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>
        <p:scale>
          <a:sx n="100" d="100"/>
          <a:sy n="100" d="100"/>
        </p:scale>
        <p:origin x="1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0DE1A-0CEA-4049-85ED-580DD00A930C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42DDD-25B5-5040-851A-4E78643A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42DDD-25B5-5040-851A-4E78643AA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1922-4B2A-9B58-5B5E-D1DEA6FE0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EDE3-2549-2AA1-BEB2-AE7C3B372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AE5B-20C7-53A1-A741-90A46D4F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91DB-D30D-51C9-2E0A-7B0C2671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7F5B-F220-4C94-C12D-1EB77831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CCA-993E-5488-F2A2-D89DAC61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679DA-C1AC-3B0A-34AB-40EDD086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46FF-E328-BD67-FC60-9076327B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D375-83B8-E131-3B3D-DF46F7CA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EE3D-036A-7DD9-C22B-624B68D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0F9C6-AD29-2A10-FE37-AE993C24A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57B3-FAE5-866F-0331-251F3628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0483-FECE-4A34-E43D-6EE4F17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917A-7585-FDA3-0672-61E62361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7CDE-00D6-1DDB-0677-DDDDECE7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F20-1C71-66C8-2B28-1AAF2384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577C-9C66-A86E-837E-026216FE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00F7-663D-637B-CF3F-D9740A5F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38DF-4DFF-22B5-224B-E6CB318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D93D-173E-E517-6945-BA5C7521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5F77-ED52-19F9-7A0D-A60ABB37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6B1A-788B-6874-F2C6-9F2B2575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04CA-7C6D-8BDE-8CA0-9C36B9FD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72B4-6CE0-9458-C30B-547DDCA7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FCFB-C96B-5E83-E7C8-F4A335DD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0782-A443-181B-B1C6-D2A2A8E1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F05C-931C-CF42-EEBD-97CD11498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CC98-F4CD-6BBB-6B7B-D37CC809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640D-6FB6-ADA3-5FE4-9F0BAF7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A2D6-3072-2265-FC5D-EA21E4DC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FB62-035B-41DB-F15E-2FB274E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9CF1-18D3-16F0-6D33-C7E9BBB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4079-6B26-1C07-6C50-3639FEC3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B6B16-5FEB-65EF-19FB-B190297C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D5A17-B7A6-BE2A-35E1-6D032EA55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3BAB0-5A3B-6695-1E5C-F8AED3331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8432-A56A-B535-FE9C-27966A89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78B6C-3B26-4BD5-30A3-A85DE41F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63DC3-2221-7B9A-0706-6A7B587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729D-88E8-2849-0438-50D03974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93D1B-D33C-0B0C-4D95-5CBF050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A943A-E98B-E183-75BF-3ECB24F8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33EBF-58D4-52D9-3007-EB54E836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682C8-8038-C421-3ABF-CBC4E4BC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380D6-FAFF-92B7-207A-F970062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0335-96B8-45E8-6026-E2F160A2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0101-5C5C-3323-6CB5-6EDB4E99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9E38-5C02-74F1-D614-5D81DD5B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9C344-CBC1-090F-A21C-C12B101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EF3D-D71A-D7DF-E24E-9F6F41F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65F7-261C-F122-D2D4-9E4E7987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816A5-6110-F4B5-193A-FB4BD07A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945-3A10-B222-09AC-56378880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5D588-1DB1-67BD-9B7D-00F5DB2E0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1BDEC-02B2-0B5F-B184-22A778FB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AA10-E30D-3043-1A55-27BFF446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F9FBB-A5D9-A6B7-5751-727AE51E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BF81-8318-91D0-B382-0244E0A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76F19-794E-9592-1E9F-AEB924DC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7518-6889-B745-9607-B17F0E6B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1A2E-BC16-E277-028A-7025697C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36499-4325-AE49-8D27-9D415B02E04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5904-AD4D-06FB-E75F-7FA269F7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C1DC-ACB8-EBF2-0AAA-3E46191BB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93E20-30AB-3E4C-A3F3-163C5046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EB30CD1A-827B-DC7D-9A87-4B64A18C2644}"/>
              </a:ext>
            </a:extLst>
          </p:cNvPr>
          <p:cNvSpPr/>
          <p:nvPr/>
        </p:nvSpPr>
        <p:spPr>
          <a:xfrm>
            <a:off x="1258784" y="641265"/>
            <a:ext cx="7148946" cy="290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8B26C93-966A-FAA6-9E85-C2A1F7977641}"/>
              </a:ext>
            </a:extLst>
          </p:cNvPr>
          <p:cNvSpPr/>
          <p:nvPr/>
        </p:nvSpPr>
        <p:spPr>
          <a:xfrm>
            <a:off x="1256817" y="3843459"/>
            <a:ext cx="7148946" cy="290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CA3A1-4B64-8E80-B40B-C7D9A6D8C0D3}"/>
              </a:ext>
            </a:extLst>
          </p:cNvPr>
          <p:cNvSpPr txBox="1"/>
          <p:nvPr/>
        </p:nvSpPr>
        <p:spPr>
          <a:xfrm>
            <a:off x="3738272" y="3936787"/>
            <a:ext cx="18288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Interior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83351-9EAA-1BA8-6B72-BA7F25974C5D}"/>
              </a:ext>
            </a:extLst>
          </p:cNvPr>
          <p:cNvSpPr txBox="1"/>
          <p:nvPr/>
        </p:nvSpPr>
        <p:spPr>
          <a:xfrm>
            <a:off x="5565732" y="3936787"/>
            <a:ext cx="27432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Boundary nodes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8EEB55-5ADD-79D8-DAD9-6F4A176A7F93}"/>
              </a:ext>
            </a:extLst>
          </p:cNvPr>
          <p:cNvSpPr/>
          <p:nvPr/>
        </p:nvSpPr>
        <p:spPr>
          <a:xfrm>
            <a:off x="4941907" y="528349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4A1AD0-98B7-4E14-73EF-AE30738E5C22}"/>
              </a:ext>
            </a:extLst>
          </p:cNvPr>
          <p:cNvSpPr/>
          <p:nvPr/>
        </p:nvSpPr>
        <p:spPr>
          <a:xfrm>
            <a:off x="4322267" y="4971355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4AAF5C-9A90-DB6A-2C7D-A1C7AB5B7C9D}"/>
              </a:ext>
            </a:extLst>
          </p:cNvPr>
          <p:cNvSpPr/>
          <p:nvPr/>
        </p:nvSpPr>
        <p:spPr>
          <a:xfrm>
            <a:off x="4189362" y="616794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9D3CE-AEA7-5E3F-EBE8-8B94155D614F}"/>
              </a:ext>
            </a:extLst>
          </p:cNvPr>
          <p:cNvSpPr/>
          <p:nvPr/>
        </p:nvSpPr>
        <p:spPr>
          <a:xfrm>
            <a:off x="4173200" y="534631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D213AB-589E-169C-84A5-DD5B6F5C2D70}"/>
              </a:ext>
            </a:extLst>
          </p:cNvPr>
          <p:cNvSpPr/>
          <p:nvPr/>
        </p:nvSpPr>
        <p:spPr>
          <a:xfrm>
            <a:off x="4053128" y="565567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DF16F63-2087-6DBD-486F-EADDFAB5716C}"/>
              </a:ext>
            </a:extLst>
          </p:cNvPr>
          <p:cNvSpPr/>
          <p:nvPr/>
        </p:nvSpPr>
        <p:spPr>
          <a:xfrm>
            <a:off x="4508842" y="565567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788410-51E5-5323-144D-00824DCD2D1E}"/>
              </a:ext>
            </a:extLst>
          </p:cNvPr>
          <p:cNvSpPr/>
          <p:nvPr/>
        </p:nvSpPr>
        <p:spPr>
          <a:xfrm>
            <a:off x="5025816" y="613960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1585762-C294-B13E-9D35-3FE8D883B840}"/>
              </a:ext>
            </a:extLst>
          </p:cNvPr>
          <p:cNvSpPr/>
          <p:nvPr/>
        </p:nvSpPr>
        <p:spPr>
          <a:xfrm>
            <a:off x="4711218" y="496402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6971FE-D30F-DACB-B654-87F9432907B1}"/>
              </a:ext>
            </a:extLst>
          </p:cNvPr>
          <p:cNvSpPr/>
          <p:nvPr/>
        </p:nvSpPr>
        <p:spPr>
          <a:xfrm>
            <a:off x="5352453" y="532211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66EF6D-0B3D-7EFD-3511-297822AA2974}"/>
              </a:ext>
            </a:extLst>
          </p:cNvPr>
          <p:cNvSpPr/>
          <p:nvPr/>
        </p:nvSpPr>
        <p:spPr>
          <a:xfrm>
            <a:off x="5252116" y="4966535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0277A1-CBA3-7955-7B4A-A52AEE7DE5EB}"/>
              </a:ext>
            </a:extLst>
          </p:cNvPr>
          <p:cNvSpPr/>
          <p:nvPr/>
        </p:nvSpPr>
        <p:spPr>
          <a:xfrm>
            <a:off x="5883564" y="527200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B1B3E2-DA0B-F8C1-EE64-BB391D325A05}"/>
              </a:ext>
            </a:extLst>
          </p:cNvPr>
          <p:cNvSpPr/>
          <p:nvPr/>
        </p:nvSpPr>
        <p:spPr>
          <a:xfrm>
            <a:off x="6181211" y="532871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01DA71-A994-BA78-D565-6FBDA9DB7EBE}"/>
              </a:ext>
            </a:extLst>
          </p:cNvPr>
          <p:cNvSpPr/>
          <p:nvPr/>
        </p:nvSpPr>
        <p:spPr>
          <a:xfrm>
            <a:off x="6845701" y="529822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9FB72F2-0F55-2FD8-BAD8-60C7B4CB1D5E}"/>
              </a:ext>
            </a:extLst>
          </p:cNvPr>
          <p:cNvSpPr/>
          <p:nvPr/>
        </p:nvSpPr>
        <p:spPr>
          <a:xfrm>
            <a:off x="6313885" y="566628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8D3E72-C835-303D-A301-ECD0D909AAA9}"/>
              </a:ext>
            </a:extLst>
          </p:cNvPr>
          <p:cNvSpPr/>
          <p:nvPr/>
        </p:nvSpPr>
        <p:spPr>
          <a:xfrm>
            <a:off x="6081809" y="601345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9EB0F6-C854-165A-7C74-E038AE08E704}"/>
              </a:ext>
            </a:extLst>
          </p:cNvPr>
          <p:cNvSpPr/>
          <p:nvPr/>
        </p:nvSpPr>
        <p:spPr>
          <a:xfrm>
            <a:off x="7045399" y="563204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3CD8CB-EB4D-9546-A98D-C53E92FDA6B0}"/>
              </a:ext>
            </a:extLst>
          </p:cNvPr>
          <p:cNvSpPr/>
          <p:nvPr/>
        </p:nvSpPr>
        <p:spPr>
          <a:xfrm>
            <a:off x="7638837" y="607957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5FDBE7-076A-449A-8DFD-FA70A5842ED8}"/>
              </a:ext>
            </a:extLst>
          </p:cNvPr>
          <p:cNvSpPr/>
          <p:nvPr/>
        </p:nvSpPr>
        <p:spPr>
          <a:xfrm>
            <a:off x="7471837" y="565022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EF84F6-2508-2AB2-B718-57C1D5F26E19}"/>
              </a:ext>
            </a:extLst>
          </p:cNvPr>
          <p:cNvSpPr/>
          <p:nvPr/>
        </p:nvSpPr>
        <p:spPr>
          <a:xfrm>
            <a:off x="7852867" y="561395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2FE2B5-247F-76D8-6D69-549E68ED4A50}"/>
              </a:ext>
            </a:extLst>
          </p:cNvPr>
          <p:cNvSpPr/>
          <p:nvPr/>
        </p:nvSpPr>
        <p:spPr>
          <a:xfrm>
            <a:off x="7518765" y="526052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DE7410-DC1A-375B-8917-0B2F98987618}"/>
              </a:ext>
            </a:extLst>
          </p:cNvPr>
          <p:cNvSpPr/>
          <p:nvPr/>
        </p:nvSpPr>
        <p:spPr>
          <a:xfrm>
            <a:off x="6515373" y="610790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92A3BC-BDBE-6331-C0EE-AC264B65C3FA}"/>
              </a:ext>
            </a:extLst>
          </p:cNvPr>
          <p:cNvSpPr txBox="1"/>
          <p:nvPr/>
        </p:nvSpPr>
        <p:spPr>
          <a:xfrm>
            <a:off x="3738272" y="724470"/>
            <a:ext cx="457066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Free nodes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A04B994-A515-EA80-04E4-1727871FC625}"/>
              </a:ext>
            </a:extLst>
          </p:cNvPr>
          <p:cNvSpPr/>
          <p:nvPr/>
        </p:nvSpPr>
        <p:spPr>
          <a:xfrm>
            <a:off x="4941907" y="207118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2F589E-67E0-1FED-4C24-D364E6E75D96}"/>
              </a:ext>
            </a:extLst>
          </p:cNvPr>
          <p:cNvSpPr/>
          <p:nvPr/>
        </p:nvSpPr>
        <p:spPr>
          <a:xfrm>
            <a:off x="4322267" y="175903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9E0B82E-E70E-643F-CE66-5B2FD8CB90C6}"/>
              </a:ext>
            </a:extLst>
          </p:cNvPr>
          <p:cNvSpPr/>
          <p:nvPr/>
        </p:nvSpPr>
        <p:spPr>
          <a:xfrm>
            <a:off x="4189362" y="295562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7DC10D-C80D-A050-6483-29453E941216}"/>
              </a:ext>
            </a:extLst>
          </p:cNvPr>
          <p:cNvSpPr/>
          <p:nvPr/>
        </p:nvSpPr>
        <p:spPr>
          <a:xfrm>
            <a:off x="4173200" y="2134002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0A1B21-0D0E-23BD-269A-37772B402178}"/>
              </a:ext>
            </a:extLst>
          </p:cNvPr>
          <p:cNvSpPr/>
          <p:nvPr/>
        </p:nvSpPr>
        <p:spPr>
          <a:xfrm>
            <a:off x="4053128" y="244335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F6AF494-9476-66C0-FE6A-D21432297A9F}"/>
              </a:ext>
            </a:extLst>
          </p:cNvPr>
          <p:cNvSpPr/>
          <p:nvPr/>
        </p:nvSpPr>
        <p:spPr>
          <a:xfrm>
            <a:off x="4508842" y="244335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2C42CC-64E3-C3F3-B4DA-C8996B03380A}"/>
              </a:ext>
            </a:extLst>
          </p:cNvPr>
          <p:cNvSpPr/>
          <p:nvPr/>
        </p:nvSpPr>
        <p:spPr>
          <a:xfrm>
            <a:off x="5025816" y="292728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0A6C04F-38DC-CDB3-358A-DEAFF5D7A0F8}"/>
              </a:ext>
            </a:extLst>
          </p:cNvPr>
          <p:cNvSpPr/>
          <p:nvPr/>
        </p:nvSpPr>
        <p:spPr>
          <a:xfrm>
            <a:off x="4711218" y="175170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7B4EBE-41BD-2C57-DF4A-7143A0A87D89}"/>
              </a:ext>
            </a:extLst>
          </p:cNvPr>
          <p:cNvSpPr/>
          <p:nvPr/>
        </p:nvSpPr>
        <p:spPr>
          <a:xfrm>
            <a:off x="5352453" y="210980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6D5E0B6-C112-FD05-02E6-B34CAFDB8CED}"/>
              </a:ext>
            </a:extLst>
          </p:cNvPr>
          <p:cNvSpPr/>
          <p:nvPr/>
        </p:nvSpPr>
        <p:spPr>
          <a:xfrm>
            <a:off x="5252116" y="175421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B8DD9C0-B95D-B046-51C0-AD9E2301BCF3}"/>
              </a:ext>
            </a:extLst>
          </p:cNvPr>
          <p:cNvSpPr/>
          <p:nvPr/>
        </p:nvSpPr>
        <p:spPr>
          <a:xfrm>
            <a:off x="5883564" y="205968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44EFEC7-C4C0-16AA-BD99-3905E5AA9C71}"/>
              </a:ext>
            </a:extLst>
          </p:cNvPr>
          <p:cNvSpPr/>
          <p:nvPr/>
        </p:nvSpPr>
        <p:spPr>
          <a:xfrm>
            <a:off x="6181211" y="211639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1473F43-4F78-1520-DBC3-36B8013BC9A3}"/>
              </a:ext>
            </a:extLst>
          </p:cNvPr>
          <p:cNvSpPr/>
          <p:nvPr/>
        </p:nvSpPr>
        <p:spPr>
          <a:xfrm>
            <a:off x="6845701" y="208590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923E185-76BE-E86D-0D04-ECA3C9622D96}"/>
              </a:ext>
            </a:extLst>
          </p:cNvPr>
          <p:cNvSpPr/>
          <p:nvPr/>
        </p:nvSpPr>
        <p:spPr>
          <a:xfrm>
            <a:off x="6313885" y="245396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BEE0CF9-53D8-2481-7387-11C37547D290}"/>
              </a:ext>
            </a:extLst>
          </p:cNvPr>
          <p:cNvSpPr/>
          <p:nvPr/>
        </p:nvSpPr>
        <p:spPr>
          <a:xfrm>
            <a:off x="6081809" y="280114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9B17366-5A3A-17F4-F8C1-09496F0AB4D2}"/>
              </a:ext>
            </a:extLst>
          </p:cNvPr>
          <p:cNvSpPr/>
          <p:nvPr/>
        </p:nvSpPr>
        <p:spPr>
          <a:xfrm>
            <a:off x="7045399" y="241973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4277E7E-74A8-A264-1DCA-6EE90B8C2EA4}"/>
              </a:ext>
            </a:extLst>
          </p:cNvPr>
          <p:cNvSpPr/>
          <p:nvPr/>
        </p:nvSpPr>
        <p:spPr>
          <a:xfrm>
            <a:off x="7638837" y="2867253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1AEFEDD-E799-979E-2B4C-C071533B91D8}"/>
              </a:ext>
            </a:extLst>
          </p:cNvPr>
          <p:cNvSpPr/>
          <p:nvPr/>
        </p:nvSpPr>
        <p:spPr>
          <a:xfrm>
            <a:off x="7471837" y="243791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6F46E8A-A4B9-EF74-6405-8142A57F27A8}"/>
              </a:ext>
            </a:extLst>
          </p:cNvPr>
          <p:cNvSpPr/>
          <p:nvPr/>
        </p:nvSpPr>
        <p:spPr>
          <a:xfrm>
            <a:off x="7852867" y="240164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C20C1BC-C5EB-1751-A99F-1841DC667BE2}"/>
              </a:ext>
            </a:extLst>
          </p:cNvPr>
          <p:cNvSpPr/>
          <p:nvPr/>
        </p:nvSpPr>
        <p:spPr>
          <a:xfrm>
            <a:off x="7518765" y="2048212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0A54134-FF4B-B152-0AED-59C1145EF0C7}"/>
              </a:ext>
            </a:extLst>
          </p:cNvPr>
          <p:cNvSpPr/>
          <p:nvPr/>
        </p:nvSpPr>
        <p:spPr>
          <a:xfrm>
            <a:off x="6515373" y="289559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0D95-DECE-D60D-6EBE-0E64AC93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A8AD9D-66FE-2975-CD22-3B16FC45DB74}"/>
              </a:ext>
            </a:extLst>
          </p:cNvPr>
          <p:cNvSpPr/>
          <p:nvPr/>
        </p:nvSpPr>
        <p:spPr>
          <a:xfrm>
            <a:off x="1251937" y="3847717"/>
            <a:ext cx="7148946" cy="290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B8250-6561-56F4-F457-9E73B3527E4A}"/>
              </a:ext>
            </a:extLst>
          </p:cNvPr>
          <p:cNvSpPr/>
          <p:nvPr/>
        </p:nvSpPr>
        <p:spPr>
          <a:xfrm>
            <a:off x="1258784" y="641265"/>
            <a:ext cx="7148946" cy="290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EBEB8-D54C-3454-416E-DD64A8440368}"/>
              </a:ext>
            </a:extLst>
          </p:cNvPr>
          <p:cNvSpPr txBox="1"/>
          <p:nvPr/>
        </p:nvSpPr>
        <p:spPr>
          <a:xfrm>
            <a:off x="3738272" y="3936787"/>
            <a:ext cx="18288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Interior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6F4B5-A861-90FD-86EF-6935341724A7}"/>
              </a:ext>
            </a:extLst>
          </p:cNvPr>
          <p:cNvSpPr txBox="1"/>
          <p:nvPr/>
        </p:nvSpPr>
        <p:spPr>
          <a:xfrm>
            <a:off x="5565732" y="3936787"/>
            <a:ext cx="2743200" cy="274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Boundary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053D83-96AF-45DC-DD3B-31ADD17E348F}"/>
              </a:ext>
            </a:extLst>
          </p:cNvPr>
          <p:cNvSpPr txBox="1"/>
          <p:nvPr/>
        </p:nvSpPr>
        <p:spPr>
          <a:xfrm>
            <a:off x="6025686" y="4829411"/>
            <a:ext cx="8531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Exterior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6F421-1AE8-56B0-75CE-063E3108701F}"/>
              </a:ext>
            </a:extLst>
          </p:cNvPr>
          <p:cNvSpPr txBox="1"/>
          <p:nvPr/>
        </p:nvSpPr>
        <p:spPr>
          <a:xfrm>
            <a:off x="7029476" y="4829411"/>
            <a:ext cx="943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96C443-7290-194D-2B63-73AB88429DA8}"/>
              </a:ext>
            </a:extLst>
          </p:cNvPr>
          <p:cNvGrpSpPr/>
          <p:nvPr/>
        </p:nvGrpSpPr>
        <p:grpSpPr>
          <a:xfrm>
            <a:off x="5642407" y="4758124"/>
            <a:ext cx="2631832" cy="1645920"/>
            <a:chOff x="5642407" y="4758124"/>
            <a:chExt cx="2631832" cy="16459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B8D380-F496-33D7-A196-5ADE2D76A4B1}"/>
                </a:ext>
              </a:extLst>
            </p:cNvPr>
            <p:cNvSpPr/>
            <p:nvPr/>
          </p:nvSpPr>
          <p:spPr>
            <a:xfrm>
              <a:off x="6628319" y="4758124"/>
              <a:ext cx="1645920" cy="164592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1EF4C3-A9FC-EB80-69BA-495C3B57F332}"/>
                </a:ext>
              </a:extLst>
            </p:cNvPr>
            <p:cNvSpPr/>
            <p:nvPr/>
          </p:nvSpPr>
          <p:spPr>
            <a:xfrm>
              <a:off x="5642407" y="4758124"/>
              <a:ext cx="1645920" cy="164592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91C8A2F-1EDB-68A0-54BC-5A3F514980BD}"/>
              </a:ext>
            </a:extLst>
          </p:cNvPr>
          <p:cNvSpPr/>
          <p:nvPr/>
        </p:nvSpPr>
        <p:spPr>
          <a:xfrm>
            <a:off x="4941907" y="528349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E80B4D-B65E-BF4B-1ABB-13ECEE97086D}"/>
              </a:ext>
            </a:extLst>
          </p:cNvPr>
          <p:cNvSpPr/>
          <p:nvPr/>
        </p:nvSpPr>
        <p:spPr>
          <a:xfrm>
            <a:off x="4322267" y="4971355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16A677-14B3-5ABE-66A2-1BE9B6D9D3E4}"/>
              </a:ext>
            </a:extLst>
          </p:cNvPr>
          <p:cNvSpPr/>
          <p:nvPr/>
        </p:nvSpPr>
        <p:spPr>
          <a:xfrm>
            <a:off x="4189362" y="616794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5C003F-1BCD-4EFD-1676-60A5994AFA0C}"/>
              </a:ext>
            </a:extLst>
          </p:cNvPr>
          <p:cNvSpPr/>
          <p:nvPr/>
        </p:nvSpPr>
        <p:spPr>
          <a:xfrm>
            <a:off x="4173200" y="534631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9E8713-372E-F185-389B-6FFA251BED3F}"/>
              </a:ext>
            </a:extLst>
          </p:cNvPr>
          <p:cNvSpPr/>
          <p:nvPr/>
        </p:nvSpPr>
        <p:spPr>
          <a:xfrm>
            <a:off x="4053128" y="565567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190143-7E61-F704-D345-9E696034CDAB}"/>
              </a:ext>
            </a:extLst>
          </p:cNvPr>
          <p:cNvSpPr/>
          <p:nvPr/>
        </p:nvSpPr>
        <p:spPr>
          <a:xfrm>
            <a:off x="4508842" y="565567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B763A0-9010-402D-22B6-9983EC1995F7}"/>
              </a:ext>
            </a:extLst>
          </p:cNvPr>
          <p:cNvSpPr/>
          <p:nvPr/>
        </p:nvSpPr>
        <p:spPr>
          <a:xfrm>
            <a:off x="5025816" y="6139606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4E46401-6C03-2CB9-3BD2-F884E9B158E4}"/>
              </a:ext>
            </a:extLst>
          </p:cNvPr>
          <p:cNvSpPr/>
          <p:nvPr/>
        </p:nvSpPr>
        <p:spPr>
          <a:xfrm>
            <a:off x="4711218" y="496402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BC3672-36D3-A429-7CE4-1D2CBB2A1B2F}"/>
              </a:ext>
            </a:extLst>
          </p:cNvPr>
          <p:cNvSpPr/>
          <p:nvPr/>
        </p:nvSpPr>
        <p:spPr>
          <a:xfrm>
            <a:off x="5352453" y="532211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EA2E3-2100-A75F-13FC-CB10C49776A3}"/>
              </a:ext>
            </a:extLst>
          </p:cNvPr>
          <p:cNvSpPr/>
          <p:nvPr/>
        </p:nvSpPr>
        <p:spPr>
          <a:xfrm>
            <a:off x="5252116" y="4966535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DEF43BE-2E90-8A66-386D-EF281B1462A4}"/>
              </a:ext>
            </a:extLst>
          </p:cNvPr>
          <p:cNvSpPr/>
          <p:nvPr/>
        </p:nvSpPr>
        <p:spPr>
          <a:xfrm>
            <a:off x="5883564" y="527200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16983B-7EBE-5CC9-A860-46838CA0F104}"/>
              </a:ext>
            </a:extLst>
          </p:cNvPr>
          <p:cNvSpPr/>
          <p:nvPr/>
        </p:nvSpPr>
        <p:spPr>
          <a:xfrm>
            <a:off x="6181211" y="532871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6E0EC5-0A3B-5203-B01A-938F6C04E912}"/>
              </a:ext>
            </a:extLst>
          </p:cNvPr>
          <p:cNvSpPr/>
          <p:nvPr/>
        </p:nvSpPr>
        <p:spPr>
          <a:xfrm>
            <a:off x="6845701" y="5298224"/>
            <a:ext cx="120072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BFF430-D328-1BE6-EE74-B19C5CE6999F}"/>
              </a:ext>
            </a:extLst>
          </p:cNvPr>
          <p:cNvSpPr/>
          <p:nvPr/>
        </p:nvSpPr>
        <p:spPr>
          <a:xfrm>
            <a:off x="6313885" y="566628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BB5A6-F00D-248B-E298-59FBF6E7254C}"/>
              </a:ext>
            </a:extLst>
          </p:cNvPr>
          <p:cNvSpPr/>
          <p:nvPr/>
        </p:nvSpPr>
        <p:spPr>
          <a:xfrm>
            <a:off x="6081809" y="601345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4723A3-F956-97D9-7113-5B636357C070}"/>
              </a:ext>
            </a:extLst>
          </p:cNvPr>
          <p:cNvSpPr/>
          <p:nvPr/>
        </p:nvSpPr>
        <p:spPr>
          <a:xfrm>
            <a:off x="7045399" y="5632047"/>
            <a:ext cx="120072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9CCC42-DCCD-4C4E-03CD-CDD518A86AA1}"/>
              </a:ext>
            </a:extLst>
          </p:cNvPr>
          <p:cNvSpPr/>
          <p:nvPr/>
        </p:nvSpPr>
        <p:spPr>
          <a:xfrm>
            <a:off x="7638837" y="607957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DCF58D-EF7E-1697-81F9-473BEA05340E}"/>
              </a:ext>
            </a:extLst>
          </p:cNvPr>
          <p:cNvSpPr/>
          <p:nvPr/>
        </p:nvSpPr>
        <p:spPr>
          <a:xfrm>
            <a:off x="7471837" y="565022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8350FA-F504-900F-DE2E-CAFA9CB01626}"/>
              </a:ext>
            </a:extLst>
          </p:cNvPr>
          <p:cNvSpPr/>
          <p:nvPr/>
        </p:nvSpPr>
        <p:spPr>
          <a:xfrm>
            <a:off x="7852867" y="561395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C40B6-2EDE-13D7-CCF9-213142CDFFA2}"/>
              </a:ext>
            </a:extLst>
          </p:cNvPr>
          <p:cNvSpPr/>
          <p:nvPr/>
        </p:nvSpPr>
        <p:spPr>
          <a:xfrm>
            <a:off x="7518765" y="526052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CAFBF3-2FC4-C895-97D4-CDB9BC404537}"/>
              </a:ext>
            </a:extLst>
          </p:cNvPr>
          <p:cNvSpPr/>
          <p:nvPr/>
        </p:nvSpPr>
        <p:spPr>
          <a:xfrm>
            <a:off x="6515373" y="610790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510100-6E2D-EDBD-9187-549FB1BDEE02}"/>
              </a:ext>
            </a:extLst>
          </p:cNvPr>
          <p:cNvSpPr txBox="1"/>
          <p:nvPr/>
        </p:nvSpPr>
        <p:spPr>
          <a:xfrm>
            <a:off x="1343889" y="2751889"/>
            <a:ext cx="696504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nodes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73AA49-A681-33F0-CFAC-632154E71FFB}"/>
              </a:ext>
            </a:extLst>
          </p:cNvPr>
          <p:cNvSpPr txBox="1"/>
          <p:nvPr/>
        </p:nvSpPr>
        <p:spPr>
          <a:xfrm>
            <a:off x="3738272" y="724470"/>
            <a:ext cx="1828800" cy="20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Interior nodes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93C223-B93C-4702-57B3-069A8E6284CE}"/>
              </a:ext>
            </a:extLst>
          </p:cNvPr>
          <p:cNvSpPr txBox="1"/>
          <p:nvPr/>
        </p:nvSpPr>
        <p:spPr>
          <a:xfrm>
            <a:off x="5565732" y="724469"/>
            <a:ext cx="2743200" cy="2027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Boundary nodes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3059CAE-F3E6-6DD9-ED65-CC8B812EFF6B}"/>
              </a:ext>
            </a:extLst>
          </p:cNvPr>
          <p:cNvSpPr/>
          <p:nvPr/>
        </p:nvSpPr>
        <p:spPr>
          <a:xfrm>
            <a:off x="4941907" y="207118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1B0752A-2EF7-3AA2-1422-606BE1A2DC63}"/>
              </a:ext>
            </a:extLst>
          </p:cNvPr>
          <p:cNvSpPr/>
          <p:nvPr/>
        </p:nvSpPr>
        <p:spPr>
          <a:xfrm>
            <a:off x="4322267" y="175903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1C6414-FAE6-7F0A-695F-EA3BE7F40179}"/>
              </a:ext>
            </a:extLst>
          </p:cNvPr>
          <p:cNvSpPr/>
          <p:nvPr/>
        </p:nvSpPr>
        <p:spPr>
          <a:xfrm>
            <a:off x="4189362" y="295562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9BADD8D-F21C-898B-49F6-F5F65DBCF85B}"/>
              </a:ext>
            </a:extLst>
          </p:cNvPr>
          <p:cNvSpPr/>
          <p:nvPr/>
        </p:nvSpPr>
        <p:spPr>
          <a:xfrm>
            <a:off x="4173200" y="2134002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33F5D2-E1BF-0D77-59C2-82E6DD8D8E14}"/>
              </a:ext>
            </a:extLst>
          </p:cNvPr>
          <p:cNvSpPr/>
          <p:nvPr/>
        </p:nvSpPr>
        <p:spPr>
          <a:xfrm>
            <a:off x="4053128" y="244335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A3F359B-0244-282F-A947-479C09EE335F}"/>
              </a:ext>
            </a:extLst>
          </p:cNvPr>
          <p:cNvSpPr/>
          <p:nvPr/>
        </p:nvSpPr>
        <p:spPr>
          <a:xfrm>
            <a:off x="4508842" y="244335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CBE61A-80C1-AB96-08BF-C53BA8F2C69E}"/>
              </a:ext>
            </a:extLst>
          </p:cNvPr>
          <p:cNvSpPr/>
          <p:nvPr/>
        </p:nvSpPr>
        <p:spPr>
          <a:xfrm>
            <a:off x="5025816" y="2927289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B8F5596-D91C-BB4E-1982-8E9350868AAF}"/>
              </a:ext>
            </a:extLst>
          </p:cNvPr>
          <p:cNvSpPr/>
          <p:nvPr/>
        </p:nvSpPr>
        <p:spPr>
          <a:xfrm>
            <a:off x="4711218" y="175170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ED58EB8-9C90-E4B1-2549-470EF4CA520B}"/>
              </a:ext>
            </a:extLst>
          </p:cNvPr>
          <p:cNvSpPr/>
          <p:nvPr/>
        </p:nvSpPr>
        <p:spPr>
          <a:xfrm>
            <a:off x="5352453" y="210980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20F9D5B-C2AE-B339-3BC9-207D680F1242}"/>
              </a:ext>
            </a:extLst>
          </p:cNvPr>
          <p:cNvSpPr/>
          <p:nvPr/>
        </p:nvSpPr>
        <p:spPr>
          <a:xfrm>
            <a:off x="5252116" y="1754218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BDA822-F94E-13DE-0054-AA1DA812D668}"/>
              </a:ext>
            </a:extLst>
          </p:cNvPr>
          <p:cNvSpPr/>
          <p:nvPr/>
        </p:nvSpPr>
        <p:spPr>
          <a:xfrm>
            <a:off x="5883564" y="2059684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3E04558-DD8A-3864-9847-D4ECB8C27063}"/>
              </a:ext>
            </a:extLst>
          </p:cNvPr>
          <p:cNvSpPr/>
          <p:nvPr/>
        </p:nvSpPr>
        <p:spPr>
          <a:xfrm>
            <a:off x="6181211" y="211639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E4A6127-5474-581D-E5AA-EB4A8CA81269}"/>
              </a:ext>
            </a:extLst>
          </p:cNvPr>
          <p:cNvSpPr/>
          <p:nvPr/>
        </p:nvSpPr>
        <p:spPr>
          <a:xfrm>
            <a:off x="6845701" y="208590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CA57B5C-AE43-3D03-BF84-558013867AF5}"/>
              </a:ext>
            </a:extLst>
          </p:cNvPr>
          <p:cNvSpPr/>
          <p:nvPr/>
        </p:nvSpPr>
        <p:spPr>
          <a:xfrm>
            <a:off x="6313885" y="2453967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C53CABC-4E77-0E81-F0C1-8DFE7984A8C1}"/>
              </a:ext>
            </a:extLst>
          </p:cNvPr>
          <p:cNvSpPr/>
          <p:nvPr/>
        </p:nvSpPr>
        <p:spPr>
          <a:xfrm>
            <a:off x="6081809" y="280114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29A0DC8-C875-D3B8-ABF3-5C558F11C42C}"/>
              </a:ext>
            </a:extLst>
          </p:cNvPr>
          <p:cNvSpPr/>
          <p:nvPr/>
        </p:nvSpPr>
        <p:spPr>
          <a:xfrm>
            <a:off x="7045399" y="241973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003C98-2EC6-7C56-D56D-3D3BB2A443AA}"/>
              </a:ext>
            </a:extLst>
          </p:cNvPr>
          <p:cNvSpPr/>
          <p:nvPr/>
        </p:nvSpPr>
        <p:spPr>
          <a:xfrm>
            <a:off x="7638837" y="2867253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D1B8955-BDB8-377B-6A2E-2055F76844A2}"/>
              </a:ext>
            </a:extLst>
          </p:cNvPr>
          <p:cNvSpPr/>
          <p:nvPr/>
        </p:nvSpPr>
        <p:spPr>
          <a:xfrm>
            <a:off x="7471837" y="243791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9AA3C13-1E55-2CB0-AB36-5E637E3C5BA0}"/>
              </a:ext>
            </a:extLst>
          </p:cNvPr>
          <p:cNvSpPr/>
          <p:nvPr/>
        </p:nvSpPr>
        <p:spPr>
          <a:xfrm>
            <a:off x="7852867" y="2401640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62CB275-238C-2B2A-2E90-601D7A08CAC5}"/>
              </a:ext>
            </a:extLst>
          </p:cNvPr>
          <p:cNvSpPr/>
          <p:nvPr/>
        </p:nvSpPr>
        <p:spPr>
          <a:xfrm>
            <a:off x="7518765" y="2048212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8AA0B9B-FFB1-531A-4C27-0D52BAD61202}"/>
              </a:ext>
            </a:extLst>
          </p:cNvPr>
          <p:cNvSpPr/>
          <p:nvPr/>
        </p:nvSpPr>
        <p:spPr>
          <a:xfrm>
            <a:off x="6515373" y="2895591"/>
            <a:ext cx="120072" cy="120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Hovey, Chad Brian</dc:creator>
  <cp:lastModifiedBy>Hovey, Chad Brian</cp:lastModifiedBy>
  <cp:revision>11</cp:revision>
  <dcterms:created xsi:type="dcterms:W3CDTF">2024-10-18T13:15:31Z</dcterms:created>
  <dcterms:modified xsi:type="dcterms:W3CDTF">2024-10-18T14:48:53Z</dcterms:modified>
</cp:coreProperties>
</file>