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7"/>
    <p:restoredTop sz="94638"/>
  </p:normalViewPr>
  <p:slideViewPr>
    <p:cSldViewPr snapToGrid="0">
      <p:cViewPr>
        <p:scale>
          <a:sx n="105" d="100"/>
          <a:sy n="105" d="100"/>
        </p:scale>
        <p:origin x="-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B68E-9A73-10DF-2047-8F5A3E37F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614F7-A70B-7B10-6882-E81BE28EF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5E531-AECC-1D06-B4C2-C83B4DAA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1DBD-FA29-B243-879E-D675A0B067B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117E-C7A3-04B6-69AA-738FAFA3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9363-D9BB-F287-3439-D30C5D35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AC8C-3310-5B42-A8E4-61153A81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5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27C1-8569-1560-C876-C5A2864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5BB0E-DA4E-D843-12B0-B83C01FFC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D8D2-7B46-8C87-5DF1-FD86675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1DBD-FA29-B243-879E-D675A0B067B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58F63-15AA-A3AB-CDAB-497AB94B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964A-B6D6-CECA-75B4-78AFD572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AC8C-3310-5B42-A8E4-61153A81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1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5C7EB-8594-D9E5-C47E-E86DD1074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C0EFD-3919-568E-29B7-6BCD81D89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284CF-43FE-3BB3-0363-6FE9720E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1DBD-FA29-B243-879E-D675A0B067B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5C306-3575-742E-3699-A17F24D3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A07C-465D-23CC-5800-2781ABAC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AC8C-3310-5B42-A8E4-61153A81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DC10-4EB1-6326-3506-4F1F2390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8742-D4D7-F35C-9EAC-29B9C89F2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4CF3A-3B34-1B90-44AF-44A31E4B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1DBD-FA29-B243-879E-D675A0B067B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C387-2B22-2D22-817A-73F5A5B6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32DB-2B0B-165F-4D64-21BEBF0B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AC8C-3310-5B42-A8E4-61153A81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5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2A76-DE07-117B-D519-B5D8A8F7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D4A3F-455F-6F94-FF12-96663F2ED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8331-893E-43CD-9E9C-B015C890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1DBD-FA29-B243-879E-D675A0B067B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4E10-3614-2E01-0858-01BEE316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ADABB-C936-D924-E3CF-70968DDD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AC8C-3310-5B42-A8E4-61153A81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85C8-FEA3-A915-3367-5D15131B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2AEC-3886-BDC8-EB8B-FE952FC75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2B8DA-728B-065C-7C31-043E7E429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C52C2-41A7-F08C-8F43-1C0CB543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1DBD-FA29-B243-879E-D675A0B067B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9065C-B731-2367-F05C-8D98C1C7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17089-AFF4-F1B9-E4F9-1DD9D094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AC8C-3310-5B42-A8E4-61153A81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487E-6127-C0DE-0575-20E4E3EF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95F35-F073-CE88-FB3C-D8B6747B5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010B-1BB1-4D58-EF27-748AE2823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4450B-D74C-B646-B501-FAFA94E08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D6119-9EBA-3280-038C-DBF299ACA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50FB8-44AE-E02E-F0CE-3EE2EC08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1DBD-FA29-B243-879E-D675A0B067B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2DB41-9329-199B-A22A-2C6C8DE8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A1F59-F9C1-3E58-A5FC-57000BE8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AC8C-3310-5B42-A8E4-61153A81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4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BBBF-6DDE-BF31-A070-FB45471B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053AB-7F11-72F9-5D5B-11E022EC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1DBD-FA29-B243-879E-D675A0B067B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DDE02-D003-66BA-30C1-0E6BF734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F06B5-84C3-0A3A-9C9D-39D99D7E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AC8C-3310-5B42-A8E4-61153A81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DA81D-6268-E525-6524-665936F3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1DBD-FA29-B243-879E-D675A0B067B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5B56E-16CA-DBD5-1E4B-541AC8F3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19A50-E680-3E01-B0B0-24C66319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AC8C-3310-5B42-A8E4-61153A81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2059-9AC7-2F80-88E3-84D007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3EB3-02FB-875D-EF37-5A39BE7B9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2C47F-19C9-9969-6B73-556F455D8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FA2C0-D7DF-97A5-C2F2-83D67D9C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1DBD-FA29-B243-879E-D675A0B067B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BE9B9-A412-7AE0-A43F-E6F4F620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C946F-9F56-744A-4A39-D843F993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AC8C-3310-5B42-A8E4-61153A81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125D-E30F-E74B-2D6F-F28F5DA1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420FC-3E03-EC8D-8EA2-A61CCE127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E6A87-1DF4-3F4B-6EEE-8D4974682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B5E59-CCDF-25E9-C979-77690BCC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1DBD-FA29-B243-879E-D675A0B067B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969EA-09D3-5966-1080-627945C8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205A2-7506-C43E-E6FD-1D2B1B4D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AC8C-3310-5B42-A8E4-61153A81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7CAD3-56E3-4874-7B2B-5C3689EF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45974-3E2B-09E2-ADF2-7747ED7A7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1E3EE-B5D7-6BB8-C331-CB80845CD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21DBD-FA29-B243-879E-D675A0B067B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3BD9-810E-7305-050A-77F264C5F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D725-5B4B-21A7-9E7A-0AA0C6C96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C7AC8C-3310-5B42-A8E4-61153A81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5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6B368C4-DA9A-975C-4A67-CFF548448574}"/>
              </a:ext>
            </a:extLst>
          </p:cNvPr>
          <p:cNvGrpSpPr/>
          <p:nvPr/>
        </p:nvGrpSpPr>
        <p:grpSpPr>
          <a:xfrm>
            <a:off x="1917595" y="2439658"/>
            <a:ext cx="7973467" cy="1376763"/>
            <a:chOff x="1917595" y="2439658"/>
            <a:chExt cx="7973467" cy="13767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88643C8-7887-9A2B-D5A3-B1A7FC87C758}"/>
                </a:ext>
              </a:extLst>
            </p:cNvPr>
            <p:cNvGrpSpPr/>
            <p:nvPr/>
          </p:nvGrpSpPr>
          <p:grpSpPr>
            <a:xfrm>
              <a:off x="1917595" y="2439658"/>
              <a:ext cx="7973467" cy="1376763"/>
              <a:chOff x="508767" y="4754221"/>
              <a:chExt cx="7973467" cy="137676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1D0FB9-90D6-D7B7-D5F5-AB3F32C2AB57}"/>
                  </a:ext>
                </a:extLst>
              </p:cNvPr>
              <p:cNvSpPr txBox="1"/>
              <p:nvPr/>
            </p:nvSpPr>
            <p:spPr>
              <a:xfrm>
                <a:off x="508767" y="4851017"/>
                <a:ext cx="222770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Aspect Ratio 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lang="en-US" sz="2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1 / AR</a:t>
                </a:r>
                <a:r>
                  <a:rPr lang="en-US" sz="2800" baseline="-250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DD73B02-39EB-1D17-FF04-EC213E23A2A3}"/>
                  </a:ext>
                </a:extLst>
              </p:cNvPr>
              <p:cNvGrpSpPr/>
              <p:nvPr/>
            </p:nvGrpSpPr>
            <p:grpSpPr>
              <a:xfrm>
                <a:off x="4319366" y="5246151"/>
                <a:ext cx="4162868" cy="884833"/>
                <a:chOff x="4319366" y="4037065"/>
                <a:chExt cx="4162868" cy="884833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EDD767A-5217-CDD7-772B-66B1233EC8F2}"/>
                    </a:ext>
                  </a:extLst>
                </p:cNvPr>
                <p:cNvSpPr/>
                <p:nvPr/>
              </p:nvSpPr>
              <p:spPr>
                <a:xfrm>
                  <a:off x="4572000" y="4037065"/>
                  <a:ext cx="3657600" cy="43891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882E7E0-4B26-3269-1839-5FDC8D76CB55}"/>
                    </a:ext>
                  </a:extLst>
                </p:cNvPr>
                <p:cNvSpPr txBox="1"/>
                <p:nvPr/>
              </p:nvSpPr>
              <p:spPr>
                <a:xfrm>
                  <a:off x="7976967" y="4552566"/>
                  <a:ext cx="505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61FC8EB-C83E-A83E-B841-AD7FD1A5C456}"/>
                    </a:ext>
                  </a:extLst>
                </p:cNvPr>
                <p:cNvSpPr txBox="1"/>
                <p:nvPr/>
              </p:nvSpPr>
              <p:spPr>
                <a:xfrm>
                  <a:off x="4319366" y="4552566"/>
                  <a:ext cx="505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0.0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FEC801A-9EAA-9742-A06E-23C98BD47E67}"/>
                    </a:ext>
                  </a:extLst>
                </p:cNvPr>
                <p:cNvSpPr/>
                <p:nvPr/>
              </p:nvSpPr>
              <p:spPr>
                <a:xfrm>
                  <a:off x="6400800" y="4037065"/>
                  <a:ext cx="928828" cy="43891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fair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CE77321-24ED-B97F-F070-CA3CA3868D00}"/>
                    </a:ext>
                  </a:extLst>
                </p:cNvPr>
                <p:cNvSpPr txBox="1"/>
                <p:nvPr/>
              </p:nvSpPr>
              <p:spPr>
                <a:xfrm>
                  <a:off x="6148164" y="4552566"/>
                  <a:ext cx="505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0.5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0F6C013-A9E7-B346-98AE-7E8539ECC202}"/>
                  </a:ext>
                </a:extLst>
              </p:cNvPr>
              <p:cNvGrpSpPr/>
              <p:nvPr/>
            </p:nvGrpSpPr>
            <p:grpSpPr>
              <a:xfrm>
                <a:off x="4782193" y="4754221"/>
                <a:ext cx="3676007" cy="457200"/>
                <a:chOff x="4782193" y="4754221"/>
                <a:chExt cx="3676007" cy="45720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016828C-F1B9-2955-655B-3B97FE7D5045}"/>
                    </a:ext>
                  </a:extLst>
                </p:cNvPr>
                <p:cNvSpPr/>
                <p:nvPr/>
              </p:nvSpPr>
              <p:spPr>
                <a:xfrm>
                  <a:off x="8001000" y="4754221"/>
                  <a:ext cx="457200" cy="457200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2C4E99C-9D88-D366-C811-562DF633B870}"/>
                    </a:ext>
                  </a:extLst>
                </p:cNvPr>
                <p:cNvSpPr/>
                <p:nvPr/>
              </p:nvSpPr>
              <p:spPr>
                <a:xfrm>
                  <a:off x="6172197" y="4982821"/>
                  <a:ext cx="457200" cy="228600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9DD0482-95C0-896F-4FEB-1BC455B115AF}"/>
                    </a:ext>
                  </a:extLst>
                </p:cNvPr>
                <p:cNvSpPr/>
                <p:nvPr/>
              </p:nvSpPr>
              <p:spPr>
                <a:xfrm>
                  <a:off x="4782193" y="5149848"/>
                  <a:ext cx="457200" cy="61573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AFDA6B-BDD0-6137-309E-82C9A20891F8}"/>
                </a:ext>
              </a:extLst>
            </p:cNvPr>
            <p:cNvSpPr/>
            <p:nvPr/>
          </p:nvSpPr>
          <p:spPr>
            <a:xfrm>
              <a:off x="8738456" y="2931588"/>
              <a:ext cx="914400" cy="43891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7DF39B0-E416-2793-36C9-3435CFC687E6}"/>
                </a:ext>
              </a:extLst>
            </p:cNvPr>
            <p:cNvSpPr txBox="1"/>
            <p:nvPr/>
          </p:nvSpPr>
          <p:spPr>
            <a:xfrm>
              <a:off x="8421702" y="344708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65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B5CF7-2C6A-280E-E446-087C02C45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BD2E572-B99A-1E88-48D5-6DDD595D4F38}"/>
              </a:ext>
            </a:extLst>
          </p:cNvPr>
          <p:cNvGrpSpPr/>
          <p:nvPr/>
        </p:nvGrpSpPr>
        <p:grpSpPr>
          <a:xfrm>
            <a:off x="1892596" y="3830280"/>
            <a:ext cx="7998466" cy="2174556"/>
            <a:chOff x="1892596" y="3830280"/>
            <a:chExt cx="7998466" cy="21745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92591C6-0F61-A6F2-4B3D-58A2C5DD13FC}"/>
                </a:ext>
              </a:extLst>
            </p:cNvPr>
            <p:cNvGrpSpPr/>
            <p:nvPr/>
          </p:nvGrpSpPr>
          <p:grpSpPr>
            <a:xfrm>
              <a:off x="1892596" y="3830280"/>
              <a:ext cx="7998466" cy="2174556"/>
              <a:chOff x="469340" y="303967"/>
              <a:chExt cx="7998466" cy="2174556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5B6380-3FF1-7CA0-CB65-81E0BA92C376}"/>
                  </a:ext>
                </a:extLst>
              </p:cNvPr>
              <p:cNvSpPr txBox="1"/>
              <p:nvPr/>
            </p:nvSpPr>
            <p:spPr>
              <a:xfrm>
                <a:off x="469340" y="480919"/>
                <a:ext cx="3587163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Minimum Scaled Jacobian (MSJ)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F81450D-EF58-9D1B-C1FA-555712649C76}"/>
                  </a:ext>
                </a:extLst>
              </p:cNvPr>
              <p:cNvGrpSpPr/>
              <p:nvPr/>
            </p:nvGrpSpPr>
            <p:grpSpPr>
              <a:xfrm>
                <a:off x="640927" y="303967"/>
                <a:ext cx="7826879" cy="2174556"/>
                <a:chOff x="640927" y="303967"/>
                <a:chExt cx="7826879" cy="2174556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4E5DF389-17FC-1BD9-26DC-667B05B3ED6F}"/>
                    </a:ext>
                  </a:extLst>
                </p:cNvPr>
                <p:cNvGrpSpPr/>
                <p:nvPr/>
              </p:nvGrpSpPr>
              <p:grpSpPr>
                <a:xfrm>
                  <a:off x="640927" y="1593690"/>
                  <a:ext cx="7826879" cy="884833"/>
                  <a:chOff x="640927" y="1951537"/>
                  <a:chExt cx="7826879" cy="884833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2DE9DD0E-1CC9-E663-0EBC-2BCF63B153CB}"/>
                      </a:ext>
                    </a:extLst>
                  </p:cNvPr>
                  <p:cNvSpPr/>
                  <p:nvPr/>
                </p:nvSpPr>
                <p:spPr>
                  <a:xfrm>
                    <a:off x="4572000" y="1951537"/>
                    <a:ext cx="3657600" cy="438912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33B293F-9CE0-4D53-6602-8B3C47DC13A8}"/>
                      </a:ext>
                    </a:extLst>
                  </p:cNvPr>
                  <p:cNvSpPr/>
                  <p:nvPr/>
                </p:nvSpPr>
                <p:spPr>
                  <a:xfrm>
                    <a:off x="914400" y="1951537"/>
                    <a:ext cx="3657600" cy="438912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Element Inversion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279E5AA-D5FA-CA39-DC24-BBA21031D886}"/>
                      </a:ext>
                    </a:extLst>
                  </p:cNvPr>
                  <p:cNvSpPr txBox="1"/>
                  <p:nvPr/>
                </p:nvSpPr>
                <p:spPr>
                  <a:xfrm>
                    <a:off x="7991394" y="2467038"/>
                    <a:ext cx="47641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1.0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E327204-A400-386F-C4FA-3E1E9423F732}"/>
                      </a:ext>
                    </a:extLst>
                  </p:cNvPr>
                  <p:cNvSpPr txBox="1"/>
                  <p:nvPr/>
                </p:nvSpPr>
                <p:spPr>
                  <a:xfrm>
                    <a:off x="4333793" y="2467038"/>
                    <a:ext cx="47641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0.0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E26A717-2017-C80F-FE65-A9A8D8D3ACEE}"/>
                      </a:ext>
                    </a:extLst>
                  </p:cNvPr>
                  <p:cNvSpPr txBox="1"/>
                  <p:nvPr/>
                </p:nvSpPr>
                <p:spPr>
                  <a:xfrm>
                    <a:off x="640927" y="2467038"/>
                    <a:ext cx="54694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-1.0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9F94D42-D19C-6CAB-1615-687D0F2F8E32}"/>
                      </a:ext>
                    </a:extLst>
                  </p:cNvPr>
                  <p:cNvSpPr/>
                  <p:nvPr/>
                </p:nvSpPr>
                <p:spPr>
                  <a:xfrm>
                    <a:off x="5669280" y="1951537"/>
                    <a:ext cx="2560320" cy="438912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Acceptable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6BBCBAD-2D40-81C8-4387-419F7DA19754}"/>
                      </a:ext>
                    </a:extLst>
                  </p:cNvPr>
                  <p:cNvSpPr txBox="1"/>
                  <p:nvPr/>
                </p:nvSpPr>
                <p:spPr>
                  <a:xfrm>
                    <a:off x="5431074" y="2467038"/>
                    <a:ext cx="47641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0.3</a:t>
                    </a:r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E4C633F-18A9-1648-55D0-BB0642DEC439}"/>
                    </a:ext>
                  </a:extLst>
                </p:cNvPr>
                <p:cNvGrpSpPr/>
                <p:nvPr/>
              </p:nvGrpSpPr>
              <p:grpSpPr>
                <a:xfrm>
                  <a:off x="5744150" y="303967"/>
                  <a:ext cx="2450006" cy="1114071"/>
                  <a:chOff x="5744150" y="316241"/>
                  <a:chExt cx="2450006" cy="1114071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CF0EEC0A-B807-693C-53C6-81F57C6F08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94156" y="316241"/>
                    <a:ext cx="0" cy="1114071"/>
                  </a:xfrm>
                  <a:prstGeom prst="line">
                    <a:avLst/>
                  </a:prstGeom>
                  <a:ln w="44450" cap="rnd"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469C7D5A-688C-7222-57A9-AED8FFAECE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44150" y="316241"/>
                    <a:ext cx="2450006" cy="1114071"/>
                  </a:xfrm>
                  <a:prstGeom prst="line">
                    <a:avLst/>
                  </a:prstGeom>
                  <a:ln w="44450" cap="rnd"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0D20B83-3D0C-BF65-8290-C85E8E930E20}"/>
                    </a:ext>
                  </a:extLst>
                </p:cNvPr>
                <p:cNvSpPr/>
                <p:nvPr/>
              </p:nvSpPr>
              <p:spPr>
                <a:xfrm>
                  <a:off x="3221746" y="882868"/>
                  <a:ext cx="2724788" cy="43891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Element Zero Volume</a:t>
                  </a:r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354DA33F-DF0E-02C3-059F-F5B7E61DBD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0" y="1349497"/>
                  <a:ext cx="0" cy="244193"/>
                </a:xfrm>
                <a:prstGeom prst="straightConnector1">
                  <a:avLst/>
                </a:prstGeom>
                <a:ln w="25400">
                  <a:noFill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7AC184B-4602-3D5E-CD52-8ABD6228F837}"/>
                </a:ext>
              </a:extLst>
            </p:cNvPr>
            <p:cNvCxnSpPr>
              <a:cxnSpLocks/>
            </p:cNvCxnSpPr>
            <p:nvPr/>
          </p:nvCxnSpPr>
          <p:spPr>
            <a:xfrm>
              <a:off x="6007396" y="4810525"/>
              <a:ext cx="0" cy="24419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A44E7F9-B4E8-D62E-2CFD-7537F7EF075C}"/>
                </a:ext>
              </a:extLst>
            </p:cNvPr>
            <p:cNvSpPr/>
            <p:nvPr/>
          </p:nvSpPr>
          <p:spPr>
            <a:xfrm>
              <a:off x="6743239" y="5120003"/>
              <a:ext cx="365760" cy="4389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18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Chad Hovey</dc:creator>
  <cp:lastModifiedBy>Chad Hovey</cp:lastModifiedBy>
  <cp:revision>5</cp:revision>
  <dcterms:created xsi:type="dcterms:W3CDTF">2025-01-15T15:39:20Z</dcterms:created>
  <dcterms:modified xsi:type="dcterms:W3CDTF">2025-01-15T16:01:26Z</dcterms:modified>
</cp:coreProperties>
</file>