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7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6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27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6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4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8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6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2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62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29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6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88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DC36-0CE6-4306-85F0-2C34644A36D6}" type="datetimeFigureOut">
              <a:rPr lang="he-IL" smtClean="0"/>
              <a:t>כ"ו/אב/תשע"ה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F2E-1483-4C7A-A88B-1D656B6B93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6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קבוצה 52"/>
          <p:cNvGrpSpPr/>
          <p:nvPr/>
        </p:nvGrpSpPr>
        <p:grpSpPr>
          <a:xfrm>
            <a:off x="454270" y="502757"/>
            <a:ext cx="11552288" cy="3688243"/>
            <a:chOff x="454270" y="502757"/>
            <a:chExt cx="11552288" cy="3688243"/>
          </a:xfrm>
        </p:grpSpPr>
        <p:sp>
          <p:nvSpPr>
            <p:cNvPr id="4" name="מלבן 3"/>
            <p:cNvSpPr/>
            <p:nvPr/>
          </p:nvSpPr>
          <p:spPr>
            <a:xfrm>
              <a:off x="454270" y="2667000"/>
              <a:ext cx="11547231" cy="152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42462" y="2552700"/>
              <a:ext cx="8640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מחבר ישר 6"/>
            <p:cNvCxnSpPr/>
            <p:nvPr/>
          </p:nvCxnSpPr>
          <p:spPr>
            <a:xfrm flipH="1" flipV="1">
              <a:off x="9408071" y="3561431"/>
              <a:ext cx="1743710" cy="1626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013172" y="3189130"/>
              <a:ext cx="781708" cy="777128"/>
            </a:xfrm>
            <a:prstGeom prst="rect">
              <a:avLst/>
            </a:prstGeom>
          </p:spPr>
        </p:pic>
        <p:pic>
          <p:nvPicPr>
            <p:cNvPr id="9" name="תמונה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622" y="3131689"/>
              <a:ext cx="892621" cy="789970"/>
            </a:xfrm>
            <a:prstGeom prst="rect">
              <a:avLst/>
            </a:prstGeom>
          </p:spPr>
        </p:pic>
        <p:sp>
          <p:nvSpPr>
            <p:cNvPr id="6" name="אליפסה 5"/>
            <p:cNvSpPr/>
            <p:nvPr/>
          </p:nvSpPr>
          <p:spPr>
            <a:xfrm>
              <a:off x="9299542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36621" y="2552700"/>
              <a:ext cx="8640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תמונה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99511" y="3189130"/>
              <a:ext cx="781708" cy="777128"/>
            </a:xfrm>
            <a:prstGeom prst="rect">
              <a:avLst/>
            </a:prstGeom>
          </p:spPr>
        </p:pic>
        <p:sp>
          <p:nvSpPr>
            <p:cNvPr id="17" name="אליפסה 16"/>
            <p:cNvSpPr/>
            <p:nvPr/>
          </p:nvSpPr>
          <p:spPr>
            <a:xfrm>
              <a:off x="6590501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0172" y="2552700"/>
              <a:ext cx="116690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III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מחבר ישר 21"/>
            <p:cNvCxnSpPr>
              <a:endCxn id="25" idx="6"/>
            </p:cNvCxnSpPr>
            <p:nvPr/>
          </p:nvCxnSpPr>
          <p:spPr>
            <a:xfrm flipH="1">
              <a:off x="3713452" y="3315696"/>
              <a:ext cx="1742909" cy="228466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תמונה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532" y="3131689"/>
              <a:ext cx="892621" cy="789970"/>
            </a:xfrm>
            <a:prstGeom prst="rect">
              <a:avLst/>
            </a:prstGeom>
          </p:spPr>
        </p:pic>
        <p:sp>
          <p:nvSpPr>
            <p:cNvPr id="25" name="אליפסה 24"/>
            <p:cNvSpPr/>
            <p:nvPr/>
          </p:nvSpPr>
          <p:spPr>
            <a:xfrm>
              <a:off x="3569452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2" name="תמונה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5273" y="3131689"/>
              <a:ext cx="892621" cy="789970"/>
            </a:xfrm>
            <a:prstGeom prst="rect">
              <a:avLst/>
            </a:prstGeom>
          </p:spPr>
        </p:pic>
        <p:sp>
          <p:nvSpPr>
            <p:cNvPr id="33" name="אליפסה 32"/>
            <p:cNvSpPr/>
            <p:nvPr/>
          </p:nvSpPr>
          <p:spPr>
            <a:xfrm>
              <a:off x="1159193" y="3472162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9653117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מזהה מכשול בדרך אל היעד.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עובר ממצב "טיסה אל היעד"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אל 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"עקיפת מכשול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6671578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מתחיל לעקוף את המכשול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(טיסה ימינה), ויוצא מהזווית אל היעד 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41" name="מחבר ישר 40"/>
            <p:cNvCxnSpPr/>
            <p:nvPr/>
          </p:nvCxnSpPr>
          <p:spPr>
            <a:xfrm flipH="1" flipV="1">
              <a:off x="6673211" y="3259732"/>
              <a:ext cx="1743710" cy="1626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תמונה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581" y="3131689"/>
              <a:ext cx="892621" cy="789970"/>
            </a:xfrm>
            <a:prstGeom prst="rect">
              <a:avLst/>
            </a:prstGeom>
          </p:spPr>
        </p:pic>
        <p:pic>
          <p:nvPicPr>
            <p:cNvPr id="15" name="תמונה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301606" y="2897030"/>
              <a:ext cx="781708" cy="777128"/>
            </a:xfrm>
            <a:prstGeom prst="rect">
              <a:avLst/>
            </a:prstGeom>
          </p:spPr>
        </p:pic>
        <p:sp>
          <p:nvSpPr>
            <p:cNvPr id="42" name="מלבן מעוגל 41"/>
            <p:cNvSpPr/>
            <p:nvPr/>
          </p:nvSpPr>
          <p:spPr>
            <a:xfrm>
              <a:off x="3713452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עובר ממצב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"עקיפת מכשול"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אל מצב</a:t>
              </a:r>
            </a:p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"מציאת אזימוט"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26" name="תמונה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15562">
              <a:off x="5280557" y="2871630"/>
              <a:ext cx="781708" cy="77712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636776" y="2552700"/>
              <a:ext cx="85632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IV</a:t>
              </a:r>
              <a:endParaRPr lang="he-IL" sz="3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חץ למטה 43"/>
            <p:cNvSpPr/>
            <p:nvPr/>
          </p:nvSpPr>
          <p:spPr>
            <a:xfrm rot="5400000">
              <a:off x="5759645" y="1314186"/>
              <a:ext cx="533687" cy="1461178"/>
            </a:xfrm>
            <a:prstGeom prst="downArrow">
              <a:avLst>
                <a:gd name="adj1" fmla="val 39929"/>
                <a:gd name="adj2" fmla="val 62588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חץ למטה 49"/>
            <p:cNvSpPr/>
            <p:nvPr/>
          </p:nvSpPr>
          <p:spPr>
            <a:xfrm rot="5400000">
              <a:off x="8766367" y="1314186"/>
              <a:ext cx="533687" cy="1461178"/>
            </a:xfrm>
            <a:prstGeom prst="downArrow">
              <a:avLst>
                <a:gd name="adj1" fmla="val 39929"/>
                <a:gd name="adj2" fmla="val 62588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חץ פניית פרסה 50"/>
            <p:cNvSpPr/>
            <p:nvPr/>
          </p:nvSpPr>
          <p:spPr>
            <a:xfrm>
              <a:off x="4508500" y="502757"/>
              <a:ext cx="6189743" cy="647908"/>
            </a:xfrm>
            <a:prstGeom prst="uturnArrow">
              <a:avLst>
                <a:gd name="adj1" fmla="val 32841"/>
                <a:gd name="adj2" fmla="val 25000"/>
                <a:gd name="adj3" fmla="val 34801"/>
                <a:gd name="adj4" fmla="val 43750"/>
                <a:gd name="adj5" fmla="val 100000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2" name="מלבן מעוגל 51"/>
            <p:cNvSpPr/>
            <p:nvPr/>
          </p:nvSpPr>
          <p:spPr>
            <a:xfrm>
              <a:off x="658703" y="1028701"/>
              <a:ext cx="1785058" cy="2088920"/>
            </a:xfrm>
            <a:prstGeom prst="round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המזל"ט יעבור למצב "טיסה אל          היעד" רק לאחר סיום עקיפת המכשול באופן מוחלט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30" name="מחבר ישר 29"/>
            <p:cNvCxnSpPr>
              <a:endCxn id="33" idx="7"/>
            </p:cNvCxnSpPr>
            <p:nvPr/>
          </p:nvCxnSpPr>
          <p:spPr>
            <a:xfrm flipH="1">
              <a:off x="1282105" y="2298582"/>
              <a:ext cx="1152442" cy="1194668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תמונה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86657">
              <a:off x="2197877" y="1810416"/>
              <a:ext cx="781708" cy="777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מסך רחב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David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yosef zohar</dc:creator>
  <cp:lastModifiedBy>yosef zohar</cp:lastModifiedBy>
  <cp:revision>5</cp:revision>
  <dcterms:created xsi:type="dcterms:W3CDTF">2015-08-11T10:52:08Z</dcterms:created>
  <dcterms:modified xsi:type="dcterms:W3CDTF">2015-08-11T11:29:58Z</dcterms:modified>
</cp:coreProperties>
</file>