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6AE6-AD7E-F64B-8BFC-6003AF3D6F99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4BB7-1D05-4C40-953A-BCFA45F22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0A99-EA80-2148-BBE4-E6636D89E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&amp;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12FA-3C6C-1844-8161-B82A5E6BF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match made in heaven</a:t>
            </a:r>
          </a:p>
        </p:txBody>
      </p:sp>
    </p:spTree>
    <p:extLst>
      <p:ext uri="{BB962C8B-B14F-4D97-AF65-F5344CB8AC3E}">
        <p14:creationId xmlns:p14="http://schemas.microsoft.com/office/powerpoint/2010/main" val="116573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5BEC-24D5-7643-962F-79F5359E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B410-37DD-4B42-B027-756373C3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Configuration Management tool</a:t>
            </a:r>
          </a:p>
          <a:p>
            <a:pPr>
              <a:lnSpc>
                <a:spcPct val="200000"/>
              </a:lnSpc>
            </a:pPr>
            <a:r>
              <a:rPr lang="en-US" dirty="0"/>
              <a:t>Software installation</a:t>
            </a:r>
          </a:p>
          <a:p>
            <a:pPr>
              <a:lnSpc>
                <a:spcPct val="200000"/>
              </a:lnSpc>
            </a:pPr>
            <a:r>
              <a:rPr lang="en-US" dirty="0"/>
              <a:t>Simple 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25176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E149-815A-6D48-9D07-70DAE77D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Tower &amp; 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2DCF-ED04-3044-8A67-0AC7FB42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Tower – stable, paid-for, licenced, supported</a:t>
            </a:r>
          </a:p>
          <a:p>
            <a:pPr>
              <a:lnSpc>
                <a:spcPct val="200000"/>
              </a:lnSpc>
            </a:pPr>
            <a:r>
              <a:rPr lang="en-US" dirty="0"/>
              <a:t>AWX – upstream, bleeding-edge</a:t>
            </a:r>
          </a:p>
          <a:p>
            <a:pPr>
              <a:lnSpc>
                <a:spcPct val="200000"/>
              </a:lnSpc>
            </a:pPr>
            <a:r>
              <a:rPr lang="en-US" dirty="0"/>
              <a:t>Features from AWX can be merged into Tower</a:t>
            </a:r>
          </a:p>
        </p:txBody>
      </p:sp>
    </p:spTree>
    <p:extLst>
      <p:ext uri="{BB962C8B-B14F-4D97-AF65-F5344CB8AC3E}">
        <p14:creationId xmlns:p14="http://schemas.microsoft.com/office/powerpoint/2010/main" val="95084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7B31-095A-0B40-9795-FBB5A781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HashiCorp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B00B-26CE-1145-9751-27AF7F0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Secrets management</a:t>
            </a:r>
          </a:p>
          <a:p>
            <a:pPr>
              <a:lnSpc>
                <a:spcPct val="200000"/>
              </a:lnSpc>
            </a:pPr>
            <a:r>
              <a:rPr lang="en-US" dirty="0"/>
              <a:t>Secrets can involve: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Credentials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PKI certificates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SSH keys</a:t>
            </a:r>
          </a:p>
          <a:p>
            <a:pPr>
              <a:lnSpc>
                <a:spcPct val="200000"/>
              </a:lnSpc>
            </a:pPr>
            <a:r>
              <a:rPr lang="en-US" dirty="0"/>
              <a:t>Simple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101747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2A84-A4AE-974A-84ED-246A353F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1A4E-941F-0C46-A60F-304AF710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How do store and retrieve secure credentials so AWX can “become” root/Administrator?</a:t>
            </a:r>
          </a:p>
          <a:p>
            <a:pPr>
              <a:lnSpc>
                <a:spcPct val="200000"/>
              </a:lnSpc>
            </a:pPr>
            <a:r>
              <a:rPr lang="en-US" dirty="0"/>
              <a:t>How can we ensure the hosts we connect to are genuine?</a:t>
            </a:r>
          </a:p>
          <a:p>
            <a:pPr>
              <a:lnSpc>
                <a:spcPct val="200000"/>
              </a:lnSpc>
            </a:pPr>
            <a:r>
              <a:rPr lang="en-US" dirty="0"/>
              <a:t>How can connect to our hosts securely and without passwords?</a:t>
            </a:r>
          </a:p>
        </p:txBody>
      </p:sp>
    </p:spTree>
    <p:extLst>
      <p:ext uri="{BB962C8B-B14F-4D97-AF65-F5344CB8AC3E}">
        <p14:creationId xmlns:p14="http://schemas.microsoft.com/office/powerpoint/2010/main" val="284756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0A99-EA80-2148-BBE4-E6636D89E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090208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106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Ansible &amp; Vault</vt:lpstr>
      <vt:lpstr>Ansible</vt:lpstr>
      <vt:lpstr>Ansible Tower &amp; AWX</vt:lpstr>
      <vt:lpstr>HashiCorp Vault</vt:lpstr>
      <vt:lpstr>Challenges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&amp; Vault</dc:title>
  <dc:creator>Mark Brookfield</dc:creator>
  <cp:lastModifiedBy>Mark Brookfield</cp:lastModifiedBy>
  <cp:revision>6</cp:revision>
  <dcterms:created xsi:type="dcterms:W3CDTF">2021-01-26T10:11:48Z</dcterms:created>
  <dcterms:modified xsi:type="dcterms:W3CDTF">2021-01-29T11:13:57Z</dcterms:modified>
</cp:coreProperties>
</file>