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79"/>
    <p:restoredTop sz="94717"/>
  </p:normalViewPr>
  <p:slideViewPr>
    <p:cSldViewPr snapToGrid="0">
      <p:cViewPr varScale="1">
        <p:scale>
          <a:sx n="175" d="100"/>
          <a:sy n="175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2192-4C93-9B09-A784-3F3E2C042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7F496-CB97-E35A-0DD4-B640FA0D0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B2C5E-64D1-48AA-F5BF-30B31533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EB73-7446-2C4E-A50A-A393A87ADB98}" type="datetimeFigureOut">
              <a:rPr lang="en-TW" smtClean="0"/>
              <a:t>2024/2/14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8C269-0551-D1B4-438E-E52145B3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D1B06-2818-A49F-AE71-36268BD1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4E01-C988-9542-BDB3-C6CBA93F4ED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9260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61D2-7B5A-ECB6-B063-E497079F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8D76E-2883-38CB-DE51-DB9CB3F35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0B1F4-F474-9CBD-F9A0-49B221A1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EB73-7446-2C4E-A50A-A393A87ADB98}" type="datetimeFigureOut">
              <a:rPr lang="en-TW" smtClean="0"/>
              <a:t>2024/2/14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EBDC7-9709-A90F-ECF5-7DE2FA63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B1A7F-B854-AB93-F916-12B60446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4E01-C988-9542-BDB3-C6CBA93F4ED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5028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EE91-9FB3-15BF-8405-8386A082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E58DA-C03B-D5D3-B7C0-58EFC6E14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1A9D8-FD8F-5785-3571-C6599800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EB73-7446-2C4E-A50A-A393A87ADB98}" type="datetimeFigureOut">
              <a:rPr lang="en-TW" smtClean="0"/>
              <a:t>2024/2/14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91DE8-D0DD-3E3B-F336-6A42B161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45A74-0122-3D27-EA50-15630CA0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4E01-C988-9542-BDB3-C6CBA93F4ED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8673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1FEB-E4B3-0F68-C8CF-93C17CA7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921CD-5CD9-A649-6731-2F7708591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71CE4-5147-1F40-4333-E7C5ED42C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CE30D-286E-8F90-5227-EA4623220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EB73-7446-2C4E-A50A-A393A87ADB98}" type="datetimeFigureOut">
              <a:rPr lang="en-TW" smtClean="0"/>
              <a:t>2024/2/14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1F9FE-F4AD-F7A4-F1EC-00AC30EB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6DB5F-546D-E34F-42EA-58B6071E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4E01-C988-9542-BDB3-C6CBA93F4ED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6330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F338-41CB-0D4D-384E-B7DF1015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8EAFC-26B5-3B75-828D-825C69A15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1CF2D-415C-E4D8-4255-50688CF70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64270-B622-64AC-0D60-89F594FD9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513CE2-38D5-956C-E6AA-FDB4507FB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CD764-DA28-CB22-745A-56C33B68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EB73-7446-2C4E-A50A-A393A87ADB98}" type="datetimeFigureOut">
              <a:rPr lang="en-TW" smtClean="0"/>
              <a:t>2024/2/14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929F7-BDD1-D35B-F64E-E5BE13BF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9E8D03-715C-B792-4660-F8F50328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4E01-C988-9542-BDB3-C6CBA93F4ED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5330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54AC-E23C-EB5B-BADC-C162E4DBE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CAE50-E7E0-9DDC-DE62-23BB277C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EB73-7446-2C4E-A50A-A393A87ADB98}" type="datetimeFigureOut">
              <a:rPr lang="en-TW" smtClean="0"/>
              <a:t>2024/2/14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30F18-53D4-1F41-B02E-514F0636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3F352-AE1B-1E4A-A8EB-44036CA4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4E01-C988-9542-BDB3-C6CBA93F4ED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8044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74EB8-4924-D559-F0F2-29172373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EB73-7446-2C4E-A50A-A393A87ADB98}" type="datetimeFigureOut">
              <a:rPr lang="en-TW" smtClean="0"/>
              <a:t>2024/2/14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178DD-2F11-7E2D-8B11-DC290C55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2A685-48F6-D6FD-EC49-299654DC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4E01-C988-9542-BDB3-C6CBA93F4ED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4187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D92B-F0AA-3CE9-9E88-BD207BBA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5220-47B2-DD7D-E07E-6906D544B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B775D-B005-5FD3-725C-27304AF17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67867-4809-2DAA-2CCA-E0DE88BC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EB73-7446-2C4E-A50A-A393A87ADB98}" type="datetimeFigureOut">
              <a:rPr lang="en-TW" smtClean="0"/>
              <a:t>2024/2/14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4BA5C-2B5A-1027-3BCA-AD6C9884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BC8E4-036D-06DC-8B10-7553C535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4E01-C988-9542-BDB3-C6CBA93F4ED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7837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B2E8-7A1B-336F-AC60-2FCB996A1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5FDBD-88F2-B11D-9DA9-1247FADC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0DEA4-EBDD-D854-C323-D921418BA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CEAC8-BF9D-5355-1115-49C3CC66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EB73-7446-2C4E-A50A-A393A87ADB98}" type="datetimeFigureOut">
              <a:rPr lang="en-TW" smtClean="0"/>
              <a:t>2024/2/14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60B81-EB46-75AF-1A8D-8E7CA3FF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E9695-B1E4-47FD-9347-80AD17FD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4E01-C988-9542-BDB3-C6CBA93F4ED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0616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4;p5">
            <a:extLst>
              <a:ext uri="{FF2B5EF4-FFF2-40B4-BE49-F238E27FC236}">
                <a16:creationId xmlns:a16="http://schemas.microsoft.com/office/drawing/2014/main" id="{220B8788-72BF-D754-28F1-C0A8752882D0}"/>
              </a:ext>
            </a:extLst>
          </p:cNvPr>
          <p:cNvSpPr/>
          <p:nvPr userDrawn="1"/>
        </p:nvSpPr>
        <p:spPr>
          <a:xfrm>
            <a:off x="11140440" y="6385452"/>
            <a:ext cx="1051560" cy="43891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 pitchFamily="2" charset="77"/>
              <a:ea typeface="Calibri"/>
              <a:cs typeface="Calibri"/>
              <a:sym typeface="Calibri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65C76E-B73A-61C8-53C5-DBE9870CA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T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2299A-F93B-FE1E-0E48-1C863514C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79959-44B8-93DB-CF8D-EB7368415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112FEB73-7446-2C4E-A50A-A393A87ADB98}" type="datetimeFigureOut">
              <a:rPr lang="en-TW" smtClean="0"/>
              <a:pPr/>
              <a:t>2024/2/14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13181-51B2-6F6B-066D-1B24E636C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1FC85-52FF-9696-EAE1-EB93F8814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513C4E01-C988-9542-BDB3-C6CBA93F4EDE}" type="slidenum">
              <a:rPr lang="en-TW" smtClean="0"/>
              <a:pPr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2725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E90E3"/>
          </a:solidFill>
          <a:latin typeface="Montserra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CC53-856F-8BC0-C1C2-6BA77CA4E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b="1" dirty="0">
                <a:latin typeface="Montserrat" pitchFamily="2" charset="77"/>
              </a:rPr>
              <a:t>Plan to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E11A8-5D18-56A3-AC45-FDEDE9E25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8463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5687-2BC7-7874-6A12-78E32528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>
                <a:solidFill>
                  <a:schemeClr val="accent5">
                    <a:lumMod val="75000"/>
                  </a:schemeClr>
                </a:solidFill>
                <a:latin typeface="Montserrat" pitchFamily="2" charset="77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2146A-2DC9-4A7A-C7C4-27C5E9502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>
                <a:latin typeface="Montserrat" pitchFamily="2" charset="77"/>
              </a:rPr>
              <a:t>Goals review and Plan for 2024</a:t>
            </a:r>
          </a:p>
          <a:p>
            <a:r>
              <a:rPr lang="en-TW" dirty="0">
                <a:latin typeface="Montserrat" pitchFamily="2" charset="77"/>
              </a:rPr>
              <a:t>Meeting format</a:t>
            </a:r>
          </a:p>
          <a:p>
            <a:r>
              <a:rPr lang="en-TW" dirty="0">
                <a:latin typeface="Montserrat" pitchFamily="2" charset="77"/>
              </a:rPr>
              <a:t>Task definition</a:t>
            </a:r>
          </a:p>
          <a:p>
            <a:endParaRPr lang="en-TW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533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CB7D8B-18DC-5EED-E8DC-6E7B59BF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>
                <a:solidFill>
                  <a:srgbClr val="5E90E3"/>
                </a:solidFill>
                <a:latin typeface="Montserrat" pitchFamily="2" charset="77"/>
              </a:rPr>
              <a:t>Goals for Reference Design WG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9F3BAC-0307-1731-3203-F911651A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Short-Term Goals (within the first year)</a:t>
            </a:r>
          </a:p>
          <a:p>
            <a:pPr lvl="1"/>
            <a:r>
              <a:rPr lang="en-US" dirty="0"/>
              <a:t>With the help of participants who had good experience with automotive hardware, arrive at an E/E Architecture that can support </a:t>
            </a:r>
            <a:r>
              <a:rPr lang="en-US" dirty="0" err="1"/>
              <a:t>Autoware</a:t>
            </a:r>
            <a:r>
              <a:rPr lang="en-US" dirty="0"/>
              <a:t> Core on an existing target demo vehicle.</a:t>
            </a:r>
          </a:p>
          <a:p>
            <a:pPr lvl="1"/>
            <a:endParaRPr lang="en-US" dirty="0"/>
          </a:p>
          <a:p>
            <a:r>
              <a:rPr lang="en-US" dirty="0"/>
              <a:t>Long-Term Goals (in a time span of two years)</a:t>
            </a:r>
          </a:p>
          <a:p>
            <a:pPr lvl="1"/>
            <a:r>
              <a:rPr lang="en-US" dirty="0"/>
              <a:t>Examine the approaches of domain controller architecture and zonal architecture, and propose how or if </a:t>
            </a:r>
            <a:r>
              <a:rPr lang="en-US" dirty="0" err="1"/>
              <a:t>Autoware</a:t>
            </a:r>
            <a:r>
              <a:rPr lang="en-US" dirty="0"/>
              <a:t> should be configured to handle both architecture trends.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59198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27CE-EADA-7B9B-85AC-7F7D1B6A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 dirty="0">
                <a:solidFill>
                  <a:srgbClr val="5E90E3"/>
                </a:solidFill>
                <a:latin typeface="Montserrat" pitchFamily="2" charset="77"/>
              </a:rPr>
              <a:t>Plan for 2024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1E1E5-FFBE-98AE-9A1B-5235DB913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Short-Term Goals</a:t>
            </a:r>
          </a:p>
          <a:p>
            <a:pPr lvl="1"/>
            <a:r>
              <a:rPr lang="en-US" dirty="0"/>
              <a:t>Finishing the documentations for existing projects and publish on the </a:t>
            </a:r>
            <a:r>
              <a:rPr lang="en-US" dirty="0" err="1"/>
              <a:t>Autoware</a:t>
            </a:r>
            <a:r>
              <a:rPr lang="en-US" dirty="0"/>
              <a:t> Foundation Document site.</a:t>
            </a:r>
          </a:p>
          <a:p>
            <a:r>
              <a:rPr lang="en-US" dirty="0"/>
              <a:t>Long-Term Goals</a:t>
            </a:r>
          </a:p>
          <a:p>
            <a:pPr lvl="1"/>
            <a:r>
              <a:rPr lang="en-US" dirty="0"/>
              <a:t>Discuss and design the reference platform for L4 services.</a:t>
            </a:r>
          </a:p>
          <a:p>
            <a:r>
              <a:rPr lang="en-US" dirty="0"/>
              <a:t>Demo/Show for Reference Design at the end of 2024</a:t>
            </a:r>
          </a:p>
          <a:p>
            <a:endParaRPr lang="en-US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59898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2EB2-1B2A-4070-6D09-BFBB5C04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 dirty="0">
                <a:solidFill>
                  <a:srgbClr val="5E90E3"/>
                </a:solidFill>
                <a:latin typeface="Montserrat" pitchFamily="2" charset="77"/>
              </a:rPr>
              <a:t>Meeting Format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FD3F0-485A-4A66-6959-B2258AAC5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 every two weeks.</a:t>
            </a:r>
          </a:p>
          <a:p>
            <a:endParaRPr lang="en-US" dirty="0"/>
          </a:p>
          <a:p>
            <a:r>
              <a:rPr lang="en-US" dirty="0"/>
              <a:t>Divide the tasks into two groups and review/discuss the tasks in one group at one meeting. </a:t>
            </a:r>
          </a:p>
          <a:p>
            <a:pPr lvl="1"/>
            <a:r>
              <a:rPr lang="en-US" b="1" dirty="0"/>
              <a:t>Hardware group</a:t>
            </a:r>
            <a:r>
              <a:rPr lang="en-US" dirty="0"/>
              <a:t>: tasks related to chassis, sensors, computation platforms, etc.</a:t>
            </a:r>
          </a:p>
          <a:p>
            <a:pPr lvl="1"/>
            <a:r>
              <a:rPr lang="en-US" b="1" dirty="0"/>
              <a:t>Software group</a:t>
            </a:r>
            <a:r>
              <a:rPr lang="en-US" dirty="0"/>
              <a:t>: tasks related to operating systems, middleware, etc.</a:t>
            </a:r>
          </a:p>
          <a:p>
            <a:endParaRPr lang="en-US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03040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E866-77F1-F64E-9189-D42FAB2B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Task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1A70-1A38-990E-5B5D-9DF2A4ED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5738"/>
            <a:ext cx="10515600" cy="44112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Targeted ODD </a:t>
            </a:r>
          </a:p>
          <a:p>
            <a:r>
              <a:rPr lang="en-US" dirty="0"/>
              <a:t>Targeted Chassis</a:t>
            </a:r>
          </a:p>
          <a:p>
            <a:r>
              <a:rPr lang="en-US" dirty="0"/>
              <a:t>Testing Environment</a:t>
            </a:r>
          </a:p>
          <a:p>
            <a:r>
              <a:rPr lang="en-US" dirty="0"/>
              <a:t>Sensors and Controllers</a:t>
            </a:r>
          </a:p>
          <a:p>
            <a:r>
              <a:rPr lang="en-US" dirty="0"/>
              <a:t>In-Vehicle Infotainment (IVI)</a:t>
            </a:r>
          </a:p>
          <a:p>
            <a:endParaRPr lang="en-TW" dirty="0"/>
          </a:p>
          <a:p>
            <a:r>
              <a:rPr lang="en-US" dirty="0"/>
              <a:t>Computation Platform</a:t>
            </a:r>
            <a:endParaRPr lang="en-TW" dirty="0"/>
          </a:p>
          <a:p>
            <a:r>
              <a:rPr lang="en-TW" dirty="0"/>
              <a:t>Workload Classification</a:t>
            </a:r>
          </a:p>
          <a:p>
            <a:r>
              <a:rPr lang="en-TW" dirty="0"/>
              <a:t>Run-Time Environment</a:t>
            </a:r>
            <a:endParaRPr lang="en-US" dirty="0"/>
          </a:p>
          <a:p>
            <a:r>
              <a:rPr lang="en-US" dirty="0"/>
              <a:t>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167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216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Montserrat</vt:lpstr>
      <vt:lpstr>Custom Design</vt:lpstr>
      <vt:lpstr>Plan to 2024</vt:lpstr>
      <vt:lpstr>Agenda</vt:lpstr>
      <vt:lpstr>Goals for Reference Design WG</vt:lpstr>
      <vt:lpstr>Plan for 2024</vt:lpstr>
      <vt:lpstr>Meeting Format</vt:lpstr>
      <vt:lpstr>Task Definition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Chi-Sheng Shih</dc:creator>
  <cp:lastModifiedBy>Chi-Sheng Shih</cp:lastModifiedBy>
  <cp:revision>96</cp:revision>
  <dcterms:created xsi:type="dcterms:W3CDTF">2024-02-14T13:06:36Z</dcterms:created>
  <dcterms:modified xsi:type="dcterms:W3CDTF">2024-02-14T15:57:22Z</dcterms:modified>
</cp:coreProperties>
</file>