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4.jpeg" ContentType="image/jpe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4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13.png" ContentType="image/png"/>
  <Override PartName="/ppt/media/image1.png" ContentType="image/png"/>
  <Override PartName="/ppt/media/image38.png" ContentType="image/png"/>
  <Override PartName="/ppt/media/image8.png" ContentType="image/png"/>
  <Override PartName="/ppt/media/image20.png" ContentType="image/png"/>
  <Override PartName="/ppt/media/image57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27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79.png" ContentType="image/png"/>
  <Override PartName="/ppt/media/image67.png" ContentType="image/png"/>
  <Override PartName="/ppt/media/image78.png" ContentType="image/png"/>
  <Override PartName="/ppt/media/image77.png" ContentType="image/png"/>
  <Override PartName="/ppt/media/image40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29.png" ContentType="image/png"/>
  <Override PartName="/ppt/media/image69.png" ContentType="image/png"/>
  <Override PartName="/ppt/media/image32.png" ContentType="image/png"/>
  <Override PartName="/ppt/media/image70.png" ContentType="image/png"/>
  <Override PartName="/ppt/media/image28.png" ContentType="image/png"/>
  <Override PartName="/ppt/media/image68.png" ContentType="image/png"/>
  <Override PartName="/ppt/media/image31.png" ContentType="image/png"/>
  <Override PartName="/ppt/media/image81.png" ContentType="image/png"/>
  <Override PartName="/ppt/media/image16.png" ContentType="image/png"/>
  <Override PartName="/ppt/media/image24.png" ContentType="image/png"/>
  <Override PartName="/ppt/media/image26.png" ContentType="image/png"/>
  <Override PartName="/ppt/media/image80.png" ContentType="image/png"/>
  <Override PartName="/ppt/media/image15.png" ContentType="image/png"/>
  <Override PartName="/ppt/media/image3.png" ContentType="image/png"/>
  <Override PartName="/ppt/media/image33.png" ContentType="image/png"/>
  <Override PartName="/ppt/media/image25.png" ContentType="image/png"/>
  <Override PartName="/ppt/media/image2.png" ContentType="image/png"/>
  <Override PartName="/ppt/media/image14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47.png" ContentType="image/png"/>
  <Override PartName="/ppt/media/image18.png" ContentType="image/png"/>
  <Override PartName="/ppt/media/image6.png" ContentType="image/png"/>
  <Override PartName="/ppt/media/image36.png" ContentType="image/png"/>
  <Override PartName="/ppt/media/image11.png" ContentType="image/png"/>
  <Override PartName="/ppt/media/image48.png" ContentType="image/png"/>
  <Override PartName="/ppt/media/image19.png" ContentType="image/png"/>
  <Override PartName="/ppt/media/image7.png" ContentType="image/png"/>
  <Override PartName="/ppt/media/image37.png" ContentType="image/png"/>
  <Override PartName="/ppt/media/image12.png" ContentType="image/png"/>
  <Override PartName="/ppt/media/image4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28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530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ttangolo 252"/>
          <p:cNvSpPr/>
          <p:nvPr/>
        </p:nvSpPr>
        <p:spPr>
          <a:xfrm>
            <a:off x="0" y="0"/>
            <a:ext cx="9141840" cy="1267920"/>
          </a:xfrm>
          <a:prstGeom prst="rect">
            <a:avLst/>
          </a:prstGeom>
          <a:solidFill>
            <a:srgbClr val="728fa5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Rettangolo 128"/>
          <p:cNvSpPr/>
          <p:nvPr/>
        </p:nvSpPr>
        <p:spPr>
          <a:xfrm>
            <a:off x="0" y="6126120"/>
            <a:ext cx="9141840" cy="729720"/>
          </a:xfrm>
          <a:prstGeom prst="rect">
            <a:avLst/>
          </a:prstGeom>
          <a:solidFill>
            <a:srgbClr val="728fa5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asellaDiTesto 129"/>
          <p:cNvSpPr/>
          <p:nvPr/>
        </p:nvSpPr>
        <p:spPr>
          <a:xfrm>
            <a:off x="171720" y="6363360"/>
            <a:ext cx="30387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200" spc="-1" strike="noStrike">
                <a:solidFill>
                  <a:srgbClr val="ffffff"/>
                </a:solidFill>
                <a:latin typeface="Arial"/>
                <a:ea typeface="DejaVu Sans"/>
              </a:rPr>
              <a:t>Nome Cognome, assoc.prof. ABC Dept.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3" name="Gruppo 131"/>
          <p:cNvGrpSpPr/>
          <p:nvPr/>
        </p:nvGrpSpPr>
        <p:grpSpPr>
          <a:xfrm>
            <a:off x="47880" y="1089720"/>
            <a:ext cx="9037080" cy="180000"/>
            <a:chOff x="47880" y="1089720"/>
            <a:chExt cx="9037080" cy="180000"/>
          </a:xfrm>
        </p:grpSpPr>
        <p:sp>
          <p:nvSpPr>
            <p:cNvPr id="4" name="Connettore 1 132"/>
            <p:cNvSpPr/>
            <p:nvPr/>
          </p:nvSpPr>
          <p:spPr>
            <a:xfrm>
              <a:off x="4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" name="Connettore 1 133"/>
            <p:cNvSpPr/>
            <p:nvPr/>
          </p:nvSpPr>
          <p:spPr>
            <a:xfrm>
              <a:off x="12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" name="Connettore 1 134"/>
            <p:cNvSpPr/>
            <p:nvPr/>
          </p:nvSpPr>
          <p:spPr>
            <a:xfrm>
              <a:off x="19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" name="Connettore 1 135"/>
            <p:cNvSpPr/>
            <p:nvPr/>
          </p:nvSpPr>
          <p:spPr>
            <a:xfrm>
              <a:off x="27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" name="Connettore 1 136"/>
            <p:cNvSpPr/>
            <p:nvPr/>
          </p:nvSpPr>
          <p:spPr>
            <a:xfrm>
              <a:off x="35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" name="Connettore 1 137"/>
            <p:cNvSpPr/>
            <p:nvPr/>
          </p:nvSpPr>
          <p:spPr>
            <a:xfrm>
              <a:off x="42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" name="Connettore 1 138"/>
            <p:cNvSpPr/>
            <p:nvPr/>
          </p:nvSpPr>
          <p:spPr>
            <a:xfrm>
              <a:off x="5032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" name="Connettore 1 139"/>
            <p:cNvSpPr/>
            <p:nvPr/>
          </p:nvSpPr>
          <p:spPr>
            <a:xfrm>
              <a:off x="5792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" name="Connettore 1 140"/>
            <p:cNvSpPr/>
            <p:nvPr/>
          </p:nvSpPr>
          <p:spPr>
            <a:xfrm>
              <a:off x="655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Connettore 1 141"/>
            <p:cNvSpPr/>
            <p:nvPr/>
          </p:nvSpPr>
          <p:spPr>
            <a:xfrm>
              <a:off x="731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onnettore 1 142"/>
            <p:cNvSpPr/>
            <p:nvPr/>
          </p:nvSpPr>
          <p:spPr>
            <a:xfrm>
              <a:off x="807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onnettore 1 143"/>
            <p:cNvSpPr/>
            <p:nvPr/>
          </p:nvSpPr>
          <p:spPr>
            <a:xfrm>
              <a:off x="88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" name="Connettore 1 144"/>
            <p:cNvSpPr/>
            <p:nvPr/>
          </p:nvSpPr>
          <p:spPr>
            <a:xfrm>
              <a:off x="95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" name="Connettore 1 145"/>
            <p:cNvSpPr/>
            <p:nvPr/>
          </p:nvSpPr>
          <p:spPr>
            <a:xfrm>
              <a:off x="103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" name="Connettore 1 146"/>
            <p:cNvSpPr/>
            <p:nvPr/>
          </p:nvSpPr>
          <p:spPr>
            <a:xfrm>
              <a:off x="111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" name="Connettore 1 147"/>
            <p:cNvSpPr/>
            <p:nvPr/>
          </p:nvSpPr>
          <p:spPr>
            <a:xfrm>
              <a:off x="118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" name="Connettore 1 148"/>
            <p:cNvSpPr/>
            <p:nvPr/>
          </p:nvSpPr>
          <p:spPr>
            <a:xfrm>
              <a:off x="126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" name="Connettore 1 149"/>
            <p:cNvSpPr/>
            <p:nvPr/>
          </p:nvSpPr>
          <p:spPr>
            <a:xfrm>
              <a:off x="133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" name="Connettore 1 150"/>
            <p:cNvSpPr/>
            <p:nvPr/>
          </p:nvSpPr>
          <p:spPr>
            <a:xfrm>
              <a:off x="141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" name="Connettore 1 151"/>
            <p:cNvSpPr/>
            <p:nvPr/>
          </p:nvSpPr>
          <p:spPr>
            <a:xfrm>
              <a:off x="149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" name="Connettore 1 152"/>
            <p:cNvSpPr/>
            <p:nvPr/>
          </p:nvSpPr>
          <p:spPr>
            <a:xfrm>
              <a:off x="156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" name="Connettore 1 153"/>
            <p:cNvSpPr/>
            <p:nvPr/>
          </p:nvSpPr>
          <p:spPr>
            <a:xfrm>
              <a:off x="164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" name="Connettore 1 154"/>
            <p:cNvSpPr/>
            <p:nvPr/>
          </p:nvSpPr>
          <p:spPr>
            <a:xfrm>
              <a:off x="171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" name="Connettore 1 155"/>
            <p:cNvSpPr/>
            <p:nvPr/>
          </p:nvSpPr>
          <p:spPr>
            <a:xfrm>
              <a:off x="17942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" name="Connettore 1 156"/>
            <p:cNvSpPr/>
            <p:nvPr/>
          </p:nvSpPr>
          <p:spPr>
            <a:xfrm>
              <a:off x="1870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9" name="Connettore 1 157"/>
            <p:cNvSpPr/>
            <p:nvPr/>
          </p:nvSpPr>
          <p:spPr>
            <a:xfrm>
              <a:off x="1946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0" name="Connettore 1 158"/>
            <p:cNvSpPr/>
            <p:nvPr/>
          </p:nvSpPr>
          <p:spPr>
            <a:xfrm>
              <a:off x="2022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1" name="Connettore 1 159"/>
            <p:cNvSpPr/>
            <p:nvPr/>
          </p:nvSpPr>
          <p:spPr>
            <a:xfrm>
              <a:off x="2098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" name="Connettore 1 160"/>
            <p:cNvSpPr/>
            <p:nvPr/>
          </p:nvSpPr>
          <p:spPr>
            <a:xfrm>
              <a:off x="2174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3" name="Connettore 1 161"/>
            <p:cNvSpPr/>
            <p:nvPr/>
          </p:nvSpPr>
          <p:spPr>
            <a:xfrm>
              <a:off x="2250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4" name="Connettore 1 162"/>
            <p:cNvSpPr/>
            <p:nvPr/>
          </p:nvSpPr>
          <p:spPr>
            <a:xfrm>
              <a:off x="2325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5" name="Connettore 1 163"/>
            <p:cNvSpPr/>
            <p:nvPr/>
          </p:nvSpPr>
          <p:spPr>
            <a:xfrm>
              <a:off x="2401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6" name="Connettore 1 164"/>
            <p:cNvSpPr/>
            <p:nvPr/>
          </p:nvSpPr>
          <p:spPr>
            <a:xfrm>
              <a:off x="247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7" name="Connettore 1 165"/>
            <p:cNvSpPr/>
            <p:nvPr/>
          </p:nvSpPr>
          <p:spPr>
            <a:xfrm>
              <a:off x="255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8" name="Connettore 1 166"/>
            <p:cNvSpPr/>
            <p:nvPr/>
          </p:nvSpPr>
          <p:spPr>
            <a:xfrm>
              <a:off x="262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9" name="Connettore 1 167"/>
            <p:cNvSpPr/>
            <p:nvPr/>
          </p:nvSpPr>
          <p:spPr>
            <a:xfrm>
              <a:off x="270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0" name="Connettore 1 168"/>
            <p:cNvSpPr/>
            <p:nvPr/>
          </p:nvSpPr>
          <p:spPr>
            <a:xfrm>
              <a:off x="278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1" name="Connettore 1 169"/>
            <p:cNvSpPr/>
            <p:nvPr/>
          </p:nvSpPr>
          <p:spPr>
            <a:xfrm>
              <a:off x="285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2" name="Connettore 1 170"/>
            <p:cNvSpPr/>
            <p:nvPr/>
          </p:nvSpPr>
          <p:spPr>
            <a:xfrm>
              <a:off x="2933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3" name="Connettore 1 171"/>
            <p:cNvSpPr/>
            <p:nvPr/>
          </p:nvSpPr>
          <p:spPr>
            <a:xfrm>
              <a:off x="3009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4" name="Connettore 1 172"/>
            <p:cNvSpPr/>
            <p:nvPr/>
          </p:nvSpPr>
          <p:spPr>
            <a:xfrm>
              <a:off x="3085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5" name="Connettore 1 173"/>
            <p:cNvSpPr/>
            <p:nvPr/>
          </p:nvSpPr>
          <p:spPr>
            <a:xfrm>
              <a:off x="3161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6" name="Connettore 1 174"/>
            <p:cNvSpPr/>
            <p:nvPr/>
          </p:nvSpPr>
          <p:spPr>
            <a:xfrm>
              <a:off x="3237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7" name="Connettore 1 175"/>
            <p:cNvSpPr/>
            <p:nvPr/>
          </p:nvSpPr>
          <p:spPr>
            <a:xfrm>
              <a:off x="331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8" name="Connettore 1 176"/>
            <p:cNvSpPr/>
            <p:nvPr/>
          </p:nvSpPr>
          <p:spPr>
            <a:xfrm>
              <a:off x="338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9" name="Connettore 1 177"/>
            <p:cNvSpPr/>
            <p:nvPr/>
          </p:nvSpPr>
          <p:spPr>
            <a:xfrm>
              <a:off x="346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0" name="Connettore 1 178"/>
            <p:cNvSpPr/>
            <p:nvPr/>
          </p:nvSpPr>
          <p:spPr>
            <a:xfrm>
              <a:off x="354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" name="Connettore 1 179"/>
            <p:cNvSpPr/>
            <p:nvPr/>
          </p:nvSpPr>
          <p:spPr>
            <a:xfrm>
              <a:off x="361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" name="Connettore 1 180"/>
            <p:cNvSpPr/>
            <p:nvPr/>
          </p:nvSpPr>
          <p:spPr>
            <a:xfrm>
              <a:off x="369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" name="Connettore 1 181"/>
            <p:cNvSpPr/>
            <p:nvPr/>
          </p:nvSpPr>
          <p:spPr>
            <a:xfrm>
              <a:off x="376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Connettore 1 182"/>
            <p:cNvSpPr/>
            <p:nvPr/>
          </p:nvSpPr>
          <p:spPr>
            <a:xfrm>
              <a:off x="384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Connettore 1 183"/>
            <p:cNvSpPr/>
            <p:nvPr/>
          </p:nvSpPr>
          <p:spPr>
            <a:xfrm>
              <a:off x="392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6" name="Connettore 1 184"/>
            <p:cNvSpPr/>
            <p:nvPr/>
          </p:nvSpPr>
          <p:spPr>
            <a:xfrm>
              <a:off x="399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7" name="Connettore 1 185"/>
            <p:cNvSpPr/>
            <p:nvPr/>
          </p:nvSpPr>
          <p:spPr>
            <a:xfrm>
              <a:off x="407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8" name="Connettore 1 186"/>
            <p:cNvSpPr/>
            <p:nvPr/>
          </p:nvSpPr>
          <p:spPr>
            <a:xfrm>
              <a:off x="414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9" name="Connettore 1 187"/>
            <p:cNvSpPr/>
            <p:nvPr/>
          </p:nvSpPr>
          <p:spPr>
            <a:xfrm>
              <a:off x="4224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0" name="Connettore 1 188"/>
            <p:cNvSpPr/>
            <p:nvPr/>
          </p:nvSpPr>
          <p:spPr>
            <a:xfrm>
              <a:off x="4300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1" name="Connettore 1 189"/>
            <p:cNvSpPr/>
            <p:nvPr/>
          </p:nvSpPr>
          <p:spPr>
            <a:xfrm>
              <a:off x="4376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2" name="Connettore 1 190"/>
            <p:cNvSpPr/>
            <p:nvPr/>
          </p:nvSpPr>
          <p:spPr>
            <a:xfrm>
              <a:off x="4452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3" name="Connettore 1 191"/>
            <p:cNvSpPr/>
            <p:nvPr/>
          </p:nvSpPr>
          <p:spPr>
            <a:xfrm>
              <a:off x="4528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4" name="Connettore 1 192"/>
            <p:cNvSpPr/>
            <p:nvPr/>
          </p:nvSpPr>
          <p:spPr>
            <a:xfrm>
              <a:off x="4604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Connettore 1 193"/>
            <p:cNvSpPr/>
            <p:nvPr/>
          </p:nvSpPr>
          <p:spPr>
            <a:xfrm>
              <a:off x="4680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onnettore 1 194"/>
            <p:cNvSpPr/>
            <p:nvPr/>
          </p:nvSpPr>
          <p:spPr>
            <a:xfrm>
              <a:off x="4755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onnettore 1 195"/>
            <p:cNvSpPr/>
            <p:nvPr/>
          </p:nvSpPr>
          <p:spPr>
            <a:xfrm>
              <a:off x="4831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8" name="Connettore 1 196"/>
            <p:cNvSpPr/>
            <p:nvPr/>
          </p:nvSpPr>
          <p:spPr>
            <a:xfrm>
              <a:off x="490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9" name="Connettore 1 197"/>
            <p:cNvSpPr/>
            <p:nvPr/>
          </p:nvSpPr>
          <p:spPr>
            <a:xfrm>
              <a:off x="498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0" name="Connettore 1 198"/>
            <p:cNvSpPr/>
            <p:nvPr/>
          </p:nvSpPr>
          <p:spPr>
            <a:xfrm>
              <a:off x="505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1" name="Connettore 1 199"/>
            <p:cNvSpPr/>
            <p:nvPr/>
          </p:nvSpPr>
          <p:spPr>
            <a:xfrm>
              <a:off x="513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2" name="Connettore 1 200"/>
            <p:cNvSpPr/>
            <p:nvPr/>
          </p:nvSpPr>
          <p:spPr>
            <a:xfrm>
              <a:off x="521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3" name="Connettore 1 201"/>
            <p:cNvSpPr/>
            <p:nvPr/>
          </p:nvSpPr>
          <p:spPr>
            <a:xfrm>
              <a:off x="528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4" name="Connettore 1 202"/>
            <p:cNvSpPr/>
            <p:nvPr/>
          </p:nvSpPr>
          <p:spPr>
            <a:xfrm>
              <a:off x="5363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5" name="Connettore 1 203"/>
            <p:cNvSpPr/>
            <p:nvPr/>
          </p:nvSpPr>
          <p:spPr>
            <a:xfrm>
              <a:off x="5439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6" name="Connettore 1 204"/>
            <p:cNvSpPr/>
            <p:nvPr/>
          </p:nvSpPr>
          <p:spPr>
            <a:xfrm>
              <a:off x="55155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7" name="Connettore 1 205"/>
            <p:cNvSpPr/>
            <p:nvPr/>
          </p:nvSpPr>
          <p:spPr>
            <a:xfrm>
              <a:off x="5591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8" name="Connettore 1 206"/>
            <p:cNvSpPr/>
            <p:nvPr/>
          </p:nvSpPr>
          <p:spPr>
            <a:xfrm>
              <a:off x="5667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9" name="Connettore 1 207"/>
            <p:cNvSpPr/>
            <p:nvPr/>
          </p:nvSpPr>
          <p:spPr>
            <a:xfrm>
              <a:off x="574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0" name="Connettore 1 208"/>
            <p:cNvSpPr/>
            <p:nvPr/>
          </p:nvSpPr>
          <p:spPr>
            <a:xfrm>
              <a:off x="581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1" name="Connettore 1 209"/>
            <p:cNvSpPr/>
            <p:nvPr/>
          </p:nvSpPr>
          <p:spPr>
            <a:xfrm>
              <a:off x="589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2" name="Connettore 1 210"/>
            <p:cNvSpPr/>
            <p:nvPr/>
          </p:nvSpPr>
          <p:spPr>
            <a:xfrm>
              <a:off x="597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3" name="Connettore 1 211"/>
            <p:cNvSpPr/>
            <p:nvPr/>
          </p:nvSpPr>
          <p:spPr>
            <a:xfrm>
              <a:off x="604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4" name="Connettore 1 212"/>
            <p:cNvSpPr/>
            <p:nvPr/>
          </p:nvSpPr>
          <p:spPr>
            <a:xfrm>
              <a:off x="612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5" name="Connettore 1 213"/>
            <p:cNvSpPr/>
            <p:nvPr/>
          </p:nvSpPr>
          <p:spPr>
            <a:xfrm>
              <a:off x="619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6" name="Connettore 1 214"/>
            <p:cNvSpPr/>
            <p:nvPr/>
          </p:nvSpPr>
          <p:spPr>
            <a:xfrm>
              <a:off x="627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7" name="Connettore 1 215"/>
            <p:cNvSpPr/>
            <p:nvPr/>
          </p:nvSpPr>
          <p:spPr>
            <a:xfrm>
              <a:off x="635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8" name="Connettore 1 216"/>
            <p:cNvSpPr/>
            <p:nvPr/>
          </p:nvSpPr>
          <p:spPr>
            <a:xfrm>
              <a:off x="642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89" name="Connettore 1 217"/>
            <p:cNvSpPr/>
            <p:nvPr/>
          </p:nvSpPr>
          <p:spPr>
            <a:xfrm>
              <a:off x="650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0" name="Connettore 1 218"/>
            <p:cNvSpPr/>
            <p:nvPr/>
          </p:nvSpPr>
          <p:spPr>
            <a:xfrm>
              <a:off x="657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1" name="Connettore 1 219"/>
            <p:cNvSpPr/>
            <p:nvPr/>
          </p:nvSpPr>
          <p:spPr>
            <a:xfrm>
              <a:off x="6654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2" name="Connettore 1 220"/>
            <p:cNvSpPr/>
            <p:nvPr/>
          </p:nvSpPr>
          <p:spPr>
            <a:xfrm>
              <a:off x="67305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3" name="Connettore 1 221"/>
            <p:cNvSpPr/>
            <p:nvPr/>
          </p:nvSpPr>
          <p:spPr>
            <a:xfrm>
              <a:off x="68065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4" name="Connettore 1 222"/>
            <p:cNvSpPr/>
            <p:nvPr/>
          </p:nvSpPr>
          <p:spPr>
            <a:xfrm>
              <a:off x="6882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5" name="Connettore 1 223"/>
            <p:cNvSpPr/>
            <p:nvPr/>
          </p:nvSpPr>
          <p:spPr>
            <a:xfrm>
              <a:off x="6958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6" name="Connettore 1 224"/>
            <p:cNvSpPr/>
            <p:nvPr/>
          </p:nvSpPr>
          <p:spPr>
            <a:xfrm>
              <a:off x="7034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7" name="Connettore 1 225"/>
            <p:cNvSpPr/>
            <p:nvPr/>
          </p:nvSpPr>
          <p:spPr>
            <a:xfrm>
              <a:off x="7110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8" name="Connettore 1 226"/>
            <p:cNvSpPr/>
            <p:nvPr/>
          </p:nvSpPr>
          <p:spPr>
            <a:xfrm>
              <a:off x="7185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9" name="Connettore 1 227"/>
            <p:cNvSpPr/>
            <p:nvPr/>
          </p:nvSpPr>
          <p:spPr>
            <a:xfrm>
              <a:off x="7261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0" name="Connettore 1 228"/>
            <p:cNvSpPr/>
            <p:nvPr/>
          </p:nvSpPr>
          <p:spPr>
            <a:xfrm>
              <a:off x="733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1" name="Connettore 1 229"/>
            <p:cNvSpPr/>
            <p:nvPr/>
          </p:nvSpPr>
          <p:spPr>
            <a:xfrm>
              <a:off x="741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2" name="Connettore 1 230"/>
            <p:cNvSpPr/>
            <p:nvPr/>
          </p:nvSpPr>
          <p:spPr>
            <a:xfrm>
              <a:off x="748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3" name="Connettore 1 231"/>
            <p:cNvSpPr/>
            <p:nvPr/>
          </p:nvSpPr>
          <p:spPr>
            <a:xfrm>
              <a:off x="756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4" name="Connettore 1 232"/>
            <p:cNvSpPr/>
            <p:nvPr/>
          </p:nvSpPr>
          <p:spPr>
            <a:xfrm>
              <a:off x="764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5" name="Connettore 1 233"/>
            <p:cNvSpPr/>
            <p:nvPr/>
          </p:nvSpPr>
          <p:spPr>
            <a:xfrm>
              <a:off x="771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6" name="Connettore 1 234"/>
            <p:cNvSpPr/>
            <p:nvPr/>
          </p:nvSpPr>
          <p:spPr>
            <a:xfrm>
              <a:off x="7793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7" name="Connettore 1 235"/>
            <p:cNvSpPr/>
            <p:nvPr/>
          </p:nvSpPr>
          <p:spPr>
            <a:xfrm>
              <a:off x="7869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8" name="Connettore 1 236"/>
            <p:cNvSpPr/>
            <p:nvPr/>
          </p:nvSpPr>
          <p:spPr>
            <a:xfrm>
              <a:off x="79455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9" name="Connettore 1 237"/>
            <p:cNvSpPr/>
            <p:nvPr/>
          </p:nvSpPr>
          <p:spPr>
            <a:xfrm>
              <a:off x="80215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0" name="Connettore 1 238"/>
            <p:cNvSpPr/>
            <p:nvPr/>
          </p:nvSpPr>
          <p:spPr>
            <a:xfrm>
              <a:off x="80974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1" name="Connettore 1 239"/>
            <p:cNvSpPr/>
            <p:nvPr/>
          </p:nvSpPr>
          <p:spPr>
            <a:xfrm>
              <a:off x="817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2" name="Connettore 1 240"/>
            <p:cNvSpPr/>
            <p:nvPr/>
          </p:nvSpPr>
          <p:spPr>
            <a:xfrm>
              <a:off x="824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3" name="Connettore 1 241"/>
            <p:cNvSpPr/>
            <p:nvPr/>
          </p:nvSpPr>
          <p:spPr>
            <a:xfrm>
              <a:off x="832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4" name="Connettore 1 242"/>
            <p:cNvSpPr/>
            <p:nvPr/>
          </p:nvSpPr>
          <p:spPr>
            <a:xfrm>
              <a:off x="840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5" name="Connettore 1 243"/>
            <p:cNvSpPr/>
            <p:nvPr/>
          </p:nvSpPr>
          <p:spPr>
            <a:xfrm>
              <a:off x="847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6" name="Connettore 1 244"/>
            <p:cNvSpPr/>
            <p:nvPr/>
          </p:nvSpPr>
          <p:spPr>
            <a:xfrm>
              <a:off x="855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Connettore 1 245"/>
            <p:cNvSpPr/>
            <p:nvPr/>
          </p:nvSpPr>
          <p:spPr>
            <a:xfrm>
              <a:off x="862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onnettore 1 246"/>
            <p:cNvSpPr/>
            <p:nvPr/>
          </p:nvSpPr>
          <p:spPr>
            <a:xfrm>
              <a:off x="870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9" name="Connettore 1 247"/>
            <p:cNvSpPr/>
            <p:nvPr/>
          </p:nvSpPr>
          <p:spPr>
            <a:xfrm>
              <a:off x="878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0" name="Connettore 1 248"/>
            <p:cNvSpPr/>
            <p:nvPr/>
          </p:nvSpPr>
          <p:spPr>
            <a:xfrm>
              <a:off x="885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1" name="Connettore 1 249"/>
            <p:cNvSpPr/>
            <p:nvPr/>
          </p:nvSpPr>
          <p:spPr>
            <a:xfrm>
              <a:off x="893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2" name="Connettore 1 250"/>
            <p:cNvSpPr/>
            <p:nvPr/>
          </p:nvSpPr>
          <p:spPr>
            <a:xfrm>
              <a:off x="900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3" name="Connettore 1 251"/>
            <p:cNvSpPr/>
            <p:nvPr/>
          </p:nvSpPr>
          <p:spPr>
            <a:xfrm>
              <a:off x="9084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pic>
        <p:nvPicPr>
          <p:cNvPr id="124" name="Picture 2" descr="Y:\IMMAGINE _COORDINATA_2014\PPT\modello1\loghi_PNG\03_Polimi_logotipo_bandiera-1riga.png"/>
          <p:cNvPicPr/>
          <p:nvPr/>
        </p:nvPicPr>
        <p:blipFill>
          <a:blip r:embed="rId2"/>
          <a:stretch/>
        </p:blipFill>
        <p:spPr>
          <a:xfrm>
            <a:off x="6094800" y="6346440"/>
            <a:ext cx="2778120" cy="28728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ttangolo 252"/>
          <p:cNvSpPr/>
          <p:nvPr/>
        </p:nvSpPr>
        <p:spPr>
          <a:xfrm>
            <a:off x="0" y="0"/>
            <a:ext cx="9141840" cy="1267920"/>
          </a:xfrm>
          <a:prstGeom prst="rect">
            <a:avLst/>
          </a:prstGeom>
          <a:solidFill>
            <a:srgbClr val="728fa5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Rettangolo 128"/>
          <p:cNvSpPr/>
          <p:nvPr/>
        </p:nvSpPr>
        <p:spPr>
          <a:xfrm>
            <a:off x="0" y="6126120"/>
            <a:ext cx="9141840" cy="729720"/>
          </a:xfrm>
          <a:prstGeom prst="rect">
            <a:avLst/>
          </a:prstGeom>
          <a:solidFill>
            <a:srgbClr val="728fa5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asellaDiTesto 129"/>
          <p:cNvSpPr/>
          <p:nvPr/>
        </p:nvSpPr>
        <p:spPr>
          <a:xfrm>
            <a:off x="171720" y="6363360"/>
            <a:ext cx="30387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1200" spc="-1" strike="noStrike">
                <a:solidFill>
                  <a:srgbClr val="ffffff"/>
                </a:solidFill>
                <a:latin typeface="Arial"/>
                <a:ea typeface="DejaVu Sans"/>
              </a:rPr>
              <a:t>Nome Cognome, assoc.prof. ABC Dept.</a:t>
            </a:r>
            <a:endParaRPr b="0" lang="en-US" sz="1200" spc="-1" strike="noStrike">
              <a:latin typeface="Arial"/>
            </a:endParaRPr>
          </a:p>
        </p:txBody>
      </p:sp>
      <p:grpSp>
        <p:nvGrpSpPr>
          <p:cNvPr id="166" name="Gruppo 131"/>
          <p:cNvGrpSpPr/>
          <p:nvPr/>
        </p:nvGrpSpPr>
        <p:grpSpPr>
          <a:xfrm>
            <a:off x="47880" y="1089720"/>
            <a:ext cx="9037080" cy="180000"/>
            <a:chOff x="47880" y="1089720"/>
            <a:chExt cx="9037080" cy="180000"/>
          </a:xfrm>
        </p:grpSpPr>
        <p:sp>
          <p:nvSpPr>
            <p:cNvPr id="167" name="Connettore 1 132"/>
            <p:cNvSpPr/>
            <p:nvPr/>
          </p:nvSpPr>
          <p:spPr>
            <a:xfrm>
              <a:off x="4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8" name="Connettore 1 133"/>
            <p:cNvSpPr/>
            <p:nvPr/>
          </p:nvSpPr>
          <p:spPr>
            <a:xfrm>
              <a:off x="12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9" name="Connettore 1 134"/>
            <p:cNvSpPr/>
            <p:nvPr/>
          </p:nvSpPr>
          <p:spPr>
            <a:xfrm>
              <a:off x="19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onnettore 1 135"/>
            <p:cNvSpPr/>
            <p:nvPr/>
          </p:nvSpPr>
          <p:spPr>
            <a:xfrm>
              <a:off x="27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1" name="Connettore 1 136"/>
            <p:cNvSpPr/>
            <p:nvPr/>
          </p:nvSpPr>
          <p:spPr>
            <a:xfrm>
              <a:off x="35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2" name="Connettore 1 137"/>
            <p:cNvSpPr/>
            <p:nvPr/>
          </p:nvSpPr>
          <p:spPr>
            <a:xfrm>
              <a:off x="42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3" name="Connettore 1 138"/>
            <p:cNvSpPr/>
            <p:nvPr/>
          </p:nvSpPr>
          <p:spPr>
            <a:xfrm>
              <a:off x="5032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4" name="Connettore 1 139"/>
            <p:cNvSpPr/>
            <p:nvPr/>
          </p:nvSpPr>
          <p:spPr>
            <a:xfrm>
              <a:off x="5792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5" name="Connettore 1 140"/>
            <p:cNvSpPr/>
            <p:nvPr/>
          </p:nvSpPr>
          <p:spPr>
            <a:xfrm>
              <a:off x="655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6" name="Connettore 1 141"/>
            <p:cNvSpPr/>
            <p:nvPr/>
          </p:nvSpPr>
          <p:spPr>
            <a:xfrm>
              <a:off x="731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7" name="Connettore 1 142"/>
            <p:cNvSpPr/>
            <p:nvPr/>
          </p:nvSpPr>
          <p:spPr>
            <a:xfrm>
              <a:off x="807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8" name="Connettore 1 143"/>
            <p:cNvSpPr/>
            <p:nvPr/>
          </p:nvSpPr>
          <p:spPr>
            <a:xfrm>
              <a:off x="88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9" name="Connettore 1 144"/>
            <p:cNvSpPr/>
            <p:nvPr/>
          </p:nvSpPr>
          <p:spPr>
            <a:xfrm>
              <a:off x="95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0" name="Connettore 1 145"/>
            <p:cNvSpPr/>
            <p:nvPr/>
          </p:nvSpPr>
          <p:spPr>
            <a:xfrm>
              <a:off x="103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1" name="Connettore 1 146"/>
            <p:cNvSpPr/>
            <p:nvPr/>
          </p:nvSpPr>
          <p:spPr>
            <a:xfrm>
              <a:off x="111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2" name="Connettore 1 147"/>
            <p:cNvSpPr/>
            <p:nvPr/>
          </p:nvSpPr>
          <p:spPr>
            <a:xfrm>
              <a:off x="118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3" name="Connettore 1 148"/>
            <p:cNvSpPr/>
            <p:nvPr/>
          </p:nvSpPr>
          <p:spPr>
            <a:xfrm>
              <a:off x="126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4" name="Connettore 1 149"/>
            <p:cNvSpPr/>
            <p:nvPr/>
          </p:nvSpPr>
          <p:spPr>
            <a:xfrm>
              <a:off x="133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5" name="Connettore 1 150"/>
            <p:cNvSpPr/>
            <p:nvPr/>
          </p:nvSpPr>
          <p:spPr>
            <a:xfrm>
              <a:off x="141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6" name="Connettore 1 151"/>
            <p:cNvSpPr/>
            <p:nvPr/>
          </p:nvSpPr>
          <p:spPr>
            <a:xfrm>
              <a:off x="149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7" name="Connettore 1 152"/>
            <p:cNvSpPr/>
            <p:nvPr/>
          </p:nvSpPr>
          <p:spPr>
            <a:xfrm>
              <a:off x="156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8" name="Connettore 1 153"/>
            <p:cNvSpPr/>
            <p:nvPr/>
          </p:nvSpPr>
          <p:spPr>
            <a:xfrm>
              <a:off x="164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9" name="Connettore 1 154"/>
            <p:cNvSpPr/>
            <p:nvPr/>
          </p:nvSpPr>
          <p:spPr>
            <a:xfrm>
              <a:off x="171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0" name="Connettore 1 155"/>
            <p:cNvSpPr/>
            <p:nvPr/>
          </p:nvSpPr>
          <p:spPr>
            <a:xfrm>
              <a:off x="17942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1" name="Connettore 1 156"/>
            <p:cNvSpPr/>
            <p:nvPr/>
          </p:nvSpPr>
          <p:spPr>
            <a:xfrm>
              <a:off x="1870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2" name="Connettore 1 157"/>
            <p:cNvSpPr/>
            <p:nvPr/>
          </p:nvSpPr>
          <p:spPr>
            <a:xfrm>
              <a:off x="1946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3" name="Connettore 1 158"/>
            <p:cNvSpPr/>
            <p:nvPr/>
          </p:nvSpPr>
          <p:spPr>
            <a:xfrm>
              <a:off x="2022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4" name="Connettore 1 159"/>
            <p:cNvSpPr/>
            <p:nvPr/>
          </p:nvSpPr>
          <p:spPr>
            <a:xfrm>
              <a:off x="2098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5" name="Connettore 1 160"/>
            <p:cNvSpPr/>
            <p:nvPr/>
          </p:nvSpPr>
          <p:spPr>
            <a:xfrm>
              <a:off x="2174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6" name="Connettore 1 161"/>
            <p:cNvSpPr/>
            <p:nvPr/>
          </p:nvSpPr>
          <p:spPr>
            <a:xfrm>
              <a:off x="2250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7" name="Connettore 1 162"/>
            <p:cNvSpPr/>
            <p:nvPr/>
          </p:nvSpPr>
          <p:spPr>
            <a:xfrm>
              <a:off x="2325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8" name="Connettore 1 163"/>
            <p:cNvSpPr/>
            <p:nvPr/>
          </p:nvSpPr>
          <p:spPr>
            <a:xfrm>
              <a:off x="2401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9" name="Connettore 1 164"/>
            <p:cNvSpPr/>
            <p:nvPr/>
          </p:nvSpPr>
          <p:spPr>
            <a:xfrm>
              <a:off x="247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0" name="Connettore 1 165"/>
            <p:cNvSpPr/>
            <p:nvPr/>
          </p:nvSpPr>
          <p:spPr>
            <a:xfrm>
              <a:off x="255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1" name="Connettore 1 166"/>
            <p:cNvSpPr/>
            <p:nvPr/>
          </p:nvSpPr>
          <p:spPr>
            <a:xfrm>
              <a:off x="262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2" name="Connettore 1 167"/>
            <p:cNvSpPr/>
            <p:nvPr/>
          </p:nvSpPr>
          <p:spPr>
            <a:xfrm>
              <a:off x="270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3" name="Connettore 1 168"/>
            <p:cNvSpPr/>
            <p:nvPr/>
          </p:nvSpPr>
          <p:spPr>
            <a:xfrm>
              <a:off x="278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4" name="Connettore 1 169"/>
            <p:cNvSpPr/>
            <p:nvPr/>
          </p:nvSpPr>
          <p:spPr>
            <a:xfrm>
              <a:off x="285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5" name="Connettore 1 170"/>
            <p:cNvSpPr/>
            <p:nvPr/>
          </p:nvSpPr>
          <p:spPr>
            <a:xfrm>
              <a:off x="2933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6" name="Connettore 1 171"/>
            <p:cNvSpPr/>
            <p:nvPr/>
          </p:nvSpPr>
          <p:spPr>
            <a:xfrm>
              <a:off x="3009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7" name="Connettore 1 172"/>
            <p:cNvSpPr/>
            <p:nvPr/>
          </p:nvSpPr>
          <p:spPr>
            <a:xfrm>
              <a:off x="3085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8" name="Connettore 1 173"/>
            <p:cNvSpPr/>
            <p:nvPr/>
          </p:nvSpPr>
          <p:spPr>
            <a:xfrm>
              <a:off x="3161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09" name="Connettore 1 174"/>
            <p:cNvSpPr/>
            <p:nvPr/>
          </p:nvSpPr>
          <p:spPr>
            <a:xfrm>
              <a:off x="3237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0" name="Connettore 1 175"/>
            <p:cNvSpPr/>
            <p:nvPr/>
          </p:nvSpPr>
          <p:spPr>
            <a:xfrm>
              <a:off x="331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1" name="Connettore 1 176"/>
            <p:cNvSpPr/>
            <p:nvPr/>
          </p:nvSpPr>
          <p:spPr>
            <a:xfrm>
              <a:off x="338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2" name="Connettore 1 177"/>
            <p:cNvSpPr/>
            <p:nvPr/>
          </p:nvSpPr>
          <p:spPr>
            <a:xfrm>
              <a:off x="346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3" name="Connettore 1 178"/>
            <p:cNvSpPr/>
            <p:nvPr/>
          </p:nvSpPr>
          <p:spPr>
            <a:xfrm>
              <a:off x="354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4" name="Connettore 1 179"/>
            <p:cNvSpPr/>
            <p:nvPr/>
          </p:nvSpPr>
          <p:spPr>
            <a:xfrm>
              <a:off x="361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5" name="Connettore 1 180"/>
            <p:cNvSpPr/>
            <p:nvPr/>
          </p:nvSpPr>
          <p:spPr>
            <a:xfrm>
              <a:off x="369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6" name="Connettore 1 181"/>
            <p:cNvSpPr/>
            <p:nvPr/>
          </p:nvSpPr>
          <p:spPr>
            <a:xfrm>
              <a:off x="376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7" name="Connettore 1 182"/>
            <p:cNvSpPr/>
            <p:nvPr/>
          </p:nvSpPr>
          <p:spPr>
            <a:xfrm>
              <a:off x="384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8" name="Connettore 1 183"/>
            <p:cNvSpPr/>
            <p:nvPr/>
          </p:nvSpPr>
          <p:spPr>
            <a:xfrm>
              <a:off x="392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19" name="Connettore 1 184"/>
            <p:cNvSpPr/>
            <p:nvPr/>
          </p:nvSpPr>
          <p:spPr>
            <a:xfrm>
              <a:off x="399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0" name="Connettore 1 185"/>
            <p:cNvSpPr/>
            <p:nvPr/>
          </p:nvSpPr>
          <p:spPr>
            <a:xfrm>
              <a:off x="407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1" name="Connettore 1 186"/>
            <p:cNvSpPr/>
            <p:nvPr/>
          </p:nvSpPr>
          <p:spPr>
            <a:xfrm>
              <a:off x="414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2" name="Connettore 1 187"/>
            <p:cNvSpPr/>
            <p:nvPr/>
          </p:nvSpPr>
          <p:spPr>
            <a:xfrm>
              <a:off x="4224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3" name="Connettore 1 188"/>
            <p:cNvSpPr/>
            <p:nvPr/>
          </p:nvSpPr>
          <p:spPr>
            <a:xfrm>
              <a:off x="43002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4" name="Connettore 1 189"/>
            <p:cNvSpPr/>
            <p:nvPr/>
          </p:nvSpPr>
          <p:spPr>
            <a:xfrm>
              <a:off x="4376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5" name="Connettore 1 190"/>
            <p:cNvSpPr/>
            <p:nvPr/>
          </p:nvSpPr>
          <p:spPr>
            <a:xfrm>
              <a:off x="4452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6" name="Connettore 1 191"/>
            <p:cNvSpPr/>
            <p:nvPr/>
          </p:nvSpPr>
          <p:spPr>
            <a:xfrm>
              <a:off x="4528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7" name="Connettore 1 192"/>
            <p:cNvSpPr/>
            <p:nvPr/>
          </p:nvSpPr>
          <p:spPr>
            <a:xfrm>
              <a:off x="4604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8" name="Connettore 1 193"/>
            <p:cNvSpPr/>
            <p:nvPr/>
          </p:nvSpPr>
          <p:spPr>
            <a:xfrm>
              <a:off x="4680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9" name="Connettore 1 194"/>
            <p:cNvSpPr/>
            <p:nvPr/>
          </p:nvSpPr>
          <p:spPr>
            <a:xfrm>
              <a:off x="4755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0" name="Connettore 1 195"/>
            <p:cNvSpPr/>
            <p:nvPr/>
          </p:nvSpPr>
          <p:spPr>
            <a:xfrm>
              <a:off x="4831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1" name="Connettore 1 196"/>
            <p:cNvSpPr/>
            <p:nvPr/>
          </p:nvSpPr>
          <p:spPr>
            <a:xfrm>
              <a:off x="490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2" name="Connettore 1 197"/>
            <p:cNvSpPr/>
            <p:nvPr/>
          </p:nvSpPr>
          <p:spPr>
            <a:xfrm>
              <a:off x="498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3" name="Connettore 1 198"/>
            <p:cNvSpPr/>
            <p:nvPr/>
          </p:nvSpPr>
          <p:spPr>
            <a:xfrm>
              <a:off x="505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4" name="Connettore 1 199"/>
            <p:cNvSpPr/>
            <p:nvPr/>
          </p:nvSpPr>
          <p:spPr>
            <a:xfrm>
              <a:off x="513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5" name="Connettore 1 200"/>
            <p:cNvSpPr/>
            <p:nvPr/>
          </p:nvSpPr>
          <p:spPr>
            <a:xfrm>
              <a:off x="521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6" name="Connettore 1 201"/>
            <p:cNvSpPr/>
            <p:nvPr/>
          </p:nvSpPr>
          <p:spPr>
            <a:xfrm>
              <a:off x="528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7" name="Connettore 1 202"/>
            <p:cNvSpPr/>
            <p:nvPr/>
          </p:nvSpPr>
          <p:spPr>
            <a:xfrm>
              <a:off x="5363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8" name="Connettore 1 203"/>
            <p:cNvSpPr/>
            <p:nvPr/>
          </p:nvSpPr>
          <p:spPr>
            <a:xfrm>
              <a:off x="5439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9" name="Connettore 1 204"/>
            <p:cNvSpPr/>
            <p:nvPr/>
          </p:nvSpPr>
          <p:spPr>
            <a:xfrm>
              <a:off x="55155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0" name="Connettore 1 205"/>
            <p:cNvSpPr/>
            <p:nvPr/>
          </p:nvSpPr>
          <p:spPr>
            <a:xfrm>
              <a:off x="55911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1" name="Connettore 1 206"/>
            <p:cNvSpPr/>
            <p:nvPr/>
          </p:nvSpPr>
          <p:spPr>
            <a:xfrm>
              <a:off x="5667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2" name="Connettore 1 207"/>
            <p:cNvSpPr/>
            <p:nvPr/>
          </p:nvSpPr>
          <p:spPr>
            <a:xfrm>
              <a:off x="574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3" name="Connettore 1 208"/>
            <p:cNvSpPr/>
            <p:nvPr/>
          </p:nvSpPr>
          <p:spPr>
            <a:xfrm>
              <a:off x="581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4" name="Connettore 1 209"/>
            <p:cNvSpPr/>
            <p:nvPr/>
          </p:nvSpPr>
          <p:spPr>
            <a:xfrm>
              <a:off x="589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5" name="Connettore 1 210"/>
            <p:cNvSpPr/>
            <p:nvPr/>
          </p:nvSpPr>
          <p:spPr>
            <a:xfrm>
              <a:off x="597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6" name="Connettore 1 211"/>
            <p:cNvSpPr/>
            <p:nvPr/>
          </p:nvSpPr>
          <p:spPr>
            <a:xfrm>
              <a:off x="604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7" name="Connettore 1 212"/>
            <p:cNvSpPr/>
            <p:nvPr/>
          </p:nvSpPr>
          <p:spPr>
            <a:xfrm>
              <a:off x="612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8" name="Connettore 1 213"/>
            <p:cNvSpPr/>
            <p:nvPr/>
          </p:nvSpPr>
          <p:spPr>
            <a:xfrm>
              <a:off x="619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9" name="Connettore 1 214"/>
            <p:cNvSpPr/>
            <p:nvPr/>
          </p:nvSpPr>
          <p:spPr>
            <a:xfrm>
              <a:off x="627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0" name="Connettore 1 215"/>
            <p:cNvSpPr/>
            <p:nvPr/>
          </p:nvSpPr>
          <p:spPr>
            <a:xfrm>
              <a:off x="635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1" name="Connettore 1 216"/>
            <p:cNvSpPr/>
            <p:nvPr/>
          </p:nvSpPr>
          <p:spPr>
            <a:xfrm>
              <a:off x="642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2" name="Connettore 1 217"/>
            <p:cNvSpPr/>
            <p:nvPr/>
          </p:nvSpPr>
          <p:spPr>
            <a:xfrm>
              <a:off x="650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3" name="Connettore 1 218"/>
            <p:cNvSpPr/>
            <p:nvPr/>
          </p:nvSpPr>
          <p:spPr>
            <a:xfrm>
              <a:off x="657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4" name="Connettore 1 219"/>
            <p:cNvSpPr/>
            <p:nvPr/>
          </p:nvSpPr>
          <p:spPr>
            <a:xfrm>
              <a:off x="6654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5" name="Connettore 1 220"/>
            <p:cNvSpPr/>
            <p:nvPr/>
          </p:nvSpPr>
          <p:spPr>
            <a:xfrm>
              <a:off x="67305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6" name="Connettore 1 221"/>
            <p:cNvSpPr/>
            <p:nvPr/>
          </p:nvSpPr>
          <p:spPr>
            <a:xfrm>
              <a:off x="68065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7" name="Connettore 1 222"/>
            <p:cNvSpPr/>
            <p:nvPr/>
          </p:nvSpPr>
          <p:spPr>
            <a:xfrm>
              <a:off x="68821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8" name="Connettore 1 223"/>
            <p:cNvSpPr/>
            <p:nvPr/>
          </p:nvSpPr>
          <p:spPr>
            <a:xfrm>
              <a:off x="6958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59" name="Connettore 1 224"/>
            <p:cNvSpPr/>
            <p:nvPr/>
          </p:nvSpPr>
          <p:spPr>
            <a:xfrm>
              <a:off x="7034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0" name="Connettore 1 225"/>
            <p:cNvSpPr/>
            <p:nvPr/>
          </p:nvSpPr>
          <p:spPr>
            <a:xfrm>
              <a:off x="7110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1" name="Connettore 1 226"/>
            <p:cNvSpPr/>
            <p:nvPr/>
          </p:nvSpPr>
          <p:spPr>
            <a:xfrm>
              <a:off x="7185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2" name="Connettore 1 227"/>
            <p:cNvSpPr/>
            <p:nvPr/>
          </p:nvSpPr>
          <p:spPr>
            <a:xfrm>
              <a:off x="7261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3" name="Connettore 1 228"/>
            <p:cNvSpPr/>
            <p:nvPr/>
          </p:nvSpPr>
          <p:spPr>
            <a:xfrm>
              <a:off x="7337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4" name="Connettore 1 229"/>
            <p:cNvSpPr/>
            <p:nvPr/>
          </p:nvSpPr>
          <p:spPr>
            <a:xfrm>
              <a:off x="7413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5" name="Connettore 1 230"/>
            <p:cNvSpPr/>
            <p:nvPr/>
          </p:nvSpPr>
          <p:spPr>
            <a:xfrm>
              <a:off x="7489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6" name="Connettore 1 231"/>
            <p:cNvSpPr/>
            <p:nvPr/>
          </p:nvSpPr>
          <p:spPr>
            <a:xfrm>
              <a:off x="7565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7" name="Connettore 1 232"/>
            <p:cNvSpPr/>
            <p:nvPr/>
          </p:nvSpPr>
          <p:spPr>
            <a:xfrm>
              <a:off x="7641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8" name="Connettore 1 233"/>
            <p:cNvSpPr/>
            <p:nvPr/>
          </p:nvSpPr>
          <p:spPr>
            <a:xfrm>
              <a:off x="7717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69" name="Connettore 1 234"/>
            <p:cNvSpPr/>
            <p:nvPr/>
          </p:nvSpPr>
          <p:spPr>
            <a:xfrm>
              <a:off x="7793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0" name="Connettore 1 235"/>
            <p:cNvSpPr/>
            <p:nvPr/>
          </p:nvSpPr>
          <p:spPr>
            <a:xfrm>
              <a:off x="7869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1" name="Connettore 1 236"/>
            <p:cNvSpPr/>
            <p:nvPr/>
          </p:nvSpPr>
          <p:spPr>
            <a:xfrm>
              <a:off x="79455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2" name="Connettore 1 237"/>
            <p:cNvSpPr/>
            <p:nvPr/>
          </p:nvSpPr>
          <p:spPr>
            <a:xfrm>
              <a:off x="80215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3" name="Connettore 1 238"/>
            <p:cNvSpPr/>
            <p:nvPr/>
          </p:nvSpPr>
          <p:spPr>
            <a:xfrm>
              <a:off x="80974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4" name="Connettore 1 239"/>
            <p:cNvSpPr/>
            <p:nvPr/>
          </p:nvSpPr>
          <p:spPr>
            <a:xfrm>
              <a:off x="81730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5" name="Connettore 1 240"/>
            <p:cNvSpPr/>
            <p:nvPr/>
          </p:nvSpPr>
          <p:spPr>
            <a:xfrm>
              <a:off x="82490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6" name="Connettore 1 241"/>
            <p:cNvSpPr/>
            <p:nvPr/>
          </p:nvSpPr>
          <p:spPr>
            <a:xfrm>
              <a:off x="83250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7" name="Connettore 1 242"/>
            <p:cNvSpPr/>
            <p:nvPr/>
          </p:nvSpPr>
          <p:spPr>
            <a:xfrm>
              <a:off x="84009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8" name="Connettore 1 243"/>
            <p:cNvSpPr/>
            <p:nvPr/>
          </p:nvSpPr>
          <p:spPr>
            <a:xfrm>
              <a:off x="84769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79" name="Connettore 1 244"/>
            <p:cNvSpPr/>
            <p:nvPr/>
          </p:nvSpPr>
          <p:spPr>
            <a:xfrm>
              <a:off x="85528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0" name="Connettore 1 245"/>
            <p:cNvSpPr/>
            <p:nvPr/>
          </p:nvSpPr>
          <p:spPr>
            <a:xfrm>
              <a:off x="86288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1" name="Connettore 1 246"/>
            <p:cNvSpPr/>
            <p:nvPr/>
          </p:nvSpPr>
          <p:spPr>
            <a:xfrm>
              <a:off x="87048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2" name="Connettore 1 247"/>
            <p:cNvSpPr/>
            <p:nvPr/>
          </p:nvSpPr>
          <p:spPr>
            <a:xfrm>
              <a:off x="878076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3" name="Connettore 1 248"/>
            <p:cNvSpPr/>
            <p:nvPr/>
          </p:nvSpPr>
          <p:spPr>
            <a:xfrm>
              <a:off x="885672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4" name="Connettore 1 249"/>
            <p:cNvSpPr/>
            <p:nvPr/>
          </p:nvSpPr>
          <p:spPr>
            <a:xfrm>
              <a:off x="893268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5" name="Connettore 1 250"/>
            <p:cNvSpPr/>
            <p:nvPr/>
          </p:nvSpPr>
          <p:spPr>
            <a:xfrm>
              <a:off x="900864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86" name="Connettore 1 251"/>
            <p:cNvSpPr/>
            <p:nvPr/>
          </p:nvSpPr>
          <p:spPr>
            <a:xfrm>
              <a:off x="9084600" y="1089720"/>
              <a:ext cx="360" cy="180000"/>
            </a:xfrm>
            <a:prstGeom prst="line">
              <a:avLst/>
            </a:prstGeom>
            <a:ln w="12700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pic>
        <p:nvPicPr>
          <p:cNvPr id="287" name="Picture 2" descr="Y:\IMMAGINE _COORDINATA_2014\PPT\modello1\loghi_PNG\03_Polimi_logotipo_bandiera-1riga.png"/>
          <p:cNvPicPr/>
          <p:nvPr/>
        </p:nvPicPr>
        <p:blipFill>
          <a:blip r:embed="rId2"/>
          <a:stretch/>
        </p:blipFill>
        <p:spPr>
          <a:xfrm>
            <a:off x="6094800" y="6346440"/>
            <a:ext cx="2778120" cy="287280"/>
          </a:xfrm>
          <a:prstGeom prst="rect">
            <a:avLst/>
          </a:prstGeom>
          <a:ln w="0">
            <a:noFill/>
          </a:ln>
        </p:spPr>
      </p:pic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video" Target="file:///home/genesis/Desktop/Tesi/Path Planning/NEW_MATERIAL/pres_alex/calibration/1.mp4" TargetMode="External"/><Relationship Id="rId3" Type="http://schemas.microsoft.com/office/2007/relationships/media" Target="file:///home/genesis/Desktop/Tesi/Path Planning/NEW_MATERIAL/pres_alex/calibration/1.mp4" TargetMode="External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video" Target="file:///home/genesis/Desktop/Tesi/Path Planning/NEW_MATERIAL/pres_alex/calibration/2.mp4" TargetMode="External"/><Relationship Id="rId3" Type="http://schemas.microsoft.com/office/2007/relationships/media" Target="file:///home/genesis/Desktop/Tesi/Path Planning/NEW_MATERIAL/pres_alex/calibration/2.mp4" TargetMode="External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video" Target="file:///home/genesis/Desktop/Tesi/Path Planning/NEW_MATERIAL/pres_alex/calibration/3.mp4" TargetMode="External"/><Relationship Id="rId3" Type="http://schemas.microsoft.com/office/2007/relationships/media" Target="file:///home/genesis/Desktop/Tesi/Path Planning/NEW_MATERIAL/pres_alex/calibration/3.mp4" TargetMode="External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video" Target="file:///home/genesis/Desktop/Tesi/Path Planning/NEW_MATERIAL/pres_alex/calibration/4.mp4" TargetMode="External"/><Relationship Id="rId3" Type="http://schemas.microsoft.com/office/2007/relationships/media" Target="file:///home/genesis/Desktop/Tesi/Path Planning/NEW_MATERIAL/pres_alex/calibration/4.mp4" TargetMode="External"/><Relationship Id="rId4" Type="http://schemas.openxmlformats.org/officeDocument/2006/relationships/image" Target="../media/image47.pn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video" Target="file:///home/genesis/Desktop/Tesi/Path Planning/NEW_MATERIAL/pres_alex/calibration/5.mp4" TargetMode="External"/><Relationship Id="rId3" Type="http://schemas.microsoft.com/office/2007/relationships/media" Target="file:///home/genesis/Desktop/Tesi/Path Planning/NEW_MATERIAL/pres_alex/calibration/5.mp4" TargetMode="External"/><Relationship Id="rId4" Type="http://schemas.openxmlformats.org/officeDocument/2006/relationships/image" Target="../media/image53.png"/><Relationship Id="rId5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video" Target="file:///home/genesis/Desktop/Tesi/Path Planning/NEW_MATERIAL/pres_alex/calibration/6.mp4" TargetMode="External"/><Relationship Id="rId3" Type="http://schemas.microsoft.com/office/2007/relationships/media" Target="file:///home/genesis/Desktop/Tesi/Path Planning/NEW_MATERIAL/pres_alex/calibration/6.mp4" TargetMode="External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video" Target="file:///home/genesis/Desktop/Tesi/Path Planning/NEW_MATERIAL/pres_alex/calibration/7.mp4" TargetMode="External"/><Relationship Id="rId3" Type="http://schemas.microsoft.com/office/2007/relationships/media" Target="file:///home/genesis/Desktop/Tesi/Path Planning/NEW_MATERIAL/pres_alex/calibration/7.mp4" TargetMode="External"/><Relationship Id="rId4" Type="http://schemas.openxmlformats.org/officeDocument/2006/relationships/image" Target="../media/image63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video" Target="file:///home/genesis/Desktop/Tesi/Path Planning/NEW_MATERIAL/pres_alex/calibration/8.mp4" TargetMode="External"/><Relationship Id="rId3" Type="http://schemas.microsoft.com/office/2007/relationships/media" Target="file:///home/genesis/Desktop/Tesi/Path Planning/NEW_MATERIAL/pres_alex/calibration/8.mp4" TargetMode="External"/><Relationship Id="rId4" Type="http://schemas.openxmlformats.org/officeDocument/2006/relationships/image" Target="../media/image68.png"/><Relationship Id="rId5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video" Target="file:///home/genesis/Desktop/Tesi/Path Planning/NEW_MATERIAL/pres_alex/calibration/10.mp4" TargetMode="External"/><Relationship Id="rId3" Type="http://schemas.microsoft.com/office/2007/relationships/media" Target="file:///home/genesis/Desktop/Tesi/Path Planning/NEW_MATERIAL/pres_alex/calibration/10.mp4" TargetMode="External"/><Relationship Id="rId4" Type="http://schemas.openxmlformats.org/officeDocument/2006/relationships/image" Target="../media/image73.png"/><Relationship Id="rId5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video" Target="file:///home/genesis/Desktop/Tesi/Path Planning/NEW_MATERIAL/pres_alex/calibration/9.mp4" TargetMode="External"/><Relationship Id="rId3" Type="http://schemas.microsoft.com/office/2007/relationships/media" Target="file:///home/genesis/Desktop/Tesi/Path Planning/NEW_MATERIAL/pres_alex/calibration/9.mp4" TargetMode="External"/><Relationship Id="rId4" Type="http://schemas.openxmlformats.org/officeDocument/2006/relationships/image" Target="../media/image75.png"/><Relationship Id="rId5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18960" y="1600200"/>
            <a:ext cx="8578800" cy="228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Learning-based</a:t>
            </a:r>
            <a:br>
              <a:rPr sz="4400"/>
            </a:br>
            <a:r>
              <a:rPr b="0" lang="en-US" sz="4400" spc="-1" strike="noStrike">
                <a:latin typeface="Arial"/>
              </a:rPr>
              <a:t>Vehicle Calibration</a:t>
            </a:r>
            <a:br>
              <a:rPr sz="4400"/>
            </a:br>
            <a:r>
              <a:rPr b="0" lang="en-US" sz="4400" spc="-1" strike="noStrike">
                <a:latin typeface="Arial"/>
              </a:rPr>
              <a:t>for</a:t>
            </a:r>
            <a:br>
              <a:rPr sz="4400"/>
            </a:br>
            <a:r>
              <a:rPr b="0" lang="en-US" sz="4400" spc="-1" strike="noStrike">
                <a:latin typeface="Arial"/>
              </a:rPr>
              <a:t>Longitudinal Dynamic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1143360" y="488448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Cristian Gariboldi ~ Pix Moving ~ Autonomous driving department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28" name="" descr=""/>
          <p:cNvPicPr/>
          <p:nvPr/>
        </p:nvPicPr>
        <p:blipFill>
          <a:blip r:embed="rId1"/>
          <a:stretch/>
        </p:blipFill>
        <p:spPr>
          <a:xfrm>
            <a:off x="228600" y="612540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Results ~ Linear Models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3" name="" descr=""/>
          <p:cNvPicPr/>
          <p:nvPr/>
        </p:nvPicPr>
        <p:blipFill>
          <a:blip r:embed="rId1"/>
          <a:stretch/>
        </p:blipFill>
        <p:spPr>
          <a:xfrm>
            <a:off x="1143000" y="1371600"/>
            <a:ext cx="6666120" cy="4683240"/>
          </a:xfrm>
          <a:prstGeom prst="rect">
            <a:avLst/>
          </a:prstGeom>
          <a:ln w="0">
            <a:noFill/>
          </a:ln>
        </p:spPr>
      </p:pic>
      <p:pic>
        <p:nvPicPr>
          <p:cNvPr id="374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Results ~ Non-Linear Models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1143000" y="1395720"/>
            <a:ext cx="6636960" cy="4641840"/>
          </a:xfrm>
          <a:prstGeom prst="rect">
            <a:avLst/>
          </a:prstGeom>
          <a:ln w="0">
            <a:noFill/>
          </a:ln>
        </p:spPr>
      </p:pic>
      <p:pic>
        <p:nvPicPr>
          <p:cNvPr id="378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Results ~ Metrics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0" y="1762560"/>
            <a:ext cx="9142920" cy="2984040"/>
          </a:xfrm>
          <a:prstGeom prst="rect">
            <a:avLst/>
          </a:prstGeom>
          <a:ln w="0">
            <a:noFill/>
          </a:ln>
        </p:spPr>
      </p:pic>
      <p:pic>
        <p:nvPicPr>
          <p:cNvPr id="382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Results ~ Non-Linear Models ~ Steering Maneuver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4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5" name="" descr=""/>
          <p:cNvPicPr/>
          <p:nvPr/>
        </p:nvPicPr>
        <p:blipFill>
          <a:blip r:embed="rId1"/>
          <a:stretch/>
        </p:blipFill>
        <p:spPr>
          <a:xfrm>
            <a:off x="1277640" y="1387800"/>
            <a:ext cx="6628680" cy="4712040"/>
          </a:xfrm>
          <a:prstGeom prst="rect">
            <a:avLst/>
          </a:prstGeom>
          <a:ln w="0">
            <a:noFill/>
          </a:ln>
        </p:spPr>
      </p:pic>
      <p:pic>
        <p:nvPicPr>
          <p:cNvPr id="386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Steering Friction Force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When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steering angle increases, acceleration decreases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for constant throttle level due to a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higher friction force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which has to be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compensated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90" name="" descr=""/>
          <p:cNvPicPr/>
          <p:nvPr/>
        </p:nvPicPr>
        <p:blipFill>
          <a:blip r:embed="rId1"/>
          <a:stretch/>
        </p:blipFill>
        <p:spPr>
          <a:xfrm>
            <a:off x="2286000" y="2286000"/>
            <a:ext cx="4571280" cy="3719520"/>
          </a:xfrm>
          <a:prstGeom prst="rect">
            <a:avLst/>
          </a:prstGeom>
          <a:ln w="0">
            <a:noFill/>
          </a:ln>
        </p:spPr>
      </p:pic>
      <p:pic>
        <p:nvPicPr>
          <p:cNvPr id="391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Solution ~ Enlarged Neural Network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3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914400" y="1600200"/>
            <a:ext cx="7314480" cy="3885840"/>
          </a:xfrm>
          <a:prstGeom prst="rect">
            <a:avLst/>
          </a:prstGeom>
          <a:ln w="0">
            <a:noFill/>
          </a:ln>
        </p:spPr>
      </p:pic>
      <p:pic>
        <p:nvPicPr>
          <p:cNvPr id="395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Results ~ Steering Maneuver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97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98" name="" descr=""/>
          <p:cNvPicPr/>
          <p:nvPr/>
        </p:nvPicPr>
        <p:blipFill>
          <a:blip r:embed="rId1"/>
          <a:stretch/>
        </p:blipFill>
        <p:spPr>
          <a:xfrm>
            <a:off x="798840" y="1248120"/>
            <a:ext cx="7543080" cy="2553120"/>
          </a:xfrm>
          <a:prstGeom prst="rect">
            <a:avLst/>
          </a:prstGeom>
          <a:ln w="0">
            <a:noFill/>
          </a:ln>
        </p:spPr>
      </p:pic>
      <p:pic>
        <p:nvPicPr>
          <p:cNvPr id="399" name="" descr=""/>
          <p:cNvPicPr/>
          <p:nvPr/>
        </p:nvPicPr>
        <p:blipFill>
          <a:blip r:embed="rId2"/>
          <a:stretch/>
        </p:blipFill>
        <p:spPr>
          <a:xfrm>
            <a:off x="1724040" y="3872160"/>
            <a:ext cx="5714640" cy="2203200"/>
          </a:xfrm>
          <a:prstGeom prst="rect">
            <a:avLst/>
          </a:prstGeom>
          <a:ln w="0">
            <a:noFill/>
          </a:ln>
        </p:spPr>
      </p:pic>
      <p:pic>
        <p:nvPicPr>
          <p:cNvPr id="400" name="" descr=""/>
          <p:cNvPicPr/>
          <p:nvPr/>
        </p:nvPicPr>
        <p:blipFill>
          <a:blip r:embed="rId3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Advantages of Black Box Model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It is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data-driven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(not first principle based), so it can be used for a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wide range of different vehicles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, with different dynamics and transmission systems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2) It is very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easy to build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and to use, you just need to collect data and the neural network finds the model by itself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3) It can be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easily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improved and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adapt to different scenarios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by increasing the number of inputs of the neural network (such as steering angle, pitch angle etc.)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04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Clone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the repository,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build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the package,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install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the required libraries 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09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560" y="2108520"/>
            <a:ext cx="7086240" cy="398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2) Launch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Autoware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13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14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960" y="1828800"/>
            <a:ext cx="7466400" cy="419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35520" y="457200"/>
            <a:ext cx="857880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Robobus ~ Level 4 autonomous vehicle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1" name="" descr=""/>
          <p:cNvPicPr/>
          <p:nvPr/>
        </p:nvPicPr>
        <p:blipFill>
          <a:blip r:embed="rId1"/>
          <a:stretch/>
        </p:blipFill>
        <p:spPr>
          <a:xfrm>
            <a:off x="2057400" y="1828800"/>
            <a:ext cx="5075280" cy="3808440"/>
          </a:xfrm>
          <a:prstGeom prst="rect">
            <a:avLst/>
          </a:prstGeom>
          <a:ln w="0">
            <a:noFill/>
          </a:ln>
        </p:spPr>
      </p:pic>
      <p:pic>
        <p:nvPicPr>
          <p:cNvPr id="332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333" name="" descr=""/>
          <p:cNvPicPr/>
          <p:nvPr/>
        </p:nvPicPr>
        <p:blipFill>
          <a:blip r:embed="rId3"/>
          <a:stretch/>
        </p:blipFill>
        <p:spPr>
          <a:xfrm>
            <a:off x="-144720" y="1148760"/>
            <a:ext cx="2430360" cy="136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3)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Launch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“collection_launch.py” 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19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919880"/>
            <a:ext cx="7314840" cy="41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4)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Collect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data 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23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24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1928880"/>
            <a:ext cx="7543800" cy="42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26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5) Collection status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visualization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29" name="" descr=""/>
          <p:cNvPicPr/>
          <p:nvPr/>
        </p:nvPicPr>
        <p:blipFill>
          <a:blip r:embed="rId2"/>
          <a:stretch/>
        </p:blipFill>
        <p:spPr>
          <a:xfrm>
            <a:off x="768240" y="1785960"/>
            <a:ext cx="7589160" cy="422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31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6)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Data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storage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33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34" name="" descr=""/>
          <p:cNvPicPr/>
          <p:nvPr/>
        </p:nvPicPr>
        <p:blipFill>
          <a:blip r:embed="rId2"/>
          <a:srcRect l="0" t="0" r="44992" b="57774"/>
          <a:stretch/>
        </p:blipFill>
        <p:spPr>
          <a:xfrm>
            <a:off x="457200" y="2057400"/>
            <a:ext cx="8138880" cy="3513240"/>
          </a:xfrm>
          <a:prstGeom prst="rect">
            <a:avLst/>
          </a:prstGeom>
          <a:ln w="0">
            <a:noFill/>
          </a:ln>
        </p:spPr>
      </p:pic>
      <p:sp>
        <p:nvSpPr>
          <p:cNvPr id="435" name=""/>
          <p:cNvSpPr/>
          <p:nvPr/>
        </p:nvSpPr>
        <p:spPr>
          <a:xfrm>
            <a:off x="6172200" y="2286000"/>
            <a:ext cx="2057040" cy="1371240"/>
          </a:xfrm>
          <a:prstGeom prst="rect">
            <a:avLst/>
          </a:prstGeom>
          <a:solidFill>
            <a:srgbClr val="ff0000">
              <a:alpha val="5000"/>
            </a:srgbClr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37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7) Launch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training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and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visualization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40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240" y="1828800"/>
            <a:ext cx="7603920" cy="427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42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8)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Calibration maps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storage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44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45" name="" descr=""/>
          <p:cNvPicPr/>
          <p:nvPr/>
        </p:nvPicPr>
        <p:blipFill>
          <a:blip r:embed="rId2"/>
          <a:srcRect l="0" t="0" r="49992" b="55542"/>
          <a:stretch/>
        </p:blipFill>
        <p:spPr>
          <a:xfrm>
            <a:off x="905400" y="2057400"/>
            <a:ext cx="7314840" cy="3656880"/>
          </a:xfrm>
          <a:prstGeom prst="rect">
            <a:avLst/>
          </a:prstGeom>
          <a:ln w="0">
            <a:noFill/>
          </a:ln>
        </p:spPr>
      </p:pic>
      <p:sp>
        <p:nvSpPr>
          <p:cNvPr id="446" name=""/>
          <p:cNvSpPr/>
          <p:nvPr/>
        </p:nvSpPr>
        <p:spPr>
          <a:xfrm>
            <a:off x="5943600" y="2514600"/>
            <a:ext cx="1599840" cy="914040"/>
          </a:xfrm>
          <a:prstGeom prst="rect">
            <a:avLst/>
          </a:prstGeom>
          <a:solidFill>
            <a:srgbClr val="ff0000">
              <a:alpha val="5000"/>
            </a:srgbClr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48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8) Maps inspection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50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51" name="" descr=""/>
          <p:cNvPicPr/>
          <p:nvPr/>
        </p:nvPicPr>
        <p:blipFill>
          <a:blip r:embed="rId2"/>
          <a:stretch/>
        </p:blipFill>
        <p:spPr>
          <a:xfrm>
            <a:off x="109800" y="1742400"/>
            <a:ext cx="8915760" cy="2765520"/>
          </a:xfrm>
          <a:prstGeom prst="rect">
            <a:avLst/>
          </a:prstGeom>
          <a:ln w="0">
            <a:noFill/>
          </a:ln>
        </p:spPr>
      </p:pic>
      <p:pic>
        <p:nvPicPr>
          <p:cNvPr id="452" name="" descr=""/>
          <p:cNvPicPr/>
          <p:nvPr/>
        </p:nvPicPr>
        <p:blipFill>
          <a:blip r:embed="rId3"/>
          <a:stretch/>
        </p:blipFill>
        <p:spPr>
          <a:xfrm>
            <a:off x="2538360" y="3819600"/>
            <a:ext cx="4074840" cy="289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54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2a6099"/>
                </a:solidFill>
                <a:latin typeface="Arial"/>
              </a:rPr>
              <a:t>PART 2: Steering Dynamic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456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58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Launch “calibration_steering_launch.py”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60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61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520" y="1828800"/>
            <a:ext cx="7681320" cy="43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63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2) Collect data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65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66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560" y="1828800"/>
            <a:ext cx="7721640" cy="434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Autoware Calibration Node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6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337" name="" descr=""/>
          <p:cNvPicPr/>
          <p:nvPr/>
        </p:nvPicPr>
        <p:blipFill>
          <a:blip r:embed="rId2"/>
          <a:stretch/>
        </p:blipFill>
        <p:spPr>
          <a:xfrm>
            <a:off x="1640520" y="914400"/>
            <a:ext cx="5756040" cy="528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PlaceHolder 2"/>
          <p:cNvSpPr>
            <a:spLocks noGrp="1"/>
          </p:cNvSpPr>
          <p:nvPr>
            <p:ph type="subTitle"/>
          </p:nvPr>
        </p:nvSpPr>
        <p:spPr>
          <a:xfrm>
            <a:off x="457200" y="141804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3) Collection status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visualization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and data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storage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70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71" name="" descr=""/>
          <p:cNvPicPr/>
          <p:nvPr/>
        </p:nvPicPr>
        <p:blipFill>
          <a:blip r:embed="rId2"/>
          <a:stretch/>
        </p:blipFill>
        <p:spPr>
          <a:xfrm>
            <a:off x="420480" y="1828800"/>
            <a:ext cx="8340840" cy="1857960"/>
          </a:xfrm>
          <a:prstGeom prst="rect">
            <a:avLst/>
          </a:prstGeom>
          <a:ln w="0">
            <a:noFill/>
          </a:ln>
        </p:spPr>
      </p:pic>
      <p:pic>
        <p:nvPicPr>
          <p:cNvPr id="472" name="" descr=""/>
          <p:cNvPicPr/>
          <p:nvPr/>
        </p:nvPicPr>
        <p:blipFill>
          <a:blip r:embed="rId3"/>
          <a:srcRect l="0" t="0" r="25841" b="69351"/>
          <a:stretch/>
        </p:blipFill>
        <p:spPr>
          <a:xfrm>
            <a:off x="118800" y="3886200"/>
            <a:ext cx="8857800" cy="2057040"/>
          </a:xfrm>
          <a:prstGeom prst="rect">
            <a:avLst/>
          </a:prstGeom>
          <a:ln w="0">
            <a:noFill/>
          </a:ln>
        </p:spPr>
      </p:pic>
      <p:sp>
        <p:nvSpPr>
          <p:cNvPr id="473" name=""/>
          <p:cNvSpPr/>
          <p:nvPr/>
        </p:nvSpPr>
        <p:spPr>
          <a:xfrm>
            <a:off x="5029200" y="4114800"/>
            <a:ext cx="3200040" cy="914040"/>
          </a:xfrm>
          <a:prstGeom prst="rect">
            <a:avLst/>
          </a:prstGeom>
          <a:solidFill>
            <a:srgbClr val="ff0000">
              <a:alpha val="5000"/>
            </a:srgbClr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PlaceHolder 2"/>
          <p:cNvSpPr>
            <a:spLocks noGrp="1"/>
          </p:cNvSpPr>
          <p:nvPr>
            <p:ph type="subTitle"/>
          </p:nvPr>
        </p:nvSpPr>
        <p:spPr>
          <a:xfrm>
            <a:off x="457200" y="141804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4) Launch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training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and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visualization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77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78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200" y="1828800"/>
            <a:ext cx="7721640" cy="434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80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PlaceHolder 2"/>
          <p:cNvSpPr>
            <a:spLocks noGrp="1"/>
          </p:cNvSpPr>
          <p:nvPr>
            <p:ph type="subTitle"/>
          </p:nvPr>
        </p:nvSpPr>
        <p:spPr>
          <a:xfrm>
            <a:off x="457200" y="141804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5)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Calibration maps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storage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82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83" name="" descr=""/>
          <p:cNvPicPr/>
          <p:nvPr/>
        </p:nvPicPr>
        <p:blipFill>
          <a:blip r:embed="rId2"/>
          <a:srcRect l="34994" t="0" r="0" b="59986"/>
          <a:stretch/>
        </p:blipFill>
        <p:spPr>
          <a:xfrm>
            <a:off x="228600" y="2286000"/>
            <a:ext cx="8586000" cy="2971440"/>
          </a:xfrm>
          <a:prstGeom prst="rect">
            <a:avLst/>
          </a:prstGeom>
          <a:ln w="0">
            <a:noFill/>
          </a:ln>
        </p:spPr>
      </p:pic>
      <p:sp>
        <p:nvSpPr>
          <p:cNvPr id="484" name=""/>
          <p:cNvSpPr/>
          <p:nvPr/>
        </p:nvSpPr>
        <p:spPr>
          <a:xfrm>
            <a:off x="5486400" y="2743200"/>
            <a:ext cx="3328200" cy="914040"/>
          </a:xfrm>
          <a:prstGeom prst="rect">
            <a:avLst/>
          </a:prstGeom>
          <a:solidFill>
            <a:srgbClr val="ff0000">
              <a:alpha val="5000"/>
            </a:srgbClr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86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PlaceHolder 2"/>
          <p:cNvSpPr>
            <a:spLocks noGrp="1"/>
          </p:cNvSpPr>
          <p:nvPr>
            <p:ph type="subTitle"/>
          </p:nvPr>
        </p:nvSpPr>
        <p:spPr>
          <a:xfrm>
            <a:off x="457200" y="141840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2a6099"/>
                </a:solidFill>
                <a:latin typeface="Arial"/>
              </a:rPr>
              <a:t>Additional information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488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90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PlaceHolder 2"/>
          <p:cNvSpPr>
            <a:spLocks noGrp="1"/>
          </p:cNvSpPr>
          <p:nvPr>
            <p:ph type="subTitle"/>
          </p:nvPr>
        </p:nvSpPr>
        <p:spPr>
          <a:xfrm>
            <a:off x="457200" y="141804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1) This software is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compatible with Autoware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, so always remember to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source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it and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launch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it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92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93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560" y="2139480"/>
            <a:ext cx="7086240" cy="398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95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PlaceHolder 2"/>
          <p:cNvSpPr>
            <a:spLocks noGrp="1"/>
          </p:cNvSpPr>
          <p:nvPr>
            <p:ph type="subTitle"/>
          </p:nvPr>
        </p:nvSpPr>
        <p:spPr>
          <a:xfrm>
            <a:off x="457200" y="141804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2) When launching the file to collect data, pay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attention</a:t>
            </a: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 to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data_monitor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97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498" name="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2239560"/>
            <a:ext cx="6909120" cy="38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00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PlaceHolder 2"/>
          <p:cNvSpPr>
            <a:spLocks noGrp="1"/>
          </p:cNvSpPr>
          <p:nvPr>
            <p:ph type="subTitle"/>
          </p:nvPr>
        </p:nvSpPr>
        <p:spPr>
          <a:xfrm>
            <a:off x="457200" y="141804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3) Configurable parameters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502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503" name="" descr=""/>
          <p:cNvPicPr/>
          <p:nvPr/>
        </p:nvPicPr>
        <p:blipFill>
          <a:blip r:embed="rId2"/>
          <a:stretch/>
        </p:blipFill>
        <p:spPr>
          <a:xfrm>
            <a:off x="1828800" y="1891440"/>
            <a:ext cx="2778120" cy="4233960"/>
          </a:xfrm>
          <a:prstGeom prst="rect">
            <a:avLst/>
          </a:prstGeom>
          <a:ln w="0">
            <a:noFill/>
          </a:ln>
        </p:spPr>
      </p:pic>
      <p:pic>
        <p:nvPicPr>
          <p:cNvPr id="504" name="" descr=""/>
          <p:cNvPicPr/>
          <p:nvPr/>
        </p:nvPicPr>
        <p:blipFill>
          <a:blip r:embed="rId3"/>
          <a:stretch/>
        </p:blipFill>
        <p:spPr>
          <a:xfrm>
            <a:off x="5029200" y="1883520"/>
            <a:ext cx="2797560" cy="426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Tutorial ~ How to use?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06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PlaceHolder 2"/>
          <p:cNvSpPr>
            <a:spLocks noGrp="1"/>
          </p:cNvSpPr>
          <p:nvPr>
            <p:ph type="subTitle"/>
          </p:nvPr>
        </p:nvSpPr>
        <p:spPr>
          <a:xfrm>
            <a:off x="457200" y="141804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4)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“Recovery_Mode”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parameter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508" name="" descr=""/>
          <p:cNvPicPr/>
          <p:nvPr/>
        </p:nvPicPr>
        <p:blipFill>
          <a:blip r:embed="rId1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  <p:pic>
        <p:nvPicPr>
          <p:cNvPr id="509" name="" descr=""/>
          <p:cNvPicPr/>
          <p:nvPr/>
        </p:nvPicPr>
        <p:blipFill>
          <a:blip r:embed="rId2"/>
          <a:stretch/>
        </p:blipFill>
        <p:spPr>
          <a:xfrm>
            <a:off x="1280160" y="1828800"/>
            <a:ext cx="6629040" cy="2571120"/>
          </a:xfrm>
          <a:prstGeom prst="rect">
            <a:avLst/>
          </a:prstGeom>
          <a:ln w="0">
            <a:noFill/>
          </a:ln>
        </p:spPr>
      </p:pic>
      <p:pic>
        <p:nvPicPr>
          <p:cNvPr id="510" name="" descr=""/>
          <p:cNvPicPr/>
          <p:nvPr/>
        </p:nvPicPr>
        <p:blipFill>
          <a:blip r:embed="rId3"/>
          <a:stretch/>
        </p:blipFill>
        <p:spPr>
          <a:xfrm>
            <a:off x="1517760" y="4572000"/>
            <a:ext cx="6171840" cy="13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Data Collection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0" y="3859920"/>
            <a:ext cx="9143280" cy="2082960"/>
          </a:xfrm>
          <a:prstGeom prst="rect">
            <a:avLst/>
          </a:prstGeom>
          <a:ln w="0">
            <a:noFill/>
          </a:ln>
        </p:spPr>
      </p:pic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2a6099"/>
                </a:solidFill>
                <a:latin typeface="Arial"/>
              </a:rPr>
              <a:t>2 scenarios: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1) Braking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2) Throttling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For each scenario there are different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configurable sub-scenarios</a:t>
            </a:r>
            <a:r>
              <a:rPr b="0" lang="en-US" sz="2000" spc="-1" strike="noStrike">
                <a:solidFill>
                  <a:srgbClr val="2a6099"/>
                </a:solidFill>
                <a:latin typeface="Arial"/>
              </a:rPr>
              <a:t> depending on velocity and brake/throttle levels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42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Data Preprocessing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40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Pitch compensation: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2) Consistency threshold: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3) Mean filter: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4) Outliers removal: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46" name="" descr=""/>
          <p:cNvPicPr/>
          <p:nvPr/>
        </p:nvPicPr>
        <p:blipFill>
          <a:blip r:embed="rId1"/>
          <a:stretch/>
        </p:blipFill>
        <p:spPr>
          <a:xfrm>
            <a:off x="3677040" y="1418400"/>
            <a:ext cx="3866040" cy="748080"/>
          </a:xfrm>
          <a:prstGeom prst="rect">
            <a:avLst/>
          </a:prstGeom>
          <a:ln w="0">
            <a:noFill/>
          </a:ln>
        </p:spPr>
      </p:pic>
      <p:pic>
        <p:nvPicPr>
          <p:cNvPr id="347" name="" descr=""/>
          <p:cNvPicPr/>
          <p:nvPr/>
        </p:nvPicPr>
        <p:blipFill>
          <a:blip r:embed="rId2"/>
          <a:stretch/>
        </p:blipFill>
        <p:spPr>
          <a:xfrm>
            <a:off x="3886200" y="2514600"/>
            <a:ext cx="4342680" cy="738720"/>
          </a:xfrm>
          <a:prstGeom prst="rect">
            <a:avLst/>
          </a:prstGeom>
          <a:ln w="0">
            <a:noFill/>
          </a:ln>
        </p:spPr>
      </p:pic>
      <p:pic>
        <p:nvPicPr>
          <p:cNvPr id="348" name="" descr=""/>
          <p:cNvPicPr/>
          <p:nvPr/>
        </p:nvPicPr>
        <p:blipFill>
          <a:blip r:embed="rId3"/>
          <a:stretch/>
        </p:blipFill>
        <p:spPr>
          <a:xfrm>
            <a:off x="2743200" y="3657960"/>
            <a:ext cx="4114080" cy="964800"/>
          </a:xfrm>
          <a:prstGeom prst="rect">
            <a:avLst/>
          </a:prstGeom>
          <a:ln w="0">
            <a:noFill/>
          </a:ln>
        </p:spPr>
      </p:pic>
      <p:pic>
        <p:nvPicPr>
          <p:cNvPr id="349" name="" descr=""/>
          <p:cNvPicPr/>
          <p:nvPr/>
        </p:nvPicPr>
        <p:blipFill>
          <a:blip r:embed="rId4"/>
          <a:stretch/>
        </p:blipFill>
        <p:spPr>
          <a:xfrm>
            <a:off x="3572280" y="4972320"/>
            <a:ext cx="3056400" cy="970560"/>
          </a:xfrm>
          <a:prstGeom prst="rect">
            <a:avLst/>
          </a:prstGeom>
          <a:ln w="0">
            <a:noFill/>
          </a:ln>
        </p:spPr>
      </p:pic>
      <p:pic>
        <p:nvPicPr>
          <p:cNvPr id="350" name="" descr=""/>
          <p:cNvPicPr/>
          <p:nvPr/>
        </p:nvPicPr>
        <p:blipFill>
          <a:blip r:embed="rId5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Models Design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Grey-box Linear Model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228600" y="2286000"/>
            <a:ext cx="8686080" cy="3236040"/>
          </a:xfrm>
          <a:prstGeom prst="rect">
            <a:avLst/>
          </a:prstGeom>
          <a:ln w="0">
            <a:noFill/>
          </a:ln>
        </p:spPr>
      </p:pic>
      <p:pic>
        <p:nvPicPr>
          <p:cNvPr id="355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Models Design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Black-box Linear Model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1143000" y="2286000"/>
            <a:ext cx="7085520" cy="3601800"/>
          </a:xfrm>
          <a:prstGeom prst="rect">
            <a:avLst/>
          </a:prstGeom>
          <a:ln w="0">
            <a:noFill/>
          </a:ln>
        </p:spPr>
      </p:pic>
      <p:pic>
        <p:nvPicPr>
          <p:cNvPr id="360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Models Design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Grey-box Non-Linear Model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685800" y="2189160"/>
            <a:ext cx="7726680" cy="3769920"/>
          </a:xfrm>
          <a:prstGeom prst="rect">
            <a:avLst/>
          </a:prstGeom>
          <a:ln w="0">
            <a:noFill/>
          </a:ln>
        </p:spPr>
      </p:pic>
      <p:pic>
        <p:nvPicPr>
          <p:cNvPr id="365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Models Design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1143000" y="4572000"/>
            <a:ext cx="70851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2a6099"/>
                </a:solidFill>
                <a:latin typeface="Arial"/>
              </a:rPr>
              <a:t>1) Black-box Non-Linear Model 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1116720" y="2286000"/>
            <a:ext cx="6883560" cy="3656880"/>
          </a:xfrm>
          <a:prstGeom prst="rect">
            <a:avLst/>
          </a:prstGeom>
          <a:ln w="0">
            <a:noFill/>
          </a:ln>
        </p:spPr>
      </p:pic>
      <p:pic>
        <p:nvPicPr>
          <p:cNvPr id="370" name="" descr=""/>
          <p:cNvPicPr/>
          <p:nvPr/>
        </p:nvPicPr>
        <p:blipFill>
          <a:blip r:embed="rId2"/>
          <a:stretch/>
        </p:blipFill>
        <p:spPr>
          <a:xfrm>
            <a:off x="228600" y="6125760"/>
            <a:ext cx="3200040" cy="7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403</TotalTime>
  <Application>LibreOffice/7.3.7.2$Linux_X86_64 LibreOffice_project/30$Build-2</Application>
  <AppVersion>15.0000</AppVersion>
  <Words>291</Words>
  <Paragraphs>52</Paragraphs>
  <Company>Area Servizi ICT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2015-05-26T12:27:57Z</dcterms:created>
  <dc:creator>Mattia Brambilla</dc:creator>
  <dc:description/>
  <dc:language>en-US</dc:language>
  <cp:lastModifiedBy/>
  <dcterms:modified xsi:type="dcterms:W3CDTF">2024-04-18T16:25:16Z</dcterms:modified>
  <cp:revision>46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19</vt:i4>
  </property>
  <property fmtid="{D5CDD505-2E9C-101B-9397-08002B2CF9AE}" pid="3" name="Notes">
    <vt:i4>1</vt:i4>
  </property>
  <property fmtid="{D5CDD505-2E9C-101B-9397-08002B2CF9AE}" pid="4" name="PresentationFormat">
    <vt:lpwstr>Presentazione su schermo (4:3)</vt:lpwstr>
  </property>
  <property fmtid="{D5CDD505-2E9C-101B-9397-08002B2CF9AE}" pid="5" name="Slides">
    <vt:i4>36</vt:i4>
  </property>
</Properties>
</file>