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72" r:id="rId3"/>
    <p:sldId id="273" r:id="rId4"/>
    <p:sldId id="274" r:id="rId5"/>
    <p:sldId id="275" r:id="rId6"/>
    <p:sldId id="276" r:id="rId7"/>
    <p:sldId id="277" r:id="rId8"/>
    <p:sldId id="278" r:id="rId9"/>
    <p:sldId id="27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9A62"/>
    <a:srgbClr val="005152"/>
    <a:srgbClr val="FABC60"/>
    <a:srgbClr val="FFE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4"/>
    <p:restoredTop sz="87485" autoAdjust="0"/>
  </p:normalViewPr>
  <p:slideViewPr>
    <p:cSldViewPr snapToGrid="0" snapToObjects="1">
      <p:cViewPr varScale="1">
        <p:scale>
          <a:sx n="100" d="100"/>
          <a:sy n="100" d="100"/>
        </p:scale>
        <p:origin x="270"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AB064-648D-40AF-88F0-D1BB92018BC4}" type="datetimeFigureOut">
              <a:rPr lang="ro-RO" smtClean="0"/>
              <a:t>21.11.2021</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484B3-E179-44CD-85B4-A8BCE2AF3EC3}" type="slidenum">
              <a:rPr lang="ro-RO" smtClean="0"/>
              <a:t>‹#›</a:t>
            </a:fld>
            <a:endParaRPr lang="ro-RO"/>
          </a:p>
        </p:txBody>
      </p:sp>
    </p:spTree>
    <p:extLst>
      <p:ext uri="{BB962C8B-B14F-4D97-AF65-F5344CB8AC3E}">
        <p14:creationId xmlns:p14="http://schemas.microsoft.com/office/powerpoint/2010/main" val="295459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166484B3-E179-44CD-85B4-A8BCE2AF3EC3}" type="slidenum">
              <a:rPr lang="ro-RO" smtClean="0"/>
              <a:t>2</a:t>
            </a:fld>
            <a:endParaRPr lang="ro-RO"/>
          </a:p>
        </p:txBody>
      </p:sp>
    </p:spTree>
    <p:extLst>
      <p:ext uri="{BB962C8B-B14F-4D97-AF65-F5344CB8AC3E}">
        <p14:creationId xmlns:p14="http://schemas.microsoft.com/office/powerpoint/2010/main" val="374279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166484B3-E179-44CD-85B4-A8BCE2AF3EC3}" type="slidenum">
              <a:rPr lang="ro-RO" smtClean="0"/>
              <a:t>6</a:t>
            </a:fld>
            <a:endParaRPr lang="ro-RO"/>
          </a:p>
        </p:txBody>
      </p:sp>
    </p:spTree>
    <p:extLst>
      <p:ext uri="{BB962C8B-B14F-4D97-AF65-F5344CB8AC3E}">
        <p14:creationId xmlns:p14="http://schemas.microsoft.com/office/powerpoint/2010/main" val="1216631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95F8-9E82-2343-9F71-65EA1F8AB114}"/>
              </a:ext>
            </a:extLst>
          </p:cNvPr>
          <p:cNvSpPr>
            <a:spLocks noGrp="1"/>
          </p:cNvSpPr>
          <p:nvPr>
            <p:ph type="ctrTitle" hasCustomPrompt="1"/>
          </p:nvPr>
        </p:nvSpPr>
        <p:spPr>
          <a:xfrm>
            <a:off x="1524000" y="1122363"/>
            <a:ext cx="9144000" cy="2387600"/>
          </a:xfrm>
        </p:spPr>
        <p:txBody>
          <a:bodyPr anchor="b">
            <a:normAutofit/>
          </a:bodyPr>
          <a:lstStyle>
            <a:lvl1pPr algn="ctr">
              <a:defRPr sz="3200" spc="300">
                <a:solidFill>
                  <a:schemeClr val="bg1"/>
                </a:solidFill>
                <a:latin typeface="Trebuchet MS" panose="020B070302020209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C34B3E6-7B2F-CE47-898D-2D8545B00112}"/>
              </a:ext>
            </a:extLst>
          </p:cNvPr>
          <p:cNvSpPr>
            <a:spLocks noGrp="1"/>
          </p:cNvSpPr>
          <p:nvPr>
            <p:ph type="subTitle" idx="1"/>
          </p:nvPr>
        </p:nvSpPr>
        <p:spPr>
          <a:xfrm>
            <a:off x="1524000" y="3763478"/>
            <a:ext cx="9144000" cy="1494321"/>
          </a:xfrm>
        </p:spPr>
        <p:txBody>
          <a:bodyPr>
            <a:normAutofit/>
          </a:bodyPr>
          <a:lstStyle>
            <a:lvl1pPr marL="0" indent="0" algn="ctr">
              <a:buNone/>
              <a:defRPr sz="1400" spc="0">
                <a:solidFill>
                  <a:schemeClr val="bg1"/>
                </a:solidFill>
                <a:latin typeface="Trebuchet MS" panose="020B070302020209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0F344EAC-7D83-D44F-8DE6-497B23D0A366}"/>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spTree>
    <p:extLst>
      <p:ext uri="{BB962C8B-B14F-4D97-AF65-F5344CB8AC3E}">
        <p14:creationId xmlns:p14="http://schemas.microsoft.com/office/powerpoint/2010/main" val="424290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B91FE735-EF1C-9F46-9408-0D8F8BD1515F}"/>
              </a:ext>
            </a:extLst>
          </p:cNvPr>
          <p:cNvSpPr>
            <a:spLocks noGrp="1"/>
          </p:cNvSpPr>
          <p:nvPr>
            <p:ph sz="half" idx="10"/>
          </p:nvPr>
        </p:nvSpPr>
        <p:spPr>
          <a:xfrm>
            <a:off x="669073" y="919669"/>
            <a:ext cx="10847066" cy="5388664"/>
          </a:xfrm>
        </p:spPr>
        <p:txBody>
          <a:bodyPr/>
          <a:lstStyle>
            <a:lvl1pPr>
              <a:defRPr sz="2400">
                <a:solidFill>
                  <a:srgbClr val="479A62"/>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400">
                <a:solidFill>
                  <a:schemeClr val="tx1">
                    <a:lumMod val="65000"/>
                    <a:lumOff val="35000"/>
                  </a:schemeClr>
                </a:solidFill>
              </a:defRPr>
            </a:lvl5pPr>
          </a:lstStyle>
          <a:p>
            <a:pPr lvl="0"/>
            <a:endParaRPr lang="en-US" dirty="0"/>
          </a:p>
        </p:txBody>
      </p:sp>
      <p:pic>
        <p:nvPicPr>
          <p:cNvPr id="14" name="Picture 13">
            <a:extLst>
              <a:ext uri="{FF2B5EF4-FFF2-40B4-BE49-F238E27FC236}">
                <a16:creationId xmlns:a16="http://schemas.microsoft.com/office/drawing/2014/main" id="{6F95DEAA-8F0F-B549-A253-A73FDC7C2D09}"/>
              </a:ext>
            </a:extLst>
          </p:cNvPr>
          <p:cNvPicPr>
            <a:picLocks noChangeAspect="1"/>
          </p:cNvPicPr>
          <p:nvPr userDrawn="1"/>
        </p:nvPicPr>
        <p:blipFill>
          <a:blip r:embed="rId2"/>
          <a:stretch>
            <a:fillRect/>
          </a:stretch>
        </p:blipFill>
        <p:spPr>
          <a:xfrm>
            <a:off x="0" y="6457470"/>
            <a:ext cx="12192000" cy="282077"/>
          </a:xfrm>
          <a:prstGeom prst="rect">
            <a:avLst/>
          </a:prstGeom>
        </p:spPr>
      </p:pic>
      <p:sp>
        <p:nvSpPr>
          <p:cNvPr id="15" name="Rectangle 14">
            <a:extLst>
              <a:ext uri="{FF2B5EF4-FFF2-40B4-BE49-F238E27FC236}">
                <a16:creationId xmlns:a16="http://schemas.microsoft.com/office/drawing/2014/main" id="{DEC849FE-A641-DF45-B1E6-62E04859182B}"/>
              </a:ext>
            </a:extLst>
          </p:cNvPr>
          <p:cNvSpPr/>
          <p:nvPr userDrawn="1"/>
        </p:nvSpPr>
        <p:spPr>
          <a:xfrm>
            <a:off x="9879497" y="6457470"/>
            <a:ext cx="2312504" cy="282077"/>
          </a:xfrm>
          <a:prstGeom prst="rect">
            <a:avLst/>
          </a:prstGeom>
          <a:solidFill>
            <a:srgbClr val="479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lide Number Placeholder 5">
            <a:extLst>
              <a:ext uri="{FF2B5EF4-FFF2-40B4-BE49-F238E27FC236}">
                <a16:creationId xmlns:a16="http://schemas.microsoft.com/office/drawing/2014/main" id="{D647D69D-486A-514B-928A-EF245A8A076E}"/>
              </a:ext>
            </a:extLst>
          </p:cNvPr>
          <p:cNvSpPr txBox="1">
            <a:spLocks/>
          </p:cNvSpPr>
          <p:nvPr userDrawn="1"/>
        </p:nvSpPr>
        <p:spPr>
          <a:xfrm>
            <a:off x="11734800" y="6487178"/>
            <a:ext cx="457200"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84BB2C8-EC7C-2647-88B2-2B80E9C020D0}" type="slidenum">
              <a:rPr lang="en-US" smtClean="0">
                <a:solidFill>
                  <a:schemeClr val="bg1"/>
                </a:solidFill>
              </a:rPr>
              <a:pPr algn="r"/>
              <a:t>‹#›</a:t>
            </a:fld>
            <a:endParaRPr lang="en-US" dirty="0">
              <a:solidFill>
                <a:schemeClr val="bg1"/>
              </a:solidFill>
            </a:endParaRPr>
          </a:p>
        </p:txBody>
      </p:sp>
      <p:sp>
        <p:nvSpPr>
          <p:cNvPr id="17" name="Slide Number Placeholder 5">
            <a:extLst>
              <a:ext uri="{FF2B5EF4-FFF2-40B4-BE49-F238E27FC236}">
                <a16:creationId xmlns:a16="http://schemas.microsoft.com/office/drawing/2014/main" id="{CDD4414E-D883-4B4E-8720-D36B4B2C09A8}"/>
              </a:ext>
            </a:extLst>
          </p:cNvPr>
          <p:cNvSpPr txBox="1">
            <a:spLocks/>
          </p:cNvSpPr>
          <p:nvPr userDrawn="1"/>
        </p:nvSpPr>
        <p:spPr>
          <a:xfrm>
            <a:off x="9872870" y="6482718"/>
            <a:ext cx="1643269"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Presentation or section title</a:t>
            </a:r>
          </a:p>
        </p:txBody>
      </p:sp>
      <p:pic>
        <p:nvPicPr>
          <p:cNvPr id="18" name="Picture 17">
            <a:extLst>
              <a:ext uri="{FF2B5EF4-FFF2-40B4-BE49-F238E27FC236}">
                <a16:creationId xmlns:a16="http://schemas.microsoft.com/office/drawing/2014/main" id="{D2237AC9-F296-F742-90FB-DAE880090E5E}"/>
              </a:ext>
            </a:extLst>
          </p:cNvPr>
          <p:cNvPicPr>
            <a:picLocks noChangeAspect="1"/>
          </p:cNvPicPr>
          <p:nvPr userDrawn="1"/>
        </p:nvPicPr>
        <p:blipFill>
          <a:blip r:embed="rId3"/>
          <a:stretch>
            <a:fillRect/>
          </a:stretch>
        </p:blipFill>
        <p:spPr>
          <a:xfrm>
            <a:off x="11338122" y="13879"/>
            <a:ext cx="853877" cy="654458"/>
          </a:xfrm>
          <a:prstGeom prst="rect">
            <a:avLst/>
          </a:prstGeom>
        </p:spPr>
      </p:pic>
    </p:spTree>
    <p:extLst>
      <p:ext uri="{BB962C8B-B14F-4D97-AF65-F5344CB8AC3E}">
        <p14:creationId xmlns:p14="http://schemas.microsoft.com/office/powerpoint/2010/main" val="128496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2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212C-9121-A643-8BF9-10E21C273321}"/>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A012082E-C990-C944-A482-271D344E6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C25C096-0955-E044-B5BD-E74CAF09DFF3}"/>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B82370E-CA01-8040-877B-BB3B14F95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AB08C-4C88-6E42-9A82-7CC3EBE93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5">
            <a:extLst>
              <a:ext uri="{FF2B5EF4-FFF2-40B4-BE49-F238E27FC236}">
                <a16:creationId xmlns:a16="http://schemas.microsoft.com/office/drawing/2014/main" id="{FF276BF5-75AD-0945-BCA5-03A83CFDF98A}"/>
              </a:ext>
            </a:extLst>
          </p:cNvPr>
          <p:cNvSpPr>
            <a:spLocks noGrp="1"/>
          </p:cNvSpPr>
          <p:nvPr>
            <p:ph type="sldNum" sz="quarter" idx="10"/>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28E69FAB-4487-414B-9F5D-4CFC0794EEF8}"/>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2243136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2ACE-D658-2A40-81CC-30569D3BF8A0}"/>
              </a:ext>
            </a:extLst>
          </p:cNvPr>
          <p:cNvSpPr>
            <a:spLocks noGrp="1"/>
          </p:cNvSpPr>
          <p:nvPr>
            <p:ph type="title"/>
          </p:nvPr>
        </p:nvSpPr>
        <p:spPr/>
        <p:txBody>
          <a:bodyPr/>
          <a:lstStyle/>
          <a:p>
            <a:r>
              <a:rPr lang="en-US"/>
              <a:t>Click to edit Master title style</a:t>
            </a:r>
          </a:p>
        </p:txBody>
      </p:sp>
      <p:sp>
        <p:nvSpPr>
          <p:cNvPr id="12" name="Slide Number Placeholder 5">
            <a:extLst>
              <a:ext uri="{FF2B5EF4-FFF2-40B4-BE49-F238E27FC236}">
                <a16:creationId xmlns:a16="http://schemas.microsoft.com/office/drawing/2014/main" id="{284C1CA2-1EF6-EF49-86DE-565E04D933BC}"/>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5" name="Picture 4">
            <a:extLst>
              <a:ext uri="{FF2B5EF4-FFF2-40B4-BE49-F238E27FC236}">
                <a16:creationId xmlns:a16="http://schemas.microsoft.com/office/drawing/2014/main" id="{20434A2B-44D5-1748-8E25-6C8B0418315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81085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63F0-355E-834C-B199-184CE3CC5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B8D98-1E93-D84A-8CC6-F2CFF2BC3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53AC1-3A1F-4445-B332-65904DD6A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Slide Number Placeholder 5">
            <a:extLst>
              <a:ext uri="{FF2B5EF4-FFF2-40B4-BE49-F238E27FC236}">
                <a16:creationId xmlns:a16="http://schemas.microsoft.com/office/drawing/2014/main" id="{459A86E7-34C5-7B4E-9966-7BC7580D437E}"/>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7" name="Picture 6">
            <a:extLst>
              <a:ext uri="{FF2B5EF4-FFF2-40B4-BE49-F238E27FC236}">
                <a16:creationId xmlns:a16="http://schemas.microsoft.com/office/drawing/2014/main" id="{BB39F484-DA0F-AD4B-B3E8-6D5B44EF5264}"/>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3435265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D549-D7C5-B945-AE27-E153E6982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2FF7C7-0C4E-8E40-854A-1ED490DB6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DC002D-5EB9-254C-AA7F-13021488C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Slide Number Placeholder 5">
            <a:extLst>
              <a:ext uri="{FF2B5EF4-FFF2-40B4-BE49-F238E27FC236}">
                <a16:creationId xmlns:a16="http://schemas.microsoft.com/office/drawing/2014/main" id="{BE35A1FD-B774-4343-A84A-4E1BA4D6AD36}"/>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7" name="Picture 6">
            <a:extLst>
              <a:ext uri="{FF2B5EF4-FFF2-40B4-BE49-F238E27FC236}">
                <a16:creationId xmlns:a16="http://schemas.microsoft.com/office/drawing/2014/main" id="{E6BB8524-8A8F-5D48-9FD1-57F6B45DED1C}"/>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422403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203-1C7A-9B47-A6A7-7728971D1E09}"/>
              </a:ext>
            </a:extLst>
          </p:cNvPr>
          <p:cNvSpPr>
            <a:spLocks noGrp="1"/>
          </p:cNvSpPr>
          <p:nvPr>
            <p:ph type="title"/>
          </p:nvPr>
        </p:nvSpPr>
        <p:spPr>
          <a:xfrm>
            <a:off x="831850" y="2225233"/>
            <a:ext cx="10515600" cy="1297714"/>
          </a:xfrm>
        </p:spPr>
        <p:txBody>
          <a:bodyPr anchor="b">
            <a:normAutofit/>
          </a:bodyPr>
          <a:lstStyle>
            <a:lvl1pPr>
              <a:defRPr sz="2400" b="0" spc="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3353CF8-7BD0-DA42-8B69-8ED4021B1C2B}"/>
              </a:ext>
            </a:extLst>
          </p:cNvPr>
          <p:cNvSpPr>
            <a:spLocks noGrp="1"/>
          </p:cNvSpPr>
          <p:nvPr>
            <p:ph type="body" idx="1"/>
          </p:nvPr>
        </p:nvSpPr>
        <p:spPr>
          <a:xfrm>
            <a:off x="831850" y="3857943"/>
            <a:ext cx="10515600" cy="1500187"/>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D668BFA0-00C7-6040-B8E2-B38C73931C70}"/>
              </a:ext>
            </a:extLst>
          </p:cNvPr>
          <p:cNvCxnSpPr>
            <a:cxnSpLocks/>
          </p:cNvCxnSpPr>
          <p:nvPr userDrawn="1"/>
        </p:nvCxnSpPr>
        <p:spPr>
          <a:xfrm>
            <a:off x="924025" y="3665438"/>
            <a:ext cx="10317132" cy="0"/>
          </a:xfrm>
          <a:prstGeom prst="line">
            <a:avLst/>
          </a:prstGeom>
          <a:ln w="6350">
            <a:solidFill>
              <a:schemeClr val="bg1"/>
            </a:solidFill>
          </a:ln>
        </p:spPr>
        <p:style>
          <a:lnRef idx="3">
            <a:schemeClr val="accent3"/>
          </a:lnRef>
          <a:fillRef idx="0">
            <a:schemeClr val="accent3"/>
          </a:fillRef>
          <a:effectRef idx="2">
            <a:schemeClr val="accent3"/>
          </a:effectRef>
          <a:fontRef idx="minor">
            <a:schemeClr val="tx1"/>
          </a:fontRef>
        </p:style>
      </p:cxnSp>
      <p:sp>
        <p:nvSpPr>
          <p:cNvPr id="11" name="Slide Number Placeholder 5">
            <a:extLst>
              <a:ext uri="{FF2B5EF4-FFF2-40B4-BE49-F238E27FC236}">
                <a16:creationId xmlns:a16="http://schemas.microsoft.com/office/drawing/2014/main" id="{AB0F7EE1-21ED-4642-923E-B093619CFAC4}"/>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0A3ED3C5-FCB3-CE4E-892F-DED874A202F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9782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203-1C7A-9B47-A6A7-7728971D1E09}"/>
              </a:ext>
            </a:extLst>
          </p:cNvPr>
          <p:cNvSpPr>
            <a:spLocks noGrp="1"/>
          </p:cNvSpPr>
          <p:nvPr>
            <p:ph type="title"/>
          </p:nvPr>
        </p:nvSpPr>
        <p:spPr>
          <a:xfrm>
            <a:off x="831850" y="2225233"/>
            <a:ext cx="10515600" cy="1297714"/>
          </a:xfrm>
        </p:spPr>
        <p:txBody>
          <a:bodyPr anchor="b">
            <a:normAutofit/>
          </a:bodyPr>
          <a:lstStyle>
            <a:lvl1pPr>
              <a:defRPr sz="2400" b="0" spc="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3353CF8-7BD0-DA42-8B69-8ED4021B1C2B}"/>
              </a:ext>
            </a:extLst>
          </p:cNvPr>
          <p:cNvSpPr>
            <a:spLocks noGrp="1"/>
          </p:cNvSpPr>
          <p:nvPr>
            <p:ph type="body" idx="1"/>
          </p:nvPr>
        </p:nvSpPr>
        <p:spPr>
          <a:xfrm>
            <a:off x="831850" y="3857943"/>
            <a:ext cx="10515600" cy="1500187"/>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D668BFA0-00C7-6040-B8E2-B38C73931C70}"/>
              </a:ext>
            </a:extLst>
          </p:cNvPr>
          <p:cNvCxnSpPr>
            <a:cxnSpLocks/>
          </p:cNvCxnSpPr>
          <p:nvPr userDrawn="1"/>
        </p:nvCxnSpPr>
        <p:spPr>
          <a:xfrm>
            <a:off x="924025" y="3665438"/>
            <a:ext cx="10317132" cy="0"/>
          </a:xfrm>
          <a:prstGeom prst="line">
            <a:avLst/>
          </a:prstGeom>
          <a:ln w="6350">
            <a:solidFill>
              <a:schemeClr val="bg1"/>
            </a:solidFill>
          </a:ln>
        </p:spPr>
        <p:style>
          <a:lnRef idx="3">
            <a:schemeClr val="accent3"/>
          </a:lnRef>
          <a:fillRef idx="0">
            <a:schemeClr val="accent3"/>
          </a:fillRef>
          <a:effectRef idx="2">
            <a:schemeClr val="accent3"/>
          </a:effectRef>
          <a:fontRef idx="minor">
            <a:schemeClr val="tx1"/>
          </a:fontRef>
        </p:style>
      </p:cxnSp>
      <p:sp>
        <p:nvSpPr>
          <p:cNvPr id="11" name="Slide Number Placeholder 5">
            <a:extLst>
              <a:ext uri="{FF2B5EF4-FFF2-40B4-BE49-F238E27FC236}">
                <a16:creationId xmlns:a16="http://schemas.microsoft.com/office/drawing/2014/main" id="{AB0F7EE1-21ED-4642-923E-B093619CFAC4}"/>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0A3ED3C5-FCB3-CE4E-892F-DED874A202F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4118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203-1C7A-9B47-A6A7-7728971D1E09}"/>
              </a:ext>
            </a:extLst>
          </p:cNvPr>
          <p:cNvSpPr>
            <a:spLocks noGrp="1"/>
          </p:cNvSpPr>
          <p:nvPr>
            <p:ph type="title"/>
          </p:nvPr>
        </p:nvSpPr>
        <p:spPr>
          <a:xfrm>
            <a:off x="831850" y="2225233"/>
            <a:ext cx="10515600" cy="1297714"/>
          </a:xfrm>
        </p:spPr>
        <p:txBody>
          <a:bodyPr anchor="b">
            <a:normAutofit/>
          </a:bodyPr>
          <a:lstStyle>
            <a:lvl1pPr>
              <a:defRPr sz="2400" b="0" spc="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3353CF8-7BD0-DA42-8B69-8ED4021B1C2B}"/>
              </a:ext>
            </a:extLst>
          </p:cNvPr>
          <p:cNvSpPr>
            <a:spLocks noGrp="1"/>
          </p:cNvSpPr>
          <p:nvPr>
            <p:ph type="body" idx="1"/>
          </p:nvPr>
        </p:nvSpPr>
        <p:spPr>
          <a:xfrm>
            <a:off x="831850" y="3857943"/>
            <a:ext cx="10515600" cy="1500187"/>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D668BFA0-00C7-6040-B8E2-B38C73931C70}"/>
              </a:ext>
            </a:extLst>
          </p:cNvPr>
          <p:cNvCxnSpPr>
            <a:cxnSpLocks/>
          </p:cNvCxnSpPr>
          <p:nvPr userDrawn="1"/>
        </p:nvCxnSpPr>
        <p:spPr>
          <a:xfrm>
            <a:off x="924025" y="3665438"/>
            <a:ext cx="10317132" cy="0"/>
          </a:xfrm>
          <a:prstGeom prst="line">
            <a:avLst/>
          </a:prstGeom>
          <a:ln w="6350">
            <a:solidFill>
              <a:schemeClr val="bg1"/>
            </a:solidFill>
          </a:ln>
        </p:spPr>
        <p:style>
          <a:lnRef idx="3">
            <a:schemeClr val="accent3"/>
          </a:lnRef>
          <a:fillRef idx="0">
            <a:schemeClr val="accent3"/>
          </a:fillRef>
          <a:effectRef idx="2">
            <a:schemeClr val="accent3"/>
          </a:effectRef>
          <a:fontRef idx="minor">
            <a:schemeClr val="tx1"/>
          </a:fontRef>
        </p:style>
      </p:cxnSp>
      <p:sp>
        <p:nvSpPr>
          <p:cNvPr id="11" name="Slide Number Placeholder 5">
            <a:extLst>
              <a:ext uri="{FF2B5EF4-FFF2-40B4-BE49-F238E27FC236}">
                <a16:creationId xmlns:a16="http://schemas.microsoft.com/office/drawing/2014/main" id="{AB0F7EE1-21ED-4642-923E-B093619CFAC4}"/>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0A3ED3C5-FCB3-CE4E-892F-DED874A202F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300287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203-1C7A-9B47-A6A7-7728971D1E09}"/>
              </a:ext>
            </a:extLst>
          </p:cNvPr>
          <p:cNvSpPr>
            <a:spLocks noGrp="1"/>
          </p:cNvSpPr>
          <p:nvPr>
            <p:ph type="title"/>
          </p:nvPr>
        </p:nvSpPr>
        <p:spPr>
          <a:xfrm>
            <a:off x="831850" y="2225233"/>
            <a:ext cx="10515600" cy="1297714"/>
          </a:xfrm>
        </p:spPr>
        <p:txBody>
          <a:bodyPr anchor="b">
            <a:normAutofit/>
          </a:bodyPr>
          <a:lstStyle>
            <a:lvl1pPr>
              <a:defRPr sz="2400" b="0" spc="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3353CF8-7BD0-DA42-8B69-8ED4021B1C2B}"/>
              </a:ext>
            </a:extLst>
          </p:cNvPr>
          <p:cNvSpPr>
            <a:spLocks noGrp="1"/>
          </p:cNvSpPr>
          <p:nvPr>
            <p:ph type="body" idx="1"/>
          </p:nvPr>
        </p:nvSpPr>
        <p:spPr>
          <a:xfrm>
            <a:off x="831850" y="3857943"/>
            <a:ext cx="10515600" cy="1500187"/>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D668BFA0-00C7-6040-B8E2-B38C73931C70}"/>
              </a:ext>
            </a:extLst>
          </p:cNvPr>
          <p:cNvCxnSpPr>
            <a:cxnSpLocks/>
          </p:cNvCxnSpPr>
          <p:nvPr userDrawn="1"/>
        </p:nvCxnSpPr>
        <p:spPr>
          <a:xfrm>
            <a:off x="924025" y="3665438"/>
            <a:ext cx="10317132" cy="0"/>
          </a:xfrm>
          <a:prstGeom prst="line">
            <a:avLst/>
          </a:prstGeom>
          <a:ln w="6350">
            <a:solidFill>
              <a:schemeClr val="bg1"/>
            </a:solidFill>
          </a:ln>
        </p:spPr>
        <p:style>
          <a:lnRef idx="3">
            <a:schemeClr val="accent3"/>
          </a:lnRef>
          <a:fillRef idx="0">
            <a:schemeClr val="accent3"/>
          </a:fillRef>
          <a:effectRef idx="2">
            <a:schemeClr val="accent3"/>
          </a:effectRef>
          <a:fontRef idx="minor">
            <a:schemeClr val="tx1"/>
          </a:fontRef>
        </p:style>
      </p:cxnSp>
      <p:sp>
        <p:nvSpPr>
          <p:cNvPr id="11" name="Slide Number Placeholder 5">
            <a:extLst>
              <a:ext uri="{FF2B5EF4-FFF2-40B4-BE49-F238E27FC236}">
                <a16:creationId xmlns:a16="http://schemas.microsoft.com/office/drawing/2014/main" id="{AB0F7EE1-21ED-4642-923E-B093619CFAC4}"/>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0A3ED3C5-FCB3-CE4E-892F-DED874A202F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22423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F203-1C7A-9B47-A6A7-7728971D1E09}"/>
              </a:ext>
            </a:extLst>
          </p:cNvPr>
          <p:cNvSpPr>
            <a:spLocks noGrp="1"/>
          </p:cNvSpPr>
          <p:nvPr>
            <p:ph type="title"/>
          </p:nvPr>
        </p:nvSpPr>
        <p:spPr>
          <a:xfrm>
            <a:off x="831850" y="2225233"/>
            <a:ext cx="10515600" cy="1297714"/>
          </a:xfrm>
        </p:spPr>
        <p:txBody>
          <a:bodyPr anchor="b">
            <a:normAutofit/>
          </a:bodyPr>
          <a:lstStyle>
            <a:lvl1pPr>
              <a:defRPr sz="2400" b="0" spc="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3353CF8-7BD0-DA42-8B69-8ED4021B1C2B}"/>
              </a:ext>
            </a:extLst>
          </p:cNvPr>
          <p:cNvSpPr>
            <a:spLocks noGrp="1"/>
          </p:cNvSpPr>
          <p:nvPr>
            <p:ph type="body" idx="1"/>
          </p:nvPr>
        </p:nvSpPr>
        <p:spPr>
          <a:xfrm>
            <a:off x="831850" y="3857943"/>
            <a:ext cx="10515600" cy="1500187"/>
          </a:xfrm>
        </p:spPr>
        <p:txBody>
          <a:bodyPr>
            <a:normAutofit/>
          </a:bodyPr>
          <a:lstStyle>
            <a:lvl1pPr marL="0" indent="0">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D668BFA0-00C7-6040-B8E2-B38C73931C70}"/>
              </a:ext>
            </a:extLst>
          </p:cNvPr>
          <p:cNvCxnSpPr>
            <a:cxnSpLocks/>
          </p:cNvCxnSpPr>
          <p:nvPr userDrawn="1"/>
        </p:nvCxnSpPr>
        <p:spPr>
          <a:xfrm>
            <a:off x="924025" y="3665438"/>
            <a:ext cx="10317132" cy="0"/>
          </a:xfrm>
          <a:prstGeom prst="line">
            <a:avLst/>
          </a:prstGeom>
          <a:ln w="6350">
            <a:solidFill>
              <a:schemeClr val="bg1"/>
            </a:solidFill>
          </a:ln>
        </p:spPr>
        <p:style>
          <a:lnRef idx="3">
            <a:schemeClr val="accent3"/>
          </a:lnRef>
          <a:fillRef idx="0">
            <a:schemeClr val="accent3"/>
          </a:fillRef>
          <a:effectRef idx="2">
            <a:schemeClr val="accent3"/>
          </a:effectRef>
          <a:fontRef idx="minor">
            <a:schemeClr val="tx1"/>
          </a:fontRef>
        </p:style>
      </p:cxnSp>
      <p:sp>
        <p:nvSpPr>
          <p:cNvPr id="11" name="Slide Number Placeholder 5">
            <a:extLst>
              <a:ext uri="{FF2B5EF4-FFF2-40B4-BE49-F238E27FC236}">
                <a16:creationId xmlns:a16="http://schemas.microsoft.com/office/drawing/2014/main" id="{AB0F7EE1-21ED-4642-923E-B093619CFAC4}"/>
              </a:ext>
            </a:extLst>
          </p:cNvPr>
          <p:cNvSpPr>
            <a:spLocks noGrp="1"/>
          </p:cNvSpPr>
          <p:nvPr>
            <p:ph type="sldNum" sz="quarter" idx="4"/>
          </p:nvPr>
        </p:nvSpPr>
        <p:spPr>
          <a:xfrm>
            <a:off x="9448800" y="6587356"/>
            <a:ext cx="2743200" cy="365125"/>
          </a:xfrm>
          <a:prstGeom prst="rect">
            <a:avLst/>
          </a:prstGeom>
        </p:spPr>
        <p:txBody>
          <a:bodyPr/>
          <a:lstStyle>
            <a:lvl1pPr algn="r">
              <a:defRPr sz="900">
                <a:solidFill>
                  <a:schemeClr val="bg1"/>
                </a:solidFill>
                <a:latin typeface="Trebuchet MS" panose="020B0703020202090204" pitchFamily="34" charset="0"/>
              </a:defRPr>
            </a:lvl1pPr>
          </a:lstStyle>
          <a:p>
            <a:fld id="{A84BB2C8-EC7C-2647-88B2-2B80E9C020D0}" type="slidenum">
              <a:rPr lang="en-US" smtClean="0"/>
              <a:pPr/>
              <a:t>‹#›</a:t>
            </a:fld>
            <a:endParaRPr lang="en-US" dirty="0"/>
          </a:p>
        </p:txBody>
      </p:sp>
      <p:pic>
        <p:nvPicPr>
          <p:cNvPr id="10" name="Picture 9">
            <a:extLst>
              <a:ext uri="{FF2B5EF4-FFF2-40B4-BE49-F238E27FC236}">
                <a16:creationId xmlns:a16="http://schemas.microsoft.com/office/drawing/2014/main" id="{0A3ED3C5-FCB3-CE4E-892F-DED874A202FD}"/>
              </a:ext>
            </a:extLst>
          </p:cNvPr>
          <p:cNvPicPr>
            <a:picLocks noChangeAspect="1"/>
          </p:cNvPicPr>
          <p:nvPr userDrawn="1"/>
        </p:nvPicPr>
        <p:blipFill>
          <a:blip r:embed="rId3"/>
          <a:stretch>
            <a:fillRect/>
          </a:stretch>
        </p:blipFill>
        <p:spPr>
          <a:xfrm>
            <a:off x="11303444" y="0"/>
            <a:ext cx="888556" cy="681037"/>
          </a:xfrm>
          <a:prstGeom prst="rect">
            <a:avLst/>
          </a:prstGeom>
        </p:spPr>
      </p:pic>
    </p:spTree>
    <p:extLst>
      <p:ext uri="{BB962C8B-B14F-4D97-AF65-F5344CB8AC3E}">
        <p14:creationId xmlns:p14="http://schemas.microsoft.com/office/powerpoint/2010/main" val="106617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B91FE735-EF1C-9F46-9408-0D8F8BD1515F}"/>
              </a:ext>
            </a:extLst>
          </p:cNvPr>
          <p:cNvSpPr>
            <a:spLocks noGrp="1"/>
          </p:cNvSpPr>
          <p:nvPr>
            <p:ph sz="half" idx="10"/>
          </p:nvPr>
        </p:nvSpPr>
        <p:spPr>
          <a:xfrm>
            <a:off x="831573" y="1706137"/>
            <a:ext cx="10528853" cy="4313728"/>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4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507ED4A3-315E-134B-9A4E-487085001618}"/>
              </a:ext>
            </a:extLst>
          </p:cNvPr>
          <p:cNvPicPr>
            <a:picLocks noChangeAspect="1"/>
          </p:cNvPicPr>
          <p:nvPr userDrawn="1"/>
        </p:nvPicPr>
        <p:blipFill>
          <a:blip r:embed="rId2"/>
          <a:stretch>
            <a:fillRect/>
          </a:stretch>
        </p:blipFill>
        <p:spPr>
          <a:xfrm>
            <a:off x="11303444" y="0"/>
            <a:ext cx="888556" cy="681037"/>
          </a:xfrm>
          <a:prstGeom prst="rect">
            <a:avLst/>
          </a:prstGeom>
        </p:spPr>
      </p:pic>
      <p:pic>
        <p:nvPicPr>
          <p:cNvPr id="3" name="Picture 2">
            <a:extLst>
              <a:ext uri="{FF2B5EF4-FFF2-40B4-BE49-F238E27FC236}">
                <a16:creationId xmlns:a16="http://schemas.microsoft.com/office/drawing/2014/main" id="{5C0F9AD2-12B9-5B4C-8D28-3593DEF9C656}"/>
              </a:ext>
            </a:extLst>
          </p:cNvPr>
          <p:cNvPicPr>
            <a:picLocks noChangeAspect="1"/>
          </p:cNvPicPr>
          <p:nvPr userDrawn="1"/>
        </p:nvPicPr>
        <p:blipFill>
          <a:blip r:embed="rId3"/>
          <a:stretch>
            <a:fillRect/>
          </a:stretch>
        </p:blipFill>
        <p:spPr>
          <a:xfrm>
            <a:off x="0" y="6457470"/>
            <a:ext cx="12192000" cy="282077"/>
          </a:xfrm>
          <a:prstGeom prst="rect">
            <a:avLst/>
          </a:prstGeom>
        </p:spPr>
      </p:pic>
      <p:sp>
        <p:nvSpPr>
          <p:cNvPr id="4" name="Rectangle 3">
            <a:extLst>
              <a:ext uri="{FF2B5EF4-FFF2-40B4-BE49-F238E27FC236}">
                <a16:creationId xmlns:a16="http://schemas.microsoft.com/office/drawing/2014/main" id="{E91A7517-56A8-1349-B66D-DFB5B5D332CA}"/>
              </a:ext>
            </a:extLst>
          </p:cNvPr>
          <p:cNvSpPr/>
          <p:nvPr userDrawn="1"/>
        </p:nvSpPr>
        <p:spPr>
          <a:xfrm>
            <a:off x="9879497" y="6457470"/>
            <a:ext cx="2312504" cy="282077"/>
          </a:xfrm>
          <a:prstGeom prst="rect">
            <a:avLst/>
          </a:prstGeom>
          <a:solidFill>
            <a:srgbClr val="479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5">
            <a:extLst>
              <a:ext uri="{FF2B5EF4-FFF2-40B4-BE49-F238E27FC236}">
                <a16:creationId xmlns:a16="http://schemas.microsoft.com/office/drawing/2014/main" id="{159E1886-2D41-B74C-A221-5DD9F5F7A926}"/>
              </a:ext>
            </a:extLst>
          </p:cNvPr>
          <p:cNvSpPr txBox="1">
            <a:spLocks/>
          </p:cNvSpPr>
          <p:nvPr userDrawn="1"/>
        </p:nvSpPr>
        <p:spPr>
          <a:xfrm>
            <a:off x="11734800" y="6487178"/>
            <a:ext cx="457200"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84BB2C8-EC7C-2647-88B2-2B80E9C020D0}" type="slidenum">
              <a:rPr lang="en-US" smtClean="0">
                <a:solidFill>
                  <a:schemeClr val="bg1"/>
                </a:solidFill>
              </a:rPr>
              <a:pPr algn="r"/>
              <a:t>‹#›</a:t>
            </a:fld>
            <a:endParaRPr lang="en-US" dirty="0">
              <a:solidFill>
                <a:schemeClr val="bg1"/>
              </a:solidFill>
            </a:endParaRPr>
          </a:p>
        </p:txBody>
      </p:sp>
      <p:sp>
        <p:nvSpPr>
          <p:cNvPr id="9" name="Slide Number Placeholder 5">
            <a:extLst>
              <a:ext uri="{FF2B5EF4-FFF2-40B4-BE49-F238E27FC236}">
                <a16:creationId xmlns:a16="http://schemas.microsoft.com/office/drawing/2014/main" id="{B6A254C6-3C23-6947-84B7-4557D2FDAA34}"/>
              </a:ext>
            </a:extLst>
          </p:cNvPr>
          <p:cNvSpPr txBox="1">
            <a:spLocks/>
          </p:cNvSpPr>
          <p:nvPr userDrawn="1"/>
        </p:nvSpPr>
        <p:spPr>
          <a:xfrm>
            <a:off x="9872870" y="6482718"/>
            <a:ext cx="1643269"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Presentation or section title</a:t>
            </a:r>
          </a:p>
        </p:txBody>
      </p:sp>
      <p:pic>
        <p:nvPicPr>
          <p:cNvPr id="10" name="Picture 9">
            <a:extLst>
              <a:ext uri="{FF2B5EF4-FFF2-40B4-BE49-F238E27FC236}">
                <a16:creationId xmlns:a16="http://schemas.microsoft.com/office/drawing/2014/main" id="{5B519882-FDC8-9E4C-AAD7-03AF02638DB1}"/>
              </a:ext>
            </a:extLst>
          </p:cNvPr>
          <p:cNvPicPr>
            <a:picLocks noChangeAspect="1"/>
          </p:cNvPicPr>
          <p:nvPr userDrawn="1"/>
        </p:nvPicPr>
        <p:blipFill>
          <a:blip r:embed="rId4"/>
          <a:stretch>
            <a:fillRect/>
          </a:stretch>
        </p:blipFill>
        <p:spPr>
          <a:xfrm>
            <a:off x="11338122" y="13879"/>
            <a:ext cx="853877" cy="654458"/>
          </a:xfrm>
          <a:prstGeom prst="rect">
            <a:avLst/>
          </a:prstGeom>
        </p:spPr>
      </p:pic>
      <p:sp>
        <p:nvSpPr>
          <p:cNvPr id="5" name="Title 4">
            <a:extLst>
              <a:ext uri="{FF2B5EF4-FFF2-40B4-BE49-F238E27FC236}">
                <a16:creationId xmlns:a16="http://schemas.microsoft.com/office/drawing/2014/main" id="{516268C9-A67E-5845-9F14-75AD2794CA5D}"/>
              </a:ext>
            </a:extLst>
          </p:cNvPr>
          <p:cNvSpPr>
            <a:spLocks noGrp="1"/>
          </p:cNvSpPr>
          <p:nvPr>
            <p:ph type="title" hasCustomPrompt="1"/>
          </p:nvPr>
        </p:nvSpPr>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479A62"/>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edit Master text styles</a:t>
            </a:r>
          </a:p>
        </p:txBody>
      </p:sp>
    </p:spTree>
    <p:extLst>
      <p:ext uri="{BB962C8B-B14F-4D97-AF65-F5344CB8AC3E}">
        <p14:creationId xmlns:p14="http://schemas.microsoft.com/office/powerpoint/2010/main" val="93485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4E130-669D-134E-936A-5EB1A4BCF84D}"/>
              </a:ext>
            </a:extLst>
          </p:cNvPr>
          <p:cNvSpPr>
            <a:spLocks noGrp="1"/>
          </p:cNvSpPr>
          <p:nvPr>
            <p:ph sz="half" idx="1"/>
          </p:nvPr>
        </p:nvSpPr>
        <p:spPr>
          <a:xfrm>
            <a:off x="748747" y="2041933"/>
            <a:ext cx="5181600" cy="3682675"/>
          </a:xfrm>
        </p:spPr>
        <p:txBody>
          <a:bodyPr/>
          <a:lstStyle>
            <a:lvl1pPr>
              <a:defRPr sz="2400">
                <a:solidFill>
                  <a:schemeClr val="tx1">
                    <a:lumMod val="75000"/>
                    <a:lumOff val="2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a:extLst>
              <a:ext uri="{FF2B5EF4-FFF2-40B4-BE49-F238E27FC236}">
                <a16:creationId xmlns:a16="http://schemas.microsoft.com/office/drawing/2014/main" id="{85857FB1-00F7-6845-994C-074D915F360A}"/>
              </a:ext>
            </a:extLst>
          </p:cNvPr>
          <p:cNvSpPr>
            <a:spLocks noGrp="1"/>
          </p:cNvSpPr>
          <p:nvPr>
            <p:ph sz="half" idx="10"/>
          </p:nvPr>
        </p:nvSpPr>
        <p:spPr>
          <a:xfrm>
            <a:off x="6096000" y="2041933"/>
            <a:ext cx="5181600" cy="3682675"/>
          </a:xfrm>
        </p:spPr>
        <p:txBody>
          <a:bodyPr/>
          <a:lstStyle>
            <a:lvl1pPr>
              <a:defRPr sz="2400">
                <a:solidFill>
                  <a:schemeClr val="tx1">
                    <a:lumMod val="75000"/>
                    <a:lumOff val="2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4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6B800CAA-DAFD-5C45-9831-B0D4A27003AA}"/>
              </a:ext>
            </a:extLst>
          </p:cNvPr>
          <p:cNvPicPr>
            <a:picLocks noChangeAspect="1"/>
          </p:cNvPicPr>
          <p:nvPr userDrawn="1"/>
        </p:nvPicPr>
        <p:blipFill>
          <a:blip r:embed="rId2"/>
          <a:stretch>
            <a:fillRect/>
          </a:stretch>
        </p:blipFill>
        <p:spPr>
          <a:xfrm>
            <a:off x="11303444" y="0"/>
            <a:ext cx="888556" cy="681037"/>
          </a:xfrm>
          <a:prstGeom prst="rect">
            <a:avLst/>
          </a:prstGeom>
        </p:spPr>
      </p:pic>
      <p:pic>
        <p:nvPicPr>
          <p:cNvPr id="14" name="Picture 13">
            <a:extLst>
              <a:ext uri="{FF2B5EF4-FFF2-40B4-BE49-F238E27FC236}">
                <a16:creationId xmlns:a16="http://schemas.microsoft.com/office/drawing/2014/main" id="{506D6168-2EE7-B04A-953D-4B319577331A}"/>
              </a:ext>
            </a:extLst>
          </p:cNvPr>
          <p:cNvPicPr>
            <a:picLocks noChangeAspect="1"/>
          </p:cNvPicPr>
          <p:nvPr userDrawn="1"/>
        </p:nvPicPr>
        <p:blipFill>
          <a:blip r:embed="rId3"/>
          <a:stretch>
            <a:fillRect/>
          </a:stretch>
        </p:blipFill>
        <p:spPr>
          <a:xfrm>
            <a:off x="0" y="6457470"/>
            <a:ext cx="12192000" cy="282077"/>
          </a:xfrm>
          <a:prstGeom prst="rect">
            <a:avLst/>
          </a:prstGeom>
        </p:spPr>
      </p:pic>
      <p:sp>
        <p:nvSpPr>
          <p:cNvPr id="15" name="Rectangle 14">
            <a:extLst>
              <a:ext uri="{FF2B5EF4-FFF2-40B4-BE49-F238E27FC236}">
                <a16:creationId xmlns:a16="http://schemas.microsoft.com/office/drawing/2014/main" id="{447E78F6-646E-6F4C-AC6C-78C1F038F162}"/>
              </a:ext>
            </a:extLst>
          </p:cNvPr>
          <p:cNvSpPr/>
          <p:nvPr userDrawn="1"/>
        </p:nvSpPr>
        <p:spPr>
          <a:xfrm>
            <a:off x="9879497" y="6457470"/>
            <a:ext cx="2312504" cy="282077"/>
          </a:xfrm>
          <a:prstGeom prst="rect">
            <a:avLst/>
          </a:prstGeom>
          <a:solidFill>
            <a:srgbClr val="479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lide Number Placeholder 5">
            <a:extLst>
              <a:ext uri="{FF2B5EF4-FFF2-40B4-BE49-F238E27FC236}">
                <a16:creationId xmlns:a16="http://schemas.microsoft.com/office/drawing/2014/main" id="{CE349333-02CB-134D-98DA-317FB42E530F}"/>
              </a:ext>
            </a:extLst>
          </p:cNvPr>
          <p:cNvSpPr txBox="1">
            <a:spLocks/>
          </p:cNvSpPr>
          <p:nvPr userDrawn="1"/>
        </p:nvSpPr>
        <p:spPr>
          <a:xfrm>
            <a:off x="11734800" y="6487178"/>
            <a:ext cx="457200"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84BB2C8-EC7C-2647-88B2-2B80E9C020D0}" type="slidenum">
              <a:rPr lang="en-US" smtClean="0">
                <a:solidFill>
                  <a:schemeClr val="bg1"/>
                </a:solidFill>
              </a:rPr>
              <a:pPr algn="r"/>
              <a:t>‹#›</a:t>
            </a:fld>
            <a:endParaRPr lang="en-US" dirty="0">
              <a:solidFill>
                <a:schemeClr val="bg1"/>
              </a:solidFill>
            </a:endParaRPr>
          </a:p>
        </p:txBody>
      </p:sp>
      <p:sp>
        <p:nvSpPr>
          <p:cNvPr id="18" name="Slide Number Placeholder 5">
            <a:extLst>
              <a:ext uri="{FF2B5EF4-FFF2-40B4-BE49-F238E27FC236}">
                <a16:creationId xmlns:a16="http://schemas.microsoft.com/office/drawing/2014/main" id="{85C16821-DE7E-364D-9F00-A9DE62F73575}"/>
              </a:ext>
            </a:extLst>
          </p:cNvPr>
          <p:cNvSpPr txBox="1">
            <a:spLocks/>
          </p:cNvSpPr>
          <p:nvPr userDrawn="1"/>
        </p:nvSpPr>
        <p:spPr>
          <a:xfrm>
            <a:off x="9872870" y="6482718"/>
            <a:ext cx="1643269"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Presentation or section title</a:t>
            </a:r>
          </a:p>
        </p:txBody>
      </p:sp>
      <p:pic>
        <p:nvPicPr>
          <p:cNvPr id="19" name="Picture 18">
            <a:extLst>
              <a:ext uri="{FF2B5EF4-FFF2-40B4-BE49-F238E27FC236}">
                <a16:creationId xmlns:a16="http://schemas.microsoft.com/office/drawing/2014/main" id="{C4DC244B-5B38-FA46-A8BC-578A3CC4E2C8}"/>
              </a:ext>
            </a:extLst>
          </p:cNvPr>
          <p:cNvPicPr>
            <a:picLocks noChangeAspect="1"/>
          </p:cNvPicPr>
          <p:nvPr userDrawn="1"/>
        </p:nvPicPr>
        <p:blipFill>
          <a:blip r:embed="rId4"/>
          <a:stretch>
            <a:fillRect/>
          </a:stretch>
        </p:blipFill>
        <p:spPr>
          <a:xfrm>
            <a:off x="11338122" y="13879"/>
            <a:ext cx="853877" cy="654458"/>
          </a:xfrm>
          <a:prstGeom prst="rect">
            <a:avLst/>
          </a:prstGeom>
        </p:spPr>
      </p:pic>
      <p:sp>
        <p:nvSpPr>
          <p:cNvPr id="20" name="Title 4">
            <a:extLst>
              <a:ext uri="{FF2B5EF4-FFF2-40B4-BE49-F238E27FC236}">
                <a16:creationId xmlns:a16="http://schemas.microsoft.com/office/drawing/2014/main" id="{1CFCF88D-A8F5-CB4A-AD82-091F2D5A5744}"/>
              </a:ext>
            </a:extLst>
          </p:cNvPr>
          <p:cNvSpPr>
            <a:spLocks noGrp="1"/>
          </p:cNvSpPr>
          <p:nvPr>
            <p:ph type="title" hasCustomPrompt="1"/>
          </p:nvPr>
        </p:nvSpPr>
        <p:spPr>
          <a:xfrm>
            <a:off x="748747" y="365125"/>
            <a:ext cx="10515600" cy="1325563"/>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479A62"/>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edit Master text styles</a:t>
            </a:r>
          </a:p>
        </p:txBody>
      </p:sp>
    </p:spTree>
    <p:extLst>
      <p:ext uri="{BB962C8B-B14F-4D97-AF65-F5344CB8AC3E}">
        <p14:creationId xmlns:p14="http://schemas.microsoft.com/office/powerpoint/2010/main" val="1868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37FA5EC-B78B-434F-98ED-14BDB57A53A3}"/>
              </a:ext>
            </a:extLst>
          </p:cNvPr>
          <p:cNvPicPr>
            <a:picLocks noChangeAspect="1"/>
          </p:cNvPicPr>
          <p:nvPr userDrawn="1"/>
        </p:nvPicPr>
        <p:blipFill>
          <a:blip r:embed="rId2"/>
          <a:stretch>
            <a:fillRect/>
          </a:stretch>
        </p:blipFill>
        <p:spPr>
          <a:xfrm>
            <a:off x="0" y="6457470"/>
            <a:ext cx="12192000" cy="282077"/>
          </a:xfrm>
          <a:prstGeom prst="rect">
            <a:avLst/>
          </a:prstGeom>
        </p:spPr>
      </p:pic>
      <p:sp>
        <p:nvSpPr>
          <p:cNvPr id="14" name="Rectangle 13">
            <a:extLst>
              <a:ext uri="{FF2B5EF4-FFF2-40B4-BE49-F238E27FC236}">
                <a16:creationId xmlns:a16="http://schemas.microsoft.com/office/drawing/2014/main" id="{FD7D0C7A-41C4-F843-ACC6-EF455929BEDA}"/>
              </a:ext>
            </a:extLst>
          </p:cNvPr>
          <p:cNvSpPr/>
          <p:nvPr userDrawn="1"/>
        </p:nvSpPr>
        <p:spPr>
          <a:xfrm>
            <a:off x="9879497" y="6457470"/>
            <a:ext cx="2312504" cy="282077"/>
          </a:xfrm>
          <a:prstGeom prst="rect">
            <a:avLst/>
          </a:prstGeom>
          <a:solidFill>
            <a:srgbClr val="479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5">
            <a:extLst>
              <a:ext uri="{FF2B5EF4-FFF2-40B4-BE49-F238E27FC236}">
                <a16:creationId xmlns:a16="http://schemas.microsoft.com/office/drawing/2014/main" id="{82B6DCFB-329F-754D-813B-4A7531F06195}"/>
              </a:ext>
            </a:extLst>
          </p:cNvPr>
          <p:cNvSpPr txBox="1">
            <a:spLocks/>
          </p:cNvSpPr>
          <p:nvPr userDrawn="1"/>
        </p:nvSpPr>
        <p:spPr>
          <a:xfrm>
            <a:off x="11734800" y="6487178"/>
            <a:ext cx="457200"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84BB2C8-EC7C-2647-88B2-2B80E9C020D0}" type="slidenum">
              <a:rPr lang="en-US" smtClean="0">
                <a:solidFill>
                  <a:schemeClr val="bg1"/>
                </a:solidFill>
              </a:rPr>
              <a:pPr algn="r"/>
              <a:t>‹#›</a:t>
            </a:fld>
            <a:endParaRPr lang="en-US" dirty="0">
              <a:solidFill>
                <a:schemeClr val="bg1"/>
              </a:solidFill>
            </a:endParaRPr>
          </a:p>
        </p:txBody>
      </p:sp>
      <p:sp>
        <p:nvSpPr>
          <p:cNvPr id="16" name="Slide Number Placeholder 5">
            <a:extLst>
              <a:ext uri="{FF2B5EF4-FFF2-40B4-BE49-F238E27FC236}">
                <a16:creationId xmlns:a16="http://schemas.microsoft.com/office/drawing/2014/main" id="{3B616260-E8A6-8F41-8375-C230E259044F}"/>
              </a:ext>
            </a:extLst>
          </p:cNvPr>
          <p:cNvSpPr txBox="1">
            <a:spLocks/>
          </p:cNvSpPr>
          <p:nvPr userDrawn="1"/>
        </p:nvSpPr>
        <p:spPr>
          <a:xfrm>
            <a:off x="9872870" y="6482718"/>
            <a:ext cx="1643269" cy="243577"/>
          </a:xfrm>
          <a:prstGeom prst="rect">
            <a:avLst/>
          </a:prstGeom>
        </p:spPr>
        <p:txBody>
          <a:bodyPr/>
          <a:lstStyle>
            <a:defPPr>
              <a:defRPr lang="en-US"/>
            </a:defPPr>
            <a:lvl1pPr marL="0" algn="r" defTabSz="914400" rtl="0" eaLnBrk="1" latinLnBrk="0" hangingPunct="1">
              <a:defRPr sz="900" kern="1200">
                <a:solidFill>
                  <a:srgbClr val="005152"/>
                </a:solidFill>
                <a:latin typeface="Trebuchet MS" panose="020B070302020209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Presentation or section title</a:t>
            </a:r>
          </a:p>
        </p:txBody>
      </p:sp>
      <p:pic>
        <p:nvPicPr>
          <p:cNvPr id="17" name="Picture 16">
            <a:extLst>
              <a:ext uri="{FF2B5EF4-FFF2-40B4-BE49-F238E27FC236}">
                <a16:creationId xmlns:a16="http://schemas.microsoft.com/office/drawing/2014/main" id="{92C59E59-B269-2D4B-B679-5F8E42E2B6B5}"/>
              </a:ext>
            </a:extLst>
          </p:cNvPr>
          <p:cNvPicPr>
            <a:picLocks noChangeAspect="1"/>
          </p:cNvPicPr>
          <p:nvPr userDrawn="1"/>
        </p:nvPicPr>
        <p:blipFill>
          <a:blip r:embed="rId3"/>
          <a:stretch>
            <a:fillRect/>
          </a:stretch>
        </p:blipFill>
        <p:spPr>
          <a:xfrm>
            <a:off x="11338122" y="13879"/>
            <a:ext cx="853877" cy="654458"/>
          </a:xfrm>
          <a:prstGeom prst="rect">
            <a:avLst/>
          </a:prstGeom>
        </p:spPr>
      </p:pic>
    </p:spTree>
    <p:extLst>
      <p:ext uri="{BB962C8B-B14F-4D97-AF65-F5344CB8AC3E}">
        <p14:creationId xmlns:p14="http://schemas.microsoft.com/office/powerpoint/2010/main" val="131975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7D6E-3823-014F-B86D-F2561DB13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8C32F5E-941B-B247-9C19-2D879EE69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067352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1" r:id="rId4"/>
    <p:sldLayoutId id="2147483662" r:id="rId5"/>
    <p:sldLayoutId id="2147483663" r:id="rId6"/>
    <p:sldLayoutId id="2147483650" r:id="rId7"/>
    <p:sldLayoutId id="2147483652" r:id="rId8"/>
    <p:sldLayoutId id="2147483658" r:id="rId9"/>
    <p:sldLayoutId id="2147483659" r:id="rId10"/>
    <p:sldLayoutId id="2147483655" r:id="rId11"/>
    <p:sldLayoutId id="2147483653" r:id="rId12"/>
    <p:sldLayoutId id="2147483654" r:id="rId13"/>
    <p:sldLayoutId id="2147483656" r:id="rId14"/>
    <p:sldLayoutId id="2147483657" r:id="rId15"/>
  </p:sldLayoutIdLst>
  <p:txStyles>
    <p:titleStyle>
      <a:lvl1pPr algn="l" defTabSz="914400" rtl="0" eaLnBrk="1" latinLnBrk="0" hangingPunct="1">
        <a:lnSpc>
          <a:spcPct val="90000"/>
        </a:lnSpc>
        <a:spcBef>
          <a:spcPct val="0"/>
        </a:spcBef>
        <a:buNone/>
        <a:defRPr sz="4000" kern="1200" spc="300">
          <a:solidFill>
            <a:srgbClr val="479A62"/>
          </a:solidFill>
          <a:latin typeface="Trebuchet MS" panose="020B070302020209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Trebuchet MS" panose="020B070302020209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Trebuchet MS" panose="020B070302020209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Trebuchet MS" panose="020B070302020209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Trebuchet MS" panose="020B070302020209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Trebuchet MS" panose="020B070302020209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F608-56E9-1048-9300-2B6FD358C529}"/>
              </a:ext>
            </a:extLst>
          </p:cNvPr>
          <p:cNvSpPr>
            <a:spLocks noGrp="1"/>
          </p:cNvSpPr>
          <p:nvPr>
            <p:ph type="ctrTitle"/>
          </p:nvPr>
        </p:nvSpPr>
        <p:spPr>
          <a:xfrm>
            <a:off x="1524000" y="3514163"/>
            <a:ext cx="9144000" cy="583883"/>
          </a:xfrm>
        </p:spPr>
        <p:txBody>
          <a:bodyPr>
            <a:normAutofit/>
          </a:bodyPr>
          <a:lstStyle/>
          <a:p>
            <a:r>
              <a:rPr lang="en-US" sz="3200" dirty="0"/>
              <a:t>Big Query – Best practices</a:t>
            </a:r>
          </a:p>
        </p:txBody>
      </p:sp>
      <p:sp>
        <p:nvSpPr>
          <p:cNvPr id="3" name="Subtitle 2">
            <a:extLst>
              <a:ext uri="{FF2B5EF4-FFF2-40B4-BE49-F238E27FC236}">
                <a16:creationId xmlns:a16="http://schemas.microsoft.com/office/drawing/2014/main" id="{0AE75C5F-21B2-DE48-9D6A-1C01CCFF6816}"/>
              </a:ext>
            </a:extLst>
          </p:cNvPr>
          <p:cNvSpPr>
            <a:spLocks noGrp="1"/>
          </p:cNvSpPr>
          <p:nvPr>
            <p:ph type="subTitle" idx="1"/>
          </p:nvPr>
        </p:nvSpPr>
        <p:spPr>
          <a:xfrm>
            <a:off x="1524000" y="4226359"/>
            <a:ext cx="9144000" cy="309637"/>
          </a:xfrm>
        </p:spPr>
        <p:txBody>
          <a:bodyPr>
            <a:normAutofit/>
          </a:bodyPr>
          <a:lstStyle/>
          <a:p>
            <a:r>
              <a:rPr lang="en-US" dirty="0"/>
              <a:t>November </a:t>
            </a:r>
            <a:r>
              <a:rPr lang="en-US" sz="1400" dirty="0"/>
              <a:t>2021</a:t>
            </a:r>
          </a:p>
        </p:txBody>
      </p:sp>
      <p:pic>
        <p:nvPicPr>
          <p:cNvPr id="7" name="Picture 6">
            <a:extLst>
              <a:ext uri="{FF2B5EF4-FFF2-40B4-BE49-F238E27FC236}">
                <a16:creationId xmlns:a16="http://schemas.microsoft.com/office/drawing/2014/main" id="{C32466B9-B76F-9545-8D80-9D0845B3BFF5}"/>
              </a:ext>
            </a:extLst>
          </p:cNvPr>
          <p:cNvPicPr>
            <a:picLocks noChangeAspect="1"/>
          </p:cNvPicPr>
          <p:nvPr/>
        </p:nvPicPr>
        <p:blipFill>
          <a:blip r:embed="rId3"/>
          <a:stretch>
            <a:fillRect/>
          </a:stretch>
        </p:blipFill>
        <p:spPr>
          <a:xfrm>
            <a:off x="4819072" y="1685107"/>
            <a:ext cx="2553855" cy="2120998"/>
          </a:xfrm>
          <a:prstGeom prst="rect">
            <a:avLst/>
          </a:prstGeom>
        </p:spPr>
      </p:pic>
    </p:spTree>
    <p:extLst>
      <p:ext uri="{BB962C8B-B14F-4D97-AF65-F5344CB8AC3E}">
        <p14:creationId xmlns:p14="http://schemas.microsoft.com/office/powerpoint/2010/main" val="111952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7065188-B941-F744-802D-A44BD67D139F}"/>
              </a:ext>
            </a:extLst>
          </p:cNvPr>
          <p:cNvSpPr txBox="1">
            <a:spLocks/>
          </p:cNvSpPr>
          <p:nvPr/>
        </p:nvSpPr>
        <p:spPr>
          <a:xfrm>
            <a:off x="838200" y="5182096"/>
            <a:ext cx="10515600" cy="344060"/>
          </a:xfrm>
          <a:prstGeom prst="rect">
            <a:avLst/>
          </a:prstGeom>
        </p:spPr>
        <p:txBody>
          <a:bodyPr>
            <a:noAutofit/>
          </a:bodyPr>
          <a:lstStyle>
            <a:lvl1pPr algn="l" defTabSz="914400" rtl="0" eaLnBrk="1" latinLnBrk="0" hangingPunct="1">
              <a:lnSpc>
                <a:spcPct val="90000"/>
              </a:lnSpc>
              <a:spcBef>
                <a:spcPct val="0"/>
              </a:spcBef>
              <a:buNone/>
              <a:defRPr sz="4000" kern="1200" spc="300">
                <a:solidFill>
                  <a:schemeClr val="bg1"/>
                </a:solidFill>
                <a:latin typeface="Trebuchet MS" panose="020B0703020202090204" pitchFamily="34" charset="0"/>
                <a:ea typeface="Tahoma" panose="020B0604030504040204" pitchFamily="34" charset="0"/>
                <a:cs typeface="Tahoma" panose="020B0604030504040204" pitchFamily="34" charset="0"/>
              </a:defRPr>
            </a:lvl1pPr>
          </a:lstStyle>
          <a:p>
            <a:pPr algn="ctr"/>
            <a:r>
              <a:rPr lang="en-US" sz="1600" dirty="0"/>
              <a:t>Thank you.</a:t>
            </a:r>
          </a:p>
        </p:txBody>
      </p:sp>
    </p:spTree>
    <p:extLst>
      <p:ext uri="{BB962C8B-B14F-4D97-AF65-F5344CB8AC3E}">
        <p14:creationId xmlns:p14="http://schemas.microsoft.com/office/powerpoint/2010/main" val="173348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6F68A-3EDF-4D58-A547-35797ED9ADF9}"/>
              </a:ext>
            </a:extLst>
          </p:cNvPr>
          <p:cNvPicPr/>
          <p:nvPr/>
        </p:nvPicPr>
        <p:blipFill>
          <a:blip r:embed="rId3"/>
          <a:stretch>
            <a:fillRect/>
          </a:stretch>
        </p:blipFill>
        <p:spPr>
          <a:xfrm>
            <a:off x="1598404" y="1101801"/>
            <a:ext cx="9299991" cy="4440746"/>
          </a:xfrm>
          <a:prstGeom prst="rect">
            <a:avLst/>
          </a:prstGeom>
        </p:spPr>
      </p:pic>
    </p:spTree>
    <p:extLst>
      <p:ext uri="{BB962C8B-B14F-4D97-AF65-F5344CB8AC3E}">
        <p14:creationId xmlns:p14="http://schemas.microsoft.com/office/powerpoint/2010/main" val="170042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777EED-984B-4A6B-8A7D-23EAC7D09E3D}"/>
              </a:ext>
            </a:extLst>
          </p:cNvPr>
          <p:cNvPicPr/>
          <p:nvPr/>
        </p:nvPicPr>
        <p:blipFill>
          <a:blip r:embed="rId2"/>
          <a:stretch>
            <a:fillRect/>
          </a:stretch>
        </p:blipFill>
        <p:spPr>
          <a:xfrm>
            <a:off x="1346540" y="1073226"/>
            <a:ext cx="9498920" cy="4440746"/>
          </a:xfrm>
          <a:prstGeom prst="rect">
            <a:avLst/>
          </a:prstGeom>
        </p:spPr>
      </p:pic>
    </p:spTree>
    <p:extLst>
      <p:ext uri="{BB962C8B-B14F-4D97-AF65-F5344CB8AC3E}">
        <p14:creationId xmlns:p14="http://schemas.microsoft.com/office/powerpoint/2010/main" val="257103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8597DD-5DBA-4CE8-A5B7-6727790279C0}"/>
              </a:ext>
            </a:extLst>
          </p:cNvPr>
          <p:cNvPicPr/>
          <p:nvPr/>
        </p:nvPicPr>
        <p:blipFill>
          <a:blip r:embed="rId2"/>
          <a:stretch>
            <a:fillRect/>
          </a:stretch>
        </p:blipFill>
        <p:spPr>
          <a:xfrm>
            <a:off x="1269103" y="911301"/>
            <a:ext cx="9653794" cy="4440746"/>
          </a:xfrm>
          <a:prstGeom prst="rect">
            <a:avLst/>
          </a:prstGeom>
        </p:spPr>
      </p:pic>
    </p:spTree>
    <p:extLst>
      <p:ext uri="{BB962C8B-B14F-4D97-AF65-F5344CB8AC3E}">
        <p14:creationId xmlns:p14="http://schemas.microsoft.com/office/powerpoint/2010/main" val="297937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6307C0-4B6C-4EF3-A4DF-F9E938C792B2}"/>
              </a:ext>
            </a:extLst>
          </p:cNvPr>
          <p:cNvPicPr/>
          <p:nvPr/>
        </p:nvPicPr>
        <p:blipFill>
          <a:blip r:embed="rId2"/>
          <a:stretch>
            <a:fillRect/>
          </a:stretch>
        </p:blipFill>
        <p:spPr>
          <a:xfrm>
            <a:off x="1720978" y="1016076"/>
            <a:ext cx="9016743" cy="4440746"/>
          </a:xfrm>
          <a:prstGeom prst="rect">
            <a:avLst/>
          </a:prstGeom>
        </p:spPr>
      </p:pic>
    </p:spTree>
    <p:extLst>
      <p:ext uri="{BB962C8B-B14F-4D97-AF65-F5344CB8AC3E}">
        <p14:creationId xmlns:p14="http://schemas.microsoft.com/office/powerpoint/2010/main" val="265310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9312-FF7E-4AE2-AC1E-5EBD4C78316A}"/>
              </a:ext>
            </a:extLst>
          </p:cNvPr>
          <p:cNvSpPr>
            <a:spLocks noGrp="1"/>
          </p:cNvSpPr>
          <p:nvPr>
            <p:ph type="title"/>
          </p:nvPr>
        </p:nvSpPr>
        <p:spPr>
          <a:xfrm>
            <a:off x="838200" y="939357"/>
            <a:ext cx="10515600" cy="4204143"/>
          </a:xfrm>
        </p:spPr>
        <p:txBody>
          <a:bodyPr>
            <a:noAutofit/>
          </a:bodyPr>
          <a:lstStyle/>
          <a:p>
            <a:r>
              <a:rPr lang="en-US" sz="1800" dirty="0">
                <a:solidFill>
                  <a:schemeClr val="tx1"/>
                </a:solidFill>
              </a:rPr>
              <a:t>The costs for the queries run on </a:t>
            </a:r>
            <a:r>
              <a:rPr lang="en-US" sz="1800" dirty="0" err="1">
                <a:solidFill>
                  <a:schemeClr val="tx1"/>
                </a:solidFill>
              </a:rPr>
              <a:t>BigQuery</a:t>
            </a:r>
            <a:r>
              <a:rPr lang="en-US" sz="1800" dirty="0">
                <a:solidFill>
                  <a:schemeClr val="tx1"/>
                </a:solidFill>
              </a:rPr>
              <a:t> depend on the amount of data scanned, not the data retrieved.</a:t>
            </a:r>
            <a:br>
              <a:rPr lang="en-US" sz="1800" dirty="0">
                <a:solidFill>
                  <a:schemeClr val="tx1"/>
                </a:solidFill>
              </a:rPr>
            </a:br>
            <a:br>
              <a:rPr lang="en-US" sz="1800" dirty="0">
                <a:solidFill>
                  <a:schemeClr val="tx1"/>
                </a:solidFill>
              </a:rPr>
            </a:br>
            <a:r>
              <a:rPr lang="en-US" sz="1800" dirty="0">
                <a:solidFill>
                  <a:schemeClr val="tx1"/>
                </a:solidFill>
              </a:rPr>
              <a:t>Control projection: the projection is the number of columns that you read when you execute your query. </a:t>
            </a:r>
            <a:br>
              <a:rPr lang="en-US" sz="1800" dirty="0">
                <a:solidFill>
                  <a:schemeClr val="tx1"/>
                </a:solidFill>
              </a:rPr>
            </a:br>
            <a:br>
              <a:rPr lang="en-US" sz="1800" dirty="0">
                <a:solidFill>
                  <a:schemeClr val="tx1"/>
                </a:solidFill>
              </a:rPr>
            </a:br>
            <a:r>
              <a:rPr lang="en-US" sz="1800" dirty="0">
                <a:solidFill>
                  <a:schemeClr val="tx1"/>
                </a:solidFill>
              </a:rPr>
              <a:t>You should always try to select only the columns you need and avoid using "Select *" (also known as select all) at all costs. Even if you use the LIMIT clause, it will not reduce the cost of the query.</a:t>
            </a:r>
            <a:br>
              <a:rPr lang="en-US" sz="1800" dirty="0">
                <a:solidFill>
                  <a:schemeClr val="tx1"/>
                </a:solidFill>
              </a:rPr>
            </a:br>
            <a:br>
              <a:rPr lang="en-US" sz="1800" dirty="0">
                <a:solidFill>
                  <a:schemeClr val="tx1"/>
                </a:solidFill>
              </a:rPr>
            </a:br>
            <a:r>
              <a:rPr lang="en-US" sz="1800" dirty="0">
                <a:solidFill>
                  <a:schemeClr val="tx1"/>
                </a:solidFill>
              </a:rPr>
              <a:t>If you need to explore the data before writing your query, use the table preview option, which is free.</a:t>
            </a:r>
            <a:br>
              <a:rPr lang="en-US" sz="1800" dirty="0">
                <a:solidFill>
                  <a:schemeClr val="tx1"/>
                </a:solidFill>
              </a:rPr>
            </a:br>
            <a:br>
              <a:rPr lang="en-US" sz="1800" dirty="0">
                <a:solidFill>
                  <a:schemeClr val="tx1"/>
                </a:solidFill>
              </a:rPr>
            </a:br>
            <a:r>
              <a:rPr lang="en-US" sz="1800" dirty="0">
                <a:solidFill>
                  <a:schemeClr val="tx1"/>
                </a:solidFill>
              </a:rPr>
              <a:t>Before executing your query, verify the query validator, which will tell you approximately how much data will be scanned, so you can get an idea of ​​how much it will cost with the GCP price calculator.</a:t>
            </a:r>
            <a:endParaRPr lang="ro-RO" sz="1800" dirty="0">
              <a:solidFill>
                <a:schemeClr val="tx1"/>
              </a:solidFill>
            </a:endParaRPr>
          </a:p>
        </p:txBody>
      </p:sp>
    </p:spTree>
    <p:extLst>
      <p:ext uri="{BB962C8B-B14F-4D97-AF65-F5344CB8AC3E}">
        <p14:creationId xmlns:p14="http://schemas.microsoft.com/office/powerpoint/2010/main" val="125211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A26A-6E21-4242-850C-3DEEE0701409}"/>
              </a:ext>
            </a:extLst>
          </p:cNvPr>
          <p:cNvSpPr>
            <a:spLocks noGrp="1"/>
          </p:cNvSpPr>
          <p:nvPr>
            <p:ph type="title"/>
          </p:nvPr>
        </p:nvSpPr>
        <p:spPr>
          <a:xfrm>
            <a:off x="831850" y="876301"/>
            <a:ext cx="10515600" cy="4229100"/>
          </a:xfrm>
        </p:spPr>
        <p:txBody>
          <a:bodyPr>
            <a:normAutofit/>
          </a:bodyPr>
          <a:lstStyle/>
          <a:p>
            <a:r>
              <a:rPr lang="en-US" sz="1800" dirty="0">
                <a:solidFill>
                  <a:schemeClr val="tx1"/>
                </a:solidFill>
              </a:rPr>
              <a:t>Always prefer partitioned tables (time or data partitions) over fragmented tables (with date). When partitioning tables are consulted, it is recommended to first filter the required partitions in the most internal selection query.</a:t>
            </a:r>
            <a:br>
              <a:rPr lang="en-US" sz="1800" dirty="0">
                <a:solidFill>
                  <a:schemeClr val="tx1"/>
                </a:solidFill>
              </a:rPr>
            </a:br>
            <a:r>
              <a:rPr lang="en-US" sz="1800" dirty="0">
                <a:solidFill>
                  <a:schemeClr val="tx1"/>
                </a:solidFill>
              </a:rPr>
              <a:t>Filter the amount of processed data before joining with other queries / tables.</a:t>
            </a:r>
            <a:br>
              <a:rPr lang="en-US" sz="1800" dirty="0">
                <a:solidFill>
                  <a:schemeClr val="tx1"/>
                </a:solidFill>
              </a:rPr>
            </a:br>
            <a:br>
              <a:rPr lang="en-US" sz="1800" dirty="0">
                <a:solidFill>
                  <a:schemeClr val="tx1"/>
                </a:solidFill>
              </a:rPr>
            </a:br>
            <a:r>
              <a:rPr lang="en-US" sz="1800" dirty="0">
                <a:solidFill>
                  <a:schemeClr val="tx1"/>
                </a:solidFill>
              </a:rPr>
              <a:t>Avoid joining the same subquery several times in the same query. Instead, try to save this subquery as an intermediate table and use it. The cost of storage is much less than the cost of repetitive queries.</a:t>
            </a:r>
            <a:br>
              <a:rPr lang="en-US" sz="1800" dirty="0">
                <a:solidFill>
                  <a:schemeClr val="tx1"/>
                </a:solidFill>
              </a:rPr>
            </a:br>
            <a:br>
              <a:rPr lang="en-US" sz="1800" dirty="0">
                <a:solidFill>
                  <a:schemeClr val="tx1"/>
                </a:solidFill>
              </a:rPr>
            </a:br>
            <a:r>
              <a:rPr lang="en-US" sz="1800" dirty="0">
                <a:solidFill>
                  <a:schemeClr val="tx1"/>
                </a:solidFill>
              </a:rPr>
              <a:t>The Order By clause is very expensive, so, unless it is necessary, try to limit your use of the Order By clause as much as possible. Or simply use it in the outermost query to sort the results and not in subqueries.</a:t>
            </a:r>
            <a:br>
              <a:rPr lang="en-US" sz="1800" dirty="0">
                <a:solidFill>
                  <a:schemeClr val="tx1"/>
                </a:solidFill>
              </a:rPr>
            </a:br>
            <a:br>
              <a:rPr lang="en-US" sz="1800" dirty="0">
                <a:solidFill>
                  <a:schemeClr val="tx1"/>
                </a:solidFill>
              </a:rPr>
            </a:br>
            <a:r>
              <a:rPr lang="en-US" sz="1800" dirty="0">
                <a:solidFill>
                  <a:schemeClr val="tx1"/>
                </a:solidFill>
              </a:rPr>
              <a:t>When joining two tables, start with the larger table for better performance.</a:t>
            </a:r>
            <a:endParaRPr lang="ro-RO" sz="1800" dirty="0">
              <a:solidFill>
                <a:schemeClr val="tx1"/>
              </a:solidFill>
            </a:endParaRPr>
          </a:p>
        </p:txBody>
      </p:sp>
    </p:spTree>
    <p:extLst>
      <p:ext uri="{BB962C8B-B14F-4D97-AF65-F5344CB8AC3E}">
        <p14:creationId xmlns:p14="http://schemas.microsoft.com/office/powerpoint/2010/main" val="351850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8E670D-5561-4C29-99EB-7439E176CEE2}"/>
              </a:ext>
            </a:extLst>
          </p:cNvPr>
          <p:cNvPicPr>
            <a:picLocks noChangeAspect="1"/>
          </p:cNvPicPr>
          <p:nvPr/>
        </p:nvPicPr>
        <p:blipFill>
          <a:blip r:embed="rId2"/>
          <a:stretch>
            <a:fillRect/>
          </a:stretch>
        </p:blipFill>
        <p:spPr>
          <a:xfrm>
            <a:off x="991692" y="958926"/>
            <a:ext cx="10208614" cy="4440746"/>
          </a:xfrm>
          <a:prstGeom prst="rect">
            <a:avLst/>
          </a:prstGeom>
        </p:spPr>
      </p:pic>
    </p:spTree>
    <p:extLst>
      <p:ext uri="{BB962C8B-B14F-4D97-AF65-F5344CB8AC3E}">
        <p14:creationId xmlns:p14="http://schemas.microsoft.com/office/powerpoint/2010/main" val="233315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8F1C00-D754-419E-A9BA-750E8861BCFE}"/>
              </a:ext>
            </a:extLst>
          </p:cNvPr>
          <p:cNvPicPr>
            <a:picLocks noChangeAspect="1"/>
          </p:cNvPicPr>
          <p:nvPr/>
        </p:nvPicPr>
        <p:blipFill>
          <a:blip r:embed="rId2"/>
          <a:stretch>
            <a:fillRect/>
          </a:stretch>
        </p:blipFill>
        <p:spPr>
          <a:xfrm>
            <a:off x="1729223" y="1208627"/>
            <a:ext cx="8581153" cy="4440746"/>
          </a:xfrm>
          <a:prstGeom prst="rect">
            <a:avLst/>
          </a:prstGeom>
        </p:spPr>
      </p:pic>
    </p:spTree>
    <p:extLst>
      <p:ext uri="{BB962C8B-B14F-4D97-AF65-F5344CB8AC3E}">
        <p14:creationId xmlns:p14="http://schemas.microsoft.com/office/powerpoint/2010/main" val="3997049407"/>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005151"/>
      </a:dk2>
      <a:lt2>
        <a:srgbClr val="E7E6E6"/>
      </a:lt2>
      <a:accent1>
        <a:srgbClr val="005151"/>
      </a:accent1>
      <a:accent2>
        <a:srgbClr val="479A61"/>
      </a:accent2>
      <a:accent3>
        <a:srgbClr val="FABC60"/>
      </a:accent3>
      <a:accent4>
        <a:srgbClr val="FFE661"/>
      </a:accent4>
      <a:accent5>
        <a:srgbClr val="8D9B83"/>
      </a:accent5>
      <a:accent6>
        <a:srgbClr val="70AD47"/>
      </a:accent6>
      <a:hlink>
        <a:srgbClr val="479A6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TotalTime>
  <Words>331</Words>
  <Application>Microsoft Office PowerPoint</Application>
  <PresentationFormat>Widescreen</PresentationFormat>
  <Paragraphs>7</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Big Query – Best practices</vt:lpstr>
      <vt:lpstr>PowerPoint Presentation</vt:lpstr>
      <vt:lpstr>PowerPoint Presentation</vt:lpstr>
      <vt:lpstr>PowerPoint Presentation</vt:lpstr>
      <vt:lpstr>PowerPoint Presentation</vt:lpstr>
      <vt:lpstr>The costs for the queries run on BigQuery depend on the amount of data scanned, not the data retrieved.  Control projection: the projection is the number of columns that you read when you execute your query.   You should always try to select only the columns you need and avoid using "Select *" (also known as select all) at all costs. Even if you use the LIMIT clause, it will not reduce the cost of the query.  If you need to explore the data before writing your query, use the table preview option, which is free.  Before executing your query, verify the query validator, which will tell you approximately how much data will be scanned, so you can get an idea of ​​how much it will cost with the GCP price calculator.</vt:lpstr>
      <vt:lpstr>Always prefer partitioned tables (time or data partitions) over fragmented tables (with date). When partitioning tables are consulted, it is recommended to first filter the required partitions in the most internal selection query. Filter the amount of processed data before joining with other queries / tables.  Avoid joining the same subquery several times in the same query. Instead, try to save this subquery as an intermediate table and use it. The cost of storage is much less than the cost of repetitive queries.  The Order By clause is very expensive, so, unless it is necessary, try to limit your use of the Order By clause as much as possible. Or simply use it in the outermost query to sort the results and not in subqueries.  When joining two tables, start with the larger table for better performance.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Onea</dc:creator>
  <cp:lastModifiedBy>Andrei Onea</cp:lastModifiedBy>
  <cp:revision>99</cp:revision>
  <dcterms:created xsi:type="dcterms:W3CDTF">2019-05-29T10:37:36Z</dcterms:created>
  <dcterms:modified xsi:type="dcterms:W3CDTF">2021-11-21T16:37:42Z</dcterms:modified>
</cp:coreProperties>
</file>