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5" r:id="rId4"/>
    <p:sldId id="266" r:id="rId5"/>
    <p:sldId id="269" r:id="rId6"/>
    <p:sldId id="287" r:id="rId7"/>
    <p:sldId id="286" r:id="rId8"/>
    <p:sldId id="268" r:id="rId9"/>
    <p:sldId id="288" r:id="rId10"/>
    <p:sldId id="264" r:id="rId11"/>
    <p:sldId id="263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37" autoAdjust="0"/>
  </p:normalViewPr>
  <p:slideViewPr>
    <p:cSldViewPr>
      <p:cViewPr>
        <p:scale>
          <a:sx n="75" d="100"/>
          <a:sy n="75" d="100"/>
        </p:scale>
        <p:origin x="708" y="3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C53B-BF09-4937-950B-67224C8EBB3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CNLT đa nền tảng cho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6425-C1AB-4A8E-BBBC-4B869590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92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74C4-CEF2-4727-9DE9-3549749406E6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CNLT đa nền tảng cho ứng dụng di động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1D86-6AB1-434C-A7D2-AC261E7A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120765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96439" y="0"/>
            <a:ext cx="1338072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2731" y="121714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3295" y="1931923"/>
            <a:ext cx="7725409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Tìm hiểu hệ quản trị CSDL XXX</a:t>
            </a:r>
            <a:endParaRPr lang="en-US" dirty="0"/>
          </a:p>
        </p:txBody>
      </p:sp>
      <p:sp>
        <p:nvSpPr>
          <p:cNvPr id="15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282EF3-28EA-4F53-B3D5-A60B96BECDC5}" type="datetime1">
              <a:rPr lang="vi-VN" smtClean="0"/>
              <a:t>19/05/2023</a:t>
            </a:fld>
            <a:endParaRPr lang="en-US" dirty="0"/>
          </a:p>
        </p:txBody>
      </p:sp>
      <p:sp>
        <p:nvSpPr>
          <p:cNvPr id="21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5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A863196-DFB6-4597-A110-226FC82B267A}" type="datetime1">
              <a:rPr lang="vi-VN" smtClean="0"/>
              <a:t>19/05/2023</a:t>
            </a:fld>
            <a:endParaRPr lang="en-US"/>
          </a:p>
        </p:txBody>
      </p:sp>
      <p:sp>
        <p:nvSpPr>
          <p:cNvPr id="16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9100" y="1284731"/>
            <a:ext cx="5440680" cy="465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6" name="Holder 5"/>
          <p:cNvSpPr>
            <a:spLocks noGrp="1"/>
          </p:cNvSpPr>
          <p:nvPr>
            <p:ph type="dt" sz="half" idx="11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F8C7837D-3A86-4A19-AAFA-782698486F25}" type="datetime1">
              <a:rPr lang="vi-VN" smtClean="0"/>
              <a:t>19/05/2023</a:t>
            </a:fld>
            <a:endParaRPr lang="en-US"/>
          </a:p>
        </p:txBody>
      </p:sp>
      <p:sp>
        <p:nvSpPr>
          <p:cNvPr id="17" name="Holder 6"/>
          <p:cNvSpPr>
            <a:spLocks noGrp="1"/>
          </p:cNvSpPr>
          <p:nvPr>
            <p:ph type="sldNum" sz="quarter" idx="12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1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5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88D25062-201B-4B66-B7B7-2332A45EF3AF}" type="datetime1">
              <a:rPr lang="vi-VN" smtClean="0"/>
              <a:t>19/05/2023</a:t>
            </a:fld>
            <a:endParaRPr lang="en-US"/>
          </a:p>
        </p:txBody>
      </p:sp>
      <p:sp>
        <p:nvSpPr>
          <p:cNvPr id="24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mtClean="0"/>
            </a:lvl1pPr>
          </a:lstStyle>
          <a:p>
            <a:fld id="{23F0F41B-6EA7-4B78-B7B3-33FEAB98E6F6}" type="datetime1">
              <a:rPr lang="vi-VN" smtClean="0"/>
              <a:t>19/05/2023</a:t>
            </a:fld>
            <a:endParaRPr lang="en-US"/>
          </a:p>
        </p:txBody>
      </p:sp>
      <p:sp>
        <p:nvSpPr>
          <p:cNvPr id="14" name="Holder 6"/>
          <p:cNvSpPr>
            <a:spLocks noGrp="1"/>
          </p:cNvSpPr>
          <p:nvPr>
            <p:ph type="sldNum" sz="quarter" idx="10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228600" y="1217142"/>
            <a:ext cx="11722735" cy="0"/>
          </a:xfrm>
          <a:custGeom>
            <a:avLst/>
            <a:gdLst/>
            <a:ahLst/>
            <a:cxnLst/>
            <a:rect l="l" t="t" r="r" b="b"/>
            <a:pathLst>
              <a:path w="11722735">
                <a:moveTo>
                  <a:pt x="0" y="0"/>
                </a:moveTo>
                <a:lnTo>
                  <a:pt x="11722106" y="1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210311"/>
            <a:ext cx="899160" cy="902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9302" y="2409444"/>
            <a:ext cx="821339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286" y="2047239"/>
            <a:ext cx="10201427" cy="308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11" name="bg object 16"/>
          <p:cNvSpPr/>
          <p:nvPr userDrawn="1"/>
        </p:nvSpPr>
        <p:spPr>
          <a:xfrm>
            <a:off x="1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8" y="0"/>
                </a:moveTo>
                <a:lnTo>
                  <a:pt x="0" y="0"/>
                </a:lnTo>
                <a:lnTo>
                  <a:pt x="0" y="457199"/>
                </a:lnTo>
                <a:lnTo>
                  <a:pt x="12191998" y="457199"/>
                </a:lnTo>
                <a:lnTo>
                  <a:pt x="12191998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bg object 17"/>
          <p:cNvSpPr/>
          <p:nvPr userDrawn="1"/>
        </p:nvSpPr>
        <p:spPr>
          <a:xfrm>
            <a:off x="0" y="6334316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996"/>
                </a:lnTo>
                <a:lnTo>
                  <a:pt x="12192000" y="65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5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0CC4B1-8678-45AB-96E3-0DCCE1A9CEB2}" type="datetime1">
              <a:rPr lang="vi-VN" smtClean="0"/>
              <a:t>19/05/2023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4"/>
          </p:nvPr>
        </p:nvSpPr>
        <p:spPr>
          <a:xfrm>
            <a:off x="10454909" y="6481710"/>
            <a:ext cx="1188720" cy="2743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‹#›</a:t>
            </a:fld>
            <a:endParaRPr lang="en-US" dirty="0"/>
          </a:p>
        </p:txBody>
      </p:sp>
      <p:sp>
        <p:nvSpPr>
          <p:cNvPr id="16" name="Holder 4"/>
          <p:cNvSpPr>
            <a:spLocks noGrp="1"/>
          </p:cNvSpPr>
          <p:nvPr>
            <p:ph type="ftr" sz="quarter" idx="3"/>
          </p:nvPr>
        </p:nvSpPr>
        <p:spPr>
          <a:xfrm>
            <a:off x="2933700" y="6479031"/>
            <a:ext cx="6324600" cy="27699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Tìm hiểu hệ quản trị CSDL XXX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2731" y="4469859"/>
            <a:ext cx="5410200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rgbClr val="212745"/>
                </a:solidFill>
                <a:latin typeface="Times New Roman"/>
                <a:cs typeface="Times New Roman"/>
              </a:rPr>
              <a:t>GVHD:</a:t>
            </a:r>
            <a:endParaRPr lang="en-US" sz="2500" spc="-5" dirty="0">
              <a:solidFill>
                <a:srgbClr val="21274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500" b="1" spc="-5" dirty="0">
              <a:solidFill>
                <a:srgbClr val="21274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rgbClr val="212745"/>
                </a:solidFill>
                <a:latin typeface="Times New Roman"/>
                <a:cs typeface="Times New Roman"/>
              </a:rPr>
              <a:t>SVTH: </a:t>
            </a: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SV1 – MSSV1</a:t>
            </a:r>
            <a:b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</a:b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	  SV2 – MSSV2</a:t>
            </a:r>
          </a:p>
          <a:p>
            <a:pPr marL="12700">
              <a:spcBef>
                <a:spcPts val="100"/>
              </a:spcBef>
            </a:pPr>
            <a:r>
              <a:rPr lang="en-US" sz="2500" spc="-5" dirty="0">
                <a:solidFill>
                  <a:srgbClr val="212745"/>
                </a:solidFill>
                <a:latin typeface="Times New Roman"/>
                <a:cs typeface="Times New Roman"/>
              </a:rPr>
              <a:t> 	  SV3 – MSSV3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548371" y="1403350"/>
            <a:ext cx="11095258" cy="2944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CUỐI KỲ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HỆ QUẢN TRỊ CSDL</a:t>
            </a:r>
            <a:b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endParaRPr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548371" y="6481062"/>
            <a:ext cx="1188720" cy="276999"/>
          </a:xfrm>
        </p:spPr>
        <p:txBody>
          <a:bodyPr/>
          <a:lstStyle/>
          <a:p>
            <a:fld id="{E64DA12B-0658-4075-A079-452A86B8118C}" type="datetime1">
              <a:rPr lang="vi-VN" smtClean="0"/>
              <a:t>19/05/2023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EEA4FC-CED9-C5B9-47EC-CDF910FE1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XXX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AE55124-538E-4EB6-2583-BBF8876CC522}"/>
              </a:ext>
            </a:extLst>
          </p:cNvPr>
          <p:cNvSpPr txBox="1"/>
          <p:nvPr/>
        </p:nvSpPr>
        <p:spPr>
          <a:xfrm>
            <a:off x="3497795" y="310990"/>
            <a:ext cx="6480175" cy="6796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25"/>
              </a:spcBef>
            </a:pPr>
            <a:r>
              <a:rPr lang="en-US" sz="2200" b="1" spc="-5" dirty="0">
                <a:solidFill>
                  <a:srgbClr val="31479F"/>
                </a:solidFill>
                <a:latin typeface="Times New Roman"/>
                <a:cs typeface="Times New Roman"/>
              </a:rPr>
              <a:t>TRƯỜNG ĐẠI HỌC CÔNG NGHỆ THÔNG TIN</a:t>
            </a:r>
          </a:p>
          <a:p>
            <a:pPr marL="12700" marR="5080" algn="ctr">
              <a:lnSpc>
                <a:spcPct val="102699"/>
              </a:lnSpc>
              <a:spcBef>
                <a:spcPts val="25"/>
              </a:spcBef>
            </a:pPr>
            <a:r>
              <a:rPr lang="en-US" sz="2200" b="1" spc="-5" dirty="0">
                <a:solidFill>
                  <a:srgbClr val="31479F"/>
                </a:solidFill>
                <a:latin typeface="Times New Roman"/>
                <a:cs typeface="Times New Roman"/>
              </a:rPr>
              <a:t>KHOA KHOA HỌC VÀ KỸ THUẬT THÔNG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1600200"/>
            <a:ext cx="116586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lang="en-US" spc="-5" dirty="0" err="1"/>
              <a:t>Cảm</a:t>
            </a:r>
            <a:r>
              <a:rPr lang="en-US" spc="-5" dirty="0"/>
              <a:t> </a:t>
            </a:r>
            <a:r>
              <a:rPr lang="en-US" spc="-5" dirty="0" err="1"/>
              <a:t>ơn</a:t>
            </a:r>
            <a:r>
              <a:rPr lang="en-US" spc="-5" dirty="0"/>
              <a:t> </a:t>
            </a:r>
            <a:r>
              <a:rPr lang="en-US" spc="-5" dirty="0" err="1"/>
              <a:t>Thầy</a:t>
            </a:r>
            <a:r>
              <a:rPr lang="en-US" spc="-5" dirty="0"/>
              <a:t> </a:t>
            </a:r>
            <a:r>
              <a:rPr lang="en-US" spc="-5" dirty="0" err="1"/>
              <a:t>và</a:t>
            </a:r>
            <a:r>
              <a:rPr lang="en-US" spc="-5" dirty="0"/>
              <a:t> </a:t>
            </a:r>
            <a:r>
              <a:rPr lang="en-US" spc="-5" dirty="0" err="1"/>
              <a:t>các</a:t>
            </a:r>
            <a:r>
              <a:rPr lang="en-US" spc="-5" dirty="0"/>
              <a:t> </a:t>
            </a:r>
            <a:r>
              <a:rPr lang="en-US" spc="-5" dirty="0" err="1"/>
              <a:t>bạn</a:t>
            </a:r>
            <a:r>
              <a:rPr lang="en-US" spc="-5" dirty="0"/>
              <a:t> </a:t>
            </a:r>
            <a:r>
              <a:rPr lang="en-US" spc="-5" dirty="0" err="1"/>
              <a:t>đã</a:t>
            </a:r>
            <a:r>
              <a:rPr lang="en-US" spc="-5" dirty="0"/>
              <a:t> </a:t>
            </a:r>
            <a:r>
              <a:rPr lang="en-US" spc="-5" dirty="0" err="1"/>
              <a:t>chú</a:t>
            </a:r>
            <a:r>
              <a:rPr lang="en-US" spc="-5" dirty="0"/>
              <a:t> ý </a:t>
            </a:r>
            <a:r>
              <a:rPr lang="en-US" spc="-5" dirty="0" err="1"/>
              <a:t>lắng</a:t>
            </a:r>
            <a:r>
              <a:rPr lang="en-US" spc="-5" dirty="0"/>
              <a:t> </a:t>
            </a:r>
            <a:r>
              <a:rPr lang="en-US" spc="-5" dirty="0" err="1"/>
              <a:t>nghe</a:t>
            </a:r>
            <a:r>
              <a:rPr lang="en-US" spc="-5" dirty="0"/>
              <a:t>!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97280" y="4325111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5" y="1"/>
                </a:lnTo>
              </a:path>
            </a:pathLst>
          </a:custGeom>
          <a:ln w="19050">
            <a:solidFill>
              <a:srgbClr val="4E67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70FCA9-23DD-4CBC-A7E3-AB23B960BEE8}" type="datetime1">
              <a:rPr lang="vi-VN" smtClean="0"/>
              <a:t>19/05/2023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B5DE-AEB0-2E24-4D0A-DC121D3E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363" y="2540000"/>
            <a:ext cx="5119674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lang="en-US" spc="-5"/>
              <a:t>Hỏi </a:t>
            </a:r>
            <a:r>
              <a:t>&amp;</a:t>
            </a:r>
            <a:r>
              <a:rPr lang="en-US"/>
              <a:t> </a:t>
            </a:r>
            <a:r>
              <a:rPr lang="en-US" spc="-85"/>
              <a:t>Đáp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477000" y="4267200"/>
            <a:ext cx="5486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5" y="1"/>
                </a:lnTo>
              </a:path>
            </a:pathLst>
          </a:custGeom>
          <a:ln w="19050">
            <a:solidFill>
              <a:srgbClr val="4E67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s://www.logolynx.com/images/logolynx/dd/ddda734ee68fd5e47fe5f3b1e9d077bd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24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4D963B-3FDB-4ECE-B65E-C08EB7A3DFE7}" type="datetime1">
              <a:rPr lang="vi-VN" smtClean="0"/>
              <a:t>19/05/2023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9975-DF37-4C50-FB2C-C1693AF1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2786" y="1219200"/>
            <a:ext cx="11186429" cy="4598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endPara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XXX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nổi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bật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XXX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5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F5F94B-6D21-47DC-9C07-C270A3129630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8803B-948A-2B71-7397-DA1BAA92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CCA42D-1D66-41BC-AB39-C8D4C718A7E6}" type="datetime1">
              <a:rPr lang="vi-VN" smtClean="0"/>
              <a:t>19/05/2023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2B6FF6-AB81-56AE-EFC5-7E6CCE92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XXX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C667B2-8981-4C0E-A3AD-D85CC36E86A3}" type="datetime1">
              <a:rPr lang="vi-VN" smtClean="0"/>
              <a:t>19/05/2023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C74B-44D3-8830-110A-C9C6BDBB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XXX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3FE3F0-1630-4908-9978-13D095E7385E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03C23-DAC9-AA2A-0977-0A29CBB36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97E95-4227-DA8F-34DF-E3AD588233B6}"/>
              </a:ext>
            </a:extLst>
          </p:cNvPr>
          <p:cNvSpPr txBox="1"/>
          <p:nvPr/>
        </p:nvSpPr>
        <p:spPr>
          <a:xfrm>
            <a:off x="457200" y="1358620"/>
            <a:ext cx="10210800" cy="3675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(Khi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chia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nhỏ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dung,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làm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4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3.1.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 1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3.2. </a:t>
            </a:r>
            <a:r>
              <a:rPr lang="en-US" sz="4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9426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1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6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3FE3F0-1630-4908-9978-13D095E7385E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03C23-DAC9-AA2A-0977-0A29CBB36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7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BA48C-8FA1-4D20-ABAA-9F73A7606012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1DBFE-227B-4DA1-B00F-736023085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55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8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1AE33A-4B9F-4159-AC89-E28FAE243FF4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BDDD-9E96-F843-4553-61DCD1DD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260982" y="166622"/>
            <a:ext cx="10626217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4E67C8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l">
              <a:spcBef>
                <a:spcPts val="100"/>
              </a:spcBef>
              <a:tabLst>
                <a:tab pos="710565" algn="l"/>
                <a:tab pos="3717290" algn="l"/>
                <a:tab pos="5133340" algn="l"/>
              </a:tabLst>
            </a:pPr>
            <a:r>
              <a:rPr lang="en-US" sz="55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lang="en-US" smtClean="0"/>
              <a:pPr marL="38100">
                <a:lnSpc>
                  <a:spcPts val="2065"/>
                </a:lnSpc>
              </a:pPr>
              <a:t>9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1AE33A-4B9F-4159-AC89-E28FAE243FF4}" type="datetime1">
              <a:rPr lang="vi-VN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CBDDD-9E96-F843-4553-61DCD1DD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vi-VN"/>
              <a:t>Tìm hiểu hệ quản trị CSDL 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5754</TotalTime>
  <Words>263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Office Theme</vt:lpstr>
      <vt:lpstr>PowerPoint Presentation</vt:lpstr>
      <vt:lpstr>NỘI DUNG</vt:lpstr>
      <vt:lpstr>1. Giới thiệu tổng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chú ý lắng nghe!</vt:lpstr>
      <vt:lpstr>Hỏi &amp;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Duy Phạm</dc:creator>
  <cp:lastModifiedBy>Phạm Nhật Duy</cp:lastModifiedBy>
  <cp:revision>457</cp:revision>
  <dcterms:created xsi:type="dcterms:W3CDTF">2022-06-19T08:39:59Z</dcterms:created>
  <dcterms:modified xsi:type="dcterms:W3CDTF">2023-05-19T10:12:51Z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LastSaved">
    <vt:filetime>2022-06-19T00:00:00Z</vt:filetime>
  </property>
</Properties>
</file>