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8" r:id="rId2"/>
    <p:sldId id="440" r:id="rId3"/>
    <p:sldId id="329" r:id="rId4"/>
    <p:sldId id="438" r:id="rId5"/>
    <p:sldId id="439" r:id="rId6"/>
    <p:sldId id="339" r:id="rId7"/>
    <p:sldId id="441" r:id="rId8"/>
    <p:sldId id="443" r:id="rId9"/>
    <p:sldId id="444" r:id="rId10"/>
    <p:sldId id="442" r:id="rId11"/>
    <p:sldId id="332" r:id="rId12"/>
    <p:sldId id="330" r:id="rId13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4951" autoAdjust="0"/>
  </p:normalViewPr>
  <p:slideViewPr>
    <p:cSldViewPr>
      <p:cViewPr>
        <p:scale>
          <a:sx n="75" d="100"/>
          <a:sy n="75" d="100"/>
        </p:scale>
        <p:origin x="780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EE131-B647-4FD5-9A1F-785DFF1B196B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6C97FB-9B4E-4335-BED4-5F56EB47353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(≥126)</a:t>
          </a:r>
        </a:p>
      </dgm:t>
    </dgm:pt>
    <dgm:pt modelId="{E9F658FC-DF66-4C74-BB28-2F19A14E1CE5}" type="par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51DEA8B-FD95-4A5C-BB3F-4ED1513FC83D}" type="sib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AC99D6E-C35A-415D-A3B9-E95CF5F11B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(45)</a:t>
          </a:r>
        </a:p>
      </dgm:t>
    </dgm:pt>
    <dgm:pt modelId="{14C0C863-15BA-4F82-8E50-269059108A1D}" type="par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0787DCB-6B88-4FFC-BEC4-49CC39F0CADC}" type="sib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D9BB71E9-2E21-41BA-88AC-0D28E18667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(≥12)</a:t>
          </a:r>
        </a:p>
      </dgm:t>
    </dgm:pt>
    <dgm:pt modelId="{FC9BD2AD-DB98-44C5-BF5F-FD3011F5458D}" type="par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2D55996-71D7-48BB-BBCF-20A6DCBD5C57}" type="sib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464B8E65-B96C-43A3-A67A-F44B8B4972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(≥69)</a:t>
          </a:r>
        </a:p>
      </dgm:t>
    </dgm:pt>
    <dgm:pt modelId="{D47FEFD4-7E23-452E-86CB-1FE1E429B572}" type="sib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9E97943D-914C-4E4D-9996-533FFCA13D5E}" type="par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EC9C506C-4558-45A4-BE53-900C46AF999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(26)</a:t>
          </a:r>
        </a:p>
      </dgm:t>
    </dgm:pt>
    <dgm:pt modelId="{C8DB839A-266A-4493-90DE-DF6200A4ED49}" type="parTrans" cxnId="{7096EBA9-9678-49BE-90C3-051F57F6A8C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2F323A0-FDAE-4C26-97DE-3F3C44E4CB9E}" type="sibTrans" cxnId="{7096EBA9-9678-49BE-90C3-051F57F6A8C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D7443D5-D9B0-49E0-AE84-FE2CB457601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(19)</a:t>
          </a:r>
        </a:p>
      </dgm:t>
    </dgm:pt>
    <dgm:pt modelId="{EE91F96F-7F7A-454C-8D3C-1C58CFC7241D}" type="par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ED54302-0BB8-40B7-BB3F-440F807F2572}" type="sib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056ED663-71EE-4117-8B80-28E9AFB60C7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(≥24)</a:t>
          </a:r>
        </a:p>
      </dgm:t>
    </dgm:pt>
    <dgm:pt modelId="{12570E9B-C7C0-441E-BB69-3F3BAEF7FFB7}" type="par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F97545A-D1E4-4EC8-91FB-5A22B6E6F191}" type="sib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EDDC036C-D3B2-47B1-86F1-1DA2184E125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bắt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(12)</a:t>
          </a:r>
        </a:p>
      </dgm:t>
    </dgm:pt>
    <dgm:pt modelId="{C799FAB6-4432-48BE-9E46-2AE679CCA567}" type="parTrans" cxnId="{1D4283B5-CDA1-489A-830D-F2B6BBCEC7E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F10B5E9-92CC-4CF6-B80A-830878EFA94F}" type="sibTrans" cxnId="{1D4283B5-CDA1-489A-830D-F2B6BBCEC7E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C50BB0C-2B92-4597-8FFF-FB0A1AF4AB9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(≥12)</a:t>
          </a:r>
        </a:p>
      </dgm:t>
    </dgm:pt>
    <dgm:pt modelId="{47BE3CE1-5C1B-4FA1-A3ED-2686822120F6}" type="parTrans" cxnId="{8A64F02B-144B-4007-BC33-A279944AEC9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C4AB563-763F-4F8D-8816-C336B0C5775F}" type="sibTrans" cxnId="{8A64F02B-144B-4007-BC33-A279944AEC9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C3981E32-F899-4719-98C7-BC50544FB7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gm:t>
    </dgm:pt>
    <dgm:pt modelId="{E05B5045-5E67-4FFB-91BA-D637D17098BD}" type="par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E1BA88D-699E-4725-A33C-72F5E4C8BC1E}" type="sib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B2FE357D-6351-4599-BDAD-6FE1D350316B}">
      <dgm:prSet phldrT="[Text]"/>
      <dgm:spPr>
        <a:solidFill>
          <a:srgbClr val="00B050"/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Khóa luận (10)/ Chuyên đề TN (≥10)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6874C-FA51-40F5-AE86-8B44481C2717}" type="par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86D28357-5F5D-4F25-A359-D50CC8C1ADEC}" type="sib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6D38782-EA1D-4217-BDCD-E641D6DC6884}" type="pres">
      <dgm:prSet presAssocID="{E5CEE131-B647-4FD5-9A1F-785DFF1B1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1911-327D-43E9-9169-50F589BFF5D3}" type="pres">
      <dgm:prSet presAssocID="{516C97FB-9B4E-4335-BED4-5F56EB473535}" presName="hierRoot1" presStyleCnt="0">
        <dgm:presLayoutVars>
          <dgm:hierBranch val="init"/>
        </dgm:presLayoutVars>
      </dgm:prSet>
      <dgm:spPr/>
    </dgm:pt>
    <dgm:pt modelId="{08C27E24-12CC-4D82-9C5B-DE98C2F79E3F}" type="pres">
      <dgm:prSet presAssocID="{516C97FB-9B4E-4335-BED4-5F56EB473535}" presName="rootComposite1" presStyleCnt="0"/>
      <dgm:spPr/>
    </dgm:pt>
    <dgm:pt modelId="{7FC7D030-C0A1-4299-A568-EE405FA2FC0B}" type="pres">
      <dgm:prSet presAssocID="{516C97FB-9B4E-4335-BED4-5F56EB473535}" presName="rootText1" presStyleLbl="node0" presStyleIdx="0" presStyleCnt="1" custScaleX="145087">
        <dgm:presLayoutVars>
          <dgm:chPref val="3"/>
        </dgm:presLayoutVars>
      </dgm:prSet>
      <dgm:spPr/>
    </dgm:pt>
    <dgm:pt modelId="{A1FBFB3A-1153-4734-A3C7-C0877294E1DC}" type="pres">
      <dgm:prSet presAssocID="{516C97FB-9B4E-4335-BED4-5F56EB473535}" presName="rootConnector1" presStyleLbl="node1" presStyleIdx="0" presStyleCnt="0"/>
      <dgm:spPr/>
    </dgm:pt>
    <dgm:pt modelId="{53AE5126-04E0-4E58-904E-B93D673DD8C7}" type="pres">
      <dgm:prSet presAssocID="{516C97FB-9B4E-4335-BED4-5F56EB473535}" presName="hierChild2" presStyleCnt="0"/>
      <dgm:spPr/>
    </dgm:pt>
    <dgm:pt modelId="{BBF84B88-A04E-49D8-9FEC-D88A7814652D}" type="pres">
      <dgm:prSet presAssocID="{14C0C863-15BA-4F82-8E50-269059108A1D}" presName="Name37" presStyleLbl="parChTrans1D2" presStyleIdx="0" presStyleCnt="3"/>
      <dgm:spPr/>
    </dgm:pt>
    <dgm:pt modelId="{B5AB8DD4-F973-4FD1-924D-00E235483461}" type="pres">
      <dgm:prSet presAssocID="{FAC99D6E-C35A-415D-A3B9-E95CF5F11B06}" presName="hierRoot2" presStyleCnt="0">
        <dgm:presLayoutVars>
          <dgm:hierBranch val="init"/>
        </dgm:presLayoutVars>
      </dgm:prSet>
      <dgm:spPr/>
    </dgm:pt>
    <dgm:pt modelId="{F2C0A070-2D7A-4917-AA73-4741B1B2D2D4}" type="pres">
      <dgm:prSet presAssocID="{FAC99D6E-C35A-415D-A3B9-E95CF5F11B06}" presName="rootComposite" presStyleCnt="0"/>
      <dgm:spPr/>
    </dgm:pt>
    <dgm:pt modelId="{AB093C5E-DE9A-431C-A3DF-E574390C1238}" type="pres">
      <dgm:prSet presAssocID="{FAC99D6E-C35A-415D-A3B9-E95CF5F11B06}" presName="rootText" presStyleLbl="node2" presStyleIdx="0" presStyleCnt="3">
        <dgm:presLayoutVars>
          <dgm:chPref val="3"/>
        </dgm:presLayoutVars>
      </dgm:prSet>
      <dgm:spPr/>
    </dgm:pt>
    <dgm:pt modelId="{43D47EA9-BC9B-4D87-9B78-DD8C6EF6A18D}" type="pres">
      <dgm:prSet presAssocID="{FAC99D6E-C35A-415D-A3B9-E95CF5F11B06}" presName="rootConnector" presStyleLbl="node2" presStyleIdx="0" presStyleCnt="3"/>
      <dgm:spPr/>
    </dgm:pt>
    <dgm:pt modelId="{E76EBB9B-0BEA-4A3F-AF9B-3C886DAA88AD}" type="pres">
      <dgm:prSet presAssocID="{FAC99D6E-C35A-415D-A3B9-E95CF5F11B06}" presName="hierChild4" presStyleCnt="0"/>
      <dgm:spPr/>
    </dgm:pt>
    <dgm:pt modelId="{AB2A5C64-3FBA-43E6-918A-83794BDEBB71}" type="pres">
      <dgm:prSet presAssocID="{FAC99D6E-C35A-415D-A3B9-E95CF5F11B06}" presName="hierChild5" presStyleCnt="0"/>
      <dgm:spPr/>
    </dgm:pt>
    <dgm:pt modelId="{BFBA1F79-131A-4716-B936-281E7E55CCC9}" type="pres">
      <dgm:prSet presAssocID="{9E97943D-914C-4E4D-9996-533FFCA13D5E}" presName="Name37" presStyleLbl="parChTrans1D2" presStyleIdx="1" presStyleCnt="3"/>
      <dgm:spPr/>
    </dgm:pt>
    <dgm:pt modelId="{B8E6CAE2-862B-43A1-A79F-3E8AB583B5F5}" type="pres">
      <dgm:prSet presAssocID="{464B8E65-B96C-43A3-A67A-F44B8B4972DC}" presName="hierRoot2" presStyleCnt="0">
        <dgm:presLayoutVars>
          <dgm:hierBranch val="init"/>
        </dgm:presLayoutVars>
      </dgm:prSet>
      <dgm:spPr/>
    </dgm:pt>
    <dgm:pt modelId="{46DA8EFF-8DE4-4B5C-96AC-B6767CDAFF7E}" type="pres">
      <dgm:prSet presAssocID="{464B8E65-B96C-43A3-A67A-F44B8B4972DC}" presName="rootComposite" presStyleCnt="0"/>
      <dgm:spPr/>
    </dgm:pt>
    <dgm:pt modelId="{9A2D3BC9-FA19-4A2E-A318-027D7ECB7D26}" type="pres">
      <dgm:prSet presAssocID="{464B8E65-B96C-43A3-A67A-F44B8B4972DC}" presName="rootText" presStyleLbl="node2" presStyleIdx="1" presStyleCnt="3">
        <dgm:presLayoutVars>
          <dgm:chPref val="3"/>
        </dgm:presLayoutVars>
      </dgm:prSet>
      <dgm:spPr/>
    </dgm:pt>
    <dgm:pt modelId="{E592EBF8-6FDA-423E-89A4-798F19A7A366}" type="pres">
      <dgm:prSet presAssocID="{464B8E65-B96C-43A3-A67A-F44B8B4972DC}" presName="rootConnector" presStyleLbl="node2" presStyleIdx="1" presStyleCnt="3"/>
      <dgm:spPr/>
    </dgm:pt>
    <dgm:pt modelId="{15BF2820-F526-4C87-AA81-EEBFEB2DEB3A}" type="pres">
      <dgm:prSet presAssocID="{464B8E65-B96C-43A3-A67A-F44B8B4972DC}" presName="hierChild4" presStyleCnt="0"/>
      <dgm:spPr/>
    </dgm:pt>
    <dgm:pt modelId="{9FF391B8-C276-4F7C-BC42-DF92ED2A6A8B}" type="pres">
      <dgm:prSet presAssocID="{C8DB839A-266A-4493-90DE-DF6200A4ED49}" presName="Name37" presStyleLbl="parChTrans1D3" presStyleIdx="0" presStyleCnt="5"/>
      <dgm:spPr/>
    </dgm:pt>
    <dgm:pt modelId="{BAF3499C-0B61-42A5-A912-617E5D09A2DC}" type="pres">
      <dgm:prSet presAssocID="{EC9C506C-4558-45A4-BE53-900C46AF9995}" presName="hierRoot2" presStyleCnt="0">
        <dgm:presLayoutVars>
          <dgm:hierBranch val="init"/>
        </dgm:presLayoutVars>
      </dgm:prSet>
      <dgm:spPr/>
    </dgm:pt>
    <dgm:pt modelId="{1B3450C3-0B92-4AC8-ABDC-FF9384AAF14B}" type="pres">
      <dgm:prSet presAssocID="{EC9C506C-4558-45A4-BE53-900C46AF9995}" presName="rootComposite" presStyleCnt="0"/>
      <dgm:spPr/>
    </dgm:pt>
    <dgm:pt modelId="{3E381038-E662-4BA5-B822-9B164E9BF165}" type="pres">
      <dgm:prSet presAssocID="{EC9C506C-4558-45A4-BE53-900C46AF9995}" presName="rootText" presStyleLbl="node3" presStyleIdx="0" presStyleCnt="5">
        <dgm:presLayoutVars>
          <dgm:chPref val="3"/>
        </dgm:presLayoutVars>
      </dgm:prSet>
      <dgm:spPr/>
    </dgm:pt>
    <dgm:pt modelId="{506C3E76-5B17-4215-BD98-93E86B0D67EB}" type="pres">
      <dgm:prSet presAssocID="{EC9C506C-4558-45A4-BE53-900C46AF9995}" presName="rootConnector" presStyleLbl="node3" presStyleIdx="0" presStyleCnt="5"/>
      <dgm:spPr/>
    </dgm:pt>
    <dgm:pt modelId="{07BD16B7-355C-4F14-B3A0-AD25D609FDC7}" type="pres">
      <dgm:prSet presAssocID="{EC9C506C-4558-45A4-BE53-900C46AF9995}" presName="hierChild4" presStyleCnt="0"/>
      <dgm:spPr/>
    </dgm:pt>
    <dgm:pt modelId="{5DA61FA7-1B78-47CE-AF72-94B6F5965477}" type="pres">
      <dgm:prSet presAssocID="{EC9C506C-4558-45A4-BE53-900C46AF9995}" presName="hierChild5" presStyleCnt="0"/>
      <dgm:spPr/>
    </dgm:pt>
    <dgm:pt modelId="{204F4D6E-78AC-4504-86D7-912C5A7FB876}" type="pres">
      <dgm:prSet presAssocID="{EE91F96F-7F7A-454C-8D3C-1C58CFC7241D}" presName="Name37" presStyleLbl="parChTrans1D3" presStyleIdx="1" presStyleCnt="5"/>
      <dgm:spPr/>
    </dgm:pt>
    <dgm:pt modelId="{D1DB9FAA-8166-49E4-9A8A-B75AE260F68D}" type="pres">
      <dgm:prSet presAssocID="{5D7443D5-D9B0-49E0-AE84-FE2CB457601C}" presName="hierRoot2" presStyleCnt="0">
        <dgm:presLayoutVars>
          <dgm:hierBranch val="init"/>
        </dgm:presLayoutVars>
      </dgm:prSet>
      <dgm:spPr/>
    </dgm:pt>
    <dgm:pt modelId="{FA6767A8-6953-4B25-B7F6-D8CFEC1E3209}" type="pres">
      <dgm:prSet presAssocID="{5D7443D5-D9B0-49E0-AE84-FE2CB457601C}" presName="rootComposite" presStyleCnt="0"/>
      <dgm:spPr/>
    </dgm:pt>
    <dgm:pt modelId="{255A4C62-DF5E-4AD7-B9E2-2140ACF12406}" type="pres">
      <dgm:prSet presAssocID="{5D7443D5-D9B0-49E0-AE84-FE2CB457601C}" presName="rootText" presStyleLbl="node3" presStyleIdx="1" presStyleCnt="5">
        <dgm:presLayoutVars>
          <dgm:chPref val="3"/>
        </dgm:presLayoutVars>
      </dgm:prSet>
      <dgm:spPr/>
    </dgm:pt>
    <dgm:pt modelId="{1754C1EF-812E-42C2-B440-80E94EF184E8}" type="pres">
      <dgm:prSet presAssocID="{5D7443D5-D9B0-49E0-AE84-FE2CB457601C}" presName="rootConnector" presStyleLbl="node3" presStyleIdx="1" presStyleCnt="5"/>
      <dgm:spPr/>
    </dgm:pt>
    <dgm:pt modelId="{C4E31B90-088A-4747-A4D0-6E5713083BF2}" type="pres">
      <dgm:prSet presAssocID="{5D7443D5-D9B0-49E0-AE84-FE2CB457601C}" presName="hierChild4" presStyleCnt="0"/>
      <dgm:spPr/>
    </dgm:pt>
    <dgm:pt modelId="{AE21F80C-554B-46E9-BCB9-FE69E0A4FF53}" type="pres">
      <dgm:prSet presAssocID="{5D7443D5-D9B0-49E0-AE84-FE2CB457601C}" presName="hierChild5" presStyleCnt="0"/>
      <dgm:spPr/>
    </dgm:pt>
    <dgm:pt modelId="{1D2F00DF-C979-4E4B-B9E6-A3211625A9B2}" type="pres">
      <dgm:prSet presAssocID="{12570E9B-C7C0-441E-BB69-3F3BAEF7FFB7}" presName="Name37" presStyleLbl="parChTrans1D3" presStyleIdx="2" presStyleCnt="5"/>
      <dgm:spPr/>
    </dgm:pt>
    <dgm:pt modelId="{C600E3D7-F8CC-4BCB-94D1-20C90E92DAD2}" type="pres">
      <dgm:prSet presAssocID="{056ED663-71EE-4117-8B80-28E9AFB60C75}" presName="hierRoot2" presStyleCnt="0">
        <dgm:presLayoutVars>
          <dgm:hierBranch val="init"/>
        </dgm:presLayoutVars>
      </dgm:prSet>
      <dgm:spPr/>
    </dgm:pt>
    <dgm:pt modelId="{67D66FC5-724C-4251-94DF-2A6009F1ADA5}" type="pres">
      <dgm:prSet presAssocID="{056ED663-71EE-4117-8B80-28E9AFB60C75}" presName="rootComposite" presStyleCnt="0"/>
      <dgm:spPr/>
    </dgm:pt>
    <dgm:pt modelId="{CA8402AC-766C-4C5F-854D-E83DB0034C95}" type="pres">
      <dgm:prSet presAssocID="{056ED663-71EE-4117-8B80-28E9AFB60C75}" presName="rootText" presStyleLbl="node3" presStyleIdx="2" presStyleCnt="5">
        <dgm:presLayoutVars>
          <dgm:chPref val="3"/>
        </dgm:presLayoutVars>
      </dgm:prSet>
      <dgm:spPr/>
    </dgm:pt>
    <dgm:pt modelId="{FD3F3382-1FD8-4DD6-8957-3FFC2AE7C294}" type="pres">
      <dgm:prSet presAssocID="{056ED663-71EE-4117-8B80-28E9AFB60C75}" presName="rootConnector" presStyleLbl="node3" presStyleIdx="2" presStyleCnt="5"/>
      <dgm:spPr/>
    </dgm:pt>
    <dgm:pt modelId="{4E7C89C4-0797-4C8F-9084-DB97A2C2F925}" type="pres">
      <dgm:prSet presAssocID="{056ED663-71EE-4117-8B80-28E9AFB60C75}" presName="hierChild4" presStyleCnt="0"/>
      <dgm:spPr/>
    </dgm:pt>
    <dgm:pt modelId="{864E73C0-B95E-4898-A10F-38B7E0D83455}" type="pres">
      <dgm:prSet presAssocID="{C799FAB6-4432-48BE-9E46-2AE679CCA567}" presName="Name37" presStyleLbl="parChTrans1D4" presStyleIdx="0" presStyleCnt="2"/>
      <dgm:spPr/>
    </dgm:pt>
    <dgm:pt modelId="{3E30887C-8346-4863-8825-6F1FF3F6950B}" type="pres">
      <dgm:prSet presAssocID="{EDDC036C-D3B2-47B1-86F1-1DA2184E1256}" presName="hierRoot2" presStyleCnt="0">
        <dgm:presLayoutVars>
          <dgm:hierBranch val="init"/>
        </dgm:presLayoutVars>
      </dgm:prSet>
      <dgm:spPr/>
    </dgm:pt>
    <dgm:pt modelId="{C24CAE5C-E3B0-4998-96FA-7EA05266F3F2}" type="pres">
      <dgm:prSet presAssocID="{EDDC036C-D3B2-47B1-86F1-1DA2184E1256}" presName="rootComposite" presStyleCnt="0"/>
      <dgm:spPr/>
    </dgm:pt>
    <dgm:pt modelId="{F7B6F45C-419C-45F9-ABC2-2A6FB13FFE57}" type="pres">
      <dgm:prSet presAssocID="{EDDC036C-D3B2-47B1-86F1-1DA2184E1256}" presName="rootText" presStyleLbl="node4" presStyleIdx="0" presStyleCnt="2">
        <dgm:presLayoutVars>
          <dgm:chPref val="3"/>
        </dgm:presLayoutVars>
      </dgm:prSet>
      <dgm:spPr/>
    </dgm:pt>
    <dgm:pt modelId="{31A93CC8-8091-481B-9017-B9FC74A4AD9B}" type="pres">
      <dgm:prSet presAssocID="{EDDC036C-D3B2-47B1-86F1-1DA2184E1256}" presName="rootConnector" presStyleLbl="node4" presStyleIdx="0" presStyleCnt="2"/>
      <dgm:spPr/>
    </dgm:pt>
    <dgm:pt modelId="{1C3F98D9-0D60-4BCE-9BC6-9F4F44A98874}" type="pres">
      <dgm:prSet presAssocID="{EDDC036C-D3B2-47B1-86F1-1DA2184E1256}" presName="hierChild4" presStyleCnt="0"/>
      <dgm:spPr/>
    </dgm:pt>
    <dgm:pt modelId="{C107CD5C-B9EF-4F9C-BCAE-BF24AFD564B3}" type="pres">
      <dgm:prSet presAssocID="{EDDC036C-D3B2-47B1-86F1-1DA2184E1256}" presName="hierChild5" presStyleCnt="0"/>
      <dgm:spPr/>
    </dgm:pt>
    <dgm:pt modelId="{02246FFE-4136-4521-B6C4-B0D45ED270F0}" type="pres">
      <dgm:prSet presAssocID="{47BE3CE1-5C1B-4FA1-A3ED-2686822120F6}" presName="Name37" presStyleLbl="parChTrans1D4" presStyleIdx="1" presStyleCnt="2"/>
      <dgm:spPr/>
    </dgm:pt>
    <dgm:pt modelId="{EC215B1C-AFDE-4A5B-84CF-6B058880D374}" type="pres">
      <dgm:prSet presAssocID="{6C50BB0C-2B92-4597-8FFF-FB0A1AF4AB92}" presName="hierRoot2" presStyleCnt="0">
        <dgm:presLayoutVars>
          <dgm:hierBranch val="init"/>
        </dgm:presLayoutVars>
      </dgm:prSet>
      <dgm:spPr/>
    </dgm:pt>
    <dgm:pt modelId="{9BC4F531-F965-418B-A4C8-93F944069BB7}" type="pres">
      <dgm:prSet presAssocID="{6C50BB0C-2B92-4597-8FFF-FB0A1AF4AB92}" presName="rootComposite" presStyleCnt="0"/>
      <dgm:spPr/>
    </dgm:pt>
    <dgm:pt modelId="{658D29E0-5DE3-4F89-94B4-BC74DBECBDE5}" type="pres">
      <dgm:prSet presAssocID="{6C50BB0C-2B92-4597-8FFF-FB0A1AF4AB92}" presName="rootText" presStyleLbl="node4" presStyleIdx="1" presStyleCnt="2">
        <dgm:presLayoutVars>
          <dgm:chPref val="3"/>
        </dgm:presLayoutVars>
      </dgm:prSet>
      <dgm:spPr/>
    </dgm:pt>
    <dgm:pt modelId="{AD700C3B-A88A-4F45-9838-202382A876F0}" type="pres">
      <dgm:prSet presAssocID="{6C50BB0C-2B92-4597-8FFF-FB0A1AF4AB92}" presName="rootConnector" presStyleLbl="node4" presStyleIdx="1" presStyleCnt="2"/>
      <dgm:spPr/>
    </dgm:pt>
    <dgm:pt modelId="{5CF5A666-214B-4ADD-9F1F-2076D39C6262}" type="pres">
      <dgm:prSet presAssocID="{6C50BB0C-2B92-4597-8FFF-FB0A1AF4AB92}" presName="hierChild4" presStyleCnt="0"/>
      <dgm:spPr/>
    </dgm:pt>
    <dgm:pt modelId="{968EACBB-9BFB-403F-9C1F-A4C77036A5B8}" type="pres">
      <dgm:prSet presAssocID="{6C50BB0C-2B92-4597-8FFF-FB0A1AF4AB92}" presName="hierChild5" presStyleCnt="0"/>
      <dgm:spPr/>
    </dgm:pt>
    <dgm:pt modelId="{05C78A59-64E5-4697-A9EA-40EB0B600688}" type="pres">
      <dgm:prSet presAssocID="{056ED663-71EE-4117-8B80-28E9AFB60C75}" presName="hierChild5" presStyleCnt="0"/>
      <dgm:spPr/>
    </dgm:pt>
    <dgm:pt modelId="{6D45334D-89F0-4A0D-84E6-2F8F33B35485}" type="pres">
      <dgm:prSet presAssocID="{464B8E65-B96C-43A3-A67A-F44B8B4972DC}" presName="hierChild5" presStyleCnt="0"/>
      <dgm:spPr/>
    </dgm:pt>
    <dgm:pt modelId="{861DC7C7-3CBF-4482-9E76-774D8731CBBC}" type="pres">
      <dgm:prSet presAssocID="{FC9BD2AD-DB98-44C5-BF5F-FD3011F5458D}" presName="Name37" presStyleLbl="parChTrans1D2" presStyleIdx="2" presStyleCnt="3"/>
      <dgm:spPr/>
    </dgm:pt>
    <dgm:pt modelId="{6AA0141F-DBA7-41AD-8037-426D1AA89C8D}" type="pres">
      <dgm:prSet presAssocID="{D9BB71E9-2E21-41BA-88AC-0D28E1866742}" presName="hierRoot2" presStyleCnt="0">
        <dgm:presLayoutVars>
          <dgm:hierBranch val="init"/>
        </dgm:presLayoutVars>
      </dgm:prSet>
      <dgm:spPr/>
    </dgm:pt>
    <dgm:pt modelId="{9D5A8059-870A-4727-A578-006C6A5A21AA}" type="pres">
      <dgm:prSet presAssocID="{D9BB71E9-2E21-41BA-88AC-0D28E1866742}" presName="rootComposite" presStyleCnt="0"/>
      <dgm:spPr/>
    </dgm:pt>
    <dgm:pt modelId="{D3E264CF-FC17-4AEE-8F60-2B6DEDD5D1F1}" type="pres">
      <dgm:prSet presAssocID="{D9BB71E9-2E21-41BA-88AC-0D28E1866742}" presName="rootText" presStyleLbl="node2" presStyleIdx="2" presStyleCnt="3">
        <dgm:presLayoutVars>
          <dgm:chPref val="3"/>
        </dgm:presLayoutVars>
      </dgm:prSet>
      <dgm:spPr/>
    </dgm:pt>
    <dgm:pt modelId="{AE6369C5-6AB1-4735-B7FE-5814A1B807FC}" type="pres">
      <dgm:prSet presAssocID="{D9BB71E9-2E21-41BA-88AC-0D28E1866742}" presName="rootConnector" presStyleLbl="node2" presStyleIdx="2" presStyleCnt="3"/>
      <dgm:spPr/>
    </dgm:pt>
    <dgm:pt modelId="{7FBEF60F-14C8-438C-BC30-419A5FCE8361}" type="pres">
      <dgm:prSet presAssocID="{D9BB71E9-2E21-41BA-88AC-0D28E1866742}" presName="hierChild4" presStyleCnt="0"/>
      <dgm:spPr/>
    </dgm:pt>
    <dgm:pt modelId="{45679637-0423-4647-ABB7-E8C65FA5A13C}" type="pres">
      <dgm:prSet presAssocID="{E05B5045-5E67-4FFB-91BA-D637D17098BD}" presName="Name37" presStyleLbl="parChTrans1D3" presStyleIdx="3" presStyleCnt="5"/>
      <dgm:spPr/>
    </dgm:pt>
    <dgm:pt modelId="{D36B74E9-603F-4AF8-B4A2-041F2B455A0B}" type="pres">
      <dgm:prSet presAssocID="{C3981E32-F899-4719-98C7-BC50544FB78B}" presName="hierRoot2" presStyleCnt="0">
        <dgm:presLayoutVars>
          <dgm:hierBranch val="init"/>
        </dgm:presLayoutVars>
      </dgm:prSet>
      <dgm:spPr/>
    </dgm:pt>
    <dgm:pt modelId="{0D01384A-1BD9-4116-BF97-8C3DC6613389}" type="pres">
      <dgm:prSet presAssocID="{C3981E32-F899-4719-98C7-BC50544FB78B}" presName="rootComposite" presStyleCnt="0"/>
      <dgm:spPr/>
    </dgm:pt>
    <dgm:pt modelId="{4ECA5609-56D6-4DEF-BB82-68947302343B}" type="pres">
      <dgm:prSet presAssocID="{C3981E32-F899-4719-98C7-BC50544FB78B}" presName="rootText" presStyleLbl="node3" presStyleIdx="3" presStyleCnt="5">
        <dgm:presLayoutVars>
          <dgm:chPref val="3"/>
        </dgm:presLayoutVars>
      </dgm:prSet>
      <dgm:spPr/>
    </dgm:pt>
    <dgm:pt modelId="{524726AE-31C1-4ED6-8D21-F9E86EF23A59}" type="pres">
      <dgm:prSet presAssocID="{C3981E32-F899-4719-98C7-BC50544FB78B}" presName="rootConnector" presStyleLbl="node3" presStyleIdx="3" presStyleCnt="5"/>
      <dgm:spPr/>
    </dgm:pt>
    <dgm:pt modelId="{07263A94-6D96-4D7C-BC7B-0D6D9629109E}" type="pres">
      <dgm:prSet presAssocID="{C3981E32-F899-4719-98C7-BC50544FB78B}" presName="hierChild4" presStyleCnt="0"/>
      <dgm:spPr/>
    </dgm:pt>
    <dgm:pt modelId="{4A581CA7-412F-4293-8F4B-5E99E9014A22}" type="pres">
      <dgm:prSet presAssocID="{C3981E32-F899-4719-98C7-BC50544FB78B}" presName="hierChild5" presStyleCnt="0"/>
      <dgm:spPr/>
    </dgm:pt>
    <dgm:pt modelId="{D6965C80-879B-4CF7-9AC7-50DB03E02996}" type="pres">
      <dgm:prSet presAssocID="{39F6874C-FA51-40F5-AE86-8B44481C2717}" presName="Name37" presStyleLbl="parChTrans1D3" presStyleIdx="4" presStyleCnt="5"/>
      <dgm:spPr/>
    </dgm:pt>
    <dgm:pt modelId="{B8F34A44-9915-4EFE-84CA-33F44A01863B}" type="pres">
      <dgm:prSet presAssocID="{B2FE357D-6351-4599-BDAD-6FE1D350316B}" presName="hierRoot2" presStyleCnt="0">
        <dgm:presLayoutVars>
          <dgm:hierBranch val="init"/>
        </dgm:presLayoutVars>
      </dgm:prSet>
      <dgm:spPr/>
    </dgm:pt>
    <dgm:pt modelId="{C659D505-B63C-4C76-A5D4-2AFEF322E710}" type="pres">
      <dgm:prSet presAssocID="{B2FE357D-6351-4599-BDAD-6FE1D350316B}" presName="rootComposite" presStyleCnt="0"/>
      <dgm:spPr/>
    </dgm:pt>
    <dgm:pt modelId="{14ED2B21-EE9E-4F76-BEFA-1A5258FE87B3}" type="pres">
      <dgm:prSet presAssocID="{B2FE357D-6351-4599-BDAD-6FE1D350316B}" presName="rootText" presStyleLbl="node3" presStyleIdx="4" presStyleCnt="5">
        <dgm:presLayoutVars>
          <dgm:chPref val="3"/>
        </dgm:presLayoutVars>
      </dgm:prSet>
      <dgm:spPr/>
    </dgm:pt>
    <dgm:pt modelId="{BA430EED-D17F-4491-9863-F7D77534B875}" type="pres">
      <dgm:prSet presAssocID="{B2FE357D-6351-4599-BDAD-6FE1D350316B}" presName="rootConnector" presStyleLbl="node3" presStyleIdx="4" presStyleCnt="5"/>
      <dgm:spPr/>
    </dgm:pt>
    <dgm:pt modelId="{C1B852FD-5171-4D90-8392-F74D0D1E722D}" type="pres">
      <dgm:prSet presAssocID="{B2FE357D-6351-4599-BDAD-6FE1D350316B}" presName="hierChild4" presStyleCnt="0"/>
      <dgm:spPr/>
    </dgm:pt>
    <dgm:pt modelId="{363E51E4-EB66-47D4-9D38-DA8DE1C9CBC7}" type="pres">
      <dgm:prSet presAssocID="{B2FE357D-6351-4599-BDAD-6FE1D350316B}" presName="hierChild5" presStyleCnt="0"/>
      <dgm:spPr/>
    </dgm:pt>
    <dgm:pt modelId="{0E594767-F6DC-46DA-8DE1-AE69D9136119}" type="pres">
      <dgm:prSet presAssocID="{D9BB71E9-2E21-41BA-88AC-0D28E1866742}" presName="hierChild5" presStyleCnt="0"/>
      <dgm:spPr/>
    </dgm:pt>
    <dgm:pt modelId="{13B983AE-EF8F-4072-81A2-97A59A2136C5}" type="pres">
      <dgm:prSet presAssocID="{516C97FB-9B4E-4335-BED4-5F56EB473535}" presName="hierChild3" presStyleCnt="0"/>
      <dgm:spPr/>
    </dgm:pt>
  </dgm:ptLst>
  <dgm:cxnLst>
    <dgm:cxn modelId="{F04F5112-E8C8-4DDB-A5E9-ABE18D5D2ABE}" type="presOf" srcId="{6C50BB0C-2B92-4597-8FFF-FB0A1AF4AB92}" destId="{AD700C3B-A88A-4F45-9838-202382A876F0}" srcOrd="1" destOrd="0" presId="urn:microsoft.com/office/officeart/2005/8/layout/orgChart1"/>
    <dgm:cxn modelId="{97D32F13-1F6E-4CFA-B63A-872D5B59C311}" srcId="{E5CEE131-B647-4FD5-9A1F-785DFF1B196B}" destId="{516C97FB-9B4E-4335-BED4-5F56EB473535}" srcOrd="0" destOrd="0" parTransId="{E9F658FC-DF66-4C74-BB28-2F19A14E1CE5}" sibTransId="{551DEA8B-FD95-4A5C-BB3F-4ED1513FC83D}"/>
    <dgm:cxn modelId="{C3FBF11A-D69B-4F03-852B-47C1C6A55223}" type="presOf" srcId="{C3981E32-F899-4719-98C7-BC50544FB78B}" destId="{4ECA5609-56D6-4DEF-BB82-68947302343B}" srcOrd="0" destOrd="0" presId="urn:microsoft.com/office/officeart/2005/8/layout/orgChart1"/>
    <dgm:cxn modelId="{8A64F02B-144B-4007-BC33-A279944AEC94}" srcId="{056ED663-71EE-4117-8B80-28E9AFB60C75}" destId="{6C50BB0C-2B92-4597-8FFF-FB0A1AF4AB92}" srcOrd="1" destOrd="0" parTransId="{47BE3CE1-5C1B-4FA1-A3ED-2686822120F6}" sibTransId="{FC4AB563-763F-4F8D-8816-C336B0C5775F}"/>
    <dgm:cxn modelId="{46E45338-D522-47BC-92BB-C81C7A5EE93E}" type="presOf" srcId="{516C97FB-9B4E-4335-BED4-5F56EB473535}" destId="{7FC7D030-C0A1-4299-A568-EE405FA2FC0B}" srcOrd="0" destOrd="0" presId="urn:microsoft.com/office/officeart/2005/8/layout/orgChart1"/>
    <dgm:cxn modelId="{4A5E9C38-6530-4743-B79B-DCA09219B4D9}" type="presOf" srcId="{14C0C863-15BA-4F82-8E50-269059108A1D}" destId="{BBF84B88-A04E-49D8-9FEC-D88A7814652D}" srcOrd="0" destOrd="0" presId="urn:microsoft.com/office/officeart/2005/8/layout/orgChart1"/>
    <dgm:cxn modelId="{B824AA5D-BF42-4D27-BC99-034E8467FA3B}" type="presOf" srcId="{12570E9B-C7C0-441E-BB69-3F3BAEF7FFB7}" destId="{1D2F00DF-C979-4E4B-B9E6-A3211625A9B2}" srcOrd="0" destOrd="0" presId="urn:microsoft.com/office/officeart/2005/8/layout/orgChart1"/>
    <dgm:cxn modelId="{7BF84041-6CEE-473D-8941-A41EEDB96F8C}" type="presOf" srcId="{D9BB71E9-2E21-41BA-88AC-0D28E1866742}" destId="{D3E264CF-FC17-4AEE-8F60-2B6DEDD5D1F1}" srcOrd="0" destOrd="0" presId="urn:microsoft.com/office/officeart/2005/8/layout/orgChart1"/>
    <dgm:cxn modelId="{31A71C68-0C62-4303-A5B6-83D099C9612F}" type="presOf" srcId="{E05B5045-5E67-4FFB-91BA-D637D17098BD}" destId="{45679637-0423-4647-ABB7-E8C65FA5A13C}" srcOrd="0" destOrd="0" presId="urn:microsoft.com/office/officeart/2005/8/layout/orgChart1"/>
    <dgm:cxn modelId="{0D38606E-039B-4119-BB2F-D04D0F5114A9}" type="presOf" srcId="{EC9C506C-4558-45A4-BE53-900C46AF9995}" destId="{506C3E76-5B17-4215-BD98-93E86B0D67EB}" srcOrd="1" destOrd="0" presId="urn:microsoft.com/office/officeart/2005/8/layout/orgChart1"/>
    <dgm:cxn modelId="{0047F84F-941C-4865-AA3A-D1B4B058A539}" srcId="{D9BB71E9-2E21-41BA-88AC-0D28E1866742}" destId="{B2FE357D-6351-4599-BDAD-6FE1D350316B}" srcOrd="1" destOrd="0" parTransId="{39F6874C-FA51-40F5-AE86-8B44481C2717}" sibTransId="{86D28357-5F5D-4F25-A359-D50CC8C1ADEC}"/>
    <dgm:cxn modelId="{4599A451-0270-4DC0-B366-915C0047155D}" type="presOf" srcId="{EC9C506C-4558-45A4-BE53-900C46AF9995}" destId="{3E381038-E662-4BA5-B822-9B164E9BF165}" srcOrd="0" destOrd="0" presId="urn:microsoft.com/office/officeart/2005/8/layout/orgChart1"/>
    <dgm:cxn modelId="{58365B73-E610-44BB-8AEB-7D889AFD8970}" type="presOf" srcId="{FAC99D6E-C35A-415D-A3B9-E95CF5F11B06}" destId="{AB093C5E-DE9A-431C-A3DF-E574390C1238}" srcOrd="0" destOrd="0" presId="urn:microsoft.com/office/officeart/2005/8/layout/orgChart1"/>
    <dgm:cxn modelId="{8F1E6258-E0C3-4F9A-A39E-AD49474CB3A9}" type="presOf" srcId="{39F6874C-FA51-40F5-AE86-8B44481C2717}" destId="{D6965C80-879B-4CF7-9AC7-50DB03E02996}" srcOrd="0" destOrd="0" presId="urn:microsoft.com/office/officeart/2005/8/layout/orgChart1"/>
    <dgm:cxn modelId="{9AD76279-55E0-413F-BB09-B1CA66A5592A}" type="presOf" srcId="{47BE3CE1-5C1B-4FA1-A3ED-2686822120F6}" destId="{02246FFE-4136-4521-B6C4-B0D45ED270F0}" srcOrd="0" destOrd="0" presId="urn:microsoft.com/office/officeart/2005/8/layout/orgChart1"/>
    <dgm:cxn modelId="{5995435A-C96D-4B39-96C7-D04D20070BED}" type="presOf" srcId="{9E97943D-914C-4E4D-9996-533FFCA13D5E}" destId="{BFBA1F79-131A-4716-B936-281E7E55CCC9}" srcOrd="0" destOrd="0" presId="urn:microsoft.com/office/officeart/2005/8/layout/orgChart1"/>
    <dgm:cxn modelId="{72F9E37F-5306-47C4-8573-C942C734C995}" type="presOf" srcId="{516C97FB-9B4E-4335-BED4-5F56EB473535}" destId="{A1FBFB3A-1153-4734-A3C7-C0877294E1DC}" srcOrd="1" destOrd="0" presId="urn:microsoft.com/office/officeart/2005/8/layout/orgChart1"/>
    <dgm:cxn modelId="{65F72784-4FFE-44D1-93B9-08B369D0620D}" type="presOf" srcId="{EDDC036C-D3B2-47B1-86F1-1DA2184E1256}" destId="{31A93CC8-8091-481B-9017-B9FC74A4AD9B}" srcOrd="1" destOrd="0" presId="urn:microsoft.com/office/officeart/2005/8/layout/orgChart1"/>
    <dgm:cxn modelId="{AE767D85-C22F-47EE-B771-862650952F95}" srcId="{D9BB71E9-2E21-41BA-88AC-0D28E1866742}" destId="{C3981E32-F899-4719-98C7-BC50544FB78B}" srcOrd="0" destOrd="0" parTransId="{E05B5045-5E67-4FFB-91BA-D637D17098BD}" sibTransId="{7E1BA88D-699E-4725-A33C-72F5E4C8BC1E}"/>
    <dgm:cxn modelId="{25884C8A-C0B0-480A-8821-094B78584F8D}" type="presOf" srcId="{5D7443D5-D9B0-49E0-AE84-FE2CB457601C}" destId="{1754C1EF-812E-42C2-B440-80E94EF184E8}" srcOrd="1" destOrd="0" presId="urn:microsoft.com/office/officeart/2005/8/layout/orgChart1"/>
    <dgm:cxn modelId="{08CF1494-5425-4132-9741-EA107ECF1CBE}" type="presOf" srcId="{5D7443D5-D9B0-49E0-AE84-FE2CB457601C}" destId="{255A4C62-DF5E-4AD7-B9E2-2140ACF12406}" srcOrd="0" destOrd="0" presId="urn:microsoft.com/office/officeart/2005/8/layout/orgChart1"/>
    <dgm:cxn modelId="{AF0FCD9E-100D-40A8-ADF7-4161617BBBBE}" type="presOf" srcId="{6C50BB0C-2B92-4597-8FFF-FB0A1AF4AB92}" destId="{658D29E0-5DE3-4F89-94B4-BC74DBECBDE5}" srcOrd="0" destOrd="0" presId="urn:microsoft.com/office/officeart/2005/8/layout/orgChart1"/>
    <dgm:cxn modelId="{0EB1909F-63EE-472A-A824-2A10D920B765}" srcId="{464B8E65-B96C-43A3-A67A-F44B8B4972DC}" destId="{056ED663-71EE-4117-8B80-28E9AFB60C75}" srcOrd="2" destOrd="0" parTransId="{12570E9B-C7C0-441E-BB69-3F3BAEF7FFB7}" sibTransId="{6F97545A-D1E4-4EC8-91FB-5A22B6E6F191}"/>
    <dgm:cxn modelId="{F602F7A0-C4A0-49DE-9E10-348B7FDA6C03}" srcId="{516C97FB-9B4E-4335-BED4-5F56EB473535}" destId="{464B8E65-B96C-43A3-A67A-F44B8B4972DC}" srcOrd="1" destOrd="0" parTransId="{9E97943D-914C-4E4D-9996-533FFCA13D5E}" sibTransId="{D47FEFD4-7E23-452E-86CB-1FE1E429B572}"/>
    <dgm:cxn modelId="{7096EBA9-9678-49BE-90C3-051F57F6A8C4}" srcId="{464B8E65-B96C-43A3-A67A-F44B8B4972DC}" destId="{EC9C506C-4558-45A4-BE53-900C46AF9995}" srcOrd="0" destOrd="0" parTransId="{C8DB839A-266A-4493-90DE-DF6200A4ED49}" sibTransId="{62F323A0-FDAE-4C26-97DE-3F3C44E4CB9E}"/>
    <dgm:cxn modelId="{0E1BA3AD-AF65-403C-8E0E-4FC08BC23A17}" type="presOf" srcId="{D9BB71E9-2E21-41BA-88AC-0D28E1866742}" destId="{AE6369C5-6AB1-4735-B7FE-5814A1B807FC}" srcOrd="1" destOrd="0" presId="urn:microsoft.com/office/officeart/2005/8/layout/orgChart1"/>
    <dgm:cxn modelId="{7208DAAE-1556-4C3C-B367-65502B4A579A}" type="presOf" srcId="{464B8E65-B96C-43A3-A67A-F44B8B4972DC}" destId="{E592EBF8-6FDA-423E-89A4-798F19A7A366}" srcOrd="1" destOrd="0" presId="urn:microsoft.com/office/officeart/2005/8/layout/orgChart1"/>
    <dgm:cxn modelId="{1D4283B5-CDA1-489A-830D-F2B6BBCEC7E0}" srcId="{056ED663-71EE-4117-8B80-28E9AFB60C75}" destId="{EDDC036C-D3B2-47B1-86F1-1DA2184E1256}" srcOrd="0" destOrd="0" parTransId="{C799FAB6-4432-48BE-9E46-2AE679CCA567}" sibTransId="{6F10B5E9-92CC-4CF6-B80A-830878EFA94F}"/>
    <dgm:cxn modelId="{D427F3B6-A95F-47CF-83E7-E24D397F4BF2}" type="presOf" srcId="{C799FAB6-4432-48BE-9E46-2AE679CCA567}" destId="{864E73C0-B95E-4898-A10F-38B7E0D83455}" srcOrd="0" destOrd="0" presId="urn:microsoft.com/office/officeart/2005/8/layout/orgChart1"/>
    <dgm:cxn modelId="{207FF2BD-DC99-424D-9820-82BDE636ACA1}" type="presOf" srcId="{056ED663-71EE-4117-8B80-28E9AFB60C75}" destId="{FD3F3382-1FD8-4DD6-8957-3FFC2AE7C294}" srcOrd="1" destOrd="0" presId="urn:microsoft.com/office/officeart/2005/8/layout/orgChart1"/>
    <dgm:cxn modelId="{FD52BCBF-5FC8-48CD-B232-5A3DFF50107B}" srcId="{464B8E65-B96C-43A3-A67A-F44B8B4972DC}" destId="{5D7443D5-D9B0-49E0-AE84-FE2CB457601C}" srcOrd="1" destOrd="0" parTransId="{EE91F96F-7F7A-454C-8D3C-1C58CFC7241D}" sibTransId="{1ED54302-0BB8-40B7-BB3F-440F807F2572}"/>
    <dgm:cxn modelId="{80B8ADC2-400A-4206-B650-B50AC11EE306}" type="presOf" srcId="{B2FE357D-6351-4599-BDAD-6FE1D350316B}" destId="{14ED2B21-EE9E-4F76-BEFA-1A5258FE87B3}" srcOrd="0" destOrd="0" presId="urn:microsoft.com/office/officeart/2005/8/layout/orgChart1"/>
    <dgm:cxn modelId="{05E682C3-730A-4C72-9467-425D6ABC4D2D}" type="presOf" srcId="{B2FE357D-6351-4599-BDAD-6FE1D350316B}" destId="{BA430EED-D17F-4491-9863-F7D77534B875}" srcOrd="1" destOrd="0" presId="urn:microsoft.com/office/officeart/2005/8/layout/orgChart1"/>
    <dgm:cxn modelId="{D55B05C5-59CB-41BB-ACEC-2128F0F08E81}" srcId="{516C97FB-9B4E-4335-BED4-5F56EB473535}" destId="{FAC99D6E-C35A-415D-A3B9-E95CF5F11B06}" srcOrd="0" destOrd="0" parTransId="{14C0C863-15BA-4F82-8E50-269059108A1D}" sibTransId="{70787DCB-6B88-4FFC-BEC4-49CC39F0CADC}"/>
    <dgm:cxn modelId="{1E402CC6-652A-434E-87F2-A0972B867DEF}" type="presOf" srcId="{C8DB839A-266A-4493-90DE-DF6200A4ED49}" destId="{9FF391B8-C276-4F7C-BC42-DF92ED2A6A8B}" srcOrd="0" destOrd="0" presId="urn:microsoft.com/office/officeart/2005/8/layout/orgChart1"/>
    <dgm:cxn modelId="{9FBD6FCD-1446-44B4-8CA2-A66B5C335574}" type="presOf" srcId="{EDDC036C-D3B2-47B1-86F1-1DA2184E1256}" destId="{F7B6F45C-419C-45F9-ABC2-2A6FB13FFE57}" srcOrd="0" destOrd="0" presId="urn:microsoft.com/office/officeart/2005/8/layout/orgChart1"/>
    <dgm:cxn modelId="{064E11D2-440F-435A-BCCC-D596446D1514}" type="presOf" srcId="{EE91F96F-7F7A-454C-8D3C-1C58CFC7241D}" destId="{204F4D6E-78AC-4504-86D7-912C5A7FB876}" srcOrd="0" destOrd="0" presId="urn:microsoft.com/office/officeart/2005/8/layout/orgChart1"/>
    <dgm:cxn modelId="{E6AA8FD5-B2A3-43A8-9FF1-A1D89B3D43CA}" srcId="{516C97FB-9B4E-4335-BED4-5F56EB473535}" destId="{D9BB71E9-2E21-41BA-88AC-0D28E1866742}" srcOrd="2" destOrd="0" parTransId="{FC9BD2AD-DB98-44C5-BF5F-FD3011F5458D}" sibTransId="{62D55996-71D7-48BB-BBCF-20A6DCBD5C57}"/>
    <dgm:cxn modelId="{823499DA-9C92-4C16-A2F6-78B0EDAF2CEA}" type="presOf" srcId="{FC9BD2AD-DB98-44C5-BF5F-FD3011F5458D}" destId="{861DC7C7-3CBF-4482-9E76-774D8731CBBC}" srcOrd="0" destOrd="0" presId="urn:microsoft.com/office/officeart/2005/8/layout/orgChart1"/>
    <dgm:cxn modelId="{64E8EBDC-23B0-4AD8-B00E-A061EE896A4F}" type="presOf" srcId="{E5CEE131-B647-4FD5-9A1F-785DFF1B196B}" destId="{16D38782-EA1D-4217-BDCD-E641D6DC6884}" srcOrd="0" destOrd="0" presId="urn:microsoft.com/office/officeart/2005/8/layout/orgChart1"/>
    <dgm:cxn modelId="{53EB9DE5-C5A3-4420-B1FB-429890149237}" type="presOf" srcId="{056ED663-71EE-4117-8B80-28E9AFB60C75}" destId="{CA8402AC-766C-4C5F-854D-E83DB0034C95}" srcOrd="0" destOrd="0" presId="urn:microsoft.com/office/officeart/2005/8/layout/orgChart1"/>
    <dgm:cxn modelId="{6DD5C7E9-BCFC-4D00-9486-0B5EE823BCF7}" type="presOf" srcId="{464B8E65-B96C-43A3-A67A-F44B8B4972DC}" destId="{9A2D3BC9-FA19-4A2E-A318-027D7ECB7D26}" srcOrd="0" destOrd="0" presId="urn:microsoft.com/office/officeart/2005/8/layout/orgChart1"/>
    <dgm:cxn modelId="{57D710F6-EBCE-4DAA-9D27-07CEA73AA767}" type="presOf" srcId="{FAC99D6E-C35A-415D-A3B9-E95CF5F11B06}" destId="{43D47EA9-BC9B-4D87-9B78-DD8C6EF6A18D}" srcOrd="1" destOrd="0" presId="urn:microsoft.com/office/officeart/2005/8/layout/orgChart1"/>
    <dgm:cxn modelId="{57D412F6-D84A-4522-B104-6842EA176152}" type="presOf" srcId="{C3981E32-F899-4719-98C7-BC50544FB78B}" destId="{524726AE-31C1-4ED6-8D21-F9E86EF23A59}" srcOrd="1" destOrd="0" presId="urn:microsoft.com/office/officeart/2005/8/layout/orgChart1"/>
    <dgm:cxn modelId="{EB29BCEA-B192-4A33-ACEC-AF41EECE7E5E}" type="presParOf" srcId="{16D38782-EA1D-4217-BDCD-E641D6DC6884}" destId="{F65B1911-327D-43E9-9169-50F589BFF5D3}" srcOrd="0" destOrd="0" presId="urn:microsoft.com/office/officeart/2005/8/layout/orgChart1"/>
    <dgm:cxn modelId="{C0A506D2-853F-4734-8CA3-AEF6CCB5C25E}" type="presParOf" srcId="{F65B1911-327D-43E9-9169-50F589BFF5D3}" destId="{08C27E24-12CC-4D82-9C5B-DE98C2F79E3F}" srcOrd="0" destOrd="0" presId="urn:microsoft.com/office/officeart/2005/8/layout/orgChart1"/>
    <dgm:cxn modelId="{2615C19B-6975-4771-AC74-97B50E633C9F}" type="presParOf" srcId="{08C27E24-12CC-4D82-9C5B-DE98C2F79E3F}" destId="{7FC7D030-C0A1-4299-A568-EE405FA2FC0B}" srcOrd="0" destOrd="0" presId="urn:microsoft.com/office/officeart/2005/8/layout/orgChart1"/>
    <dgm:cxn modelId="{C0F156E3-224F-481E-9492-9AE8034589B5}" type="presParOf" srcId="{08C27E24-12CC-4D82-9C5B-DE98C2F79E3F}" destId="{A1FBFB3A-1153-4734-A3C7-C0877294E1DC}" srcOrd="1" destOrd="0" presId="urn:microsoft.com/office/officeart/2005/8/layout/orgChart1"/>
    <dgm:cxn modelId="{F44D10C8-50F2-4A55-A928-A6FDD8105C95}" type="presParOf" srcId="{F65B1911-327D-43E9-9169-50F589BFF5D3}" destId="{53AE5126-04E0-4E58-904E-B93D673DD8C7}" srcOrd="1" destOrd="0" presId="urn:microsoft.com/office/officeart/2005/8/layout/orgChart1"/>
    <dgm:cxn modelId="{81E06C73-CE7C-4DDB-A29C-6DE1814EB1C8}" type="presParOf" srcId="{53AE5126-04E0-4E58-904E-B93D673DD8C7}" destId="{BBF84B88-A04E-49D8-9FEC-D88A7814652D}" srcOrd="0" destOrd="0" presId="urn:microsoft.com/office/officeart/2005/8/layout/orgChart1"/>
    <dgm:cxn modelId="{D1EDB1EF-981B-472B-B028-F3EC94009A57}" type="presParOf" srcId="{53AE5126-04E0-4E58-904E-B93D673DD8C7}" destId="{B5AB8DD4-F973-4FD1-924D-00E235483461}" srcOrd="1" destOrd="0" presId="urn:microsoft.com/office/officeart/2005/8/layout/orgChart1"/>
    <dgm:cxn modelId="{FB76259F-6A9D-4F6F-BE6B-23E6F789D99D}" type="presParOf" srcId="{B5AB8DD4-F973-4FD1-924D-00E235483461}" destId="{F2C0A070-2D7A-4917-AA73-4741B1B2D2D4}" srcOrd="0" destOrd="0" presId="urn:microsoft.com/office/officeart/2005/8/layout/orgChart1"/>
    <dgm:cxn modelId="{DC71238A-E883-41CD-B9F1-6F77D77C5CEE}" type="presParOf" srcId="{F2C0A070-2D7A-4917-AA73-4741B1B2D2D4}" destId="{AB093C5E-DE9A-431C-A3DF-E574390C1238}" srcOrd="0" destOrd="0" presId="urn:microsoft.com/office/officeart/2005/8/layout/orgChart1"/>
    <dgm:cxn modelId="{0899F863-03B9-4CD5-99E5-A276A9CFC0B8}" type="presParOf" srcId="{F2C0A070-2D7A-4917-AA73-4741B1B2D2D4}" destId="{43D47EA9-BC9B-4D87-9B78-DD8C6EF6A18D}" srcOrd="1" destOrd="0" presId="urn:microsoft.com/office/officeart/2005/8/layout/orgChart1"/>
    <dgm:cxn modelId="{541728AC-9A9D-47DE-B0C3-D2B220B71C33}" type="presParOf" srcId="{B5AB8DD4-F973-4FD1-924D-00E235483461}" destId="{E76EBB9B-0BEA-4A3F-AF9B-3C886DAA88AD}" srcOrd="1" destOrd="0" presId="urn:microsoft.com/office/officeart/2005/8/layout/orgChart1"/>
    <dgm:cxn modelId="{6D30E7B2-708C-47E8-B7EA-F42B2DD42D99}" type="presParOf" srcId="{B5AB8DD4-F973-4FD1-924D-00E235483461}" destId="{AB2A5C64-3FBA-43E6-918A-83794BDEBB71}" srcOrd="2" destOrd="0" presId="urn:microsoft.com/office/officeart/2005/8/layout/orgChart1"/>
    <dgm:cxn modelId="{28844E47-579C-4A83-9F78-33680F65E571}" type="presParOf" srcId="{53AE5126-04E0-4E58-904E-B93D673DD8C7}" destId="{BFBA1F79-131A-4716-B936-281E7E55CCC9}" srcOrd="2" destOrd="0" presId="urn:microsoft.com/office/officeart/2005/8/layout/orgChart1"/>
    <dgm:cxn modelId="{4FBBAB86-633E-41E0-AF77-64422C61948B}" type="presParOf" srcId="{53AE5126-04E0-4E58-904E-B93D673DD8C7}" destId="{B8E6CAE2-862B-43A1-A79F-3E8AB583B5F5}" srcOrd="3" destOrd="0" presId="urn:microsoft.com/office/officeart/2005/8/layout/orgChart1"/>
    <dgm:cxn modelId="{4911D65C-6A34-4C45-863D-1593DD7E6CCF}" type="presParOf" srcId="{B8E6CAE2-862B-43A1-A79F-3E8AB583B5F5}" destId="{46DA8EFF-8DE4-4B5C-96AC-B6767CDAFF7E}" srcOrd="0" destOrd="0" presId="urn:microsoft.com/office/officeart/2005/8/layout/orgChart1"/>
    <dgm:cxn modelId="{0CC6FB2B-6455-4A38-BF37-9EF973035681}" type="presParOf" srcId="{46DA8EFF-8DE4-4B5C-96AC-B6767CDAFF7E}" destId="{9A2D3BC9-FA19-4A2E-A318-027D7ECB7D26}" srcOrd="0" destOrd="0" presId="urn:microsoft.com/office/officeart/2005/8/layout/orgChart1"/>
    <dgm:cxn modelId="{439F828F-5EED-4143-8039-C33CF67301B7}" type="presParOf" srcId="{46DA8EFF-8DE4-4B5C-96AC-B6767CDAFF7E}" destId="{E592EBF8-6FDA-423E-89A4-798F19A7A366}" srcOrd="1" destOrd="0" presId="urn:microsoft.com/office/officeart/2005/8/layout/orgChart1"/>
    <dgm:cxn modelId="{3830BA30-1774-47F3-8129-C8E4952D855C}" type="presParOf" srcId="{B8E6CAE2-862B-43A1-A79F-3E8AB583B5F5}" destId="{15BF2820-F526-4C87-AA81-EEBFEB2DEB3A}" srcOrd="1" destOrd="0" presId="urn:microsoft.com/office/officeart/2005/8/layout/orgChart1"/>
    <dgm:cxn modelId="{27A87D2C-EECE-451B-9727-FE33BCCC4889}" type="presParOf" srcId="{15BF2820-F526-4C87-AA81-EEBFEB2DEB3A}" destId="{9FF391B8-C276-4F7C-BC42-DF92ED2A6A8B}" srcOrd="0" destOrd="0" presId="urn:microsoft.com/office/officeart/2005/8/layout/orgChart1"/>
    <dgm:cxn modelId="{93579702-C3DB-4055-8B15-7BEA508647C0}" type="presParOf" srcId="{15BF2820-F526-4C87-AA81-EEBFEB2DEB3A}" destId="{BAF3499C-0B61-42A5-A912-617E5D09A2DC}" srcOrd="1" destOrd="0" presId="urn:microsoft.com/office/officeart/2005/8/layout/orgChart1"/>
    <dgm:cxn modelId="{5FE93C65-6A5B-4124-B004-C0DD7864ED18}" type="presParOf" srcId="{BAF3499C-0B61-42A5-A912-617E5D09A2DC}" destId="{1B3450C3-0B92-4AC8-ABDC-FF9384AAF14B}" srcOrd="0" destOrd="0" presId="urn:microsoft.com/office/officeart/2005/8/layout/orgChart1"/>
    <dgm:cxn modelId="{66DB9813-D297-488D-A6FF-90ED6373B28C}" type="presParOf" srcId="{1B3450C3-0B92-4AC8-ABDC-FF9384AAF14B}" destId="{3E381038-E662-4BA5-B822-9B164E9BF165}" srcOrd="0" destOrd="0" presId="urn:microsoft.com/office/officeart/2005/8/layout/orgChart1"/>
    <dgm:cxn modelId="{9235F3BF-3CDD-4DAA-8BF5-1B74FF2913C7}" type="presParOf" srcId="{1B3450C3-0B92-4AC8-ABDC-FF9384AAF14B}" destId="{506C3E76-5B17-4215-BD98-93E86B0D67EB}" srcOrd="1" destOrd="0" presId="urn:microsoft.com/office/officeart/2005/8/layout/orgChart1"/>
    <dgm:cxn modelId="{845A0F41-27B0-4A32-B88F-5C7D8EEE459C}" type="presParOf" srcId="{BAF3499C-0B61-42A5-A912-617E5D09A2DC}" destId="{07BD16B7-355C-4F14-B3A0-AD25D609FDC7}" srcOrd="1" destOrd="0" presId="urn:microsoft.com/office/officeart/2005/8/layout/orgChart1"/>
    <dgm:cxn modelId="{0B9FAF77-3F05-4EFE-B392-9CC6DDB60EF1}" type="presParOf" srcId="{BAF3499C-0B61-42A5-A912-617E5D09A2DC}" destId="{5DA61FA7-1B78-47CE-AF72-94B6F5965477}" srcOrd="2" destOrd="0" presId="urn:microsoft.com/office/officeart/2005/8/layout/orgChart1"/>
    <dgm:cxn modelId="{5A16DA26-5DA7-4995-8A55-C6B170574D14}" type="presParOf" srcId="{15BF2820-F526-4C87-AA81-EEBFEB2DEB3A}" destId="{204F4D6E-78AC-4504-86D7-912C5A7FB876}" srcOrd="2" destOrd="0" presId="urn:microsoft.com/office/officeart/2005/8/layout/orgChart1"/>
    <dgm:cxn modelId="{F03924BC-C29D-483E-B22B-003A6F772CD4}" type="presParOf" srcId="{15BF2820-F526-4C87-AA81-EEBFEB2DEB3A}" destId="{D1DB9FAA-8166-49E4-9A8A-B75AE260F68D}" srcOrd="3" destOrd="0" presId="urn:microsoft.com/office/officeart/2005/8/layout/orgChart1"/>
    <dgm:cxn modelId="{61B6FC46-96DB-4A83-8F75-D7FB42537211}" type="presParOf" srcId="{D1DB9FAA-8166-49E4-9A8A-B75AE260F68D}" destId="{FA6767A8-6953-4B25-B7F6-D8CFEC1E3209}" srcOrd="0" destOrd="0" presId="urn:microsoft.com/office/officeart/2005/8/layout/orgChart1"/>
    <dgm:cxn modelId="{3BAC8EEC-A83A-4DB3-8261-7AF2655E0F20}" type="presParOf" srcId="{FA6767A8-6953-4B25-B7F6-D8CFEC1E3209}" destId="{255A4C62-DF5E-4AD7-B9E2-2140ACF12406}" srcOrd="0" destOrd="0" presId="urn:microsoft.com/office/officeart/2005/8/layout/orgChart1"/>
    <dgm:cxn modelId="{EDFE08B9-56F3-48CE-9EA3-8F470E9DDF58}" type="presParOf" srcId="{FA6767A8-6953-4B25-B7F6-D8CFEC1E3209}" destId="{1754C1EF-812E-42C2-B440-80E94EF184E8}" srcOrd="1" destOrd="0" presId="urn:microsoft.com/office/officeart/2005/8/layout/orgChart1"/>
    <dgm:cxn modelId="{19D49951-5A3C-4AC4-AE80-924632B7EC96}" type="presParOf" srcId="{D1DB9FAA-8166-49E4-9A8A-B75AE260F68D}" destId="{C4E31B90-088A-4747-A4D0-6E5713083BF2}" srcOrd="1" destOrd="0" presId="urn:microsoft.com/office/officeart/2005/8/layout/orgChart1"/>
    <dgm:cxn modelId="{BD67E11B-EFF3-4635-BAB5-FF2FF34696D7}" type="presParOf" srcId="{D1DB9FAA-8166-49E4-9A8A-B75AE260F68D}" destId="{AE21F80C-554B-46E9-BCB9-FE69E0A4FF53}" srcOrd="2" destOrd="0" presId="urn:microsoft.com/office/officeart/2005/8/layout/orgChart1"/>
    <dgm:cxn modelId="{B02C41A6-742D-45AA-91FD-F0C20B26D7AA}" type="presParOf" srcId="{15BF2820-F526-4C87-AA81-EEBFEB2DEB3A}" destId="{1D2F00DF-C979-4E4B-B9E6-A3211625A9B2}" srcOrd="4" destOrd="0" presId="urn:microsoft.com/office/officeart/2005/8/layout/orgChart1"/>
    <dgm:cxn modelId="{9EFEB916-C2E4-4A9D-985C-79B8C1042603}" type="presParOf" srcId="{15BF2820-F526-4C87-AA81-EEBFEB2DEB3A}" destId="{C600E3D7-F8CC-4BCB-94D1-20C90E92DAD2}" srcOrd="5" destOrd="0" presId="urn:microsoft.com/office/officeart/2005/8/layout/orgChart1"/>
    <dgm:cxn modelId="{0CA7129A-B89C-4DCF-9E13-BF8CAC3B1213}" type="presParOf" srcId="{C600E3D7-F8CC-4BCB-94D1-20C90E92DAD2}" destId="{67D66FC5-724C-4251-94DF-2A6009F1ADA5}" srcOrd="0" destOrd="0" presId="urn:microsoft.com/office/officeart/2005/8/layout/orgChart1"/>
    <dgm:cxn modelId="{3028C72B-C0B2-4EE4-8F4D-330E06A6BF53}" type="presParOf" srcId="{67D66FC5-724C-4251-94DF-2A6009F1ADA5}" destId="{CA8402AC-766C-4C5F-854D-E83DB0034C95}" srcOrd="0" destOrd="0" presId="urn:microsoft.com/office/officeart/2005/8/layout/orgChart1"/>
    <dgm:cxn modelId="{E04F7F78-C06D-463B-B775-8A6837018641}" type="presParOf" srcId="{67D66FC5-724C-4251-94DF-2A6009F1ADA5}" destId="{FD3F3382-1FD8-4DD6-8957-3FFC2AE7C294}" srcOrd="1" destOrd="0" presId="urn:microsoft.com/office/officeart/2005/8/layout/orgChart1"/>
    <dgm:cxn modelId="{AF618757-775F-4DD7-9DEE-1622988ABD6C}" type="presParOf" srcId="{C600E3D7-F8CC-4BCB-94D1-20C90E92DAD2}" destId="{4E7C89C4-0797-4C8F-9084-DB97A2C2F925}" srcOrd="1" destOrd="0" presId="urn:microsoft.com/office/officeart/2005/8/layout/orgChart1"/>
    <dgm:cxn modelId="{29261F8E-66E1-4143-AFCD-889C23FBA453}" type="presParOf" srcId="{4E7C89C4-0797-4C8F-9084-DB97A2C2F925}" destId="{864E73C0-B95E-4898-A10F-38B7E0D83455}" srcOrd="0" destOrd="0" presId="urn:microsoft.com/office/officeart/2005/8/layout/orgChart1"/>
    <dgm:cxn modelId="{CD55BF57-3F7C-42E3-BE53-BBD5D7596979}" type="presParOf" srcId="{4E7C89C4-0797-4C8F-9084-DB97A2C2F925}" destId="{3E30887C-8346-4863-8825-6F1FF3F6950B}" srcOrd="1" destOrd="0" presId="urn:microsoft.com/office/officeart/2005/8/layout/orgChart1"/>
    <dgm:cxn modelId="{EF73D9C1-E145-4B39-AC59-8C5CDF1C61C1}" type="presParOf" srcId="{3E30887C-8346-4863-8825-6F1FF3F6950B}" destId="{C24CAE5C-E3B0-4998-96FA-7EA05266F3F2}" srcOrd="0" destOrd="0" presId="urn:microsoft.com/office/officeart/2005/8/layout/orgChart1"/>
    <dgm:cxn modelId="{B7E2A8F5-B09E-4209-BB3E-22501E3574CC}" type="presParOf" srcId="{C24CAE5C-E3B0-4998-96FA-7EA05266F3F2}" destId="{F7B6F45C-419C-45F9-ABC2-2A6FB13FFE57}" srcOrd="0" destOrd="0" presId="urn:microsoft.com/office/officeart/2005/8/layout/orgChart1"/>
    <dgm:cxn modelId="{5E257747-A587-4A98-92CC-A37277CCB212}" type="presParOf" srcId="{C24CAE5C-E3B0-4998-96FA-7EA05266F3F2}" destId="{31A93CC8-8091-481B-9017-B9FC74A4AD9B}" srcOrd="1" destOrd="0" presId="urn:microsoft.com/office/officeart/2005/8/layout/orgChart1"/>
    <dgm:cxn modelId="{803E9918-DA81-4B2D-89B0-504065594904}" type="presParOf" srcId="{3E30887C-8346-4863-8825-6F1FF3F6950B}" destId="{1C3F98D9-0D60-4BCE-9BC6-9F4F44A98874}" srcOrd="1" destOrd="0" presId="urn:microsoft.com/office/officeart/2005/8/layout/orgChart1"/>
    <dgm:cxn modelId="{0C48D62E-CA4A-4699-AC5C-BE67ACB21457}" type="presParOf" srcId="{3E30887C-8346-4863-8825-6F1FF3F6950B}" destId="{C107CD5C-B9EF-4F9C-BCAE-BF24AFD564B3}" srcOrd="2" destOrd="0" presId="urn:microsoft.com/office/officeart/2005/8/layout/orgChart1"/>
    <dgm:cxn modelId="{B0FE23F8-3C23-4ED3-B64C-11CCD486EAA4}" type="presParOf" srcId="{4E7C89C4-0797-4C8F-9084-DB97A2C2F925}" destId="{02246FFE-4136-4521-B6C4-B0D45ED270F0}" srcOrd="2" destOrd="0" presId="urn:microsoft.com/office/officeart/2005/8/layout/orgChart1"/>
    <dgm:cxn modelId="{65C04A48-9903-434E-9877-4DFBFA3A5DD9}" type="presParOf" srcId="{4E7C89C4-0797-4C8F-9084-DB97A2C2F925}" destId="{EC215B1C-AFDE-4A5B-84CF-6B058880D374}" srcOrd="3" destOrd="0" presId="urn:microsoft.com/office/officeart/2005/8/layout/orgChart1"/>
    <dgm:cxn modelId="{9319F611-9E44-4B52-8E02-6FBB8B783EBF}" type="presParOf" srcId="{EC215B1C-AFDE-4A5B-84CF-6B058880D374}" destId="{9BC4F531-F965-418B-A4C8-93F944069BB7}" srcOrd="0" destOrd="0" presId="urn:microsoft.com/office/officeart/2005/8/layout/orgChart1"/>
    <dgm:cxn modelId="{E623BE02-8467-4D93-AC99-48F22FFD0B30}" type="presParOf" srcId="{9BC4F531-F965-418B-A4C8-93F944069BB7}" destId="{658D29E0-5DE3-4F89-94B4-BC74DBECBDE5}" srcOrd="0" destOrd="0" presId="urn:microsoft.com/office/officeart/2005/8/layout/orgChart1"/>
    <dgm:cxn modelId="{9052E564-F13C-4381-8203-BFFE872F29D1}" type="presParOf" srcId="{9BC4F531-F965-418B-A4C8-93F944069BB7}" destId="{AD700C3B-A88A-4F45-9838-202382A876F0}" srcOrd="1" destOrd="0" presId="urn:microsoft.com/office/officeart/2005/8/layout/orgChart1"/>
    <dgm:cxn modelId="{38599CFB-739E-4D9A-A28E-C6B6B8AA33B6}" type="presParOf" srcId="{EC215B1C-AFDE-4A5B-84CF-6B058880D374}" destId="{5CF5A666-214B-4ADD-9F1F-2076D39C6262}" srcOrd="1" destOrd="0" presId="urn:microsoft.com/office/officeart/2005/8/layout/orgChart1"/>
    <dgm:cxn modelId="{7DE527CC-56F0-4771-A4AA-BA4FCEE1E612}" type="presParOf" srcId="{EC215B1C-AFDE-4A5B-84CF-6B058880D374}" destId="{968EACBB-9BFB-403F-9C1F-A4C77036A5B8}" srcOrd="2" destOrd="0" presId="urn:microsoft.com/office/officeart/2005/8/layout/orgChart1"/>
    <dgm:cxn modelId="{991A33F6-A8B8-444C-BB7D-05AF66453C38}" type="presParOf" srcId="{C600E3D7-F8CC-4BCB-94D1-20C90E92DAD2}" destId="{05C78A59-64E5-4697-A9EA-40EB0B600688}" srcOrd="2" destOrd="0" presId="urn:microsoft.com/office/officeart/2005/8/layout/orgChart1"/>
    <dgm:cxn modelId="{2CF5449F-2CD4-4BF2-A8B9-9481541808CC}" type="presParOf" srcId="{B8E6CAE2-862B-43A1-A79F-3E8AB583B5F5}" destId="{6D45334D-89F0-4A0D-84E6-2F8F33B35485}" srcOrd="2" destOrd="0" presId="urn:microsoft.com/office/officeart/2005/8/layout/orgChart1"/>
    <dgm:cxn modelId="{7E2E7694-BC97-4A77-BE43-FA014991E59A}" type="presParOf" srcId="{53AE5126-04E0-4E58-904E-B93D673DD8C7}" destId="{861DC7C7-3CBF-4482-9E76-774D8731CBBC}" srcOrd="4" destOrd="0" presId="urn:microsoft.com/office/officeart/2005/8/layout/orgChart1"/>
    <dgm:cxn modelId="{734EC2BA-59FD-4A9E-BDE8-33484A39ACAB}" type="presParOf" srcId="{53AE5126-04E0-4E58-904E-B93D673DD8C7}" destId="{6AA0141F-DBA7-41AD-8037-426D1AA89C8D}" srcOrd="5" destOrd="0" presId="urn:microsoft.com/office/officeart/2005/8/layout/orgChart1"/>
    <dgm:cxn modelId="{5A22FADA-1357-430D-B2D3-FEF09D244A75}" type="presParOf" srcId="{6AA0141F-DBA7-41AD-8037-426D1AA89C8D}" destId="{9D5A8059-870A-4727-A578-006C6A5A21AA}" srcOrd="0" destOrd="0" presId="urn:microsoft.com/office/officeart/2005/8/layout/orgChart1"/>
    <dgm:cxn modelId="{4F7BCB24-7B2D-4C97-B520-9EE7EA56C706}" type="presParOf" srcId="{9D5A8059-870A-4727-A578-006C6A5A21AA}" destId="{D3E264CF-FC17-4AEE-8F60-2B6DEDD5D1F1}" srcOrd="0" destOrd="0" presId="urn:microsoft.com/office/officeart/2005/8/layout/orgChart1"/>
    <dgm:cxn modelId="{9265C6D2-8438-4756-B124-4E18F7FFF478}" type="presParOf" srcId="{9D5A8059-870A-4727-A578-006C6A5A21AA}" destId="{AE6369C5-6AB1-4735-B7FE-5814A1B807FC}" srcOrd="1" destOrd="0" presId="urn:microsoft.com/office/officeart/2005/8/layout/orgChart1"/>
    <dgm:cxn modelId="{A6295592-FDF3-4416-86F7-488EB3D9C642}" type="presParOf" srcId="{6AA0141F-DBA7-41AD-8037-426D1AA89C8D}" destId="{7FBEF60F-14C8-438C-BC30-419A5FCE8361}" srcOrd="1" destOrd="0" presId="urn:microsoft.com/office/officeart/2005/8/layout/orgChart1"/>
    <dgm:cxn modelId="{1D5E3D78-C635-4E8F-A3A6-F256ECB746A4}" type="presParOf" srcId="{7FBEF60F-14C8-438C-BC30-419A5FCE8361}" destId="{45679637-0423-4647-ABB7-E8C65FA5A13C}" srcOrd="0" destOrd="0" presId="urn:microsoft.com/office/officeart/2005/8/layout/orgChart1"/>
    <dgm:cxn modelId="{10C971F1-A399-4FF9-8307-027C877E21D1}" type="presParOf" srcId="{7FBEF60F-14C8-438C-BC30-419A5FCE8361}" destId="{D36B74E9-603F-4AF8-B4A2-041F2B455A0B}" srcOrd="1" destOrd="0" presId="urn:microsoft.com/office/officeart/2005/8/layout/orgChart1"/>
    <dgm:cxn modelId="{67FDEBA0-3848-41EA-A7F3-ECFC6287FAD9}" type="presParOf" srcId="{D36B74E9-603F-4AF8-B4A2-041F2B455A0B}" destId="{0D01384A-1BD9-4116-BF97-8C3DC6613389}" srcOrd="0" destOrd="0" presId="urn:microsoft.com/office/officeart/2005/8/layout/orgChart1"/>
    <dgm:cxn modelId="{C8897B0A-9B5A-443D-B45E-46FAD86A7997}" type="presParOf" srcId="{0D01384A-1BD9-4116-BF97-8C3DC6613389}" destId="{4ECA5609-56D6-4DEF-BB82-68947302343B}" srcOrd="0" destOrd="0" presId="urn:microsoft.com/office/officeart/2005/8/layout/orgChart1"/>
    <dgm:cxn modelId="{EF28C62A-C037-4016-BA61-EE03CC9DE896}" type="presParOf" srcId="{0D01384A-1BD9-4116-BF97-8C3DC6613389}" destId="{524726AE-31C1-4ED6-8D21-F9E86EF23A59}" srcOrd="1" destOrd="0" presId="urn:microsoft.com/office/officeart/2005/8/layout/orgChart1"/>
    <dgm:cxn modelId="{6C726325-A4C3-4600-A37F-9966D4038E71}" type="presParOf" srcId="{D36B74E9-603F-4AF8-B4A2-041F2B455A0B}" destId="{07263A94-6D96-4D7C-BC7B-0D6D9629109E}" srcOrd="1" destOrd="0" presId="urn:microsoft.com/office/officeart/2005/8/layout/orgChart1"/>
    <dgm:cxn modelId="{7362B634-52F9-424B-A435-B83208B2F819}" type="presParOf" srcId="{D36B74E9-603F-4AF8-B4A2-041F2B455A0B}" destId="{4A581CA7-412F-4293-8F4B-5E99E9014A22}" srcOrd="2" destOrd="0" presId="urn:microsoft.com/office/officeart/2005/8/layout/orgChart1"/>
    <dgm:cxn modelId="{6AB6ACCD-7EC9-447B-BE84-5D060437554B}" type="presParOf" srcId="{7FBEF60F-14C8-438C-BC30-419A5FCE8361}" destId="{D6965C80-879B-4CF7-9AC7-50DB03E02996}" srcOrd="2" destOrd="0" presId="urn:microsoft.com/office/officeart/2005/8/layout/orgChart1"/>
    <dgm:cxn modelId="{019648DA-FEC2-4EEE-BB7E-74172A06CE4E}" type="presParOf" srcId="{7FBEF60F-14C8-438C-BC30-419A5FCE8361}" destId="{B8F34A44-9915-4EFE-84CA-33F44A01863B}" srcOrd="3" destOrd="0" presId="urn:microsoft.com/office/officeart/2005/8/layout/orgChart1"/>
    <dgm:cxn modelId="{54719A3F-B2EC-42B5-8595-579EEC7D20B4}" type="presParOf" srcId="{B8F34A44-9915-4EFE-84CA-33F44A01863B}" destId="{C659D505-B63C-4C76-A5D4-2AFEF322E710}" srcOrd="0" destOrd="0" presId="urn:microsoft.com/office/officeart/2005/8/layout/orgChart1"/>
    <dgm:cxn modelId="{FDB04482-3960-4D63-82FE-AB944A371EDE}" type="presParOf" srcId="{C659D505-B63C-4C76-A5D4-2AFEF322E710}" destId="{14ED2B21-EE9E-4F76-BEFA-1A5258FE87B3}" srcOrd="0" destOrd="0" presId="urn:microsoft.com/office/officeart/2005/8/layout/orgChart1"/>
    <dgm:cxn modelId="{AE0D8BAE-DB28-4040-B013-257A7AEDC511}" type="presParOf" srcId="{C659D505-B63C-4C76-A5D4-2AFEF322E710}" destId="{BA430EED-D17F-4491-9863-F7D77534B875}" srcOrd="1" destOrd="0" presId="urn:microsoft.com/office/officeart/2005/8/layout/orgChart1"/>
    <dgm:cxn modelId="{44046E76-A3F5-4C1B-944C-5EF0CD7360E6}" type="presParOf" srcId="{B8F34A44-9915-4EFE-84CA-33F44A01863B}" destId="{C1B852FD-5171-4D90-8392-F74D0D1E722D}" srcOrd="1" destOrd="0" presId="urn:microsoft.com/office/officeart/2005/8/layout/orgChart1"/>
    <dgm:cxn modelId="{F49B5BA4-90EF-4F8E-8B60-E08955BA371F}" type="presParOf" srcId="{B8F34A44-9915-4EFE-84CA-33F44A01863B}" destId="{363E51E4-EB66-47D4-9D38-DA8DE1C9CBC7}" srcOrd="2" destOrd="0" presId="urn:microsoft.com/office/officeart/2005/8/layout/orgChart1"/>
    <dgm:cxn modelId="{D31A2397-7ACE-44A8-B56B-6CD0D5177C72}" type="presParOf" srcId="{6AA0141F-DBA7-41AD-8037-426D1AA89C8D}" destId="{0E594767-F6DC-46DA-8DE1-AE69D9136119}" srcOrd="2" destOrd="0" presId="urn:microsoft.com/office/officeart/2005/8/layout/orgChart1"/>
    <dgm:cxn modelId="{3A26425F-69A6-4901-942F-8B36835A366E}" type="presParOf" srcId="{F65B1911-327D-43E9-9169-50F589BFF5D3}" destId="{13B983AE-EF8F-4072-81A2-97A59A2136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5C80-879B-4CF7-9AC7-50DB03E02996}">
      <dsp:nvSpPr>
        <dsp:cNvPr id="0" name=""/>
        <dsp:cNvSpPr/>
      </dsp:nvSpPr>
      <dsp:spPr>
        <a:xfrm>
          <a:off x="5647849" y="1546173"/>
          <a:ext cx="191552" cy="149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107"/>
              </a:lnTo>
              <a:lnTo>
                <a:pt x="191552" y="14941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79637-0423-4647-ABB7-E8C65FA5A13C}">
      <dsp:nvSpPr>
        <dsp:cNvPr id="0" name=""/>
        <dsp:cNvSpPr/>
      </dsp:nvSpPr>
      <dsp:spPr>
        <a:xfrm>
          <a:off x="5647849" y="1546173"/>
          <a:ext cx="191552" cy="58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426"/>
              </a:lnTo>
              <a:lnTo>
                <a:pt x="191552" y="5874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DC7C7-3CBF-4482-9E76-774D8731CBBC}">
      <dsp:nvSpPr>
        <dsp:cNvPr id="0" name=""/>
        <dsp:cNvSpPr/>
      </dsp:nvSpPr>
      <dsp:spPr>
        <a:xfrm>
          <a:off x="3840873" y="639492"/>
          <a:ext cx="2317782" cy="26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6"/>
              </a:lnTo>
              <a:lnTo>
                <a:pt x="2317782" y="134086"/>
              </a:lnTo>
              <a:lnTo>
                <a:pt x="2317782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46FFE-4136-4521-B6C4-B0D45ED270F0}">
      <dsp:nvSpPr>
        <dsp:cNvPr id="0" name=""/>
        <dsp:cNvSpPr/>
      </dsp:nvSpPr>
      <dsp:spPr>
        <a:xfrm>
          <a:off x="4102661" y="2452853"/>
          <a:ext cx="191552" cy="149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107"/>
              </a:lnTo>
              <a:lnTo>
                <a:pt x="191552" y="14941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E73C0-B95E-4898-A10F-38B7E0D83455}">
      <dsp:nvSpPr>
        <dsp:cNvPr id="0" name=""/>
        <dsp:cNvSpPr/>
      </dsp:nvSpPr>
      <dsp:spPr>
        <a:xfrm>
          <a:off x="4102661" y="2452853"/>
          <a:ext cx="191552" cy="58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426"/>
              </a:lnTo>
              <a:lnTo>
                <a:pt x="191552" y="5874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F00DF-C979-4E4B-B9E6-A3211625A9B2}">
      <dsp:nvSpPr>
        <dsp:cNvPr id="0" name=""/>
        <dsp:cNvSpPr/>
      </dsp:nvSpPr>
      <dsp:spPr>
        <a:xfrm>
          <a:off x="3068278" y="1546173"/>
          <a:ext cx="1545188" cy="26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6"/>
              </a:lnTo>
              <a:lnTo>
                <a:pt x="1545188" y="134086"/>
              </a:lnTo>
              <a:lnTo>
                <a:pt x="1545188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4D6E-78AC-4504-86D7-912C5A7FB876}">
      <dsp:nvSpPr>
        <dsp:cNvPr id="0" name=""/>
        <dsp:cNvSpPr/>
      </dsp:nvSpPr>
      <dsp:spPr>
        <a:xfrm>
          <a:off x="3022558" y="1546173"/>
          <a:ext cx="91440" cy="268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391B8-C276-4F7C-BC42-DF92ED2A6A8B}">
      <dsp:nvSpPr>
        <dsp:cNvPr id="0" name=""/>
        <dsp:cNvSpPr/>
      </dsp:nvSpPr>
      <dsp:spPr>
        <a:xfrm>
          <a:off x="1523090" y="1546173"/>
          <a:ext cx="1545188" cy="268173"/>
        </a:xfrm>
        <a:custGeom>
          <a:avLst/>
          <a:gdLst/>
          <a:ahLst/>
          <a:cxnLst/>
          <a:rect l="0" t="0" r="0" b="0"/>
          <a:pathLst>
            <a:path>
              <a:moveTo>
                <a:pt x="1545188" y="0"/>
              </a:moveTo>
              <a:lnTo>
                <a:pt x="1545188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A1F79-131A-4716-B936-281E7E55CCC9}">
      <dsp:nvSpPr>
        <dsp:cNvPr id="0" name=""/>
        <dsp:cNvSpPr/>
      </dsp:nvSpPr>
      <dsp:spPr>
        <a:xfrm>
          <a:off x="3068278" y="639492"/>
          <a:ext cx="772594" cy="268173"/>
        </a:xfrm>
        <a:custGeom>
          <a:avLst/>
          <a:gdLst/>
          <a:ahLst/>
          <a:cxnLst/>
          <a:rect l="0" t="0" r="0" b="0"/>
          <a:pathLst>
            <a:path>
              <a:moveTo>
                <a:pt x="772594" y="0"/>
              </a:moveTo>
              <a:lnTo>
                <a:pt x="772594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84B88-A04E-49D8-9FEC-D88A7814652D}">
      <dsp:nvSpPr>
        <dsp:cNvPr id="0" name=""/>
        <dsp:cNvSpPr/>
      </dsp:nvSpPr>
      <dsp:spPr>
        <a:xfrm>
          <a:off x="1523090" y="639492"/>
          <a:ext cx="2317782" cy="268173"/>
        </a:xfrm>
        <a:custGeom>
          <a:avLst/>
          <a:gdLst/>
          <a:ahLst/>
          <a:cxnLst/>
          <a:rect l="0" t="0" r="0" b="0"/>
          <a:pathLst>
            <a:path>
              <a:moveTo>
                <a:pt x="2317782" y="0"/>
              </a:moveTo>
              <a:lnTo>
                <a:pt x="2317782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D030-C0A1-4299-A568-EE405FA2FC0B}">
      <dsp:nvSpPr>
        <dsp:cNvPr id="0" name=""/>
        <dsp:cNvSpPr/>
      </dsp:nvSpPr>
      <dsp:spPr>
        <a:xfrm>
          <a:off x="2914481" y="984"/>
          <a:ext cx="1852782" cy="63850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(≥126)</a:t>
          </a:r>
        </a:p>
      </dsp:txBody>
      <dsp:txXfrm>
        <a:off x="2914481" y="984"/>
        <a:ext cx="1852782" cy="638507"/>
      </dsp:txXfrm>
    </dsp:sp>
    <dsp:sp modelId="{AB093C5E-DE9A-431C-A3DF-E574390C1238}">
      <dsp:nvSpPr>
        <dsp:cNvPr id="0" name=""/>
        <dsp:cNvSpPr/>
      </dsp:nvSpPr>
      <dsp:spPr>
        <a:xfrm>
          <a:off x="884583" y="907665"/>
          <a:ext cx="1277015" cy="638507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(45)</a:t>
          </a:r>
        </a:p>
      </dsp:txBody>
      <dsp:txXfrm>
        <a:off x="884583" y="907665"/>
        <a:ext cx="1277015" cy="638507"/>
      </dsp:txXfrm>
    </dsp:sp>
    <dsp:sp modelId="{9A2D3BC9-FA19-4A2E-A318-027D7ECB7D26}">
      <dsp:nvSpPr>
        <dsp:cNvPr id="0" name=""/>
        <dsp:cNvSpPr/>
      </dsp:nvSpPr>
      <dsp:spPr>
        <a:xfrm>
          <a:off x="2429771" y="907665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(≥69)</a:t>
          </a:r>
        </a:p>
      </dsp:txBody>
      <dsp:txXfrm>
        <a:off x="2429771" y="907665"/>
        <a:ext cx="1277015" cy="638507"/>
      </dsp:txXfrm>
    </dsp:sp>
    <dsp:sp modelId="{3E381038-E662-4BA5-B822-9B164E9BF165}">
      <dsp:nvSpPr>
        <dsp:cNvPr id="0" name=""/>
        <dsp:cNvSpPr/>
      </dsp:nvSpPr>
      <dsp:spPr>
        <a:xfrm>
          <a:off x="884583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(26)</a:t>
          </a:r>
        </a:p>
      </dsp:txBody>
      <dsp:txXfrm>
        <a:off x="884583" y="1814346"/>
        <a:ext cx="1277015" cy="638507"/>
      </dsp:txXfrm>
    </dsp:sp>
    <dsp:sp modelId="{255A4C62-DF5E-4AD7-B9E2-2140ACF12406}">
      <dsp:nvSpPr>
        <dsp:cNvPr id="0" name=""/>
        <dsp:cNvSpPr/>
      </dsp:nvSpPr>
      <dsp:spPr>
        <a:xfrm>
          <a:off x="2429771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(19)</a:t>
          </a:r>
        </a:p>
      </dsp:txBody>
      <dsp:txXfrm>
        <a:off x="2429771" y="1814346"/>
        <a:ext cx="1277015" cy="638507"/>
      </dsp:txXfrm>
    </dsp:sp>
    <dsp:sp modelId="{CA8402AC-766C-4C5F-854D-E83DB0034C95}">
      <dsp:nvSpPr>
        <dsp:cNvPr id="0" name=""/>
        <dsp:cNvSpPr/>
      </dsp:nvSpPr>
      <dsp:spPr>
        <a:xfrm>
          <a:off x="3974959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(≥24)</a:t>
          </a:r>
        </a:p>
      </dsp:txBody>
      <dsp:txXfrm>
        <a:off x="3974959" y="1814346"/>
        <a:ext cx="1277015" cy="638507"/>
      </dsp:txXfrm>
    </dsp:sp>
    <dsp:sp modelId="{F7B6F45C-419C-45F9-ABC2-2A6FB13FFE57}">
      <dsp:nvSpPr>
        <dsp:cNvPr id="0" name=""/>
        <dsp:cNvSpPr/>
      </dsp:nvSpPr>
      <dsp:spPr>
        <a:xfrm>
          <a:off x="4294213" y="272102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bắt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(12)</a:t>
          </a:r>
        </a:p>
      </dsp:txBody>
      <dsp:txXfrm>
        <a:off x="4294213" y="2721026"/>
        <a:ext cx="1277015" cy="638507"/>
      </dsp:txXfrm>
    </dsp:sp>
    <dsp:sp modelId="{658D29E0-5DE3-4F89-94B4-BC74DBECBDE5}">
      <dsp:nvSpPr>
        <dsp:cNvPr id="0" name=""/>
        <dsp:cNvSpPr/>
      </dsp:nvSpPr>
      <dsp:spPr>
        <a:xfrm>
          <a:off x="4294213" y="3627707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(≥12)</a:t>
          </a:r>
        </a:p>
      </dsp:txBody>
      <dsp:txXfrm>
        <a:off x="4294213" y="3627707"/>
        <a:ext cx="1277015" cy="638507"/>
      </dsp:txXfrm>
    </dsp:sp>
    <dsp:sp modelId="{D3E264CF-FC17-4AEE-8F60-2B6DEDD5D1F1}">
      <dsp:nvSpPr>
        <dsp:cNvPr id="0" name=""/>
        <dsp:cNvSpPr/>
      </dsp:nvSpPr>
      <dsp:spPr>
        <a:xfrm>
          <a:off x="5520147" y="907665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(≥12)</a:t>
          </a:r>
        </a:p>
      </dsp:txBody>
      <dsp:txXfrm>
        <a:off x="5520147" y="907665"/>
        <a:ext cx="1277015" cy="638507"/>
      </dsp:txXfrm>
    </dsp:sp>
    <dsp:sp modelId="{4ECA5609-56D6-4DEF-BB82-68947302343B}">
      <dsp:nvSpPr>
        <dsp:cNvPr id="0" name=""/>
        <dsp:cNvSpPr/>
      </dsp:nvSpPr>
      <dsp:spPr>
        <a:xfrm>
          <a:off x="5839401" y="1814346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sp:txBody>
      <dsp:txXfrm>
        <a:off x="5839401" y="1814346"/>
        <a:ext cx="1277015" cy="638507"/>
      </dsp:txXfrm>
    </dsp:sp>
    <dsp:sp modelId="{14ED2B21-EE9E-4F76-BEFA-1A5258FE87B3}">
      <dsp:nvSpPr>
        <dsp:cNvPr id="0" name=""/>
        <dsp:cNvSpPr/>
      </dsp:nvSpPr>
      <dsp:spPr>
        <a:xfrm>
          <a:off x="5839401" y="2721026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Khóa luận (10)/ Chuyên đề TN (≥10)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9401" y="2721026"/>
        <a:ext cx="1277015" cy="63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huthuyt@uit.edu.vn" TargetMode="External"/><Relationship Id="rId2" Type="http://schemas.openxmlformats.org/officeDocument/2006/relationships/hyperlink" Target="mailto:anhngt@uit.edu.v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nlt@uit.edu.v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GIỚI THIỆU MÔN HỌC</a:t>
            </a:r>
            <a:br>
              <a:rPr lang="en-US" b="1"/>
            </a:br>
            <a:r>
              <a:rPr lang="en-US" b="1">
                <a:solidFill>
                  <a:srgbClr val="0066FF"/>
                </a:solidFill>
              </a:rPr>
              <a:t>QUẢN LÝ THÔNG TIN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>
                <a:solidFill>
                  <a:srgbClr val="008000"/>
                </a:solidFill>
              </a:rPr>
              <a:t>Kỹ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3. ĐÁNH GIÁ MÔN HỌC</a:t>
            </a:r>
          </a:p>
        </p:txBody>
      </p:sp>
    </p:spTree>
    <p:extLst>
      <p:ext uri="{BB962C8B-B14F-4D97-AF65-F5344CB8AC3E}">
        <p14:creationId xmlns:p14="http://schemas.microsoft.com/office/powerpoint/2010/main" val="714583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6EF1-498C-4F20-8ECA-CED4050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CÁCH TÍNH ĐIỂM CUỐI KỲ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94F9-55E6-44D9-8CAC-6C4D308C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978C28"/>
                </a:solidFill>
              </a:rPr>
              <a:t>20%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thực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hành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00B050"/>
                </a:solidFill>
              </a:rPr>
              <a:t>30%</a:t>
            </a:r>
            <a:r>
              <a:rPr lang="en-US" altLang="en-US" sz="2800" b="1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6 </a:t>
            </a:r>
            <a:r>
              <a:rPr lang="en-US" altLang="en-US" dirty="0" err="1"/>
              <a:t>bài</a:t>
            </a:r>
            <a:r>
              <a:rPr lang="en-US" altLang="en-US" dirty="0"/>
              <a:t> lab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Đồ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án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C00000"/>
                </a:solidFill>
              </a:rPr>
              <a:t>50%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(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giấy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bày</a:t>
            </a:r>
            <a:r>
              <a:rPr lang="en-US" altLang="en-US" dirty="0"/>
              <a:t>).</a:t>
            </a:r>
            <a:endParaRPr lang="en-US" altLang="en-US" dirty="0">
              <a:solidFill>
                <a:srgbClr val="0066FF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09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04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1. TỔNG QUAN MÔN HỌC</a:t>
            </a:r>
          </a:p>
        </p:txBody>
      </p:sp>
    </p:spTree>
    <p:extLst>
      <p:ext uri="{BB962C8B-B14F-4D97-AF65-F5344CB8AC3E}">
        <p14:creationId xmlns:p14="http://schemas.microsoft.com/office/powerpoint/2010/main" val="22322380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F98B-D795-CB4A-8E3C-D6A1298C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39A0-2283-034B-87CD-383EBDBE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11430000" cy="4602162"/>
          </a:xfrm>
        </p:spPr>
        <p:txBody>
          <a:bodyPr/>
          <a:lstStyle/>
          <a:p>
            <a:pPr algn="just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rgbClr val="FF0000"/>
                </a:solidFill>
              </a:rPr>
              <a:t>Quản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lý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thông</a:t>
            </a:r>
            <a:r>
              <a:rPr lang="en-US" altLang="en-US" b="1" dirty="0">
                <a:solidFill>
                  <a:srgbClr val="FF0000"/>
                </a:solidFill>
              </a:rPr>
              <a:t> tin.</a:t>
            </a:r>
          </a:p>
          <a:p>
            <a:pPr algn="just"/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FF0000"/>
                </a:solidFill>
              </a:rPr>
              <a:t> 4 (3LT + 1TH).</a:t>
            </a:r>
          </a:p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Mục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tiêu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học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</a:p>
          <a:p>
            <a:pPr lvl="1" algn="just"/>
            <a:r>
              <a:rPr lang="en-US" dirty="0"/>
              <a:t>T</a:t>
            </a:r>
            <a:r>
              <a:rPr lang="vi-VN" dirty="0"/>
              <a:t>hu thập, tổ chức, mô hình, chuyển đổi, trình bày, an toàn và an ninh của dữ liệu và thông tin</a:t>
            </a:r>
            <a:endParaRPr lang="en-US" altLang="en-US" dirty="0"/>
          </a:p>
          <a:p>
            <a:pPr lvl="1" algn="just"/>
            <a:r>
              <a:rPr lang="vi-VN" dirty="0" err="1"/>
              <a:t>C</a:t>
            </a:r>
            <a:r>
              <a:rPr lang="vi-VN" dirty="0"/>
              <a:t>ác quan điểm về quản lý thông tin</a:t>
            </a:r>
            <a:r>
              <a:rPr lang="en-US" dirty="0"/>
              <a:t>, </a:t>
            </a:r>
            <a:r>
              <a:rPr lang="vi-VN" dirty="0"/>
              <a:t>kiến trúc tổ chức dữ liệu; mô hình hóa dữ liệu; quản lý môi trường CSDL; các CSDL đặc biệt.</a:t>
            </a:r>
          </a:p>
          <a:p>
            <a:pPr lvl="1" algn="just"/>
            <a:r>
              <a:rPr lang="vi-VN" dirty="0"/>
              <a:t>Quản lý, tích hợp, phát triển dữ liệu và thông tin cho các tổ chức.</a:t>
            </a:r>
            <a:endParaRPr lang="en-US" altLang="en-US" dirty="0"/>
          </a:p>
          <a:p>
            <a:r>
              <a:rPr lang="en-US" altLang="en-US" dirty="0" err="1">
                <a:solidFill>
                  <a:srgbClr val="FF0000"/>
                </a:solidFill>
              </a:rPr>
              <a:t>Ngôn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ngữ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cụ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>
                <a:solidFill>
                  <a:srgbClr val="008000"/>
                </a:solidFill>
              </a:rPr>
              <a:t>SQL Server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536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15D0D09-DD43-B540-A49C-6ADCA6C8F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/>
              <a:t>Vị trí của môn học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BC8836B-5821-C34D-9284-B43B0FDD4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0738" y="18288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1386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1DD631D-ED46-5149-8362-447087F87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/>
              <a:t>Vị trí của môn học</a:t>
            </a:r>
            <a:endParaRPr lang="vi-VN" altLang="vi-VN" sz="35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2612B-C638-0240-8F52-AB560B8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738" y="1752600"/>
            <a:ext cx="8001000" cy="457200"/>
          </a:xfrm>
        </p:spPr>
        <p:txBody>
          <a:bodyPr/>
          <a:lstStyle/>
          <a:p>
            <a:pPr marL="57150" lvl="1" indent="-57150"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Nhóm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4B9936-1918-E741-B9F4-326D9F1D123E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362201"/>
          <a:ext cx="7219950" cy="3490912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tầng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CNTT (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(CNTT)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 đảm và An ninh Thông tin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38">
                <a:tc gridSpan="3">
                  <a:txBody>
                    <a:bodyPr/>
                    <a:lstStyle>
                      <a:lvl1pPr marL="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 số tín chỉ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468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58F-FF75-DC40-B4BB-F8FEFC8B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THÔNG TIN CHUNG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B62-BBC0-8344-AEE9-3B732960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soạn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TS. </a:t>
            </a:r>
            <a:r>
              <a:rPr lang="en-US" sz="2800" dirty="0" err="1">
                <a:solidFill>
                  <a:srgbClr val="0066FF"/>
                </a:solidFill>
              </a:rPr>
              <a:t>Nguyễn</a:t>
            </a:r>
            <a:r>
              <a:rPr lang="en-US" sz="2800" dirty="0">
                <a:solidFill>
                  <a:srgbClr val="0066FF"/>
                </a:solidFill>
              </a:rPr>
              <a:t> Gia </a:t>
            </a:r>
            <a:r>
              <a:rPr lang="en-US" sz="2800" dirty="0" err="1">
                <a:solidFill>
                  <a:srgbClr val="0066FF"/>
                </a:solidFill>
              </a:rPr>
              <a:t>Tuấn</a:t>
            </a:r>
            <a:r>
              <a:rPr lang="en-US" sz="2800" dirty="0">
                <a:solidFill>
                  <a:srgbClr val="0066FF"/>
                </a:solidFill>
              </a:rPr>
              <a:t> Anh (</a:t>
            </a:r>
            <a:r>
              <a:rPr lang="en-US" sz="2800" dirty="0">
                <a:solidFill>
                  <a:srgbClr val="0066FF"/>
                </a:solidFill>
                <a:hlinkClick r:id="rId2"/>
              </a:rPr>
              <a:t>anhngt@uit.edu.vn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Tạ</a:t>
            </a:r>
            <a:r>
              <a:rPr lang="en-US" dirty="0"/>
              <a:t> Thu </a:t>
            </a:r>
            <a:r>
              <a:rPr lang="en-US" dirty="0" err="1"/>
              <a:t>Thuỷ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thuthuyt@uit.edu.vn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Lưu</a:t>
            </a:r>
            <a:r>
              <a:rPr lang="en-US" dirty="0"/>
              <a:t> Thanh </a:t>
            </a:r>
            <a:r>
              <a:rPr lang="en-US" dirty="0" err="1"/>
              <a:t>Sơn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sonlt@uit.edu.vn</a:t>
            </a:r>
            <a:r>
              <a:rPr lang="en-US" dirty="0"/>
              <a:t>)</a:t>
            </a:r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Khoa </a:t>
            </a:r>
            <a:r>
              <a:rPr lang="en-US" sz="2800" dirty="0">
                <a:solidFill>
                  <a:srgbClr val="FF0000"/>
                </a:solidFill>
              </a:rPr>
              <a:t>Khoa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Tầng</a:t>
            </a:r>
            <a:r>
              <a:rPr lang="en-US" sz="2800" dirty="0">
                <a:solidFill>
                  <a:srgbClr val="0066FF"/>
                </a:solidFill>
              </a:rPr>
              <a:t> 10 </a:t>
            </a:r>
            <a:r>
              <a:rPr lang="en-US" sz="2800" dirty="0" err="1">
                <a:solidFill>
                  <a:srgbClr val="0066FF"/>
                </a:solidFill>
              </a:rPr>
              <a:t>toà</a:t>
            </a:r>
            <a:r>
              <a:rPr lang="en-US" sz="2800" dirty="0">
                <a:solidFill>
                  <a:srgbClr val="0066FF"/>
                </a:solidFill>
              </a:rPr>
              <a:t> E).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sz="2800" dirty="0" err="1">
                <a:solidFill>
                  <a:srgbClr val="0066FF"/>
                </a:solidFill>
              </a:rPr>
              <a:t>Bộ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môn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Thiết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bị</a:t>
            </a:r>
            <a:r>
              <a:rPr lang="en-US" sz="2800" dirty="0">
                <a:solidFill>
                  <a:srgbClr val="FF0000"/>
                </a:solidFill>
              </a:rPr>
              <a:t> di </a:t>
            </a:r>
            <a:r>
              <a:rPr lang="en-US" sz="2800" dirty="0" err="1">
                <a:solidFill>
                  <a:srgbClr val="FF0000"/>
                </a:solidFill>
              </a:rPr>
              <a:t>động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nghệ</a:t>
            </a:r>
            <a:r>
              <a:rPr lang="en-US" sz="2800" dirty="0">
                <a:solidFill>
                  <a:srgbClr val="FF0000"/>
                </a:solidFill>
              </a:rPr>
              <a:t> Web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Phòng</a:t>
            </a:r>
            <a:r>
              <a:rPr lang="en-US" sz="2800" dirty="0">
                <a:solidFill>
                  <a:srgbClr val="0066FF"/>
                </a:solidFill>
              </a:rPr>
              <a:t> E10.3).</a:t>
            </a:r>
          </a:p>
          <a:p>
            <a:pPr marL="0" indent="0">
              <a:buNone/>
            </a:pPr>
            <a:endParaRPr 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401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2. NỘI DUNG MÔN HỌC </a:t>
            </a:r>
          </a:p>
        </p:txBody>
      </p:sp>
    </p:spTree>
    <p:extLst>
      <p:ext uri="{BB962C8B-B14F-4D97-AF65-F5344CB8AC3E}">
        <p14:creationId xmlns:p14="http://schemas.microsoft.com/office/powerpoint/2010/main" val="3884327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48B-DAC4-CD47-B4FC-390305B6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LÝ THUYẾT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164-CABB-9740-9AF1-C01F9132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1: </a:t>
            </a:r>
            <a:r>
              <a:rPr lang="en-US" sz="2400" dirty="0" err="1">
                <a:solidFill>
                  <a:srgbClr val="FF0000"/>
                </a:solidFill>
              </a:rPr>
              <a:t>Tổng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về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2: </a:t>
            </a:r>
            <a:r>
              <a:rPr lang="en-US" sz="2400" dirty="0" err="1">
                <a:solidFill>
                  <a:srgbClr val="FF0000"/>
                </a:solidFill>
              </a:rPr>
              <a:t>Biểu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diễn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trên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máy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tính</a:t>
            </a:r>
            <a:r>
              <a:rPr lang="en-US" sz="2400" dirty="0"/>
              <a:t>.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logic.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3: </a:t>
            </a:r>
            <a:r>
              <a:rPr lang="en-US" sz="2400" dirty="0" err="1">
                <a:solidFill>
                  <a:srgbClr val="FF0000"/>
                </a:solidFill>
              </a:rPr>
              <a:t>Xử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,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4: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5: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 </a:t>
            </a:r>
            <a:r>
              <a:rPr lang="en-US" sz="2400" dirty="0" err="1"/>
              <a:t>trong</a:t>
            </a:r>
            <a:r>
              <a:rPr lang="en-US" sz="2400" dirty="0"/>
              <a:t> CSDL. </a:t>
            </a:r>
          </a:p>
        </p:txBody>
      </p:sp>
    </p:spTree>
    <p:extLst>
      <p:ext uri="{BB962C8B-B14F-4D97-AF65-F5344CB8AC3E}">
        <p14:creationId xmlns:p14="http://schemas.microsoft.com/office/powerpoint/2010/main" val="230803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E10-4456-F649-BAE4-B78E11A5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THỰC HÀNH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29AC-9ED5-A945-BC44-910D9A40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5259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(lab)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(</a:t>
            </a:r>
            <a:r>
              <a:rPr lang="en-US" sz="2400" dirty="0" err="1"/>
              <a:t>gmail</a:t>
            </a:r>
            <a:r>
              <a:rPr lang="en-US" sz="2400" dirty="0"/>
              <a:t>, windows explorer).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Procedure, Trigger, Function, Cursor.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3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4</a:t>
            </a:r>
            <a:r>
              <a:rPr lang="en-US" sz="2400" dirty="0"/>
              <a:t>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bằng</a:t>
            </a:r>
            <a:r>
              <a:rPr lang="en-US" sz="2400" dirty="0"/>
              <a:t> Crystal Report.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5</a:t>
            </a:r>
            <a:r>
              <a:rPr lang="en-US" sz="2400" dirty="0"/>
              <a:t>: Thao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 XML.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6</a:t>
            </a:r>
            <a:r>
              <a:rPr lang="en-US" sz="2400" dirty="0"/>
              <a:t>: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134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816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GIỚI THIỆU MÔN HỌC QUẢN LÝ THÔNG TIN</vt:lpstr>
      <vt:lpstr>1. TỔNG QUAN MÔN HỌC</vt:lpstr>
      <vt:lpstr>TỔNG QUAN MÔN HỌC</vt:lpstr>
      <vt:lpstr>Vị trí của môn học</vt:lpstr>
      <vt:lpstr>Vị trí của môn học</vt:lpstr>
      <vt:lpstr>THÔNG TIN CHUNG</vt:lpstr>
      <vt:lpstr>2. NỘI DUNG MÔN HỌC </vt:lpstr>
      <vt:lpstr>NỘI DUNG LÝ THUYẾT </vt:lpstr>
      <vt:lpstr>NỘI DUNG THỰC HÀNH </vt:lpstr>
      <vt:lpstr>3. ĐÁNH GIÁ MÔN HỌC</vt:lpstr>
      <vt:lpstr>CÁCH TÍNH ĐIỂM CUỐI KỲ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808</cp:revision>
  <cp:lastPrinted>2019-06-18T07:05:10Z</cp:lastPrinted>
  <dcterms:created xsi:type="dcterms:W3CDTF">2008-06-14T04:13:27Z</dcterms:created>
  <dcterms:modified xsi:type="dcterms:W3CDTF">2023-03-02T01:39:20Z</dcterms:modified>
</cp:coreProperties>
</file>