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Dancing Script" panose="020B0604020202020204" charset="0"/>
      <p:regular r:id="rId25"/>
      <p:bold r:id="rId26"/>
    </p:embeddedFont>
    <p:embeddedFont>
      <p:font typeface="DM Serif Display" pitchFamily="2" charset="0"/>
      <p:regular r:id="rId27"/>
      <p:italic r:id="rId28"/>
    </p:embeddedFont>
    <p:embeddedFont>
      <p:font typeface="Karla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4249" autoAdjust="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400509a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400509a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468db4b0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468db4b0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8499e3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8499e3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8499e3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8499e3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8499e3d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8499e3d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6422034735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6422034735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a8499e3d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a8499e3d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642203473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642203473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8499e3d2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a8499e3d2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642203473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642203473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8499e3d2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a8499e3d2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8499e3d2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8499e3d2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3c3787e4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3c3787e4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4db157b9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4db157b9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8499e3d2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8499e3d2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642203473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642203473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468db4b0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468db4b0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8499e3d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8499e3d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a8499e3d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a8499e3d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2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4db157b9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4db157b9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laticon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63725" y="3115134"/>
            <a:ext cx="5616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548200" y="367320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477775" y="394560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81239" y="-949837"/>
            <a:ext cx="2372929" cy="18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 hasCustomPrompt="1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3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195589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4" hasCustomPrompt="1"/>
          </p:nvPr>
        </p:nvSpPr>
        <p:spPr>
          <a:xfrm>
            <a:off x="474101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5"/>
          </p:nvPr>
        </p:nvSpPr>
        <p:spPr>
          <a:xfrm>
            <a:off x="474101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6"/>
          </p:nvPr>
        </p:nvSpPr>
        <p:spPr>
          <a:xfrm>
            <a:off x="474101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7" hasCustomPrompt="1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8"/>
          </p:nvPr>
        </p:nvSpPr>
        <p:spPr>
          <a:xfrm>
            <a:off x="1955890" y="3588231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9"/>
          </p:nvPr>
        </p:nvSpPr>
        <p:spPr>
          <a:xfrm>
            <a:off x="195589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3" hasCustomPrompt="1"/>
          </p:nvPr>
        </p:nvSpPr>
        <p:spPr>
          <a:xfrm>
            <a:off x="474101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4"/>
          </p:nvPr>
        </p:nvSpPr>
        <p:spPr>
          <a:xfrm>
            <a:off x="4741010" y="358823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5"/>
          </p:nvPr>
        </p:nvSpPr>
        <p:spPr>
          <a:xfrm>
            <a:off x="474101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7850" y="-4606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026875" y="-188249"/>
            <a:ext cx="157200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4654575" y="1442965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4654425" y="2278254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7511709">
            <a:off x="1241850" y="4271705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4511836">
            <a:off x="2521265" y="2057048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39250">
            <a:off x="1811646" y="-855003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694950" y="3552826"/>
            <a:ext cx="15720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166450" y="1904970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2166450" y="2661050"/>
            <a:ext cx="4241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18875"/>
            <a:ext cx="14277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338622" y="327934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6288" y="11616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79141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276800" y="6383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4625676" y="-25417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5904" y="978148"/>
            <a:ext cx="2416825" cy="23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3668799">
            <a:off x="930329" y="-1893945"/>
            <a:ext cx="2136318" cy="518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156636">
            <a:off x="2909701" y="-1582496"/>
            <a:ext cx="2002458" cy="455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643364" flipH="1">
            <a:off x="2952851" y="2578502"/>
            <a:ext cx="2002458" cy="455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4227250" y="2501200"/>
            <a:ext cx="420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4227250" y="3257276"/>
            <a:ext cx="4203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 hasCustomPrompt="1"/>
          </p:nvPr>
        </p:nvSpPr>
        <p:spPr>
          <a:xfrm>
            <a:off x="5159950" y="1138775"/>
            <a:ext cx="2338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134819" flipH="1">
            <a:off x="3700" y="132176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160750" flipH="1">
            <a:off x="563096" y="-461936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1727850" y="412799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2026875" y="3518965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3288291" flipH="1">
            <a:off x="1241850" y="-341370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6288164" flipH="1">
            <a:off x="2521265" y="1666511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160750" flipH="1">
            <a:off x="1811646" y="1663114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94950" y="-222110"/>
            <a:ext cx="1572000" cy="20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713225" y="1950152"/>
            <a:ext cx="25377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3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4"/>
          </p:nvPr>
        </p:nvSpPr>
        <p:spPr>
          <a:xfrm>
            <a:off x="5893075" y="3257026"/>
            <a:ext cx="25377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988581" y="1246806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"/>
          </p:nvPr>
        </p:nvSpPr>
        <p:spPr>
          <a:xfrm>
            <a:off x="988581" y="1603842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3"/>
          </p:nvPr>
        </p:nvSpPr>
        <p:spPr>
          <a:xfrm>
            <a:off x="988581" y="3123387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"/>
          </p:nvPr>
        </p:nvSpPr>
        <p:spPr>
          <a:xfrm>
            <a:off x="988581" y="3480422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5"/>
          </p:nvPr>
        </p:nvSpPr>
        <p:spPr>
          <a:xfrm>
            <a:off x="3372606" y="1246819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6"/>
          </p:nvPr>
        </p:nvSpPr>
        <p:spPr>
          <a:xfrm>
            <a:off x="3372606" y="1603854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11985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title" idx="7"/>
          </p:nvPr>
        </p:nvSpPr>
        <p:spPr>
          <a:xfrm>
            <a:off x="3373394" y="313951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8"/>
          </p:nvPr>
        </p:nvSpPr>
        <p:spPr>
          <a:xfrm>
            <a:off x="3373394" y="3496547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180706">
            <a:off x="5385563" y="2105288"/>
            <a:ext cx="2059525" cy="4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727575" y="2064075"/>
            <a:ext cx="3701100" cy="20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2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65870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981375" y="1998708"/>
            <a:ext cx="40617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9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subTitle" idx="1"/>
          </p:nvPr>
        </p:nvSpPr>
        <p:spPr>
          <a:xfrm>
            <a:off x="4029375" y="1998708"/>
            <a:ext cx="40617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546976" flipH="1">
            <a:off x="7847308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032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650100" y="3034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3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5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8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2198350" y="2233731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2198350" y="2590767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 idx="3"/>
          </p:nvPr>
        </p:nvSpPr>
        <p:spPr>
          <a:xfrm>
            <a:off x="4776050" y="2233731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4"/>
          </p:nvPr>
        </p:nvSpPr>
        <p:spPr>
          <a:xfrm>
            <a:off x="4776050" y="2590767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742762" y="3134200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-309963" y="3134200"/>
            <a:ext cx="1659025" cy="1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0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2198350" y="26683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2198350" y="30253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3"/>
          </p:nvPr>
        </p:nvSpPr>
        <p:spPr>
          <a:xfrm>
            <a:off x="4776050" y="26683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4"/>
          </p:nvPr>
        </p:nvSpPr>
        <p:spPr>
          <a:xfrm>
            <a:off x="4776050" y="30253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202858">
            <a:off x="3893650" y="3376778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597155">
            <a:off x="5301490" y="3580353"/>
            <a:ext cx="2002458" cy="4559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734819">
            <a:off x="6034912" y="1086136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60750">
            <a:off x="3687884" y="2197658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112" y="425231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 flipH="1">
            <a:off x="7092837" y="4248586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688291">
            <a:off x="2466517" y="4229545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9911836">
            <a:off x="4981222" y="5002136"/>
            <a:ext cx="1697478" cy="164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60750">
            <a:off x="6283059" y="2987283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51762" y="223681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900296">
            <a:off x="6369868" y="683844"/>
            <a:ext cx="2386824" cy="438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 flipH="1">
            <a:off x="1117500" y="838200"/>
            <a:ext cx="69090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734819">
            <a:off x="-861188" y="1086136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12" y="425231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 flipH="1">
            <a:off x="196737" y="4248586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60750">
            <a:off x="-1204804" y="1537658"/>
            <a:ext cx="2002458" cy="455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1"/>
          </p:nvPr>
        </p:nvSpPr>
        <p:spPr>
          <a:xfrm>
            <a:off x="909400" y="3572884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title" idx="3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"/>
          </p:nvPr>
        </p:nvSpPr>
        <p:spPr>
          <a:xfrm>
            <a:off x="3487100" y="3572884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5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6"/>
          </p:nvPr>
        </p:nvSpPr>
        <p:spPr>
          <a:xfrm>
            <a:off x="6064800" y="3572884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86650" y="1320550"/>
            <a:ext cx="27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1"/>
          </p:nvPr>
        </p:nvSpPr>
        <p:spPr>
          <a:xfrm>
            <a:off x="1986650" y="1687090"/>
            <a:ext cx="2748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3"/>
          </p:nvPr>
        </p:nvSpPr>
        <p:spPr>
          <a:xfrm>
            <a:off x="1986651" y="2410105"/>
            <a:ext cx="27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4"/>
          </p:nvPr>
        </p:nvSpPr>
        <p:spPr>
          <a:xfrm>
            <a:off x="1986650" y="2767986"/>
            <a:ext cx="2748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title" idx="5"/>
          </p:nvPr>
        </p:nvSpPr>
        <p:spPr>
          <a:xfrm>
            <a:off x="1986652" y="3508295"/>
            <a:ext cx="27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6"/>
          </p:nvPr>
        </p:nvSpPr>
        <p:spPr>
          <a:xfrm>
            <a:off x="1986650" y="3870514"/>
            <a:ext cx="2748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57075" y="1306896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1"/>
          </p:nvPr>
        </p:nvSpPr>
        <p:spPr>
          <a:xfrm>
            <a:off x="757075" y="1706026"/>
            <a:ext cx="2169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3"/>
          </p:nvPr>
        </p:nvSpPr>
        <p:spPr>
          <a:xfrm>
            <a:off x="757075" y="3304764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4"/>
          </p:nvPr>
        </p:nvSpPr>
        <p:spPr>
          <a:xfrm>
            <a:off x="757075" y="3703903"/>
            <a:ext cx="21696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5"/>
          </p:nvPr>
        </p:nvSpPr>
        <p:spPr>
          <a:xfrm>
            <a:off x="6217275" y="1306896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6"/>
          </p:nvPr>
        </p:nvSpPr>
        <p:spPr>
          <a:xfrm>
            <a:off x="6217275" y="1706026"/>
            <a:ext cx="2169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 idx="7"/>
          </p:nvPr>
        </p:nvSpPr>
        <p:spPr>
          <a:xfrm>
            <a:off x="6217275" y="3304764"/>
            <a:ext cx="2169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subTitle" idx="8"/>
          </p:nvPr>
        </p:nvSpPr>
        <p:spPr>
          <a:xfrm>
            <a:off x="6217275" y="3703903"/>
            <a:ext cx="21696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 flipH="1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">
            <a:off x="814845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873762" flipH="1">
            <a:off x="-762358" y="4141272"/>
            <a:ext cx="2309973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873762" flipH="1">
            <a:off x="7891692" y="-338928"/>
            <a:ext cx="2309973" cy="132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title"/>
          </p:nvPr>
        </p:nvSpPr>
        <p:spPr>
          <a:xfrm>
            <a:off x="1624450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"/>
          </p:nvPr>
        </p:nvSpPr>
        <p:spPr>
          <a:xfrm>
            <a:off x="1624450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title" idx="3"/>
          </p:nvPr>
        </p:nvSpPr>
        <p:spPr>
          <a:xfrm>
            <a:off x="4825396" y="1629147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subTitle" idx="4"/>
          </p:nvPr>
        </p:nvSpPr>
        <p:spPr>
          <a:xfrm>
            <a:off x="4825389" y="1990162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 idx="5"/>
          </p:nvPr>
        </p:nvSpPr>
        <p:spPr>
          <a:xfrm>
            <a:off x="1624450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subTitle" idx="6"/>
          </p:nvPr>
        </p:nvSpPr>
        <p:spPr>
          <a:xfrm>
            <a:off x="1624450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 idx="7"/>
          </p:nvPr>
        </p:nvSpPr>
        <p:spPr>
          <a:xfrm>
            <a:off x="4825396" y="2998172"/>
            <a:ext cx="26940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8"/>
          </p:nvPr>
        </p:nvSpPr>
        <p:spPr>
          <a:xfrm>
            <a:off x="4825389" y="3364383"/>
            <a:ext cx="26940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138799">
            <a:off x="7705970" y="-1163991"/>
            <a:ext cx="1449612" cy="33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616525" y="385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172175" y="3734100"/>
            <a:ext cx="1315650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>
            <a:spLocks noGrp="1"/>
          </p:cNvSpPr>
          <p:nvPr>
            <p:ph type="title"/>
          </p:nvPr>
        </p:nvSpPr>
        <p:spPr>
          <a:xfrm>
            <a:off x="909500" y="15253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1"/>
          </p:nvPr>
        </p:nvSpPr>
        <p:spPr>
          <a:xfrm>
            <a:off x="909500" y="1899670"/>
            <a:ext cx="2169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title" idx="3"/>
          </p:nvPr>
        </p:nvSpPr>
        <p:spPr>
          <a:xfrm>
            <a:off x="3487200" y="1525325"/>
            <a:ext cx="216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4"/>
          </p:nvPr>
        </p:nvSpPr>
        <p:spPr>
          <a:xfrm>
            <a:off x="3487200" y="1895925"/>
            <a:ext cx="2169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title" idx="5"/>
          </p:nvPr>
        </p:nvSpPr>
        <p:spPr>
          <a:xfrm>
            <a:off x="6064900" y="1525325"/>
            <a:ext cx="2169600" cy="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6"/>
          </p:nvPr>
        </p:nvSpPr>
        <p:spPr>
          <a:xfrm>
            <a:off x="6064900" y="1895925"/>
            <a:ext cx="2169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title" idx="7"/>
          </p:nvPr>
        </p:nvSpPr>
        <p:spPr>
          <a:xfrm>
            <a:off x="2198450" y="3023347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8"/>
          </p:nvPr>
        </p:nvSpPr>
        <p:spPr>
          <a:xfrm>
            <a:off x="2198450" y="3397695"/>
            <a:ext cx="2169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 idx="9"/>
          </p:nvPr>
        </p:nvSpPr>
        <p:spPr>
          <a:xfrm>
            <a:off x="4776150" y="3023347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subTitle" idx="13"/>
          </p:nvPr>
        </p:nvSpPr>
        <p:spPr>
          <a:xfrm>
            <a:off x="4776151" y="3397695"/>
            <a:ext cx="2169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9968">
            <a:off x="-234025" y="3712198"/>
            <a:ext cx="1858776" cy="18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11237">
            <a:off x="-1300104" y="3696376"/>
            <a:ext cx="3782333" cy="271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6199968" flipH="1">
            <a:off x="7533836" y="3712198"/>
            <a:ext cx="1858776" cy="18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811237" flipH="1">
            <a:off x="6676359" y="3696376"/>
            <a:ext cx="3782333" cy="271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859426">
            <a:off x="-497012" y="-346111"/>
            <a:ext cx="2569104" cy="147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5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4984225" y="768100"/>
            <a:ext cx="3446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505536" flipH="1">
            <a:off x="6663982" y="1615757"/>
            <a:ext cx="2309973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31359" flipH="1">
            <a:off x="4793010" y="2004157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830222" flipH="1">
            <a:off x="5663599" y="1070997"/>
            <a:ext cx="1733750" cy="39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6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909500" y="2823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subTitle" idx="1"/>
          </p:nvPr>
        </p:nvSpPr>
        <p:spPr>
          <a:xfrm>
            <a:off x="909500" y="3222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 idx="3"/>
          </p:nvPr>
        </p:nvSpPr>
        <p:spPr>
          <a:xfrm>
            <a:off x="3487200" y="2823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4"/>
          </p:nvPr>
        </p:nvSpPr>
        <p:spPr>
          <a:xfrm>
            <a:off x="3487200" y="3222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 idx="5"/>
          </p:nvPr>
        </p:nvSpPr>
        <p:spPr>
          <a:xfrm>
            <a:off x="6064900" y="28233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6"/>
          </p:nvPr>
        </p:nvSpPr>
        <p:spPr>
          <a:xfrm>
            <a:off x="6064900" y="3222500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894996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9355986" flipH="1">
            <a:off x="7885512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8">
            <a:off x="-1988630" y="-2484802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8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949222" y="27011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0088" y="8239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82189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587037" y="31034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5850653" y="-8159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597377">
            <a:off x="5367339" y="1429880"/>
            <a:ext cx="2386824" cy="438138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5"/>
          <p:cNvSpPr txBox="1">
            <a:spLocks noGrp="1"/>
          </p:cNvSpPr>
          <p:nvPr>
            <p:ph type="title" hasCustomPrompt="1"/>
          </p:nvPr>
        </p:nvSpPr>
        <p:spPr>
          <a:xfrm>
            <a:off x="713225" y="1581200"/>
            <a:ext cx="44370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713225" y="3072700"/>
            <a:ext cx="4437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894983">
            <a:off x="5600400" y="-7173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9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2548800" y="2057313"/>
            <a:ext cx="4046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2548800" y="2718094"/>
            <a:ext cx="40464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175112" y="31034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438728" y="-8159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97377">
            <a:off x="6955414" y="1429880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894983">
            <a:off x="7188475" y="-7173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3883291">
            <a:off x="208672" y="26305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153513" y="3032883"/>
            <a:ext cx="1947425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889897" y="-886500"/>
            <a:ext cx="2927674" cy="22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97377">
            <a:off x="-1373211" y="1359280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894983">
            <a:off x="-1140150" y="-7879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796825" y="1794475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subTitle" idx="1"/>
          </p:nvPr>
        </p:nvSpPr>
        <p:spPr>
          <a:xfrm>
            <a:off x="796825" y="2162984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title" idx="3"/>
          </p:nvPr>
        </p:nvSpPr>
        <p:spPr>
          <a:xfrm>
            <a:off x="3374525" y="1794475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4"/>
          </p:nvPr>
        </p:nvSpPr>
        <p:spPr>
          <a:xfrm>
            <a:off x="3374525" y="2162984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title" idx="5"/>
          </p:nvPr>
        </p:nvSpPr>
        <p:spPr>
          <a:xfrm>
            <a:off x="796825" y="3472591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6"/>
          </p:nvPr>
        </p:nvSpPr>
        <p:spPr>
          <a:xfrm>
            <a:off x="796825" y="3841100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title" idx="7"/>
          </p:nvPr>
        </p:nvSpPr>
        <p:spPr>
          <a:xfrm>
            <a:off x="3374525" y="3472591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3374525" y="3841100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7"/>
          <p:cNvSpPr txBox="1">
            <a:spLocks noGrp="1"/>
          </p:cNvSpPr>
          <p:nvPr>
            <p:ph type="title" idx="9"/>
          </p:nvPr>
        </p:nvSpPr>
        <p:spPr>
          <a:xfrm>
            <a:off x="5952150" y="1794475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13"/>
          </p:nvPr>
        </p:nvSpPr>
        <p:spPr>
          <a:xfrm>
            <a:off x="5952150" y="2162984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 idx="14"/>
          </p:nvPr>
        </p:nvSpPr>
        <p:spPr>
          <a:xfrm>
            <a:off x="5952150" y="3472591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15"/>
          </p:nvPr>
        </p:nvSpPr>
        <p:spPr>
          <a:xfrm>
            <a:off x="5952150" y="3841100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subTitle" idx="1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83295" flipH="1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39246" flipH="1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57767" flipH="1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subTitle" idx="1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8" name="Google Shape;39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65182" flipH="1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 hasCustomPrompt="1"/>
          </p:nvPr>
        </p:nvSpPr>
        <p:spPr>
          <a:xfrm>
            <a:off x="2519813" y="730000"/>
            <a:ext cx="4444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2519813" y="1291600"/>
            <a:ext cx="444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 idx="2" hasCustomPrompt="1"/>
          </p:nvPr>
        </p:nvSpPr>
        <p:spPr>
          <a:xfrm>
            <a:off x="2519813" y="2062050"/>
            <a:ext cx="4444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3"/>
          </p:nvPr>
        </p:nvSpPr>
        <p:spPr>
          <a:xfrm>
            <a:off x="2519813" y="2623650"/>
            <a:ext cx="444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4" hasCustomPrompt="1"/>
          </p:nvPr>
        </p:nvSpPr>
        <p:spPr>
          <a:xfrm>
            <a:off x="2519813" y="3394100"/>
            <a:ext cx="44445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5"/>
          </p:nvPr>
        </p:nvSpPr>
        <p:spPr>
          <a:xfrm>
            <a:off x="2349863" y="3955700"/>
            <a:ext cx="47844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007" flipH="1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2085675" y="1468448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subTitle" idx="1"/>
          </p:nvPr>
        </p:nvSpPr>
        <p:spPr>
          <a:xfrm>
            <a:off x="2085675" y="1836957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 idx="2"/>
          </p:nvPr>
        </p:nvSpPr>
        <p:spPr>
          <a:xfrm>
            <a:off x="4663375" y="1468448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subTitle" idx="3"/>
          </p:nvPr>
        </p:nvSpPr>
        <p:spPr>
          <a:xfrm>
            <a:off x="4663375" y="1836957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4"/>
          </p:nvPr>
        </p:nvSpPr>
        <p:spPr>
          <a:xfrm>
            <a:off x="2085675" y="3222764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42"/>
          <p:cNvSpPr txBox="1">
            <a:spLocks noGrp="1"/>
          </p:cNvSpPr>
          <p:nvPr>
            <p:ph type="subTitle" idx="5"/>
          </p:nvPr>
        </p:nvSpPr>
        <p:spPr>
          <a:xfrm>
            <a:off x="2085675" y="3591273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title" idx="6"/>
          </p:nvPr>
        </p:nvSpPr>
        <p:spPr>
          <a:xfrm>
            <a:off x="4663413" y="3236135"/>
            <a:ext cx="23949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subTitle" idx="7"/>
          </p:nvPr>
        </p:nvSpPr>
        <p:spPr>
          <a:xfrm>
            <a:off x="4663412" y="3604644"/>
            <a:ext cx="2394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422" name="Google Shape;42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>
            <a:spLocks noGrp="1"/>
          </p:cNvSpPr>
          <p:nvPr>
            <p:ph type="title" idx="8" hasCustomPrompt="1"/>
          </p:nvPr>
        </p:nvSpPr>
        <p:spPr>
          <a:xfrm>
            <a:off x="2085675" y="906461"/>
            <a:ext cx="23949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5" name="Google Shape;425;p42"/>
          <p:cNvSpPr txBox="1">
            <a:spLocks noGrp="1"/>
          </p:cNvSpPr>
          <p:nvPr>
            <p:ph type="title" idx="9" hasCustomPrompt="1"/>
          </p:nvPr>
        </p:nvSpPr>
        <p:spPr>
          <a:xfrm>
            <a:off x="2085675" y="2673336"/>
            <a:ext cx="23949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13" hasCustomPrompt="1"/>
          </p:nvPr>
        </p:nvSpPr>
        <p:spPr>
          <a:xfrm>
            <a:off x="4663425" y="906456"/>
            <a:ext cx="23949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14" hasCustomPrompt="1"/>
          </p:nvPr>
        </p:nvSpPr>
        <p:spPr>
          <a:xfrm>
            <a:off x="4663338" y="2674556"/>
            <a:ext cx="23949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0531">
            <a:off x="8074443" y="1777596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8292325" y="3743770"/>
            <a:ext cx="1179500" cy="152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4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887850" y="1523909"/>
            <a:ext cx="4046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" name="Google Shape;432;p43"/>
          <p:cNvSpPr txBox="1">
            <a:spLocks noGrp="1"/>
          </p:cNvSpPr>
          <p:nvPr>
            <p:ph type="body" idx="1"/>
          </p:nvPr>
        </p:nvSpPr>
        <p:spPr>
          <a:xfrm>
            <a:off x="887850" y="2184691"/>
            <a:ext cx="40464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3" name="Google Shape;43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883291" flipH="1">
            <a:off x="106049" y="-7265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49275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448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12250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2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1893550" y="3128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9" name="Google Shape;439;p44"/>
          <p:cNvSpPr txBox="1">
            <a:spLocks noGrp="1"/>
          </p:cNvSpPr>
          <p:nvPr>
            <p:ph type="subTitle" idx="1"/>
          </p:nvPr>
        </p:nvSpPr>
        <p:spPr>
          <a:xfrm>
            <a:off x="1893550" y="3496684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4"/>
          <p:cNvSpPr txBox="1">
            <a:spLocks noGrp="1"/>
          </p:cNvSpPr>
          <p:nvPr>
            <p:ph type="title" idx="3"/>
          </p:nvPr>
        </p:nvSpPr>
        <p:spPr>
          <a:xfrm>
            <a:off x="5080850" y="3128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4"/>
          </p:nvPr>
        </p:nvSpPr>
        <p:spPr>
          <a:xfrm>
            <a:off x="5080850" y="3496684"/>
            <a:ext cx="21696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443" name="Google Shape;44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355986">
            <a:off x="8434933" y="2299925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580934">
            <a:off x="7823550" y="1887200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859426">
            <a:off x="-1541312" y="225761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658061" y="1451270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6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999497" y="-7265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5"/>
          <p:cNvSpPr txBox="1">
            <a:spLocks noGrp="1"/>
          </p:cNvSpPr>
          <p:nvPr>
            <p:ph type="title"/>
          </p:nvPr>
        </p:nvSpPr>
        <p:spPr>
          <a:xfrm>
            <a:off x="4935278" y="1448500"/>
            <a:ext cx="33102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3" name="Google Shape;453;p45"/>
          <p:cNvSpPr txBox="1">
            <a:spLocks noGrp="1"/>
          </p:cNvSpPr>
          <p:nvPr>
            <p:ph type="body" idx="1"/>
          </p:nvPr>
        </p:nvSpPr>
        <p:spPr>
          <a:xfrm>
            <a:off x="4935278" y="2109278"/>
            <a:ext cx="33102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5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>
            <a:spLocks noGrp="1"/>
          </p:cNvSpPr>
          <p:nvPr>
            <p:ph type="title"/>
          </p:nvPr>
        </p:nvSpPr>
        <p:spPr>
          <a:xfrm>
            <a:off x="914927" y="1448500"/>
            <a:ext cx="33102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46"/>
          <p:cNvSpPr txBox="1">
            <a:spLocks noGrp="1"/>
          </p:cNvSpPr>
          <p:nvPr>
            <p:ph type="body" idx="1"/>
          </p:nvPr>
        </p:nvSpPr>
        <p:spPr>
          <a:xfrm>
            <a:off x="914927" y="2109278"/>
            <a:ext cx="33102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57" name="Google Shape;45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678227">
            <a:off x="-632326" y="3866920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525" y="-5509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448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12250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>
            <a:spLocks noGrp="1"/>
          </p:cNvSpPr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3" name="Google Shape;463;p47"/>
          <p:cNvSpPr txBox="1">
            <a:spLocks noGrp="1"/>
          </p:cNvSpPr>
          <p:nvPr>
            <p:ph type="subTitle" idx="1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47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65" name="Google Shape;465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222625" y="1553350"/>
            <a:ext cx="4046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222625" y="2214132"/>
            <a:ext cx="4046400" cy="14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83650" y="1533327"/>
            <a:ext cx="3776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83500" y="2353900"/>
            <a:ext cx="37770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05281">
            <a:off x="1835275" y="-22914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">
            <a:off x="618850" y="-1483600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82886">
            <a:off x="790253" y="248647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7253475" y="35565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4511836">
            <a:off x="7354915" y="2408773"/>
            <a:ext cx="1697478" cy="164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>
            <a:spLocks noGrp="1"/>
          </p:cNvSpPr>
          <p:nvPr>
            <p:ph type="ctrTitle" idx="4294967295"/>
          </p:nvPr>
        </p:nvSpPr>
        <p:spPr>
          <a:xfrm>
            <a:off x="2931450" y="199075"/>
            <a:ext cx="32811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TRƯỜNG ĐH CNTT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KHOA KH&amp;KTTT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1"/>
          <p:cNvSpPr txBox="1">
            <a:spLocks noGrp="1"/>
          </p:cNvSpPr>
          <p:nvPr>
            <p:ph type="ctrTitle" idx="4294967295"/>
          </p:nvPr>
        </p:nvSpPr>
        <p:spPr>
          <a:xfrm>
            <a:off x="604050" y="2634975"/>
            <a:ext cx="5608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Nhóm 12: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6306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Trần Lê Khánh Hân - CNTT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6306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Âu Trường Giang - CNTT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6306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Nguyễn Nguyễn Thành An - CNTT</a:t>
            </a: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1"/>
          <p:cNvSpPr txBox="1">
            <a:spLocks noGrp="1"/>
          </p:cNvSpPr>
          <p:nvPr>
            <p:ph type="ctrTitle" idx="4294967295"/>
          </p:nvPr>
        </p:nvSpPr>
        <p:spPr>
          <a:xfrm>
            <a:off x="1922700" y="1267313"/>
            <a:ext cx="5298600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99417"/>
                </a:solidFill>
                <a:latin typeface="Roboto"/>
                <a:ea typeface="Roboto"/>
                <a:cs typeface="Roboto"/>
                <a:sym typeface="Roboto"/>
              </a:rPr>
              <a:t>THIẾT KẾ TRANG WEB MUA HÀNG HỘ GANJAP</a:t>
            </a:r>
            <a:endParaRPr sz="3600" b="1">
              <a:solidFill>
                <a:srgbClr val="F994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9" name="Google Shape;549;p60" descr="Ảnh có chứa văn bản, biểu đồ, Kế hoạch, Bản vẽ kỹ thuật&#10;&#10;Mô tả được tạo tự độ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19" y="742949"/>
            <a:ext cx="4301762" cy="37913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50" name="Google Shape;550;p60"/>
          <p:cNvSpPr txBox="1"/>
          <p:nvPr/>
        </p:nvSpPr>
        <p:spPr>
          <a:xfrm>
            <a:off x="3072000" y="4534250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tổng thể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/>
        </p:nvSpPr>
        <p:spPr>
          <a:xfrm>
            <a:off x="3072000" y="4568100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chủ</a:t>
            </a:r>
            <a:endParaRPr dirty="0"/>
          </a:p>
        </p:txBody>
      </p:sp>
      <p:pic>
        <p:nvPicPr>
          <p:cNvPr id="556" name="Google Shape;5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748" y="704850"/>
            <a:ext cx="4685902" cy="3863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A8B9DBAC-DD95-ECAE-44DD-E04C0D5E07E5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03" y="664987"/>
            <a:ext cx="6532393" cy="4055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64" name="Google Shape;564;p62"/>
          <p:cNvSpPr txBox="1"/>
          <p:nvPr/>
        </p:nvSpPr>
        <p:spPr>
          <a:xfrm>
            <a:off x="3072000" y="4769725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Giỏ hàng</a:t>
            </a:r>
            <a:endParaRPr sz="13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909C547D-7CC9-8DEA-D06C-5B97BE5E7822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50" y="790575"/>
            <a:ext cx="4388700" cy="3690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71" name="Google Shape;571;p63"/>
          <p:cNvSpPr txBox="1"/>
          <p:nvPr/>
        </p:nvSpPr>
        <p:spPr>
          <a:xfrm>
            <a:off x="3071988" y="4481000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Sản phẩm</a:t>
            </a:r>
            <a:endParaRPr dirty="0"/>
          </a:p>
        </p:txBody>
      </p:sp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FA210D67-AA94-273C-7256-61D1209E98E0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4" descr="Ảnh có chứa văn bản, ảnh chụp màn hình, biên lai, số&#10;&#10;Mô tả được tạo tự độ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997" y="742950"/>
            <a:ext cx="6620005" cy="3762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78" name="Google Shape;578;p64"/>
          <p:cNvSpPr txBox="1"/>
          <p:nvPr/>
        </p:nvSpPr>
        <p:spPr>
          <a:xfrm>
            <a:off x="2549700" y="4505675"/>
            <a:ext cx="40446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Tình trạng đơn hàng</a:t>
            </a:r>
            <a:endParaRPr dirty="0"/>
          </a:p>
        </p:txBody>
      </p:sp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42AD1B8B-B19F-0E5B-4DD6-28D1575C492E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/>
          <p:nvPr/>
        </p:nvSpPr>
        <p:spPr>
          <a:xfrm>
            <a:off x="2860802" y="4644950"/>
            <a:ext cx="34224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Hình thức vận chuyển</a:t>
            </a:r>
            <a:endParaRPr dirty="0"/>
          </a:p>
        </p:txBody>
      </p:sp>
      <p:pic>
        <p:nvPicPr>
          <p:cNvPr id="585" name="Google Shape;5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50" y="800100"/>
            <a:ext cx="4388699" cy="3844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8AE2CA80-F383-17B6-5CDB-347D252E216E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12" y="1229127"/>
            <a:ext cx="3844476" cy="2451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592" name="Google Shape;59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113" y="1229127"/>
            <a:ext cx="3844475" cy="2451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93" name="Google Shape;593;p66"/>
          <p:cNvSpPr txBox="1"/>
          <p:nvPr/>
        </p:nvSpPr>
        <p:spPr>
          <a:xfrm>
            <a:off x="877650" y="3613664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Wireframe trang Đăng nhập</a:t>
            </a:r>
            <a:endParaRPr sz="13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66"/>
          <p:cNvSpPr txBox="1"/>
          <p:nvPr/>
        </p:nvSpPr>
        <p:spPr>
          <a:xfrm>
            <a:off x="5151400" y="3613664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 trang Đăng ký</a:t>
            </a:r>
            <a:endParaRPr sz="13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48;p60">
            <a:extLst>
              <a:ext uri="{FF2B5EF4-FFF2-40B4-BE49-F238E27FC236}">
                <a16:creationId xmlns:a16="http://schemas.microsoft.com/office/drawing/2014/main" id="{289F4ECB-D556-9612-2226-7A5521A128C4}"/>
              </a:ext>
            </a:extLst>
          </p:cNvPr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Thiết kế wireframe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8"/>
          <p:cNvSpPr txBox="1">
            <a:spLocks noGrp="1"/>
          </p:cNvSpPr>
          <p:nvPr>
            <p:ph type="title"/>
          </p:nvPr>
        </p:nvSpPr>
        <p:spPr>
          <a:xfrm>
            <a:off x="2166450" y="215084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Triển khai</a:t>
            </a:r>
            <a:endParaRPr sz="3600" b="1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68"/>
          <p:cNvSpPr txBox="1">
            <a:spLocks noGrp="1"/>
          </p:cNvSpPr>
          <p:nvPr>
            <p:ph type="title" idx="4294967295"/>
          </p:nvPr>
        </p:nvSpPr>
        <p:spPr>
          <a:xfrm>
            <a:off x="713225" y="1618875"/>
            <a:ext cx="1453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63062"/>
                </a:solidFill>
              </a:rPr>
              <a:t>03</a:t>
            </a:r>
            <a:endParaRPr sz="9600">
              <a:solidFill>
                <a:srgbClr val="36306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>
            <a:spLocks noGrp="1"/>
          </p:cNvSpPr>
          <p:nvPr>
            <p:ph type="subTitle" idx="4294967295"/>
          </p:nvPr>
        </p:nvSpPr>
        <p:spPr>
          <a:xfrm>
            <a:off x="893925" y="1405950"/>
            <a:ext cx="7297500" cy="3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Phác thảo, hình dung thông qua Figma.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Làm việc trên môi trường Visual Studio Code.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Chạy web trên Live Server, hỗ trợ debug, các extension,...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Xây dựng giao diện bằng code HTML và CSS.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Tạo tương tác cơ bản với JavaScript.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0"/>
          <p:cNvSpPr txBox="1">
            <a:spLocks noGrp="1"/>
          </p:cNvSpPr>
          <p:nvPr>
            <p:ph type="title"/>
          </p:nvPr>
        </p:nvSpPr>
        <p:spPr>
          <a:xfrm>
            <a:off x="2166450" y="215084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3600" b="1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70"/>
          <p:cNvSpPr txBox="1">
            <a:spLocks noGrp="1"/>
          </p:cNvSpPr>
          <p:nvPr>
            <p:ph type="title" idx="4294967295"/>
          </p:nvPr>
        </p:nvSpPr>
        <p:spPr>
          <a:xfrm>
            <a:off x="713225" y="1618875"/>
            <a:ext cx="1453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63062"/>
                </a:solidFill>
              </a:rPr>
              <a:t>04</a:t>
            </a:r>
            <a:endParaRPr sz="9600">
              <a:solidFill>
                <a:srgbClr val="363062"/>
              </a:solidFill>
            </a:endParaRPr>
          </a:p>
        </p:txBody>
      </p:sp>
      <p:sp>
        <p:nvSpPr>
          <p:cNvPr id="619" name="Google Shape;619;p70"/>
          <p:cNvSpPr txBox="1"/>
          <p:nvPr/>
        </p:nvSpPr>
        <p:spPr>
          <a:xfrm>
            <a:off x="2166425" y="2997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Thực hiện tại lớp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/>
        </p:nvSpPr>
        <p:spPr>
          <a:xfrm>
            <a:off x="1182253" y="286603"/>
            <a:ext cx="107685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sz="55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1182250" y="1276200"/>
            <a:ext cx="5846100" cy="3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65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062"/>
              </a:buClr>
              <a:buSzPts val="3600"/>
              <a:buFont typeface="Roboto"/>
              <a:buAutoNum type="arabicPeriod"/>
            </a:pPr>
            <a:r>
              <a:rPr lang="en" sz="36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Giới thiệu</a:t>
            </a:r>
            <a:endParaRPr sz="36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65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062"/>
              </a:buClr>
              <a:buSzPts val="3600"/>
              <a:buFont typeface="Roboto"/>
              <a:buAutoNum type="arabicPeriod"/>
            </a:pPr>
            <a:r>
              <a:rPr lang="en" sz="36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Nội dung thiết kế</a:t>
            </a:r>
            <a:endParaRPr sz="36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65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062"/>
              </a:buClr>
              <a:buSzPts val="3600"/>
              <a:buFont typeface="Roboto"/>
              <a:buAutoNum type="arabicPeriod"/>
            </a:pPr>
            <a:r>
              <a:rPr lang="en" sz="36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Triển khai</a:t>
            </a:r>
            <a:endParaRPr sz="36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65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062"/>
              </a:buClr>
              <a:buSzPts val="3600"/>
              <a:buFont typeface="Roboto"/>
              <a:buAutoNum type="arabicPeriod"/>
            </a:pPr>
            <a:r>
              <a:rPr lang="en" sz="36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36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565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062"/>
              </a:buClr>
              <a:buSzPts val="3600"/>
              <a:buFont typeface="Roboto"/>
              <a:buAutoNum type="arabicPeriod"/>
            </a:pPr>
            <a:r>
              <a:rPr lang="en" sz="3600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  <a:endParaRPr sz="3600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1"/>
          <p:cNvSpPr txBox="1">
            <a:spLocks noGrp="1"/>
          </p:cNvSpPr>
          <p:nvPr>
            <p:ph type="title"/>
          </p:nvPr>
        </p:nvSpPr>
        <p:spPr>
          <a:xfrm>
            <a:off x="2166450" y="215084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  <a:endParaRPr sz="3600" b="1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71"/>
          <p:cNvSpPr txBox="1">
            <a:spLocks noGrp="1"/>
          </p:cNvSpPr>
          <p:nvPr>
            <p:ph type="title" idx="4294967295"/>
          </p:nvPr>
        </p:nvSpPr>
        <p:spPr>
          <a:xfrm>
            <a:off x="713225" y="1618875"/>
            <a:ext cx="1453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63062"/>
                </a:solidFill>
              </a:rPr>
              <a:t>05</a:t>
            </a:r>
            <a:endParaRPr sz="9600">
              <a:solidFill>
                <a:srgbClr val="36306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2"/>
          <p:cNvSpPr txBox="1">
            <a:spLocks noGrp="1"/>
          </p:cNvSpPr>
          <p:nvPr>
            <p:ph type="subTitle" idx="4294967295"/>
          </p:nvPr>
        </p:nvSpPr>
        <p:spPr>
          <a:xfrm>
            <a:off x="893925" y="1405950"/>
            <a:ext cx="7620000" cy="24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Cơ bản thiết kế thành công giao diện trang web mua hàng hộ.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Tập trung cho những công việc xử lý đơn hàng và thanh toán.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Tìm cách khắc phục hạn chế, bổ sung chức năng.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Phát triển các chức năng khác trong tương lai.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3"/>
          <p:cNvSpPr txBox="1"/>
          <p:nvPr/>
        </p:nvSpPr>
        <p:spPr>
          <a:xfrm>
            <a:off x="981750" y="1555800"/>
            <a:ext cx="7180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Cảm ơn thầy và các bạn đã lắng nghe!</a:t>
            </a:r>
            <a:endParaRPr sz="6000" b="1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>
            <a:spLocks noGrp="1"/>
          </p:cNvSpPr>
          <p:nvPr>
            <p:ph type="title"/>
          </p:nvPr>
        </p:nvSpPr>
        <p:spPr>
          <a:xfrm>
            <a:off x="2166450" y="215084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Giới thiệu</a:t>
            </a:r>
            <a:endParaRPr sz="3600" b="1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3"/>
          <p:cNvSpPr txBox="1">
            <a:spLocks noGrp="1"/>
          </p:cNvSpPr>
          <p:nvPr>
            <p:ph type="title" idx="4294967295"/>
          </p:nvPr>
        </p:nvSpPr>
        <p:spPr>
          <a:xfrm>
            <a:off x="713225" y="1618875"/>
            <a:ext cx="1453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63062"/>
                </a:solidFill>
              </a:rPr>
              <a:t>01</a:t>
            </a:r>
            <a:endParaRPr sz="9600">
              <a:solidFill>
                <a:srgbClr val="36306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4"/>
          <p:cNvSpPr txBox="1">
            <a:spLocks noGrp="1"/>
          </p:cNvSpPr>
          <p:nvPr>
            <p:ph type="subTitle" idx="4294967295"/>
          </p:nvPr>
        </p:nvSpPr>
        <p:spPr>
          <a:xfrm>
            <a:off x="893925" y="1405950"/>
            <a:ext cx="6418500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Thiết kế trang web mua hàng hộ những sản phẩm từ nước ngoài.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Có khả năng triển khai để phục vụ cho đồ án.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Tạo giao diện hấp dẫn, có những tương tác cơ bản.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 txBox="1">
            <a:spLocks noGrp="1"/>
          </p:cNvSpPr>
          <p:nvPr>
            <p:ph type="title"/>
          </p:nvPr>
        </p:nvSpPr>
        <p:spPr>
          <a:xfrm>
            <a:off x="2166450" y="215084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63062"/>
                </a:solidFill>
                <a:latin typeface="Roboto"/>
                <a:ea typeface="Roboto"/>
                <a:cs typeface="Roboto"/>
                <a:sym typeface="Roboto"/>
              </a:rPr>
              <a:t>Nội dung thiết kế</a:t>
            </a:r>
            <a:endParaRPr sz="3600" b="1">
              <a:solidFill>
                <a:srgbClr val="3630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5"/>
          <p:cNvSpPr txBox="1">
            <a:spLocks noGrp="1"/>
          </p:cNvSpPr>
          <p:nvPr>
            <p:ph type="title" idx="4294967295"/>
          </p:nvPr>
        </p:nvSpPr>
        <p:spPr>
          <a:xfrm>
            <a:off x="713225" y="1618875"/>
            <a:ext cx="14532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63062"/>
                </a:solidFill>
              </a:rPr>
              <a:t>02</a:t>
            </a:r>
            <a:endParaRPr sz="9600">
              <a:solidFill>
                <a:srgbClr val="36306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>
            <a:spLocks noGrp="1"/>
          </p:cNvSpPr>
          <p:nvPr>
            <p:ph type="subTitle" idx="4294967295"/>
          </p:nvPr>
        </p:nvSpPr>
        <p:spPr>
          <a:xfrm>
            <a:off x="468950" y="1063900"/>
            <a:ext cx="3391800" cy="30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 cụ hỗ trợ: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 Studio Code.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Figma.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Github.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Draw.io.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 Paradigm.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57"/>
          <p:cNvSpPr txBox="1"/>
          <p:nvPr/>
        </p:nvSpPr>
        <p:spPr>
          <a:xfrm>
            <a:off x="3860750" y="1063900"/>
            <a:ext cx="43887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Quy tắc thiết kế: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Font chữ Roboto, button: 24px, tiêu đề: 32px, nội dung: 20px.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Màu sắc: #363062, #4D4C7D, #F99417, #F5F5F5.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Thư viện hỗ trợ: Không có.</a:t>
            </a:r>
            <a:endParaRPr/>
          </a:p>
        </p:txBody>
      </p:sp>
      <p:sp>
        <p:nvSpPr>
          <p:cNvPr id="2" name="Google Shape;530;p58">
            <a:extLst>
              <a:ext uri="{FF2B5EF4-FFF2-40B4-BE49-F238E27FC236}">
                <a16:creationId xmlns:a16="http://schemas.microsoft.com/office/drawing/2014/main" id="{A5D84190-5F7D-B1D0-698C-A006E12819E6}"/>
              </a:ext>
            </a:extLst>
          </p:cNvPr>
          <p:cNvSpPr txBox="1"/>
          <p:nvPr/>
        </p:nvSpPr>
        <p:spPr>
          <a:xfrm>
            <a:off x="99350" y="0"/>
            <a:ext cx="438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. Chi tiết quá trình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/>
        </p:nvSpPr>
        <p:spPr>
          <a:xfrm>
            <a:off x="99350" y="0"/>
            <a:ext cx="438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. Chi tiết quá trình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8"/>
          <p:cNvSpPr txBox="1">
            <a:spLocks noGrp="1"/>
          </p:cNvSpPr>
          <p:nvPr>
            <p:ph type="subTitle" idx="4294967295"/>
          </p:nvPr>
        </p:nvSpPr>
        <p:spPr>
          <a:xfrm>
            <a:off x="468950" y="1094100"/>
            <a:ext cx="40191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Nội dung xây dựng: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Khảo sát người dùng.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 nhất chức năng.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Phác thảo thiết kế.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Chọn các công cụ hỗ trợ.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Courier New"/>
              <a:buChar char="■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Tiến hành code trang web.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>
            <a:off x="4488050" y="1094100"/>
            <a:ext cx="3744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Chức năng của website: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Nhận báo giá.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Đăng ký/đăng nhập.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Kiểm tra giỏ hàng.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Tình trạng đơn hàng.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Hình thức vận chuyển.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Khiếu nại sản phẩm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"/>
          <p:cNvSpPr txBox="1"/>
          <p:nvPr/>
        </p:nvSpPr>
        <p:spPr>
          <a:xfrm>
            <a:off x="183300" y="0"/>
            <a:ext cx="438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Thiết kế sitemap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67"/>
          <p:cNvSpPr txBox="1"/>
          <p:nvPr/>
        </p:nvSpPr>
        <p:spPr>
          <a:xfrm>
            <a:off x="3072000" y="4581838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1. Cấu trúc sitemap</a:t>
            </a:r>
            <a:endParaRPr sz="13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Hình ảnh 4" descr="Ảnh có chứa văn bản, ảnh chụp màn hình, biểu đồ, thiết kế&#10;&#10;Mô tả được tạo tự động">
            <a:extLst>
              <a:ext uri="{FF2B5EF4-FFF2-40B4-BE49-F238E27FC236}">
                <a16:creationId xmlns:a16="http://schemas.microsoft.com/office/drawing/2014/main" id="{F2F5A733-4F21-D780-E531-15F569B5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7" y="830966"/>
            <a:ext cx="5312406" cy="3741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53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/>
        </p:nvSpPr>
        <p:spPr>
          <a:xfrm>
            <a:off x="183300" y="0"/>
            <a:ext cx="438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Thiết kế kiến trúc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87" y="867175"/>
            <a:ext cx="3956313" cy="3690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39" name="Google Shape;539;p59"/>
          <p:cNvSpPr txBox="1"/>
          <p:nvPr/>
        </p:nvSpPr>
        <p:spPr>
          <a:xfrm>
            <a:off x="1093843" y="4581838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Kiến trúc các trang thành phần</a:t>
            </a:r>
            <a:endParaRPr dirty="0"/>
          </a:p>
        </p:txBody>
      </p:sp>
      <p:pic>
        <p:nvPicPr>
          <p:cNvPr id="540" name="Google Shape;54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275" y="448300"/>
            <a:ext cx="3116676" cy="18008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541" name="Google Shape;54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275" y="2771526"/>
            <a:ext cx="3107900" cy="18008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42" name="Google Shape;542;p59"/>
          <p:cNvSpPr txBox="1"/>
          <p:nvPr/>
        </p:nvSpPr>
        <p:spPr>
          <a:xfrm>
            <a:off x="5737275" y="2150700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Kiến trúc Đăng nhập</a:t>
            </a:r>
            <a:endParaRPr dirty="0"/>
          </a:p>
        </p:txBody>
      </p:sp>
      <p:sp>
        <p:nvSpPr>
          <p:cNvPr id="543" name="Google Shape;543;p59"/>
          <p:cNvSpPr txBox="1"/>
          <p:nvPr/>
        </p:nvSpPr>
        <p:spPr>
          <a:xfrm>
            <a:off x="5737275" y="4572350"/>
            <a:ext cx="30000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</a:t>
            </a:r>
            <a:r>
              <a:rPr lang="vi-V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3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Kiến trúc Đăng ký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493</Words>
  <Application>Microsoft Office PowerPoint</Application>
  <PresentationFormat>Trình chiếu Trên màn hình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Courier New</vt:lpstr>
      <vt:lpstr>Arial</vt:lpstr>
      <vt:lpstr>Karla</vt:lpstr>
      <vt:lpstr>Roboto</vt:lpstr>
      <vt:lpstr>DM Serif Display</vt:lpstr>
      <vt:lpstr>Dancing Script</vt:lpstr>
      <vt:lpstr>Times New Roman</vt:lpstr>
      <vt:lpstr>Minimalist Hepatitis Clinical Case by Slidesgo</vt:lpstr>
      <vt:lpstr>TRƯỜNG ĐH CNTT KHOA KH&amp;KTTT</vt:lpstr>
      <vt:lpstr>Bản trình bày PowerPoint</vt:lpstr>
      <vt:lpstr>Giới thiệu</vt:lpstr>
      <vt:lpstr>Bản trình bày PowerPoint</vt:lpstr>
      <vt:lpstr>Nội dung thiết kế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Triển khai</vt:lpstr>
      <vt:lpstr>Bản trình bày PowerPoint</vt:lpstr>
      <vt:lpstr>Demo</vt:lpstr>
      <vt:lpstr>Kết luận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CNTT KHOA KH&amp;KTTT</dc:title>
  <dc:creator>Âu Trường Giang</dc:creator>
  <cp:lastModifiedBy>Âu Trường Giang</cp:lastModifiedBy>
  <cp:revision>4</cp:revision>
  <dcterms:modified xsi:type="dcterms:W3CDTF">2024-02-12T08:18:29Z</dcterms:modified>
</cp:coreProperties>
</file>