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5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7F56-AA68-4790-9DD5-3FB1E7CE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8CE9-D28A-4643-B1E6-9D22B3A77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CD89-83D6-440C-87C2-290B44BA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C8B6-8ABB-4ED0-A214-7437F1C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2E8D-5177-41B6-97F6-80990B2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EF16-81F4-4A45-AFF7-20CF9A8D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A5CE4-46F9-40D0-A49B-0623E799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F1CF-387B-48DB-9646-9A95A934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396A-50DB-4715-AB2E-1E05DC18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5442-2C3D-443F-846A-BC7C4F52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9CCD1-B921-4038-9FD3-622F5E36C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9AA10-56CA-4867-A0C7-E1F1F4CC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D215-DC66-4A96-A261-382E999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C841-103E-41CF-B2B9-CF069B5E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F941-EFE5-4989-A665-A135073C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6A9-54C9-4488-9D4E-7A147FA6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C04C-743C-4B07-9C65-32E186BD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E58F-B7C6-447E-98A6-AFE9A1A4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E662-7B23-42F3-B55E-98095C9E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C440-CB0A-4340-943D-45C7BFE9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1B-902E-4644-905C-0D03C3D0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9DD7-CDC0-4298-A435-B7991E27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9E53-A4E4-4633-BA77-3209159F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6A2D-16C2-439F-9120-DEB0CC08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4366-2E6B-4253-8C56-84F76D4D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87B1-3DA5-408F-A266-C776F1AA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7050-A1DE-4805-B79A-58397F5B0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7B4EC-4D51-465A-9EA9-13FDFCBAF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1323-4C1C-4273-AE7B-0F2CEAFC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3CBC-2AF5-4885-9739-BD6FD09D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9CED-E3CC-4B9A-8A36-D027D97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8CD3-EF27-4782-AA7A-37491438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1D37C-AA1D-47C0-B4DE-B5DCD389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106E7-BFE5-4427-9479-F273A581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2E352-64FE-474B-88C1-1A2B4FC0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F552-D660-4FAF-A4D6-82343EB47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9D337-E5A3-47FB-BB05-194A4E3D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0CBE1-D6BE-43DF-9874-3934132F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AB2A7-765A-4E19-937A-175ACC7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AB5D-FE33-4861-B379-8A848E67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FCBBA-F703-4DDB-9696-D72BCE09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33E2-39B3-4536-BB66-F136479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852AE-88C9-41A7-B4B0-C2D6619C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CC0CE-0757-4ADE-92D5-01BAFFF0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F6219-283C-4D95-BBDC-ED89359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BA51E-48BC-4F0A-8482-F7583948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1811-ECAE-40EE-AD6E-40AE2672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936B-927A-4237-AC44-A63D0B1B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2B17-998E-4050-A42F-FB49BC64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2C428-BF9C-49C9-9218-0DBF1686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8147-D486-4004-B676-0973304A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CF51-AFC4-49CF-846C-9925DBCF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793D-C0CB-4C70-B3BC-40241D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E389E-9505-42B1-8CA3-4A337BFF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A129E-BB70-4465-8558-2753CA7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5D34-FAD3-4FE8-B33D-0B0ECA3E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FD84-E0AA-43C5-A37F-702AB1E8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2FB1B-F2B1-4467-B325-032DD4D2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CDEA5-CD02-4C6C-BDB8-9A181AFE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A557-6E36-44ED-8F42-AB1E485F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0FA8-87E4-45CE-8551-7B8938186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D36A-4129-4868-A654-22E0AC15B4D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820D-DB16-4293-A4A1-7FF49C09D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3FEA-12E4-43DE-AC19-663D6EC2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A13C-20FC-4946-BEB8-0D9E744A6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40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ỜNG ĐẠI HỌC CNTT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KHOA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A682F-425F-4E59-A47C-72FE3268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0819" y="4853318"/>
            <a:ext cx="4267200" cy="1655762"/>
          </a:xfrm>
        </p:spPr>
        <p:txBody>
          <a:bodyPr/>
          <a:lstStyle/>
          <a:p>
            <a:pPr algn="l"/>
            <a:r>
              <a:rPr lang="en-US"/>
              <a:t>Nhóm #12:</a:t>
            </a:r>
          </a:p>
          <a:p>
            <a:pPr algn="l"/>
            <a:r>
              <a:rPr lang="en-US"/>
              <a:t>	1. Full name – Ngành </a:t>
            </a:r>
          </a:p>
          <a:p>
            <a:pPr algn="l"/>
            <a:r>
              <a:rPr lang="en-US"/>
              <a:t>	2. Full name – Ngành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D2EC86-45F4-4831-B816-03E54AFB3F17}"/>
              </a:ext>
            </a:extLst>
          </p:cNvPr>
          <p:cNvSpPr txBox="1">
            <a:spLocks/>
          </p:cNvSpPr>
          <p:nvPr/>
        </p:nvSpPr>
        <p:spPr>
          <a:xfrm>
            <a:off x="1524000" y="2933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>
                <a:solidFill>
                  <a:srgbClr val="FF0000"/>
                </a:solidFill>
              </a:rPr>
              <a:t>XÂY DỰNG WEBSITE HỖ TRỢ</a:t>
            </a:r>
            <a:br>
              <a:rPr lang="en-US" sz="3500">
                <a:solidFill>
                  <a:srgbClr val="FF0000"/>
                </a:solidFill>
              </a:rPr>
            </a:br>
            <a:r>
              <a:rPr lang="en-US" sz="3500">
                <a:solidFill>
                  <a:srgbClr val="FF0000"/>
                </a:solidFill>
              </a:rPr>
              <a:t>PHÂN TÍCH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89062-54BA-00AB-97C4-E86C384BD747}"/>
              </a:ext>
            </a:extLst>
          </p:cNvPr>
          <p:cNvSpPr txBox="1"/>
          <p:nvPr/>
        </p:nvSpPr>
        <p:spPr>
          <a:xfrm>
            <a:off x="1219199" y="5273972"/>
            <a:ext cx="31982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</a:rPr>
              <a:t>Chú ý: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F0000"/>
                </a:solidFill>
              </a:rPr>
              <a:t>Tùy chỉnh theo sở thích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F0000"/>
                </a:solidFill>
              </a:rPr>
              <a:t>Thiết kế hiệu ứng đẹp</a:t>
            </a:r>
            <a:endParaRPr lang="vi-VN" sz="2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D8A9-064F-4F6E-B75E-2EC7F821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8B92-6FD7-4432-8150-75196CD0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202994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7F3-3CD5-440C-AB2A-D214803D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48B8-2155-468C-B7F8-D51EB73E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01 silde</a:t>
            </a:r>
          </a:p>
        </p:txBody>
      </p:sp>
    </p:spTree>
    <p:extLst>
      <p:ext uri="{BB962C8B-B14F-4D97-AF65-F5344CB8AC3E}">
        <p14:creationId xmlns:p14="http://schemas.microsoft.com/office/powerpoint/2010/main" val="33669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7F3-3CD5-440C-AB2A-D214803D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48B8-2155-468C-B7F8-D51EB73E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 quá 10 sildes</a:t>
            </a:r>
          </a:p>
        </p:txBody>
      </p:sp>
    </p:spTree>
    <p:extLst>
      <p:ext uri="{BB962C8B-B14F-4D97-AF65-F5344CB8AC3E}">
        <p14:creationId xmlns:p14="http://schemas.microsoft.com/office/powerpoint/2010/main" val="23363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6F7C-5726-4E4B-AC89-37219871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FCFE-AF90-4383-A48A-381AEDAC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1-2 slide</a:t>
            </a:r>
          </a:p>
          <a:p>
            <a:r>
              <a:rPr lang="en-US"/>
              <a:t>Tóm tắt kết quả đạt đ</a:t>
            </a:r>
            <a:r>
              <a:rPr lang="vi-VN"/>
              <a:t>ư</a:t>
            </a:r>
            <a:r>
              <a:rPr lang="en-US"/>
              <a:t>ợc</a:t>
            </a:r>
          </a:p>
          <a:p>
            <a:r>
              <a:rPr lang="en-US"/>
              <a:t>Hạn chế nếu có (ch</a:t>
            </a:r>
            <a:r>
              <a:rPr lang="vi-VN"/>
              <a:t>ư</a:t>
            </a:r>
            <a:r>
              <a:rPr lang="en-US"/>
              <a:t>a làm đ</a:t>
            </a:r>
            <a:r>
              <a:rPr lang="vi-VN"/>
              <a:t>ư</a:t>
            </a:r>
            <a:r>
              <a:rPr lang="en-US"/>
              <a:t>ợc)</a:t>
            </a:r>
          </a:p>
        </p:txBody>
      </p:sp>
    </p:spTree>
    <p:extLst>
      <p:ext uri="{BB962C8B-B14F-4D97-AF65-F5344CB8AC3E}">
        <p14:creationId xmlns:p14="http://schemas.microsoft.com/office/powerpoint/2010/main" val="41788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8E9D-0887-4B07-BAC6-87574596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CA07-8962-4F04-A821-483FE117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500"/>
              <a:t>THUYẾT TRÌNH 10-15’</a:t>
            </a:r>
          </a:p>
          <a:p>
            <a:pPr marL="0" indent="0" algn="ctr">
              <a:buNone/>
            </a:pPr>
            <a:r>
              <a:rPr lang="en-US" sz="4500"/>
              <a:t>DEMO</a:t>
            </a:r>
          </a:p>
          <a:p>
            <a:pPr marL="0" indent="0" algn="ctr">
              <a:buNone/>
            </a:pPr>
            <a:r>
              <a:rPr lang="en-US" sz="450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99621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BA54-9739-4AD5-BC58-14912BF8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1E2B-C9E9-491E-BCE6-BE7BD48F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2799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TRƯỜNG ĐẠI HỌC CNTT KHOA …</vt:lpstr>
      <vt:lpstr>OUTLINE</vt:lpstr>
      <vt:lpstr>1. Giới thiệu</vt:lpstr>
      <vt:lpstr>2. Nội dung #2</vt:lpstr>
      <vt:lpstr>3. Kết quả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QUỐC THẾ HỒNG BÀNG KHOA CÔNG NGHỆ THÔNG TIN</dc:title>
  <dc:creator>Phạm Thế Sơn</dc:creator>
  <cp:lastModifiedBy>Phạm Sơn</cp:lastModifiedBy>
  <cp:revision>10</cp:revision>
  <dcterms:created xsi:type="dcterms:W3CDTF">2019-05-29T02:00:47Z</dcterms:created>
  <dcterms:modified xsi:type="dcterms:W3CDTF">2023-10-23T03:15:29Z</dcterms:modified>
</cp:coreProperties>
</file>