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8" r:id="rId3"/>
    <p:sldId id="310" r:id="rId4"/>
    <p:sldId id="289" r:id="rId5"/>
    <p:sldId id="291" r:id="rId6"/>
    <p:sldId id="292" r:id="rId7"/>
    <p:sldId id="293" r:id="rId8"/>
    <p:sldId id="294" r:id="rId9"/>
    <p:sldId id="295" r:id="rId10"/>
    <p:sldId id="296" r:id="rId11"/>
    <p:sldId id="297" r:id="rId12"/>
    <p:sldId id="298" r:id="rId13"/>
    <p:sldId id="299" r:id="rId14"/>
    <p:sldId id="317" r:id="rId15"/>
    <p:sldId id="301" r:id="rId16"/>
    <p:sldId id="302" r:id="rId17"/>
    <p:sldId id="303" r:id="rId18"/>
    <p:sldId id="304" r:id="rId19"/>
    <p:sldId id="311" r:id="rId20"/>
    <p:sldId id="312" r:id="rId21"/>
    <p:sldId id="313" r:id="rId22"/>
    <p:sldId id="314" r:id="rId23"/>
    <p:sldId id="315" r:id="rId24"/>
    <p:sldId id="316" r:id="rId25"/>
    <p:sldId id="306" r:id="rId26"/>
    <p:sldId id="307" r:id="rId27"/>
  </p:sldIdLst>
  <p:sldSz cx="12192000" cy="6858000"/>
  <p:notesSz cx="7045325" cy="9345613"/>
  <p:embeddedFontLs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Tc5W1qRpv6ztO/GM6NRkrcJcn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07571-75BC-43AB-B6B1-EE45E9192197}">
  <a:tblStyle styleId="{2E107571-75BC-43AB-B6B1-EE45E919219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74762" autoAdjust="0"/>
  </p:normalViewPr>
  <p:slideViewPr>
    <p:cSldViewPr snapToGrid="0">
      <p:cViewPr varScale="1">
        <p:scale>
          <a:sx n="94" d="100"/>
          <a:sy n="94" d="100"/>
        </p:scale>
        <p:origin x="46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90975"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75712"/>
            <a:ext cx="3052762" cy="468312"/>
          </a:xfrm>
          <a:prstGeom prst="rect">
            <a:avLst/>
          </a:prstGeom>
          <a:noFill/>
          <a:ln>
            <a:noFill/>
          </a:ln>
        </p:spPr>
        <p:txBody>
          <a:bodyPr spcFirstLastPara="1" wrap="square" lIns="91400" tIns="45700" rIns="91400"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lang="vi-VN" dirty="0"/>
          </a:p>
        </p:txBody>
      </p:sp>
      <p:sp>
        <p:nvSpPr>
          <p:cNvPr id="104" name="Google Shape;104;p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6: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1" name="Google Shape;521;p4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22" name="Google Shape;522;p4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7: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1" name="Google Shape;531;p4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32" name="Google Shape;532;p4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8: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42" name="Google Shape;542;p4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9: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4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52" name="Google Shape;552;p4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9: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4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52" name="Google Shape;552;p4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Tree>
    <p:extLst>
      <p:ext uri="{BB962C8B-B14F-4D97-AF65-F5344CB8AC3E}">
        <p14:creationId xmlns:p14="http://schemas.microsoft.com/office/powerpoint/2010/main" val="303379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1: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4" name="Google Shape;574;p5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75" name="Google Shape;575;p5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2: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4" name="Google Shape;584;p5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85" name="Google Shape;585;p5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3: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95" name="Google Shape;595;p5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extLst>
      <p:ext uri="{BB962C8B-B14F-4D97-AF65-F5344CB8AC3E}">
        <p14:creationId xmlns:p14="http://schemas.microsoft.com/office/powerpoint/2010/main" val="29585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r>
              <a:rPr lang="vi-VN" dirty="0"/>
              <a:t>Mục tiêu của bài học hôm nay, là chúng ta sẽ tập trung vào định danh (identifier) trong Java, biến dữ liệu, kiểu dữ liệu, toán tử và biểu thức, các cấu trúc điều khiển cũng như các lớp bao bọc (wrapper).</a:t>
            </a:r>
            <a:endParaRPr dirty="0"/>
          </a:p>
        </p:txBody>
      </p:sp>
      <p:sp>
        <p:nvSpPr>
          <p:cNvPr id="134" name="Google Shape;134;p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extLst>
      <p:ext uri="{BB962C8B-B14F-4D97-AF65-F5344CB8AC3E}">
        <p14:creationId xmlns:p14="http://schemas.microsoft.com/office/powerpoint/2010/main" val="148771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extLst>
      <p:ext uri="{BB962C8B-B14F-4D97-AF65-F5344CB8AC3E}">
        <p14:creationId xmlns:p14="http://schemas.microsoft.com/office/powerpoint/2010/main" val="1712938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Tree>
    <p:extLst>
      <p:ext uri="{BB962C8B-B14F-4D97-AF65-F5344CB8AC3E}">
        <p14:creationId xmlns:p14="http://schemas.microsoft.com/office/powerpoint/2010/main" val="1126272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Tree>
    <p:extLst>
      <p:ext uri="{BB962C8B-B14F-4D97-AF65-F5344CB8AC3E}">
        <p14:creationId xmlns:p14="http://schemas.microsoft.com/office/powerpoint/2010/main" val="137880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dirty="0"/>
          </a:p>
        </p:txBody>
      </p:sp>
      <p:sp>
        <p:nvSpPr>
          <p:cNvPr id="607" name="Google Shape;607;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extLst>
      <p:ext uri="{BB962C8B-B14F-4D97-AF65-F5344CB8AC3E}">
        <p14:creationId xmlns:p14="http://schemas.microsoft.com/office/powerpoint/2010/main" val="82875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56: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97" name="Google Shape;697;p56: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57: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06" name="Google Shape;706;p57: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r>
              <a:rPr lang="vi-VN" dirty="0"/>
              <a:t>Mục tiêu của bài học hôm nay, là chúng ta sẽ tập trung vào định danh (identifier) trong Java, biến dữ liệu, kiểu dữ liệu, toán tử và biểu thức, các cấu trúc điều khiển cũng như các lớp bao bọc (wrapper).</a:t>
            </a:r>
            <a:endParaRPr dirty="0"/>
          </a:p>
        </p:txBody>
      </p:sp>
      <p:sp>
        <p:nvSpPr>
          <p:cNvPr id="134" name="Google Shape;134;p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Tree>
    <p:extLst>
      <p:ext uri="{BB962C8B-B14F-4D97-AF65-F5344CB8AC3E}">
        <p14:creationId xmlns:p14="http://schemas.microsoft.com/office/powerpoint/2010/main" val="34122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9: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9" name="Google Shape;449;p3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50" name="Google Shape;450;p3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1: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4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70" name="Google Shape;470;p4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2: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4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81" name="Google Shape;481;p4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3: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91" name="Google Shape;491;p4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4: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4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01" name="Google Shape;501;p4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5: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11" name="Google Shape;511;p4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768349"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755649" y="1752600"/>
            <a:ext cx="10668000" cy="42672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20" name="Google Shape;20;p5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8"/>
          <p:cNvSpPr txBox="1">
            <a:spLocks noGrp="1"/>
          </p:cNvSpPr>
          <p:nvPr>
            <p:ph type="title"/>
          </p:nvPr>
        </p:nvSpPr>
        <p:spPr>
          <a:xfrm>
            <a:off x="768349"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6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189" lvl="0" indent="-228594" algn="l">
              <a:spcBef>
                <a:spcPts val="480"/>
              </a:spcBef>
              <a:spcAft>
                <a:spcPts val="0"/>
              </a:spcAft>
              <a:buSzPts val="2400"/>
              <a:buNone/>
              <a:defRPr sz="2400" b="1"/>
            </a:lvl1pPr>
            <a:lvl2pPr marL="914377" lvl="1" indent="-228594" algn="l">
              <a:spcBef>
                <a:spcPts val="400"/>
              </a:spcBef>
              <a:spcAft>
                <a:spcPts val="0"/>
              </a:spcAft>
              <a:buSzPts val="2000"/>
              <a:buNone/>
              <a:defRPr sz="2000" b="1"/>
            </a:lvl2pPr>
            <a:lvl3pPr marL="1371566" lvl="2" indent="-228594" algn="l">
              <a:spcBef>
                <a:spcPts val="360"/>
              </a:spcBef>
              <a:spcAft>
                <a:spcPts val="0"/>
              </a:spcAft>
              <a:buSzPts val="1800"/>
              <a:buNone/>
              <a:defRPr sz="1800" b="1"/>
            </a:lvl3pPr>
            <a:lvl4pPr marL="1828754" lvl="3" indent="-228594" algn="l">
              <a:spcBef>
                <a:spcPts val="320"/>
              </a:spcBef>
              <a:spcAft>
                <a:spcPts val="0"/>
              </a:spcAft>
              <a:buSzPts val="1600"/>
              <a:buNone/>
              <a:defRPr sz="1600" b="1"/>
            </a:lvl4pPr>
            <a:lvl5pPr marL="2285943" lvl="4" indent="-228594" algn="l">
              <a:spcBef>
                <a:spcPts val="400"/>
              </a:spcBef>
              <a:spcAft>
                <a:spcPts val="0"/>
              </a:spcAft>
              <a:buSzPts val="1600"/>
              <a:buNone/>
              <a:defRPr sz="1600" b="1"/>
            </a:lvl5pPr>
            <a:lvl6pPr marL="2743131" lvl="5" indent="-228594" algn="l">
              <a:spcBef>
                <a:spcPts val="400"/>
              </a:spcBef>
              <a:spcAft>
                <a:spcPts val="0"/>
              </a:spcAft>
              <a:buSzPts val="1600"/>
              <a:buNone/>
              <a:defRPr sz="1600" b="1"/>
            </a:lvl6pPr>
            <a:lvl7pPr marL="3200320" lvl="6" indent="-228594" algn="l">
              <a:spcBef>
                <a:spcPts val="400"/>
              </a:spcBef>
              <a:spcAft>
                <a:spcPts val="0"/>
              </a:spcAft>
              <a:buSzPts val="1600"/>
              <a:buNone/>
              <a:defRPr sz="1600" b="1"/>
            </a:lvl7pPr>
            <a:lvl8pPr marL="3657509" lvl="7" indent="-228594" algn="l">
              <a:spcBef>
                <a:spcPts val="400"/>
              </a:spcBef>
              <a:spcAft>
                <a:spcPts val="0"/>
              </a:spcAft>
              <a:buSzPts val="1600"/>
              <a:buNone/>
              <a:defRPr sz="1600" b="1"/>
            </a:lvl8pPr>
            <a:lvl9pPr marL="4114697" lvl="8" indent="-228594" algn="l">
              <a:spcBef>
                <a:spcPts val="400"/>
              </a:spcBef>
              <a:spcAft>
                <a:spcPts val="0"/>
              </a:spcAft>
              <a:buSzPts val="1600"/>
              <a:buNone/>
              <a:defRPr sz="1600" b="1"/>
            </a:lvl9pPr>
          </a:lstStyle>
          <a:p>
            <a:endParaRPr/>
          </a:p>
        </p:txBody>
      </p:sp>
      <p:sp>
        <p:nvSpPr>
          <p:cNvPr id="82" name="Google Shape;82;p6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189" lvl="0" indent="-380990" algn="l">
              <a:spcBef>
                <a:spcPts val="480"/>
              </a:spcBef>
              <a:spcAft>
                <a:spcPts val="0"/>
              </a:spcAft>
              <a:buSzPts val="2400"/>
              <a:buChar char="□"/>
              <a:defRPr sz="2400"/>
            </a:lvl1pPr>
            <a:lvl2pPr marL="914377" lvl="1" indent="-355591" algn="l">
              <a:spcBef>
                <a:spcPts val="400"/>
              </a:spcBef>
              <a:spcAft>
                <a:spcPts val="0"/>
              </a:spcAft>
              <a:buSzPts val="2000"/>
              <a:buChar char="■"/>
              <a:defRPr sz="2000"/>
            </a:lvl2pPr>
            <a:lvl3pPr marL="1371566" lvl="2" indent="-342891" algn="l">
              <a:spcBef>
                <a:spcPts val="360"/>
              </a:spcBef>
              <a:spcAft>
                <a:spcPts val="0"/>
              </a:spcAft>
              <a:buSzPts val="1800"/>
              <a:buChar char="□"/>
              <a:defRPr sz="1800"/>
            </a:lvl3pPr>
            <a:lvl4pPr marL="1828754" lvl="3" indent="-330192" algn="l">
              <a:spcBef>
                <a:spcPts val="320"/>
              </a:spcBef>
              <a:spcAft>
                <a:spcPts val="0"/>
              </a:spcAft>
              <a:buSzPts val="1600"/>
              <a:buChar char="■"/>
              <a:defRPr sz="1600"/>
            </a:lvl4pPr>
            <a:lvl5pPr marL="2285943" lvl="4" indent="-330192" algn="l">
              <a:spcBef>
                <a:spcPts val="400"/>
              </a:spcBef>
              <a:spcAft>
                <a:spcPts val="0"/>
              </a:spcAft>
              <a:buSzPts val="1600"/>
              <a:buChar char="▪"/>
              <a:defRPr sz="1600"/>
            </a:lvl5pPr>
            <a:lvl6pPr marL="2743131" lvl="5" indent="-330192" algn="l">
              <a:spcBef>
                <a:spcPts val="400"/>
              </a:spcBef>
              <a:spcAft>
                <a:spcPts val="0"/>
              </a:spcAft>
              <a:buSzPts val="1600"/>
              <a:buChar char="▪"/>
              <a:defRPr sz="1600"/>
            </a:lvl6pPr>
            <a:lvl7pPr marL="3200320" lvl="6" indent="-330192" algn="l">
              <a:spcBef>
                <a:spcPts val="400"/>
              </a:spcBef>
              <a:spcAft>
                <a:spcPts val="0"/>
              </a:spcAft>
              <a:buSzPts val="1600"/>
              <a:buChar char="▪"/>
              <a:defRPr sz="1600"/>
            </a:lvl7pPr>
            <a:lvl8pPr marL="3657509" lvl="7" indent="-330192" algn="l">
              <a:spcBef>
                <a:spcPts val="400"/>
              </a:spcBef>
              <a:spcAft>
                <a:spcPts val="0"/>
              </a:spcAft>
              <a:buSzPts val="1600"/>
              <a:buChar char="▪"/>
              <a:defRPr sz="1600"/>
            </a:lvl8pPr>
            <a:lvl9pPr marL="4114697" lvl="8" indent="-330192" algn="l">
              <a:spcBef>
                <a:spcPts val="400"/>
              </a:spcBef>
              <a:spcAft>
                <a:spcPts val="0"/>
              </a:spcAft>
              <a:buSzPts val="1600"/>
              <a:buChar char="▪"/>
              <a:defRPr sz="1600"/>
            </a:lvl9pPr>
          </a:lstStyle>
          <a:p>
            <a:endParaRPr/>
          </a:p>
        </p:txBody>
      </p:sp>
      <p:sp>
        <p:nvSpPr>
          <p:cNvPr id="83" name="Google Shape;83;p69"/>
          <p:cNvSpPr txBox="1">
            <a:spLocks noGrp="1"/>
          </p:cNvSpPr>
          <p:nvPr>
            <p:ph type="body" idx="3"/>
          </p:nvPr>
        </p:nvSpPr>
        <p:spPr>
          <a:xfrm>
            <a:off x="6193370" y="1535113"/>
            <a:ext cx="5389033" cy="639762"/>
          </a:xfrm>
          <a:prstGeom prst="rect">
            <a:avLst/>
          </a:prstGeom>
          <a:noFill/>
          <a:ln>
            <a:noFill/>
          </a:ln>
        </p:spPr>
        <p:txBody>
          <a:bodyPr spcFirstLastPara="1" wrap="square" lIns="91425" tIns="45700" rIns="91425" bIns="45700" anchor="b" anchorCtr="0">
            <a:noAutofit/>
          </a:bodyPr>
          <a:lstStyle>
            <a:lvl1pPr marL="457189" lvl="0" indent="-228594" algn="l">
              <a:spcBef>
                <a:spcPts val="480"/>
              </a:spcBef>
              <a:spcAft>
                <a:spcPts val="0"/>
              </a:spcAft>
              <a:buSzPts val="2400"/>
              <a:buNone/>
              <a:defRPr sz="2400" b="1"/>
            </a:lvl1pPr>
            <a:lvl2pPr marL="914377" lvl="1" indent="-228594" algn="l">
              <a:spcBef>
                <a:spcPts val="400"/>
              </a:spcBef>
              <a:spcAft>
                <a:spcPts val="0"/>
              </a:spcAft>
              <a:buSzPts val="2000"/>
              <a:buNone/>
              <a:defRPr sz="2000" b="1"/>
            </a:lvl2pPr>
            <a:lvl3pPr marL="1371566" lvl="2" indent="-228594" algn="l">
              <a:spcBef>
                <a:spcPts val="360"/>
              </a:spcBef>
              <a:spcAft>
                <a:spcPts val="0"/>
              </a:spcAft>
              <a:buSzPts val="1800"/>
              <a:buNone/>
              <a:defRPr sz="1800" b="1"/>
            </a:lvl3pPr>
            <a:lvl4pPr marL="1828754" lvl="3" indent="-228594" algn="l">
              <a:spcBef>
                <a:spcPts val="320"/>
              </a:spcBef>
              <a:spcAft>
                <a:spcPts val="0"/>
              </a:spcAft>
              <a:buSzPts val="1600"/>
              <a:buNone/>
              <a:defRPr sz="1600" b="1"/>
            </a:lvl4pPr>
            <a:lvl5pPr marL="2285943" lvl="4" indent="-228594" algn="l">
              <a:spcBef>
                <a:spcPts val="400"/>
              </a:spcBef>
              <a:spcAft>
                <a:spcPts val="0"/>
              </a:spcAft>
              <a:buSzPts val="1600"/>
              <a:buNone/>
              <a:defRPr sz="1600" b="1"/>
            </a:lvl5pPr>
            <a:lvl6pPr marL="2743131" lvl="5" indent="-228594" algn="l">
              <a:spcBef>
                <a:spcPts val="400"/>
              </a:spcBef>
              <a:spcAft>
                <a:spcPts val="0"/>
              </a:spcAft>
              <a:buSzPts val="1600"/>
              <a:buNone/>
              <a:defRPr sz="1600" b="1"/>
            </a:lvl6pPr>
            <a:lvl7pPr marL="3200320" lvl="6" indent="-228594" algn="l">
              <a:spcBef>
                <a:spcPts val="400"/>
              </a:spcBef>
              <a:spcAft>
                <a:spcPts val="0"/>
              </a:spcAft>
              <a:buSzPts val="1600"/>
              <a:buNone/>
              <a:defRPr sz="1600" b="1"/>
            </a:lvl7pPr>
            <a:lvl8pPr marL="3657509" lvl="7" indent="-228594" algn="l">
              <a:spcBef>
                <a:spcPts val="400"/>
              </a:spcBef>
              <a:spcAft>
                <a:spcPts val="0"/>
              </a:spcAft>
              <a:buSzPts val="1600"/>
              <a:buNone/>
              <a:defRPr sz="1600" b="1"/>
            </a:lvl8pPr>
            <a:lvl9pPr marL="4114697" lvl="8" indent="-228594" algn="l">
              <a:spcBef>
                <a:spcPts val="400"/>
              </a:spcBef>
              <a:spcAft>
                <a:spcPts val="0"/>
              </a:spcAft>
              <a:buSzPts val="1600"/>
              <a:buNone/>
              <a:defRPr sz="1600" b="1"/>
            </a:lvl9pPr>
          </a:lstStyle>
          <a:p>
            <a:endParaRPr/>
          </a:p>
        </p:txBody>
      </p:sp>
      <p:sp>
        <p:nvSpPr>
          <p:cNvPr id="84" name="Google Shape;84;p69"/>
          <p:cNvSpPr txBox="1">
            <a:spLocks noGrp="1"/>
          </p:cNvSpPr>
          <p:nvPr>
            <p:ph type="body" idx="4"/>
          </p:nvPr>
        </p:nvSpPr>
        <p:spPr>
          <a:xfrm>
            <a:off x="6193370" y="2174875"/>
            <a:ext cx="5389033" cy="3951288"/>
          </a:xfrm>
          <a:prstGeom prst="rect">
            <a:avLst/>
          </a:prstGeom>
          <a:noFill/>
          <a:ln>
            <a:noFill/>
          </a:ln>
        </p:spPr>
        <p:txBody>
          <a:bodyPr spcFirstLastPara="1" wrap="square" lIns="91425" tIns="45700" rIns="91425" bIns="45700" anchor="t" anchorCtr="0">
            <a:noAutofit/>
          </a:bodyPr>
          <a:lstStyle>
            <a:lvl1pPr marL="457189" lvl="0" indent="-380990" algn="l">
              <a:spcBef>
                <a:spcPts val="480"/>
              </a:spcBef>
              <a:spcAft>
                <a:spcPts val="0"/>
              </a:spcAft>
              <a:buSzPts val="2400"/>
              <a:buChar char="□"/>
              <a:defRPr sz="2400"/>
            </a:lvl1pPr>
            <a:lvl2pPr marL="914377" lvl="1" indent="-355591" algn="l">
              <a:spcBef>
                <a:spcPts val="400"/>
              </a:spcBef>
              <a:spcAft>
                <a:spcPts val="0"/>
              </a:spcAft>
              <a:buSzPts val="2000"/>
              <a:buChar char="■"/>
              <a:defRPr sz="2000"/>
            </a:lvl2pPr>
            <a:lvl3pPr marL="1371566" lvl="2" indent="-342891" algn="l">
              <a:spcBef>
                <a:spcPts val="360"/>
              </a:spcBef>
              <a:spcAft>
                <a:spcPts val="0"/>
              </a:spcAft>
              <a:buSzPts val="1800"/>
              <a:buChar char="□"/>
              <a:defRPr sz="1800"/>
            </a:lvl3pPr>
            <a:lvl4pPr marL="1828754" lvl="3" indent="-330192" algn="l">
              <a:spcBef>
                <a:spcPts val="320"/>
              </a:spcBef>
              <a:spcAft>
                <a:spcPts val="0"/>
              </a:spcAft>
              <a:buSzPts val="1600"/>
              <a:buChar char="■"/>
              <a:defRPr sz="1600"/>
            </a:lvl4pPr>
            <a:lvl5pPr marL="2285943" lvl="4" indent="-330192" algn="l">
              <a:spcBef>
                <a:spcPts val="400"/>
              </a:spcBef>
              <a:spcAft>
                <a:spcPts val="0"/>
              </a:spcAft>
              <a:buSzPts val="1600"/>
              <a:buChar char="▪"/>
              <a:defRPr sz="1600"/>
            </a:lvl5pPr>
            <a:lvl6pPr marL="2743131" lvl="5" indent="-330192" algn="l">
              <a:spcBef>
                <a:spcPts val="400"/>
              </a:spcBef>
              <a:spcAft>
                <a:spcPts val="0"/>
              </a:spcAft>
              <a:buSzPts val="1600"/>
              <a:buChar char="▪"/>
              <a:defRPr sz="1600"/>
            </a:lvl6pPr>
            <a:lvl7pPr marL="3200320" lvl="6" indent="-330192" algn="l">
              <a:spcBef>
                <a:spcPts val="400"/>
              </a:spcBef>
              <a:spcAft>
                <a:spcPts val="0"/>
              </a:spcAft>
              <a:buSzPts val="1600"/>
              <a:buChar char="▪"/>
              <a:defRPr sz="1600"/>
            </a:lvl7pPr>
            <a:lvl8pPr marL="3657509" lvl="7" indent="-330192" algn="l">
              <a:spcBef>
                <a:spcPts val="400"/>
              </a:spcBef>
              <a:spcAft>
                <a:spcPts val="0"/>
              </a:spcAft>
              <a:buSzPts val="1600"/>
              <a:buChar char="▪"/>
              <a:defRPr sz="1600"/>
            </a:lvl8pPr>
            <a:lvl9pPr marL="4114697" lvl="8" indent="-330192" algn="l">
              <a:spcBef>
                <a:spcPts val="400"/>
              </a:spcBef>
              <a:spcAft>
                <a:spcPts val="0"/>
              </a:spcAft>
              <a:buSzPts val="1600"/>
              <a:buChar char="▪"/>
              <a:defRPr sz="1600"/>
            </a:lvl9pPr>
          </a:lstStyle>
          <a:p>
            <a:endParaRPr/>
          </a:p>
        </p:txBody>
      </p:sp>
      <p:sp>
        <p:nvSpPr>
          <p:cNvPr id="85" name="Google Shape;85;p6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6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70"/>
          <p:cNvSpPr txBox="1">
            <a:spLocks noGrp="1"/>
          </p:cNvSpPr>
          <p:nvPr>
            <p:ph type="title"/>
          </p:nvPr>
        </p:nvSpPr>
        <p:spPr>
          <a:xfrm>
            <a:off x="768349"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0"/>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189" lvl="0" indent="-406390" algn="l">
              <a:spcBef>
                <a:spcPts val="560"/>
              </a:spcBef>
              <a:spcAft>
                <a:spcPts val="0"/>
              </a:spcAft>
              <a:buSzPts val="2800"/>
              <a:buChar char="□"/>
              <a:defRPr sz="2800"/>
            </a:lvl1pPr>
            <a:lvl2pPr marL="914377" lvl="1" indent="-380990" algn="l">
              <a:spcBef>
                <a:spcPts val="480"/>
              </a:spcBef>
              <a:spcAft>
                <a:spcPts val="0"/>
              </a:spcAft>
              <a:buSzPts val="2400"/>
              <a:buChar char="■"/>
              <a:defRPr sz="2400"/>
            </a:lvl2pPr>
            <a:lvl3pPr marL="1371566" lvl="2" indent="-355591" algn="l">
              <a:spcBef>
                <a:spcPts val="400"/>
              </a:spcBef>
              <a:spcAft>
                <a:spcPts val="0"/>
              </a:spcAft>
              <a:buSzPts val="2000"/>
              <a:buChar char="□"/>
              <a:defRPr sz="2000"/>
            </a:lvl3pPr>
            <a:lvl4pPr marL="1828754" lvl="3" indent="-342891" algn="l">
              <a:spcBef>
                <a:spcPts val="360"/>
              </a:spcBef>
              <a:spcAft>
                <a:spcPts val="0"/>
              </a:spcAft>
              <a:buSzPts val="1800"/>
              <a:buChar char="■"/>
              <a:defRPr sz="1800"/>
            </a:lvl4pPr>
            <a:lvl5pPr marL="2285943" lvl="4" indent="-342891" algn="l">
              <a:spcBef>
                <a:spcPts val="451"/>
              </a:spcBef>
              <a:spcAft>
                <a:spcPts val="0"/>
              </a:spcAft>
              <a:buSzPts val="1800"/>
              <a:buChar char="▪"/>
              <a:defRPr sz="1800"/>
            </a:lvl5pPr>
            <a:lvl6pPr marL="2743131" lvl="5" indent="-342891" algn="l">
              <a:spcBef>
                <a:spcPts val="451"/>
              </a:spcBef>
              <a:spcAft>
                <a:spcPts val="0"/>
              </a:spcAft>
              <a:buSzPts val="1800"/>
              <a:buChar char="▪"/>
              <a:defRPr sz="1800"/>
            </a:lvl6pPr>
            <a:lvl7pPr marL="3200320" lvl="6" indent="-342891" algn="l">
              <a:spcBef>
                <a:spcPts val="451"/>
              </a:spcBef>
              <a:spcAft>
                <a:spcPts val="0"/>
              </a:spcAft>
              <a:buSzPts val="1800"/>
              <a:buChar char="▪"/>
              <a:defRPr sz="1800"/>
            </a:lvl7pPr>
            <a:lvl8pPr marL="3657509" lvl="7" indent="-342891" algn="l">
              <a:spcBef>
                <a:spcPts val="451"/>
              </a:spcBef>
              <a:spcAft>
                <a:spcPts val="0"/>
              </a:spcAft>
              <a:buSzPts val="1800"/>
              <a:buChar char="▪"/>
              <a:defRPr sz="1800"/>
            </a:lvl8pPr>
            <a:lvl9pPr marL="4114697" lvl="8" indent="-342891" algn="l">
              <a:spcBef>
                <a:spcPts val="451"/>
              </a:spcBef>
              <a:spcAft>
                <a:spcPts val="0"/>
              </a:spcAft>
              <a:buSzPts val="1800"/>
              <a:buChar char="▪"/>
              <a:defRPr sz="1800"/>
            </a:lvl9pPr>
          </a:lstStyle>
          <a:p>
            <a:endParaRPr/>
          </a:p>
        </p:txBody>
      </p:sp>
      <p:sp>
        <p:nvSpPr>
          <p:cNvPr id="91" name="Google Shape;91;p70"/>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189" lvl="0" indent="-406390" algn="l">
              <a:spcBef>
                <a:spcPts val="560"/>
              </a:spcBef>
              <a:spcAft>
                <a:spcPts val="0"/>
              </a:spcAft>
              <a:buSzPts val="2800"/>
              <a:buChar char="□"/>
              <a:defRPr sz="2800"/>
            </a:lvl1pPr>
            <a:lvl2pPr marL="914377" lvl="1" indent="-380990" algn="l">
              <a:spcBef>
                <a:spcPts val="480"/>
              </a:spcBef>
              <a:spcAft>
                <a:spcPts val="0"/>
              </a:spcAft>
              <a:buSzPts val="2400"/>
              <a:buChar char="■"/>
              <a:defRPr sz="2400"/>
            </a:lvl2pPr>
            <a:lvl3pPr marL="1371566" lvl="2" indent="-355591" algn="l">
              <a:spcBef>
                <a:spcPts val="400"/>
              </a:spcBef>
              <a:spcAft>
                <a:spcPts val="0"/>
              </a:spcAft>
              <a:buSzPts val="2000"/>
              <a:buChar char="□"/>
              <a:defRPr sz="2000"/>
            </a:lvl3pPr>
            <a:lvl4pPr marL="1828754" lvl="3" indent="-342891" algn="l">
              <a:spcBef>
                <a:spcPts val="360"/>
              </a:spcBef>
              <a:spcAft>
                <a:spcPts val="0"/>
              </a:spcAft>
              <a:buSzPts val="1800"/>
              <a:buChar char="■"/>
              <a:defRPr sz="1800"/>
            </a:lvl4pPr>
            <a:lvl5pPr marL="2285943" lvl="4" indent="-342891" algn="l">
              <a:spcBef>
                <a:spcPts val="451"/>
              </a:spcBef>
              <a:spcAft>
                <a:spcPts val="0"/>
              </a:spcAft>
              <a:buSzPts val="1800"/>
              <a:buChar char="▪"/>
              <a:defRPr sz="1800"/>
            </a:lvl5pPr>
            <a:lvl6pPr marL="2743131" lvl="5" indent="-342891" algn="l">
              <a:spcBef>
                <a:spcPts val="451"/>
              </a:spcBef>
              <a:spcAft>
                <a:spcPts val="0"/>
              </a:spcAft>
              <a:buSzPts val="1800"/>
              <a:buChar char="▪"/>
              <a:defRPr sz="1800"/>
            </a:lvl6pPr>
            <a:lvl7pPr marL="3200320" lvl="6" indent="-342891" algn="l">
              <a:spcBef>
                <a:spcPts val="451"/>
              </a:spcBef>
              <a:spcAft>
                <a:spcPts val="0"/>
              </a:spcAft>
              <a:buSzPts val="1800"/>
              <a:buChar char="▪"/>
              <a:defRPr sz="1800"/>
            </a:lvl7pPr>
            <a:lvl8pPr marL="3657509" lvl="7" indent="-342891" algn="l">
              <a:spcBef>
                <a:spcPts val="451"/>
              </a:spcBef>
              <a:spcAft>
                <a:spcPts val="0"/>
              </a:spcAft>
              <a:buSzPts val="1800"/>
              <a:buChar char="▪"/>
              <a:defRPr sz="1800"/>
            </a:lvl8pPr>
            <a:lvl9pPr marL="4114697" lvl="8" indent="-342891" algn="l">
              <a:spcBef>
                <a:spcPts val="451"/>
              </a:spcBef>
              <a:spcAft>
                <a:spcPts val="0"/>
              </a:spcAft>
              <a:buSzPts val="1800"/>
              <a:buChar char="▪"/>
              <a:defRPr sz="1800"/>
            </a:lvl9pPr>
          </a:lstStyle>
          <a:p>
            <a:endParaRPr/>
          </a:p>
        </p:txBody>
      </p:sp>
      <p:sp>
        <p:nvSpPr>
          <p:cNvPr id="92" name="Google Shape;92;p7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71"/>
          <p:cNvSpPr txBox="1">
            <a:spLocks noGrp="1"/>
          </p:cNvSpPr>
          <p:nvPr>
            <p:ph type="title"/>
          </p:nvPr>
        </p:nvSpPr>
        <p:spPr>
          <a:xfrm>
            <a:off x="963084" y="4406905"/>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7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189" lvl="0" indent="-228594" algn="l">
              <a:spcBef>
                <a:spcPts val="400"/>
              </a:spcBef>
              <a:spcAft>
                <a:spcPts val="0"/>
              </a:spcAft>
              <a:buSzPts val="2000"/>
              <a:buNone/>
              <a:defRPr sz="2000"/>
            </a:lvl1pPr>
            <a:lvl2pPr marL="914377" lvl="1" indent="-228594" algn="l">
              <a:spcBef>
                <a:spcPts val="360"/>
              </a:spcBef>
              <a:spcAft>
                <a:spcPts val="0"/>
              </a:spcAft>
              <a:buSzPts val="1800"/>
              <a:buNone/>
              <a:defRPr sz="1800"/>
            </a:lvl2pPr>
            <a:lvl3pPr marL="1371566" lvl="2" indent="-228594" algn="l">
              <a:spcBef>
                <a:spcPts val="320"/>
              </a:spcBef>
              <a:spcAft>
                <a:spcPts val="0"/>
              </a:spcAft>
              <a:buSzPts val="1600"/>
              <a:buNone/>
              <a:defRPr sz="1600"/>
            </a:lvl3pPr>
            <a:lvl4pPr marL="1828754" lvl="3" indent="-228594" algn="l">
              <a:spcBef>
                <a:spcPts val="280"/>
              </a:spcBef>
              <a:spcAft>
                <a:spcPts val="0"/>
              </a:spcAft>
              <a:buSzPts val="1400"/>
              <a:buNone/>
              <a:defRPr sz="1400"/>
            </a:lvl4pPr>
            <a:lvl5pPr marL="2285943" lvl="4" indent="-228594" algn="l">
              <a:spcBef>
                <a:spcPts val="351"/>
              </a:spcBef>
              <a:spcAft>
                <a:spcPts val="0"/>
              </a:spcAft>
              <a:buSzPts val="1400"/>
              <a:buNone/>
              <a:defRPr sz="1400"/>
            </a:lvl5pPr>
            <a:lvl6pPr marL="2743131" lvl="5" indent="-228594" algn="l">
              <a:spcBef>
                <a:spcPts val="351"/>
              </a:spcBef>
              <a:spcAft>
                <a:spcPts val="0"/>
              </a:spcAft>
              <a:buSzPts val="1400"/>
              <a:buNone/>
              <a:defRPr sz="1400"/>
            </a:lvl6pPr>
            <a:lvl7pPr marL="3200320" lvl="6" indent="-228594" algn="l">
              <a:spcBef>
                <a:spcPts val="351"/>
              </a:spcBef>
              <a:spcAft>
                <a:spcPts val="0"/>
              </a:spcAft>
              <a:buSzPts val="1400"/>
              <a:buNone/>
              <a:defRPr sz="1400"/>
            </a:lvl7pPr>
            <a:lvl8pPr marL="3657509" lvl="7" indent="-228594" algn="l">
              <a:spcBef>
                <a:spcPts val="351"/>
              </a:spcBef>
              <a:spcAft>
                <a:spcPts val="0"/>
              </a:spcAft>
              <a:buSzPts val="1400"/>
              <a:buNone/>
              <a:defRPr sz="1400"/>
            </a:lvl8pPr>
            <a:lvl9pPr marL="4114697" lvl="8" indent="-228594" algn="l">
              <a:spcBef>
                <a:spcPts val="351"/>
              </a:spcBef>
              <a:spcAft>
                <a:spcPts val="0"/>
              </a:spcAft>
              <a:buSzPts val="1400"/>
              <a:buNone/>
              <a:defRPr sz="1400"/>
            </a:lvl9pPr>
          </a:lstStyle>
          <a:p>
            <a:endParaRPr/>
          </a:p>
        </p:txBody>
      </p:sp>
      <p:sp>
        <p:nvSpPr>
          <p:cNvPr id="98" name="Google Shape;98;p7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7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7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768351"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26" name="Google Shape;26;p60"/>
          <p:cNvSpPr txBox="1">
            <a:spLocks noGrp="1"/>
          </p:cNvSpPr>
          <p:nvPr>
            <p:ph type="body" idx="2"/>
          </p:nvPr>
        </p:nvSpPr>
        <p:spPr>
          <a:xfrm>
            <a:off x="6191251" y="1752600"/>
            <a:ext cx="5232400" cy="20574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27" name="Google Shape;27;p60"/>
          <p:cNvSpPr txBox="1">
            <a:spLocks noGrp="1"/>
          </p:cNvSpPr>
          <p:nvPr>
            <p:ph type="body" idx="3"/>
          </p:nvPr>
        </p:nvSpPr>
        <p:spPr>
          <a:xfrm>
            <a:off x="6191251" y="3962400"/>
            <a:ext cx="5232400" cy="20574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28" name="Google Shape;28;p6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61"/>
          <p:cNvSpPr txBox="1">
            <a:spLocks noGrp="1"/>
          </p:cNvSpPr>
          <p:nvPr>
            <p:ph type="title"/>
          </p:nvPr>
        </p:nvSpPr>
        <p:spPr>
          <a:xfrm>
            <a:off x="768351"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1"/>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34" name="Google Shape;34;p61"/>
          <p:cNvSpPr txBox="1">
            <a:spLocks noGrp="1"/>
          </p:cNvSpPr>
          <p:nvPr>
            <p:ph type="body" idx="2"/>
          </p:nvPr>
        </p:nvSpPr>
        <p:spPr>
          <a:xfrm>
            <a:off x="6191251" y="1752600"/>
            <a:ext cx="5232400" cy="20574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35" name="Google Shape;35;p61"/>
          <p:cNvSpPr txBox="1">
            <a:spLocks noGrp="1"/>
          </p:cNvSpPr>
          <p:nvPr>
            <p:ph type="body" idx="3"/>
          </p:nvPr>
        </p:nvSpPr>
        <p:spPr>
          <a:xfrm>
            <a:off x="6191251" y="3962400"/>
            <a:ext cx="5232400" cy="20574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36" name="Google Shape;36;p6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9"/>
        <p:cNvGrpSpPr/>
        <p:nvPr/>
      </p:nvGrpSpPr>
      <p:grpSpPr>
        <a:xfrm>
          <a:off x="0" y="0"/>
          <a:ext cx="0" cy="0"/>
          <a:chOff x="0" y="0"/>
          <a:chExt cx="0" cy="0"/>
        </a:xfrm>
      </p:grpSpPr>
      <p:sp>
        <p:nvSpPr>
          <p:cNvPr id="40" name="Google Shape;40;p6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63"/>
          <p:cNvSpPr txBox="1">
            <a:spLocks noGrp="1"/>
          </p:cNvSpPr>
          <p:nvPr>
            <p:ph type="title"/>
          </p:nvPr>
        </p:nvSpPr>
        <p:spPr>
          <a:xfrm rot="5400000">
            <a:off x="7242176" y="1827744"/>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3"/>
          <p:cNvSpPr txBox="1">
            <a:spLocks noGrp="1"/>
          </p:cNvSpPr>
          <p:nvPr>
            <p:ph type="body" idx="1"/>
          </p:nvPr>
        </p:nvSpPr>
        <p:spPr>
          <a:xfrm rot="5400000">
            <a:off x="1801284" y="-740834"/>
            <a:ext cx="5715000" cy="7806267"/>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47" name="Google Shape;47;p6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64"/>
          <p:cNvSpPr txBox="1">
            <a:spLocks noGrp="1"/>
          </p:cNvSpPr>
          <p:nvPr>
            <p:ph type="title"/>
          </p:nvPr>
        </p:nvSpPr>
        <p:spPr>
          <a:xfrm>
            <a:off x="768349"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4"/>
          <p:cNvSpPr txBox="1">
            <a:spLocks noGrp="1"/>
          </p:cNvSpPr>
          <p:nvPr>
            <p:ph type="body" idx="1"/>
          </p:nvPr>
        </p:nvSpPr>
        <p:spPr>
          <a:xfrm rot="5400000">
            <a:off x="3956049" y="-1447800"/>
            <a:ext cx="4267200" cy="10668000"/>
          </a:xfrm>
          <a:prstGeom prst="rect">
            <a:avLst/>
          </a:prstGeom>
          <a:noFill/>
          <a:ln>
            <a:noFill/>
          </a:ln>
        </p:spPr>
        <p:txBody>
          <a:bodyPr spcFirstLastPara="1" wrap="square" lIns="91425" tIns="45700" rIns="91425" bIns="45700" anchor="t" anchorCtr="0">
            <a:noAutofit/>
          </a:bodyPr>
          <a:lstStyle>
            <a:lvl1pPr marL="457189" lvl="0" indent="-342891" algn="l">
              <a:spcBef>
                <a:spcPts val="360"/>
              </a:spcBef>
              <a:spcAft>
                <a:spcPts val="0"/>
              </a:spcAft>
              <a:buSzPts val="1800"/>
              <a:buChar char="□"/>
              <a:defRPr/>
            </a:lvl1pPr>
            <a:lvl2pPr marL="914377" lvl="1" indent="-342891" algn="l">
              <a:spcBef>
                <a:spcPts val="360"/>
              </a:spcBef>
              <a:spcAft>
                <a:spcPts val="0"/>
              </a:spcAft>
              <a:buSzPts val="1800"/>
              <a:buChar char="■"/>
              <a:defRPr/>
            </a:lvl2pPr>
            <a:lvl3pPr marL="1371566" lvl="2" indent="-342891" algn="l">
              <a:spcBef>
                <a:spcPts val="360"/>
              </a:spcBef>
              <a:spcAft>
                <a:spcPts val="0"/>
              </a:spcAft>
              <a:buSzPts val="1800"/>
              <a:buChar char="□"/>
              <a:defRPr/>
            </a:lvl3pPr>
            <a:lvl4pPr marL="1828754" lvl="3" indent="-342891" algn="l">
              <a:spcBef>
                <a:spcPts val="360"/>
              </a:spcBef>
              <a:spcAft>
                <a:spcPts val="0"/>
              </a:spcAft>
              <a:buSzPts val="1800"/>
              <a:buChar char="■"/>
              <a:defRPr/>
            </a:lvl4pPr>
            <a:lvl5pPr marL="2285943" lvl="4" indent="-342891" algn="l">
              <a:spcBef>
                <a:spcPts val="451"/>
              </a:spcBef>
              <a:spcAft>
                <a:spcPts val="0"/>
              </a:spcAft>
              <a:buSzPts val="1800"/>
              <a:buChar char="▪"/>
              <a:defRPr/>
            </a:lvl5pPr>
            <a:lvl6pPr marL="2743131" lvl="5" indent="-342891" algn="l">
              <a:spcBef>
                <a:spcPts val="451"/>
              </a:spcBef>
              <a:spcAft>
                <a:spcPts val="0"/>
              </a:spcAft>
              <a:buSzPts val="1800"/>
              <a:buChar char="▪"/>
              <a:defRPr/>
            </a:lvl6pPr>
            <a:lvl7pPr marL="3200320" lvl="6" indent="-342891" algn="l">
              <a:spcBef>
                <a:spcPts val="451"/>
              </a:spcBef>
              <a:spcAft>
                <a:spcPts val="0"/>
              </a:spcAft>
              <a:buSzPts val="1800"/>
              <a:buChar char="▪"/>
              <a:defRPr/>
            </a:lvl7pPr>
            <a:lvl8pPr marL="3657509" lvl="7" indent="-342891" algn="l">
              <a:spcBef>
                <a:spcPts val="451"/>
              </a:spcBef>
              <a:spcAft>
                <a:spcPts val="0"/>
              </a:spcAft>
              <a:buSzPts val="1800"/>
              <a:buChar char="▪"/>
              <a:defRPr/>
            </a:lvl8pPr>
            <a:lvl9pPr marL="4114697" lvl="8" indent="-342891" algn="l">
              <a:spcBef>
                <a:spcPts val="451"/>
              </a:spcBef>
              <a:spcAft>
                <a:spcPts val="0"/>
              </a:spcAft>
              <a:buSzPts val="1800"/>
              <a:buChar char="▪"/>
              <a:defRPr/>
            </a:lvl9pPr>
          </a:lstStyle>
          <a:p>
            <a:endParaRPr/>
          </a:p>
        </p:txBody>
      </p:sp>
      <p:sp>
        <p:nvSpPr>
          <p:cNvPr id="53" name="Google Shape;53;p6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6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5"/>
          <p:cNvSpPr>
            <a:spLocks noGrp="1"/>
          </p:cNvSpPr>
          <p:nvPr>
            <p:ph type="pic" idx="2"/>
          </p:nvPr>
        </p:nvSpPr>
        <p:spPr>
          <a:xfrm>
            <a:off x="2389717" y="612775"/>
            <a:ext cx="7315200" cy="4114800"/>
          </a:xfrm>
          <a:prstGeom prst="rect">
            <a:avLst/>
          </a:prstGeom>
          <a:noFill/>
          <a:ln>
            <a:noFill/>
          </a:ln>
        </p:spPr>
      </p:sp>
      <p:sp>
        <p:nvSpPr>
          <p:cNvPr id="59" name="Google Shape;59;p65"/>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189" lvl="0" indent="-228594" algn="l">
              <a:spcBef>
                <a:spcPts val="280"/>
              </a:spcBef>
              <a:spcAft>
                <a:spcPts val="0"/>
              </a:spcAft>
              <a:buSzPts val="1400"/>
              <a:buNone/>
              <a:defRPr sz="1400"/>
            </a:lvl1pPr>
            <a:lvl2pPr marL="914377" lvl="1" indent="-228594" algn="l">
              <a:spcBef>
                <a:spcPts val="240"/>
              </a:spcBef>
              <a:spcAft>
                <a:spcPts val="0"/>
              </a:spcAft>
              <a:buSzPts val="1200"/>
              <a:buNone/>
              <a:defRPr sz="1200"/>
            </a:lvl2pPr>
            <a:lvl3pPr marL="1371566" lvl="2" indent="-228594" algn="l">
              <a:spcBef>
                <a:spcPts val="200"/>
              </a:spcBef>
              <a:spcAft>
                <a:spcPts val="0"/>
              </a:spcAft>
              <a:buSzPts val="1000"/>
              <a:buNone/>
              <a:defRPr sz="1000"/>
            </a:lvl3pPr>
            <a:lvl4pPr marL="1828754" lvl="3" indent="-228594" algn="l">
              <a:spcBef>
                <a:spcPts val="180"/>
              </a:spcBef>
              <a:spcAft>
                <a:spcPts val="0"/>
              </a:spcAft>
              <a:buSzPts val="900"/>
              <a:buNone/>
              <a:defRPr sz="900"/>
            </a:lvl4pPr>
            <a:lvl5pPr marL="2285943" lvl="4" indent="-228594" algn="l">
              <a:spcBef>
                <a:spcPts val="225"/>
              </a:spcBef>
              <a:spcAft>
                <a:spcPts val="0"/>
              </a:spcAft>
              <a:buSzPts val="900"/>
              <a:buNone/>
              <a:defRPr sz="900"/>
            </a:lvl5pPr>
            <a:lvl6pPr marL="2743131" lvl="5" indent="-228594" algn="l">
              <a:spcBef>
                <a:spcPts val="225"/>
              </a:spcBef>
              <a:spcAft>
                <a:spcPts val="0"/>
              </a:spcAft>
              <a:buSzPts val="900"/>
              <a:buNone/>
              <a:defRPr sz="900"/>
            </a:lvl6pPr>
            <a:lvl7pPr marL="3200320" lvl="6" indent="-228594" algn="l">
              <a:spcBef>
                <a:spcPts val="225"/>
              </a:spcBef>
              <a:spcAft>
                <a:spcPts val="0"/>
              </a:spcAft>
              <a:buSzPts val="900"/>
              <a:buNone/>
              <a:defRPr sz="900"/>
            </a:lvl7pPr>
            <a:lvl8pPr marL="3657509" lvl="7" indent="-228594" algn="l">
              <a:spcBef>
                <a:spcPts val="225"/>
              </a:spcBef>
              <a:spcAft>
                <a:spcPts val="0"/>
              </a:spcAft>
              <a:buSzPts val="900"/>
              <a:buNone/>
              <a:defRPr sz="900"/>
            </a:lvl8pPr>
            <a:lvl9pPr marL="4114697" lvl="8" indent="-228594" algn="l">
              <a:spcBef>
                <a:spcPts val="225"/>
              </a:spcBef>
              <a:spcAft>
                <a:spcPts val="0"/>
              </a:spcAft>
              <a:buSzPts val="900"/>
              <a:buNone/>
              <a:defRPr sz="900"/>
            </a:lvl9pPr>
          </a:lstStyle>
          <a:p>
            <a:endParaRPr/>
          </a:p>
        </p:txBody>
      </p:sp>
      <p:sp>
        <p:nvSpPr>
          <p:cNvPr id="60" name="Google Shape;60;p6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66"/>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6"/>
          <p:cNvSpPr txBox="1">
            <a:spLocks noGrp="1"/>
          </p:cNvSpPr>
          <p:nvPr>
            <p:ph type="body" idx="1"/>
          </p:nvPr>
        </p:nvSpPr>
        <p:spPr>
          <a:xfrm>
            <a:off x="4766733" y="273055"/>
            <a:ext cx="6815667" cy="5853113"/>
          </a:xfrm>
          <a:prstGeom prst="rect">
            <a:avLst/>
          </a:prstGeom>
          <a:noFill/>
          <a:ln>
            <a:noFill/>
          </a:ln>
        </p:spPr>
        <p:txBody>
          <a:bodyPr spcFirstLastPara="1" wrap="square" lIns="91425" tIns="45700" rIns="91425" bIns="45700" anchor="t" anchorCtr="0">
            <a:noAutofit/>
          </a:bodyPr>
          <a:lstStyle>
            <a:lvl1pPr marL="457189" lvl="0" indent="-431789" algn="l">
              <a:spcBef>
                <a:spcPts val="640"/>
              </a:spcBef>
              <a:spcAft>
                <a:spcPts val="0"/>
              </a:spcAft>
              <a:buSzPts val="3200"/>
              <a:buChar char="□"/>
              <a:defRPr sz="3200"/>
            </a:lvl1pPr>
            <a:lvl2pPr marL="914377" lvl="1" indent="-406390" algn="l">
              <a:spcBef>
                <a:spcPts val="560"/>
              </a:spcBef>
              <a:spcAft>
                <a:spcPts val="0"/>
              </a:spcAft>
              <a:buSzPts val="2800"/>
              <a:buChar char="■"/>
              <a:defRPr sz="2800"/>
            </a:lvl2pPr>
            <a:lvl3pPr marL="1371566" lvl="2" indent="-380990" algn="l">
              <a:spcBef>
                <a:spcPts val="480"/>
              </a:spcBef>
              <a:spcAft>
                <a:spcPts val="0"/>
              </a:spcAft>
              <a:buSzPts val="2400"/>
              <a:buChar char="□"/>
              <a:defRPr sz="2400"/>
            </a:lvl3pPr>
            <a:lvl4pPr marL="1828754" lvl="3" indent="-355591" algn="l">
              <a:spcBef>
                <a:spcPts val="400"/>
              </a:spcBef>
              <a:spcAft>
                <a:spcPts val="0"/>
              </a:spcAft>
              <a:buSzPts val="2000"/>
              <a:buChar char="■"/>
              <a:defRPr sz="2000"/>
            </a:lvl4pPr>
            <a:lvl5pPr marL="2285943" lvl="4" indent="-355591" algn="l">
              <a:spcBef>
                <a:spcPts val="500"/>
              </a:spcBef>
              <a:spcAft>
                <a:spcPts val="0"/>
              </a:spcAft>
              <a:buSzPts val="2000"/>
              <a:buChar char="▪"/>
              <a:defRPr sz="2000"/>
            </a:lvl5pPr>
            <a:lvl6pPr marL="2743131" lvl="5" indent="-355591" algn="l">
              <a:spcBef>
                <a:spcPts val="500"/>
              </a:spcBef>
              <a:spcAft>
                <a:spcPts val="0"/>
              </a:spcAft>
              <a:buSzPts val="2000"/>
              <a:buChar char="▪"/>
              <a:defRPr sz="2000"/>
            </a:lvl6pPr>
            <a:lvl7pPr marL="3200320" lvl="6" indent="-355591" algn="l">
              <a:spcBef>
                <a:spcPts val="500"/>
              </a:spcBef>
              <a:spcAft>
                <a:spcPts val="0"/>
              </a:spcAft>
              <a:buSzPts val="2000"/>
              <a:buChar char="▪"/>
              <a:defRPr sz="2000"/>
            </a:lvl7pPr>
            <a:lvl8pPr marL="3657509" lvl="7" indent="-355591" algn="l">
              <a:spcBef>
                <a:spcPts val="500"/>
              </a:spcBef>
              <a:spcAft>
                <a:spcPts val="0"/>
              </a:spcAft>
              <a:buSzPts val="2000"/>
              <a:buChar char="▪"/>
              <a:defRPr sz="2000"/>
            </a:lvl8pPr>
            <a:lvl9pPr marL="4114697" lvl="8" indent="-355591" algn="l">
              <a:spcBef>
                <a:spcPts val="500"/>
              </a:spcBef>
              <a:spcAft>
                <a:spcPts val="0"/>
              </a:spcAft>
              <a:buSzPts val="2000"/>
              <a:buChar char="▪"/>
              <a:defRPr sz="2000"/>
            </a:lvl9pPr>
          </a:lstStyle>
          <a:p>
            <a:endParaRPr/>
          </a:p>
        </p:txBody>
      </p:sp>
      <p:sp>
        <p:nvSpPr>
          <p:cNvPr id="66" name="Google Shape;66;p66"/>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Autofit/>
          </a:bodyPr>
          <a:lstStyle>
            <a:lvl1pPr marL="457189" lvl="0" indent="-228594" algn="l">
              <a:spcBef>
                <a:spcPts val="280"/>
              </a:spcBef>
              <a:spcAft>
                <a:spcPts val="0"/>
              </a:spcAft>
              <a:buSzPts val="1400"/>
              <a:buNone/>
              <a:defRPr sz="1400"/>
            </a:lvl1pPr>
            <a:lvl2pPr marL="914377" lvl="1" indent="-228594" algn="l">
              <a:spcBef>
                <a:spcPts val="240"/>
              </a:spcBef>
              <a:spcAft>
                <a:spcPts val="0"/>
              </a:spcAft>
              <a:buSzPts val="1200"/>
              <a:buNone/>
              <a:defRPr sz="1200"/>
            </a:lvl2pPr>
            <a:lvl3pPr marL="1371566" lvl="2" indent="-228594" algn="l">
              <a:spcBef>
                <a:spcPts val="200"/>
              </a:spcBef>
              <a:spcAft>
                <a:spcPts val="0"/>
              </a:spcAft>
              <a:buSzPts val="1000"/>
              <a:buNone/>
              <a:defRPr sz="1000"/>
            </a:lvl3pPr>
            <a:lvl4pPr marL="1828754" lvl="3" indent="-228594" algn="l">
              <a:spcBef>
                <a:spcPts val="180"/>
              </a:spcBef>
              <a:spcAft>
                <a:spcPts val="0"/>
              </a:spcAft>
              <a:buSzPts val="900"/>
              <a:buNone/>
              <a:defRPr sz="900"/>
            </a:lvl4pPr>
            <a:lvl5pPr marL="2285943" lvl="4" indent="-228594" algn="l">
              <a:spcBef>
                <a:spcPts val="225"/>
              </a:spcBef>
              <a:spcAft>
                <a:spcPts val="0"/>
              </a:spcAft>
              <a:buSzPts val="900"/>
              <a:buNone/>
              <a:defRPr sz="900"/>
            </a:lvl5pPr>
            <a:lvl6pPr marL="2743131" lvl="5" indent="-228594" algn="l">
              <a:spcBef>
                <a:spcPts val="225"/>
              </a:spcBef>
              <a:spcAft>
                <a:spcPts val="0"/>
              </a:spcAft>
              <a:buSzPts val="900"/>
              <a:buNone/>
              <a:defRPr sz="900"/>
            </a:lvl6pPr>
            <a:lvl7pPr marL="3200320" lvl="6" indent="-228594" algn="l">
              <a:spcBef>
                <a:spcPts val="225"/>
              </a:spcBef>
              <a:spcAft>
                <a:spcPts val="0"/>
              </a:spcAft>
              <a:buSzPts val="900"/>
              <a:buNone/>
              <a:defRPr sz="900"/>
            </a:lvl7pPr>
            <a:lvl8pPr marL="3657509" lvl="7" indent="-228594" algn="l">
              <a:spcBef>
                <a:spcPts val="225"/>
              </a:spcBef>
              <a:spcAft>
                <a:spcPts val="0"/>
              </a:spcAft>
              <a:buSzPts val="900"/>
              <a:buNone/>
              <a:defRPr sz="900"/>
            </a:lvl8pPr>
            <a:lvl9pPr marL="4114697" lvl="8" indent="-228594" algn="l">
              <a:spcBef>
                <a:spcPts val="225"/>
              </a:spcBef>
              <a:spcAft>
                <a:spcPts val="0"/>
              </a:spcAft>
              <a:buSzPts val="900"/>
              <a:buNone/>
              <a:defRPr sz="900"/>
            </a:lvl9pPr>
          </a:lstStyle>
          <a:p>
            <a:endParaRPr/>
          </a:p>
        </p:txBody>
      </p:sp>
      <p:sp>
        <p:nvSpPr>
          <p:cNvPr id="67" name="Google Shape;67;p6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6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6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768349"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58"/>
          <p:cNvSpPr txBox="1">
            <a:spLocks noGrp="1"/>
          </p:cNvSpPr>
          <p:nvPr>
            <p:ph type="body" idx="1"/>
          </p:nvPr>
        </p:nvSpPr>
        <p:spPr>
          <a:xfrm>
            <a:off x="755649"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58"/>
          <p:cNvSpPr/>
          <p:nvPr/>
        </p:nvSpPr>
        <p:spPr>
          <a:xfrm>
            <a:off x="812804" y="1566867"/>
            <a:ext cx="10610849"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3" name="Google Shape;13;p58"/>
          <p:cNvCxnSpPr/>
          <p:nvPr/>
        </p:nvCxnSpPr>
        <p:spPr>
          <a:xfrm>
            <a:off x="812800" y="6172200"/>
            <a:ext cx="10566400" cy="0"/>
          </a:xfrm>
          <a:prstGeom prst="straightConnector1">
            <a:avLst/>
          </a:prstGeom>
          <a:noFill/>
          <a:ln w="9525" cap="flat" cmpd="sng">
            <a:solidFill>
              <a:schemeClr val="accent2"/>
            </a:solidFill>
            <a:prstDash val="solid"/>
            <a:miter lim="800000"/>
            <a:headEnd type="none" w="med" len="med"/>
            <a:tailEnd type="none" w="med" len="med"/>
          </a:ln>
        </p:spPr>
      </p:cxnSp>
      <p:sp>
        <p:nvSpPr>
          <p:cNvPr id="14" name="Google Shape;14;p5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5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5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doc.java.sun.com/DocWeb/api/java.lang.Strin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7" name="Google Shape;107;p1"/>
          <p:cNvSpPr txBox="1">
            <a:spLocks noGrp="1"/>
          </p:cNvSpPr>
          <p:nvPr>
            <p:ph type="body" idx="1"/>
          </p:nvPr>
        </p:nvSpPr>
        <p:spPr>
          <a:xfrm>
            <a:off x="2100263" y="1828800"/>
            <a:ext cx="8001000" cy="4267200"/>
          </a:xfrm>
          <a:prstGeom prst="rect">
            <a:avLst/>
          </a:prstGeom>
          <a:noFill/>
          <a:ln>
            <a:noFill/>
          </a:ln>
        </p:spPr>
        <p:txBody>
          <a:bodyPr spcFirstLastPara="1" wrap="square" lIns="91425" tIns="45700" rIns="91425" bIns="45700" anchor="t" anchorCtr="0">
            <a:noAutofit/>
          </a:bodyPr>
          <a:lstStyle/>
          <a:p>
            <a:pPr marL="0" indent="0" algn="ctr">
              <a:spcBef>
                <a:spcPts val="0"/>
              </a:spcBef>
              <a:buSzPts val="3600"/>
              <a:buNone/>
            </a:pPr>
            <a:br>
              <a:rPr lang="en-US" dirty="0">
                <a:latin typeface="Times New Roman"/>
                <a:ea typeface="Times New Roman"/>
                <a:cs typeface="Times New Roman"/>
                <a:sym typeface="Times New Roman"/>
              </a:rPr>
            </a:br>
            <a:r>
              <a:rPr lang="en-US" sz="2200" b="1" dirty="0" err="1">
                <a:latin typeface="Times New Roman"/>
                <a:ea typeface="Times New Roman"/>
                <a:cs typeface="Times New Roman"/>
                <a:sym typeface="Times New Roman"/>
              </a:rPr>
              <a:t>Chương</a:t>
            </a:r>
            <a:r>
              <a:rPr lang="en-US" sz="2200" b="1" dirty="0">
                <a:latin typeface="Times New Roman"/>
                <a:ea typeface="Times New Roman"/>
                <a:cs typeface="Times New Roman"/>
                <a:sym typeface="Times New Roman"/>
              </a:rPr>
              <a:t> 2</a:t>
            </a:r>
            <a:endParaRPr dirty="0"/>
          </a:p>
          <a:p>
            <a:pPr marL="0" indent="0" algn="ctr">
              <a:spcBef>
                <a:spcPts val="680"/>
              </a:spcBef>
              <a:buSzPts val="3400"/>
              <a:buNone/>
            </a:pPr>
            <a:r>
              <a:rPr lang="en-US" sz="3400" b="1" dirty="0">
                <a:solidFill>
                  <a:schemeClr val="accent2"/>
                </a:solidFill>
                <a:latin typeface="Times New Roman"/>
                <a:ea typeface="Times New Roman"/>
                <a:cs typeface="Times New Roman"/>
                <a:sym typeface="Times New Roman"/>
              </a:rPr>
              <a:t>JAVA CORE</a:t>
            </a:r>
            <a:endParaRPr dirty="0"/>
          </a:p>
        </p:txBody>
      </p:sp>
      <p:sp>
        <p:nvSpPr>
          <p:cNvPr id="108" name="Google Shape;108;p1"/>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dirty="0">
                <a:solidFill>
                  <a:schemeClr val="dk1"/>
                </a:solidFill>
                <a:latin typeface="Times New Roman"/>
                <a:ea typeface="Times New Roman"/>
                <a:cs typeface="Times New Roman"/>
                <a:sym typeface="Times New Roman"/>
              </a:rPr>
              <a:t>UIT, VNU-HCM</a:t>
            </a:r>
            <a:endParaRPr dirty="0"/>
          </a:p>
        </p:txBody>
      </p:sp>
      <p:sp>
        <p:nvSpPr>
          <p:cNvPr id="110" name="Google Shape;110;p1"/>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a:t>
            </a:fld>
            <a:endParaRPr/>
          </a:p>
        </p:txBody>
      </p:sp>
      <p:pic>
        <p:nvPicPr>
          <p:cNvPr id="111" name="Google Shape;111;p1"/>
          <p:cNvPicPr preferRelativeResize="0"/>
          <p:nvPr/>
        </p:nvPicPr>
        <p:blipFill rotWithShape="1">
          <a:blip r:embed="rId3">
            <a:alphaModFix/>
          </a:blip>
          <a:srcRect/>
          <a:stretch/>
        </p:blipFill>
        <p:spPr>
          <a:xfrm>
            <a:off x="681037" y="144463"/>
            <a:ext cx="1452563" cy="1235075"/>
          </a:xfrm>
          <a:prstGeom prst="rect">
            <a:avLst/>
          </a:prstGeom>
          <a:noFill/>
          <a:ln>
            <a:noFill/>
          </a:ln>
        </p:spPr>
      </p:pic>
      <p:sp>
        <p:nvSpPr>
          <p:cNvPr id="112" name="Google Shape;112;p1"/>
          <p:cNvSpPr txBox="1"/>
          <p:nvPr/>
        </p:nvSpPr>
        <p:spPr>
          <a:xfrm>
            <a:off x="-2743200" y="990601"/>
            <a:ext cx="184150" cy="369291"/>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Verdana"/>
              <a:ea typeface="Verdana"/>
              <a:cs typeface="Verdana"/>
              <a:sym typeface="Verdana"/>
            </a:endParaRPr>
          </a:p>
        </p:txBody>
      </p:sp>
      <p:pic>
        <p:nvPicPr>
          <p:cNvPr id="113" name="Google Shape;113;p1" descr="A close up of a logo &#10; &#10;Description automatically generated"/>
          <p:cNvPicPr preferRelativeResize="0"/>
          <p:nvPr/>
        </p:nvPicPr>
        <p:blipFill rotWithShape="1">
          <a:blip r:embed="rId4">
            <a:alphaModFix/>
          </a:blip>
          <a:srcRect/>
          <a:stretch/>
        </p:blipFill>
        <p:spPr>
          <a:xfrm>
            <a:off x="1188167" y="1826881"/>
            <a:ext cx="1805144" cy="2443187"/>
          </a:xfrm>
          <a:prstGeom prst="rect">
            <a:avLst/>
          </a:prstGeom>
          <a:noFill/>
          <a:ln>
            <a:noFill/>
          </a:ln>
        </p:spPr>
      </p:pic>
      <p:sp>
        <p:nvSpPr>
          <p:cNvPr id="13" name="Google Shape;106;p1"/>
          <p:cNvSpPr txBox="1">
            <a:spLocks noGrp="1"/>
          </p:cNvSpPr>
          <p:nvPr>
            <p:ph type="title"/>
          </p:nvPr>
        </p:nvSpPr>
        <p:spPr>
          <a:xfrm>
            <a:off x="3006730" y="285754"/>
            <a:ext cx="6886575" cy="952500"/>
          </a:xfrm>
          <a:prstGeom prst="rect">
            <a:avLst/>
          </a:prstGeom>
          <a:noFill/>
          <a:ln>
            <a:noFill/>
          </a:ln>
        </p:spPr>
        <p:txBody>
          <a:bodyPr spcFirstLastPara="1" wrap="square" lIns="91425" tIns="45700" rIns="91425" bIns="45700" anchor="b" anchorCtr="0">
            <a:noAutofit/>
          </a:bodyPr>
          <a:lstStyle/>
          <a:p>
            <a:pPr algn="ctr">
              <a:buClr>
                <a:schemeClr val="dk1"/>
              </a:buClr>
              <a:buSzPts val="1800"/>
            </a:pPr>
            <a:r>
              <a:rPr lang="en-US" sz="1800" dirty="0">
                <a:solidFill>
                  <a:schemeClr val="dk1"/>
                </a:solidFill>
                <a:latin typeface="Times New Roman"/>
                <a:ea typeface="Times New Roman"/>
                <a:cs typeface="Times New Roman"/>
                <a:sym typeface="Times New Roman"/>
              </a:rPr>
              <a:t>ĐẠI HỌC QUỐC GIA TP.HCM</a:t>
            </a:r>
            <a:br>
              <a:rPr lang="en-US" sz="2800" dirty="0">
                <a:solidFill>
                  <a:schemeClr val="dk1"/>
                </a:solidFill>
                <a:latin typeface="Times New Roman"/>
                <a:ea typeface="Times New Roman"/>
                <a:cs typeface="Times New Roman"/>
                <a:sym typeface="Times New Roman"/>
              </a:rPr>
            </a:br>
            <a:r>
              <a:rPr lang="en-US" sz="2200" b="1" dirty="0">
                <a:solidFill>
                  <a:schemeClr val="dk1"/>
                </a:solidFill>
                <a:latin typeface="Times New Roman"/>
                <a:ea typeface="Times New Roman"/>
                <a:cs typeface="Times New Roman"/>
                <a:sym typeface="Times New Roman"/>
              </a:rPr>
              <a:t>TRƯỜNG ĐẠI HỌC CÔNG NGHỆ THÔNG TIN</a:t>
            </a:r>
            <a:endParaRPr dirty="0"/>
          </a:p>
        </p:txBody>
      </p:sp>
      <p:sp>
        <p:nvSpPr>
          <p:cNvPr id="14" name="Google Shape;114;p1"/>
          <p:cNvSpPr txBox="1"/>
          <p:nvPr/>
        </p:nvSpPr>
        <p:spPr>
          <a:xfrm>
            <a:off x="4210355" y="3891394"/>
            <a:ext cx="5538952" cy="1926209"/>
          </a:xfrm>
          <a:prstGeom prst="rect">
            <a:avLst/>
          </a:prstGeom>
          <a:noFill/>
          <a:ln>
            <a:noFill/>
          </a:ln>
        </p:spPr>
        <p:txBody>
          <a:bodyPr spcFirstLastPara="1" wrap="square" lIns="91425" tIns="45700" rIns="91425" bIns="45700" anchor="t" anchorCtr="0">
            <a:noAutofit/>
          </a:bodyPr>
          <a:lstStyle/>
          <a:p>
            <a:pPr algn="just">
              <a:buClr>
                <a:schemeClr val="dk1"/>
              </a:buClr>
              <a:buSzPts val="1800"/>
            </a:pPr>
            <a:r>
              <a:rPr lang="en-US" sz="1800" b="1" dirty="0" err="1">
                <a:solidFill>
                  <a:schemeClr val="dk1"/>
                </a:solidFill>
                <a:latin typeface="Times New Roman"/>
                <a:ea typeface="Times New Roman"/>
                <a:cs typeface="Times New Roman"/>
                <a:sym typeface="Times New Roman"/>
              </a:rPr>
              <a:t>Giảng</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viên</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ThS</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Nguyễn</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Văn</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Kiệt</a:t>
            </a:r>
            <a:endParaRPr sz="1800" b="1" dirty="0">
              <a:solidFill>
                <a:schemeClr val="dk1"/>
              </a:solidFill>
              <a:latin typeface="Times New Roman"/>
              <a:ea typeface="Times New Roman"/>
              <a:cs typeface="Times New Roman"/>
              <a:sym typeface="Times New Roman"/>
            </a:endParaRPr>
          </a:p>
        </p:txBody>
      </p:sp>
      <p:sp>
        <p:nvSpPr>
          <p:cNvPr id="15"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pic>
        <p:nvPicPr>
          <p:cNvPr id="12" name="Picture 11" descr="A picture containing box, sign&#10;&#10;Description automatically generated">
            <a:extLst>
              <a:ext uri="{FF2B5EF4-FFF2-40B4-BE49-F238E27FC236}">
                <a16:creationId xmlns:a16="http://schemas.microsoft.com/office/drawing/2014/main" id="{97A72546-B4DC-AE46-87AE-3A5320B73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7379" y="1826886"/>
            <a:ext cx="2641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3"/>
        <p:cNvGrpSpPr/>
        <p:nvPr/>
      </p:nvGrpSpPr>
      <p:grpSpPr>
        <a:xfrm>
          <a:off x="0" y="0"/>
          <a:ext cx="0" cy="0"/>
          <a:chOff x="0" y="0"/>
          <a:chExt cx="0" cy="0"/>
        </a:xfrm>
      </p:grpSpPr>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524" name="Google Shape;524;p46"/>
          <p:cNvSpPr txBox="1">
            <a:spLocks noGrp="1"/>
          </p:cNvSpPr>
          <p:nvPr>
            <p:ph type="title"/>
          </p:nvPr>
        </p:nvSpPr>
        <p:spPr>
          <a:xfrm>
            <a:off x="2100263" y="304805"/>
            <a:ext cx="8001000"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a:latin typeface="Times New Roman"/>
                <a:ea typeface="Times New Roman"/>
                <a:cs typeface="Times New Roman"/>
                <a:sym typeface="Times New Roman"/>
              </a:rPr>
              <a:t>Các cấu trúc điều khiển (tt)</a:t>
            </a:r>
            <a:endParaRPr/>
          </a:p>
        </p:txBody>
      </p:sp>
      <p:sp>
        <p:nvSpPr>
          <p:cNvPr id="525" name="Google Shape;525;p46"/>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pic>
        <p:nvPicPr>
          <p:cNvPr id="528" name="Google Shape;528;p46" descr="A screenshot of a cell phone&#10;&#10;Description automatically generated"/>
          <p:cNvPicPr preferRelativeResize="0"/>
          <p:nvPr/>
        </p:nvPicPr>
        <p:blipFill rotWithShape="1">
          <a:blip r:embed="rId3">
            <a:alphaModFix/>
          </a:blip>
          <a:srcRect/>
          <a:stretch/>
        </p:blipFill>
        <p:spPr>
          <a:xfrm>
            <a:off x="2483896" y="1746914"/>
            <a:ext cx="6955809" cy="4312693"/>
          </a:xfrm>
          <a:prstGeom prst="rect">
            <a:avLst/>
          </a:prstGeom>
          <a:noFill/>
          <a:ln>
            <a:noFill/>
          </a:ln>
        </p:spPr>
      </p:pic>
      <p:sp>
        <p:nvSpPr>
          <p:cNvPr id="527" name="Google Shape;527;p46"/>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3"/>
        <p:cNvGrpSpPr/>
        <p:nvPr/>
      </p:nvGrpSpPr>
      <p:grpSpPr>
        <a:xfrm>
          <a:off x="0" y="0"/>
          <a:ext cx="0" cy="0"/>
          <a:chOff x="0" y="0"/>
          <a:chExt cx="0" cy="0"/>
        </a:xfrm>
      </p:grpSpPr>
      <p:sp>
        <p:nvSpPr>
          <p:cNvPr id="534" name="Google Shape;534;p47"/>
          <p:cNvSpPr txBox="1">
            <a:spLocks noGrp="1"/>
          </p:cNvSpPr>
          <p:nvPr>
            <p:ph type="title"/>
          </p:nvPr>
        </p:nvSpPr>
        <p:spPr>
          <a:xfrm>
            <a:off x="818869" y="304805"/>
            <a:ext cx="10590663" cy="1216025"/>
          </a:xfrm>
          <a:prstGeom prst="rect">
            <a:avLst/>
          </a:prstGeom>
          <a:noFill/>
          <a:ln>
            <a:noFill/>
          </a:ln>
        </p:spPr>
        <p:txBody>
          <a:bodyPr spcFirstLastPara="1" wrap="square" lIns="91425" tIns="45700" rIns="91425" bIns="45700" anchor="b" anchorCtr="0">
            <a:noAutofit/>
          </a:bodyPr>
          <a:lstStyle/>
          <a:p>
            <a:pPr>
              <a:buClr>
                <a:schemeClr val="dk2"/>
              </a:buClr>
              <a:buSzPts val="3200"/>
            </a:pPr>
            <a:r>
              <a:rPr lang="en-US" sz="3200" b="1">
                <a:latin typeface="Times New Roman"/>
                <a:ea typeface="Times New Roman"/>
                <a:cs typeface="Times New Roman"/>
                <a:sym typeface="Times New Roman"/>
              </a:rPr>
              <a:t>Vòng lặp điều khiển (Loop Controls)</a:t>
            </a:r>
            <a:endParaRPr/>
          </a:p>
        </p:txBody>
      </p:sp>
      <p:sp>
        <p:nvSpPr>
          <p:cNvPr id="535" name="Google Shape;535;p47"/>
          <p:cNvSpPr txBox="1">
            <a:spLocks noGrp="1"/>
          </p:cNvSpPr>
          <p:nvPr>
            <p:ph type="body" idx="1"/>
          </p:nvPr>
        </p:nvSpPr>
        <p:spPr>
          <a:xfrm>
            <a:off x="818869" y="1752600"/>
            <a:ext cx="10590663" cy="4267200"/>
          </a:xfrm>
          <a:prstGeom prst="rect">
            <a:avLst/>
          </a:prstGeom>
          <a:noFill/>
          <a:ln>
            <a:noFill/>
          </a:ln>
        </p:spPr>
        <p:txBody>
          <a:bodyPr spcFirstLastPara="1" wrap="square" lIns="91425" tIns="45700" rIns="91425" bIns="45700" anchor="t" anchorCtr="0">
            <a:noAutofit/>
          </a:bodyPr>
          <a:lstStyle/>
          <a:p>
            <a:pPr marL="806431" lvl="1">
              <a:spcBef>
                <a:spcPts val="0"/>
              </a:spcBef>
              <a:buSzPts val="2000"/>
              <a:buFont typeface="Noto Sans Symbols"/>
              <a:buChar char="❖"/>
            </a:pPr>
            <a:r>
              <a:rPr lang="en-US" sz="2000" b="1" dirty="0" err="1">
                <a:solidFill>
                  <a:srgbClr val="000000"/>
                </a:solidFill>
                <a:latin typeface="Times New Roman"/>
                <a:ea typeface="Times New Roman"/>
                <a:cs typeface="Times New Roman"/>
                <a:sym typeface="Times New Roman"/>
              </a:rPr>
              <a:t>Dạng</a:t>
            </a:r>
            <a:r>
              <a:rPr lang="en-US" sz="2000" b="1" dirty="0">
                <a:solidFill>
                  <a:srgbClr val="000000"/>
                </a:solidFill>
                <a:latin typeface="Times New Roman"/>
                <a:ea typeface="Times New Roman"/>
                <a:cs typeface="Times New Roman"/>
                <a:sym typeface="Times New Roman"/>
              </a:rPr>
              <a:t> 1:	</a:t>
            </a:r>
            <a:endParaRPr dirty="0"/>
          </a:p>
          <a:p>
            <a:pPr marL="806431" lvl="1">
              <a:spcBef>
                <a:spcPts val="400"/>
              </a:spcBef>
              <a:buSzPts val="2000"/>
              <a:buNone/>
            </a:pPr>
            <a:r>
              <a:rPr lang="en-US" sz="2000" dirty="0">
                <a:solidFill>
                  <a:srgbClr val="000000"/>
                </a:solidFill>
                <a:latin typeface="Times New Roman"/>
                <a:ea typeface="Times New Roman"/>
                <a:cs typeface="Times New Roman"/>
                <a:sym typeface="Times New Roman"/>
              </a:rPr>
              <a:t>while (&lt;</a:t>
            </a:r>
            <a:r>
              <a:rPr lang="en-US" sz="2000" dirty="0" err="1">
                <a:solidFill>
                  <a:srgbClr val="000000"/>
                </a:solidFill>
                <a:latin typeface="Times New Roman"/>
                <a:ea typeface="Times New Roman"/>
                <a:cs typeface="Times New Roman"/>
                <a:sym typeface="Times New Roman"/>
              </a:rPr>
              <a:t>dieu_kien</a:t>
            </a:r>
            <a:r>
              <a:rPr lang="en-US" sz="2000" dirty="0">
                <a:solidFill>
                  <a:srgbClr val="000000"/>
                </a:solidFill>
                <a:latin typeface="Times New Roman"/>
                <a:ea typeface="Times New Roman"/>
                <a:cs typeface="Times New Roman"/>
                <a:sym typeface="Times New Roman"/>
              </a:rPr>
              <a:t>&gt;) {	</a:t>
            </a:r>
            <a:endParaRPr dirty="0"/>
          </a:p>
          <a:p>
            <a:pPr marL="804843" lvl="4" indent="-341303">
              <a:spcBef>
                <a:spcPts val="500"/>
              </a:spcBef>
              <a:buSzPts val="2000"/>
              <a:buNone/>
            </a:pPr>
            <a:r>
              <a:rPr lang="en-US" dirty="0">
                <a:solidFill>
                  <a:srgbClr val="000000"/>
                </a:solidFill>
                <a:latin typeface="Times New Roman"/>
                <a:ea typeface="Times New Roman"/>
                <a:cs typeface="Times New Roman"/>
                <a:sym typeface="Times New Roman"/>
              </a:rPr>
              <a:t>	&lt;</a:t>
            </a:r>
            <a:r>
              <a:rPr lang="en-US" dirty="0" err="1">
                <a:solidFill>
                  <a:srgbClr val="000000"/>
                </a:solidFill>
                <a:latin typeface="Times New Roman"/>
                <a:ea typeface="Times New Roman"/>
                <a:cs typeface="Times New Roman"/>
                <a:sym typeface="Times New Roman"/>
              </a:rPr>
              <a:t>khoi_lenh</a:t>
            </a:r>
            <a:r>
              <a:rPr lang="en-US" dirty="0">
                <a:solidFill>
                  <a:srgbClr val="000000"/>
                </a:solidFill>
                <a:latin typeface="Times New Roman"/>
                <a:ea typeface="Times New Roman"/>
                <a:cs typeface="Times New Roman"/>
                <a:sym typeface="Times New Roman"/>
              </a:rPr>
              <a:t>&gt;;</a:t>
            </a:r>
            <a:endParaRPr dirty="0"/>
          </a:p>
          <a:p>
            <a:pPr marL="804843" lvl="4" indent="-341303">
              <a:spcBef>
                <a:spcPts val="500"/>
              </a:spcBef>
              <a:buSzPts val="2000"/>
              <a:buNone/>
            </a:pPr>
            <a:r>
              <a:rPr lang="en-US" dirty="0">
                <a:solidFill>
                  <a:srgbClr val="000000"/>
                </a:solidFill>
                <a:latin typeface="Times New Roman"/>
                <a:ea typeface="Times New Roman"/>
                <a:cs typeface="Times New Roman"/>
                <a:sym typeface="Times New Roman"/>
              </a:rPr>
              <a:t>}</a:t>
            </a:r>
            <a:endParaRPr dirty="0"/>
          </a:p>
          <a:p>
            <a:pPr marL="806431" lvl="1">
              <a:spcBef>
                <a:spcPts val="400"/>
              </a:spcBef>
              <a:buSzPts val="2000"/>
              <a:buFont typeface="Noto Sans Symbols"/>
              <a:buChar char="❖"/>
            </a:pPr>
            <a:r>
              <a:rPr lang="en-US" sz="2000" b="1" dirty="0">
                <a:solidFill>
                  <a:srgbClr val="000000"/>
                </a:solidFill>
                <a:latin typeface="Times New Roman"/>
                <a:ea typeface="Times New Roman"/>
                <a:cs typeface="Times New Roman"/>
                <a:sym typeface="Times New Roman"/>
              </a:rPr>
              <a:t> </a:t>
            </a:r>
            <a:r>
              <a:rPr lang="en-US" sz="2000" b="1" dirty="0" err="1">
                <a:solidFill>
                  <a:srgbClr val="000000"/>
                </a:solidFill>
                <a:latin typeface="Times New Roman"/>
                <a:ea typeface="Times New Roman"/>
                <a:cs typeface="Times New Roman"/>
                <a:sym typeface="Times New Roman"/>
              </a:rPr>
              <a:t>Dạng</a:t>
            </a:r>
            <a:r>
              <a:rPr lang="en-US" sz="2000" b="1" dirty="0">
                <a:solidFill>
                  <a:srgbClr val="000000"/>
                </a:solidFill>
                <a:latin typeface="Times New Roman"/>
                <a:ea typeface="Times New Roman"/>
                <a:cs typeface="Times New Roman"/>
                <a:sym typeface="Times New Roman"/>
              </a:rPr>
              <a:t> 2:</a:t>
            </a:r>
            <a:r>
              <a:rPr lang="en-US" sz="2000" dirty="0">
                <a:solidFill>
                  <a:srgbClr val="000000"/>
                </a:solidFill>
                <a:latin typeface="Times New Roman"/>
                <a:ea typeface="Times New Roman"/>
                <a:cs typeface="Times New Roman"/>
                <a:sym typeface="Times New Roman"/>
              </a:rPr>
              <a:t>	</a:t>
            </a:r>
            <a:endParaRPr dirty="0"/>
          </a:p>
          <a:p>
            <a:pPr marL="806431" lvl="1">
              <a:spcBef>
                <a:spcPts val="400"/>
              </a:spcBef>
              <a:buSzPts val="2000"/>
              <a:buNone/>
            </a:pPr>
            <a:r>
              <a:rPr lang="en-US" sz="2000" dirty="0">
                <a:solidFill>
                  <a:srgbClr val="000000"/>
                </a:solidFill>
                <a:latin typeface="Times New Roman"/>
                <a:ea typeface="Times New Roman"/>
                <a:cs typeface="Times New Roman"/>
                <a:sym typeface="Times New Roman"/>
              </a:rPr>
              <a:t>do {	</a:t>
            </a:r>
            <a:endParaRPr dirty="0"/>
          </a:p>
          <a:p>
            <a:pPr marL="804843" lvl="2" indent="-341303">
              <a:spcBef>
                <a:spcPts val="400"/>
              </a:spcBef>
              <a:buSzPts val="2000"/>
              <a:buNone/>
            </a:pPr>
            <a:r>
              <a:rPr lang="en-US" sz="2000" dirty="0">
                <a:solidFill>
                  <a:srgbClr val="000000"/>
                </a:solidFill>
                <a:latin typeface="Times New Roman"/>
                <a:ea typeface="Times New Roman"/>
                <a:cs typeface="Times New Roman"/>
                <a:sym typeface="Times New Roman"/>
              </a:rPr>
              <a:t>		&lt; </a:t>
            </a:r>
            <a:r>
              <a:rPr lang="en-US" sz="2000" dirty="0" err="1">
                <a:solidFill>
                  <a:srgbClr val="000000"/>
                </a:solidFill>
                <a:latin typeface="Times New Roman"/>
                <a:ea typeface="Times New Roman"/>
                <a:cs typeface="Times New Roman"/>
                <a:sym typeface="Times New Roman"/>
              </a:rPr>
              <a:t>khoi_lenh</a:t>
            </a:r>
            <a:r>
              <a:rPr lang="en-US" sz="2000" dirty="0">
                <a:solidFill>
                  <a:srgbClr val="000000"/>
                </a:solidFill>
                <a:latin typeface="Times New Roman"/>
                <a:ea typeface="Times New Roman"/>
                <a:cs typeface="Times New Roman"/>
                <a:sym typeface="Times New Roman"/>
              </a:rPr>
              <a:t> &gt;;</a:t>
            </a:r>
            <a:endParaRPr dirty="0"/>
          </a:p>
          <a:p>
            <a:pPr marL="804843" lvl="2" indent="-341303">
              <a:spcBef>
                <a:spcPts val="400"/>
              </a:spcBef>
              <a:buSzPts val="2000"/>
              <a:buNone/>
            </a:pPr>
            <a:r>
              <a:rPr lang="en-US" sz="2000" dirty="0">
                <a:solidFill>
                  <a:srgbClr val="000000"/>
                </a:solidFill>
                <a:latin typeface="Times New Roman"/>
                <a:ea typeface="Times New Roman"/>
                <a:cs typeface="Times New Roman"/>
                <a:sym typeface="Times New Roman"/>
              </a:rPr>
              <a:t>	} while (</a:t>
            </a:r>
            <a:r>
              <a:rPr lang="en-US" sz="2000" dirty="0" err="1">
                <a:solidFill>
                  <a:srgbClr val="000000"/>
                </a:solidFill>
                <a:latin typeface="Times New Roman"/>
                <a:ea typeface="Times New Roman"/>
                <a:cs typeface="Times New Roman"/>
                <a:sym typeface="Times New Roman"/>
              </a:rPr>
              <a:t>dieu_kien</a:t>
            </a:r>
            <a:r>
              <a:rPr lang="en-US" sz="2000" dirty="0">
                <a:solidFill>
                  <a:srgbClr val="000000"/>
                </a:solidFill>
                <a:latin typeface="Times New Roman"/>
                <a:ea typeface="Times New Roman"/>
                <a:cs typeface="Times New Roman"/>
                <a:sym typeface="Times New Roman"/>
              </a:rPr>
              <a:t>)</a:t>
            </a:r>
            <a:r>
              <a:rPr lang="en-US" sz="2000" b="1" dirty="0">
                <a:solidFill>
                  <a:srgbClr val="000000"/>
                </a:solidFill>
                <a:latin typeface="Times New Roman"/>
                <a:ea typeface="Times New Roman"/>
                <a:cs typeface="Times New Roman"/>
                <a:sym typeface="Times New Roman"/>
              </a:rPr>
              <a:t>;</a:t>
            </a:r>
            <a:endParaRPr dirty="0"/>
          </a:p>
          <a:p>
            <a:pPr marL="806431" lvl="1">
              <a:spcBef>
                <a:spcPts val="400"/>
              </a:spcBef>
              <a:buSzPts val="2000"/>
              <a:buFont typeface="Noto Sans Symbols"/>
              <a:buChar char="❖"/>
            </a:pPr>
            <a:r>
              <a:rPr lang="en-US" sz="2000" b="1" dirty="0">
                <a:solidFill>
                  <a:srgbClr val="000000"/>
                </a:solidFill>
                <a:latin typeface="Times New Roman"/>
                <a:ea typeface="Times New Roman"/>
                <a:cs typeface="Times New Roman"/>
                <a:sym typeface="Times New Roman"/>
              </a:rPr>
              <a:t> </a:t>
            </a:r>
            <a:r>
              <a:rPr lang="en-US" sz="2000" b="1" dirty="0" err="1">
                <a:solidFill>
                  <a:srgbClr val="000000"/>
                </a:solidFill>
                <a:latin typeface="Times New Roman"/>
                <a:ea typeface="Times New Roman"/>
                <a:cs typeface="Times New Roman"/>
                <a:sym typeface="Times New Roman"/>
              </a:rPr>
              <a:t>Dạng</a:t>
            </a:r>
            <a:r>
              <a:rPr lang="en-US" sz="2000" b="1" dirty="0">
                <a:solidFill>
                  <a:srgbClr val="000000"/>
                </a:solidFill>
                <a:latin typeface="Times New Roman"/>
                <a:ea typeface="Times New Roman"/>
                <a:cs typeface="Times New Roman"/>
                <a:sym typeface="Times New Roman"/>
              </a:rPr>
              <a:t> 3:</a:t>
            </a:r>
            <a:r>
              <a:rPr lang="en-US" sz="2000" i="1" dirty="0">
                <a:solidFill>
                  <a:srgbClr val="000000"/>
                </a:solidFill>
                <a:latin typeface="Times New Roman"/>
                <a:ea typeface="Times New Roman"/>
                <a:cs typeface="Times New Roman"/>
                <a:sym typeface="Times New Roman"/>
              </a:rPr>
              <a:t>	</a:t>
            </a:r>
            <a:endParaRPr dirty="0"/>
          </a:p>
          <a:p>
            <a:pPr marL="806431" lvl="1">
              <a:spcBef>
                <a:spcPts val="400"/>
              </a:spcBef>
              <a:buSzPts val="2000"/>
              <a:buNone/>
            </a:pPr>
            <a:r>
              <a:rPr lang="en-US" sz="2000">
                <a:solidFill>
                  <a:srgbClr val="000000"/>
                </a:solidFill>
                <a:latin typeface="Times New Roman"/>
                <a:ea typeface="Times New Roman"/>
                <a:cs typeface="Times New Roman"/>
                <a:sym typeface="Times New Roman"/>
              </a:rPr>
              <a:t>for (statement 1; statement 2; statement 3</a:t>
            </a:r>
            <a:r>
              <a:rPr lang="en-US" sz="2000" dirty="0">
                <a:solidFill>
                  <a:srgbClr val="000000"/>
                </a:solidFill>
                <a:latin typeface="Times New Roman"/>
                <a:ea typeface="Times New Roman"/>
                <a:cs typeface="Times New Roman"/>
                <a:sym typeface="Times New Roman"/>
              </a:rPr>
              <a:t>) {				</a:t>
            </a:r>
          </a:p>
          <a:p>
            <a:pPr marL="806431" lvl="1">
              <a:spcBef>
                <a:spcPts val="400"/>
              </a:spcBef>
              <a:buSzPts val="2000"/>
              <a:buNone/>
            </a:pPr>
            <a:r>
              <a:rPr lang="en-US" sz="2000" dirty="0">
                <a:solidFill>
                  <a:srgbClr val="000000"/>
                </a:solidFill>
                <a:latin typeface="Times New Roman"/>
                <a:ea typeface="Times New Roman"/>
                <a:cs typeface="Times New Roman"/>
                <a:sym typeface="Times New Roman"/>
              </a:rPr>
              <a:t>		&lt; </a:t>
            </a:r>
            <a:r>
              <a:rPr lang="en-US" sz="2000" dirty="0" err="1">
                <a:solidFill>
                  <a:srgbClr val="000000"/>
                </a:solidFill>
                <a:latin typeface="Times New Roman"/>
                <a:ea typeface="Times New Roman"/>
                <a:cs typeface="Times New Roman"/>
                <a:sym typeface="Times New Roman"/>
              </a:rPr>
              <a:t>khoi_lenh</a:t>
            </a:r>
            <a:r>
              <a:rPr lang="en-US" sz="2000" dirty="0">
                <a:solidFill>
                  <a:srgbClr val="000000"/>
                </a:solidFill>
                <a:latin typeface="Times New Roman"/>
                <a:ea typeface="Times New Roman"/>
                <a:cs typeface="Times New Roman"/>
                <a:sym typeface="Times New Roman"/>
              </a:rPr>
              <a:t> &gt;;</a:t>
            </a:r>
            <a:endParaRPr lang="en-US" dirty="0"/>
          </a:p>
          <a:p>
            <a:pPr marL="806431" lvl="1">
              <a:spcBef>
                <a:spcPts val="400"/>
              </a:spcBef>
              <a:buSzPts val="2000"/>
              <a:buNone/>
            </a:pPr>
            <a:r>
              <a:rPr lang="en-US" sz="2000" dirty="0">
                <a:solidFill>
                  <a:srgbClr val="000000"/>
                </a:solidFill>
                <a:latin typeface="Times New Roman"/>
                <a:ea typeface="Times New Roman"/>
                <a:cs typeface="Times New Roman"/>
                <a:sym typeface="Times New Roman"/>
              </a:rPr>
              <a:t>}</a:t>
            </a:r>
            <a:endParaRPr dirty="0"/>
          </a:p>
          <a:p>
            <a:pPr marL="469888">
              <a:spcBef>
                <a:spcPts val="400"/>
              </a:spcBef>
              <a:buSzPts val="2000"/>
              <a:buNone/>
            </a:pPr>
            <a:endParaRPr sz="2000" dirty="0">
              <a:solidFill>
                <a:srgbClr val="000000"/>
              </a:solidFill>
              <a:latin typeface="Times New Roman"/>
              <a:ea typeface="Times New Roman"/>
              <a:cs typeface="Times New Roman"/>
              <a:sym typeface="Times New Roman"/>
            </a:endParaRPr>
          </a:p>
        </p:txBody>
      </p:sp>
      <p:sp>
        <p:nvSpPr>
          <p:cNvPr id="536" name="Google Shape;536;p47"/>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38" name="Google Shape;538;p47"/>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11</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3"/>
        <p:cNvGrpSpPr/>
        <p:nvPr/>
      </p:nvGrpSpPr>
      <p:grpSpPr>
        <a:xfrm>
          <a:off x="0" y="0"/>
          <a:ext cx="0" cy="0"/>
          <a:chOff x="0" y="0"/>
          <a:chExt cx="0" cy="0"/>
        </a:xfrm>
      </p:grpSpPr>
      <p:sp>
        <p:nvSpPr>
          <p:cNvPr id="544" name="Google Shape;544;p48"/>
          <p:cNvSpPr txBox="1">
            <a:spLocks noGrp="1"/>
          </p:cNvSpPr>
          <p:nvPr>
            <p:ph type="title"/>
          </p:nvPr>
        </p:nvSpPr>
        <p:spPr>
          <a:xfrm>
            <a:off x="764276" y="304805"/>
            <a:ext cx="10658901"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Vòng</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lặp</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điều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khiển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545" name="Google Shape;545;p48"/>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47" name="Google Shape;547;p48"/>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12</a:t>
            </a:fld>
            <a:endParaRPr/>
          </a:p>
        </p:txBody>
      </p:sp>
      <p:pic>
        <p:nvPicPr>
          <p:cNvPr id="548" name="Google Shape;548;p48" descr="A screenshot of a cell phone&#10;&#10;Description automatically generated"/>
          <p:cNvPicPr preferRelativeResize="0"/>
          <p:nvPr/>
        </p:nvPicPr>
        <p:blipFill rotWithShape="1">
          <a:blip r:embed="rId3">
            <a:alphaModFix/>
          </a:blip>
          <a:srcRect/>
          <a:stretch/>
        </p:blipFill>
        <p:spPr>
          <a:xfrm>
            <a:off x="2971801" y="2362203"/>
            <a:ext cx="6950075" cy="2349500"/>
          </a:xfrm>
          <a:prstGeom prst="rect">
            <a:avLst/>
          </a:prstGeom>
          <a:noFill/>
          <a:ln>
            <a:noFill/>
          </a:ln>
        </p:spPr>
      </p:pic>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3"/>
        <p:cNvGrpSpPr/>
        <p:nvPr/>
      </p:nvGrpSpPr>
      <p:grpSpPr>
        <a:xfrm>
          <a:off x="0" y="0"/>
          <a:ext cx="0" cy="0"/>
          <a:chOff x="0" y="0"/>
          <a:chExt cx="0" cy="0"/>
        </a:xfrm>
      </p:grpSpPr>
      <p:sp>
        <p:nvSpPr>
          <p:cNvPr id="554" name="Google Shape;554;p49"/>
          <p:cNvSpPr txBox="1">
            <a:spLocks noGrp="1"/>
          </p:cNvSpPr>
          <p:nvPr>
            <p:ph type="title"/>
          </p:nvPr>
        </p:nvSpPr>
        <p:spPr>
          <a:xfrm>
            <a:off x="818869" y="304805"/>
            <a:ext cx="10617959"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Vòng</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lặp</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điều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khiển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555" name="Google Shape;555;p49"/>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56" name="Google Shape;556;p49"/>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Java Technology</a:t>
            </a:r>
            <a:endParaRPr/>
          </a:p>
        </p:txBody>
      </p:sp>
      <p:sp>
        <p:nvSpPr>
          <p:cNvPr id="557" name="Google Shape;557;p49"/>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13</a:t>
            </a:fld>
            <a:endParaRPr/>
          </a:p>
        </p:txBody>
      </p:sp>
      <p:pic>
        <p:nvPicPr>
          <p:cNvPr id="558" name="Google Shape;558;p49" descr="A screenshot of a cell phone&#10;&#10;Description automatically generated"/>
          <p:cNvPicPr preferRelativeResize="0"/>
          <p:nvPr/>
        </p:nvPicPr>
        <p:blipFill rotWithShape="1">
          <a:blip r:embed="rId3">
            <a:alphaModFix/>
          </a:blip>
          <a:srcRect/>
          <a:stretch/>
        </p:blipFill>
        <p:spPr>
          <a:xfrm>
            <a:off x="3429000" y="1682326"/>
            <a:ext cx="4827896" cy="44014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3"/>
        <p:cNvGrpSpPr/>
        <p:nvPr/>
      </p:nvGrpSpPr>
      <p:grpSpPr>
        <a:xfrm>
          <a:off x="0" y="0"/>
          <a:ext cx="0" cy="0"/>
          <a:chOff x="0" y="0"/>
          <a:chExt cx="0" cy="0"/>
        </a:xfrm>
      </p:grpSpPr>
      <p:sp>
        <p:nvSpPr>
          <p:cNvPr id="554" name="Google Shape;554;p49"/>
          <p:cNvSpPr txBox="1">
            <a:spLocks noGrp="1"/>
          </p:cNvSpPr>
          <p:nvPr>
            <p:ph type="title"/>
          </p:nvPr>
        </p:nvSpPr>
        <p:spPr>
          <a:xfrm>
            <a:off x="818869" y="304805"/>
            <a:ext cx="10617959"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Vòng</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lặp</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điều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khiển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555" name="Google Shape;555;p49"/>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56" name="Google Shape;556;p49"/>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Java Technology</a:t>
            </a:r>
            <a:endParaRPr/>
          </a:p>
        </p:txBody>
      </p:sp>
      <p:sp>
        <p:nvSpPr>
          <p:cNvPr id="557" name="Google Shape;557;p49"/>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14</a:t>
            </a:fld>
            <a:endParaRPr/>
          </a:p>
        </p:txBody>
      </p:sp>
      <p:sp>
        <p:nvSpPr>
          <p:cNvPr id="2" name="Rectangle 1">
            <a:extLst>
              <a:ext uri="{FF2B5EF4-FFF2-40B4-BE49-F238E27FC236}">
                <a16:creationId xmlns:a16="http://schemas.microsoft.com/office/drawing/2014/main" id="{6F278E37-9BF2-B74E-AB66-8A9274F839FD}"/>
              </a:ext>
            </a:extLst>
          </p:cNvPr>
          <p:cNvSpPr/>
          <p:nvPr/>
        </p:nvSpPr>
        <p:spPr>
          <a:xfrm>
            <a:off x="3641240" y="2136338"/>
            <a:ext cx="3902560" cy="1292662"/>
          </a:xfrm>
          <a:prstGeom prst="rect">
            <a:avLst/>
          </a:prstGeom>
        </p:spPr>
        <p:txBody>
          <a:bodyPr wrap="square">
            <a:spAutoFit/>
          </a:bodyPr>
          <a:lstStyle/>
          <a:p>
            <a:r>
              <a:rPr lang="en-US" sz="2600" dirty="0">
                <a:solidFill>
                  <a:srgbClr val="0077AA"/>
                </a:solidFill>
              </a:rPr>
              <a:t>for</a:t>
            </a:r>
            <a:r>
              <a:rPr lang="en-US" sz="2600" dirty="0"/>
              <a:t> </a:t>
            </a:r>
            <a:r>
              <a:rPr lang="en-US" sz="2600" dirty="0">
                <a:solidFill>
                  <a:srgbClr val="999999"/>
                </a:solidFill>
              </a:rPr>
              <a:t>(</a:t>
            </a:r>
            <a:r>
              <a:rPr lang="en-US" sz="2600" dirty="0">
                <a:solidFill>
                  <a:srgbClr val="0077AA"/>
                </a:solidFill>
              </a:rPr>
              <a:t>int</a:t>
            </a:r>
            <a:r>
              <a:rPr lang="en-US" sz="2600" dirty="0"/>
              <a:t> </a:t>
            </a:r>
            <a:r>
              <a:rPr lang="en-US" sz="2600" dirty="0" err="1"/>
              <a:t>i</a:t>
            </a:r>
            <a:r>
              <a:rPr lang="en-US" sz="2600" dirty="0"/>
              <a:t> </a:t>
            </a:r>
            <a:r>
              <a:rPr lang="en-US" sz="2600" dirty="0">
                <a:solidFill>
                  <a:srgbClr val="9A6E3A"/>
                </a:solidFill>
              </a:rPr>
              <a:t>=</a:t>
            </a:r>
            <a:r>
              <a:rPr lang="en-US" sz="2600" dirty="0"/>
              <a:t> </a:t>
            </a:r>
            <a:r>
              <a:rPr lang="en-US" sz="2600" dirty="0">
                <a:solidFill>
                  <a:srgbClr val="990055"/>
                </a:solidFill>
              </a:rPr>
              <a:t>0</a:t>
            </a:r>
            <a:r>
              <a:rPr lang="en-US" sz="2600" dirty="0">
                <a:solidFill>
                  <a:srgbClr val="999999"/>
                </a:solidFill>
              </a:rPr>
              <a:t>;</a:t>
            </a:r>
            <a:r>
              <a:rPr lang="en-US" sz="2600" dirty="0"/>
              <a:t> </a:t>
            </a:r>
            <a:r>
              <a:rPr lang="en-US" sz="2600" dirty="0" err="1"/>
              <a:t>i</a:t>
            </a:r>
            <a:r>
              <a:rPr lang="en-US" sz="2600" dirty="0"/>
              <a:t> </a:t>
            </a:r>
            <a:r>
              <a:rPr lang="en-US" sz="2600" dirty="0">
                <a:solidFill>
                  <a:srgbClr val="9A6E3A"/>
                </a:solidFill>
              </a:rPr>
              <a:t>&lt;</a:t>
            </a:r>
            <a:r>
              <a:rPr lang="en-US" sz="2600" dirty="0"/>
              <a:t> </a:t>
            </a:r>
            <a:r>
              <a:rPr lang="en-US" sz="2600" dirty="0">
                <a:solidFill>
                  <a:srgbClr val="990055"/>
                </a:solidFill>
              </a:rPr>
              <a:t>5</a:t>
            </a:r>
            <a:r>
              <a:rPr lang="en-US" sz="2600" dirty="0">
                <a:solidFill>
                  <a:srgbClr val="999999"/>
                </a:solidFill>
              </a:rPr>
              <a:t>;</a:t>
            </a:r>
            <a:r>
              <a:rPr lang="en-US" sz="2600" dirty="0"/>
              <a:t> </a:t>
            </a:r>
            <a:r>
              <a:rPr lang="en-US" sz="2600" dirty="0" err="1"/>
              <a:t>i</a:t>
            </a:r>
            <a:r>
              <a:rPr lang="en-US" sz="2600" dirty="0">
                <a:solidFill>
                  <a:srgbClr val="9A6E3A"/>
                </a:solidFill>
              </a:rPr>
              <a:t>++</a:t>
            </a:r>
            <a:r>
              <a:rPr lang="en-US" sz="2600" dirty="0">
                <a:solidFill>
                  <a:srgbClr val="999999"/>
                </a:solidFill>
              </a:rPr>
              <a:t>)</a:t>
            </a:r>
            <a:r>
              <a:rPr lang="en-US" sz="2600" dirty="0"/>
              <a:t> </a:t>
            </a:r>
            <a:r>
              <a:rPr lang="en-US" sz="2600" dirty="0">
                <a:solidFill>
                  <a:srgbClr val="999999"/>
                </a:solidFill>
              </a:rPr>
              <a:t>{</a:t>
            </a:r>
          </a:p>
          <a:p>
            <a:r>
              <a:rPr lang="en-US" sz="2600" dirty="0">
                <a:solidFill>
                  <a:srgbClr val="999999"/>
                </a:solidFill>
              </a:rPr>
              <a:t>      </a:t>
            </a:r>
            <a:r>
              <a:rPr lang="en-US" sz="2600" dirty="0"/>
              <a:t> </a:t>
            </a:r>
            <a:r>
              <a:rPr lang="en-US" sz="2600" dirty="0" err="1">
                <a:solidFill>
                  <a:srgbClr val="DD4A68"/>
                </a:solidFill>
              </a:rPr>
              <a:t>System</a:t>
            </a:r>
            <a:r>
              <a:rPr lang="en-US" sz="2600" dirty="0" err="1">
                <a:solidFill>
                  <a:srgbClr val="999999"/>
                </a:solidFill>
              </a:rPr>
              <a:t>.</a:t>
            </a:r>
            <a:r>
              <a:rPr lang="en-US" sz="2600" dirty="0" err="1"/>
              <a:t>out</a:t>
            </a:r>
            <a:r>
              <a:rPr lang="en-US" sz="2600" dirty="0" err="1">
                <a:solidFill>
                  <a:srgbClr val="999999"/>
                </a:solidFill>
              </a:rPr>
              <a:t>.</a:t>
            </a:r>
            <a:r>
              <a:rPr lang="en-US" sz="2600" dirty="0" err="1">
                <a:solidFill>
                  <a:srgbClr val="DD4A68"/>
                </a:solidFill>
              </a:rPr>
              <a:t>println</a:t>
            </a:r>
            <a:r>
              <a:rPr lang="en-US" sz="2600" dirty="0">
                <a:solidFill>
                  <a:srgbClr val="999999"/>
                </a:solidFill>
              </a:rPr>
              <a:t>(</a:t>
            </a:r>
            <a:r>
              <a:rPr lang="en-US" sz="2600" dirty="0" err="1"/>
              <a:t>i</a:t>
            </a:r>
            <a:r>
              <a:rPr lang="en-US" sz="2600" dirty="0">
                <a:solidFill>
                  <a:srgbClr val="999999"/>
                </a:solidFill>
              </a:rPr>
              <a:t>);</a:t>
            </a:r>
            <a:r>
              <a:rPr lang="en-US" sz="2600" dirty="0"/>
              <a:t> </a:t>
            </a:r>
          </a:p>
          <a:p>
            <a:r>
              <a:rPr lang="en-US" sz="2600" dirty="0">
                <a:solidFill>
                  <a:srgbClr val="999999"/>
                </a:solidFill>
              </a:rPr>
              <a:t>}</a:t>
            </a:r>
            <a:endParaRPr lang="en-VN" sz="2600" dirty="0"/>
          </a:p>
        </p:txBody>
      </p:sp>
      <p:sp>
        <p:nvSpPr>
          <p:cNvPr id="3" name="Rectangle 2">
            <a:extLst>
              <a:ext uri="{FF2B5EF4-FFF2-40B4-BE49-F238E27FC236}">
                <a16:creationId xmlns:a16="http://schemas.microsoft.com/office/drawing/2014/main" id="{6CF81216-0757-CE49-B703-8564C82A086D}"/>
              </a:ext>
            </a:extLst>
          </p:cNvPr>
          <p:cNvSpPr/>
          <p:nvPr/>
        </p:nvSpPr>
        <p:spPr>
          <a:xfrm>
            <a:off x="3680117" y="4044508"/>
            <a:ext cx="7497955" cy="1692771"/>
          </a:xfrm>
          <a:prstGeom prst="rect">
            <a:avLst/>
          </a:prstGeom>
        </p:spPr>
        <p:txBody>
          <a:bodyPr wrap="square">
            <a:spAutoFit/>
          </a:bodyPr>
          <a:lstStyle/>
          <a:p>
            <a:r>
              <a:rPr lang="en-US" sz="2600" dirty="0">
                <a:solidFill>
                  <a:srgbClr val="DD4A68"/>
                </a:solidFill>
              </a:rPr>
              <a:t>String</a:t>
            </a:r>
            <a:r>
              <a:rPr lang="en-US" sz="2600" dirty="0">
                <a:solidFill>
                  <a:srgbClr val="999999"/>
                </a:solidFill>
              </a:rPr>
              <a:t>[]</a:t>
            </a:r>
            <a:r>
              <a:rPr lang="en-US" sz="2600" dirty="0"/>
              <a:t> cars </a:t>
            </a:r>
            <a:r>
              <a:rPr lang="en-US" sz="2600" dirty="0">
                <a:solidFill>
                  <a:srgbClr val="9A6E3A"/>
                </a:solidFill>
              </a:rPr>
              <a:t>=</a:t>
            </a:r>
            <a:r>
              <a:rPr lang="en-US" sz="2600" dirty="0"/>
              <a:t> </a:t>
            </a:r>
            <a:r>
              <a:rPr lang="en-US" sz="2600" dirty="0">
                <a:solidFill>
                  <a:srgbClr val="999999"/>
                </a:solidFill>
              </a:rPr>
              <a:t>{</a:t>
            </a:r>
            <a:r>
              <a:rPr lang="en-US" sz="2600" dirty="0">
                <a:solidFill>
                  <a:srgbClr val="669900"/>
                </a:solidFill>
              </a:rPr>
              <a:t>"Volvo"</a:t>
            </a:r>
            <a:r>
              <a:rPr lang="en-US" sz="2600" dirty="0">
                <a:solidFill>
                  <a:srgbClr val="999999"/>
                </a:solidFill>
              </a:rPr>
              <a:t>,</a:t>
            </a:r>
            <a:r>
              <a:rPr lang="en-US" sz="2600" dirty="0"/>
              <a:t> </a:t>
            </a:r>
            <a:r>
              <a:rPr lang="en-US" sz="2600" dirty="0">
                <a:solidFill>
                  <a:srgbClr val="669900"/>
                </a:solidFill>
              </a:rPr>
              <a:t>"BMW"</a:t>
            </a:r>
            <a:r>
              <a:rPr lang="en-US" sz="2600" dirty="0">
                <a:solidFill>
                  <a:srgbClr val="999999"/>
                </a:solidFill>
              </a:rPr>
              <a:t>,</a:t>
            </a:r>
            <a:r>
              <a:rPr lang="en-US" sz="2600" dirty="0"/>
              <a:t> </a:t>
            </a:r>
            <a:r>
              <a:rPr lang="en-US" sz="2600" dirty="0">
                <a:solidFill>
                  <a:srgbClr val="669900"/>
                </a:solidFill>
              </a:rPr>
              <a:t>"Ford"</a:t>
            </a:r>
            <a:r>
              <a:rPr lang="en-US" sz="2600" dirty="0">
                <a:solidFill>
                  <a:srgbClr val="999999"/>
                </a:solidFill>
              </a:rPr>
              <a:t>,</a:t>
            </a:r>
            <a:r>
              <a:rPr lang="en-US" sz="2600" dirty="0"/>
              <a:t> </a:t>
            </a:r>
            <a:r>
              <a:rPr lang="en-US" sz="2600" dirty="0">
                <a:solidFill>
                  <a:srgbClr val="669900"/>
                </a:solidFill>
              </a:rPr>
              <a:t>"Mazda"</a:t>
            </a:r>
            <a:r>
              <a:rPr lang="en-US" sz="2600" dirty="0">
                <a:solidFill>
                  <a:srgbClr val="999999"/>
                </a:solidFill>
              </a:rPr>
              <a:t>};</a:t>
            </a:r>
            <a:r>
              <a:rPr lang="en-US" sz="2600" dirty="0"/>
              <a:t> </a:t>
            </a:r>
          </a:p>
          <a:p>
            <a:r>
              <a:rPr lang="en-US" sz="2600" dirty="0">
                <a:solidFill>
                  <a:srgbClr val="0077AA"/>
                </a:solidFill>
              </a:rPr>
              <a:t>for</a:t>
            </a:r>
            <a:r>
              <a:rPr lang="en-US" sz="2600" dirty="0"/>
              <a:t> </a:t>
            </a:r>
            <a:r>
              <a:rPr lang="en-US" sz="2600" dirty="0">
                <a:solidFill>
                  <a:srgbClr val="999999"/>
                </a:solidFill>
              </a:rPr>
              <a:t>(</a:t>
            </a:r>
            <a:r>
              <a:rPr lang="en-US" sz="2600" dirty="0">
                <a:solidFill>
                  <a:srgbClr val="DD4A68"/>
                </a:solidFill>
              </a:rPr>
              <a:t>String</a:t>
            </a:r>
            <a:r>
              <a:rPr lang="en-US" sz="2600" dirty="0"/>
              <a:t> </a:t>
            </a:r>
            <a:r>
              <a:rPr lang="en-US" sz="2600" dirty="0" err="1"/>
              <a:t>i</a:t>
            </a:r>
            <a:r>
              <a:rPr lang="en-US" sz="2600" dirty="0"/>
              <a:t> </a:t>
            </a:r>
            <a:r>
              <a:rPr lang="en-US" sz="2600" dirty="0">
                <a:solidFill>
                  <a:srgbClr val="9A6E3A"/>
                </a:solidFill>
              </a:rPr>
              <a:t>:</a:t>
            </a:r>
            <a:r>
              <a:rPr lang="en-US" sz="2600" dirty="0"/>
              <a:t> cars</a:t>
            </a:r>
            <a:r>
              <a:rPr lang="en-US" sz="2600" dirty="0">
                <a:solidFill>
                  <a:srgbClr val="999999"/>
                </a:solidFill>
              </a:rPr>
              <a:t>)</a:t>
            </a:r>
            <a:r>
              <a:rPr lang="en-US" sz="2600" dirty="0"/>
              <a:t> </a:t>
            </a:r>
            <a:r>
              <a:rPr lang="en-US" sz="2600" dirty="0">
                <a:solidFill>
                  <a:srgbClr val="999999"/>
                </a:solidFill>
              </a:rPr>
              <a:t>{</a:t>
            </a:r>
            <a:r>
              <a:rPr lang="en-US" sz="2600" dirty="0"/>
              <a:t> </a:t>
            </a:r>
          </a:p>
          <a:p>
            <a:r>
              <a:rPr lang="en-US" sz="2600" dirty="0">
                <a:solidFill>
                  <a:srgbClr val="DD4A68"/>
                </a:solidFill>
              </a:rPr>
              <a:t>      </a:t>
            </a:r>
            <a:r>
              <a:rPr lang="en-US" sz="2600" dirty="0" err="1">
                <a:solidFill>
                  <a:srgbClr val="DD4A68"/>
                </a:solidFill>
              </a:rPr>
              <a:t>System</a:t>
            </a:r>
            <a:r>
              <a:rPr lang="en-US" sz="2600" dirty="0" err="1">
                <a:solidFill>
                  <a:srgbClr val="999999"/>
                </a:solidFill>
              </a:rPr>
              <a:t>.</a:t>
            </a:r>
            <a:r>
              <a:rPr lang="en-US" sz="2600" dirty="0" err="1"/>
              <a:t>out</a:t>
            </a:r>
            <a:r>
              <a:rPr lang="en-US" sz="2600" dirty="0" err="1">
                <a:solidFill>
                  <a:srgbClr val="999999"/>
                </a:solidFill>
              </a:rPr>
              <a:t>.</a:t>
            </a:r>
            <a:r>
              <a:rPr lang="en-US" sz="2600" dirty="0" err="1">
                <a:solidFill>
                  <a:srgbClr val="DD4A68"/>
                </a:solidFill>
              </a:rPr>
              <a:t>println</a:t>
            </a:r>
            <a:r>
              <a:rPr lang="en-US" sz="2600" dirty="0">
                <a:solidFill>
                  <a:srgbClr val="999999"/>
                </a:solidFill>
              </a:rPr>
              <a:t>(</a:t>
            </a:r>
            <a:r>
              <a:rPr lang="en-US" sz="2600" dirty="0" err="1"/>
              <a:t>i</a:t>
            </a:r>
            <a:r>
              <a:rPr lang="en-US" sz="2600" dirty="0">
                <a:solidFill>
                  <a:srgbClr val="999999"/>
                </a:solidFill>
              </a:rPr>
              <a:t>);</a:t>
            </a:r>
          </a:p>
          <a:p>
            <a:r>
              <a:rPr lang="en-US" sz="2600" dirty="0"/>
              <a:t> </a:t>
            </a:r>
            <a:r>
              <a:rPr lang="en-US" sz="2600" dirty="0">
                <a:solidFill>
                  <a:srgbClr val="999999"/>
                </a:solidFill>
              </a:rPr>
              <a:t>}</a:t>
            </a:r>
            <a:endParaRPr lang="en-VN" sz="2600" dirty="0"/>
          </a:p>
        </p:txBody>
      </p:sp>
    </p:spTree>
    <p:extLst>
      <p:ext uri="{BB962C8B-B14F-4D97-AF65-F5344CB8AC3E}">
        <p14:creationId xmlns:p14="http://schemas.microsoft.com/office/powerpoint/2010/main" val="232775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6"/>
        <p:cNvGrpSpPr/>
        <p:nvPr/>
      </p:nvGrpSpPr>
      <p:grpSpPr>
        <a:xfrm>
          <a:off x="0" y="0"/>
          <a:ext cx="0" cy="0"/>
          <a:chOff x="0" y="0"/>
          <a:chExt cx="0" cy="0"/>
        </a:xfrm>
      </p:grpSpPr>
      <p:sp>
        <p:nvSpPr>
          <p:cNvPr id="577" name="Google Shape;577;p51"/>
          <p:cNvSpPr txBox="1">
            <a:spLocks noGrp="1"/>
          </p:cNvSpPr>
          <p:nvPr>
            <p:ph type="title"/>
          </p:nvPr>
        </p:nvSpPr>
        <p:spPr>
          <a:xfrm>
            <a:off x="846165" y="304805"/>
            <a:ext cx="10617959" cy="1216025"/>
          </a:xfrm>
          <a:prstGeom prst="rect">
            <a:avLst/>
          </a:prstGeom>
          <a:noFill/>
          <a:ln>
            <a:noFill/>
          </a:ln>
        </p:spPr>
        <p:txBody>
          <a:bodyPr spcFirstLastPara="1" wrap="square" lIns="91425" tIns="45700" rIns="91425" bIns="45700" anchor="b" anchorCtr="0">
            <a:noAutofit/>
          </a:bodyPr>
          <a:lstStyle/>
          <a:p>
            <a:pPr>
              <a:buClr>
                <a:schemeClr val="dk2"/>
              </a:buClr>
              <a:buSzPts val="3200"/>
            </a:pPr>
            <a:r>
              <a:rPr lang="en-US" sz="3200" b="1" dirty="0" err="1">
                <a:latin typeface="Times New Roman"/>
                <a:ea typeface="Times New Roman"/>
                <a:cs typeface="Times New Roman"/>
                <a:sym typeface="Times New Roman"/>
              </a:rPr>
              <a:t>Lệnh</a:t>
            </a:r>
            <a:r>
              <a:rPr lang="en-US" sz="3200" b="1" dirty="0">
                <a:latin typeface="Times New Roman"/>
                <a:ea typeface="Times New Roman"/>
                <a:cs typeface="Times New Roman"/>
                <a:sym typeface="Times New Roman"/>
              </a:rPr>
              <a:t> Break</a:t>
            </a:r>
            <a:endParaRPr dirty="0"/>
          </a:p>
        </p:txBody>
      </p:sp>
      <p:sp>
        <p:nvSpPr>
          <p:cNvPr id="578" name="Google Shape;578;p51"/>
          <p:cNvSpPr txBox="1">
            <a:spLocks noGrp="1"/>
          </p:cNvSpPr>
          <p:nvPr>
            <p:ph type="body" idx="1"/>
          </p:nvPr>
        </p:nvSpPr>
        <p:spPr>
          <a:xfrm>
            <a:off x="846161" y="1752600"/>
            <a:ext cx="9245576" cy="4267200"/>
          </a:xfrm>
          <a:prstGeom prst="rect">
            <a:avLst/>
          </a:prstGeom>
          <a:noFill/>
          <a:ln>
            <a:noFill/>
          </a:ln>
        </p:spPr>
        <p:txBody>
          <a:bodyPr spcFirstLastPara="1" wrap="square" lIns="91425" tIns="45700" rIns="91425" bIns="45700" anchor="t" anchorCtr="0">
            <a:noAutofit/>
          </a:bodyPr>
          <a:lstStyle/>
          <a:p>
            <a:pPr marL="469888" indent="-469888">
              <a:spcBef>
                <a:spcPts val="0"/>
              </a:spcBef>
              <a:buSzPts val="2600"/>
              <a:buFont typeface="Noto Sans Symbols"/>
              <a:buChar char="❖"/>
            </a:pPr>
            <a:r>
              <a:rPr lang="en-US" sz="2600" dirty="0" err="1">
                <a:latin typeface="Times New Roman"/>
                <a:ea typeface="Times New Roman"/>
                <a:cs typeface="Times New Roman"/>
                <a:sym typeface="Times New Roman"/>
              </a:rPr>
              <a:t>Dùng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để</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thoát</a:t>
            </a:r>
            <a:r>
              <a:rPr lang="en-US" sz="2600" dirty="0">
                <a:latin typeface="Times New Roman"/>
                <a:ea typeface="Times New Roman"/>
                <a:cs typeface="Times New Roman"/>
                <a:sym typeface="Times New Roman"/>
              </a:rPr>
              <a:t> ra </a:t>
            </a:r>
            <a:r>
              <a:rPr lang="en-US" sz="2600" dirty="0" err="1">
                <a:latin typeface="Times New Roman"/>
                <a:ea typeface="Times New Roman"/>
                <a:cs typeface="Times New Roman"/>
                <a:sym typeface="Times New Roman"/>
              </a:rPr>
              <a:t>khỏi</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một</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vòng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lặp</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hoặc</a:t>
            </a:r>
            <a:r>
              <a:rPr lang="en-US" sz="2600" dirty="0">
                <a:latin typeface="Times New Roman"/>
                <a:ea typeface="Times New Roman"/>
                <a:cs typeface="Times New Roman"/>
                <a:sym typeface="Times New Roman"/>
              </a:rPr>
              <a:t> switch.</a:t>
            </a:r>
            <a:endParaRPr dirty="0"/>
          </a:p>
          <a:p>
            <a:pPr marL="438140" lvl="1" indent="0">
              <a:spcBef>
                <a:spcPts val="400"/>
              </a:spcBef>
              <a:buSzPts val="2000"/>
              <a:buNone/>
            </a:pPr>
            <a:endParaRPr sz="2000" dirty="0"/>
          </a:p>
          <a:p>
            <a:pPr marL="438140" lvl="1" indent="0">
              <a:spcBef>
                <a:spcPts val="400"/>
              </a:spcBef>
              <a:buSzPts val="2000"/>
              <a:buNone/>
            </a:pPr>
            <a:r>
              <a:rPr lang="en-US" sz="2000" dirty="0">
                <a:latin typeface="Times New Roman"/>
                <a:ea typeface="Times New Roman"/>
                <a:cs typeface="Times New Roman"/>
                <a:sym typeface="Times New Roman"/>
              </a:rPr>
              <a:t>for (int </a:t>
            </a:r>
            <a:r>
              <a:rPr lang="en-US" sz="2000" dirty="0" err="1">
                <a:latin typeface="Times New Roman"/>
                <a:ea typeface="Times New Roman"/>
                <a:cs typeface="Times New Roman"/>
                <a:sym typeface="Times New Roman"/>
              </a:rPr>
              <a:t>i</a:t>
            </a:r>
            <a:r>
              <a:rPr lang="en-US" sz="2000" dirty="0">
                <a:latin typeface="Times New Roman"/>
                <a:ea typeface="Times New Roman"/>
                <a:cs typeface="Times New Roman"/>
                <a:sym typeface="Times New Roman"/>
              </a:rPr>
              <a:t> = 0; </a:t>
            </a:r>
            <a:r>
              <a:rPr lang="en-US" sz="2000" dirty="0" err="1">
                <a:latin typeface="Times New Roman"/>
                <a:ea typeface="Times New Roman"/>
                <a:cs typeface="Times New Roman"/>
                <a:sym typeface="Times New Roman"/>
              </a:rPr>
              <a:t>i</a:t>
            </a:r>
            <a:r>
              <a:rPr lang="en-US" sz="2000" dirty="0">
                <a:latin typeface="Times New Roman"/>
                <a:ea typeface="Times New Roman"/>
                <a:cs typeface="Times New Roman"/>
                <a:sym typeface="Times New Roman"/>
              </a:rPr>
              <a:t> &lt; 10; </a:t>
            </a:r>
            <a:r>
              <a:rPr lang="en-US" sz="2000" dirty="0" err="1">
                <a:latin typeface="Times New Roman"/>
                <a:ea typeface="Times New Roman"/>
                <a:cs typeface="Times New Roman"/>
                <a:sym typeface="Times New Roman"/>
              </a:rPr>
              <a:t>i</a:t>
            </a:r>
            <a:r>
              <a:rPr lang="en-US" sz="2000" dirty="0">
                <a:latin typeface="Times New Roman"/>
                <a:ea typeface="Times New Roman"/>
                <a:cs typeface="Times New Roman"/>
                <a:sym typeface="Times New Roman"/>
              </a:rPr>
              <a:t>++)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if (</a:t>
            </a:r>
            <a:r>
              <a:rPr lang="en-US" sz="2000" dirty="0" err="1">
                <a:latin typeface="Times New Roman"/>
                <a:ea typeface="Times New Roman"/>
                <a:cs typeface="Times New Roman"/>
                <a:sym typeface="Times New Roman"/>
              </a:rPr>
              <a:t>i</a:t>
            </a:r>
            <a:r>
              <a:rPr lang="en-US" sz="2000" dirty="0">
                <a:latin typeface="Times New Roman"/>
                <a:ea typeface="Times New Roman"/>
                <a:cs typeface="Times New Roman"/>
                <a:sym typeface="Times New Roman"/>
              </a:rPr>
              <a:t> == 4)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break;</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System.out.println</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i</a:t>
            </a:r>
            <a:r>
              <a:rPr lang="en-US" sz="2000" dirty="0">
                <a:latin typeface="Times New Roman"/>
                <a:ea typeface="Times New Roman"/>
                <a:cs typeface="Times New Roman"/>
                <a:sym typeface="Times New Roman"/>
              </a:rPr>
              <a:t>);</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t>
            </a:r>
            <a:endParaRPr dirty="0"/>
          </a:p>
        </p:txBody>
      </p:sp>
      <p:sp>
        <p:nvSpPr>
          <p:cNvPr id="579" name="Google Shape;579;p51"/>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81" name="Google Shape;581;p51"/>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15</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52"/>
          <p:cNvSpPr txBox="1">
            <a:spLocks noGrp="1"/>
          </p:cNvSpPr>
          <p:nvPr>
            <p:ph type="title"/>
          </p:nvPr>
        </p:nvSpPr>
        <p:spPr>
          <a:xfrm>
            <a:off x="832513" y="304805"/>
            <a:ext cx="10563368" cy="1216025"/>
          </a:xfrm>
          <a:prstGeom prst="rect">
            <a:avLst/>
          </a:prstGeom>
          <a:noFill/>
          <a:ln>
            <a:noFill/>
          </a:ln>
        </p:spPr>
        <p:txBody>
          <a:bodyPr spcFirstLastPara="1" wrap="square" lIns="91425" tIns="45700" rIns="91425" bIns="45700" anchor="b" anchorCtr="0">
            <a:noAutofit/>
          </a:bodyPr>
          <a:lstStyle/>
          <a:p>
            <a:pPr>
              <a:buClr>
                <a:schemeClr val="dk2"/>
              </a:buClr>
              <a:buSzPts val="3800"/>
            </a:pPr>
            <a:r>
              <a:rPr lang="en-US" b="1" dirty="0" err="1">
                <a:latin typeface="Times New Roman"/>
                <a:ea typeface="Times New Roman"/>
                <a:cs typeface="Times New Roman"/>
                <a:sym typeface="Times New Roman"/>
              </a:rPr>
              <a:t>Lệnh</a:t>
            </a:r>
            <a:r>
              <a:rPr lang="en-US" b="1" dirty="0">
                <a:latin typeface="Times New Roman"/>
                <a:ea typeface="Times New Roman"/>
                <a:cs typeface="Times New Roman"/>
                <a:sym typeface="Times New Roman"/>
              </a:rPr>
              <a:t> Continue</a:t>
            </a:r>
            <a:endParaRPr dirty="0"/>
          </a:p>
        </p:txBody>
      </p:sp>
      <p:sp>
        <p:nvSpPr>
          <p:cNvPr id="588" name="Google Shape;588;p52"/>
          <p:cNvSpPr txBox="1">
            <a:spLocks noGrp="1"/>
          </p:cNvSpPr>
          <p:nvPr>
            <p:ph type="body" idx="1"/>
          </p:nvPr>
        </p:nvSpPr>
        <p:spPr>
          <a:xfrm>
            <a:off x="832517" y="1752600"/>
            <a:ext cx="10563367" cy="4267200"/>
          </a:xfrm>
          <a:prstGeom prst="rect">
            <a:avLst/>
          </a:prstGeom>
          <a:noFill/>
          <a:ln>
            <a:noFill/>
          </a:ln>
        </p:spPr>
        <p:txBody>
          <a:bodyPr spcFirstLastPara="1" wrap="square" lIns="91425" tIns="45700" rIns="91425" bIns="45700" anchor="t" anchorCtr="0">
            <a:noAutofit/>
          </a:bodyPr>
          <a:lstStyle/>
          <a:p>
            <a:pPr marL="469888" indent="-469888">
              <a:spcBef>
                <a:spcPts val="0"/>
              </a:spcBef>
              <a:buSzPts val="3000"/>
              <a:buFont typeface="Noto Sans Symbols"/>
              <a:buChar char="❖"/>
            </a:pPr>
            <a:r>
              <a:rPr lang="en-US" dirty="0" err="1">
                <a:latin typeface="Times New Roman"/>
                <a:ea typeface="Times New Roman"/>
                <a:cs typeface="Times New Roman"/>
                <a:sym typeface="Times New Roman"/>
              </a:rPr>
              <a:t>Tiếp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tục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với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lần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lặp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tiếp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theo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trong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vòng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lặp</a:t>
            </a:r>
            <a:r>
              <a:rPr lang="en-US" dirty="0">
                <a:latin typeface="Times New Roman"/>
                <a:ea typeface="Times New Roman"/>
                <a:cs typeface="Times New Roman"/>
                <a:sym typeface="Times New Roman"/>
              </a:rPr>
              <a:t>.</a:t>
            </a:r>
            <a:endParaRPr sz="2400" b="1" dirty="0">
              <a:latin typeface="Times New Roman"/>
              <a:ea typeface="Times New Roman"/>
              <a:cs typeface="Times New Roman"/>
              <a:sym typeface="Times New Roman"/>
            </a:endParaRPr>
          </a:p>
          <a:p>
            <a:pPr marL="438140" lvl="1" indent="0">
              <a:spcBef>
                <a:spcPts val="400"/>
              </a:spcBef>
              <a:buSzPts val="2000"/>
              <a:buNone/>
            </a:pPr>
            <a:endParaRPr sz="2000" dirty="0"/>
          </a:p>
          <a:p>
            <a:pPr marL="835004" lvl="2" indent="0">
              <a:spcBef>
                <a:spcPts val="460"/>
              </a:spcBef>
              <a:buSzPts val="2300"/>
              <a:buNone/>
            </a:pPr>
            <a:r>
              <a:rPr lang="en-US" dirty="0">
                <a:latin typeface="Times New Roman"/>
                <a:ea typeface="Times New Roman"/>
                <a:cs typeface="Times New Roman"/>
                <a:sym typeface="Times New Roman"/>
              </a:rPr>
              <a:t>for (int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 0;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&lt; 10;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a:t>
            </a:r>
            <a:br>
              <a:rPr lang="en-US" sz="1700"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if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 4) {</a:t>
            </a:r>
            <a:br>
              <a:rPr lang="en-US" sz="1700"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continue;</a:t>
            </a:r>
            <a:br>
              <a:rPr lang="en-US" sz="1700"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sz="1700"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System.out.println</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a:t>
            </a:r>
            <a:br>
              <a:rPr lang="en-US" sz="1700"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endParaRPr dirty="0"/>
          </a:p>
        </p:txBody>
      </p:sp>
      <p:sp>
        <p:nvSpPr>
          <p:cNvPr id="589" name="Google Shape;589;p52"/>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91" name="Google Shape;591;p52"/>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16</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6"/>
        <p:cNvGrpSpPr/>
        <p:nvPr/>
      </p:nvGrpSpPr>
      <p:grpSpPr>
        <a:xfrm>
          <a:off x="0" y="0"/>
          <a:ext cx="0" cy="0"/>
          <a:chOff x="0" y="0"/>
          <a:chExt cx="0" cy="0"/>
        </a:xfrm>
      </p:grpSpPr>
      <p:sp>
        <p:nvSpPr>
          <p:cNvPr id="597" name="Google Shape;597;p53"/>
          <p:cNvSpPr txBox="1">
            <a:spLocks noGrp="1"/>
          </p:cNvSpPr>
          <p:nvPr>
            <p:ph type="title"/>
          </p:nvPr>
        </p:nvSpPr>
        <p:spPr>
          <a:xfrm>
            <a:off x="818869" y="304805"/>
            <a:ext cx="10617959" cy="1216025"/>
          </a:xfrm>
          <a:prstGeom prst="rect">
            <a:avLst/>
          </a:prstGeom>
          <a:noFill/>
          <a:ln>
            <a:noFill/>
          </a:ln>
        </p:spPr>
        <p:txBody>
          <a:bodyPr spcFirstLastPara="1" wrap="square" lIns="91425" tIns="45700" rIns="91425" bIns="45700" anchor="b" anchorCtr="0">
            <a:noAutofit/>
          </a:bodyPr>
          <a:lstStyle/>
          <a:p>
            <a:pPr lvl="0">
              <a:buClr>
                <a:schemeClr val="dk1"/>
              </a:buClr>
              <a:buSzPts val="3200"/>
            </a:pPr>
            <a:r>
              <a:rPr lang="en-US" sz="3200" b="1" dirty="0" err="1">
                <a:solidFill>
                  <a:schemeClr val="dk1"/>
                </a:solidFill>
                <a:latin typeface="Times New Roman"/>
                <a:ea typeface="Times New Roman"/>
                <a:cs typeface="Times New Roman"/>
                <a:sym typeface="Times New Roman"/>
              </a:rPr>
              <a:t>Đầu</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vào</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từ</a:t>
            </a:r>
            <a:r>
              <a:rPr lang="en-US" sz="3200" b="1" dirty="0">
                <a:solidFill>
                  <a:schemeClr val="dk1"/>
                </a:solidFill>
                <a:latin typeface="Times New Roman"/>
                <a:ea typeface="Times New Roman"/>
                <a:cs typeface="Times New Roman"/>
                <a:sym typeface="Times New Roman"/>
              </a:rPr>
              <a:t> CONSOLE</a:t>
            </a:r>
            <a:endParaRPr dirty="0"/>
          </a:p>
        </p:txBody>
      </p:sp>
      <p:sp>
        <p:nvSpPr>
          <p:cNvPr id="598" name="Google Shape;598;p53"/>
          <p:cNvSpPr txBox="1">
            <a:spLocks noGrp="1"/>
          </p:cNvSpPr>
          <p:nvPr>
            <p:ph type="body" idx="1"/>
          </p:nvPr>
        </p:nvSpPr>
        <p:spPr>
          <a:xfrm>
            <a:off x="818870" y="1752600"/>
            <a:ext cx="9272871" cy="4267200"/>
          </a:xfrm>
          <a:prstGeom prst="rect">
            <a:avLst/>
          </a:prstGeom>
          <a:noFill/>
          <a:ln>
            <a:noFill/>
          </a:ln>
        </p:spPr>
        <p:txBody>
          <a:bodyPr spcFirstLastPara="1" wrap="square" lIns="91425" tIns="45700" rIns="91425" bIns="45700" anchor="t" anchorCtr="0">
            <a:noAutofit/>
          </a:bodyPr>
          <a:lstStyle/>
          <a:p>
            <a:pPr marL="952476" lvl="1" indent="-514338">
              <a:spcBef>
                <a:spcPts val="0"/>
              </a:spcBef>
              <a:buSzPts val="2600"/>
              <a:buFont typeface="Noto Sans Symbols"/>
              <a:buChar char="❖"/>
            </a:pPr>
            <a:r>
              <a:rPr lang="en-US" b="1" dirty="0" err="1">
                <a:latin typeface="Times New Roman"/>
                <a:ea typeface="Times New Roman"/>
                <a:cs typeface="Times New Roman"/>
                <a:sym typeface="Times New Roman"/>
              </a:rPr>
              <a:t>Lớp</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java.util.scanner</a:t>
            </a:r>
            <a:endParaRPr dirty="0"/>
          </a:p>
        </p:txBody>
      </p:sp>
      <p:sp>
        <p:nvSpPr>
          <p:cNvPr id="599" name="Google Shape;599;p53"/>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01" name="Google Shape;601;p53"/>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17</a:t>
            </a:fld>
            <a:endParaRPr/>
          </a:p>
        </p:txBody>
      </p:sp>
      <p:graphicFrame>
        <p:nvGraphicFramePr>
          <p:cNvPr id="602" name="Google Shape;602;p53"/>
          <p:cNvGraphicFramePr/>
          <p:nvPr>
            <p:extLst>
              <p:ext uri="{D42A27DB-BD31-4B8C-83A1-F6EECF244321}">
                <p14:modId xmlns:p14="http://schemas.microsoft.com/office/powerpoint/2010/main" val="2183267210"/>
              </p:ext>
            </p:extLst>
          </p:nvPr>
        </p:nvGraphicFramePr>
        <p:xfrm>
          <a:off x="2035192" y="2734790"/>
          <a:ext cx="4159226" cy="3089253"/>
        </p:xfrm>
        <a:graphic>
          <a:graphicData uri="http://schemas.openxmlformats.org/drawingml/2006/table">
            <a:tbl>
              <a:tblPr>
                <a:noFill/>
                <a:tableStyleId>{2E107571-75BC-43AB-B6B1-EE45E9192197}</a:tableStyleId>
              </a:tblPr>
              <a:tblGrid>
                <a:gridCol w="1338251">
                  <a:extLst>
                    <a:ext uri="{9D8B030D-6E8A-4147-A177-3AD203B41FA5}">
                      <a16:colId xmlns:a16="http://schemas.microsoft.com/office/drawing/2014/main" val="20000"/>
                    </a:ext>
                  </a:extLst>
                </a:gridCol>
                <a:gridCol w="2820975">
                  <a:extLst>
                    <a:ext uri="{9D8B030D-6E8A-4147-A177-3AD203B41FA5}">
                      <a16:colId xmlns:a16="http://schemas.microsoft.com/office/drawing/2014/main" val="20001"/>
                    </a:ext>
                  </a:extLst>
                </a:gridCol>
              </a:tblGrid>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strike="noStrike" cap="none">
                          <a:solidFill>
                            <a:schemeClr val="dk1"/>
                          </a:solidFill>
                          <a:latin typeface="Times New Roman"/>
                          <a:ea typeface="Times New Roman"/>
                          <a:cs typeface="Times New Roman"/>
                          <a:sym typeface="Times New Roman"/>
                        </a:rPr>
                        <a:t>public boolean</a:t>
                      </a:r>
                      <a:endParaRPr sz="1100"/>
                    </a:p>
                  </a:txBody>
                  <a:tcPr marL="15975" marR="15975" marT="15951" marB="15951"/>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nextBoolean</a:t>
                      </a:r>
                      <a:r>
                        <a:rPr lang="en-US" sz="1500" b="0" i="0" u="none" strike="noStrike" cap="none">
                          <a:solidFill>
                            <a:schemeClr val="dk1"/>
                          </a:solidFill>
                          <a:latin typeface="Times New Roman"/>
                          <a:ea typeface="Times New Roman"/>
                          <a:cs typeface="Times New Roman"/>
                          <a:sym typeface="Times New Roman"/>
                        </a:rPr>
                        <a:t>()  </a:t>
                      </a:r>
                      <a:br>
                        <a:rPr lang="en-US" sz="1500" b="0" i="0" u="none" strike="noStrike" cap="none">
                          <a:solidFill>
                            <a:schemeClr val="dk1"/>
                          </a:solidFill>
                          <a:latin typeface="Times New Roman"/>
                          <a:ea typeface="Times New Roman"/>
                          <a:cs typeface="Times New Roman"/>
                          <a:sym typeface="Times New Roman"/>
                        </a:rPr>
                      </a:br>
                      <a:endParaRPr sz="1100"/>
                    </a:p>
                  </a:txBody>
                  <a:tcPr marL="15975" marR="15975" marT="15951" marB="15951"/>
                </a:tc>
                <a:extLst>
                  <a:ext uri="{0D108BD9-81ED-4DB2-BD59-A6C34878D82A}">
                    <a16:rowId xmlns:a16="http://schemas.microsoft.com/office/drawing/2014/main" val="10000"/>
                  </a:ext>
                </a:extLst>
              </a:tr>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strike="noStrike" cap="none">
                          <a:solidFill>
                            <a:schemeClr val="dk1"/>
                          </a:solidFill>
                          <a:latin typeface="Times New Roman"/>
                          <a:ea typeface="Times New Roman"/>
                          <a:cs typeface="Times New Roman"/>
                          <a:sym typeface="Times New Roman"/>
                        </a:rPr>
                        <a:t>public byte</a:t>
                      </a:r>
                      <a:endParaRPr sz="1100"/>
                    </a:p>
                  </a:txBody>
                  <a:tcPr marL="15975" marR="15975" marT="15951" marB="15951"/>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nextByte</a:t>
                      </a:r>
                      <a:r>
                        <a:rPr lang="en-US" sz="1500" b="0" i="0" u="none" strike="noStrike" cap="none">
                          <a:solidFill>
                            <a:schemeClr val="dk1"/>
                          </a:solidFill>
                          <a:latin typeface="Times New Roman"/>
                          <a:ea typeface="Times New Roman"/>
                          <a:cs typeface="Times New Roman"/>
                          <a:sym typeface="Times New Roman"/>
                        </a:rPr>
                        <a:t>()  </a:t>
                      </a:r>
                      <a:br>
                        <a:rPr lang="en-US" sz="1500" b="0" i="0" u="none" strike="noStrike" cap="none">
                          <a:solidFill>
                            <a:schemeClr val="dk1"/>
                          </a:solidFill>
                          <a:latin typeface="Times New Roman"/>
                          <a:ea typeface="Times New Roman"/>
                          <a:cs typeface="Times New Roman"/>
                          <a:sym typeface="Times New Roman"/>
                        </a:rPr>
                      </a:br>
                      <a:endParaRPr sz="1100"/>
                    </a:p>
                  </a:txBody>
                  <a:tcPr marL="15975" marR="15975" marT="15951" marB="15951"/>
                </a:tc>
                <a:extLst>
                  <a:ext uri="{0D108BD9-81ED-4DB2-BD59-A6C34878D82A}">
                    <a16:rowId xmlns:a16="http://schemas.microsoft.com/office/drawing/2014/main" val="10001"/>
                  </a:ext>
                </a:extLst>
              </a:tr>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strike="noStrike" cap="none">
                          <a:solidFill>
                            <a:schemeClr val="dk1"/>
                          </a:solidFill>
                          <a:latin typeface="Times New Roman"/>
                          <a:ea typeface="Times New Roman"/>
                          <a:cs typeface="Times New Roman"/>
                          <a:sym typeface="Times New Roman"/>
                        </a:rPr>
                        <a:t>public byte</a:t>
                      </a:r>
                      <a:endParaRPr sz="1100"/>
                    </a:p>
                  </a:txBody>
                  <a:tcPr marL="15975" marR="15975" marT="15951" marB="15951"/>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dirty="0" err="1">
                          <a:solidFill>
                            <a:schemeClr val="dk1"/>
                          </a:solidFill>
                          <a:latin typeface="Times New Roman"/>
                          <a:ea typeface="Times New Roman"/>
                          <a:cs typeface="Times New Roman"/>
                          <a:sym typeface="Times New Roman"/>
                        </a:rPr>
                        <a:t>nextByte</a:t>
                      </a:r>
                      <a:r>
                        <a:rPr lang="en-US" sz="1500" b="0" i="0" u="none" strike="noStrike" cap="none" dirty="0">
                          <a:solidFill>
                            <a:schemeClr val="dk1"/>
                          </a:solidFill>
                          <a:latin typeface="Times New Roman"/>
                          <a:ea typeface="Times New Roman"/>
                          <a:cs typeface="Times New Roman"/>
                          <a:sym typeface="Times New Roman"/>
                        </a:rPr>
                        <a:t>(int radix)  </a:t>
                      </a:r>
                      <a:br>
                        <a:rPr lang="en-US" sz="1500" b="0" i="0" u="none" strike="noStrike" cap="none" dirty="0">
                          <a:solidFill>
                            <a:schemeClr val="dk1"/>
                          </a:solidFill>
                          <a:latin typeface="Times New Roman"/>
                          <a:ea typeface="Times New Roman"/>
                          <a:cs typeface="Times New Roman"/>
                          <a:sym typeface="Times New Roman"/>
                        </a:rPr>
                      </a:br>
                      <a:endParaRPr sz="1100" dirty="0"/>
                    </a:p>
                  </a:txBody>
                  <a:tcPr marL="15975" marR="15975" marT="15951" marB="15951"/>
                </a:tc>
                <a:extLst>
                  <a:ext uri="{0D108BD9-81ED-4DB2-BD59-A6C34878D82A}">
                    <a16:rowId xmlns:a16="http://schemas.microsoft.com/office/drawing/2014/main" val="10002"/>
                  </a:ext>
                </a:extLst>
              </a:tr>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strike="noStrike" cap="none">
                          <a:solidFill>
                            <a:schemeClr val="dk1"/>
                          </a:solidFill>
                          <a:latin typeface="Times New Roman"/>
                          <a:ea typeface="Times New Roman"/>
                          <a:cs typeface="Times New Roman"/>
                          <a:sym typeface="Times New Roman"/>
                        </a:rPr>
                        <a:t>public double</a:t>
                      </a:r>
                      <a:endParaRPr sz="1100"/>
                    </a:p>
                  </a:txBody>
                  <a:tcPr marL="15975" marR="15975" marT="15951" marB="15951"/>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nextDouble</a:t>
                      </a:r>
                      <a:r>
                        <a:rPr lang="en-US" sz="1500" b="0" i="0" u="none" strike="noStrike" cap="none">
                          <a:solidFill>
                            <a:schemeClr val="dk1"/>
                          </a:solidFill>
                          <a:latin typeface="Times New Roman"/>
                          <a:ea typeface="Times New Roman"/>
                          <a:cs typeface="Times New Roman"/>
                          <a:sym typeface="Times New Roman"/>
                        </a:rPr>
                        <a:t>()  </a:t>
                      </a:r>
                      <a:br>
                        <a:rPr lang="en-US" sz="1500" b="0" i="0" u="none" strike="noStrike" cap="none">
                          <a:solidFill>
                            <a:schemeClr val="dk1"/>
                          </a:solidFill>
                          <a:latin typeface="Times New Roman"/>
                          <a:ea typeface="Times New Roman"/>
                          <a:cs typeface="Times New Roman"/>
                          <a:sym typeface="Times New Roman"/>
                        </a:rPr>
                      </a:br>
                      <a:endParaRPr sz="1100"/>
                    </a:p>
                  </a:txBody>
                  <a:tcPr marL="15975" marR="15975" marT="15951" marB="15951"/>
                </a:tc>
                <a:extLst>
                  <a:ext uri="{0D108BD9-81ED-4DB2-BD59-A6C34878D82A}">
                    <a16:rowId xmlns:a16="http://schemas.microsoft.com/office/drawing/2014/main" val="10003"/>
                  </a:ext>
                </a:extLst>
              </a:tr>
              <a:tr h="490525">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strike="noStrike" cap="none">
                          <a:solidFill>
                            <a:schemeClr val="dk1"/>
                          </a:solidFill>
                          <a:latin typeface="Times New Roman"/>
                          <a:ea typeface="Times New Roman"/>
                          <a:cs typeface="Times New Roman"/>
                          <a:sym typeface="Times New Roman"/>
                        </a:rPr>
                        <a:t>public float</a:t>
                      </a:r>
                      <a:endParaRPr sz="1100"/>
                    </a:p>
                  </a:txBody>
                  <a:tcPr marL="15975" marR="15975" marT="15951" marB="15951"/>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nextFloat</a:t>
                      </a:r>
                      <a:r>
                        <a:rPr lang="en-US" sz="1500" b="0" i="0" u="none" strike="noStrike" cap="none">
                          <a:solidFill>
                            <a:schemeClr val="dk1"/>
                          </a:solidFill>
                          <a:latin typeface="Times New Roman"/>
                          <a:ea typeface="Times New Roman"/>
                          <a:cs typeface="Times New Roman"/>
                          <a:sym typeface="Times New Roman"/>
                        </a:rPr>
                        <a:t>()  </a:t>
                      </a:r>
                      <a:br>
                        <a:rPr lang="en-US" sz="1500" b="0" i="0" u="none" strike="noStrike" cap="none">
                          <a:solidFill>
                            <a:schemeClr val="dk1"/>
                          </a:solidFill>
                          <a:latin typeface="Times New Roman"/>
                          <a:ea typeface="Times New Roman"/>
                          <a:cs typeface="Times New Roman"/>
                          <a:sym typeface="Times New Roman"/>
                        </a:rPr>
                      </a:br>
                      <a:endParaRPr sz="1100"/>
                    </a:p>
                  </a:txBody>
                  <a:tcPr marL="15975" marR="15975" marT="15951" marB="15951"/>
                </a:tc>
                <a:extLst>
                  <a:ext uri="{0D108BD9-81ED-4DB2-BD59-A6C34878D82A}">
                    <a16:rowId xmlns:a16="http://schemas.microsoft.com/office/drawing/2014/main" val="10004"/>
                  </a:ext>
                </a:extLst>
              </a:tr>
              <a:tr h="316381">
                <a:tc>
                  <a:txBody>
                    <a:bodyPr/>
                    <a:lstStyle/>
                    <a:p>
                      <a:pPr marL="0" marR="0" lvl="0" indent="0" algn="l" rtl="0">
                        <a:spcBef>
                          <a:spcPts val="0"/>
                        </a:spcBef>
                        <a:spcAft>
                          <a:spcPts val="0"/>
                        </a:spcAft>
                        <a:buNone/>
                      </a:pPr>
                      <a:endParaRPr sz="1900">
                        <a:solidFill>
                          <a:schemeClr val="dk1"/>
                        </a:solidFill>
                        <a:latin typeface="Verdana"/>
                        <a:ea typeface="Verdana"/>
                        <a:cs typeface="Verdana"/>
                        <a:sym typeface="Verdana"/>
                      </a:endParaRPr>
                    </a:p>
                  </a:txBody>
                  <a:tcPr marL="15975" marR="15975" marT="15951" marB="15951"/>
                </a:tc>
                <a:tc>
                  <a:txBody>
                    <a:bodyPr/>
                    <a:lstStyle/>
                    <a:p>
                      <a:pPr marL="0" marR="0" lvl="0" indent="0" algn="l" rtl="0">
                        <a:spcBef>
                          <a:spcPts val="0"/>
                        </a:spcBef>
                        <a:spcAft>
                          <a:spcPts val="0"/>
                        </a:spcAft>
                        <a:buNone/>
                      </a:pPr>
                      <a:endParaRPr sz="1900">
                        <a:solidFill>
                          <a:schemeClr val="dk1"/>
                        </a:solidFill>
                        <a:latin typeface="Verdana"/>
                        <a:ea typeface="Verdana"/>
                        <a:cs typeface="Verdana"/>
                        <a:sym typeface="Verdana"/>
                      </a:endParaRPr>
                    </a:p>
                  </a:txBody>
                  <a:tcPr marL="15975" marR="15975" marT="15951" marB="15951"/>
                </a:tc>
                <a:extLst>
                  <a:ext uri="{0D108BD9-81ED-4DB2-BD59-A6C34878D82A}">
                    <a16:rowId xmlns:a16="http://schemas.microsoft.com/office/drawing/2014/main" val="10005"/>
                  </a:ext>
                </a:extLst>
              </a:tr>
              <a:tr h="316381">
                <a:tc>
                  <a:txBody>
                    <a:bodyPr/>
                    <a:lstStyle/>
                    <a:p>
                      <a:pPr marL="0" marR="0" lvl="0" indent="0" algn="l" rtl="0">
                        <a:spcBef>
                          <a:spcPts val="0"/>
                        </a:spcBef>
                        <a:spcAft>
                          <a:spcPts val="0"/>
                        </a:spcAft>
                        <a:buNone/>
                      </a:pPr>
                      <a:endParaRPr sz="1900">
                        <a:solidFill>
                          <a:schemeClr val="dk1"/>
                        </a:solidFill>
                        <a:latin typeface="Verdana"/>
                        <a:ea typeface="Verdana"/>
                        <a:cs typeface="Verdana"/>
                        <a:sym typeface="Verdana"/>
                      </a:endParaRPr>
                    </a:p>
                  </a:txBody>
                  <a:tcPr marL="15975" marR="15975" marT="15951" marB="15951"/>
                </a:tc>
                <a:tc>
                  <a:txBody>
                    <a:bodyPr/>
                    <a:lstStyle/>
                    <a:p>
                      <a:pPr marL="0" marR="0" lvl="0" indent="0" algn="l" rtl="0">
                        <a:spcBef>
                          <a:spcPts val="0"/>
                        </a:spcBef>
                        <a:spcAft>
                          <a:spcPts val="0"/>
                        </a:spcAft>
                        <a:buNone/>
                      </a:pPr>
                      <a:endParaRPr sz="1900" dirty="0">
                        <a:solidFill>
                          <a:schemeClr val="dk1"/>
                        </a:solidFill>
                        <a:latin typeface="Verdana"/>
                        <a:ea typeface="Verdana"/>
                        <a:cs typeface="Verdana"/>
                        <a:sym typeface="Verdana"/>
                      </a:endParaRPr>
                    </a:p>
                  </a:txBody>
                  <a:tcPr marL="15975" marR="15975" marT="15951" marB="15951"/>
                </a:tc>
                <a:extLst>
                  <a:ext uri="{0D108BD9-81ED-4DB2-BD59-A6C34878D82A}">
                    <a16:rowId xmlns:a16="http://schemas.microsoft.com/office/drawing/2014/main" val="10006"/>
                  </a:ext>
                </a:extLst>
              </a:tr>
            </a:tbl>
          </a:graphicData>
        </a:graphic>
      </p:graphicFrame>
      <p:graphicFrame>
        <p:nvGraphicFramePr>
          <p:cNvPr id="603" name="Google Shape;603;p53"/>
          <p:cNvGraphicFramePr/>
          <p:nvPr>
            <p:extLst>
              <p:ext uri="{D42A27DB-BD31-4B8C-83A1-F6EECF244321}">
                <p14:modId xmlns:p14="http://schemas.microsoft.com/office/powerpoint/2010/main" val="3323890940"/>
              </p:ext>
            </p:extLst>
          </p:nvPr>
        </p:nvGraphicFramePr>
        <p:xfrm>
          <a:off x="6435597" y="2734790"/>
          <a:ext cx="4159251" cy="2278888"/>
        </p:xfrm>
        <a:graphic>
          <a:graphicData uri="http://schemas.openxmlformats.org/drawingml/2006/table">
            <a:tbl>
              <a:tblPr>
                <a:noFill/>
                <a:tableStyleId>{2E107571-75BC-43AB-B6B1-EE45E9192197}</a:tableStyleId>
              </a:tblPr>
              <a:tblGrid>
                <a:gridCol w="1416051">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a:solidFill>
                            <a:schemeClr val="dk1"/>
                          </a:solidFill>
                          <a:latin typeface="Times New Roman"/>
                          <a:ea typeface="Times New Roman"/>
                          <a:cs typeface="Times New Roman"/>
                          <a:sym typeface="Times New Roman"/>
                        </a:rPr>
                        <a:t>public int</a:t>
                      </a:r>
                      <a:endParaRPr sz="1100"/>
                    </a:p>
                  </a:txBody>
                  <a:tcPr marL="15975" marR="15975" marT="15975" marB="15975"/>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a:solidFill>
                            <a:schemeClr val="dk1"/>
                          </a:solidFill>
                          <a:latin typeface="Times New Roman"/>
                          <a:ea typeface="Times New Roman"/>
                          <a:cs typeface="Times New Roman"/>
                          <a:sym typeface="Times New Roman"/>
                        </a:rPr>
                        <a:t>nextInt</a:t>
                      </a:r>
                      <a:r>
                        <a:rPr lang="en-US" sz="1500" b="0" i="0" u="none">
                          <a:solidFill>
                            <a:schemeClr val="dk1"/>
                          </a:solidFill>
                          <a:latin typeface="Times New Roman"/>
                          <a:ea typeface="Times New Roman"/>
                          <a:cs typeface="Times New Roman"/>
                          <a:sym typeface="Times New Roman"/>
                        </a:rPr>
                        <a:t>()  </a:t>
                      </a:r>
                      <a:br>
                        <a:rPr lang="en-US" sz="1500" b="0" i="0" u="none">
                          <a:solidFill>
                            <a:schemeClr val="dk1"/>
                          </a:solidFill>
                          <a:latin typeface="Times New Roman"/>
                          <a:ea typeface="Times New Roman"/>
                          <a:cs typeface="Times New Roman"/>
                          <a:sym typeface="Times New Roman"/>
                        </a:rPr>
                      </a:br>
                      <a:endParaRPr sz="1100"/>
                    </a:p>
                  </a:txBody>
                  <a:tcPr marL="15975" marR="15975" marT="15975" marB="15975"/>
                </a:tc>
                <a:extLst>
                  <a:ext uri="{0D108BD9-81ED-4DB2-BD59-A6C34878D82A}">
                    <a16:rowId xmlns:a16="http://schemas.microsoft.com/office/drawing/2014/main" val="10000"/>
                  </a:ext>
                </a:extLst>
              </a:tr>
              <a:tr h="488951">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a:solidFill>
                            <a:schemeClr val="dk1"/>
                          </a:solidFill>
                          <a:latin typeface="Times New Roman"/>
                          <a:ea typeface="Times New Roman"/>
                          <a:cs typeface="Times New Roman"/>
                          <a:sym typeface="Times New Roman"/>
                        </a:rPr>
                        <a:t>public </a:t>
                      </a:r>
                      <a:r>
                        <a:rPr lang="en-US" sz="1500" b="0" i="0" u="sng">
                          <a:solidFill>
                            <a:srgbClr val="775522"/>
                          </a:solidFill>
                          <a:hlinkClick r:id="rId3">
                            <a:extLst>
                              <a:ext uri="{A12FA001-AC4F-418D-AE19-62706E023703}">
                                <ahyp:hlinkClr xmlns:ahyp="http://schemas.microsoft.com/office/drawing/2018/hyperlinkcolor" val="tx"/>
                              </a:ext>
                            </a:extLst>
                          </a:hlinkClick>
                        </a:rPr>
                        <a:t>String</a:t>
                      </a:r>
                      <a:endParaRPr sz="1100"/>
                    </a:p>
                  </a:txBody>
                  <a:tcPr marL="15975" marR="15975" marT="15975" marB="15975"/>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a:solidFill>
                            <a:schemeClr val="dk1"/>
                          </a:solidFill>
                          <a:latin typeface="Times New Roman"/>
                          <a:ea typeface="Times New Roman"/>
                          <a:cs typeface="Times New Roman"/>
                          <a:sym typeface="Times New Roman"/>
                        </a:rPr>
                        <a:t>nextLine</a:t>
                      </a:r>
                      <a:r>
                        <a:rPr lang="en-US" sz="1500" b="0" i="0" u="none">
                          <a:solidFill>
                            <a:schemeClr val="dk1"/>
                          </a:solidFill>
                          <a:latin typeface="Times New Roman"/>
                          <a:ea typeface="Times New Roman"/>
                          <a:cs typeface="Times New Roman"/>
                          <a:sym typeface="Times New Roman"/>
                        </a:rPr>
                        <a:t>()  </a:t>
                      </a:r>
                      <a:br>
                        <a:rPr lang="en-US" sz="1500" b="0" i="0" u="none">
                          <a:solidFill>
                            <a:schemeClr val="dk1"/>
                          </a:solidFill>
                          <a:latin typeface="Times New Roman"/>
                          <a:ea typeface="Times New Roman"/>
                          <a:cs typeface="Times New Roman"/>
                          <a:sym typeface="Times New Roman"/>
                        </a:rPr>
                      </a:br>
                      <a:endParaRPr sz="1100"/>
                    </a:p>
                  </a:txBody>
                  <a:tcPr marL="15975" marR="15975" marT="15975" marB="15975"/>
                </a:tc>
                <a:extLst>
                  <a:ext uri="{0D108BD9-81ED-4DB2-BD59-A6C34878D82A}">
                    <a16:rowId xmlns:a16="http://schemas.microsoft.com/office/drawing/2014/main" val="10001"/>
                  </a:ext>
                </a:extLst>
              </a:tr>
              <a:tr h="490525">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a:solidFill>
                            <a:schemeClr val="dk1"/>
                          </a:solidFill>
                          <a:latin typeface="Times New Roman"/>
                          <a:ea typeface="Times New Roman"/>
                          <a:cs typeface="Times New Roman"/>
                          <a:sym typeface="Times New Roman"/>
                        </a:rPr>
                        <a:t>public long</a:t>
                      </a:r>
                      <a:endParaRPr sz="1100"/>
                    </a:p>
                  </a:txBody>
                  <a:tcPr marL="15975" marR="15975" marT="15975" marB="15975"/>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1" i="0" u="none">
                          <a:solidFill>
                            <a:schemeClr val="dk1"/>
                          </a:solidFill>
                          <a:latin typeface="Times New Roman"/>
                          <a:ea typeface="Times New Roman"/>
                          <a:cs typeface="Times New Roman"/>
                          <a:sym typeface="Times New Roman"/>
                        </a:rPr>
                        <a:t>nextLong</a:t>
                      </a:r>
                      <a:r>
                        <a:rPr lang="en-US" sz="1500" b="0" i="0" u="none">
                          <a:solidFill>
                            <a:schemeClr val="dk1"/>
                          </a:solidFill>
                          <a:latin typeface="Times New Roman"/>
                          <a:ea typeface="Times New Roman"/>
                          <a:cs typeface="Times New Roman"/>
                          <a:sym typeface="Times New Roman"/>
                        </a:rPr>
                        <a:t>()  </a:t>
                      </a:r>
                      <a:br>
                        <a:rPr lang="en-US" sz="1500" b="0" i="0" u="none">
                          <a:solidFill>
                            <a:schemeClr val="dk1"/>
                          </a:solidFill>
                          <a:latin typeface="Times New Roman"/>
                          <a:ea typeface="Times New Roman"/>
                          <a:cs typeface="Times New Roman"/>
                          <a:sym typeface="Times New Roman"/>
                        </a:rPr>
                      </a:br>
                      <a:endParaRPr sz="1100"/>
                    </a:p>
                  </a:txBody>
                  <a:tcPr marL="15975" marR="15975" marT="15975" marB="15975"/>
                </a:tc>
                <a:extLst>
                  <a:ext uri="{0D108BD9-81ED-4DB2-BD59-A6C34878D82A}">
                    <a16:rowId xmlns:a16="http://schemas.microsoft.com/office/drawing/2014/main" val="10002"/>
                  </a:ext>
                </a:extLst>
              </a:tr>
              <a:tr h="488951">
                <a:tc>
                  <a:txBody>
                    <a:bodyPr/>
                    <a:lstStyle/>
                    <a:p>
                      <a:pPr marL="0" marR="0" lvl="0" indent="0" algn="l" rtl="0">
                        <a:spcBef>
                          <a:spcPts val="0"/>
                        </a:spcBef>
                        <a:spcAft>
                          <a:spcPts val="0"/>
                        </a:spcAft>
                        <a:buNone/>
                      </a:pPr>
                      <a:endParaRPr sz="1900">
                        <a:solidFill>
                          <a:schemeClr val="dk1"/>
                        </a:solidFill>
                        <a:latin typeface="Verdana"/>
                        <a:ea typeface="Verdana"/>
                        <a:cs typeface="Verdana"/>
                        <a:sym typeface="Verdana"/>
                      </a:endParaRPr>
                    </a:p>
                  </a:txBody>
                  <a:tcPr marL="15975" marR="15975" marT="15975" marB="15975"/>
                </a:tc>
                <a:tc>
                  <a:txBody>
                    <a:bodyPr/>
                    <a:lstStyle/>
                    <a:p>
                      <a:pPr marL="0" marR="0" lvl="0" indent="0" algn="l" rtl="0">
                        <a:lnSpc>
                          <a:spcPct val="100000"/>
                        </a:lnSpc>
                        <a:spcBef>
                          <a:spcPts val="0"/>
                        </a:spcBef>
                        <a:spcAft>
                          <a:spcPts val="0"/>
                        </a:spcAft>
                        <a:buClr>
                          <a:schemeClr val="dk1"/>
                        </a:buClr>
                        <a:buSzPts val="1500"/>
                        <a:buFont typeface="Times New Roman"/>
                        <a:buNone/>
                      </a:pPr>
                      <a:br>
                        <a:rPr lang="en-US" sz="1500" b="0" i="0" u="none">
                          <a:solidFill>
                            <a:schemeClr val="dk1"/>
                          </a:solidFill>
                          <a:latin typeface="Times New Roman"/>
                          <a:ea typeface="Times New Roman"/>
                          <a:cs typeface="Times New Roman"/>
                          <a:sym typeface="Times New Roman"/>
                        </a:rPr>
                      </a:br>
                      <a:endParaRPr sz="1100"/>
                    </a:p>
                  </a:txBody>
                  <a:tcPr marL="15975" marR="15975" marT="15975" marB="15975"/>
                </a:tc>
                <a:extLst>
                  <a:ext uri="{0D108BD9-81ED-4DB2-BD59-A6C34878D82A}">
                    <a16:rowId xmlns:a16="http://schemas.microsoft.com/office/drawing/2014/main" val="10003"/>
                  </a:ext>
                </a:extLst>
              </a:tr>
              <a:tr h="316429">
                <a:tc>
                  <a:txBody>
                    <a:bodyPr/>
                    <a:lstStyle/>
                    <a:p>
                      <a:pPr marL="0" marR="0" lvl="0" indent="0" algn="l" rtl="0">
                        <a:spcBef>
                          <a:spcPts val="0"/>
                        </a:spcBef>
                        <a:spcAft>
                          <a:spcPts val="0"/>
                        </a:spcAft>
                        <a:buNone/>
                      </a:pPr>
                      <a:endParaRPr sz="1900">
                        <a:solidFill>
                          <a:schemeClr val="dk1"/>
                        </a:solidFill>
                        <a:latin typeface="Verdana"/>
                        <a:ea typeface="Verdana"/>
                        <a:cs typeface="Verdana"/>
                        <a:sym typeface="Verdana"/>
                      </a:endParaRPr>
                    </a:p>
                  </a:txBody>
                  <a:tcPr marL="15975" marR="15975" marT="15975" marB="15975"/>
                </a:tc>
                <a:tc>
                  <a:txBody>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 </a:t>
                      </a:r>
                      <a:endParaRPr sz="1100" dirty="0"/>
                    </a:p>
                  </a:txBody>
                  <a:tcPr marL="15975" marR="15975" marT="15975" marB="15975"/>
                </a:tc>
                <a:extLst>
                  <a:ext uri="{0D108BD9-81ED-4DB2-BD59-A6C34878D82A}">
                    <a16:rowId xmlns:a16="http://schemas.microsoft.com/office/drawing/2014/main" val="10004"/>
                  </a:ext>
                </a:extLst>
              </a:tr>
            </a:tbl>
          </a:graphicData>
        </a:graphic>
      </p:graphicFrame>
      <p:sp>
        <p:nvSpPr>
          <p:cNvPr id="9"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Lớp</a:t>
            </a:r>
            <a:r>
              <a:rPr lang="en-US" sz="3200" b="1" dirty="0">
                <a:solidFill>
                  <a:srgbClr val="000000"/>
                </a:solidFill>
                <a:latin typeface="Times New Roman"/>
                <a:ea typeface="Times New Roman"/>
                <a:cs typeface="Times New Roman"/>
                <a:sym typeface="Times New Roman"/>
              </a:rPr>
              <a:t> bao </a:t>
            </a:r>
            <a:r>
              <a:rPr lang="en-US" sz="3200" b="1" dirty="0" err="1">
                <a:solidFill>
                  <a:srgbClr val="000000"/>
                </a:solidFill>
                <a:latin typeface="Times New Roman"/>
                <a:ea typeface="Times New Roman"/>
                <a:cs typeface="Times New Roman"/>
                <a:sym typeface="Times New Roman"/>
              </a:rPr>
              <a:t>bọc</a:t>
            </a:r>
            <a:r>
              <a:rPr lang="en-US" sz="3200" b="1" dirty="0">
                <a:solidFill>
                  <a:srgbClr val="000000"/>
                </a:solidFill>
                <a:latin typeface="Times New Roman"/>
                <a:ea typeface="Times New Roman"/>
                <a:cs typeface="Times New Roman"/>
                <a:sym typeface="Times New Roman"/>
              </a:rPr>
              <a:t> (Wrapper Class)</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18</a:t>
            </a:fld>
            <a:endParaRPr/>
          </a:p>
        </p:txBody>
      </p:sp>
      <p:grpSp>
        <p:nvGrpSpPr>
          <p:cNvPr id="613" name="Google Shape;613;p54"/>
          <p:cNvGrpSpPr/>
          <p:nvPr/>
        </p:nvGrpSpPr>
        <p:grpSpPr>
          <a:xfrm>
            <a:off x="3151190" y="1806578"/>
            <a:ext cx="6286500" cy="4152900"/>
            <a:chOff x="480" y="1008"/>
            <a:chExt cx="4944" cy="3113"/>
          </a:xfrm>
        </p:grpSpPr>
        <p:sp>
          <p:nvSpPr>
            <p:cNvPr id="614" name="Google Shape;614;p54"/>
            <p:cNvSpPr txBox="1"/>
            <p:nvPr/>
          </p:nvSpPr>
          <p:spPr>
            <a:xfrm>
              <a:off x="480" y="1008"/>
              <a:ext cx="1197" cy="580"/>
            </a:xfrm>
            <a:prstGeom prst="rect">
              <a:avLst/>
            </a:prstGeom>
            <a:solidFill>
              <a:srgbClr val="C0C0C0"/>
            </a:solidFill>
            <a:ln>
              <a:noFill/>
            </a:ln>
          </p:spPr>
          <p:txBody>
            <a:bodyPr spcFirstLastPara="1" wrap="square" lIns="9000" tIns="30151" rIns="9000" bIns="9000" anchor="t" anchorCtr="0">
              <a:noAutofit/>
            </a:bodyPr>
            <a:lstStyle/>
            <a:p>
              <a:pPr algn="ctr">
                <a:lnSpc>
                  <a:spcPct val="93000"/>
                </a:lnSpc>
                <a:buClr>
                  <a:schemeClr val="dk1"/>
                </a:buClr>
                <a:buSzPts val="1800"/>
              </a:pPr>
              <a:r>
                <a:rPr lang="en-US" sz="1800" b="1">
                  <a:solidFill>
                    <a:schemeClr val="dk1"/>
                  </a:solidFill>
                  <a:latin typeface="Times New Roman"/>
                  <a:ea typeface="Times New Roman"/>
                  <a:cs typeface="Times New Roman"/>
                  <a:sym typeface="Times New Roman"/>
                </a:rPr>
                <a:t>Kiểu dữ liệu</a:t>
              </a:r>
              <a:endParaRPr/>
            </a:p>
          </p:txBody>
        </p:sp>
        <p:sp>
          <p:nvSpPr>
            <p:cNvPr id="615" name="Google Shape;615;p54"/>
            <p:cNvSpPr txBox="1"/>
            <p:nvPr/>
          </p:nvSpPr>
          <p:spPr>
            <a:xfrm>
              <a:off x="1677" y="1008"/>
              <a:ext cx="1670" cy="580"/>
            </a:xfrm>
            <a:prstGeom prst="rect">
              <a:avLst/>
            </a:prstGeom>
            <a:solidFill>
              <a:srgbClr val="C0C0C0"/>
            </a:solidFill>
            <a:ln>
              <a:noFill/>
            </a:ln>
          </p:spPr>
          <p:txBody>
            <a:bodyPr spcFirstLastPara="1" wrap="square" lIns="9000" tIns="30151" rIns="9000" bIns="9000" anchor="t" anchorCtr="0">
              <a:noAutofit/>
            </a:bodyPr>
            <a:lstStyle/>
            <a:p>
              <a:pPr algn="ctr">
                <a:lnSpc>
                  <a:spcPct val="93000"/>
                </a:lnSpc>
                <a:buClr>
                  <a:schemeClr val="dk1"/>
                </a:buClr>
                <a:buSzPts val="1800"/>
              </a:pPr>
              <a:r>
                <a:rPr lang="en-US" sz="1800" b="1">
                  <a:solidFill>
                    <a:schemeClr val="dk1"/>
                  </a:solidFill>
                  <a:latin typeface="Times New Roman"/>
                  <a:ea typeface="Times New Roman"/>
                  <a:cs typeface="Times New Roman"/>
                  <a:sym typeface="Times New Roman"/>
                </a:rPr>
                <a:t>Lớp Wrapper (java.lang.*)</a:t>
              </a:r>
              <a:endParaRPr/>
            </a:p>
          </p:txBody>
        </p:sp>
        <p:sp>
          <p:nvSpPr>
            <p:cNvPr id="616" name="Google Shape;616;p54"/>
            <p:cNvSpPr txBox="1"/>
            <p:nvPr/>
          </p:nvSpPr>
          <p:spPr>
            <a:xfrm>
              <a:off x="3347" y="1008"/>
              <a:ext cx="2077" cy="580"/>
            </a:xfrm>
            <a:prstGeom prst="rect">
              <a:avLst/>
            </a:prstGeom>
            <a:solidFill>
              <a:srgbClr val="C0C0C0"/>
            </a:solidFill>
            <a:ln>
              <a:noFill/>
            </a:ln>
          </p:spPr>
          <p:txBody>
            <a:bodyPr spcFirstLastPara="1" wrap="square" lIns="9000" tIns="30151" rIns="9000" bIns="9000" anchor="t" anchorCtr="0">
              <a:noAutofit/>
            </a:bodyPr>
            <a:lstStyle/>
            <a:p>
              <a:pPr algn="ctr">
                <a:lnSpc>
                  <a:spcPct val="93000"/>
                </a:lnSpc>
                <a:buClr>
                  <a:schemeClr val="dk1"/>
                </a:buClr>
                <a:buSzPts val="1800"/>
              </a:pPr>
              <a:r>
                <a:rPr lang="en-US" sz="1800" b="1">
                  <a:solidFill>
                    <a:schemeClr val="dk1"/>
                  </a:solidFill>
                  <a:latin typeface="Times New Roman"/>
                  <a:ea typeface="Times New Roman"/>
                  <a:cs typeface="Times New Roman"/>
                  <a:sym typeface="Times New Roman"/>
                </a:rPr>
                <a:t>Ghi chú</a:t>
              </a:r>
              <a:endParaRPr/>
            </a:p>
          </p:txBody>
        </p:sp>
        <p:sp>
          <p:nvSpPr>
            <p:cNvPr id="617" name="Google Shape;617;p54"/>
            <p:cNvSpPr txBox="1"/>
            <p:nvPr/>
          </p:nvSpPr>
          <p:spPr>
            <a:xfrm>
              <a:off x="480" y="1588"/>
              <a:ext cx="1197"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boolean</a:t>
              </a:r>
              <a:endParaRPr/>
            </a:p>
          </p:txBody>
        </p:sp>
        <p:sp>
          <p:nvSpPr>
            <p:cNvPr id="618" name="Google Shape;618;p54"/>
            <p:cNvSpPr txBox="1"/>
            <p:nvPr/>
          </p:nvSpPr>
          <p:spPr>
            <a:xfrm>
              <a:off x="1677" y="1588"/>
              <a:ext cx="1670"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Boolean</a:t>
              </a:r>
              <a:endParaRPr/>
            </a:p>
          </p:txBody>
        </p:sp>
        <p:sp>
          <p:nvSpPr>
            <p:cNvPr id="619" name="Google Shape;619;p54"/>
            <p:cNvSpPr txBox="1"/>
            <p:nvPr/>
          </p:nvSpPr>
          <p:spPr>
            <a:xfrm>
              <a:off x="3347" y="1588"/>
              <a:ext cx="2077" cy="2443"/>
            </a:xfrm>
            <a:prstGeom prst="rect">
              <a:avLst/>
            </a:prstGeom>
            <a:noFill/>
            <a:ln>
              <a:noFill/>
            </a:ln>
          </p:spPr>
          <p:txBody>
            <a:bodyPr spcFirstLastPara="1" wrap="square" lIns="9000" tIns="30151" rIns="9000" bIns="9000" anchor="t" anchorCtr="0">
              <a:noAutofit/>
            </a:bodyPr>
            <a:lstStyle/>
            <a:p>
              <a:pPr lvl="0" algn="just">
                <a:lnSpc>
                  <a:spcPct val="150000"/>
                </a:lnSpc>
                <a:buClr>
                  <a:schemeClr val="dk1"/>
                </a:buClr>
                <a:buSzPts val="1800"/>
              </a:pPr>
              <a:r>
                <a:rPr lang="en-US" sz="1800">
                  <a:solidFill>
                    <a:schemeClr val="dk1"/>
                  </a:solidFill>
                  <a:latin typeface="Times New Roman"/>
                  <a:ea typeface="Times New Roman"/>
                  <a:cs typeface="Times New Roman"/>
                  <a:sym typeface="Times New Roman"/>
                </a:rPr>
                <a:t>- Gói: có thể chứa hai hoặc nhiều lớp.</a:t>
              </a:r>
              <a:endParaRPr/>
            </a:p>
            <a:p>
              <a:pPr lvl="0" algn="just">
                <a:lnSpc>
                  <a:spcPct val="150000"/>
                </a:lnSpc>
                <a:buClr>
                  <a:schemeClr val="dk1"/>
                </a:buClr>
                <a:buSzPts val="1800"/>
              </a:pPr>
              <a:r>
                <a:rPr lang="en-US" sz="1800">
                  <a:solidFill>
                    <a:schemeClr val="dk1"/>
                  </a:solidFill>
                  <a:latin typeface="Times New Roman"/>
                  <a:ea typeface="Times New Roman"/>
                  <a:cs typeface="Times New Roman"/>
                  <a:sym typeface="Times New Roman"/>
                </a:rPr>
                <a:t>- </a:t>
              </a:r>
              <a:r>
                <a:rPr lang="vi-VN" sz="1800">
                  <a:solidFill>
                    <a:schemeClr val="dk1"/>
                  </a:solidFill>
                  <a:latin typeface="Times New Roman"/>
                  <a:ea typeface="Times New Roman"/>
                  <a:cs typeface="Times New Roman"/>
                  <a:sym typeface="Times New Roman"/>
                </a:rPr>
                <a:t>Bên cạnh </a:t>
              </a:r>
              <a:r>
                <a:rPr lang="en-US" sz="1800">
                  <a:solidFill>
                    <a:schemeClr val="dk1"/>
                  </a:solidFill>
                  <a:latin typeface="Times New Roman"/>
                  <a:ea typeface="Times New Roman"/>
                  <a:cs typeface="Times New Roman"/>
                  <a:sym typeface="Times New Roman"/>
                </a:rPr>
                <a:t>các Lớp </a:t>
              </a:r>
              <a:r>
                <a:rPr lang="vi-VN" sz="1800">
                  <a:solidFill>
                    <a:schemeClr val="dk1"/>
                  </a:solidFill>
                  <a:latin typeface="Times New Roman"/>
                  <a:ea typeface="Times New Roman"/>
                  <a:cs typeface="Times New Roman"/>
                  <a:sym typeface="Times New Roman"/>
                </a:rPr>
                <a:t>Wrapper, gói java.lang cung cấp các lớp cơ bản để hỗ trợ các thiết kế trong Java: String, Math,</a:t>
              </a:r>
              <a:r>
                <a:rPr lang="en-US" sz="1800">
                  <a:solidFill>
                    <a:schemeClr val="dk1"/>
                  </a:solidFill>
                  <a:latin typeface="Times New Roman"/>
                  <a:ea typeface="Times New Roman"/>
                  <a:cs typeface="Times New Roman"/>
                  <a:sym typeface="Times New Roman"/>
                </a:rPr>
                <a:t> </a:t>
              </a:r>
              <a:r>
                <a:rPr lang="vi-VN" sz="1800">
                  <a:solidFill>
                    <a:schemeClr val="dk1"/>
                  </a:solidFill>
                  <a:latin typeface="Times New Roman"/>
                  <a:ea typeface="Times New Roman"/>
                  <a:cs typeface="Times New Roman"/>
                  <a:sym typeface="Times New Roman"/>
                </a:rPr>
                <a:t>…</a:t>
              </a:r>
              <a:endParaRPr/>
            </a:p>
          </p:txBody>
        </p:sp>
        <p:sp>
          <p:nvSpPr>
            <p:cNvPr id="620" name="Google Shape;620;p54"/>
            <p:cNvSpPr txBox="1"/>
            <p:nvPr/>
          </p:nvSpPr>
          <p:spPr>
            <a:xfrm>
              <a:off x="480" y="1893"/>
              <a:ext cx="1197"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byte</a:t>
              </a:r>
              <a:endParaRPr/>
            </a:p>
          </p:txBody>
        </p:sp>
        <p:sp>
          <p:nvSpPr>
            <p:cNvPr id="621" name="Google Shape;621;p54"/>
            <p:cNvSpPr txBox="1"/>
            <p:nvPr/>
          </p:nvSpPr>
          <p:spPr>
            <a:xfrm>
              <a:off x="1677" y="1893"/>
              <a:ext cx="1670"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Byte</a:t>
              </a:r>
              <a:endParaRPr/>
            </a:p>
          </p:txBody>
        </p:sp>
        <p:sp>
          <p:nvSpPr>
            <p:cNvPr id="622" name="Google Shape;622;p54"/>
            <p:cNvSpPr txBox="1"/>
            <p:nvPr/>
          </p:nvSpPr>
          <p:spPr>
            <a:xfrm>
              <a:off x="480" y="2199"/>
              <a:ext cx="1197"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short</a:t>
              </a:r>
              <a:endParaRPr/>
            </a:p>
          </p:txBody>
        </p:sp>
        <p:sp>
          <p:nvSpPr>
            <p:cNvPr id="623" name="Google Shape;623;p54"/>
            <p:cNvSpPr txBox="1"/>
            <p:nvPr/>
          </p:nvSpPr>
          <p:spPr>
            <a:xfrm>
              <a:off x="1677" y="2199"/>
              <a:ext cx="1670"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Short</a:t>
              </a:r>
              <a:endParaRPr/>
            </a:p>
          </p:txBody>
        </p:sp>
        <p:sp>
          <p:nvSpPr>
            <p:cNvPr id="624" name="Google Shape;624;p54"/>
            <p:cNvSpPr txBox="1"/>
            <p:nvPr/>
          </p:nvSpPr>
          <p:spPr>
            <a:xfrm>
              <a:off x="480" y="2504"/>
              <a:ext cx="1197"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char</a:t>
              </a:r>
              <a:endParaRPr/>
            </a:p>
          </p:txBody>
        </p:sp>
        <p:sp>
          <p:nvSpPr>
            <p:cNvPr id="625" name="Google Shape;625;p54"/>
            <p:cNvSpPr txBox="1"/>
            <p:nvPr/>
          </p:nvSpPr>
          <p:spPr>
            <a:xfrm>
              <a:off x="1677" y="2504"/>
              <a:ext cx="1670"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Character</a:t>
              </a:r>
              <a:endParaRPr/>
            </a:p>
          </p:txBody>
        </p:sp>
        <p:sp>
          <p:nvSpPr>
            <p:cNvPr id="626" name="Google Shape;626;p54"/>
            <p:cNvSpPr txBox="1"/>
            <p:nvPr/>
          </p:nvSpPr>
          <p:spPr>
            <a:xfrm>
              <a:off x="480" y="2810"/>
              <a:ext cx="1197"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int</a:t>
              </a:r>
              <a:endParaRPr/>
            </a:p>
          </p:txBody>
        </p:sp>
        <p:sp>
          <p:nvSpPr>
            <p:cNvPr id="627" name="Google Shape;627;p54"/>
            <p:cNvSpPr txBox="1"/>
            <p:nvPr/>
          </p:nvSpPr>
          <p:spPr>
            <a:xfrm>
              <a:off x="1677" y="2810"/>
              <a:ext cx="1670"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Integer</a:t>
              </a:r>
              <a:endParaRPr/>
            </a:p>
          </p:txBody>
        </p:sp>
        <p:sp>
          <p:nvSpPr>
            <p:cNvPr id="628" name="Google Shape;628;p54"/>
            <p:cNvSpPr txBox="1"/>
            <p:nvPr/>
          </p:nvSpPr>
          <p:spPr>
            <a:xfrm>
              <a:off x="480" y="3115"/>
              <a:ext cx="1197"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long</a:t>
              </a:r>
              <a:endParaRPr/>
            </a:p>
          </p:txBody>
        </p:sp>
        <p:sp>
          <p:nvSpPr>
            <p:cNvPr id="629" name="Google Shape;629;p54"/>
            <p:cNvSpPr txBox="1"/>
            <p:nvPr/>
          </p:nvSpPr>
          <p:spPr>
            <a:xfrm>
              <a:off x="1677" y="3115"/>
              <a:ext cx="1670"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Long</a:t>
              </a:r>
              <a:endParaRPr/>
            </a:p>
          </p:txBody>
        </p:sp>
        <p:sp>
          <p:nvSpPr>
            <p:cNvPr id="630" name="Google Shape;630;p54"/>
            <p:cNvSpPr txBox="1"/>
            <p:nvPr/>
          </p:nvSpPr>
          <p:spPr>
            <a:xfrm>
              <a:off x="480" y="3421"/>
              <a:ext cx="1197"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float</a:t>
              </a:r>
              <a:endParaRPr/>
            </a:p>
          </p:txBody>
        </p:sp>
        <p:sp>
          <p:nvSpPr>
            <p:cNvPr id="631" name="Google Shape;631;p54"/>
            <p:cNvSpPr txBox="1"/>
            <p:nvPr/>
          </p:nvSpPr>
          <p:spPr>
            <a:xfrm>
              <a:off x="1677" y="3421"/>
              <a:ext cx="1670" cy="305"/>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Float</a:t>
              </a:r>
              <a:endParaRPr/>
            </a:p>
          </p:txBody>
        </p:sp>
        <p:sp>
          <p:nvSpPr>
            <p:cNvPr id="632" name="Google Shape;632;p54"/>
            <p:cNvSpPr txBox="1"/>
            <p:nvPr/>
          </p:nvSpPr>
          <p:spPr>
            <a:xfrm>
              <a:off x="480" y="3726"/>
              <a:ext cx="1197"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double</a:t>
              </a:r>
              <a:endParaRPr/>
            </a:p>
          </p:txBody>
        </p:sp>
        <p:sp>
          <p:nvSpPr>
            <p:cNvPr id="633" name="Google Shape;633;p54"/>
            <p:cNvSpPr txBox="1"/>
            <p:nvPr/>
          </p:nvSpPr>
          <p:spPr>
            <a:xfrm>
              <a:off x="1677" y="3726"/>
              <a:ext cx="1670" cy="306"/>
            </a:xfrm>
            <a:prstGeom prst="rect">
              <a:avLst/>
            </a:prstGeom>
            <a:noFill/>
            <a:ln>
              <a:noFill/>
            </a:ln>
          </p:spPr>
          <p:txBody>
            <a:bodyPr spcFirstLastPara="1" wrap="square" lIns="9000" tIns="30151" rIns="9000" bIns="9000" anchor="t" anchorCtr="0">
              <a:noAutofit/>
            </a:bodyPr>
            <a:lstStyle/>
            <a:p>
              <a:pPr>
                <a:lnSpc>
                  <a:spcPct val="93000"/>
                </a:lnSpc>
                <a:buClr>
                  <a:schemeClr val="dk1"/>
                </a:buClr>
                <a:buSzPts val="1800"/>
              </a:pPr>
              <a:r>
                <a:rPr lang="en-US" sz="1800">
                  <a:solidFill>
                    <a:schemeClr val="dk1"/>
                  </a:solidFill>
                  <a:latin typeface="Times New Roman"/>
                  <a:ea typeface="Times New Roman"/>
                  <a:cs typeface="Times New Roman"/>
                  <a:sym typeface="Times New Roman"/>
                </a:rPr>
                <a:t>Double</a:t>
              </a:r>
              <a:endParaRPr/>
            </a:p>
          </p:txBody>
        </p:sp>
        <p:cxnSp>
          <p:nvCxnSpPr>
            <p:cNvPr id="634" name="Google Shape;634;p54"/>
            <p:cNvCxnSpPr/>
            <p:nvPr/>
          </p:nvCxnSpPr>
          <p:spPr>
            <a:xfrm>
              <a:off x="480" y="1008"/>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35" name="Google Shape;635;p54"/>
            <p:cNvCxnSpPr/>
            <p:nvPr/>
          </p:nvCxnSpPr>
          <p:spPr>
            <a:xfrm>
              <a:off x="1677" y="1008"/>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36" name="Google Shape;636;p54"/>
            <p:cNvCxnSpPr/>
            <p:nvPr/>
          </p:nvCxnSpPr>
          <p:spPr>
            <a:xfrm>
              <a:off x="3347" y="1008"/>
              <a:ext cx="2077" cy="0"/>
            </a:xfrm>
            <a:prstGeom prst="straightConnector1">
              <a:avLst/>
            </a:prstGeom>
            <a:noFill/>
            <a:ln w="9525" cap="flat" cmpd="sng">
              <a:solidFill>
                <a:srgbClr val="000000"/>
              </a:solidFill>
              <a:prstDash val="solid"/>
              <a:miter lim="800000"/>
              <a:headEnd type="none" w="med" len="med"/>
              <a:tailEnd type="none" w="med" len="med"/>
            </a:ln>
          </p:spPr>
        </p:cxnSp>
        <p:cxnSp>
          <p:nvCxnSpPr>
            <p:cNvPr id="637" name="Google Shape;637;p54"/>
            <p:cNvCxnSpPr/>
            <p:nvPr/>
          </p:nvCxnSpPr>
          <p:spPr>
            <a:xfrm>
              <a:off x="480" y="1588"/>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38" name="Google Shape;638;p54"/>
            <p:cNvCxnSpPr/>
            <p:nvPr/>
          </p:nvCxnSpPr>
          <p:spPr>
            <a:xfrm>
              <a:off x="1677" y="1588"/>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39" name="Google Shape;639;p54"/>
            <p:cNvCxnSpPr/>
            <p:nvPr/>
          </p:nvCxnSpPr>
          <p:spPr>
            <a:xfrm>
              <a:off x="3347" y="1588"/>
              <a:ext cx="2077" cy="0"/>
            </a:xfrm>
            <a:prstGeom prst="straightConnector1">
              <a:avLst/>
            </a:prstGeom>
            <a:noFill/>
            <a:ln w="9525" cap="flat" cmpd="sng">
              <a:solidFill>
                <a:srgbClr val="000000"/>
              </a:solidFill>
              <a:prstDash val="solid"/>
              <a:miter lim="800000"/>
              <a:headEnd type="none" w="med" len="med"/>
              <a:tailEnd type="none" w="med" len="med"/>
            </a:ln>
          </p:spPr>
        </p:cxnSp>
        <p:cxnSp>
          <p:nvCxnSpPr>
            <p:cNvPr id="640" name="Google Shape;640;p54"/>
            <p:cNvCxnSpPr/>
            <p:nvPr/>
          </p:nvCxnSpPr>
          <p:spPr>
            <a:xfrm>
              <a:off x="480" y="1893"/>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41" name="Google Shape;641;p54"/>
            <p:cNvCxnSpPr/>
            <p:nvPr/>
          </p:nvCxnSpPr>
          <p:spPr>
            <a:xfrm>
              <a:off x="1677" y="1893"/>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42" name="Google Shape;642;p54"/>
            <p:cNvCxnSpPr/>
            <p:nvPr/>
          </p:nvCxnSpPr>
          <p:spPr>
            <a:xfrm>
              <a:off x="480" y="2199"/>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43" name="Google Shape;643;p54"/>
            <p:cNvCxnSpPr/>
            <p:nvPr/>
          </p:nvCxnSpPr>
          <p:spPr>
            <a:xfrm>
              <a:off x="1677" y="2199"/>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44" name="Google Shape;644;p54"/>
            <p:cNvCxnSpPr/>
            <p:nvPr/>
          </p:nvCxnSpPr>
          <p:spPr>
            <a:xfrm>
              <a:off x="480" y="2504"/>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45" name="Google Shape;645;p54"/>
            <p:cNvCxnSpPr/>
            <p:nvPr/>
          </p:nvCxnSpPr>
          <p:spPr>
            <a:xfrm>
              <a:off x="1677" y="2504"/>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46" name="Google Shape;646;p54"/>
            <p:cNvCxnSpPr/>
            <p:nvPr/>
          </p:nvCxnSpPr>
          <p:spPr>
            <a:xfrm>
              <a:off x="480" y="2810"/>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47" name="Google Shape;647;p54"/>
            <p:cNvCxnSpPr/>
            <p:nvPr/>
          </p:nvCxnSpPr>
          <p:spPr>
            <a:xfrm>
              <a:off x="1677" y="2810"/>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48" name="Google Shape;648;p54"/>
            <p:cNvCxnSpPr/>
            <p:nvPr/>
          </p:nvCxnSpPr>
          <p:spPr>
            <a:xfrm>
              <a:off x="480" y="3115"/>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49" name="Google Shape;649;p54"/>
            <p:cNvCxnSpPr/>
            <p:nvPr/>
          </p:nvCxnSpPr>
          <p:spPr>
            <a:xfrm>
              <a:off x="1677" y="3115"/>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50" name="Google Shape;650;p54"/>
            <p:cNvCxnSpPr/>
            <p:nvPr/>
          </p:nvCxnSpPr>
          <p:spPr>
            <a:xfrm>
              <a:off x="480" y="3421"/>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51" name="Google Shape;651;p54"/>
            <p:cNvCxnSpPr/>
            <p:nvPr/>
          </p:nvCxnSpPr>
          <p:spPr>
            <a:xfrm>
              <a:off x="1677" y="3421"/>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52" name="Google Shape;652;p54"/>
            <p:cNvCxnSpPr/>
            <p:nvPr/>
          </p:nvCxnSpPr>
          <p:spPr>
            <a:xfrm>
              <a:off x="480" y="3726"/>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53" name="Google Shape;653;p54"/>
            <p:cNvCxnSpPr/>
            <p:nvPr/>
          </p:nvCxnSpPr>
          <p:spPr>
            <a:xfrm>
              <a:off x="1677" y="3726"/>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54" name="Google Shape;654;p54"/>
            <p:cNvCxnSpPr/>
            <p:nvPr/>
          </p:nvCxnSpPr>
          <p:spPr>
            <a:xfrm>
              <a:off x="480" y="4032"/>
              <a:ext cx="1197" cy="0"/>
            </a:xfrm>
            <a:prstGeom prst="straightConnector1">
              <a:avLst/>
            </a:prstGeom>
            <a:noFill/>
            <a:ln w="9525" cap="flat" cmpd="sng">
              <a:solidFill>
                <a:srgbClr val="000000"/>
              </a:solidFill>
              <a:prstDash val="solid"/>
              <a:miter lim="800000"/>
              <a:headEnd type="none" w="med" len="med"/>
              <a:tailEnd type="none" w="med" len="med"/>
            </a:ln>
          </p:spPr>
        </p:cxnSp>
        <p:cxnSp>
          <p:nvCxnSpPr>
            <p:cNvPr id="655" name="Google Shape;655;p54"/>
            <p:cNvCxnSpPr/>
            <p:nvPr/>
          </p:nvCxnSpPr>
          <p:spPr>
            <a:xfrm>
              <a:off x="1677" y="4032"/>
              <a:ext cx="1670" cy="0"/>
            </a:xfrm>
            <a:prstGeom prst="straightConnector1">
              <a:avLst/>
            </a:prstGeom>
            <a:noFill/>
            <a:ln w="9525" cap="flat" cmpd="sng">
              <a:solidFill>
                <a:srgbClr val="000000"/>
              </a:solidFill>
              <a:prstDash val="solid"/>
              <a:miter lim="800000"/>
              <a:headEnd type="none" w="med" len="med"/>
              <a:tailEnd type="none" w="med" len="med"/>
            </a:ln>
          </p:spPr>
        </p:cxnSp>
        <p:cxnSp>
          <p:nvCxnSpPr>
            <p:cNvPr id="656" name="Google Shape;656;p54"/>
            <p:cNvCxnSpPr/>
            <p:nvPr/>
          </p:nvCxnSpPr>
          <p:spPr>
            <a:xfrm>
              <a:off x="480" y="1008"/>
              <a:ext cx="0" cy="580"/>
            </a:xfrm>
            <a:prstGeom prst="straightConnector1">
              <a:avLst/>
            </a:prstGeom>
            <a:noFill/>
            <a:ln w="9525" cap="flat" cmpd="sng">
              <a:solidFill>
                <a:srgbClr val="000000"/>
              </a:solidFill>
              <a:prstDash val="solid"/>
              <a:miter lim="800000"/>
              <a:headEnd type="none" w="med" len="med"/>
              <a:tailEnd type="none" w="med" len="med"/>
            </a:ln>
          </p:spPr>
        </p:cxnSp>
        <p:cxnSp>
          <p:nvCxnSpPr>
            <p:cNvPr id="657" name="Google Shape;657;p54"/>
            <p:cNvCxnSpPr/>
            <p:nvPr/>
          </p:nvCxnSpPr>
          <p:spPr>
            <a:xfrm>
              <a:off x="480" y="1588"/>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58" name="Google Shape;658;p54"/>
            <p:cNvCxnSpPr/>
            <p:nvPr/>
          </p:nvCxnSpPr>
          <p:spPr>
            <a:xfrm>
              <a:off x="480" y="1893"/>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59" name="Google Shape;659;p54"/>
            <p:cNvCxnSpPr/>
            <p:nvPr/>
          </p:nvCxnSpPr>
          <p:spPr>
            <a:xfrm>
              <a:off x="480" y="2199"/>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60" name="Google Shape;660;p54"/>
            <p:cNvCxnSpPr/>
            <p:nvPr/>
          </p:nvCxnSpPr>
          <p:spPr>
            <a:xfrm>
              <a:off x="480" y="2504"/>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61" name="Google Shape;661;p54"/>
            <p:cNvCxnSpPr/>
            <p:nvPr/>
          </p:nvCxnSpPr>
          <p:spPr>
            <a:xfrm>
              <a:off x="480" y="2810"/>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62" name="Google Shape;662;p54"/>
            <p:cNvCxnSpPr/>
            <p:nvPr/>
          </p:nvCxnSpPr>
          <p:spPr>
            <a:xfrm>
              <a:off x="480" y="3115"/>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63" name="Google Shape;663;p54"/>
            <p:cNvCxnSpPr/>
            <p:nvPr/>
          </p:nvCxnSpPr>
          <p:spPr>
            <a:xfrm>
              <a:off x="480" y="3421"/>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64" name="Google Shape;664;p54"/>
            <p:cNvCxnSpPr/>
            <p:nvPr/>
          </p:nvCxnSpPr>
          <p:spPr>
            <a:xfrm>
              <a:off x="480" y="3726"/>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65" name="Google Shape;665;p54"/>
            <p:cNvCxnSpPr/>
            <p:nvPr/>
          </p:nvCxnSpPr>
          <p:spPr>
            <a:xfrm>
              <a:off x="1677" y="1008"/>
              <a:ext cx="0" cy="580"/>
            </a:xfrm>
            <a:prstGeom prst="straightConnector1">
              <a:avLst/>
            </a:prstGeom>
            <a:noFill/>
            <a:ln w="9525" cap="flat" cmpd="sng">
              <a:solidFill>
                <a:srgbClr val="000000"/>
              </a:solidFill>
              <a:prstDash val="solid"/>
              <a:miter lim="800000"/>
              <a:headEnd type="none" w="med" len="med"/>
              <a:tailEnd type="none" w="med" len="med"/>
            </a:ln>
          </p:spPr>
        </p:cxnSp>
        <p:cxnSp>
          <p:nvCxnSpPr>
            <p:cNvPr id="666" name="Google Shape;666;p54"/>
            <p:cNvCxnSpPr/>
            <p:nvPr/>
          </p:nvCxnSpPr>
          <p:spPr>
            <a:xfrm>
              <a:off x="1677" y="1588"/>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67" name="Google Shape;667;p54"/>
            <p:cNvCxnSpPr/>
            <p:nvPr/>
          </p:nvCxnSpPr>
          <p:spPr>
            <a:xfrm>
              <a:off x="1677" y="1893"/>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68" name="Google Shape;668;p54"/>
            <p:cNvCxnSpPr/>
            <p:nvPr/>
          </p:nvCxnSpPr>
          <p:spPr>
            <a:xfrm>
              <a:off x="1677" y="2199"/>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69" name="Google Shape;669;p54"/>
            <p:cNvCxnSpPr/>
            <p:nvPr/>
          </p:nvCxnSpPr>
          <p:spPr>
            <a:xfrm>
              <a:off x="1677" y="2504"/>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70" name="Google Shape;670;p54"/>
            <p:cNvCxnSpPr/>
            <p:nvPr/>
          </p:nvCxnSpPr>
          <p:spPr>
            <a:xfrm>
              <a:off x="1677" y="2810"/>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71" name="Google Shape;671;p54"/>
            <p:cNvCxnSpPr/>
            <p:nvPr/>
          </p:nvCxnSpPr>
          <p:spPr>
            <a:xfrm>
              <a:off x="1677" y="3115"/>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72" name="Google Shape;672;p54"/>
            <p:cNvCxnSpPr/>
            <p:nvPr/>
          </p:nvCxnSpPr>
          <p:spPr>
            <a:xfrm>
              <a:off x="1677" y="3421"/>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73" name="Google Shape;673;p54"/>
            <p:cNvCxnSpPr/>
            <p:nvPr/>
          </p:nvCxnSpPr>
          <p:spPr>
            <a:xfrm>
              <a:off x="1677" y="3726"/>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74" name="Google Shape;674;p54"/>
            <p:cNvCxnSpPr/>
            <p:nvPr/>
          </p:nvCxnSpPr>
          <p:spPr>
            <a:xfrm>
              <a:off x="3347" y="1008"/>
              <a:ext cx="0" cy="580"/>
            </a:xfrm>
            <a:prstGeom prst="straightConnector1">
              <a:avLst/>
            </a:prstGeom>
            <a:noFill/>
            <a:ln w="9525" cap="flat" cmpd="sng">
              <a:solidFill>
                <a:srgbClr val="000000"/>
              </a:solidFill>
              <a:prstDash val="solid"/>
              <a:miter lim="800000"/>
              <a:headEnd type="none" w="med" len="med"/>
              <a:tailEnd type="none" w="med" len="med"/>
            </a:ln>
          </p:spPr>
        </p:cxnSp>
        <p:cxnSp>
          <p:nvCxnSpPr>
            <p:cNvPr id="675" name="Google Shape;675;p54"/>
            <p:cNvCxnSpPr/>
            <p:nvPr/>
          </p:nvCxnSpPr>
          <p:spPr>
            <a:xfrm>
              <a:off x="3347" y="1588"/>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76" name="Google Shape;676;p54"/>
            <p:cNvCxnSpPr/>
            <p:nvPr/>
          </p:nvCxnSpPr>
          <p:spPr>
            <a:xfrm>
              <a:off x="3347" y="1893"/>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77" name="Google Shape;677;p54"/>
            <p:cNvCxnSpPr/>
            <p:nvPr/>
          </p:nvCxnSpPr>
          <p:spPr>
            <a:xfrm>
              <a:off x="3347" y="2199"/>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78" name="Google Shape;678;p54"/>
            <p:cNvCxnSpPr/>
            <p:nvPr/>
          </p:nvCxnSpPr>
          <p:spPr>
            <a:xfrm>
              <a:off x="3347" y="2504"/>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79" name="Google Shape;679;p54"/>
            <p:cNvCxnSpPr/>
            <p:nvPr/>
          </p:nvCxnSpPr>
          <p:spPr>
            <a:xfrm>
              <a:off x="3347" y="2810"/>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80" name="Google Shape;680;p54"/>
            <p:cNvCxnSpPr/>
            <p:nvPr/>
          </p:nvCxnSpPr>
          <p:spPr>
            <a:xfrm>
              <a:off x="3347" y="3115"/>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81" name="Google Shape;681;p54"/>
            <p:cNvCxnSpPr/>
            <p:nvPr/>
          </p:nvCxnSpPr>
          <p:spPr>
            <a:xfrm>
              <a:off x="3347" y="3421"/>
              <a:ext cx="0" cy="305"/>
            </a:xfrm>
            <a:prstGeom prst="straightConnector1">
              <a:avLst/>
            </a:prstGeom>
            <a:noFill/>
            <a:ln w="9525" cap="flat" cmpd="sng">
              <a:solidFill>
                <a:srgbClr val="000000"/>
              </a:solidFill>
              <a:prstDash val="solid"/>
              <a:miter lim="800000"/>
              <a:headEnd type="none" w="med" len="med"/>
              <a:tailEnd type="none" w="med" len="med"/>
            </a:ln>
          </p:spPr>
        </p:cxnSp>
        <p:cxnSp>
          <p:nvCxnSpPr>
            <p:cNvPr id="682" name="Google Shape;682;p54"/>
            <p:cNvCxnSpPr/>
            <p:nvPr/>
          </p:nvCxnSpPr>
          <p:spPr>
            <a:xfrm>
              <a:off x="3347" y="3726"/>
              <a:ext cx="0" cy="306"/>
            </a:xfrm>
            <a:prstGeom prst="straightConnector1">
              <a:avLst/>
            </a:prstGeom>
            <a:noFill/>
            <a:ln w="9525" cap="flat" cmpd="sng">
              <a:solidFill>
                <a:srgbClr val="000000"/>
              </a:solidFill>
              <a:prstDash val="solid"/>
              <a:miter lim="800000"/>
              <a:headEnd type="none" w="med" len="med"/>
              <a:tailEnd type="none" w="med" len="med"/>
            </a:ln>
          </p:spPr>
        </p:cxnSp>
        <p:cxnSp>
          <p:nvCxnSpPr>
            <p:cNvPr id="683" name="Google Shape;683;p54"/>
            <p:cNvCxnSpPr/>
            <p:nvPr/>
          </p:nvCxnSpPr>
          <p:spPr>
            <a:xfrm>
              <a:off x="5424" y="1008"/>
              <a:ext cx="0" cy="580"/>
            </a:xfrm>
            <a:prstGeom prst="straightConnector1">
              <a:avLst/>
            </a:prstGeom>
            <a:noFill/>
            <a:ln w="9525" cap="flat" cmpd="sng">
              <a:solidFill>
                <a:srgbClr val="000000"/>
              </a:solidFill>
              <a:prstDash val="solid"/>
              <a:miter lim="800000"/>
              <a:headEnd type="none" w="med" len="med"/>
              <a:tailEnd type="none" w="med" len="med"/>
            </a:ln>
          </p:spPr>
        </p:cxnSp>
        <p:cxnSp>
          <p:nvCxnSpPr>
            <p:cNvPr id="684" name="Google Shape;684;p54"/>
            <p:cNvCxnSpPr/>
            <p:nvPr/>
          </p:nvCxnSpPr>
          <p:spPr>
            <a:xfrm>
              <a:off x="5424" y="1588"/>
              <a:ext cx="0" cy="2533"/>
            </a:xfrm>
            <a:prstGeom prst="straightConnector1">
              <a:avLst/>
            </a:prstGeom>
            <a:noFill/>
            <a:ln w="9525" cap="flat" cmpd="sng">
              <a:solidFill>
                <a:srgbClr val="000000"/>
              </a:solidFill>
              <a:prstDash val="solid"/>
              <a:miter lim="800000"/>
              <a:headEnd type="none" w="med" len="med"/>
              <a:tailEnd type="none" w="med" len="med"/>
            </a:ln>
          </p:spPr>
        </p:cxnSp>
      </p:gr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2585928" y="2820987"/>
            <a:ext cx="5627343"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Hướng</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dẫn</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Chương</a:t>
            </a:r>
            <a:r>
              <a:rPr lang="en-US" sz="3200" b="1" dirty="0">
                <a:solidFill>
                  <a:srgbClr val="000000"/>
                </a:solidFill>
                <a:latin typeface="Times New Roman"/>
                <a:ea typeface="Times New Roman"/>
                <a:cs typeface="Times New Roman"/>
                <a:sym typeface="Times New Roman"/>
              </a:rPr>
              <a:t> 2</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19</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extLst>
      <p:ext uri="{BB962C8B-B14F-4D97-AF65-F5344CB8AC3E}">
        <p14:creationId xmlns:p14="http://schemas.microsoft.com/office/powerpoint/2010/main" val="226597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05221" y="304805"/>
            <a:ext cx="10617959" cy="1216025"/>
          </a:xfrm>
          <a:prstGeom prst="rect">
            <a:avLst/>
          </a:prstGeom>
          <a:noFill/>
          <a:ln>
            <a:noFill/>
          </a:ln>
        </p:spPr>
        <p:txBody>
          <a:bodyPr spcFirstLastPara="1" wrap="square" lIns="91425" tIns="45700" rIns="91425" bIns="45700" anchor="b" anchorCtr="0">
            <a:noAutofit/>
          </a:bodyPr>
          <a:lstStyle/>
          <a:p>
            <a:pPr>
              <a:buClr>
                <a:schemeClr val="dk2"/>
              </a:buClr>
              <a:buSzPts val="3200"/>
            </a:pPr>
            <a:r>
              <a:rPr lang="en-US" sz="3200" b="1" dirty="0" err="1">
                <a:latin typeface="Times New Roman"/>
                <a:ea typeface="Times New Roman"/>
                <a:cs typeface="Times New Roman"/>
                <a:sym typeface="Times New Roman"/>
              </a:rPr>
              <a:t>Mục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tiêu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bài</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học</a:t>
            </a:r>
            <a:endParaRPr dirty="0"/>
          </a:p>
        </p:txBody>
      </p:sp>
      <p:sp>
        <p:nvSpPr>
          <p:cNvPr id="137" name="Google Shape;137;p8"/>
          <p:cNvSpPr txBox="1">
            <a:spLocks noGrp="1"/>
          </p:cNvSpPr>
          <p:nvPr>
            <p:ph type="body" idx="1"/>
          </p:nvPr>
        </p:nvSpPr>
        <p:spPr>
          <a:xfrm>
            <a:off x="805222" y="1752600"/>
            <a:ext cx="9286519" cy="4267200"/>
          </a:xfrm>
          <a:prstGeom prst="rect">
            <a:avLst/>
          </a:prstGeom>
          <a:noFill/>
          <a:ln>
            <a:noFill/>
          </a:ln>
        </p:spPr>
        <p:txBody>
          <a:bodyPr spcFirstLastPara="1" wrap="square" lIns="91425" tIns="45700" rIns="91425" bIns="45700" anchor="t" anchorCtr="0">
            <a:noAutofit/>
          </a:bodyPr>
          <a:lstStyle/>
          <a:p>
            <a:pPr marL="469888" indent="-469888">
              <a:spcBef>
                <a:spcPts val="0"/>
              </a:spcBef>
              <a:buSzPts val="2800"/>
              <a:buFont typeface="Noto Sans Symbols"/>
              <a:buChar char="❖"/>
            </a:pPr>
            <a:r>
              <a:rPr lang="en-US" dirty="0" err="1">
                <a:latin typeface="Times New Roman"/>
                <a:cs typeface="Times New Roman"/>
                <a:sym typeface="Times New Roman"/>
              </a:rPr>
              <a:t>Định</a:t>
            </a:r>
            <a:r>
              <a:rPr lang="en-US" dirty="0">
                <a:latin typeface="Times New Roman"/>
                <a:cs typeface="Times New Roman"/>
                <a:sym typeface="Times New Roman"/>
              </a:rPr>
              <a:t> </a:t>
            </a:r>
            <a:r>
              <a:rPr lang="en-US" dirty="0" err="1">
                <a:latin typeface="Times New Roman"/>
                <a:cs typeface="Times New Roman"/>
                <a:sym typeface="Times New Roman"/>
              </a:rPr>
              <a:t>danh</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Biến</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và</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hằng</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số</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Kiểu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dữ</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liệu</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Toán</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tử</a:t>
            </a:r>
            <a:r>
              <a:rPr lang="en-US" dirty="0">
                <a:solidFill>
                  <a:srgbClr val="000000"/>
                </a:solidFill>
                <a:latin typeface="Times New Roman"/>
                <a:ea typeface="Times New Roman"/>
                <a:cs typeface="Times New Roman"/>
                <a:sym typeface="Times New Roman"/>
              </a:rPr>
              <a:t> &amp; </a:t>
            </a:r>
            <a:r>
              <a:rPr lang="en-US" dirty="0" err="1">
                <a:solidFill>
                  <a:srgbClr val="000000"/>
                </a:solidFill>
                <a:latin typeface="Times New Roman"/>
                <a:ea typeface="Times New Roman"/>
                <a:cs typeface="Times New Roman"/>
                <a:sym typeface="Times New Roman"/>
              </a:rPr>
              <a:t>Biểu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thức</a:t>
            </a:r>
            <a:endParaRPr lang="en-US" dirty="0">
              <a:solidFill>
                <a:srgbClr val="000000"/>
              </a:solidFill>
              <a:latin typeface="Times New Roman"/>
              <a:ea typeface="Times New Roman"/>
              <a:cs typeface="Times New Roman"/>
              <a:sym typeface="Times New Roman"/>
            </a:endParaRPr>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Cấu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trúc</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điều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khiển</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Lớp</a:t>
            </a:r>
            <a:r>
              <a:rPr lang="en-US" dirty="0">
                <a:solidFill>
                  <a:srgbClr val="000000"/>
                </a:solidFill>
                <a:latin typeface="Times New Roman"/>
                <a:ea typeface="Times New Roman"/>
                <a:cs typeface="Times New Roman"/>
                <a:sym typeface="Times New Roman"/>
              </a:rPr>
              <a:t> bao </a:t>
            </a:r>
            <a:r>
              <a:rPr lang="en-US" dirty="0" err="1">
                <a:solidFill>
                  <a:srgbClr val="000000"/>
                </a:solidFill>
                <a:latin typeface="Times New Roman"/>
                <a:ea typeface="Times New Roman"/>
                <a:cs typeface="Times New Roman"/>
                <a:sym typeface="Times New Roman"/>
              </a:rPr>
              <a:t>bọc</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Các</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ví</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dụ</a:t>
            </a:r>
            <a:endParaRPr dirty="0">
              <a:latin typeface="Times New Roman"/>
              <a:ea typeface="Times New Roman"/>
              <a:cs typeface="Times New Roman"/>
              <a:sym typeface="Times New Roman"/>
            </a:endParaRPr>
          </a:p>
          <a:p>
            <a:pPr marL="469888" indent="-292093">
              <a:spcBef>
                <a:spcPts val="560"/>
              </a:spcBef>
              <a:buSzPts val="2800"/>
              <a:buNone/>
            </a:pPr>
            <a:endParaRPr sz="3600" dirty="0">
              <a:latin typeface="Times New Roman"/>
              <a:ea typeface="Times New Roman"/>
              <a:cs typeface="Times New Roman"/>
              <a:sym typeface="Times New Roman"/>
            </a:endParaRPr>
          </a:p>
        </p:txBody>
      </p:sp>
      <p:sp>
        <p:nvSpPr>
          <p:cNvPr id="138" name="Google Shape;138;p8"/>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140" name="Google Shape;140;p8"/>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20</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2" name="Rectangle 1">
            <a:extLst>
              <a:ext uri="{FF2B5EF4-FFF2-40B4-BE49-F238E27FC236}">
                <a16:creationId xmlns:a16="http://schemas.microsoft.com/office/drawing/2014/main" id="{D7F0C39E-5F0A-544B-A1FE-43A034AF4CE0}"/>
              </a:ext>
            </a:extLst>
          </p:cNvPr>
          <p:cNvSpPr/>
          <p:nvPr/>
        </p:nvSpPr>
        <p:spPr>
          <a:xfrm>
            <a:off x="1692729" y="2027016"/>
            <a:ext cx="7565570" cy="3217356"/>
          </a:xfrm>
          <a:prstGeom prst="rect">
            <a:avLst/>
          </a:prstGeom>
        </p:spPr>
        <p:txBody>
          <a:bodyPr wrap="square">
            <a:spAutoFit/>
          </a:bodyPr>
          <a:lstStyle/>
          <a:p>
            <a:pPr algn="just">
              <a:lnSpc>
                <a:spcPct val="150000"/>
              </a:lnSpc>
              <a:spcBef>
                <a:spcPts val="600"/>
              </a:spcBef>
              <a:spcAft>
                <a:spcPts val="800"/>
              </a:spcAft>
            </a:pPr>
            <a:r>
              <a:rPr lang="en-US" sz="2000" b="1" u="sng" dirty="0" err="1">
                <a:latin typeface="Times New Roman" panose="02020603050405020304" pitchFamily="18" charset="0"/>
                <a:ea typeface="Calibri" panose="020F0502020204030204" pitchFamily="34" charset="0"/>
                <a:cs typeface="Times New Roman" panose="02020603050405020304" pitchFamily="18" charset="0"/>
              </a:rPr>
              <a:t>Bài</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 1:</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latin typeface="Times New Roman" panose="02020603050405020304" pitchFamily="18" charset="0"/>
                <a:ea typeface="Calibri" panose="020F0502020204030204" pitchFamily="34" charset="0"/>
                <a:cs typeface="Times New Roman" panose="02020603050405020304" pitchFamily="18" charset="0"/>
              </a:rPr>
              <a:t> Java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dương</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sau</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chữ</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tiên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endParaRPr lang="en-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chữ</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lẻ</a:t>
            </a:r>
            <a:r>
              <a:rPr lang="en-US" sz="2000" dirty="0">
                <a:latin typeface="Times New Roman" panose="02020603050405020304" pitchFamily="18" charset="0"/>
                <a:ea typeface="Calibri" panose="020F0502020204030204" pitchFamily="34" charset="0"/>
                <a:cs typeface="Times New Roman" panose="02020603050405020304" pitchFamily="18" charset="0"/>
              </a:rPr>
              <a:t> hay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cả</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n.</a:t>
            </a:r>
            <a:endParaRPr lang="en-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2000" dirty="0">
                <a:latin typeface="Times New Roman" panose="02020603050405020304" pitchFamily="18" charset="0"/>
                <a:ea typeface="Calibri" panose="020F0502020204030204" pitchFamily="34" charset="0"/>
                <a:cs typeface="Times New Roman" panose="02020603050405020304" pitchFamily="18" charset="0"/>
              </a:rPr>
              <a:t> hay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V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24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21</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3" name="Rectangle 2">
            <a:extLst>
              <a:ext uri="{FF2B5EF4-FFF2-40B4-BE49-F238E27FC236}">
                <a16:creationId xmlns:a16="http://schemas.microsoft.com/office/drawing/2014/main" id="{BE166A9E-C788-0147-8E46-904AC0E5FBF0}"/>
              </a:ext>
            </a:extLst>
          </p:cNvPr>
          <p:cNvSpPr/>
          <p:nvPr/>
        </p:nvSpPr>
        <p:spPr>
          <a:xfrm>
            <a:off x="846167" y="1863885"/>
            <a:ext cx="10590657" cy="3715120"/>
          </a:xfrm>
          <a:prstGeom prst="rect">
            <a:avLst/>
          </a:prstGeom>
        </p:spPr>
        <p:txBody>
          <a:bodyPr wrap="square">
            <a:spAutoFit/>
          </a:bodyPr>
          <a:lstStyle/>
          <a:p>
            <a:pPr algn="just">
              <a:lnSpc>
                <a:spcPct val="150000"/>
              </a:lnSpc>
              <a:spcBef>
                <a:spcPts val="600"/>
              </a:spcBef>
              <a:spcAft>
                <a:spcPts val="800"/>
              </a:spcAft>
            </a:pPr>
            <a:r>
              <a:rPr lang="en-US" b="1" u="sng" dirty="0" err="1">
                <a:latin typeface="Times New Roman" panose="02020603050405020304" pitchFamily="18" charset="0"/>
                <a:ea typeface="Calibri" panose="020F0502020204030204" pitchFamily="34" charset="0"/>
                <a:cs typeface="Times New Roman" panose="02020603050405020304" pitchFamily="18" charset="0"/>
              </a:rPr>
              <a:t>Bài</a:t>
            </a:r>
            <a:r>
              <a:rPr lang="en-US" b="1" u="sng" dirty="0">
                <a:latin typeface="Times New Roman" panose="02020603050405020304" pitchFamily="18" charset="0"/>
                <a:ea typeface="Calibri" panose="020F0502020204030204" pitchFamily="34" charset="0"/>
                <a:cs typeface="Times New Roman" panose="02020603050405020304" pitchFamily="18" charset="0"/>
              </a:rPr>
              <a:t> 2:</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Java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phép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yêu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sau</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eriod"/>
            </a:pPr>
            <a:r>
              <a:rPr lang="en-US" dirty="0" err="1">
                <a:latin typeface="Times New Roman" panose="02020603050405020304" pitchFamily="18" charset="0"/>
                <a:ea typeface="Calibri" panose="020F0502020204030204" pitchFamily="34" charset="0"/>
                <a:cs typeface="Times New Roman" panose="02020603050405020304" pitchFamily="18" charset="0"/>
              </a:rPr>
              <a:t>Đếm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trắng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ngoài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trước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b="1" dirty="0" err="1">
                <a:latin typeface="Times New Roman" panose="02020603050405020304" pitchFamily="18" charset="0"/>
                <a:ea typeface="Calibri" panose="020F0502020204030204" pitchFamily="34" charset="0"/>
                <a:cs typeface="Times New Roman" panose="02020603050405020304" pitchFamily="18" charset="0"/>
              </a:rPr>
              <a:t>Ví</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dụ</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b="1" i="1" dirty="0">
                <a:latin typeface="Times New Roman" panose="02020603050405020304" pitchFamily="18" charset="0"/>
                <a:ea typeface="Calibri" panose="020F0502020204030204" pitchFamily="34" charset="0"/>
                <a:cs typeface="Times New Roman" panose="02020603050405020304" pitchFamily="18" charset="0"/>
              </a:rPr>
              <a:t>Input:</a:t>
            </a:r>
            <a:r>
              <a:rPr lang="en-US" dirty="0">
                <a:latin typeface="Times New Roman" panose="02020603050405020304" pitchFamily="18" charset="0"/>
                <a:ea typeface="Calibri" panose="020F0502020204030204" pitchFamily="34" charset="0"/>
                <a:cs typeface="Times New Roman" panose="02020603050405020304" pitchFamily="18" charset="0"/>
              </a:rPr>
              <a:t> “Aa </a:t>
            </a:r>
            <a:r>
              <a:rPr lang="en-US" dirty="0" err="1">
                <a:latin typeface="Times New Roman" panose="02020603050405020304" pitchFamily="18" charset="0"/>
                <a:ea typeface="Calibri" panose="020F0502020204030204" pitchFamily="34" charset="0"/>
                <a:cs typeface="Times New Roman" panose="02020603050405020304" pitchFamily="18" charset="0"/>
              </a:rPr>
              <a:t>kiu</a:t>
            </a:r>
            <a:r>
              <a:rPr lang="en-US" dirty="0">
                <a:latin typeface="Times New Roman" panose="02020603050405020304" pitchFamily="18" charset="0"/>
                <a:ea typeface="Calibri" panose="020F0502020204030204" pitchFamily="34" charset="0"/>
                <a:cs typeface="Times New Roman" panose="02020603050405020304" pitchFamily="18" charset="0"/>
              </a:rPr>
              <a:t>, I </a:t>
            </a:r>
            <a:r>
              <a:rPr lang="en-US" dirty="0" err="1">
                <a:latin typeface="Times New Roman" panose="02020603050405020304" pitchFamily="18" charset="0"/>
                <a:ea typeface="Calibri" panose="020F0502020204030204" pitchFamily="34" charset="0"/>
                <a:cs typeface="Times New Roman" panose="02020603050405020304" pitchFamily="18" charset="0"/>
              </a:rPr>
              <a:t>swd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skieo</a:t>
            </a:r>
            <a:r>
              <a:rPr lang="en-US" dirty="0">
                <a:latin typeface="Times New Roman" panose="02020603050405020304" pitchFamily="18" charset="0"/>
                <a:ea typeface="Calibri" panose="020F0502020204030204" pitchFamily="34" charset="0"/>
                <a:cs typeface="Times New Roman" panose="02020603050405020304" pitchFamily="18" charset="0"/>
              </a:rPr>
              <a:t> 236587. GH </a:t>
            </a:r>
            <a:r>
              <a:rPr lang="en-US" dirty="0" err="1">
                <a:latin typeface="Times New Roman" panose="02020603050405020304" pitchFamily="18" charset="0"/>
                <a:ea typeface="Calibri" panose="020F0502020204030204" pitchFamily="34" charset="0"/>
                <a:cs typeface="Times New Roman" panose="02020603050405020304" pitchFamily="18" charset="0"/>
              </a:rPr>
              <a:t>kiu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sieo</a:t>
            </a:r>
            <a:r>
              <a:rPr lang="en-US" dirty="0">
                <a:latin typeface="Times New Roman" panose="02020603050405020304" pitchFamily="18" charset="0"/>
                <a:ea typeface="Calibri" panose="020F0502020204030204" pitchFamily="34" charset="0"/>
                <a:cs typeface="Times New Roman" panose="02020603050405020304" pitchFamily="18" charset="0"/>
              </a:rPr>
              <a:t>?? 25.33”</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b="1" i="1" dirty="0">
                <a:latin typeface="Times New Roman" panose="02020603050405020304" pitchFamily="18" charset="0"/>
                <a:ea typeface="Calibri" panose="020F0502020204030204" pitchFamily="34" charset="0"/>
                <a:cs typeface="Times New Roman" panose="02020603050405020304" pitchFamily="18" charset="0"/>
              </a:rPr>
              <a:t>Output: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23, </a:t>
            </a:r>
            <a:r>
              <a:rPr lang="en-US" dirty="0" err="1">
                <a:latin typeface="Times New Roman" panose="02020603050405020304" pitchFamily="18" charset="0"/>
                <a:ea typeface="Calibri" panose="020F0502020204030204" pitchFamily="34" charset="0"/>
                <a:cs typeface="Times New Roman" panose="02020603050405020304" pitchFamily="18" charset="0"/>
              </a:rPr>
              <a:t>Khoảng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trắng</a:t>
            </a:r>
            <a:r>
              <a:rPr lang="en-US" dirty="0">
                <a:latin typeface="Times New Roman" panose="02020603050405020304" pitchFamily="18" charset="0"/>
                <a:ea typeface="Calibri" panose="020F0502020204030204" pitchFamily="34" charset="0"/>
                <a:cs typeface="Times New Roman" panose="02020603050405020304" pitchFamily="18" charset="0"/>
              </a:rPr>
              <a:t>: 9</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10,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a:t>
            </a:r>
            <a:r>
              <a:rPr lang="en-US" dirty="0">
                <a:latin typeface="Times New Roman" panose="02020603050405020304" pitchFamily="18" charset="0"/>
                <a:ea typeface="Calibri" panose="020F0502020204030204" pitchFamily="34" charset="0"/>
                <a:cs typeface="Times New Roman" panose="02020603050405020304" pitchFamily="18" charset="0"/>
              </a:rPr>
              <a:t>: 6</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eriod"/>
            </a:pPr>
            <a:r>
              <a:rPr lang="en-US" dirty="0" err="1">
                <a:latin typeface="Times New Roman" panose="02020603050405020304" pitchFamily="18" charset="0"/>
                <a:ea typeface="Calibri" panose="020F0502020204030204" pitchFamily="34" charset="0"/>
                <a:cs typeface="Times New Roman" panose="02020603050405020304" pitchFamily="18" charset="0"/>
              </a:rPr>
              <a:t>Tìm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nhiều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hai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nhiều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nhiều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hai</a:t>
            </a:r>
            <a:r>
              <a:rPr lang="en-US" dirty="0">
                <a:latin typeface="Times New Roman" panose="02020603050405020304" pitchFamily="18" charset="0"/>
                <a:ea typeface="Calibri" panose="020F0502020204030204" pitchFamily="34" charset="0"/>
                <a:cs typeface="Times New Roman" panose="02020603050405020304" pitchFamily="18" charset="0"/>
              </a:rPr>
              <a:t>, in ra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đầu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tiên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eriod"/>
            </a:pPr>
            <a:r>
              <a:rPr lang="en-US" dirty="0" err="1">
                <a:latin typeface="Times New Roman" panose="02020603050405020304" pitchFamily="18" charset="0"/>
                <a:ea typeface="Calibri" panose="020F0502020204030204" pitchFamily="34" charset="0"/>
                <a:cs typeface="Times New Roman" panose="02020603050405020304" pitchFamily="18" charset="0"/>
              </a:rPr>
              <a:t>Tính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b="1" dirty="0" err="1">
                <a:latin typeface="Times New Roman" panose="02020603050405020304" pitchFamily="18" charset="0"/>
                <a:ea typeface="Calibri" panose="020F0502020204030204" pitchFamily="34" charset="0"/>
                <a:cs typeface="Times New Roman" panose="02020603050405020304" pitchFamily="18" charset="0"/>
              </a:rPr>
              <a:t>Ví</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dụ</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pPr>
            <a:r>
              <a:rPr lang="en-US" b="1" i="1" dirty="0">
                <a:latin typeface="Times New Roman" panose="02020603050405020304" pitchFamily="18" charset="0"/>
                <a:ea typeface="Calibri" panose="020F0502020204030204" pitchFamily="34" charset="0"/>
                <a:cs typeface="Times New Roman" panose="02020603050405020304" pitchFamily="18" charset="0"/>
              </a:rPr>
              <a:t>Input:</a:t>
            </a:r>
            <a:r>
              <a:rPr lang="en-US" dirty="0">
                <a:latin typeface="Times New Roman" panose="02020603050405020304" pitchFamily="18" charset="0"/>
                <a:ea typeface="Calibri" panose="020F0502020204030204" pitchFamily="34" charset="0"/>
                <a:cs typeface="Times New Roman" panose="02020603050405020304" pitchFamily="18" charset="0"/>
              </a:rPr>
              <a:t> “It 15 is25 a 20string”</a:t>
            </a:r>
            <a:endParaRPr lang="en-VN" sz="11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Output: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Tổng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 60</a:t>
            </a:r>
            <a:endParaRPr lang="en-V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285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22</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2" name="Rectangle 1">
            <a:extLst>
              <a:ext uri="{FF2B5EF4-FFF2-40B4-BE49-F238E27FC236}">
                <a16:creationId xmlns:a16="http://schemas.microsoft.com/office/drawing/2014/main" id="{91A130E4-5A2D-0B49-B785-F9BE4734BC8C}"/>
              </a:ext>
            </a:extLst>
          </p:cNvPr>
          <p:cNvSpPr/>
          <p:nvPr/>
        </p:nvSpPr>
        <p:spPr>
          <a:xfrm>
            <a:off x="1616529" y="1649146"/>
            <a:ext cx="7919357" cy="4467762"/>
          </a:xfrm>
          <a:prstGeom prst="rect">
            <a:avLst/>
          </a:prstGeom>
        </p:spPr>
        <p:txBody>
          <a:bodyPr wrap="square">
            <a:spAutoFit/>
          </a:bodyPr>
          <a:lstStyle/>
          <a:p>
            <a:pPr>
              <a:lnSpc>
                <a:spcPct val="150000"/>
              </a:lnSpc>
              <a:spcBef>
                <a:spcPts val="600"/>
              </a:spcBef>
              <a:spcAft>
                <a:spcPts val="800"/>
              </a:spcAft>
            </a:pPr>
            <a:r>
              <a:rPr lang="en-US" sz="1600" b="1" u="sng" dirty="0" err="1">
                <a:latin typeface="Times New Roman" panose="02020603050405020304" pitchFamily="18" charset="0"/>
                <a:ea typeface="Calibri" panose="020F0502020204030204" pitchFamily="34" charset="0"/>
                <a:cs typeface="Times New Roman" panose="02020603050405020304" pitchFamily="18" charset="0"/>
              </a:rPr>
              <a:t>Bài</a:t>
            </a:r>
            <a:r>
              <a:rPr lang="en-US" sz="1600" b="1" u="sng" dirty="0">
                <a:latin typeface="Times New Roman" panose="02020603050405020304" pitchFamily="18" charset="0"/>
                <a:ea typeface="Calibri" panose="020F0502020204030204" pitchFamily="34" charset="0"/>
                <a:cs typeface="Times New Roman" panose="02020603050405020304" pitchFamily="18" charset="0"/>
              </a:rPr>
              <a:t> 3:</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600" dirty="0">
                <a:latin typeface="Times New Roman" panose="02020603050405020304" pitchFamily="18" charset="0"/>
                <a:ea typeface="Calibri" panose="020F0502020204030204" pitchFamily="34" charset="0"/>
                <a:cs typeface="Times New Roman" panose="02020603050405020304" pitchFamily="18" charset="0"/>
              </a:rPr>
              <a:t> Java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in ra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cờ</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Mỹ</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2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 * * * * * ==================================</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en-V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359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23</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2" name="Rectangle 1">
            <a:extLst>
              <a:ext uri="{FF2B5EF4-FFF2-40B4-BE49-F238E27FC236}">
                <a16:creationId xmlns:a16="http://schemas.microsoft.com/office/drawing/2014/main" id="{91A130E4-5A2D-0B49-B785-F9BE4734BC8C}"/>
              </a:ext>
            </a:extLst>
          </p:cNvPr>
          <p:cNvSpPr/>
          <p:nvPr/>
        </p:nvSpPr>
        <p:spPr>
          <a:xfrm>
            <a:off x="846168" y="1649146"/>
            <a:ext cx="10590657" cy="4524315"/>
          </a:xfrm>
          <a:prstGeom prst="rect">
            <a:avLst/>
          </a:prstGeom>
        </p:spPr>
        <p:txBody>
          <a:bodyPr wrap="square">
            <a:spAutoFit/>
          </a:bodyPr>
          <a:lstStyle/>
          <a:p>
            <a:r>
              <a:rPr lang="en-US" sz="1800" b="1" u="sng" dirty="0" err="1">
                <a:latin typeface="Times New Roman" panose="02020603050405020304" pitchFamily="18" charset="0"/>
                <a:cs typeface="Times New Roman" panose="02020603050405020304" pitchFamily="18" charset="0"/>
              </a:rPr>
              <a:t>Bài</a:t>
            </a:r>
            <a:r>
              <a:rPr lang="en-US" sz="1800" b="1" u="sng" dirty="0">
                <a:latin typeface="Times New Roman" panose="02020603050405020304" pitchFamily="18" charset="0"/>
                <a:cs typeface="Times New Roman" panose="02020603050405020304" pitchFamily="18" charset="0"/>
              </a:rPr>
              <a:t> 4:</a:t>
            </a:r>
            <a:r>
              <a:rPr lang="en-US" sz="1800" b="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pPr lvl="0"/>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Java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bởi</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số</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nguyên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liên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in ra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in ra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tại</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Ví</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dụ</a:t>
            </a:r>
            <a:r>
              <a:rPr lang="en-US" sz="1800" b="1"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 [22, 5, 0, 2, 1, 4, 3, 6, 1, 23, 8]</a:t>
            </a:r>
            <a:endParaRPr lang="en-V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[22, 23]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[0, 1, 2, 3, 4, 5, 6]</a:t>
            </a:r>
            <a:endParaRPr lang="en-VN"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[0, 1, 2, 3, 4, 5, 6]</a:t>
            </a:r>
          </a:p>
          <a:p>
            <a:endParaRPr lang="en-VN" sz="1800" dirty="0">
              <a:latin typeface="Times New Roman" panose="02020603050405020304" pitchFamily="18" charset="0"/>
              <a:cs typeface="Times New Roman" panose="02020603050405020304" pitchFamily="18" charset="0"/>
            </a:endParaRPr>
          </a:p>
          <a:p>
            <a:pPr lvl="0"/>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Java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đếm</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số</a:t>
            </a:r>
            <a:r>
              <a:rPr lang="en-US" sz="1800" b="1" dirty="0">
                <a:latin typeface="Times New Roman" panose="02020603050405020304" pitchFamily="18" charset="0"/>
                <a:cs typeface="Times New Roman" panose="02020603050405020304" pitchFamily="18" charset="0"/>
              </a:rPr>
              <a:t> tam </a:t>
            </a:r>
            <a:r>
              <a:rPr lang="en-US" sz="1800" b="1" dirty="0" err="1">
                <a:latin typeface="Times New Roman" panose="02020603050405020304" pitchFamily="18" charset="0"/>
                <a:cs typeface="Times New Roman" panose="02020603050405020304" pitchFamily="18" charset="0"/>
              </a:rPr>
              <a:t>giác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có</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thể</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r>
              <a:rPr lang="en-US" sz="1800"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Gợi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tam </a:t>
            </a:r>
            <a:r>
              <a:rPr lang="en-US" sz="1800" dirty="0" err="1">
                <a:latin typeface="Times New Roman" panose="02020603050405020304" pitchFamily="18" charset="0"/>
                <a:cs typeface="Times New Roman" panose="02020603050405020304" pitchFamily="18" charset="0"/>
              </a:rPr>
              <a:t>giác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Tổng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tam </a:t>
            </a:r>
            <a:r>
              <a:rPr lang="en-US" sz="1800" dirty="0" err="1">
                <a:latin typeface="Times New Roman" panose="02020603050405020304" pitchFamily="18" charset="0"/>
                <a:cs typeface="Times New Roman" panose="02020603050405020304" pitchFamily="18" charset="0"/>
              </a:rPr>
              <a:t>giác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a:t>
            </a:r>
            <a:r>
              <a:rPr lang="en-US" sz="1800"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Ví</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a:t>
            </a:r>
            <a:endParaRPr lang="en-VN"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 [6, 7, 9, 16, 25, 12, 30, 40]</a:t>
            </a:r>
            <a:endParaRPr lang="en-VN"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tam </a:t>
            </a:r>
            <a:r>
              <a:rPr lang="en-US" sz="1800" dirty="0" err="1">
                <a:latin typeface="Times New Roman" panose="02020603050405020304" pitchFamily="18" charset="0"/>
                <a:cs typeface="Times New Roman" panose="02020603050405020304" pitchFamily="18" charset="0"/>
              </a:rPr>
              <a:t>giác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17</a:t>
            </a:r>
            <a:endParaRPr lang="en-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58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846168" y="304805"/>
            <a:ext cx="10590657"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Bài</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tập</a:t>
            </a:r>
            <a:endParaRPr dirty="0"/>
          </a:p>
        </p:txBody>
      </p:sp>
      <p:sp>
        <p:nvSpPr>
          <p:cNvPr id="610" name="Google Shape;610;p5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612" name="Google Shape;612;p5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24</a:t>
            </a:fld>
            <a:endParaRPr/>
          </a:p>
        </p:txBody>
      </p:sp>
      <p:sp>
        <p:nvSpPr>
          <p:cNvPr id="7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3" name="Rectangle 2">
            <a:extLst>
              <a:ext uri="{FF2B5EF4-FFF2-40B4-BE49-F238E27FC236}">
                <a16:creationId xmlns:a16="http://schemas.microsoft.com/office/drawing/2014/main" id="{F1A18499-B39A-E54A-8250-D23F1D829082}"/>
              </a:ext>
            </a:extLst>
          </p:cNvPr>
          <p:cNvSpPr/>
          <p:nvPr/>
        </p:nvSpPr>
        <p:spPr>
          <a:xfrm>
            <a:off x="759081" y="1930570"/>
            <a:ext cx="10677743" cy="4356962"/>
          </a:xfrm>
          <a:prstGeom prst="rect">
            <a:avLst/>
          </a:prstGeom>
        </p:spPr>
        <p:txBody>
          <a:bodyPr wrap="square">
            <a:spAutoFit/>
          </a:bodyPr>
          <a:lstStyle/>
          <a:p>
            <a:pPr algn="just">
              <a:lnSpc>
                <a:spcPct val="150000"/>
              </a:lnSpc>
              <a:spcBef>
                <a:spcPts val="600"/>
              </a:spcBef>
              <a:spcAft>
                <a:spcPts val="800"/>
              </a:spcAft>
            </a:pPr>
            <a:r>
              <a:rPr lang="en-US" sz="1600" b="1" u="sng" dirty="0" err="1">
                <a:latin typeface="Times New Roman" panose="02020603050405020304" pitchFamily="18" charset="0"/>
                <a:ea typeface="Calibri" panose="020F0502020204030204" pitchFamily="34" charset="0"/>
                <a:cs typeface="Times New Roman" panose="02020603050405020304" pitchFamily="18" charset="0"/>
              </a:rPr>
              <a:t>Bài</a:t>
            </a:r>
            <a:r>
              <a:rPr lang="en-US" sz="1600" b="1" u="sng" dirty="0">
                <a:latin typeface="Times New Roman" panose="02020603050405020304" pitchFamily="18" charset="0"/>
                <a:ea typeface="Calibri" panose="020F0502020204030204" pitchFamily="34" charset="0"/>
                <a:cs typeface="Times New Roman" panose="02020603050405020304" pitchFamily="18" charset="0"/>
              </a:rPr>
              <a:t> 5:</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600" dirty="0">
                <a:latin typeface="Times New Roman" panose="02020603050405020304" pitchFamily="18" charset="0"/>
                <a:ea typeface="Calibri" panose="020F0502020204030204" pitchFamily="34" charset="0"/>
                <a:cs typeface="Times New Roman" panose="02020603050405020304" pitchFamily="18" charset="0"/>
              </a:rPr>
              <a:t> Java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1600" dirty="0">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thước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mxn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chẵn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dương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trung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bình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cột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Xóa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xem</a:t>
            </a:r>
            <a:r>
              <a:rPr lang="en-US" sz="1600" dirty="0">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vuông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xem</a:t>
            </a:r>
            <a:r>
              <a:rPr lang="en-US" sz="1600" dirty="0">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tam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hay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tam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dưới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thêm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mới</a:t>
            </a:r>
            <a:r>
              <a:rPr lang="en-US" sz="1600" dirty="0">
                <a:latin typeface="Times New Roman" panose="02020603050405020304" pitchFamily="18" charset="0"/>
                <a:ea typeface="Calibri" panose="020F0502020204030204" pitchFamily="34" charset="0"/>
                <a:cs typeface="Times New Roman" panose="02020603050405020304" pitchFamily="18" charset="0"/>
              </a:rPr>
              <a:t> 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thước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nxm</a:t>
            </a:r>
            <a:r>
              <a:rPr lang="en-US" sz="1600" dirty="0">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thước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M ban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hai</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N.</a:t>
            </a:r>
            <a:endParaRPr lang="en-V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Chuyển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1600" dirty="0">
                <a:latin typeface="Times New Roman" panose="02020603050405020304" pitchFamily="18" charset="0"/>
                <a:ea typeface="Calibri" panose="020F0502020204030204" pitchFamily="34" charset="0"/>
                <a:cs typeface="Times New Roman" panose="02020603050405020304" pitchFamily="18" charset="0"/>
              </a:rPr>
              <a:t> ma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ý</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V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338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98"/>
        <p:cNvGrpSpPr/>
        <p:nvPr/>
      </p:nvGrpSpPr>
      <p:grpSpPr>
        <a:xfrm>
          <a:off x="0" y="0"/>
          <a:ext cx="0" cy="0"/>
          <a:chOff x="0" y="0"/>
          <a:chExt cx="0" cy="0"/>
        </a:xfrm>
      </p:grpSpPr>
      <p:sp>
        <p:nvSpPr>
          <p:cNvPr id="699" name="Google Shape;699;p56"/>
          <p:cNvSpPr txBox="1">
            <a:spLocks noGrp="1"/>
          </p:cNvSpPr>
          <p:nvPr>
            <p:ph type="title"/>
          </p:nvPr>
        </p:nvSpPr>
        <p:spPr>
          <a:xfrm>
            <a:off x="2100263" y="304805"/>
            <a:ext cx="8001000" cy="1216025"/>
          </a:xfrm>
          <a:prstGeom prst="rect">
            <a:avLst/>
          </a:prstGeom>
          <a:noFill/>
          <a:ln>
            <a:noFill/>
          </a:ln>
        </p:spPr>
        <p:txBody>
          <a:bodyPr spcFirstLastPara="1" wrap="square" lIns="91425" tIns="45700" rIns="91425" bIns="45700" anchor="b" anchorCtr="0">
            <a:noAutofit/>
          </a:bodyPr>
          <a:lstStyle/>
          <a:p>
            <a:endParaRPr/>
          </a:p>
        </p:txBody>
      </p:sp>
      <p:sp>
        <p:nvSpPr>
          <p:cNvPr id="700" name="Google Shape;700;p56"/>
          <p:cNvSpPr txBox="1">
            <a:spLocks noGrp="1"/>
          </p:cNvSpPr>
          <p:nvPr>
            <p:ph type="body" idx="1"/>
          </p:nvPr>
        </p:nvSpPr>
        <p:spPr>
          <a:xfrm>
            <a:off x="2090737" y="1752600"/>
            <a:ext cx="8001000" cy="4267200"/>
          </a:xfrm>
          <a:prstGeom prst="rect">
            <a:avLst/>
          </a:prstGeom>
          <a:noFill/>
          <a:ln>
            <a:noFill/>
          </a:ln>
        </p:spPr>
        <p:txBody>
          <a:bodyPr spcFirstLastPara="1" wrap="square" lIns="91425" tIns="45700" rIns="91425" bIns="45700" anchor="ctr" anchorCtr="0">
            <a:noAutofit/>
          </a:bodyPr>
          <a:lstStyle/>
          <a:p>
            <a:pPr marL="0" indent="0" algn="ctr">
              <a:spcBef>
                <a:spcPts val="0"/>
              </a:spcBef>
              <a:buSzPts val="6000"/>
              <a:buNone/>
            </a:pPr>
            <a:r>
              <a:rPr lang="en-US" sz="6000" b="1" dirty="0" err="1">
                <a:solidFill>
                  <a:schemeClr val="accent2"/>
                </a:solidFill>
                <a:latin typeface="Times New Roman"/>
                <a:ea typeface="Times New Roman"/>
                <a:cs typeface="Times New Roman"/>
                <a:sym typeface="Times New Roman"/>
              </a:rPr>
              <a:t>Hỏi</a:t>
            </a:r>
            <a:r>
              <a:rPr lang="en-US" sz="6000" b="1" dirty="0">
                <a:solidFill>
                  <a:schemeClr val="accent2"/>
                </a:solidFill>
                <a:latin typeface="Times New Roman"/>
                <a:ea typeface="Times New Roman"/>
                <a:cs typeface="Times New Roman"/>
                <a:sym typeface="Times New Roman"/>
              </a:rPr>
              <a:t> &amp; </a:t>
            </a:r>
            <a:r>
              <a:rPr lang="en-US" sz="6000" b="1" dirty="0" err="1">
                <a:solidFill>
                  <a:schemeClr val="accent2"/>
                </a:solidFill>
                <a:latin typeface="Times New Roman"/>
                <a:ea typeface="Times New Roman"/>
                <a:cs typeface="Times New Roman"/>
                <a:sym typeface="Times New Roman"/>
              </a:rPr>
              <a:t>Đáp</a:t>
            </a:r>
            <a:endParaRPr dirty="0"/>
          </a:p>
        </p:txBody>
      </p:sp>
      <p:sp>
        <p:nvSpPr>
          <p:cNvPr id="701" name="Google Shape;701;p56"/>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Verdana"/>
                <a:ea typeface="Verdana"/>
                <a:cs typeface="Verdana"/>
                <a:sym typeface="Verdana"/>
              </a:rPr>
              <a:t>UIT, VNU-HCM</a:t>
            </a:r>
            <a:endParaRPr/>
          </a:p>
        </p:txBody>
      </p:sp>
      <p:sp>
        <p:nvSpPr>
          <p:cNvPr id="703" name="Google Shape;703;p56"/>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25</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07"/>
        <p:cNvGrpSpPr/>
        <p:nvPr/>
      </p:nvGrpSpPr>
      <p:grpSpPr>
        <a:xfrm>
          <a:off x="0" y="0"/>
          <a:ext cx="0" cy="0"/>
          <a:chOff x="0" y="0"/>
          <a:chExt cx="0" cy="0"/>
        </a:xfrm>
      </p:grpSpPr>
      <p:sp>
        <p:nvSpPr>
          <p:cNvPr id="708" name="Google Shape;708;p57"/>
          <p:cNvSpPr txBox="1">
            <a:spLocks noGrp="1"/>
          </p:cNvSpPr>
          <p:nvPr>
            <p:ph type="title"/>
          </p:nvPr>
        </p:nvSpPr>
        <p:spPr>
          <a:xfrm>
            <a:off x="2100263" y="304805"/>
            <a:ext cx="8001000" cy="1216025"/>
          </a:xfrm>
          <a:prstGeom prst="rect">
            <a:avLst/>
          </a:prstGeom>
          <a:noFill/>
          <a:ln>
            <a:noFill/>
          </a:ln>
        </p:spPr>
        <p:txBody>
          <a:bodyPr spcFirstLastPara="1" wrap="square" lIns="91425" tIns="45700" rIns="91425" bIns="45700" anchor="b" anchorCtr="0">
            <a:noAutofit/>
          </a:bodyPr>
          <a:lstStyle/>
          <a:p>
            <a:endParaRPr/>
          </a:p>
        </p:txBody>
      </p:sp>
      <p:sp>
        <p:nvSpPr>
          <p:cNvPr id="709" name="Google Shape;709;p57"/>
          <p:cNvSpPr txBox="1">
            <a:spLocks noGrp="1"/>
          </p:cNvSpPr>
          <p:nvPr>
            <p:ph type="body" idx="1"/>
          </p:nvPr>
        </p:nvSpPr>
        <p:spPr>
          <a:xfrm>
            <a:off x="2090737" y="1752600"/>
            <a:ext cx="8001000" cy="4267200"/>
          </a:xfrm>
          <a:prstGeom prst="rect">
            <a:avLst/>
          </a:prstGeom>
          <a:noFill/>
          <a:ln>
            <a:noFill/>
          </a:ln>
        </p:spPr>
        <p:txBody>
          <a:bodyPr spcFirstLastPara="1" wrap="square" lIns="91425" tIns="45700" rIns="91425" bIns="45700" anchor="t" anchorCtr="0">
            <a:noAutofit/>
          </a:bodyPr>
          <a:lstStyle/>
          <a:p>
            <a:pPr marL="438140" lvl="1" indent="0">
              <a:spcBef>
                <a:spcPts val="0"/>
              </a:spcBef>
              <a:buSzPts val="2600"/>
              <a:buNone/>
            </a:pPr>
            <a:endParaRPr b="1">
              <a:latin typeface="Times New Roman"/>
              <a:ea typeface="Times New Roman"/>
              <a:cs typeface="Times New Roman"/>
              <a:sym typeface="Times New Roman"/>
            </a:endParaRPr>
          </a:p>
          <a:p>
            <a:pPr marL="438140" lvl="1" indent="0">
              <a:spcBef>
                <a:spcPts val="520"/>
              </a:spcBef>
              <a:buSzPts val="2600"/>
              <a:buNone/>
            </a:pPr>
            <a:endParaRPr b="1">
              <a:latin typeface="Times New Roman"/>
              <a:ea typeface="Times New Roman"/>
              <a:cs typeface="Times New Roman"/>
              <a:sym typeface="Times New Roman"/>
            </a:endParaRPr>
          </a:p>
          <a:p>
            <a:pPr marL="438140" lvl="1" indent="0">
              <a:spcBef>
                <a:spcPts val="520"/>
              </a:spcBef>
              <a:buSzPts val="2600"/>
              <a:buNone/>
            </a:pPr>
            <a:endParaRPr b="1">
              <a:latin typeface="Times New Roman"/>
              <a:ea typeface="Times New Roman"/>
              <a:cs typeface="Times New Roman"/>
              <a:sym typeface="Times New Roman"/>
            </a:endParaRPr>
          </a:p>
          <a:p>
            <a:pPr marL="438140" lvl="1" indent="0" algn="ctr">
              <a:spcBef>
                <a:spcPts val="1000"/>
              </a:spcBef>
              <a:buSzPts val="5000"/>
              <a:buNone/>
            </a:pPr>
            <a:r>
              <a:rPr lang="en-US" sz="5000" b="1">
                <a:solidFill>
                  <a:schemeClr val="accent2"/>
                </a:solidFill>
                <a:latin typeface="Times New Roman"/>
                <a:ea typeface="Times New Roman"/>
                <a:cs typeface="Times New Roman"/>
                <a:sym typeface="Times New Roman"/>
              </a:rPr>
              <a:t>Cảm ơn!</a:t>
            </a:r>
            <a:endParaRPr/>
          </a:p>
        </p:txBody>
      </p:sp>
      <p:sp>
        <p:nvSpPr>
          <p:cNvPr id="710" name="Google Shape;710;p57"/>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Verdana"/>
                <a:ea typeface="Verdana"/>
                <a:cs typeface="Verdana"/>
                <a:sym typeface="Verdana"/>
              </a:rPr>
              <a:t>UIT, VNU-HCM</a:t>
            </a:r>
            <a:endParaRPr/>
          </a:p>
        </p:txBody>
      </p:sp>
      <p:sp>
        <p:nvSpPr>
          <p:cNvPr id="712" name="Google Shape;712;p57"/>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26</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05221" y="304805"/>
            <a:ext cx="10617959" cy="1216025"/>
          </a:xfrm>
          <a:prstGeom prst="rect">
            <a:avLst/>
          </a:prstGeom>
          <a:noFill/>
          <a:ln>
            <a:noFill/>
          </a:ln>
        </p:spPr>
        <p:txBody>
          <a:bodyPr spcFirstLastPara="1" wrap="square" lIns="91425" tIns="45700" rIns="91425" bIns="45700" anchor="b" anchorCtr="0">
            <a:noAutofit/>
          </a:bodyPr>
          <a:lstStyle/>
          <a:p>
            <a:pPr>
              <a:buClr>
                <a:schemeClr val="dk2"/>
              </a:buClr>
              <a:buSzPts val="3200"/>
            </a:pPr>
            <a:r>
              <a:rPr lang="en-US" sz="3200" b="1" dirty="0" err="1">
                <a:latin typeface="Times New Roman"/>
                <a:ea typeface="Times New Roman"/>
                <a:cs typeface="Times New Roman"/>
                <a:sym typeface="Times New Roman"/>
              </a:rPr>
              <a:t>Mục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tiêu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bài</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học</a:t>
            </a:r>
            <a:endParaRPr dirty="0"/>
          </a:p>
        </p:txBody>
      </p:sp>
      <p:sp>
        <p:nvSpPr>
          <p:cNvPr id="137" name="Google Shape;137;p8"/>
          <p:cNvSpPr txBox="1">
            <a:spLocks noGrp="1"/>
          </p:cNvSpPr>
          <p:nvPr>
            <p:ph type="body" idx="1"/>
          </p:nvPr>
        </p:nvSpPr>
        <p:spPr>
          <a:xfrm>
            <a:off x="805222" y="1752600"/>
            <a:ext cx="9286519" cy="4267200"/>
          </a:xfrm>
          <a:prstGeom prst="rect">
            <a:avLst/>
          </a:prstGeom>
          <a:noFill/>
          <a:ln>
            <a:noFill/>
          </a:ln>
        </p:spPr>
        <p:txBody>
          <a:bodyPr spcFirstLastPara="1" wrap="square" lIns="91425" tIns="45700" rIns="91425" bIns="45700" anchor="t" anchorCtr="0">
            <a:noAutofit/>
          </a:bodyPr>
          <a:lstStyle/>
          <a:p>
            <a:pPr marL="469888" indent="-469888">
              <a:spcBef>
                <a:spcPts val="0"/>
              </a:spcBef>
              <a:buSzPts val="2800"/>
              <a:buFont typeface="Noto Sans Symbols"/>
              <a:buChar char="❖"/>
            </a:pPr>
            <a:r>
              <a:rPr lang="en-US" dirty="0" err="1">
                <a:latin typeface="Times New Roman"/>
                <a:cs typeface="Times New Roman"/>
                <a:sym typeface="Times New Roman"/>
              </a:rPr>
              <a:t>Định</a:t>
            </a:r>
            <a:r>
              <a:rPr lang="en-US" dirty="0">
                <a:latin typeface="Times New Roman"/>
                <a:cs typeface="Times New Roman"/>
                <a:sym typeface="Times New Roman"/>
              </a:rPr>
              <a:t> </a:t>
            </a:r>
            <a:r>
              <a:rPr lang="en-US" dirty="0" err="1">
                <a:latin typeface="Times New Roman"/>
                <a:cs typeface="Times New Roman"/>
                <a:sym typeface="Times New Roman"/>
              </a:rPr>
              <a:t>danh</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Biến</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và</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hằng</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số</a:t>
            </a:r>
            <a:endParaRPr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Kiểu</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dữ</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liệu</a:t>
            </a:r>
            <a:endParaRPr dirty="0"/>
          </a:p>
          <a:p>
            <a:pPr marL="469888" indent="-469888">
              <a:spcBef>
                <a:spcPts val="560"/>
              </a:spcBef>
              <a:buSzPts val="2800"/>
              <a:buFont typeface="Noto Sans Symbols"/>
              <a:buChar char="❖"/>
            </a:pPr>
            <a:r>
              <a:rPr lang="en-US" b="1" dirty="0" err="1">
                <a:solidFill>
                  <a:srgbClr val="000000"/>
                </a:solidFill>
                <a:latin typeface="Times New Roman"/>
                <a:ea typeface="Times New Roman"/>
                <a:cs typeface="Times New Roman"/>
                <a:sym typeface="Times New Roman"/>
              </a:rPr>
              <a:t>Toán</a:t>
            </a:r>
            <a:r>
              <a:rPr lang="en-US" b="1" dirty="0">
                <a:solidFill>
                  <a:srgbClr val="000000"/>
                </a:solidFill>
                <a:latin typeface="Times New Roman"/>
                <a:ea typeface="Times New Roman"/>
                <a:cs typeface="Times New Roman"/>
                <a:sym typeface="Times New Roman"/>
              </a:rPr>
              <a:t> </a:t>
            </a:r>
            <a:r>
              <a:rPr lang="en-US" b="1" dirty="0" err="1">
                <a:solidFill>
                  <a:srgbClr val="000000"/>
                </a:solidFill>
                <a:latin typeface="Times New Roman"/>
                <a:ea typeface="Times New Roman"/>
                <a:cs typeface="Times New Roman"/>
                <a:sym typeface="Times New Roman"/>
              </a:rPr>
              <a:t>tử</a:t>
            </a:r>
            <a:r>
              <a:rPr lang="en-US" b="1" dirty="0">
                <a:solidFill>
                  <a:srgbClr val="000000"/>
                </a:solidFill>
                <a:latin typeface="Times New Roman"/>
                <a:ea typeface="Times New Roman"/>
                <a:cs typeface="Times New Roman"/>
                <a:sym typeface="Times New Roman"/>
              </a:rPr>
              <a:t> &amp; </a:t>
            </a:r>
            <a:r>
              <a:rPr lang="en-US" b="1" dirty="0" err="1">
                <a:solidFill>
                  <a:srgbClr val="000000"/>
                </a:solidFill>
                <a:latin typeface="Times New Roman"/>
                <a:ea typeface="Times New Roman"/>
                <a:cs typeface="Times New Roman"/>
                <a:sym typeface="Times New Roman"/>
              </a:rPr>
              <a:t>Biểu</a:t>
            </a:r>
            <a:r>
              <a:rPr lang="en-US" b="1" dirty="0">
                <a:solidFill>
                  <a:srgbClr val="000000"/>
                </a:solidFill>
                <a:latin typeface="Times New Roman"/>
                <a:ea typeface="Times New Roman"/>
                <a:cs typeface="Times New Roman"/>
                <a:sym typeface="Times New Roman"/>
              </a:rPr>
              <a:t> </a:t>
            </a:r>
            <a:r>
              <a:rPr lang="en-US" b="1" dirty="0" err="1">
                <a:solidFill>
                  <a:srgbClr val="000000"/>
                </a:solidFill>
                <a:latin typeface="Times New Roman"/>
                <a:ea typeface="Times New Roman"/>
                <a:cs typeface="Times New Roman"/>
                <a:sym typeface="Times New Roman"/>
              </a:rPr>
              <a:t>thức</a:t>
            </a:r>
            <a:endParaRPr lang="en-US" b="1" dirty="0">
              <a:solidFill>
                <a:srgbClr val="000000"/>
              </a:solidFill>
              <a:latin typeface="Times New Roman"/>
              <a:ea typeface="Times New Roman"/>
              <a:cs typeface="Times New Roman"/>
              <a:sym typeface="Times New Roman"/>
            </a:endParaRPr>
          </a:p>
          <a:p>
            <a:pPr marL="469888" indent="-469888">
              <a:spcBef>
                <a:spcPts val="560"/>
              </a:spcBef>
              <a:buSzPts val="2800"/>
              <a:buFont typeface="Noto Sans Symbols"/>
              <a:buChar char="❖"/>
            </a:pPr>
            <a:r>
              <a:rPr lang="en-US" b="1" dirty="0" err="1">
                <a:solidFill>
                  <a:srgbClr val="000000"/>
                </a:solidFill>
                <a:latin typeface="Times New Roman"/>
                <a:ea typeface="Times New Roman"/>
                <a:cs typeface="Times New Roman"/>
                <a:sym typeface="Times New Roman"/>
              </a:rPr>
              <a:t>Cấu</a:t>
            </a:r>
            <a:r>
              <a:rPr lang="en-US" b="1" dirty="0">
                <a:solidFill>
                  <a:srgbClr val="000000"/>
                </a:solidFill>
                <a:latin typeface="Times New Roman"/>
                <a:ea typeface="Times New Roman"/>
                <a:cs typeface="Times New Roman"/>
                <a:sym typeface="Times New Roman"/>
              </a:rPr>
              <a:t> </a:t>
            </a:r>
            <a:r>
              <a:rPr lang="en-US" b="1" dirty="0" err="1">
                <a:solidFill>
                  <a:srgbClr val="000000"/>
                </a:solidFill>
                <a:latin typeface="Times New Roman"/>
                <a:ea typeface="Times New Roman"/>
                <a:cs typeface="Times New Roman"/>
                <a:sym typeface="Times New Roman"/>
              </a:rPr>
              <a:t>trúc</a:t>
            </a:r>
            <a:r>
              <a:rPr lang="en-US" b="1" dirty="0">
                <a:solidFill>
                  <a:srgbClr val="000000"/>
                </a:solidFill>
                <a:latin typeface="Times New Roman"/>
                <a:ea typeface="Times New Roman"/>
                <a:cs typeface="Times New Roman"/>
                <a:sym typeface="Times New Roman"/>
              </a:rPr>
              <a:t> </a:t>
            </a:r>
            <a:r>
              <a:rPr lang="en-US" b="1" dirty="0" err="1">
                <a:solidFill>
                  <a:srgbClr val="000000"/>
                </a:solidFill>
                <a:latin typeface="Times New Roman"/>
                <a:ea typeface="Times New Roman"/>
                <a:cs typeface="Times New Roman"/>
                <a:sym typeface="Times New Roman"/>
              </a:rPr>
              <a:t>điều</a:t>
            </a:r>
            <a:r>
              <a:rPr lang="en-US" b="1" dirty="0">
                <a:solidFill>
                  <a:srgbClr val="000000"/>
                </a:solidFill>
                <a:latin typeface="Times New Roman"/>
                <a:ea typeface="Times New Roman"/>
                <a:cs typeface="Times New Roman"/>
                <a:sym typeface="Times New Roman"/>
              </a:rPr>
              <a:t> </a:t>
            </a:r>
            <a:r>
              <a:rPr lang="en-US" b="1" dirty="0" err="1">
                <a:solidFill>
                  <a:srgbClr val="000000"/>
                </a:solidFill>
                <a:latin typeface="Times New Roman"/>
                <a:ea typeface="Times New Roman"/>
                <a:cs typeface="Times New Roman"/>
                <a:sym typeface="Times New Roman"/>
              </a:rPr>
              <a:t>khiển</a:t>
            </a:r>
            <a:endParaRPr b="1" dirty="0"/>
          </a:p>
          <a:p>
            <a:pPr marL="469888" indent="-469888">
              <a:spcBef>
                <a:spcPts val="560"/>
              </a:spcBef>
              <a:buSzPts val="2800"/>
              <a:buFont typeface="Noto Sans Symbols"/>
              <a:buChar char="❖"/>
            </a:pPr>
            <a:r>
              <a:rPr lang="en-US" b="1" dirty="0" err="1">
                <a:solidFill>
                  <a:srgbClr val="000000"/>
                </a:solidFill>
                <a:latin typeface="Times New Roman"/>
                <a:ea typeface="Times New Roman"/>
                <a:cs typeface="Times New Roman"/>
                <a:sym typeface="Times New Roman"/>
              </a:rPr>
              <a:t>Lớp</a:t>
            </a:r>
            <a:r>
              <a:rPr lang="en-US" b="1" dirty="0">
                <a:solidFill>
                  <a:srgbClr val="000000"/>
                </a:solidFill>
                <a:latin typeface="Times New Roman"/>
                <a:ea typeface="Times New Roman"/>
                <a:cs typeface="Times New Roman"/>
                <a:sym typeface="Times New Roman"/>
              </a:rPr>
              <a:t> bao </a:t>
            </a:r>
            <a:r>
              <a:rPr lang="en-US" b="1" dirty="0" err="1">
                <a:solidFill>
                  <a:srgbClr val="000000"/>
                </a:solidFill>
                <a:latin typeface="Times New Roman"/>
                <a:ea typeface="Times New Roman"/>
                <a:cs typeface="Times New Roman"/>
                <a:sym typeface="Times New Roman"/>
              </a:rPr>
              <a:t>bọc</a:t>
            </a:r>
            <a:endParaRPr b="1" dirty="0"/>
          </a:p>
          <a:p>
            <a:pPr marL="469888" indent="-469888">
              <a:spcBef>
                <a:spcPts val="560"/>
              </a:spcBef>
              <a:buSzPts val="2800"/>
              <a:buFont typeface="Noto Sans Symbols"/>
              <a:buChar char="❖"/>
            </a:pPr>
            <a:r>
              <a:rPr lang="en-US" dirty="0" err="1">
                <a:solidFill>
                  <a:srgbClr val="000000"/>
                </a:solidFill>
                <a:latin typeface="Times New Roman"/>
                <a:ea typeface="Times New Roman"/>
                <a:cs typeface="Times New Roman"/>
                <a:sym typeface="Times New Roman"/>
              </a:rPr>
              <a:t>Các</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ví</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dụ</a:t>
            </a:r>
            <a:endParaRPr dirty="0">
              <a:latin typeface="Times New Roman"/>
              <a:ea typeface="Times New Roman"/>
              <a:cs typeface="Times New Roman"/>
              <a:sym typeface="Times New Roman"/>
            </a:endParaRPr>
          </a:p>
          <a:p>
            <a:pPr marL="469888" indent="-292093">
              <a:spcBef>
                <a:spcPts val="560"/>
              </a:spcBef>
              <a:buSzPts val="2800"/>
              <a:buNone/>
            </a:pPr>
            <a:endParaRPr sz="3600" dirty="0">
              <a:latin typeface="Times New Roman"/>
              <a:ea typeface="Times New Roman"/>
              <a:cs typeface="Times New Roman"/>
              <a:sym typeface="Times New Roman"/>
            </a:endParaRPr>
          </a:p>
        </p:txBody>
      </p:sp>
      <p:sp>
        <p:nvSpPr>
          <p:cNvPr id="138" name="Google Shape;138;p8"/>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140" name="Google Shape;140;p8"/>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3</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extLst>
      <p:ext uri="{BB962C8B-B14F-4D97-AF65-F5344CB8AC3E}">
        <p14:creationId xmlns:p14="http://schemas.microsoft.com/office/powerpoint/2010/main" val="76887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1"/>
        <p:cNvGrpSpPr/>
        <p:nvPr/>
      </p:nvGrpSpPr>
      <p:grpSpPr>
        <a:xfrm>
          <a:off x="0" y="0"/>
          <a:ext cx="0" cy="0"/>
          <a:chOff x="0" y="0"/>
          <a:chExt cx="0" cy="0"/>
        </a:xfrm>
      </p:grpSpPr>
      <p:sp>
        <p:nvSpPr>
          <p:cNvPr id="452" name="Google Shape;452;p39"/>
          <p:cNvSpPr txBox="1">
            <a:spLocks noGrp="1"/>
          </p:cNvSpPr>
          <p:nvPr>
            <p:ph type="title"/>
          </p:nvPr>
        </p:nvSpPr>
        <p:spPr>
          <a:xfrm>
            <a:off x="805221" y="304805"/>
            <a:ext cx="10617959"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a:latin typeface="Times New Roman"/>
                <a:ea typeface="Times New Roman"/>
                <a:cs typeface="Times New Roman"/>
                <a:sym typeface="Times New Roman"/>
              </a:rPr>
              <a:t>Toán tử và Biểu thức (tt)</a:t>
            </a:r>
            <a:endParaRPr/>
          </a:p>
        </p:txBody>
      </p:sp>
      <p:sp>
        <p:nvSpPr>
          <p:cNvPr id="453" name="Google Shape;453;p39"/>
          <p:cNvSpPr txBox="1">
            <a:spLocks noGrp="1"/>
          </p:cNvSpPr>
          <p:nvPr>
            <p:ph type="body" idx="1"/>
          </p:nvPr>
        </p:nvSpPr>
        <p:spPr>
          <a:xfrm>
            <a:off x="805221" y="1752600"/>
            <a:ext cx="10617959" cy="4267200"/>
          </a:xfrm>
          <a:prstGeom prst="rect">
            <a:avLst/>
          </a:prstGeom>
          <a:noFill/>
          <a:ln>
            <a:noFill/>
          </a:ln>
        </p:spPr>
        <p:txBody>
          <a:bodyPr spcFirstLastPara="1" wrap="square" lIns="91425" tIns="45700" rIns="91425" bIns="45700" anchor="t" anchorCtr="0">
            <a:noAutofit/>
          </a:bodyPr>
          <a:lstStyle/>
          <a:p>
            <a:pPr marL="469888" indent="-469888">
              <a:lnSpc>
                <a:spcPct val="150000"/>
              </a:lnSpc>
              <a:spcBef>
                <a:spcPts val="0"/>
              </a:spcBef>
              <a:buSzPts val="2600"/>
              <a:buFont typeface="Noto Sans Symbols"/>
              <a:buChar char="❖"/>
            </a:pPr>
            <a:r>
              <a:rPr lang="en-US" sz="2600" b="1" dirty="0" err="1">
                <a:latin typeface="Times New Roman"/>
                <a:ea typeface="Times New Roman"/>
                <a:cs typeface="Times New Roman"/>
                <a:sym typeface="Times New Roman"/>
              </a:rPr>
              <a:t>Toán</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tử</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điều</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kiện</a:t>
            </a:r>
            <a:endParaRPr sz="2600" b="1" dirty="0">
              <a:solidFill>
                <a:srgbClr val="000000"/>
              </a:solidFill>
              <a:latin typeface="Times New Roman"/>
              <a:ea typeface="Times New Roman"/>
              <a:cs typeface="Times New Roman"/>
              <a:sym typeface="Times New Roman"/>
            </a:endParaRPr>
          </a:p>
          <a:p>
            <a:pPr marL="469888" indent="-469888">
              <a:lnSpc>
                <a:spcPct val="150000"/>
              </a:lnSpc>
              <a:spcBef>
                <a:spcPts val="400"/>
              </a:spcBef>
              <a:buSzPts val="2000"/>
              <a:buNone/>
            </a:pPr>
            <a:r>
              <a:rPr lang="en-US" sz="2000" b="1" i="1" dirty="0">
                <a:solidFill>
                  <a:srgbClr val="000000"/>
                </a:solidFill>
                <a:latin typeface="Tahoma"/>
                <a:ea typeface="Tahoma"/>
                <a:cs typeface="Tahoma"/>
                <a:sym typeface="Tahoma"/>
              </a:rPr>
              <a:t>	</a:t>
            </a:r>
            <a:r>
              <a:rPr lang="en-US" sz="2000" b="1" i="1" dirty="0" err="1">
                <a:solidFill>
                  <a:srgbClr val="000000"/>
                </a:solidFill>
                <a:latin typeface="Times New Roman"/>
                <a:ea typeface="Times New Roman"/>
                <a:cs typeface="Times New Roman"/>
                <a:sym typeface="Times New Roman"/>
              </a:rPr>
              <a:t>Cú</a:t>
            </a:r>
            <a:r>
              <a:rPr lang="en-US" sz="2000" b="1" i="1" dirty="0">
                <a:solidFill>
                  <a:srgbClr val="000000"/>
                </a:solidFill>
                <a:latin typeface="Times New Roman"/>
                <a:ea typeface="Times New Roman"/>
                <a:cs typeface="Times New Roman"/>
                <a:sym typeface="Times New Roman"/>
              </a:rPr>
              <a:t> </a:t>
            </a:r>
            <a:r>
              <a:rPr lang="en-US" sz="2000" b="1" i="1" dirty="0" err="1">
                <a:solidFill>
                  <a:srgbClr val="000000"/>
                </a:solidFill>
                <a:latin typeface="Times New Roman"/>
                <a:ea typeface="Times New Roman"/>
                <a:cs typeface="Times New Roman"/>
                <a:sym typeface="Times New Roman"/>
              </a:rPr>
              <a:t>pháp</a:t>
            </a:r>
            <a:r>
              <a:rPr lang="en-US" sz="2000" i="1" dirty="0">
                <a:solidFill>
                  <a:srgbClr val="000000"/>
                </a:solidFill>
                <a:latin typeface="Times New Roman"/>
                <a:ea typeface="Times New Roman"/>
                <a:cs typeface="Times New Roman"/>
                <a:sym typeface="Times New Roman"/>
              </a:rPr>
              <a:t>:</a:t>
            </a:r>
            <a:r>
              <a:rPr lang="en-US" sz="2000" i="1" dirty="0">
                <a:solidFill>
                  <a:srgbClr val="000000"/>
                </a:solidFill>
                <a:latin typeface="Tahoma"/>
                <a:ea typeface="Tahoma"/>
                <a:cs typeface="Tahoma"/>
                <a:sym typeface="Tahoma"/>
              </a:rPr>
              <a:t> &lt;</a:t>
            </a:r>
            <a:r>
              <a:rPr lang="en-US" sz="2000" i="1" dirty="0" err="1">
                <a:solidFill>
                  <a:srgbClr val="000000"/>
                </a:solidFill>
                <a:latin typeface="Tahoma"/>
                <a:ea typeface="Tahoma"/>
                <a:cs typeface="Tahoma"/>
                <a:sym typeface="Tahoma"/>
              </a:rPr>
              <a:t>dieu_kien</a:t>
            </a:r>
            <a:r>
              <a:rPr lang="en-US" sz="2000" i="1" dirty="0">
                <a:solidFill>
                  <a:srgbClr val="000000"/>
                </a:solidFill>
                <a:latin typeface="Tahoma"/>
                <a:ea typeface="Tahoma"/>
                <a:cs typeface="Tahoma"/>
                <a:sym typeface="Tahoma"/>
              </a:rPr>
              <a:t>&gt; ? &lt;bieu_thuc_1&gt; : &lt;bieu_thuc_2&gt;</a:t>
            </a:r>
            <a:r>
              <a:rPr lang="en-US" sz="2000" dirty="0">
                <a:solidFill>
                  <a:srgbClr val="000000"/>
                </a:solidFill>
                <a:latin typeface="Tahoma"/>
                <a:ea typeface="Tahoma"/>
                <a:cs typeface="Tahoma"/>
                <a:sym typeface="Tahoma"/>
              </a:rPr>
              <a:t> </a:t>
            </a:r>
            <a:endParaRPr dirty="0"/>
          </a:p>
          <a:p>
            <a:pPr marL="469888" indent="-469888">
              <a:lnSpc>
                <a:spcPct val="150000"/>
              </a:lnSpc>
              <a:spcBef>
                <a:spcPts val="400"/>
              </a:spcBef>
              <a:buSzPts val="2000"/>
              <a:buNone/>
            </a:pPr>
            <a:r>
              <a:rPr lang="en-US" sz="2000" dirty="0">
                <a:solidFill>
                  <a:srgbClr val="000000"/>
                </a:solidFill>
                <a:latin typeface="Tahoma"/>
                <a:ea typeface="Tahoma"/>
                <a:cs typeface="Tahoma"/>
                <a:sym typeface="Tahoma"/>
              </a:rPr>
              <a:t>	</a:t>
            </a:r>
            <a:r>
              <a:rPr lang="en-US" sz="2000" b="1" i="1" dirty="0" err="1">
                <a:solidFill>
                  <a:srgbClr val="000000"/>
                </a:solidFill>
                <a:latin typeface="Times New Roman"/>
                <a:ea typeface="Tahoma"/>
                <a:cs typeface="Times New Roman"/>
                <a:sym typeface="Times New Roman"/>
              </a:rPr>
              <a:t>Ví</a:t>
            </a:r>
            <a:r>
              <a:rPr lang="en-US" sz="2000" b="1" i="1" dirty="0">
                <a:solidFill>
                  <a:srgbClr val="000000"/>
                </a:solidFill>
                <a:latin typeface="Times New Roman"/>
                <a:ea typeface="Tahoma"/>
                <a:cs typeface="Times New Roman"/>
                <a:sym typeface="Times New Roman"/>
              </a:rPr>
              <a:t> </a:t>
            </a:r>
            <a:r>
              <a:rPr lang="en-US" sz="2000" b="1" i="1" dirty="0" err="1">
                <a:solidFill>
                  <a:srgbClr val="000000"/>
                </a:solidFill>
                <a:latin typeface="Times New Roman"/>
                <a:ea typeface="Tahoma"/>
                <a:cs typeface="Times New Roman"/>
                <a:sym typeface="Times New Roman"/>
              </a:rPr>
              <a:t>dụ</a:t>
            </a:r>
            <a:r>
              <a:rPr lang="en-US" sz="2000" i="1" dirty="0">
                <a:solidFill>
                  <a:srgbClr val="000000"/>
                </a:solidFill>
                <a:latin typeface="Times New Roman"/>
                <a:ea typeface="Times New Roman"/>
                <a:cs typeface="Times New Roman"/>
                <a:sym typeface="Times New Roman"/>
              </a:rPr>
              <a:t>:</a:t>
            </a:r>
            <a:endParaRPr dirty="0"/>
          </a:p>
          <a:p>
            <a:pPr marL="1693819" lvl="3" indent="0">
              <a:lnSpc>
                <a:spcPct val="150000"/>
              </a:lnSpc>
              <a:spcBef>
                <a:spcPts val="400"/>
              </a:spcBef>
              <a:buSzPts val="2000"/>
              <a:buNone/>
            </a:pPr>
            <a:r>
              <a:rPr lang="en-US" i="1" dirty="0">
                <a:solidFill>
                  <a:srgbClr val="000000"/>
                </a:solidFill>
                <a:latin typeface="Tahoma"/>
                <a:ea typeface="Tahoma"/>
                <a:cs typeface="Tahoma"/>
                <a:sym typeface="Tahoma"/>
              </a:rPr>
              <a:t>int x = 10;</a:t>
            </a:r>
            <a:endParaRPr dirty="0"/>
          </a:p>
          <a:p>
            <a:pPr marL="1693819" lvl="3" indent="0">
              <a:lnSpc>
                <a:spcPct val="150000"/>
              </a:lnSpc>
              <a:spcBef>
                <a:spcPts val="400"/>
              </a:spcBef>
              <a:buSzPts val="2000"/>
              <a:buNone/>
            </a:pPr>
            <a:r>
              <a:rPr lang="en-US" i="1" dirty="0">
                <a:solidFill>
                  <a:srgbClr val="000000"/>
                </a:solidFill>
                <a:latin typeface="Tahoma"/>
                <a:ea typeface="Tahoma"/>
                <a:cs typeface="Tahoma"/>
                <a:sym typeface="Tahoma"/>
              </a:rPr>
              <a:t>int y = 20;</a:t>
            </a:r>
            <a:endParaRPr dirty="0"/>
          </a:p>
          <a:p>
            <a:pPr marL="1693819" lvl="3" indent="0">
              <a:lnSpc>
                <a:spcPct val="150000"/>
              </a:lnSpc>
              <a:spcBef>
                <a:spcPts val="400"/>
              </a:spcBef>
              <a:buSzPts val="2000"/>
              <a:buNone/>
            </a:pPr>
            <a:r>
              <a:rPr lang="en-US" i="1" dirty="0">
                <a:solidFill>
                  <a:srgbClr val="000000"/>
                </a:solidFill>
                <a:latin typeface="Tahoma"/>
                <a:ea typeface="Tahoma"/>
                <a:cs typeface="Tahoma"/>
                <a:sym typeface="Tahoma"/>
              </a:rPr>
              <a:t>int Z = (x&lt;y) ? 30 : 40;</a:t>
            </a:r>
            <a:endParaRPr dirty="0"/>
          </a:p>
          <a:p>
            <a:pPr marL="1693819" lvl="3" indent="0">
              <a:lnSpc>
                <a:spcPct val="150000"/>
              </a:lnSpc>
              <a:spcBef>
                <a:spcPts val="400"/>
              </a:spcBef>
              <a:buSzPts val="2000"/>
              <a:buNone/>
            </a:pPr>
            <a:r>
              <a:rPr lang="en-US" i="1" dirty="0">
                <a:solidFill>
                  <a:srgbClr val="000000"/>
                </a:solidFill>
                <a:latin typeface="Tahoma"/>
                <a:ea typeface="Tahoma"/>
                <a:cs typeface="Tahoma"/>
                <a:sym typeface="Tahoma"/>
              </a:rPr>
              <a:t>// </a:t>
            </a:r>
            <a:r>
              <a:rPr lang="en-US" i="1" dirty="0" err="1">
                <a:solidFill>
                  <a:srgbClr val="000000"/>
                </a:solidFill>
                <a:latin typeface="Tahoma"/>
                <a:ea typeface="Tahoma"/>
                <a:cs typeface="Tahoma"/>
                <a:sym typeface="Tahoma"/>
              </a:rPr>
              <a:t>Kết</a:t>
            </a:r>
            <a:r>
              <a:rPr lang="en-US" i="1" dirty="0">
                <a:solidFill>
                  <a:srgbClr val="000000"/>
                </a:solidFill>
                <a:latin typeface="Tahoma"/>
                <a:ea typeface="Tahoma"/>
                <a:cs typeface="Tahoma"/>
                <a:sym typeface="Tahoma"/>
              </a:rPr>
              <a:t> </a:t>
            </a:r>
            <a:r>
              <a:rPr lang="en-US" i="1" dirty="0" err="1">
                <a:solidFill>
                  <a:srgbClr val="000000"/>
                </a:solidFill>
                <a:latin typeface="Tahoma"/>
                <a:ea typeface="Tahoma"/>
                <a:cs typeface="Tahoma"/>
                <a:sym typeface="Tahoma"/>
              </a:rPr>
              <a:t>quả</a:t>
            </a:r>
            <a:r>
              <a:rPr lang="en-US" i="1" dirty="0">
                <a:solidFill>
                  <a:srgbClr val="000000"/>
                </a:solidFill>
                <a:latin typeface="Tahoma"/>
                <a:ea typeface="Tahoma"/>
                <a:cs typeface="Tahoma"/>
                <a:sym typeface="Tahoma"/>
              </a:rPr>
              <a:t>: z = 30 </a:t>
            </a:r>
            <a:r>
              <a:rPr lang="en-US" i="1" dirty="0" err="1">
                <a:solidFill>
                  <a:srgbClr val="000000"/>
                </a:solidFill>
                <a:latin typeface="Tahoma"/>
                <a:ea typeface="Tahoma"/>
                <a:cs typeface="Tahoma"/>
                <a:sym typeface="Tahoma"/>
              </a:rPr>
              <a:t>vì</a:t>
            </a:r>
            <a:r>
              <a:rPr lang="en-US" i="1" dirty="0">
                <a:solidFill>
                  <a:srgbClr val="000000"/>
                </a:solidFill>
                <a:latin typeface="Tahoma"/>
                <a:ea typeface="Tahoma"/>
                <a:cs typeface="Tahoma"/>
                <a:sym typeface="Tahoma"/>
              </a:rPr>
              <a:t> (x &lt; y) </a:t>
            </a:r>
            <a:r>
              <a:rPr lang="en-US" i="1" dirty="0" err="1">
                <a:solidFill>
                  <a:srgbClr val="000000"/>
                </a:solidFill>
                <a:latin typeface="Tahoma"/>
                <a:ea typeface="Tahoma"/>
                <a:cs typeface="Tahoma"/>
                <a:sym typeface="Tahoma"/>
              </a:rPr>
              <a:t>đúng</a:t>
            </a:r>
            <a:r>
              <a:rPr lang="en-US" i="1" dirty="0">
                <a:solidFill>
                  <a:srgbClr val="000000"/>
                </a:solidFill>
                <a:latin typeface="Tahoma"/>
                <a:ea typeface="Tahoma"/>
                <a:cs typeface="Tahoma"/>
                <a:sym typeface="Tahoma"/>
              </a:rPr>
              <a:t>.</a:t>
            </a:r>
            <a:endParaRPr dirty="0"/>
          </a:p>
          <a:p>
            <a:pPr marL="469888">
              <a:spcBef>
                <a:spcPts val="400"/>
              </a:spcBef>
              <a:buSzPts val="2000"/>
              <a:buNone/>
            </a:pPr>
            <a:endParaRPr sz="2000" i="1" dirty="0">
              <a:solidFill>
                <a:srgbClr val="000000"/>
              </a:solidFill>
              <a:latin typeface="Tahoma"/>
              <a:ea typeface="Tahoma"/>
              <a:cs typeface="Tahoma"/>
              <a:sym typeface="Tahoma"/>
            </a:endParaRPr>
          </a:p>
        </p:txBody>
      </p:sp>
      <p:sp>
        <p:nvSpPr>
          <p:cNvPr id="454" name="Google Shape;454;p39"/>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456" name="Google Shape;456;p39"/>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4</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1"/>
        <p:cNvGrpSpPr/>
        <p:nvPr/>
      </p:nvGrpSpPr>
      <p:grpSpPr>
        <a:xfrm>
          <a:off x="0" y="0"/>
          <a:ext cx="0" cy="0"/>
          <a:chOff x="0" y="0"/>
          <a:chExt cx="0" cy="0"/>
        </a:xfrm>
      </p:grpSpPr>
      <p:sp>
        <p:nvSpPr>
          <p:cNvPr id="472" name="Google Shape;472;p41"/>
          <p:cNvSpPr txBox="1">
            <a:spLocks noGrp="1"/>
          </p:cNvSpPr>
          <p:nvPr>
            <p:ph type="title"/>
          </p:nvPr>
        </p:nvSpPr>
        <p:spPr>
          <a:xfrm>
            <a:off x="818866" y="304805"/>
            <a:ext cx="10645253"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Toán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tử</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và</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Biểu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thức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473" name="Google Shape;473;p41"/>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475" name="Google Shape;475;p41"/>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5</a:t>
            </a:fld>
            <a:endParaRPr/>
          </a:p>
        </p:txBody>
      </p:sp>
      <p:pic>
        <p:nvPicPr>
          <p:cNvPr id="476" name="Google Shape;476;p41"/>
          <p:cNvPicPr preferRelativeResize="0"/>
          <p:nvPr/>
        </p:nvPicPr>
        <p:blipFill rotWithShape="1">
          <a:blip r:embed="rId3">
            <a:alphaModFix/>
          </a:blip>
          <a:srcRect/>
          <a:stretch/>
        </p:blipFill>
        <p:spPr>
          <a:xfrm>
            <a:off x="2057400" y="1814287"/>
            <a:ext cx="6019800" cy="3770539"/>
          </a:xfrm>
          <a:prstGeom prst="rect">
            <a:avLst/>
          </a:prstGeom>
          <a:noFill/>
          <a:ln>
            <a:noFill/>
          </a:ln>
        </p:spPr>
      </p:pic>
      <p:sp>
        <p:nvSpPr>
          <p:cNvPr id="477" name="Google Shape;477;p41"/>
          <p:cNvSpPr txBox="1"/>
          <p:nvPr/>
        </p:nvSpPr>
        <p:spPr>
          <a:xfrm>
            <a:off x="8229603" y="2819404"/>
            <a:ext cx="1312863" cy="1754286"/>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latin typeface="Verdana"/>
                <a:ea typeface="Verdana"/>
                <a:cs typeface="Verdana"/>
                <a:sym typeface="Verdana"/>
              </a:rPr>
              <a:t>Input: </a:t>
            </a:r>
            <a:r>
              <a:rPr lang="en-US" sz="1800" i="1">
                <a:solidFill>
                  <a:schemeClr val="dk1"/>
                </a:solidFill>
                <a:latin typeface="Verdana"/>
                <a:ea typeface="Verdana"/>
                <a:cs typeface="Verdana"/>
                <a:sym typeface="Verdana"/>
              </a:rPr>
              <a:t>5</a:t>
            </a:r>
            <a:endParaRPr/>
          </a:p>
          <a:p>
            <a:pPr>
              <a:buClr>
                <a:schemeClr val="dk1"/>
              </a:buClr>
              <a:buSzPts val="1800"/>
            </a:pPr>
            <a:r>
              <a:rPr lang="en-US" sz="1800" i="1">
                <a:solidFill>
                  <a:schemeClr val="dk1"/>
                </a:solidFill>
                <a:latin typeface="Verdana"/>
                <a:ea typeface="Verdana"/>
                <a:cs typeface="Verdana"/>
                <a:sym typeface="Verdana"/>
              </a:rPr>
              <a:t>Output:?</a:t>
            </a:r>
            <a:endParaRPr/>
          </a:p>
          <a:p>
            <a:pPr>
              <a:buClr>
                <a:schemeClr val="dk1"/>
              </a:buClr>
              <a:buSzPts val="1800"/>
            </a:pPr>
            <a:endParaRPr sz="1800" i="1">
              <a:solidFill>
                <a:schemeClr val="dk1"/>
              </a:solidFill>
              <a:latin typeface="Verdana"/>
              <a:ea typeface="Verdana"/>
              <a:cs typeface="Verdana"/>
              <a:sym typeface="Verdana"/>
            </a:endParaRPr>
          </a:p>
          <a:p>
            <a:pPr>
              <a:buClr>
                <a:schemeClr val="dk1"/>
              </a:buClr>
              <a:buSzPts val="1800"/>
            </a:pPr>
            <a:endParaRPr sz="1800" i="1">
              <a:solidFill>
                <a:schemeClr val="dk1"/>
              </a:solidFill>
              <a:latin typeface="Verdana"/>
              <a:ea typeface="Verdana"/>
              <a:cs typeface="Verdana"/>
              <a:sym typeface="Verdana"/>
            </a:endParaRPr>
          </a:p>
          <a:p>
            <a:pPr>
              <a:buClr>
                <a:schemeClr val="dk1"/>
              </a:buClr>
              <a:buSzPts val="1800"/>
            </a:pPr>
            <a:r>
              <a:rPr lang="en-US" sz="1800" i="1">
                <a:solidFill>
                  <a:schemeClr val="dk1"/>
                </a:solidFill>
                <a:latin typeface="Verdana"/>
                <a:ea typeface="Verdana"/>
                <a:cs typeface="Verdana"/>
                <a:sym typeface="Verdana"/>
              </a:rPr>
              <a:t>Input:-15</a:t>
            </a:r>
            <a:endParaRPr/>
          </a:p>
          <a:p>
            <a:pPr>
              <a:buClr>
                <a:schemeClr val="dk1"/>
              </a:buClr>
              <a:buSzPts val="1800"/>
            </a:pPr>
            <a:r>
              <a:rPr lang="en-US" sz="1800" i="1">
                <a:solidFill>
                  <a:schemeClr val="dk1"/>
                </a:solidFill>
                <a:latin typeface="Verdana"/>
                <a:ea typeface="Verdana"/>
                <a:cs typeface="Verdana"/>
                <a:sym typeface="Verdana"/>
              </a:rPr>
              <a:t>Output:?</a:t>
            </a:r>
            <a:endParaRPr/>
          </a:p>
        </p:txBody>
      </p:sp>
      <p:sp>
        <p:nvSpPr>
          <p:cNvPr id="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2"/>
        <p:cNvGrpSpPr/>
        <p:nvPr/>
      </p:nvGrpSpPr>
      <p:grpSpPr>
        <a:xfrm>
          <a:off x="0" y="0"/>
          <a:ext cx="0" cy="0"/>
          <a:chOff x="0" y="0"/>
          <a:chExt cx="0" cy="0"/>
        </a:xfrm>
      </p:grpSpPr>
      <p:sp>
        <p:nvSpPr>
          <p:cNvPr id="483" name="Google Shape;483;p42"/>
          <p:cNvSpPr txBox="1">
            <a:spLocks noGrp="1"/>
          </p:cNvSpPr>
          <p:nvPr>
            <p:ph type="title"/>
          </p:nvPr>
        </p:nvSpPr>
        <p:spPr>
          <a:xfrm>
            <a:off x="832513" y="304805"/>
            <a:ext cx="10549720" cy="1216025"/>
          </a:xfrm>
          <a:prstGeom prst="rect">
            <a:avLst/>
          </a:prstGeom>
          <a:noFill/>
          <a:ln>
            <a:noFill/>
          </a:ln>
        </p:spPr>
        <p:txBody>
          <a:bodyPr spcFirstLastPara="1" wrap="square" lIns="91425" tIns="45700" rIns="91425" bIns="45700" anchor="b" anchorCtr="0">
            <a:noAutofit/>
          </a:bodyPr>
          <a:lstStyle/>
          <a:p>
            <a:pPr>
              <a:buSzPts val="3200"/>
            </a:pPr>
            <a:r>
              <a:rPr lang="en-US" sz="3200" b="1" dirty="0" err="1">
                <a:solidFill>
                  <a:srgbClr val="000000"/>
                </a:solidFill>
                <a:latin typeface="Times New Roman"/>
                <a:ea typeface="Times New Roman"/>
                <a:cs typeface="Times New Roman"/>
                <a:sym typeface="Times New Roman"/>
              </a:rPr>
              <a:t>Các</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cấu</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trúc</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điều</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khiển</a:t>
            </a:r>
            <a:endParaRPr dirty="0"/>
          </a:p>
        </p:txBody>
      </p:sp>
      <p:sp>
        <p:nvSpPr>
          <p:cNvPr id="484" name="Google Shape;484;p42"/>
          <p:cNvSpPr txBox="1">
            <a:spLocks noGrp="1"/>
          </p:cNvSpPr>
          <p:nvPr>
            <p:ph type="body" idx="1"/>
          </p:nvPr>
        </p:nvSpPr>
        <p:spPr>
          <a:xfrm>
            <a:off x="832517" y="1752600"/>
            <a:ext cx="10645255" cy="4267200"/>
          </a:xfrm>
          <a:prstGeom prst="rect">
            <a:avLst/>
          </a:prstGeom>
          <a:noFill/>
          <a:ln>
            <a:noFill/>
          </a:ln>
        </p:spPr>
        <p:txBody>
          <a:bodyPr spcFirstLastPara="1" wrap="square" lIns="91425" tIns="45700" rIns="91425" bIns="45700" anchor="t" anchorCtr="0">
            <a:noAutofit/>
          </a:bodyPr>
          <a:lstStyle/>
          <a:p>
            <a:pPr marL="469888" indent="-469888">
              <a:spcBef>
                <a:spcPts val="0"/>
              </a:spcBef>
              <a:buSzPts val="2400"/>
              <a:buFont typeface="Tahoma"/>
              <a:buChar char="•"/>
            </a:pPr>
            <a:r>
              <a:rPr lang="en-US" sz="2400" b="1" i="1" dirty="0">
                <a:solidFill>
                  <a:srgbClr val="000000"/>
                </a:solidFill>
                <a:latin typeface="Times New Roman"/>
                <a:ea typeface="Times New Roman"/>
                <a:cs typeface="Times New Roman"/>
                <a:sym typeface="Times New Roman"/>
              </a:rPr>
              <a:t>if … else</a:t>
            </a:r>
            <a:endParaRPr dirty="0"/>
          </a:p>
          <a:p>
            <a:pPr marL="908028" lvl="1" indent="0">
              <a:spcBef>
                <a:spcPts val="400"/>
              </a:spcBef>
              <a:buSzPts val="2000"/>
              <a:buNone/>
            </a:pPr>
            <a:r>
              <a:rPr lang="en-US" sz="2000" b="1" dirty="0" err="1">
                <a:solidFill>
                  <a:srgbClr val="000000"/>
                </a:solidFill>
                <a:latin typeface="Times New Roman"/>
                <a:ea typeface="Times New Roman"/>
                <a:cs typeface="Times New Roman"/>
                <a:sym typeface="Times New Roman"/>
              </a:rPr>
              <a:t>Dạng</a:t>
            </a:r>
            <a:r>
              <a:rPr lang="en-US" sz="2000" b="1" dirty="0">
                <a:solidFill>
                  <a:srgbClr val="000000"/>
                </a:solidFill>
                <a:latin typeface="Times New Roman"/>
                <a:ea typeface="Times New Roman"/>
                <a:cs typeface="Times New Roman"/>
                <a:sym typeface="Times New Roman"/>
              </a:rPr>
              <a:t> 1:</a:t>
            </a:r>
            <a:r>
              <a:rPr lang="en-US" sz="2000" dirty="0">
                <a:solidFill>
                  <a:srgbClr val="000000"/>
                </a:solidFill>
                <a:latin typeface="Tahoma"/>
                <a:ea typeface="Tahoma"/>
                <a:cs typeface="Tahoma"/>
                <a:sym typeface="Tahoma"/>
              </a:rPr>
              <a:t>	</a:t>
            </a:r>
            <a:endParaRPr dirty="0"/>
          </a:p>
          <a:p>
            <a:pPr marL="908028" lvl="1" indent="0">
              <a:spcBef>
                <a:spcPts val="400"/>
              </a:spcBef>
              <a:buSzPts val="2000"/>
              <a:buNone/>
            </a:pPr>
            <a:r>
              <a:rPr lang="en-US" sz="2000" i="1" dirty="0">
                <a:solidFill>
                  <a:srgbClr val="000000"/>
                </a:solidFill>
                <a:latin typeface="Tahoma"/>
                <a:ea typeface="Tahoma"/>
                <a:cs typeface="Tahoma"/>
                <a:sym typeface="Tahoma"/>
              </a:rPr>
              <a:t>i</a:t>
            </a:r>
            <a:r>
              <a:rPr lang="en-US" sz="2000" i="1" dirty="0">
                <a:solidFill>
                  <a:srgbClr val="000000"/>
                </a:solidFill>
                <a:latin typeface="Times New Roman"/>
                <a:ea typeface="Times New Roman"/>
                <a:cs typeface="Times New Roman"/>
                <a:sym typeface="Times New Roman"/>
              </a:rPr>
              <a:t>f (&lt;</a:t>
            </a:r>
            <a:r>
              <a:rPr lang="en-US" sz="2000" i="1" dirty="0" err="1">
                <a:solidFill>
                  <a:srgbClr val="000000"/>
                </a:solidFill>
                <a:latin typeface="Times New Roman"/>
                <a:ea typeface="Times New Roman"/>
                <a:cs typeface="Times New Roman"/>
                <a:sym typeface="Times New Roman"/>
              </a:rPr>
              <a:t>dieu_kien</a:t>
            </a:r>
            <a:r>
              <a:rPr lang="en-US" sz="2000" i="1" dirty="0">
                <a:solidFill>
                  <a:srgbClr val="000000"/>
                </a:solidFill>
                <a:latin typeface="Times New Roman"/>
                <a:ea typeface="Times New Roman"/>
                <a:cs typeface="Times New Roman"/>
                <a:sym typeface="Times New Roman"/>
              </a:rPr>
              <a:t>&gt;) {	</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&lt;</a:t>
            </a:r>
            <a:r>
              <a:rPr lang="en-US" sz="2000" i="1" dirty="0" err="1">
                <a:solidFill>
                  <a:srgbClr val="000000"/>
                </a:solidFill>
                <a:latin typeface="Times New Roman"/>
                <a:ea typeface="Times New Roman"/>
                <a:cs typeface="Times New Roman"/>
                <a:sym typeface="Times New Roman"/>
              </a:rPr>
              <a:t>cac_cau_lenh</a:t>
            </a:r>
            <a:r>
              <a:rPr lang="en-US" sz="2000" i="1" dirty="0">
                <a:solidFill>
                  <a:srgbClr val="000000"/>
                </a:solidFill>
                <a:latin typeface="Times New Roman"/>
                <a:ea typeface="Times New Roman"/>
                <a:cs typeface="Times New Roman"/>
                <a:sym typeface="Times New Roman"/>
              </a:rPr>
              <a:t>&gt;;</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a:t>
            </a:r>
            <a:endParaRPr dirty="0"/>
          </a:p>
          <a:p>
            <a:pPr marL="908028" lvl="1" indent="0">
              <a:spcBef>
                <a:spcPts val="400"/>
              </a:spcBef>
              <a:buSzPts val="2000"/>
              <a:buNone/>
            </a:pPr>
            <a:r>
              <a:rPr lang="en-US" sz="2000" b="1" dirty="0" err="1">
                <a:solidFill>
                  <a:srgbClr val="000000"/>
                </a:solidFill>
                <a:latin typeface="Times New Roman"/>
                <a:ea typeface="Times New Roman"/>
                <a:cs typeface="Times New Roman"/>
                <a:sym typeface="Times New Roman"/>
              </a:rPr>
              <a:t>Dạng</a:t>
            </a:r>
            <a:r>
              <a:rPr lang="en-US" sz="2000" b="1" dirty="0">
                <a:solidFill>
                  <a:srgbClr val="000000"/>
                </a:solidFill>
                <a:latin typeface="Times New Roman"/>
                <a:ea typeface="Times New Roman"/>
                <a:cs typeface="Times New Roman"/>
                <a:sym typeface="Times New Roman"/>
              </a:rPr>
              <a:t> 2:</a:t>
            </a:r>
            <a:r>
              <a:rPr lang="en-US" sz="2000" b="1" dirty="0">
                <a:solidFill>
                  <a:srgbClr val="000000"/>
                </a:solidFill>
                <a:latin typeface="Tahoma"/>
                <a:ea typeface="Tahoma"/>
                <a:cs typeface="Tahoma"/>
                <a:sym typeface="Tahoma"/>
              </a:rPr>
              <a:t>	</a:t>
            </a:r>
            <a:endParaRPr sz="2000" i="1" dirty="0">
              <a:solidFill>
                <a:srgbClr val="000000"/>
              </a:solidFill>
              <a:latin typeface="Tahoma"/>
              <a:ea typeface="Tahoma"/>
              <a:cs typeface="Tahoma"/>
              <a:sym typeface="Tahoma"/>
            </a:endParaRPr>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if (&lt;</a:t>
            </a:r>
            <a:r>
              <a:rPr lang="en-US" sz="2000" i="1" dirty="0" err="1">
                <a:solidFill>
                  <a:srgbClr val="000000"/>
                </a:solidFill>
                <a:latin typeface="Times New Roman"/>
                <a:ea typeface="Times New Roman"/>
                <a:cs typeface="Times New Roman"/>
                <a:sym typeface="Times New Roman"/>
              </a:rPr>
              <a:t>dieu_kien</a:t>
            </a:r>
            <a:r>
              <a:rPr lang="en-US" sz="2000" i="1" dirty="0">
                <a:solidFill>
                  <a:srgbClr val="000000"/>
                </a:solidFill>
                <a:latin typeface="Times New Roman"/>
                <a:ea typeface="Times New Roman"/>
                <a:cs typeface="Times New Roman"/>
                <a:sym typeface="Times New Roman"/>
              </a:rPr>
              <a:t>&gt;)  {	</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&lt;khoi_lenh_1&gt;;</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else {	</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&lt;khoi_lenh_2&gt;; </a:t>
            </a:r>
            <a:endParaRPr dirty="0"/>
          </a:p>
          <a:p>
            <a:pPr marL="908028" lvl="1" indent="0">
              <a:spcBef>
                <a:spcPts val="400"/>
              </a:spcBef>
              <a:buSzPts val="2000"/>
              <a:buNone/>
            </a:pPr>
            <a:r>
              <a:rPr lang="en-US" sz="2000" i="1" dirty="0">
                <a:solidFill>
                  <a:srgbClr val="000000"/>
                </a:solidFill>
                <a:latin typeface="Times New Roman"/>
                <a:ea typeface="Times New Roman"/>
                <a:cs typeface="Times New Roman"/>
                <a:sym typeface="Times New Roman"/>
              </a:rPr>
              <a:t>	}</a:t>
            </a:r>
            <a:endParaRPr dirty="0"/>
          </a:p>
          <a:p>
            <a:pPr marL="469888">
              <a:spcBef>
                <a:spcPts val="400"/>
              </a:spcBef>
              <a:buSzPts val="2000"/>
              <a:buNone/>
            </a:pPr>
            <a:endParaRPr sz="2000" i="1" dirty="0">
              <a:solidFill>
                <a:srgbClr val="000000"/>
              </a:solidFill>
              <a:latin typeface="Times New Roman"/>
              <a:ea typeface="Times New Roman"/>
              <a:cs typeface="Times New Roman"/>
              <a:sym typeface="Times New Roman"/>
            </a:endParaRPr>
          </a:p>
        </p:txBody>
      </p:sp>
      <p:sp>
        <p:nvSpPr>
          <p:cNvPr id="485" name="Google Shape;485;p42"/>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487" name="Google Shape;487;p42"/>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6</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
        <p:nvSpPr>
          <p:cNvPr id="493" name="Google Shape;493;p43"/>
          <p:cNvSpPr txBox="1">
            <a:spLocks noGrp="1"/>
          </p:cNvSpPr>
          <p:nvPr>
            <p:ph type="title"/>
          </p:nvPr>
        </p:nvSpPr>
        <p:spPr>
          <a:xfrm>
            <a:off x="832517" y="304805"/>
            <a:ext cx="10617959" cy="1216025"/>
          </a:xfrm>
          <a:prstGeom prst="rect">
            <a:avLst/>
          </a:prstGeom>
          <a:noFill/>
          <a:ln>
            <a:noFill/>
          </a:ln>
        </p:spPr>
        <p:txBody>
          <a:bodyPr spcFirstLastPara="1" wrap="square" lIns="91425" tIns="45700" rIns="91425" bIns="45700" anchor="b" anchorCtr="0">
            <a:noAutofit/>
          </a:bodyPr>
          <a:lstStyle/>
          <a:p>
            <a:pPr lvl="0">
              <a:buSzPts val="3200"/>
            </a:pPr>
            <a:r>
              <a:rPr lang="en-US" sz="3200" b="1" dirty="0" err="1">
                <a:solidFill>
                  <a:srgbClr val="000000"/>
                </a:solidFill>
                <a:latin typeface="Times New Roman"/>
                <a:ea typeface="Times New Roman"/>
                <a:cs typeface="Times New Roman"/>
                <a:sym typeface="Times New Roman"/>
              </a:rPr>
              <a:t>Các</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cấu</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trúc</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điều</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khiển</a:t>
            </a:r>
            <a:r>
              <a:rPr lang="en-US" sz="3200" b="1" dirty="0">
                <a:solidFill>
                  <a:srgbClr val="000000"/>
                </a:solidFill>
                <a:latin typeface="Times New Roman"/>
                <a:ea typeface="Times New Roman"/>
                <a:cs typeface="Times New Roman"/>
                <a:sym typeface="Times New Roman"/>
              </a:rPr>
              <a:t> (</a:t>
            </a:r>
            <a:r>
              <a:rPr lang="en-US" sz="3200" b="1" dirty="0" err="1">
                <a:solidFill>
                  <a:srgbClr val="000000"/>
                </a:solidFill>
                <a:latin typeface="Times New Roman"/>
                <a:ea typeface="Times New Roman"/>
                <a:cs typeface="Times New Roman"/>
                <a:sym typeface="Times New Roman"/>
              </a:rPr>
              <a:t>tt</a:t>
            </a:r>
            <a:r>
              <a:rPr lang="en-US" sz="3200" b="1" dirty="0">
                <a:solidFill>
                  <a:srgbClr val="000000"/>
                </a:solidFill>
                <a:latin typeface="Times New Roman"/>
                <a:ea typeface="Times New Roman"/>
                <a:cs typeface="Times New Roman"/>
                <a:sym typeface="Times New Roman"/>
              </a:rPr>
              <a:t>)</a:t>
            </a:r>
            <a:endParaRPr dirty="0"/>
          </a:p>
        </p:txBody>
      </p:sp>
      <p:sp>
        <p:nvSpPr>
          <p:cNvPr id="494" name="Google Shape;494;p43"/>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496" name="Google Shape;496;p43"/>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7</a:t>
            </a:fld>
            <a:endParaRPr/>
          </a:p>
        </p:txBody>
      </p:sp>
      <p:pic>
        <p:nvPicPr>
          <p:cNvPr id="497" name="Google Shape;497;p43" descr="A screenshot of a cell phone&#10;&#10;Description automatically generated"/>
          <p:cNvPicPr preferRelativeResize="0"/>
          <p:nvPr/>
        </p:nvPicPr>
        <p:blipFill rotWithShape="1">
          <a:blip r:embed="rId3">
            <a:alphaModFix/>
          </a:blip>
          <a:srcRect/>
          <a:stretch/>
        </p:blipFill>
        <p:spPr>
          <a:xfrm>
            <a:off x="3352800" y="1792292"/>
            <a:ext cx="5486400" cy="42275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818869" y="304805"/>
            <a:ext cx="10631607"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Các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cấu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trúc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điều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khiển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504" name="Google Shape;504;p44"/>
          <p:cNvSpPr txBox="1">
            <a:spLocks noGrp="1"/>
          </p:cNvSpPr>
          <p:nvPr>
            <p:ph type="body" idx="1"/>
          </p:nvPr>
        </p:nvSpPr>
        <p:spPr>
          <a:xfrm>
            <a:off x="818870" y="1752600"/>
            <a:ext cx="10536071" cy="4267200"/>
          </a:xfrm>
          <a:prstGeom prst="rect">
            <a:avLst/>
          </a:prstGeom>
          <a:noFill/>
          <a:ln>
            <a:noFill/>
          </a:ln>
        </p:spPr>
        <p:txBody>
          <a:bodyPr spcFirstLastPara="1" wrap="square" lIns="91425" tIns="45700" rIns="91425" bIns="45700" anchor="t" anchorCtr="0">
            <a:noAutofit/>
          </a:bodyPr>
          <a:lstStyle/>
          <a:p>
            <a:pPr marL="469888" indent="-469888">
              <a:lnSpc>
                <a:spcPct val="120000"/>
              </a:lnSpc>
              <a:spcBef>
                <a:spcPts val="0"/>
              </a:spcBef>
              <a:buSzPts val="2400"/>
              <a:buFont typeface="Tahoma"/>
              <a:buChar char="•"/>
            </a:pPr>
            <a:r>
              <a:rPr lang="en-US" sz="2400" b="1" i="1" dirty="0">
                <a:solidFill>
                  <a:srgbClr val="000000"/>
                </a:solidFill>
                <a:latin typeface="Times New Roman"/>
                <a:ea typeface="Times New Roman"/>
                <a:cs typeface="Times New Roman"/>
                <a:sym typeface="Times New Roman"/>
              </a:rPr>
              <a:t>switch … case</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switch (&lt;</a:t>
            </a:r>
            <a:r>
              <a:rPr lang="en-US" sz="2000" dirty="0" err="1">
                <a:solidFill>
                  <a:srgbClr val="000000"/>
                </a:solidFill>
                <a:latin typeface="Times New Roman"/>
                <a:ea typeface="Times New Roman"/>
                <a:cs typeface="Times New Roman"/>
                <a:sym typeface="Times New Roman"/>
              </a:rPr>
              <a:t>bieu_thuc</a:t>
            </a:r>
            <a:r>
              <a:rPr lang="en-US" sz="2000" dirty="0">
                <a:solidFill>
                  <a:srgbClr val="000000"/>
                </a:solidFill>
                <a:latin typeface="Times New Roman"/>
                <a:ea typeface="Times New Roman"/>
                <a:cs typeface="Times New Roman"/>
                <a:sym typeface="Times New Roman"/>
              </a:rPr>
              <a:t>&gt;) {	</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case &lt;gia_tri_1&gt;:  </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&lt;khoi_lenh_1&gt;;</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break;</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case &lt;</a:t>
            </a:r>
            <a:r>
              <a:rPr lang="en-US" sz="2000" dirty="0" err="1">
                <a:solidFill>
                  <a:srgbClr val="000000"/>
                </a:solidFill>
                <a:latin typeface="Times New Roman"/>
                <a:ea typeface="Times New Roman"/>
                <a:cs typeface="Times New Roman"/>
                <a:sym typeface="Times New Roman"/>
              </a:rPr>
              <a:t>gia_tri_n</a:t>
            </a:r>
            <a:r>
              <a:rPr lang="en-US" sz="2000" dirty="0">
                <a:solidFill>
                  <a:srgbClr val="000000"/>
                </a:solidFill>
                <a:latin typeface="Times New Roman"/>
                <a:ea typeface="Times New Roman"/>
                <a:cs typeface="Times New Roman"/>
                <a:sym typeface="Times New Roman"/>
              </a:rPr>
              <a:t>&gt;:  		</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&lt;</a:t>
            </a:r>
            <a:r>
              <a:rPr lang="en-US" sz="2000" dirty="0" err="1">
                <a:solidFill>
                  <a:srgbClr val="000000"/>
                </a:solidFill>
                <a:latin typeface="Times New Roman"/>
                <a:ea typeface="Times New Roman"/>
                <a:cs typeface="Times New Roman"/>
                <a:sym typeface="Times New Roman"/>
              </a:rPr>
              <a:t>khoi_lenh_n</a:t>
            </a:r>
            <a:r>
              <a:rPr lang="en-US" sz="2000" dirty="0">
                <a:solidFill>
                  <a:srgbClr val="000000"/>
                </a:solidFill>
                <a:latin typeface="Times New Roman"/>
                <a:ea typeface="Times New Roman"/>
                <a:cs typeface="Times New Roman"/>
                <a:sym typeface="Times New Roman"/>
              </a:rPr>
              <a:t>&gt;;</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break;</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default:  </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		&lt;</a:t>
            </a:r>
            <a:r>
              <a:rPr lang="en-US" sz="2000" dirty="0" err="1">
                <a:solidFill>
                  <a:srgbClr val="000000"/>
                </a:solidFill>
                <a:latin typeface="Times New Roman"/>
                <a:ea typeface="Times New Roman"/>
                <a:cs typeface="Times New Roman"/>
                <a:sym typeface="Times New Roman"/>
              </a:rPr>
              <a:t>khoi_lenh_mac_dinh</a:t>
            </a:r>
            <a:r>
              <a:rPr lang="en-US" sz="2000" dirty="0">
                <a:solidFill>
                  <a:srgbClr val="000000"/>
                </a:solidFill>
                <a:latin typeface="Times New Roman"/>
                <a:ea typeface="Times New Roman"/>
                <a:cs typeface="Times New Roman"/>
                <a:sym typeface="Times New Roman"/>
              </a:rPr>
              <a:t>&gt;;</a:t>
            </a:r>
            <a:endParaRPr dirty="0"/>
          </a:p>
          <a:p>
            <a:pPr marL="463539" lvl="2" indent="0">
              <a:spcBef>
                <a:spcPts val="400"/>
              </a:spcBef>
              <a:buSzPts val="2000"/>
              <a:buNone/>
            </a:pPr>
            <a:r>
              <a:rPr lang="en-US" sz="2000" dirty="0">
                <a:solidFill>
                  <a:srgbClr val="000000"/>
                </a:solidFill>
                <a:latin typeface="Times New Roman"/>
                <a:ea typeface="Times New Roman"/>
                <a:cs typeface="Times New Roman"/>
                <a:sym typeface="Times New Roman"/>
              </a:rPr>
              <a:t>}</a:t>
            </a:r>
            <a:endParaRPr dirty="0"/>
          </a:p>
          <a:p>
            <a:pPr marL="469888">
              <a:spcBef>
                <a:spcPts val="400"/>
              </a:spcBef>
              <a:buSzPts val="2000"/>
              <a:buNone/>
            </a:pPr>
            <a:endParaRPr sz="2000" dirty="0">
              <a:solidFill>
                <a:srgbClr val="000000"/>
              </a:solidFill>
              <a:latin typeface="Times New Roman"/>
              <a:ea typeface="Times New Roman"/>
              <a:cs typeface="Times New Roman"/>
              <a:sym typeface="Times New Roman"/>
            </a:endParaRPr>
          </a:p>
        </p:txBody>
      </p:sp>
      <p:sp>
        <p:nvSpPr>
          <p:cNvPr id="505" name="Google Shape;505;p44"/>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07" name="Google Shape;507;p44"/>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8</a:t>
            </a:fld>
            <a:endParaRPr/>
          </a:p>
        </p:txBody>
      </p:sp>
      <p:sp>
        <p:nvSpPr>
          <p:cNvPr id="7"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2"/>
        <p:cNvGrpSpPr/>
        <p:nvPr/>
      </p:nvGrpSpPr>
      <p:grpSpPr>
        <a:xfrm>
          <a:off x="0" y="0"/>
          <a:ext cx="0" cy="0"/>
          <a:chOff x="0" y="0"/>
          <a:chExt cx="0" cy="0"/>
        </a:xfrm>
      </p:grpSpPr>
      <p:sp>
        <p:nvSpPr>
          <p:cNvPr id="513" name="Google Shape;513;p45"/>
          <p:cNvSpPr txBox="1">
            <a:spLocks noGrp="1"/>
          </p:cNvSpPr>
          <p:nvPr>
            <p:ph type="title"/>
          </p:nvPr>
        </p:nvSpPr>
        <p:spPr>
          <a:xfrm>
            <a:off x="818869" y="304805"/>
            <a:ext cx="10631607" cy="1216025"/>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sz="3200" b="1" dirty="0" err="1">
                <a:latin typeface="Times New Roman"/>
                <a:ea typeface="Times New Roman"/>
                <a:cs typeface="Times New Roman"/>
                <a:sym typeface="Times New Roman"/>
              </a:rPr>
              <a:t>Các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cấu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trúc</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điều</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khiển</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tt</a:t>
            </a:r>
            <a:r>
              <a:rPr lang="en-US" sz="3200" b="1" dirty="0">
                <a:latin typeface="Times New Roman"/>
                <a:ea typeface="Times New Roman"/>
                <a:cs typeface="Times New Roman"/>
                <a:sym typeface="Times New Roman"/>
              </a:rPr>
              <a:t>)</a:t>
            </a:r>
            <a:endParaRPr dirty="0"/>
          </a:p>
        </p:txBody>
      </p:sp>
      <p:sp>
        <p:nvSpPr>
          <p:cNvPr id="514" name="Google Shape;514;p45"/>
          <p:cNvSpPr txBox="1"/>
          <p:nvPr/>
        </p:nvSpPr>
        <p:spPr>
          <a:xfrm>
            <a:off x="2133600" y="6245225"/>
            <a:ext cx="1981200" cy="476251"/>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UIT, VNU-HCM</a:t>
            </a:r>
            <a:endParaRPr/>
          </a:p>
        </p:txBody>
      </p:sp>
      <p:sp>
        <p:nvSpPr>
          <p:cNvPr id="516" name="Google Shape;516;p45"/>
          <p:cNvSpPr txBox="1"/>
          <p:nvPr/>
        </p:nvSpPr>
        <p:spPr>
          <a:xfrm>
            <a:off x="8077200" y="6245225"/>
            <a:ext cx="1981200" cy="476251"/>
          </a:xfrm>
          <a:prstGeom prst="rect">
            <a:avLst/>
          </a:prstGeom>
          <a:noFill/>
          <a:ln>
            <a:noFill/>
          </a:ln>
        </p:spPr>
        <p:txBody>
          <a:bodyPr spcFirstLastPara="1" wrap="square" lIns="91425" tIns="45700" rIns="91425" bIns="45700" anchor="t" anchorCtr="0">
            <a:noAutofit/>
          </a:bodyPr>
          <a:lstStyle/>
          <a:p>
            <a:pPr algn="r">
              <a:buClr>
                <a:schemeClr val="dk1"/>
              </a:buClr>
              <a:buSzPts val="1500"/>
            </a:pPr>
            <a:fld id="{00000000-1234-1234-1234-123412341234}" type="slidenum">
              <a:rPr lang="en-US" sz="1500">
                <a:solidFill>
                  <a:schemeClr val="dk1"/>
                </a:solidFill>
                <a:latin typeface="Times New Roman"/>
                <a:ea typeface="Times New Roman"/>
                <a:cs typeface="Times New Roman"/>
                <a:sym typeface="Times New Roman"/>
              </a:rPr>
              <a:pPr algn="r">
                <a:buClr>
                  <a:schemeClr val="dk1"/>
                </a:buClr>
                <a:buSzPts val="1500"/>
              </a:pPr>
              <a:t>9</a:t>
            </a:fld>
            <a:endParaRPr/>
          </a:p>
        </p:txBody>
      </p:sp>
      <p:sp>
        <p:nvSpPr>
          <p:cNvPr id="517" name="Google Shape;517;p45"/>
          <p:cNvSpPr txBox="1"/>
          <p:nvPr/>
        </p:nvSpPr>
        <p:spPr>
          <a:xfrm>
            <a:off x="818869" y="1828801"/>
            <a:ext cx="10631607" cy="646290"/>
          </a:xfrm>
          <a:prstGeom prst="rect">
            <a:avLst/>
          </a:prstGeom>
          <a:noFill/>
          <a:ln>
            <a:noFill/>
          </a:ln>
        </p:spPr>
        <p:txBody>
          <a:bodyPr spcFirstLastPara="1" wrap="square" lIns="91425" tIns="45700" rIns="91425" bIns="45700" anchor="t" anchorCtr="0">
            <a:spAutoFit/>
          </a:bodyPr>
          <a:lstStyle/>
          <a:p>
            <a:pPr lvl="0" algn="just">
              <a:buSzPts val="1800"/>
            </a:pPr>
            <a:r>
              <a:rPr lang="vi-VN" sz="1800" dirty="0">
                <a:latin typeface="Verdana"/>
                <a:ea typeface="Verdana"/>
                <a:cs typeface="Verdana"/>
                <a:sym typeface="Verdana"/>
              </a:rPr>
              <a:t>Viết chương trình </a:t>
            </a:r>
            <a:r>
              <a:rPr lang="en-US" sz="1800" dirty="0" err="1">
                <a:latin typeface="Verdana"/>
                <a:ea typeface="Verdana"/>
                <a:cs typeface="Verdana"/>
                <a:sym typeface="Verdana"/>
              </a:rPr>
              <a:t>cho</a:t>
            </a:r>
            <a:r>
              <a:rPr lang="en-US" sz="1800" dirty="0">
                <a:latin typeface="Verdana"/>
                <a:ea typeface="Verdana"/>
                <a:cs typeface="Verdana"/>
                <a:sym typeface="Verdana"/>
              </a:rPr>
              <a:t> </a:t>
            </a:r>
            <a:r>
              <a:rPr lang="en-US" sz="1800" dirty="0" err="1">
                <a:latin typeface="Verdana"/>
                <a:ea typeface="Verdana"/>
                <a:cs typeface="Verdana"/>
                <a:sym typeface="Verdana"/>
              </a:rPr>
              <a:t>phép</a:t>
            </a:r>
            <a:r>
              <a:rPr lang="vi-VN" sz="1800" dirty="0">
                <a:latin typeface="Verdana"/>
                <a:ea typeface="Verdana"/>
                <a:cs typeface="Verdana"/>
                <a:sym typeface="Verdana"/>
              </a:rPr>
              <a:t> người </a:t>
            </a:r>
            <a:r>
              <a:rPr lang="en-US" sz="1800" dirty="0" err="1">
                <a:latin typeface="Verdana"/>
                <a:ea typeface="Verdana"/>
                <a:cs typeface="Verdana"/>
                <a:sym typeface="Verdana"/>
              </a:rPr>
              <a:t>dùng</a:t>
            </a:r>
            <a:r>
              <a:rPr lang="en-US" sz="1800" dirty="0">
                <a:latin typeface="Verdana"/>
                <a:ea typeface="Verdana"/>
                <a:cs typeface="Verdana"/>
                <a:sym typeface="Verdana"/>
              </a:rPr>
              <a:t> </a:t>
            </a:r>
            <a:r>
              <a:rPr lang="en-US" sz="1800" dirty="0" err="1">
                <a:latin typeface="Verdana"/>
                <a:ea typeface="Verdana"/>
                <a:cs typeface="Verdana"/>
                <a:sym typeface="Verdana"/>
              </a:rPr>
              <a:t>xếp</a:t>
            </a:r>
            <a:r>
              <a:rPr lang="en-US" sz="1800" dirty="0">
                <a:latin typeface="Verdana"/>
                <a:ea typeface="Verdana"/>
                <a:cs typeface="Verdana"/>
                <a:sym typeface="Verdana"/>
              </a:rPr>
              <a:t> </a:t>
            </a:r>
            <a:r>
              <a:rPr lang="en-US" sz="1800" dirty="0" err="1">
                <a:latin typeface="Verdana"/>
                <a:ea typeface="Verdana"/>
                <a:cs typeface="Verdana"/>
                <a:sym typeface="Verdana"/>
              </a:rPr>
              <a:t>loại</a:t>
            </a:r>
            <a:r>
              <a:rPr lang="en-US" sz="1800" dirty="0">
                <a:latin typeface="Verdana"/>
                <a:ea typeface="Verdana"/>
                <a:cs typeface="Verdana"/>
                <a:sym typeface="Verdana"/>
              </a:rPr>
              <a:t> </a:t>
            </a:r>
            <a:r>
              <a:rPr lang="en-US" sz="1800" dirty="0" err="1">
                <a:latin typeface="Verdana"/>
                <a:ea typeface="Verdana"/>
                <a:cs typeface="Verdana"/>
                <a:sym typeface="Verdana"/>
              </a:rPr>
              <a:t>học</a:t>
            </a:r>
            <a:r>
              <a:rPr lang="en-US" sz="1800" dirty="0">
                <a:latin typeface="Verdana"/>
                <a:ea typeface="Verdana"/>
                <a:cs typeface="Verdana"/>
                <a:sym typeface="Verdana"/>
              </a:rPr>
              <a:t> </a:t>
            </a:r>
            <a:r>
              <a:rPr lang="en-US" sz="1800" dirty="0" err="1">
                <a:latin typeface="Verdana"/>
                <a:ea typeface="Verdana"/>
                <a:cs typeface="Verdana"/>
                <a:sym typeface="Verdana"/>
              </a:rPr>
              <a:t>sinh</a:t>
            </a:r>
            <a:r>
              <a:rPr lang="en-US" sz="1800" dirty="0">
                <a:latin typeface="Verdana"/>
                <a:ea typeface="Verdana"/>
                <a:cs typeface="Verdana"/>
                <a:sym typeface="Verdana"/>
              </a:rPr>
              <a:t> </a:t>
            </a:r>
            <a:r>
              <a:rPr lang="en-US" sz="1800" dirty="0" err="1">
                <a:latin typeface="Verdana"/>
                <a:ea typeface="Verdana"/>
                <a:cs typeface="Verdana"/>
                <a:sym typeface="Verdana"/>
              </a:rPr>
              <a:t>dựa</a:t>
            </a:r>
            <a:r>
              <a:rPr lang="en-US" sz="1800" dirty="0">
                <a:latin typeface="Verdana"/>
                <a:ea typeface="Verdana"/>
                <a:cs typeface="Verdana"/>
                <a:sym typeface="Verdana"/>
              </a:rPr>
              <a:t> </a:t>
            </a:r>
            <a:r>
              <a:rPr lang="en-US" sz="1800" dirty="0" err="1">
                <a:latin typeface="Verdana"/>
                <a:ea typeface="Verdana"/>
                <a:cs typeface="Verdana"/>
                <a:sym typeface="Verdana"/>
              </a:rPr>
              <a:t>theo</a:t>
            </a:r>
            <a:r>
              <a:rPr lang="en-US" sz="1800" dirty="0">
                <a:latin typeface="Verdana"/>
                <a:ea typeface="Verdana"/>
                <a:cs typeface="Verdana"/>
                <a:sym typeface="Verdana"/>
              </a:rPr>
              <a:t> </a:t>
            </a:r>
            <a:r>
              <a:rPr lang="en-US" sz="1800" dirty="0" err="1">
                <a:latin typeface="Verdana"/>
                <a:ea typeface="Verdana"/>
                <a:cs typeface="Verdana"/>
                <a:sym typeface="Verdana"/>
              </a:rPr>
              <a:t>cấp</a:t>
            </a:r>
            <a:r>
              <a:rPr lang="en-US" sz="1800" dirty="0">
                <a:latin typeface="Verdana"/>
                <a:ea typeface="Verdana"/>
                <a:cs typeface="Verdana"/>
                <a:sym typeface="Verdana"/>
              </a:rPr>
              <a:t> </a:t>
            </a:r>
            <a:r>
              <a:rPr lang="en-US" sz="1800" dirty="0" err="1">
                <a:latin typeface="Verdana"/>
                <a:ea typeface="Verdana"/>
                <a:cs typeface="Verdana"/>
                <a:sym typeface="Verdana"/>
              </a:rPr>
              <a:t>độ</a:t>
            </a:r>
            <a:r>
              <a:rPr lang="en-US" sz="1800" dirty="0">
                <a:latin typeface="Verdana"/>
                <a:ea typeface="Verdana"/>
                <a:cs typeface="Verdana"/>
                <a:sym typeface="Verdana"/>
              </a:rPr>
              <a:t> </a:t>
            </a:r>
            <a:r>
              <a:rPr lang="en-US" sz="1800" dirty="0" err="1">
                <a:latin typeface="Verdana"/>
                <a:ea typeface="Verdana"/>
                <a:cs typeface="Verdana"/>
                <a:sym typeface="Verdana"/>
              </a:rPr>
              <a:t>mà</a:t>
            </a:r>
            <a:r>
              <a:rPr lang="en-US" sz="1800" dirty="0">
                <a:latin typeface="Verdana"/>
                <a:ea typeface="Verdana"/>
                <a:cs typeface="Verdana"/>
                <a:sym typeface="Verdana"/>
              </a:rPr>
              <a:t> </a:t>
            </a:r>
            <a:r>
              <a:rPr lang="en-US" sz="1800" dirty="0" err="1">
                <a:latin typeface="Verdana"/>
                <a:ea typeface="Verdana"/>
                <a:cs typeface="Verdana"/>
                <a:sym typeface="Verdana"/>
              </a:rPr>
              <a:t>người</a:t>
            </a:r>
            <a:r>
              <a:rPr lang="en-US" sz="1800" dirty="0">
                <a:latin typeface="Verdana"/>
                <a:ea typeface="Verdana"/>
                <a:cs typeface="Verdana"/>
                <a:sym typeface="Verdana"/>
              </a:rPr>
              <a:t> dung </a:t>
            </a:r>
            <a:r>
              <a:rPr lang="en-US" sz="1800" dirty="0" err="1">
                <a:latin typeface="Verdana"/>
                <a:ea typeface="Verdana"/>
                <a:cs typeface="Verdana"/>
                <a:sym typeface="Verdana"/>
              </a:rPr>
              <a:t>nhập</a:t>
            </a:r>
            <a:r>
              <a:rPr lang="en-US" sz="1800" dirty="0">
                <a:latin typeface="Verdana"/>
                <a:ea typeface="Verdana"/>
                <a:cs typeface="Verdana"/>
                <a:sym typeface="Verdana"/>
              </a:rPr>
              <a:t> </a:t>
            </a:r>
            <a:r>
              <a:rPr lang="en-US" sz="1800" dirty="0" err="1">
                <a:latin typeface="Verdana"/>
                <a:ea typeface="Verdana"/>
                <a:cs typeface="Verdana"/>
                <a:sym typeface="Verdana"/>
              </a:rPr>
              <a:t>vào</a:t>
            </a:r>
            <a:r>
              <a:rPr lang="vi-VN" sz="1800" dirty="0">
                <a:latin typeface="Verdana"/>
                <a:ea typeface="Verdana"/>
                <a:cs typeface="Verdana"/>
                <a:sym typeface="Verdana"/>
              </a:rPr>
              <a:t>. Chương trình sẽ hiển thị ý nghĩa tương ứng của </a:t>
            </a:r>
            <a:r>
              <a:rPr lang="en-US" sz="1800" dirty="0" err="1">
                <a:latin typeface="Verdana"/>
                <a:ea typeface="Verdana"/>
                <a:cs typeface="Verdana"/>
                <a:sym typeface="Verdana"/>
              </a:rPr>
              <a:t>các</a:t>
            </a:r>
            <a:r>
              <a:rPr lang="en-US" sz="1800" dirty="0">
                <a:latin typeface="Verdana"/>
                <a:ea typeface="Verdana"/>
                <a:cs typeface="Verdana"/>
                <a:sym typeface="Verdana"/>
              </a:rPr>
              <a:t> </a:t>
            </a:r>
            <a:r>
              <a:rPr lang="en-US" sz="1800" dirty="0" err="1">
                <a:latin typeface="Verdana"/>
                <a:ea typeface="Verdana"/>
                <a:cs typeface="Verdana"/>
                <a:sym typeface="Verdana"/>
              </a:rPr>
              <a:t>cấp</a:t>
            </a:r>
            <a:r>
              <a:rPr lang="en-US" sz="1800" dirty="0">
                <a:latin typeface="Verdana"/>
                <a:ea typeface="Verdana"/>
                <a:cs typeface="Verdana"/>
                <a:sym typeface="Verdana"/>
              </a:rPr>
              <a:t> </a:t>
            </a:r>
            <a:r>
              <a:rPr lang="en-US" sz="1800" dirty="0" err="1">
                <a:latin typeface="Verdana"/>
                <a:ea typeface="Verdana"/>
                <a:cs typeface="Verdana"/>
                <a:sym typeface="Verdana"/>
              </a:rPr>
              <a:t>độ</a:t>
            </a:r>
            <a:r>
              <a:rPr lang="en-US" sz="1800" dirty="0">
                <a:latin typeface="Verdana"/>
                <a:ea typeface="Verdana"/>
                <a:cs typeface="Verdana"/>
                <a:sym typeface="Verdana"/>
              </a:rPr>
              <a:t> </a:t>
            </a:r>
            <a:r>
              <a:rPr lang="vi-VN" sz="1800" dirty="0">
                <a:latin typeface="Verdana"/>
                <a:ea typeface="Verdana"/>
                <a:cs typeface="Verdana"/>
                <a:sym typeface="Verdana"/>
              </a:rPr>
              <a:t>theo bảng sau</a:t>
            </a:r>
            <a:r>
              <a:rPr lang="en-US" sz="1800" dirty="0">
                <a:latin typeface="Verdana"/>
                <a:ea typeface="Verdana"/>
                <a:cs typeface="Verdana"/>
                <a:sym typeface="Verdana"/>
              </a:rPr>
              <a:t>:</a:t>
            </a:r>
            <a:endParaRPr dirty="0"/>
          </a:p>
        </p:txBody>
      </p:sp>
      <p:graphicFrame>
        <p:nvGraphicFramePr>
          <p:cNvPr id="518" name="Google Shape;518;p45"/>
          <p:cNvGraphicFramePr/>
          <p:nvPr>
            <p:extLst>
              <p:ext uri="{D42A27DB-BD31-4B8C-83A1-F6EECF244321}">
                <p14:modId xmlns:p14="http://schemas.microsoft.com/office/powerpoint/2010/main" val="3883042637"/>
              </p:ext>
            </p:extLst>
          </p:nvPr>
        </p:nvGraphicFramePr>
        <p:xfrm>
          <a:off x="2514600" y="2831838"/>
          <a:ext cx="7391400" cy="1928254"/>
        </p:xfrm>
        <a:graphic>
          <a:graphicData uri="http://schemas.openxmlformats.org/drawingml/2006/table">
            <a:tbl>
              <a:tblPr>
                <a:noFill/>
                <a:tableStyleId>{2E107571-75BC-43AB-B6B1-EE45E9192197}</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21435">
                <a:tc>
                  <a:txBody>
                    <a:bodyPr/>
                    <a:lstStyle/>
                    <a:p>
                      <a:pPr marL="0" marR="0" lvl="0" indent="0" algn="ctr" rtl="0">
                        <a:lnSpc>
                          <a:spcPct val="100000"/>
                        </a:lnSpc>
                        <a:spcBef>
                          <a:spcPts val="0"/>
                        </a:spcBef>
                        <a:spcAft>
                          <a:spcPts val="0"/>
                        </a:spcAft>
                        <a:buClr>
                          <a:schemeClr val="dk1"/>
                        </a:buClr>
                        <a:buSzPts val="1800"/>
                        <a:buFont typeface="Verdana"/>
                        <a:buNone/>
                      </a:pPr>
                      <a:r>
                        <a:rPr lang="en-US" sz="1900" b="1" i="0" u="none" strike="noStrike" cap="none" dirty="0" err="1">
                          <a:solidFill>
                            <a:schemeClr val="dk1"/>
                          </a:solidFill>
                          <a:latin typeface="Verdana"/>
                          <a:ea typeface="Verdana"/>
                          <a:sym typeface="Verdana"/>
                        </a:rPr>
                        <a:t>Cấp</a:t>
                      </a:r>
                      <a:r>
                        <a:rPr lang="en-US" sz="1900" b="1" i="0" u="none" strike="noStrike" cap="none" baseline="0" dirty="0">
                          <a:solidFill>
                            <a:schemeClr val="dk1"/>
                          </a:solidFill>
                          <a:latin typeface="Verdana"/>
                          <a:ea typeface="Verdana"/>
                          <a:sym typeface="Verdana"/>
                        </a:rPr>
                        <a:t> </a:t>
                      </a:r>
                      <a:r>
                        <a:rPr lang="en-US" sz="1900" b="1" i="0" u="none" strike="noStrike" cap="none" baseline="0" dirty="0" err="1">
                          <a:solidFill>
                            <a:schemeClr val="dk1"/>
                          </a:solidFill>
                          <a:latin typeface="Verdana"/>
                          <a:ea typeface="Verdana"/>
                          <a:sym typeface="Verdana"/>
                        </a:rPr>
                        <a:t>độ</a:t>
                      </a:r>
                      <a:endParaRPr sz="1100" b="1" dirty="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1" i="0" u="none" strike="noStrike" cap="none" dirty="0" err="1">
                          <a:solidFill>
                            <a:schemeClr val="dk1"/>
                          </a:solidFill>
                          <a:latin typeface="Verdana"/>
                          <a:ea typeface="Verdana"/>
                          <a:sym typeface="Verdana"/>
                        </a:rPr>
                        <a:t>Ý</a:t>
                      </a:r>
                      <a:r>
                        <a:rPr lang="en-US" sz="1900" b="1" i="0" u="none" strike="noStrike" cap="none" baseline="0" dirty="0">
                          <a:solidFill>
                            <a:schemeClr val="dk1"/>
                          </a:solidFill>
                          <a:latin typeface="Verdana"/>
                          <a:ea typeface="Verdana"/>
                          <a:sym typeface="Verdana"/>
                        </a:rPr>
                        <a:t> </a:t>
                      </a:r>
                      <a:r>
                        <a:rPr lang="en-US" sz="1900" b="1" i="0" u="none" strike="noStrike" cap="none" baseline="0" dirty="0" err="1">
                          <a:solidFill>
                            <a:schemeClr val="dk1"/>
                          </a:solidFill>
                          <a:latin typeface="Verdana"/>
                          <a:ea typeface="Verdana"/>
                          <a:sym typeface="Verdana"/>
                        </a:rPr>
                        <a:t>nghĩa</a:t>
                      </a:r>
                      <a:endParaRPr sz="1100" b="1" dirty="0"/>
                    </a:p>
                  </a:txBody>
                  <a:tcPr marL="0" marR="0" marT="0" marB="0" anchor="ctr"/>
                </a:tc>
                <a:extLst>
                  <a:ext uri="{0D108BD9-81ED-4DB2-BD59-A6C34878D82A}">
                    <a16:rowId xmlns:a16="http://schemas.microsoft.com/office/drawing/2014/main" val="10000"/>
                  </a:ext>
                </a:extLst>
              </a:tr>
              <a:tr h="321435">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A</a:t>
                      </a:r>
                      <a:endParaRPr sz="110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Xuất</a:t>
                      </a:r>
                      <a:r>
                        <a:rPr lang="en-US" sz="1900" b="0" i="0" u="none" strike="noStrike" cap="none" baseline="0">
                          <a:solidFill>
                            <a:schemeClr val="dk1"/>
                          </a:solidFill>
                          <a:latin typeface="Verdana"/>
                          <a:ea typeface="Verdana"/>
                          <a:cs typeface="Verdana"/>
                          <a:sym typeface="Verdana"/>
                        </a:rPr>
                        <a:t> sắc</a:t>
                      </a:r>
                      <a:endParaRPr sz="1100"/>
                    </a:p>
                  </a:txBody>
                  <a:tcPr marL="0" marR="0" marT="0" marB="0" anchor="ctr"/>
                </a:tc>
                <a:extLst>
                  <a:ext uri="{0D108BD9-81ED-4DB2-BD59-A6C34878D82A}">
                    <a16:rowId xmlns:a16="http://schemas.microsoft.com/office/drawing/2014/main" val="10001"/>
                  </a:ext>
                </a:extLst>
              </a:tr>
              <a:tr h="321435">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B</a:t>
                      </a:r>
                      <a:endParaRPr sz="110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Tốt</a:t>
                      </a:r>
                      <a:endParaRPr sz="1100"/>
                    </a:p>
                  </a:txBody>
                  <a:tcPr marL="0" marR="0" marT="0" marB="0" anchor="ctr"/>
                </a:tc>
                <a:extLst>
                  <a:ext uri="{0D108BD9-81ED-4DB2-BD59-A6C34878D82A}">
                    <a16:rowId xmlns:a16="http://schemas.microsoft.com/office/drawing/2014/main" val="10002"/>
                  </a:ext>
                </a:extLst>
              </a:tr>
              <a:tr h="321079">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C</a:t>
                      </a:r>
                      <a:endParaRPr sz="110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sym typeface="Verdana"/>
                        </a:rPr>
                        <a:t>Trung</a:t>
                      </a:r>
                      <a:r>
                        <a:rPr lang="en-US" sz="1900" b="0" i="0" u="none" strike="noStrike" cap="none" baseline="0">
                          <a:solidFill>
                            <a:schemeClr val="dk1"/>
                          </a:solidFill>
                          <a:latin typeface="Verdana"/>
                          <a:ea typeface="Verdana"/>
                          <a:sym typeface="Verdana"/>
                        </a:rPr>
                        <a:t> bình</a:t>
                      </a:r>
                      <a:endParaRPr sz="1100"/>
                    </a:p>
                  </a:txBody>
                  <a:tcPr marL="0" marR="0" marT="0" marB="0" anchor="ctr"/>
                </a:tc>
                <a:extLst>
                  <a:ext uri="{0D108BD9-81ED-4DB2-BD59-A6C34878D82A}">
                    <a16:rowId xmlns:a16="http://schemas.microsoft.com/office/drawing/2014/main" val="10003"/>
                  </a:ext>
                </a:extLst>
              </a:tr>
              <a:tr h="321435">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D</a:t>
                      </a:r>
                      <a:endParaRPr sz="110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a:solidFill>
                            <a:schemeClr val="dk1"/>
                          </a:solidFill>
                          <a:latin typeface="Verdana"/>
                          <a:ea typeface="Verdana"/>
                          <a:cs typeface="Verdana"/>
                          <a:sym typeface="Verdana"/>
                        </a:rPr>
                        <a:t>Yếu</a:t>
                      </a:r>
                      <a:endParaRPr sz="1100"/>
                    </a:p>
                  </a:txBody>
                  <a:tcPr marL="0" marR="0" marT="0" marB="0" anchor="ctr"/>
                </a:tc>
                <a:extLst>
                  <a:ext uri="{0D108BD9-81ED-4DB2-BD59-A6C34878D82A}">
                    <a16:rowId xmlns:a16="http://schemas.microsoft.com/office/drawing/2014/main" val="10004"/>
                  </a:ext>
                </a:extLst>
              </a:tr>
              <a:tr h="321435">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dirty="0">
                          <a:solidFill>
                            <a:schemeClr val="dk1"/>
                          </a:solidFill>
                          <a:latin typeface="Verdana"/>
                          <a:ea typeface="Verdana"/>
                          <a:cs typeface="Verdana"/>
                          <a:sym typeface="Verdana"/>
                        </a:rPr>
                        <a:t>F</a:t>
                      </a:r>
                      <a:endParaRPr sz="1100" dirty="0"/>
                    </a:p>
                  </a:txBody>
                  <a:tcPr marL="0" marR="0" marT="0" marB="0" anchor="ctr"/>
                </a:tc>
                <a:tc>
                  <a:txBody>
                    <a:bodyPr/>
                    <a:lstStyle/>
                    <a:p>
                      <a:pPr marL="0" marR="0" lvl="0" indent="0" algn="ctr" rtl="0">
                        <a:lnSpc>
                          <a:spcPct val="100000"/>
                        </a:lnSpc>
                        <a:spcBef>
                          <a:spcPts val="0"/>
                        </a:spcBef>
                        <a:spcAft>
                          <a:spcPts val="0"/>
                        </a:spcAft>
                        <a:buClr>
                          <a:schemeClr val="dk1"/>
                        </a:buClr>
                        <a:buSzPts val="1800"/>
                        <a:buFont typeface="Verdana"/>
                        <a:buNone/>
                      </a:pPr>
                      <a:r>
                        <a:rPr lang="en-US" sz="1900" b="0" i="0" u="none" strike="noStrike" cap="none" dirty="0" err="1">
                          <a:solidFill>
                            <a:schemeClr val="dk1"/>
                          </a:solidFill>
                          <a:latin typeface="Verdana"/>
                          <a:ea typeface="Verdana"/>
                          <a:cs typeface="Verdana"/>
                          <a:sym typeface="Verdana"/>
                        </a:rPr>
                        <a:t>Kém</a:t>
                      </a:r>
                      <a:endParaRPr sz="1100" dirty="0"/>
                    </a:p>
                  </a:txBody>
                  <a:tcPr marL="0" marR="0" marT="0" marB="0" anchor="ctr"/>
                </a:tc>
                <a:extLst>
                  <a:ext uri="{0D108BD9-81ED-4DB2-BD59-A6C34878D82A}">
                    <a16:rowId xmlns:a16="http://schemas.microsoft.com/office/drawing/2014/main" val="10005"/>
                  </a:ext>
                </a:extLst>
              </a:tr>
            </a:tbl>
          </a:graphicData>
        </a:graphic>
      </p:graphicFrame>
      <p:sp>
        <p:nvSpPr>
          <p:cNvPr id="8" name="Google Shape;109;p1"/>
          <p:cNvSpPr txBox="1"/>
          <p:nvPr/>
        </p:nvSpPr>
        <p:spPr>
          <a:xfrm>
            <a:off x="4648200" y="6245225"/>
            <a:ext cx="2895600" cy="476251"/>
          </a:xfrm>
          <a:prstGeom prst="rect">
            <a:avLst/>
          </a:prstGeom>
          <a:noFill/>
          <a:ln>
            <a:noFill/>
          </a:ln>
        </p:spPr>
        <p:txBody>
          <a:bodyPr spcFirstLastPara="1" wrap="square" lIns="91425" tIns="45700" rIns="91425" bIns="45700" anchor="t" anchorCtr="0">
            <a:noAutofit/>
          </a:bodyPr>
          <a:lstStyle/>
          <a:p>
            <a:pPr algn="ctr">
              <a:buClr>
                <a:schemeClr val="dk1"/>
              </a:buClr>
              <a:buSzPts val="1200"/>
            </a:pPr>
            <a:r>
              <a:rPr lang="en-US" sz="1200">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4426</TotalTime>
  <Words>1847</Words>
  <Application>Microsoft Macintosh PowerPoint</Application>
  <PresentationFormat>Widescreen</PresentationFormat>
  <Paragraphs>316</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Verdana</vt:lpstr>
      <vt:lpstr>Courier New</vt:lpstr>
      <vt:lpstr>Tahoma</vt:lpstr>
      <vt:lpstr>Noto Sans Symbols</vt:lpstr>
      <vt:lpstr>Times New Roman</vt:lpstr>
      <vt:lpstr>Calibri</vt:lpstr>
      <vt:lpstr>Profile</vt:lpstr>
      <vt:lpstr>ĐẠI HỌC QUỐC GIA TP.HCM TRƯỜNG ĐẠI HỌC CÔNG NGHỆ THÔNG TIN</vt:lpstr>
      <vt:lpstr>Mục tiêu bài học</vt:lpstr>
      <vt:lpstr>Mục tiêu bài học</vt:lpstr>
      <vt:lpstr>Toán tử và Biểu thức (tt)</vt:lpstr>
      <vt:lpstr>Toán tử và Biểu thức (tt)</vt:lpstr>
      <vt:lpstr>Các cấu trúc điều khiển</vt:lpstr>
      <vt:lpstr>Các cấu trúc điều khiển (tt)</vt:lpstr>
      <vt:lpstr>Các cấu trúc điều khiển (tt)</vt:lpstr>
      <vt:lpstr>Các cấu trúc điều khiển (tt)</vt:lpstr>
      <vt:lpstr>Các cấu trúc điều khiển (tt)</vt:lpstr>
      <vt:lpstr>Vòng lặp điều khiển (Loop Controls)</vt:lpstr>
      <vt:lpstr>Vòng lặp điều khiển (tt)</vt:lpstr>
      <vt:lpstr>Vòng lặp điều khiển (tt)</vt:lpstr>
      <vt:lpstr>Vòng lặp điều khiển (tt)</vt:lpstr>
      <vt:lpstr>Lệnh Break</vt:lpstr>
      <vt:lpstr>Lệnh Continue</vt:lpstr>
      <vt:lpstr>Đầu vào từ CONSOLE</vt:lpstr>
      <vt:lpstr>Lớp bao bọc (Wrapper Class)</vt:lpstr>
      <vt:lpstr>Hướng dẫn bài tập Chương 2</vt:lpstr>
      <vt:lpstr>Bài tập</vt:lpstr>
      <vt:lpstr>Bài tập</vt:lpstr>
      <vt:lpstr>Bài tập</vt:lpstr>
      <vt:lpstr>Bài tập</vt:lpstr>
      <vt:lpstr>Bài tập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TP.HCM TRƯỜNG ĐẠI HỌC CÔNG NGHỆ THÔNG TIN</dc:title>
  <dc:creator>Windows xp sp2 Full</dc:creator>
  <cp:lastModifiedBy>Nguyễn Văn Kiệt</cp:lastModifiedBy>
  <cp:revision>83</cp:revision>
  <dcterms:created xsi:type="dcterms:W3CDTF">2011-10-18T13:51:08Z</dcterms:created>
  <dcterms:modified xsi:type="dcterms:W3CDTF">2022-03-17T15:54:56Z</dcterms:modified>
</cp:coreProperties>
</file>