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66" r:id="rId7"/>
    <p:sldMasterId id="2147483682" r:id="rId8"/>
    <p:sldMasterId id="2147483683" r:id="rId9"/>
    <p:sldMasterId id="2147483685" r:id="rId10"/>
    <p:sldMasterId id="2147483687" r:id="rId11"/>
    <p:sldMasterId id="2147483689" r:id="rId12"/>
    <p:sldMasterId id="2147483691" r:id="rId13"/>
    <p:sldMasterId id="2147483693" r:id="rId14"/>
    <p:sldMasterId id="2147483695" r:id="rId15"/>
    <p:sldMasterId id="2147483697" r:id="rId16"/>
    <p:sldMasterId id="2147483699" r:id="rId17"/>
    <p:sldMasterId id="2147483701" r:id="rId18"/>
    <p:sldMasterId id="2147483703" r:id="rId19"/>
  </p:sldMasterIdLst>
  <p:notesMasterIdLst>
    <p:notesMasterId r:id="rId20"/>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7" r:id="rId52"/>
    <p:sldId id="288" r:id="rId53"/>
    <p:sldId id="289" r:id="rId54"/>
    <p:sldId id="290" r:id="rId55"/>
    <p:sldId id="291" r:id="rId56"/>
    <p:sldId id="292" r:id="rId57"/>
    <p:sldId id="293" r:id="rId58"/>
    <p:sldId id="294"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 id="321" r:id="rId86"/>
    <p:sldId id="322" r:id="rId87"/>
    <p:sldId id="323" r:id="rId88"/>
    <p:sldId id="324" r:id="rId89"/>
    <p:sldId id="325" r:id="rId90"/>
    <p:sldId id="326" r:id="rId91"/>
    <p:sldId id="327" r:id="rId92"/>
    <p:sldId id="328" r:id="rId93"/>
    <p:sldId id="329" r:id="rId94"/>
    <p:sldId id="330" r:id="rId95"/>
    <p:sldId id="331" r:id="rId96"/>
    <p:sldId id="332" r:id="rId97"/>
    <p:sldId id="333" r:id="rId98"/>
    <p:sldId id="334" r:id="rId99"/>
    <p:sldId id="335" r:id="rId100"/>
    <p:sldId id="336" r:id="rId101"/>
    <p:sldId id="337" r:id="rId102"/>
    <p:sldId id="338" r:id="rId103"/>
    <p:sldId id="339" r:id="rId104"/>
    <p:sldId id="340" r:id="rId105"/>
    <p:sldId id="341" r:id="rId106"/>
    <p:sldId id="342" r:id="rId107"/>
    <p:sldId id="343" r:id="rId108"/>
    <p:sldId id="344" r:id="rId109"/>
    <p:sldId id="345" r:id="rId110"/>
    <p:sldId id="346" r:id="rId111"/>
    <p:sldId id="347" r:id="rId112"/>
    <p:sldId id="348" r:id="rId113"/>
    <p:sldId id="349" r:id="rId114"/>
    <p:sldId id="350" r:id="rId115"/>
    <p:sldId id="351" r:id="rId116"/>
    <p:sldId id="352" r:id="rId117"/>
    <p:sldId id="353" r:id="rId118"/>
    <p:sldId id="354" r:id="rId119"/>
    <p:sldId id="355" r:id="rId120"/>
    <p:sldId id="356" r:id="rId121"/>
    <p:sldId id="357" r:id="rId122"/>
    <p:sldId id="358" r:id="rId123"/>
    <p:sldId id="359" r:id="rId124"/>
    <p:sldId id="360" r:id="rId125"/>
    <p:sldId id="361" r:id="rId126"/>
    <p:sldId id="362" r:id="rId127"/>
    <p:sldId id="363" r:id="rId128"/>
    <p:sldId id="364" r:id="rId129"/>
  </p:sldIdLst>
  <p:sldSz cy="6858000" cx="9144000"/>
  <p:notesSz cx="7315200" cy="9601200"/>
  <p:embeddedFontLst>
    <p:embeddedFont>
      <p:font typeface="Tahoma"/>
      <p:regular r:id="rId130"/>
      <p:bold r:id="rId131"/>
    </p:embeddedFont>
    <p:embeddedFont>
      <p:font typeface="Gill Sans"/>
      <p:regular r:id="rId132"/>
      <p:bold r:id="rId1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34" roundtripDataSignature="AMtx7mj9GdTdvipwcl7N9EY9eb0l4Um0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508302-0A8C-436A-AF0D-A98BE788CED9}">
  <a:tblStyle styleId="{13508302-0A8C-436A-AF0D-A98BE788CED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0.xml"/><Relationship Id="rId42" Type="http://schemas.openxmlformats.org/officeDocument/2006/relationships/slide" Target="slides/slide22.xml"/><Relationship Id="rId41" Type="http://schemas.openxmlformats.org/officeDocument/2006/relationships/slide" Target="slides/slide21.xml"/><Relationship Id="rId44" Type="http://schemas.openxmlformats.org/officeDocument/2006/relationships/slide" Target="slides/slide24.xml"/><Relationship Id="rId43" Type="http://schemas.openxmlformats.org/officeDocument/2006/relationships/slide" Target="slides/slide23.xml"/><Relationship Id="rId46" Type="http://schemas.openxmlformats.org/officeDocument/2006/relationships/slide" Target="slides/slide26.xml"/><Relationship Id="rId45" Type="http://schemas.openxmlformats.org/officeDocument/2006/relationships/slide" Target="slides/slide25.xml"/><Relationship Id="rId107" Type="http://schemas.openxmlformats.org/officeDocument/2006/relationships/slide" Target="slides/slide87.xml"/><Relationship Id="rId106" Type="http://schemas.openxmlformats.org/officeDocument/2006/relationships/slide" Target="slides/slide86.xml"/><Relationship Id="rId105" Type="http://schemas.openxmlformats.org/officeDocument/2006/relationships/slide" Target="slides/slide85.xml"/><Relationship Id="rId104" Type="http://schemas.openxmlformats.org/officeDocument/2006/relationships/slide" Target="slides/slide84.xml"/><Relationship Id="rId109" Type="http://schemas.openxmlformats.org/officeDocument/2006/relationships/slide" Target="slides/slide89.xml"/><Relationship Id="rId108" Type="http://schemas.openxmlformats.org/officeDocument/2006/relationships/slide" Target="slides/slide88.xml"/><Relationship Id="rId48" Type="http://schemas.openxmlformats.org/officeDocument/2006/relationships/slide" Target="slides/slide28.xml"/><Relationship Id="rId47" Type="http://schemas.openxmlformats.org/officeDocument/2006/relationships/slide" Target="slides/slide27.xml"/><Relationship Id="rId49" Type="http://schemas.openxmlformats.org/officeDocument/2006/relationships/slide" Target="slides/slide29.xml"/><Relationship Id="rId103" Type="http://schemas.openxmlformats.org/officeDocument/2006/relationships/slide" Target="slides/slide83.xml"/><Relationship Id="rId102" Type="http://schemas.openxmlformats.org/officeDocument/2006/relationships/slide" Target="slides/slide82.xml"/><Relationship Id="rId101" Type="http://schemas.openxmlformats.org/officeDocument/2006/relationships/slide" Target="slides/slide81.xml"/><Relationship Id="rId100" Type="http://schemas.openxmlformats.org/officeDocument/2006/relationships/slide" Target="slides/slide80.xml"/><Relationship Id="rId31" Type="http://schemas.openxmlformats.org/officeDocument/2006/relationships/slide" Target="slides/slide11.xml"/><Relationship Id="rId30" Type="http://schemas.openxmlformats.org/officeDocument/2006/relationships/slide" Target="slides/slide10.xml"/><Relationship Id="rId33" Type="http://schemas.openxmlformats.org/officeDocument/2006/relationships/slide" Target="slides/slide13.xml"/><Relationship Id="rId32" Type="http://schemas.openxmlformats.org/officeDocument/2006/relationships/slide" Target="slides/slide12.xml"/><Relationship Id="rId35" Type="http://schemas.openxmlformats.org/officeDocument/2006/relationships/slide" Target="slides/slide15.xml"/><Relationship Id="rId34" Type="http://schemas.openxmlformats.org/officeDocument/2006/relationships/slide" Target="slides/slide14.xml"/><Relationship Id="rId37" Type="http://schemas.openxmlformats.org/officeDocument/2006/relationships/slide" Target="slides/slide17.xml"/><Relationship Id="rId36" Type="http://schemas.openxmlformats.org/officeDocument/2006/relationships/slide" Target="slides/slide16.xml"/><Relationship Id="rId39" Type="http://schemas.openxmlformats.org/officeDocument/2006/relationships/slide" Target="slides/slide19.xml"/><Relationship Id="rId38" Type="http://schemas.openxmlformats.org/officeDocument/2006/relationships/slide" Target="slides/slide18.xml"/><Relationship Id="rId20" Type="http://schemas.openxmlformats.org/officeDocument/2006/relationships/notesMaster" Target="notesMasters/notesMaster1.xml"/><Relationship Id="rId22" Type="http://schemas.openxmlformats.org/officeDocument/2006/relationships/slide" Target="slides/slide2.xml"/><Relationship Id="rId21" Type="http://schemas.openxmlformats.org/officeDocument/2006/relationships/slide" Target="slides/slide1.xml"/><Relationship Id="rId24" Type="http://schemas.openxmlformats.org/officeDocument/2006/relationships/slide" Target="slides/slide4.xml"/><Relationship Id="rId23" Type="http://schemas.openxmlformats.org/officeDocument/2006/relationships/slide" Target="slides/slide3.xml"/><Relationship Id="rId129" Type="http://schemas.openxmlformats.org/officeDocument/2006/relationships/slide" Target="slides/slide109.xml"/><Relationship Id="rId128" Type="http://schemas.openxmlformats.org/officeDocument/2006/relationships/slide" Target="slides/slide108.xml"/><Relationship Id="rId127" Type="http://schemas.openxmlformats.org/officeDocument/2006/relationships/slide" Target="slides/slide107.xml"/><Relationship Id="rId126" Type="http://schemas.openxmlformats.org/officeDocument/2006/relationships/slide" Target="slides/slide106.xml"/><Relationship Id="rId26" Type="http://schemas.openxmlformats.org/officeDocument/2006/relationships/slide" Target="slides/slide6.xml"/><Relationship Id="rId121" Type="http://schemas.openxmlformats.org/officeDocument/2006/relationships/slide" Target="slides/slide101.xml"/><Relationship Id="rId25" Type="http://schemas.openxmlformats.org/officeDocument/2006/relationships/slide" Target="slides/slide5.xml"/><Relationship Id="rId120" Type="http://schemas.openxmlformats.org/officeDocument/2006/relationships/slide" Target="slides/slide100.xml"/><Relationship Id="rId28" Type="http://schemas.openxmlformats.org/officeDocument/2006/relationships/slide" Target="slides/slide8.xml"/><Relationship Id="rId27" Type="http://schemas.openxmlformats.org/officeDocument/2006/relationships/slide" Target="slides/slide7.xml"/><Relationship Id="rId125" Type="http://schemas.openxmlformats.org/officeDocument/2006/relationships/slide" Target="slides/slide105.xml"/><Relationship Id="rId29" Type="http://schemas.openxmlformats.org/officeDocument/2006/relationships/slide" Target="slides/slide9.xml"/><Relationship Id="rId124" Type="http://schemas.openxmlformats.org/officeDocument/2006/relationships/slide" Target="slides/slide104.xml"/><Relationship Id="rId123" Type="http://schemas.openxmlformats.org/officeDocument/2006/relationships/slide" Target="slides/slide103.xml"/><Relationship Id="rId122" Type="http://schemas.openxmlformats.org/officeDocument/2006/relationships/slide" Target="slides/slide102.xml"/><Relationship Id="rId95" Type="http://schemas.openxmlformats.org/officeDocument/2006/relationships/slide" Target="slides/slide75.xml"/><Relationship Id="rId94" Type="http://schemas.openxmlformats.org/officeDocument/2006/relationships/slide" Target="slides/slide74.xml"/><Relationship Id="rId97" Type="http://schemas.openxmlformats.org/officeDocument/2006/relationships/slide" Target="slides/slide77.xml"/><Relationship Id="rId96" Type="http://schemas.openxmlformats.org/officeDocument/2006/relationships/slide" Target="slides/slide76.xml"/><Relationship Id="rId11" Type="http://schemas.openxmlformats.org/officeDocument/2006/relationships/slideMaster" Target="slideMasters/slideMaster7.xml"/><Relationship Id="rId99" Type="http://schemas.openxmlformats.org/officeDocument/2006/relationships/slide" Target="slides/slide79.xml"/><Relationship Id="rId10" Type="http://schemas.openxmlformats.org/officeDocument/2006/relationships/slideMaster" Target="slideMasters/slideMaster6.xml"/><Relationship Id="rId98" Type="http://schemas.openxmlformats.org/officeDocument/2006/relationships/slide" Target="slides/slide78.xml"/><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71.xml"/><Relationship Id="rId90" Type="http://schemas.openxmlformats.org/officeDocument/2006/relationships/slide" Target="slides/slide70.xml"/><Relationship Id="rId93" Type="http://schemas.openxmlformats.org/officeDocument/2006/relationships/slide" Target="slides/slide73.xml"/><Relationship Id="rId92" Type="http://schemas.openxmlformats.org/officeDocument/2006/relationships/slide" Target="slides/slide72.xml"/><Relationship Id="rId118" Type="http://schemas.openxmlformats.org/officeDocument/2006/relationships/slide" Target="slides/slide98.xml"/><Relationship Id="rId117" Type="http://schemas.openxmlformats.org/officeDocument/2006/relationships/slide" Target="slides/slide97.xml"/><Relationship Id="rId116" Type="http://schemas.openxmlformats.org/officeDocument/2006/relationships/slide" Target="slides/slide96.xml"/><Relationship Id="rId115" Type="http://schemas.openxmlformats.org/officeDocument/2006/relationships/slide" Target="slides/slide95.xml"/><Relationship Id="rId119" Type="http://schemas.openxmlformats.org/officeDocument/2006/relationships/slide" Target="slides/slide99.xml"/><Relationship Id="rId15" Type="http://schemas.openxmlformats.org/officeDocument/2006/relationships/slideMaster" Target="slideMasters/slideMaster11.xml"/><Relationship Id="rId110" Type="http://schemas.openxmlformats.org/officeDocument/2006/relationships/slide" Target="slides/slide90.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14" Type="http://schemas.openxmlformats.org/officeDocument/2006/relationships/slide" Target="slides/slide94.xml"/><Relationship Id="rId18" Type="http://schemas.openxmlformats.org/officeDocument/2006/relationships/slideMaster" Target="slideMasters/slideMaster14.xml"/><Relationship Id="rId113" Type="http://schemas.openxmlformats.org/officeDocument/2006/relationships/slide" Target="slides/slide93.xml"/><Relationship Id="rId112" Type="http://schemas.openxmlformats.org/officeDocument/2006/relationships/slide" Target="slides/slide92.xml"/><Relationship Id="rId111" Type="http://schemas.openxmlformats.org/officeDocument/2006/relationships/slide" Target="slides/slide91.xml"/><Relationship Id="rId84" Type="http://schemas.openxmlformats.org/officeDocument/2006/relationships/slide" Target="slides/slide64.xml"/><Relationship Id="rId83" Type="http://schemas.openxmlformats.org/officeDocument/2006/relationships/slide" Target="slides/slide63.xml"/><Relationship Id="rId86" Type="http://schemas.openxmlformats.org/officeDocument/2006/relationships/slide" Target="slides/slide66.xml"/><Relationship Id="rId85" Type="http://schemas.openxmlformats.org/officeDocument/2006/relationships/slide" Target="slides/slide65.xml"/><Relationship Id="rId88" Type="http://schemas.openxmlformats.org/officeDocument/2006/relationships/slide" Target="slides/slide68.xml"/><Relationship Id="rId87" Type="http://schemas.openxmlformats.org/officeDocument/2006/relationships/slide" Target="slides/slide67.xml"/><Relationship Id="rId89" Type="http://schemas.openxmlformats.org/officeDocument/2006/relationships/slide" Target="slides/slide69.xml"/><Relationship Id="rId80" Type="http://schemas.openxmlformats.org/officeDocument/2006/relationships/slide" Target="slides/slide60.xml"/><Relationship Id="rId82" Type="http://schemas.openxmlformats.org/officeDocument/2006/relationships/slide" Target="slides/slide62.xml"/><Relationship Id="rId81" Type="http://schemas.openxmlformats.org/officeDocument/2006/relationships/slide" Target="slides/slide61.xml"/><Relationship Id="rId1" Type="http://schemas.openxmlformats.org/officeDocument/2006/relationships/theme" Target="theme/theme1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53.xml"/><Relationship Id="rId72" Type="http://schemas.openxmlformats.org/officeDocument/2006/relationships/slide" Target="slides/slide52.xml"/><Relationship Id="rId75" Type="http://schemas.openxmlformats.org/officeDocument/2006/relationships/slide" Target="slides/slide55.xml"/><Relationship Id="rId74" Type="http://schemas.openxmlformats.org/officeDocument/2006/relationships/slide" Target="slides/slide54.xml"/><Relationship Id="rId77" Type="http://schemas.openxmlformats.org/officeDocument/2006/relationships/slide" Target="slides/slide57.xml"/><Relationship Id="rId76" Type="http://schemas.openxmlformats.org/officeDocument/2006/relationships/slide" Target="slides/slide56.xml"/><Relationship Id="rId79" Type="http://schemas.openxmlformats.org/officeDocument/2006/relationships/slide" Target="slides/slide59.xml"/><Relationship Id="rId78" Type="http://schemas.openxmlformats.org/officeDocument/2006/relationships/slide" Target="slides/slide58.xml"/><Relationship Id="rId71" Type="http://schemas.openxmlformats.org/officeDocument/2006/relationships/slide" Target="slides/slide51.xml"/><Relationship Id="rId70" Type="http://schemas.openxmlformats.org/officeDocument/2006/relationships/slide" Target="slides/slide50.xml"/><Relationship Id="rId132" Type="http://schemas.openxmlformats.org/officeDocument/2006/relationships/font" Target="fonts/GillSans-regular.fntdata"/><Relationship Id="rId131" Type="http://schemas.openxmlformats.org/officeDocument/2006/relationships/font" Target="fonts/Tahoma-bold.fntdata"/><Relationship Id="rId130" Type="http://schemas.openxmlformats.org/officeDocument/2006/relationships/font" Target="fonts/Tahoma-regular.fntdata"/><Relationship Id="rId134" Type="http://customschemas.google.com/relationships/presentationmetadata" Target="metadata"/><Relationship Id="rId133" Type="http://schemas.openxmlformats.org/officeDocument/2006/relationships/font" Target="fonts/GillSans-bold.fntdata"/><Relationship Id="rId62" Type="http://schemas.openxmlformats.org/officeDocument/2006/relationships/slide" Target="slides/slide42.xml"/><Relationship Id="rId61" Type="http://schemas.openxmlformats.org/officeDocument/2006/relationships/slide" Target="slides/slide41.xml"/><Relationship Id="rId64" Type="http://schemas.openxmlformats.org/officeDocument/2006/relationships/slide" Target="slides/slide44.xml"/><Relationship Id="rId63" Type="http://schemas.openxmlformats.org/officeDocument/2006/relationships/slide" Target="slides/slide43.xml"/><Relationship Id="rId66" Type="http://schemas.openxmlformats.org/officeDocument/2006/relationships/slide" Target="slides/slide46.xml"/><Relationship Id="rId65" Type="http://schemas.openxmlformats.org/officeDocument/2006/relationships/slide" Target="slides/slide45.xml"/><Relationship Id="rId68" Type="http://schemas.openxmlformats.org/officeDocument/2006/relationships/slide" Target="slides/slide48.xml"/><Relationship Id="rId67" Type="http://schemas.openxmlformats.org/officeDocument/2006/relationships/slide" Target="slides/slide47.xml"/><Relationship Id="rId60" Type="http://schemas.openxmlformats.org/officeDocument/2006/relationships/slide" Target="slides/slide40.xml"/><Relationship Id="rId69" Type="http://schemas.openxmlformats.org/officeDocument/2006/relationships/slide" Target="slides/slide49.xml"/><Relationship Id="rId51" Type="http://schemas.openxmlformats.org/officeDocument/2006/relationships/slide" Target="slides/slide31.xml"/><Relationship Id="rId50" Type="http://schemas.openxmlformats.org/officeDocument/2006/relationships/slide" Target="slides/slide30.xml"/><Relationship Id="rId53" Type="http://schemas.openxmlformats.org/officeDocument/2006/relationships/slide" Target="slides/slide33.xml"/><Relationship Id="rId52" Type="http://schemas.openxmlformats.org/officeDocument/2006/relationships/slide" Target="slides/slide32.xml"/><Relationship Id="rId55" Type="http://schemas.openxmlformats.org/officeDocument/2006/relationships/slide" Target="slides/slide35.xml"/><Relationship Id="rId54" Type="http://schemas.openxmlformats.org/officeDocument/2006/relationships/slide" Target="slides/slide34.xml"/><Relationship Id="rId57" Type="http://schemas.openxmlformats.org/officeDocument/2006/relationships/slide" Target="slides/slide37.xml"/><Relationship Id="rId56" Type="http://schemas.openxmlformats.org/officeDocument/2006/relationships/slide" Target="slides/slide36.xml"/><Relationship Id="rId59" Type="http://schemas.openxmlformats.org/officeDocument/2006/relationships/slide" Target="slides/slide39.xml"/><Relationship Id="rId58"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3" name="Google Shape;373;p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9" name="Google Shape;1259;p1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60" name="Google Shape;1260;p1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4" name="Shape 6654"/>
        <p:cNvGrpSpPr/>
        <p:nvPr/>
      </p:nvGrpSpPr>
      <p:grpSpPr>
        <a:xfrm>
          <a:off x="0" y="0"/>
          <a:ext cx="0" cy="0"/>
          <a:chOff x="0" y="0"/>
          <a:chExt cx="0" cy="0"/>
        </a:xfrm>
      </p:grpSpPr>
      <p:sp>
        <p:nvSpPr>
          <p:cNvPr id="6655" name="Google Shape;6655;p10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56" name="Google Shape;6656;p10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4" name="Shape 6664"/>
        <p:cNvGrpSpPr/>
        <p:nvPr/>
      </p:nvGrpSpPr>
      <p:grpSpPr>
        <a:xfrm>
          <a:off x="0" y="0"/>
          <a:ext cx="0" cy="0"/>
          <a:chOff x="0" y="0"/>
          <a:chExt cx="0" cy="0"/>
        </a:xfrm>
      </p:grpSpPr>
      <p:sp>
        <p:nvSpPr>
          <p:cNvPr id="6665" name="Google Shape;6665;p10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66" name="Google Shape;6666;p10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8" name="Shape 6698"/>
        <p:cNvGrpSpPr/>
        <p:nvPr/>
      </p:nvGrpSpPr>
      <p:grpSpPr>
        <a:xfrm>
          <a:off x="0" y="0"/>
          <a:ext cx="0" cy="0"/>
          <a:chOff x="0" y="0"/>
          <a:chExt cx="0" cy="0"/>
        </a:xfrm>
      </p:grpSpPr>
      <p:sp>
        <p:nvSpPr>
          <p:cNvPr id="6699" name="Google Shape;6699;p10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00" name="Google Shape;6700;p10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7" name="Shape 6727"/>
        <p:cNvGrpSpPr/>
        <p:nvPr/>
      </p:nvGrpSpPr>
      <p:grpSpPr>
        <a:xfrm>
          <a:off x="0" y="0"/>
          <a:ext cx="0" cy="0"/>
          <a:chOff x="0" y="0"/>
          <a:chExt cx="0" cy="0"/>
        </a:xfrm>
      </p:grpSpPr>
      <p:sp>
        <p:nvSpPr>
          <p:cNvPr id="6728" name="Google Shape;6728;p10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29" name="Google Shape;6729;p10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2" name="Shape 6752"/>
        <p:cNvGrpSpPr/>
        <p:nvPr/>
      </p:nvGrpSpPr>
      <p:grpSpPr>
        <a:xfrm>
          <a:off x="0" y="0"/>
          <a:ext cx="0" cy="0"/>
          <a:chOff x="0" y="0"/>
          <a:chExt cx="0" cy="0"/>
        </a:xfrm>
      </p:grpSpPr>
      <p:sp>
        <p:nvSpPr>
          <p:cNvPr id="6753" name="Google Shape;6753;p10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54" name="Google Shape;6754;p10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6" name="Shape 6766"/>
        <p:cNvGrpSpPr/>
        <p:nvPr/>
      </p:nvGrpSpPr>
      <p:grpSpPr>
        <a:xfrm>
          <a:off x="0" y="0"/>
          <a:ext cx="0" cy="0"/>
          <a:chOff x="0" y="0"/>
          <a:chExt cx="0" cy="0"/>
        </a:xfrm>
      </p:grpSpPr>
      <p:sp>
        <p:nvSpPr>
          <p:cNvPr id="6767" name="Google Shape;6767;p10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68" name="Google Shape;6768;p10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2" name="Shape 6812"/>
        <p:cNvGrpSpPr/>
        <p:nvPr/>
      </p:nvGrpSpPr>
      <p:grpSpPr>
        <a:xfrm>
          <a:off x="0" y="0"/>
          <a:ext cx="0" cy="0"/>
          <a:chOff x="0" y="0"/>
          <a:chExt cx="0" cy="0"/>
        </a:xfrm>
      </p:grpSpPr>
      <p:sp>
        <p:nvSpPr>
          <p:cNvPr id="6813" name="Google Shape;6813;p10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14" name="Google Shape;6814;p10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9" name="Shape 6829"/>
        <p:cNvGrpSpPr/>
        <p:nvPr/>
      </p:nvGrpSpPr>
      <p:grpSpPr>
        <a:xfrm>
          <a:off x="0" y="0"/>
          <a:ext cx="0" cy="0"/>
          <a:chOff x="0" y="0"/>
          <a:chExt cx="0" cy="0"/>
        </a:xfrm>
      </p:grpSpPr>
      <p:sp>
        <p:nvSpPr>
          <p:cNvPr id="6830" name="Google Shape;6830;p10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1" name="Google Shape;6831;p10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32" name="Google Shape;6832;p10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8" name="Shape 6858"/>
        <p:cNvGrpSpPr/>
        <p:nvPr/>
      </p:nvGrpSpPr>
      <p:grpSpPr>
        <a:xfrm>
          <a:off x="0" y="0"/>
          <a:ext cx="0" cy="0"/>
          <a:chOff x="0" y="0"/>
          <a:chExt cx="0" cy="0"/>
        </a:xfrm>
      </p:grpSpPr>
      <p:sp>
        <p:nvSpPr>
          <p:cNvPr id="6859" name="Google Shape;6859;p10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60" name="Google Shape;6860;p10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8" name="Shape 6868"/>
        <p:cNvGrpSpPr/>
        <p:nvPr/>
      </p:nvGrpSpPr>
      <p:grpSpPr>
        <a:xfrm>
          <a:off x="0" y="0"/>
          <a:ext cx="0" cy="0"/>
          <a:chOff x="0" y="0"/>
          <a:chExt cx="0" cy="0"/>
        </a:xfrm>
      </p:grpSpPr>
      <p:sp>
        <p:nvSpPr>
          <p:cNvPr id="6869" name="Google Shape;6869;p10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70" name="Google Shape;6870;p10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1" name="Google Shape;1651;p1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52" name="Google Shape;1652;p1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5" name="Google Shape;1665;p1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66" name="Google Shape;1666;p1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8" name="Google Shape;1728;p1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29" name="Google Shape;1729;p1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8" name="Shape 1738"/>
        <p:cNvGrpSpPr/>
        <p:nvPr/>
      </p:nvGrpSpPr>
      <p:grpSpPr>
        <a:xfrm>
          <a:off x="0" y="0"/>
          <a:ext cx="0" cy="0"/>
          <a:chOff x="0" y="0"/>
          <a:chExt cx="0" cy="0"/>
        </a:xfrm>
      </p:grpSpPr>
      <p:sp>
        <p:nvSpPr>
          <p:cNvPr id="1739" name="Google Shape;1739;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0" name="Google Shape;1740;p1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41" name="Google Shape;1741;p1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1" name="Google Shape;1751;p1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2" name="Google Shape;1752;p1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2" name="Shape 1762"/>
        <p:cNvGrpSpPr/>
        <p:nvPr/>
      </p:nvGrpSpPr>
      <p:grpSpPr>
        <a:xfrm>
          <a:off x="0" y="0"/>
          <a:ext cx="0" cy="0"/>
          <a:chOff x="0" y="0"/>
          <a:chExt cx="0" cy="0"/>
        </a:xfrm>
      </p:grpSpPr>
      <p:sp>
        <p:nvSpPr>
          <p:cNvPr id="1763" name="Google Shape;1763;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4" name="Google Shape;1764;p1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65" name="Google Shape;1765;p1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5" name="Google Shape;1785;p1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86" name="Google Shape;1786;p1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6" name="Google Shape;1796;p1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97" name="Google Shape;1797;p1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3" name="Shape 1813"/>
        <p:cNvGrpSpPr/>
        <p:nvPr/>
      </p:nvGrpSpPr>
      <p:grpSpPr>
        <a:xfrm>
          <a:off x="0" y="0"/>
          <a:ext cx="0" cy="0"/>
          <a:chOff x="0" y="0"/>
          <a:chExt cx="0" cy="0"/>
        </a:xfrm>
      </p:grpSpPr>
      <p:sp>
        <p:nvSpPr>
          <p:cNvPr id="1814" name="Google Shape;1814;p1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5" name="Google Shape;1815;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7" name="Google Shape;387;p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3" name="Shape 1823"/>
        <p:cNvGrpSpPr/>
        <p:nvPr/>
      </p:nvGrpSpPr>
      <p:grpSpPr>
        <a:xfrm>
          <a:off x="0" y="0"/>
          <a:ext cx="0" cy="0"/>
          <a:chOff x="0" y="0"/>
          <a:chExt cx="0" cy="0"/>
        </a:xfrm>
      </p:grpSpPr>
      <p:sp>
        <p:nvSpPr>
          <p:cNvPr id="1824" name="Google Shape;1824;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5" name="Google Shape;1825;p2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26" name="Google Shape;1826;p2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6" name="Google Shape;1836;p2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37" name="Google Shape;1837;p2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4" name="Google Shape;1854;p2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55" name="Google Shape;1855;p2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6" name="Google Shape;1916;p2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17" name="Google Shape;1917;p2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9" name="Shape 1929"/>
        <p:cNvGrpSpPr/>
        <p:nvPr/>
      </p:nvGrpSpPr>
      <p:grpSpPr>
        <a:xfrm>
          <a:off x="0" y="0"/>
          <a:ext cx="0" cy="0"/>
          <a:chOff x="0" y="0"/>
          <a:chExt cx="0" cy="0"/>
        </a:xfrm>
      </p:grpSpPr>
      <p:sp>
        <p:nvSpPr>
          <p:cNvPr id="1930" name="Google Shape;1930;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1" name="Google Shape;1931;p2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32" name="Google Shape;1932;p2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2" name="Google Shape;1942;p2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43" name="Google Shape;1943;p2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5" name="Google Shape;1965;p2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66" name="Google Shape;1966;p2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1" name="Google Shape;1981;p2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82" name="Google Shape;1982;p2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7" name="Google Shape;2047;p2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48" name="Google Shape;2048;p2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8" name="Google Shape;2058;p2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59" name="Google Shape;2059;p2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8" name="Google Shape;398;p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7" name="Shape 2077"/>
        <p:cNvGrpSpPr/>
        <p:nvPr/>
      </p:nvGrpSpPr>
      <p:grpSpPr>
        <a:xfrm>
          <a:off x="0" y="0"/>
          <a:ext cx="0" cy="0"/>
          <a:chOff x="0" y="0"/>
          <a:chExt cx="0" cy="0"/>
        </a:xfrm>
      </p:grpSpPr>
      <p:sp>
        <p:nvSpPr>
          <p:cNvPr id="2078" name="Google Shape;2078;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9" name="Google Shape;2079;p3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80" name="Google Shape;2080;p3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3" name="Google Shape;2153;p3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54" name="Google Shape;2154;p3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5" name="Google Shape;2165;p3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66" name="Google Shape;2166;p3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6" name="Google Shape;2176;p3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77" name="Google Shape;2177;p3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2" name="Google Shape;2192;p3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93" name="Google Shape;2193;p3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1" name="Shape 2201"/>
        <p:cNvGrpSpPr/>
        <p:nvPr/>
      </p:nvGrpSpPr>
      <p:grpSpPr>
        <a:xfrm>
          <a:off x="0" y="0"/>
          <a:ext cx="0" cy="0"/>
          <a:chOff x="0" y="0"/>
          <a:chExt cx="0" cy="0"/>
        </a:xfrm>
      </p:grpSpPr>
      <p:sp>
        <p:nvSpPr>
          <p:cNvPr id="2202" name="Google Shape;2202;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3" name="Google Shape;2203;p3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Nên dùng Wireshark hoặc các Addon của trình duyệt để demo các HTTP header luôn, vì dễ quan sát hơn</a:t>
            </a:r>
            <a:endParaRPr/>
          </a:p>
        </p:txBody>
      </p:sp>
      <p:sp>
        <p:nvSpPr>
          <p:cNvPr id="2204" name="Google Shape;2204;p3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0" name="Shape 2220"/>
        <p:cNvGrpSpPr/>
        <p:nvPr/>
      </p:nvGrpSpPr>
      <p:grpSpPr>
        <a:xfrm>
          <a:off x="0" y="0"/>
          <a:ext cx="0" cy="0"/>
          <a:chOff x="0" y="0"/>
          <a:chExt cx="0" cy="0"/>
        </a:xfrm>
      </p:grpSpPr>
      <p:sp>
        <p:nvSpPr>
          <p:cNvPr id="2221" name="Google Shape;2221;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2" name="Google Shape;2222;p3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23" name="Google Shape;2223;p3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3" name="Google Shape;2233;p3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Có thể dung cookies manager hoặc phần view cookie của trình duyệt để demo cho sinh viên xem</a:t>
            </a:r>
            <a:endParaRPr/>
          </a:p>
        </p:txBody>
      </p:sp>
      <p:sp>
        <p:nvSpPr>
          <p:cNvPr id="2234" name="Google Shape;2234;p3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6" name="Shape 2326"/>
        <p:cNvGrpSpPr/>
        <p:nvPr/>
      </p:nvGrpSpPr>
      <p:grpSpPr>
        <a:xfrm>
          <a:off x="0" y="0"/>
          <a:ext cx="0" cy="0"/>
          <a:chOff x="0" y="0"/>
          <a:chExt cx="0" cy="0"/>
        </a:xfrm>
      </p:grpSpPr>
      <p:sp>
        <p:nvSpPr>
          <p:cNvPr id="2327" name="Google Shape;2327;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8" name="Google Shape;2328;p3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29" name="Google Shape;2329;p3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9" name="Shape 2339"/>
        <p:cNvGrpSpPr/>
        <p:nvPr/>
      </p:nvGrpSpPr>
      <p:grpSpPr>
        <a:xfrm>
          <a:off x="0" y="0"/>
          <a:ext cx="0" cy="0"/>
          <a:chOff x="0" y="0"/>
          <a:chExt cx="0" cy="0"/>
        </a:xfrm>
      </p:grpSpPr>
      <p:sp>
        <p:nvSpPr>
          <p:cNvPr id="2340" name="Google Shape;2340;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1" name="Google Shape;2341;p3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42" name="Google Shape;2342;p3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9" name="Google Shape;409;p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9" name="Shape 2479"/>
        <p:cNvGrpSpPr/>
        <p:nvPr/>
      </p:nvGrpSpPr>
      <p:grpSpPr>
        <a:xfrm>
          <a:off x="0" y="0"/>
          <a:ext cx="0" cy="0"/>
          <a:chOff x="0" y="0"/>
          <a:chExt cx="0" cy="0"/>
        </a:xfrm>
      </p:grpSpPr>
      <p:sp>
        <p:nvSpPr>
          <p:cNvPr id="2480" name="Google Shape;2480;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1" name="Google Shape;2481;p4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82" name="Google Shape;2482;p4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2" name="Google Shape;2492;p4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93" name="Google Shape;2493;p4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4" name="Shape 2744"/>
        <p:cNvGrpSpPr/>
        <p:nvPr/>
      </p:nvGrpSpPr>
      <p:grpSpPr>
        <a:xfrm>
          <a:off x="0" y="0"/>
          <a:ext cx="0" cy="0"/>
          <a:chOff x="0" y="0"/>
          <a:chExt cx="0" cy="0"/>
        </a:xfrm>
      </p:grpSpPr>
      <p:sp>
        <p:nvSpPr>
          <p:cNvPr id="2745" name="Google Shape;2745;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6" name="Google Shape;2746;p4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47" name="Google Shape;2747;p4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3" name="Shape 3003"/>
        <p:cNvGrpSpPr/>
        <p:nvPr/>
      </p:nvGrpSpPr>
      <p:grpSpPr>
        <a:xfrm>
          <a:off x="0" y="0"/>
          <a:ext cx="0" cy="0"/>
          <a:chOff x="0" y="0"/>
          <a:chExt cx="0" cy="0"/>
        </a:xfrm>
      </p:grpSpPr>
      <p:sp>
        <p:nvSpPr>
          <p:cNvPr id="3004" name="Google Shape;3004;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5" name="Google Shape;3005;p4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06" name="Google Shape;3006;p4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3" name="Shape 3263"/>
        <p:cNvGrpSpPr/>
        <p:nvPr/>
      </p:nvGrpSpPr>
      <p:grpSpPr>
        <a:xfrm>
          <a:off x="0" y="0"/>
          <a:ext cx="0" cy="0"/>
          <a:chOff x="0" y="0"/>
          <a:chExt cx="0" cy="0"/>
        </a:xfrm>
      </p:grpSpPr>
      <p:sp>
        <p:nvSpPr>
          <p:cNvPr id="3264" name="Google Shape;3264;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5" name="Google Shape;3265;p4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66" name="Google Shape;3266;p4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0" name="Shape 3520"/>
        <p:cNvGrpSpPr/>
        <p:nvPr/>
      </p:nvGrpSpPr>
      <p:grpSpPr>
        <a:xfrm>
          <a:off x="0" y="0"/>
          <a:ext cx="0" cy="0"/>
          <a:chOff x="0" y="0"/>
          <a:chExt cx="0" cy="0"/>
        </a:xfrm>
      </p:grpSpPr>
      <p:sp>
        <p:nvSpPr>
          <p:cNvPr id="3521" name="Google Shape;3521;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2" name="Google Shape;3522;p4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23" name="Google Shape;3523;p4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1" name="Shape 3581"/>
        <p:cNvGrpSpPr/>
        <p:nvPr/>
      </p:nvGrpSpPr>
      <p:grpSpPr>
        <a:xfrm>
          <a:off x="0" y="0"/>
          <a:ext cx="0" cy="0"/>
          <a:chOff x="0" y="0"/>
          <a:chExt cx="0" cy="0"/>
        </a:xfrm>
      </p:grpSpPr>
      <p:sp>
        <p:nvSpPr>
          <p:cNvPr id="3582" name="Google Shape;3582;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3" name="Google Shape;3583;p4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84" name="Google Shape;3584;p4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2" name="Shape 3592"/>
        <p:cNvGrpSpPr/>
        <p:nvPr/>
      </p:nvGrpSpPr>
      <p:grpSpPr>
        <a:xfrm>
          <a:off x="0" y="0"/>
          <a:ext cx="0" cy="0"/>
          <a:chOff x="0" y="0"/>
          <a:chExt cx="0" cy="0"/>
        </a:xfrm>
      </p:grpSpPr>
      <p:sp>
        <p:nvSpPr>
          <p:cNvPr id="3593" name="Google Shape;3593;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4" name="Google Shape;3594;p4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95" name="Google Shape;3595;p4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0" name="Shape 3660"/>
        <p:cNvGrpSpPr/>
        <p:nvPr/>
      </p:nvGrpSpPr>
      <p:grpSpPr>
        <a:xfrm>
          <a:off x="0" y="0"/>
          <a:ext cx="0" cy="0"/>
          <a:chOff x="0" y="0"/>
          <a:chExt cx="0" cy="0"/>
        </a:xfrm>
      </p:grpSpPr>
      <p:sp>
        <p:nvSpPr>
          <p:cNvPr id="3661" name="Google Shape;3661;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2" name="Google Shape;3662;p4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63" name="Google Shape;3663;p4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4" name="Shape 3714"/>
        <p:cNvGrpSpPr/>
        <p:nvPr/>
      </p:nvGrpSpPr>
      <p:grpSpPr>
        <a:xfrm>
          <a:off x="0" y="0"/>
          <a:ext cx="0" cy="0"/>
          <a:chOff x="0" y="0"/>
          <a:chExt cx="0" cy="0"/>
        </a:xfrm>
      </p:grpSpPr>
      <p:sp>
        <p:nvSpPr>
          <p:cNvPr id="3715" name="Google Shape;3715;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6" name="Google Shape;3716;p4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17" name="Google Shape;3717;p4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0" name="Google Shape;420;p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5" name="Shape 3725"/>
        <p:cNvGrpSpPr/>
        <p:nvPr/>
      </p:nvGrpSpPr>
      <p:grpSpPr>
        <a:xfrm>
          <a:off x="0" y="0"/>
          <a:ext cx="0" cy="0"/>
          <a:chOff x="0" y="0"/>
          <a:chExt cx="0" cy="0"/>
        </a:xfrm>
      </p:grpSpPr>
      <p:sp>
        <p:nvSpPr>
          <p:cNvPr id="3726" name="Google Shape;3726;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7" name="Google Shape;3727;p5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28" name="Google Shape;3728;p5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6" name="Shape 3736"/>
        <p:cNvGrpSpPr/>
        <p:nvPr/>
      </p:nvGrpSpPr>
      <p:grpSpPr>
        <a:xfrm>
          <a:off x="0" y="0"/>
          <a:ext cx="0" cy="0"/>
          <a:chOff x="0" y="0"/>
          <a:chExt cx="0" cy="0"/>
        </a:xfrm>
      </p:grpSpPr>
      <p:sp>
        <p:nvSpPr>
          <p:cNvPr id="3737" name="Google Shape;3737;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8" name="Google Shape;3738;p5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39" name="Google Shape;3739;p5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6" name="Shape 3956"/>
        <p:cNvGrpSpPr/>
        <p:nvPr/>
      </p:nvGrpSpPr>
      <p:grpSpPr>
        <a:xfrm>
          <a:off x="0" y="0"/>
          <a:ext cx="0" cy="0"/>
          <a:chOff x="0" y="0"/>
          <a:chExt cx="0" cy="0"/>
        </a:xfrm>
      </p:grpSpPr>
      <p:sp>
        <p:nvSpPr>
          <p:cNvPr id="3957" name="Google Shape;3957;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8" name="Google Shape;3958;p5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59" name="Google Shape;3959;p5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2" name="Shape 4162"/>
        <p:cNvGrpSpPr/>
        <p:nvPr/>
      </p:nvGrpSpPr>
      <p:grpSpPr>
        <a:xfrm>
          <a:off x="0" y="0"/>
          <a:ext cx="0" cy="0"/>
          <a:chOff x="0" y="0"/>
          <a:chExt cx="0" cy="0"/>
        </a:xfrm>
      </p:grpSpPr>
      <p:sp>
        <p:nvSpPr>
          <p:cNvPr id="4163" name="Google Shape;4163;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4" name="Google Shape;4164;p5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65" name="Google Shape;4165;p5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2" name="Shape 4172"/>
        <p:cNvGrpSpPr/>
        <p:nvPr/>
      </p:nvGrpSpPr>
      <p:grpSpPr>
        <a:xfrm>
          <a:off x="0" y="0"/>
          <a:ext cx="0" cy="0"/>
          <a:chOff x="0" y="0"/>
          <a:chExt cx="0" cy="0"/>
        </a:xfrm>
      </p:grpSpPr>
      <p:sp>
        <p:nvSpPr>
          <p:cNvPr id="4173" name="Google Shape;4173;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4" name="Google Shape;4174;p5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75" name="Google Shape;4175;p5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6" name="Shape 4306"/>
        <p:cNvGrpSpPr/>
        <p:nvPr/>
      </p:nvGrpSpPr>
      <p:grpSpPr>
        <a:xfrm>
          <a:off x="0" y="0"/>
          <a:ext cx="0" cy="0"/>
          <a:chOff x="0" y="0"/>
          <a:chExt cx="0" cy="0"/>
        </a:xfrm>
      </p:grpSpPr>
      <p:sp>
        <p:nvSpPr>
          <p:cNvPr id="4307" name="Google Shape;4307;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8" name="Google Shape;4308;p5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09" name="Google Shape;4309;p5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6" name="Shape 4316"/>
        <p:cNvGrpSpPr/>
        <p:nvPr/>
      </p:nvGrpSpPr>
      <p:grpSpPr>
        <a:xfrm>
          <a:off x="0" y="0"/>
          <a:ext cx="0" cy="0"/>
          <a:chOff x="0" y="0"/>
          <a:chExt cx="0" cy="0"/>
        </a:xfrm>
      </p:grpSpPr>
      <p:sp>
        <p:nvSpPr>
          <p:cNvPr id="4317" name="Google Shape;4317;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8" name="Google Shape;4318;p5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19" name="Google Shape;4319;p5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6" name="Shape 4326"/>
        <p:cNvGrpSpPr/>
        <p:nvPr/>
      </p:nvGrpSpPr>
      <p:grpSpPr>
        <a:xfrm>
          <a:off x="0" y="0"/>
          <a:ext cx="0" cy="0"/>
          <a:chOff x="0" y="0"/>
          <a:chExt cx="0" cy="0"/>
        </a:xfrm>
      </p:grpSpPr>
      <p:sp>
        <p:nvSpPr>
          <p:cNvPr id="4327" name="Google Shape;4327;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8" name="Google Shape;4328;p5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29" name="Google Shape;4329;p5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7" name="Shape 4337"/>
        <p:cNvGrpSpPr/>
        <p:nvPr/>
      </p:nvGrpSpPr>
      <p:grpSpPr>
        <a:xfrm>
          <a:off x="0" y="0"/>
          <a:ext cx="0" cy="0"/>
          <a:chOff x="0" y="0"/>
          <a:chExt cx="0" cy="0"/>
        </a:xfrm>
      </p:grpSpPr>
      <p:sp>
        <p:nvSpPr>
          <p:cNvPr id="4338" name="Google Shape;4338;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9" name="Google Shape;4339;p5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40" name="Google Shape;4340;p5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4" name="Shape 4354"/>
        <p:cNvGrpSpPr/>
        <p:nvPr/>
      </p:nvGrpSpPr>
      <p:grpSpPr>
        <a:xfrm>
          <a:off x="0" y="0"/>
          <a:ext cx="0" cy="0"/>
          <a:chOff x="0" y="0"/>
          <a:chExt cx="0" cy="0"/>
        </a:xfrm>
      </p:grpSpPr>
      <p:sp>
        <p:nvSpPr>
          <p:cNvPr id="4355" name="Google Shape;4355;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6" name="Google Shape;4356;p5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57" name="Google Shape;4357;p5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0" name="Google Shape;430;p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5" name="Shape 4485"/>
        <p:cNvGrpSpPr/>
        <p:nvPr/>
      </p:nvGrpSpPr>
      <p:grpSpPr>
        <a:xfrm>
          <a:off x="0" y="0"/>
          <a:ext cx="0" cy="0"/>
          <a:chOff x="0" y="0"/>
          <a:chExt cx="0" cy="0"/>
        </a:xfrm>
      </p:grpSpPr>
      <p:sp>
        <p:nvSpPr>
          <p:cNvPr id="4486" name="Google Shape;4486;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7" name="Google Shape;4487;p6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88" name="Google Shape;4488;p6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1" name="Shape 4501"/>
        <p:cNvGrpSpPr/>
        <p:nvPr/>
      </p:nvGrpSpPr>
      <p:grpSpPr>
        <a:xfrm>
          <a:off x="0" y="0"/>
          <a:ext cx="0" cy="0"/>
          <a:chOff x="0" y="0"/>
          <a:chExt cx="0" cy="0"/>
        </a:xfrm>
      </p:grpSpPr>
      <p:sp>
        <p:nvSpPr>
          <p:cNvPr id="4502" name="Google Shape;4502;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3" name="Google Shape;4503;p6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04" name="Google Shape;4504;p6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2" name="Shape 4512"/>
        <p:cNvGrpSpPr/>
        <p:nvPr/>
      </p:nvGrpSpPr>
      <p:grpSpPr>
        <a:xfrm>
          <a:off x="0" y="0"/>
          <a:ext cx="0" cy="0"/>
          <a:chOff x="0" y="0"/>
          <a:chExt cx="0" cy="0"/>
        </a:xfrm>
      </p:grpSpPr>
      <p:sp>
        <p:nvSpPr>
          <p:cNvPr id="4513" name="Google Shape;4513;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4" name="Google Shape;4514;p6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15" name="Google Shape;4515;p6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3" name="Shape 4523"/>
        <p:cNvGrpSpPr/>
        <p:nvPr/>
      </p:nvGrpSpPr>
      <p:grpSpPr>
        <a:xfrm>
          <a:off x="0" y="0"/>
          <a:ext cx="0" cy="0"/>
          <a:chOff x="0" y="0"/>
          <a:chExt cx="0" cy="0"/>
        </a:xfrm>
      </p:grpSpPr>
      <p:sp>
        <p:nvSpPr>
          <p:cNvPr id="4524" name="Google Shape;4524;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5" name="Google Shape;4525;p6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26" name="Google Shape;4526;p6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4" name="Shape 4534"/>
        <p:cNvGrpSpPr/>
        <p:nvPr/>
      </p:nvGrpSpPr>
      <p:grpSpPr>
        <a:xfrm>
          <a:off x="0" y="0"/>
          <a:ext cx="0" cy="0"/>
          <a:chOff x="0" y="0"/>
          <a:chExt cx="0" cy="0"/>
        </a:xfrm>
      </p:grpSpPr>
      <p:sp>
        <p:nvSpPr>
          <p:cNvPr id="4535" name="Google Shape;4535;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6" name="Google Shape;4536;p6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37" name="Google Shape;4537;p6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6" name="Shape 4546"/>
        <p:cNvGrpSpPr/>
        <p:nvPr/>
      </p:nvGrpSpPr>
      <p:grpSpPr>
        <a:xfrm>
          <a:off x="0" y="0"/>
          <a:ext cx="0" cy="0"/>
          <a:chOff x="0" y="0"/>
          <a:chExt cx="0" cy="0"/>
        </a:xfrm>
      </p:grpSpPr>
      <p:sp>
        <p:nvSpPr>
          <p:cNvPr id="4547" name="Google Shape;4547;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8" name="Google Shape;4548;p6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49" name="Google Shape;4549;p6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6" name="Shape 4576"/>
        <p:cNvGrpSpPr/>
        <p:nvPr/>
      </p:nvGrpSpPr>
      <p:grpSpPr>
        <a:xfrm>
          <a:off x="0" y="0"/>
          <a:ext cx="0" cy="0"/>
          <a:chOff x="0" y="0"/>
          <a:chExt cx="0" cy="0"/>
        </a:xfrm>
      </p:grpSpPr>
      <p:sp>
        <p:nvSpPr>
          <p:cNvPr id="4577" name="Google Shape;4577;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8" name="Google Shape;4578;p6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79" name="Google Shape;4579;p6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3" name="Shape 4603"/>
        <p:cNvGrpSpPr/>
        <p:nvPr/>
      </p:nvGrpSpPr>
      <p:grpSpPr>
        <a:xfrm>
          <a:off x="0" y="0"/>
          <a:ext cx="0" cy="0"/>
          <a:chOff x="0" y="0"/>
          <a:chExt cx="0" cy="0"/>
        </a:xfrm>
      </p:grpSpPr>
      <p:sp>
        <p:nvSpPr>
          <p:cNvPr id="4604" name="Google Shape;4604;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5" name="Google Shape;4605;p6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06" name="Google Shape;4606;p6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3" name="Shape 4613"/>
        <p:cNvGrpSpPr/>
        <p:nvPr/>
      </p:nvGrpSpPr>
      <p:grpSpPr>
        <a:xfrm>
          <a:off x="0" y="0"/>
          <a:ext cx="0" cy="0"/>
          <a:chOff x="0" y="0"/>
          <a:chExt cx="0" cy="0"/>
        </a:xfrm>
      </p:grpSpPr>
      <p:sp>
        <p:nvSpPr>
          <p:cNvPr id="4614" name="Google Shape;4614;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5" name="Google Shape;4615;p6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16" name="Google Shape;4616;p6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3" name="Shape 4623"/>
        <p:cNvGrpSpPr/>
        <p:nvPr/>
      </p:nvGrpSpPr>
      <p:grpSpPr>
        <a:xfrm>
          <a:off x="0" y="0"/>
          <a:ext cx="0" cy="0"/>
          <a:chOff x="0" y="0"/>
          <a:chExt cx="0" cy="0"/>
        </a:xfrm>
      </p:grpSpPr>
      <p:sp>
        <p:nvSpPr>
          <p:cNvPr id="4624" name="Google Shape;4624;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5" name="Google Shape;4625;p6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26" name="Google Shape;4626;p6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1" name="Google Shape;441;p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6" name="Shape 4796"/>
        <p:cNvGrpSpPr/>
        <p:nvPr/>
      </p:nvGrpSpPr>
      <p:grpSpPr>
        <a:xfrm>
          <a:off x="0" y="0"/>
          <a:ext cx="0" cy="0"/>
          <a:chOff x="0" y="0"/>
          <a:chExt cx="0" cy="0"/>
        </a:xfrm>
      </p:grpSpPr>
      <p:sp>
        <p:nvSpPr>
          <p:cNvPr id="4797" name="Google Shape;4797;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8" name="Google Shape;4798;p7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99" name="Google Shape;4799;p7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8" name="Shape 4968"/>
        <p:cNvGrpSpPr/>
        <p:nvPr/>
      </p:nvGrpSpPr>
      <p:grpSpPr>
        <a:xfrm>
          <a:off x="0" y="0"/>
          <a:ext cx="0" cy="0"/>
          <a:chOff x="0" y="0"/>
          <a:chExt cx="0" cy="0"/>
        </a:xfrm>
      </p:grpSpPr>
      <p:sp>
        <p:nvSpPr>
          <p:cNvPr id="4969" name="Google Shape;4969;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0" name="Google Shape;4970;p7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71" name="Google Shape;4971;p7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8" name="Shape 4978"/>
        <p:cNvGrpSpPr/>
        <p:nvPr/>
      </p:nvGrpSpPr>
      <p:grpSpPr>
        <a:xfrm>
          <a:off x="0" y="0"/>
          <a:ext cx="0" cy="0"/>
          <a:chOff x="0" y="0"/>
          <a:chExt cx="0" cy="0"/>
        </a:xfrm>
      </p:grpSpPr>
      <p:sp>
        <p:nvSpPr>
          <p:cNvPr id="4979" name="Google Shape;4979;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0" name="Google Shape;4980;p7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81" name="Google Shape;4981;p7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4" name="Shape 4994"/>
        <p:cNvGrpSpPr/>
        <p:nvPr/>
      </p:nvGrpSpPr>
      <p:grpSpPr>
        <a:xfrm>
          <a:off x="0" y="0"/>
          <a:ext cx="0" cy="0"/>
          <a:chOff x="0" y="0"/>
          <a:chExt cx="0" cy="0"/>
        </a:xfrm>
      </p:grpSpPr>
      <p:sp>
        <p:nvSpPr>
          <p:cNvPr id="4995" name="Google Shape;4995;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6" name="Google Shape;4996;p7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97" name="Google Shape;4997;p7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5" name="Shape 5035"/>
        <p:cNvGrpSpPr/>
        <p:nvPr/>
      </p:nvGrpSpPr>
      <p:grpSpPr>
        <a:xfrm>
          <a:off x="0" y="0"/>
          <a:ext cx="0" cy="0"/>
          <a:chOff x="0" y="0"/>
          <a:chExt cx="0" cy="0"/>
        </a:xfrm>
      </p:grpSpPr>
      <p:sp>
        <p:nvSpPr>
          <p:cNvPr id="5036" name="Google Shape;5036;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7" name="Google Shape;5037;p7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38" name="Google Shape;5038;p7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0" name="Shape 5080"/>
        <p:cNvGrpSpPr/>
        <p:nvPr/>
      </p:nvGrpSpPr>
      <p:grpSpPr>
        <a:xfrm>
          <a:off x="0" y="0"/>
          <a:ext cx="0" cy="0"/>
          <a:chOff x="0" y="0"/>
          <a:chExt cx="0" cy="0"/>
        </a:xfrm>
      </p:grpSpPr>
      <p:sp>
        <p:nvSpPr>
          <p:cNvPr id="5081" name="Google Shape;5081;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2" name="Google Shape;5082;p7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83" name="Google Shape;5083;p7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0" name="Shape 5090"/>
        <p:cNvGrpSpPr/>
        <p:nvPr/>
      </p:nvGrpSpPr>
      <p:grpSpPr>
        <a:xfrm>
          <a:off x="0" y="0"/>
          <a:ext cx="0" cy="0"/>
          <a:chOff x="0" y="0"/>
          <a:chExt cx="0" cy="0"/>
        </a:xfrm>
      </p:grpSpPr>
      <p:sp>
        <p:nvSpPr>
          <p:cNvPr id="5091" name="Google Shape;5091;p7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92" name="Google Shape;5092;p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0" name="Shape 5100"/>
        <p:cNvGrpSpPr/>
        <p:nvPr/>
      </p:nvGrpSpPr>
      <p:grpSpPr>
        <a:xfrm>
          <a:off x="0" y="0"/>
          <a:ext cx="0" cy="0"/>
          <a:chOff x="0" y="0"/>
          <a:chExt cx="0" cy="0"/>
        </a:xfrm>
      </p:grpSpPr>
      <p:sp>
        <p:nvSpPr>
          <p:cNvPr id="5101" name="Google Shape;5101;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2" name="Google Shape;5102;p7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03" name="Google Shape;5103;p7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1" name="Shape 5111"/>
        <p:cNvGrpSpPr/>
        <p:nvPr/>
      </p:nvGrpSpPr>
      <p:grpSpPr>
        <a:xfrm>
          <a:off x="0" y="0"/>
          <a:ext cx="0" cy="0"/>
          <a:chOff x="0" y="0"/>
          <a:chExt cx="0" cy="0"/>
        </a:xfrm>
      </p:grpSpPr>
      <p:sp>
        <p:nvSpPr>
          <p:cNvPr id="5112" name="Google Shape;5112;p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3" name="Google Shape;5113;p7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14" name="Google Shape;5114;p7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1" name="Shape 5501"/>
        <p:cNvGrpSpPr/>
        <p:nvPr/>
      </p:nvGrpSpPr>
      <p:grpSpPr>
        <a:xfrm>
          <a:off x="0" y="0"/>
          <a:ext cx="0" cy="0"/>
          <a:chOff x="0" y="0"/>
          <a:chExt cx="0" cy="0"/>
        </a:xfrm>
      </p:grpSpPr>
      <p:sp>
        <p:nvSpPr>
          <p:cNvPr id="5502" name="Google Shape;5502;p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3" name="Google Shape;5503;p7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04" name="Google Shape;5504;p7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8" name="Google Shape;858;p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59" name="Google Shape;859;p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6" name="Shape 5586"/>
        <p:cNvGrpSpPr/>
        <p:nvPr/>
      </p:nvGrpSpPr>
      <p:grpSpPr>
        <a:xfrm>
          <a:off x="0" y="0"/>
          <a:ext cx="0" cy="0"/>
          <a:chOff x="0" y="0"/>
          <a:chExt cx="0" cy="0"/>
        </a:xfrm>
      </p:grpSpPr>
      <p:sp>
        <p:nvSpPr>
          <p:cNvPr id="5587" name="Google Shape;5587;p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8" name="Google Shape;5588;p8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89" name="Google Shape;5589;p8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4" name="Shape 5664"/>
        <p:cNvGrpSpPr/>
        <p:nvPr/>
      </p:nvGrpSpPr>
      <p:grpSpPr>
        <a:xfrm>
          <a:off x="0" y="0"/>
          <a:ext cx="0" cy="0"/>
          <a:chOff x="0" y="0"/>
          <a:chExt cx="0" cy="0"/>
        </a:xfrm>
      </p:grpSpPr>
      <p:sp>
        <p:nvSpPr>
          <p:cNvPr id="5665" name="Google Shape;5665;p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6" name="Google Shape;5666;p8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67" name="Google Shape;5667;p8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5" name="Shape 5745"/>
        <p:cNvGrpSpPr/>
        <p:nvPr/>
      </p:nvGrpSpPr>
      <p:grpSpPr>
        <a:xfrm>
          <a:off x="0" y="0"/>
          <a:ext cx="0" cy="0"/>
          <a:chOff x="0" y="0"/>
          <a:chExt cx="0" cy="0"/>
        </a:xfrm>
      </p:grpSpPr>
      <p:sp>
        <p:nvSpPr>
          <p:cNvPr id="5746" name="Google Shape;5746;p8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47" name="Google Shape;5747;p8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48" name="Google Shape;5748;p8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6" name="Shape 5756"/>
        <p:cNvGrpSpPr/>
        <p:nvPr/>
      </p:nvGrpSpPr>
      <p:grpSpPr>
        <a:xfrm>
          <a:off x="0" y="0"/>
          <a:ext cx="0" cy="0"/>
          <a:chOff x="0" y="0"/>
          <a:chExt cx="0" cy="0"/>
        </a:xfrm>
      </p:grpSpPr>
      <p:sp>
        <p:nvSpPr>
          <p:cNvPr id="5757" name="Google Shape;5757;p8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8" name="Google Shape;5758;p8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59" name="Google Shape;5759;p8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9" name="Shape 5849"/>
        <p:cNvGrpSpPr/>
        <p:nvPr/>
      </p:nvGrpSpPr>
      <p:grpSpPr>
        <a:xfrm>
          <a:off x="0" y="0"/>
          <a:ext cx="0" cy="0"/>
          <a:chOff x="0" y="0"/>
          <a:chExt cx="0" cy="0"/>
        </a:xfrm>
      </p:grpSpPr>
      <p:sp>
        <p:nvSpPr>
          <p:cNvPr id="5850" name="Google Shape;5850;p8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51" name="Google Shape;5851;p8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52" name="Google Shape;5852;p8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6" name="Shape 5936"/>
        <p:cNvGrpSpPr/>
        <p:nvPr/>
      </p:nvGrpSpPr>
      <p:grpSpPr>
        <a:xfrm>
          <a:off x="0" y="0"/>
          <a:ext cx="0" cy="0"/>
          <a:chOff x="0" y="0"/>
          <a:chExt cx="0" cy="0"/>
        </a:xfrm>
      </p:grpSpPr>
      <p:sp>
        <p:nvSpPr>
          <p:cNvPr id="5937" name="Google Shape;5937;p8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8" name="Google Shape;5938;p8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39" name="Google Shape;5939;p8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7" name="Shape 5947"/>
        <p:cNvGrpSpPr/>
        <p:nvPr/>
      </p:nvGrpSpPr>
      <p:grpSpPr>
        <a:xfrm>
          <a:off x="0" y="0"/>
          <a:ext cx="0" cy="0"/>
          <a:chOff x="0" y="0"/>
          <a:chExt cx="0" cy="0"/>
        </a:xfrm>
      </p:grpSpPr>
      <p:sp>
        <p:nvSpPr>
          <p:cNvPr id="5948" name="Google Shape;5948;p8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49" name="Google Shape;5949;p8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50" name="Google Shape;5950;p8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5" name="Shape 6005"/>
        <p:cNvGrpSpPr/>
        <p:nvPr/>
      </p:nvGrpSpPr>
      <p:grpSpPr>
        <a:xfrm>
          <a:off x="0" y="0"/>
          <a:ext cx="0" cy="0"/>
          <a:chOff x="0" y="0"/>
          <a:chExt cx="0" cy="0"/>
        </a:xfrm>
      </p:grpSpPr>
      <p:sp>
        <p:nvSpPr>
          <p:cNvPr id="6006" name="Google Shape;6006;p8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7" name="Google Shape;6007;p87: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08" name="Google Shape;6008;p87: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3" name="Shape 6013"/>
        <p:cNvGrpSpPr/>
        <p:nvPr/>
      </p:nvGrpSpPr>
      <p:grpSpPr>
        <a:xfrm>
          <a:off x="0" y="0"/>
          <a:ext cx="0" cy="0"/>
          <a:chOff x="0" y="0"/>
          <a:chExt cx="0" cy="0"/>
        </a:xfrm>
      </p:grpSpPr>
      <p:sp>
        <p:nvSpPr>
          <p:cNvPr id="6014" name="Google Shape;6014;p8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15" name="Google Shape;6015;p8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16" name="Google Shape;6016;p8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3" name="Shape 6023"/>
        <p:cNvGrpSpPr/>
        <p:nvPr/>
      </p:nvGrpSpPr>
      <p:grpSpPr>
        <a:xfrm>
          <a:off x="0" y="0"/>
          <a:ext cx="0" cy="0"/>
          <a:chOff x="0" y="0"/>
          <a:chExt cx="0" cy="0"/>
        </a:xfrm>
      </p:grpSpPr>
      <p:sp>
        <p:nvSpPr>
          <p:cNvPr id="6024" name="Google Shape;6024;p8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5" name="Google Shape;6025;p8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26" name="Google Shape;6026;p8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8" name="Google Shape;868;p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9" name="Google Shape;869;p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2" name="Shape 6032"/>
        <p:cNvGrpSpPr/>
        <p:nvPr/>
      </p:nvGrpSpPr>
      <p:grpSpPr>
        <a:xfrm>
          <a:off x="0" y="0"/>
          <a:ext cx="0" cy="0"/>
          <a:chOff x="0" y="0"/>
          <a:chExt cx="0" cy="0"/>
        </a:xfrm>
      </p:grpSpPr>
      <p:sp>
        <p:nvSpPr>
          <p:cNvPr id="6033" name="Google Shape;6033;p9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4" name="Google Shape;6034;p9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35" name="Google Shape;6035;p9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0" name="Shape 6040"/>
        <p:cNvGrpSpPr/>
        <p:nvPr/>
      </p:nvGrpSpPr>
      <p:grpSpPr>
        <a:xfrm>
          <a:off x="0" y="0"/>
          <a:ext cx="0" cy="0"/>
          <a:chOff x="0" y="0"/>
          <a:chExt cx="0" cy="0"/>
        </a:xfrm>
      </p:grpSpPr>
      <p:sp>
        <p:nvSpPr>
          <p:cNvPr id="6041" name="Google Shape;6041;p9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42" name="Google Shape;6042;p9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43" name="Google Shape;6043;p9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8" name="Shape 6048"/>
        <p:cNvGrpSpPr/>
        <p:nvPr/>
      </p:nvGrpSpPr>
      <p:grpSpPr>
        <a:xfrm>
          <a:off x="0" y="0"/>
          <a:ext cx="0" cy="0"/>
          <a:chOff x="0" y="0"/>
          <a:chExt cx="0" cy="0"/>
        </a:xfrm>
      </p:grpSpPr>
      <p:sp>
        <p:nvSpPr>
          <p:cNvPr id="6049" name="Google Shape;6049;p9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50" name="Google Shape;6050;p9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3" name="Shape 6433"/>
        <p:cNvGrpSpPr/>
        <p:nvPr/>
      </p:nvGrpSpPr>
      <p:grpSpPr>
        <a:xfrm>
          <a:off x="0" y="0"/>
          <a:ext cx="0" cy="0"/>
          <a:chOff x="0" y="0"/>
          <a:chExt cx="0" cy="0"/>
        </a:xfrm>
      </p:grpSpPr>
      <p:sp>
        <p:nvSpPr>
          <p:cNvPr id="6434" name="Google Shape;6434;p9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35" name="Google Shape;6435;p9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36" name="Google Shape;6436;p9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2" name="Shape 6472"/>
        <p:cNvGrpSpPr/>
        <p:nvPr/>
      </p:nvGrpSpPr>
      <p:grpSpPr>
        <a:xfrm>
          <a:off x="0" y="0"/>
          <a:ext cx="0" cy="0"/>
          <a:chOff x="0" y="0"/>
          <a:chExt cx="0" cy="0"/>
        </a:xfrm>
      </p:grpSpPr>
      <p:sp>
        <p:nvSpPr>
          <p:cNvPr id="6473" name="Google Shape;6473;p9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74" name="Google Shape;6474;p9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4" name="Shape 6514"/>
        <p:cNvGrpSpPr/>
        <p:nvPr/>
      </p:nvGrpSpPr>
      <p:grpSpPr>
        <a:xfrm>
          <a:off x="0" y="0"/>
          <a:ext cx="0" cy="0"/>
          <a:chOff x="0" y="0"/>
          <a:chExt cx="0" cy="0"/>
        </a:xfrm>
      </p:grpSpPr>
      <p:sp>
        <p:nvSpPr>
          <p:cNvPr id="6515" name="Google Shape;6515;p9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16" name="Google Shape;6516;p9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5" name="Shape 6545"/>
        <p:cNvGrpSpPr/>
        <p:nvPr/>
      </p:nvGrpSpPr>
      <p:grpSpPr>
        <a:xfrm>
          <a:off x="0" y="0"/>
          <a:ext cx="0" cy="0"/>
          <a:chOff x="0" y="0"/>
          <a:chExt cx="0" cy="0"/>
        </a:xfrm>
      </p:grpSpPr>
      <p:sp>
        <p:nvSpPr>
          <p:cNvPr id="6546" name="Google Shape;6546;p9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47" name="Google Shape;6547;p9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1" name="Shape 6571"/>
        <p:cNvGrpSpPr/>
        <p:nvPr/>
      </p:nvGrpSpPr>
      <p:grpSpPr>
        <a:xfrm>
          <a:off x="0" y="0"/>
          <a:ext cx="0" cy="0"/>
          <a:chOff x="0" y="0"/>
          <a:chExt cx="0" cy="0"/>
        </a:xfrm>
      </p:grpSpPr>
      <p:sp>
        <p:nvSpPr>
          <p:cNvPr id="6572" name="Google Shape;6572;p9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73" name="Google Shape;6573;p9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1" name="Shape 6581"/>
        <p:cNvGrpSpPr/>
        <p:nvPr/>
      </p:nvGrpSpPr>
      <p:grpSpPr>
        <a:xfrm>
          <a:off x="0" y="0"/>
          <a:ext cx="0" cy="0"/>
          <a:chOff x="0" y="0"/>
          <a:chExt cx="0" cy="0"/>
        </a:xfrm>
      </p:grpSpPr>
      <p:sp>
        <p:nvSpPr>
          <p:cNvPr id="6582" name="Google Shape;6582;p9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83" name="Google Shape;6583;p9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4" name="Shape 6644"/>
        <p:cNvGrpSpPr/>
        <p:nvPr/>
      </p:nvGrpSpPr>
      <p:grpSpPr>
        <a:xfrm>
          <a:off x="0" y="0"/>
          <a:ext cx="0" cy="0"/>
          <a:chOff x="0" y="0"/>
          <a:chExt cx="0" cy="0"/>
        </a:xfrm>
      </p:grpSpPr>
      <p:sp>
        <p:nvSpPr>
          <p:cNvPr id="6645" name="Google Shape;6645;p9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46" name="Google Shape;6646;p9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1"/>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1"/>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1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85000"/>
              </a:lnSpc>
              <a:spcBef>
                <a:spcPts val="560"/>
              </a:spcBef>
              <a:spcAft>
                <a:spcPts val="0"/>
              </a:spcAft>
              <a:buSzPts val="1820"/>
              <a:buNone/>
              <a:defRPr/>
            </a:lvl1pPr>
            <a:lvl2pPr lvl="1" algn="ctr">
              <a:lnSpc>
                <a:spcPct val="85000"/>
              </a:lnSpc>
              <a:spcBef>
                <a:spcPts val="480"/>
              </a:spcBef>
              <a:spcAft>
                <a:spcPts val="0"/>
              </a:spcAft>
              <a:buSzPts val="2400"/>
              <a:buNone/>
              <a:defRPr/>
            </a:lvl2pPr>
            <a:lvl3pPr lvl="2" algn="ctr">
              <a:spcBef>
                <a:spcPts val="400"/>
              </a:spcBef>
              <a:spcAft>
                <a:spcPts val="0"/>
              </a:spcAft>
              <a:buClr>
                <a:schemeClr val="dk1"/>
              </a:buClr>
              <a:buSzPts val="2000"/>
              <a:buFont typeface="Comic Sans MS"/>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78" name="Google Shape;78;p1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1"/>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1"/>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7"/>
          <p:cNvSpPr txBox="1"/>
          <p:nvPr>
            <p:ph type="title"/>
          </p:nvPr>
        </p:nvSpPr>
        <p:spPr>
          <a:xfrm rot="5400000">
            <a:off x="4324350" y="2266950"/>
            <a:ext cx="6019800"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7"/>
          <p:cNvSpPr txBox="1"/>
          <p:nvPr>
            <p:ph idx="1" type="body"/>
          </p:nvPr>
        </p:nvSpPr>
        <p:spPr>
          <a:xfrm rot="5400000">
            <a:off x="361950" y="400050"/>
            <a:ext cx="6019800" cy="56769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2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7"/>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7"/>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2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8"/>
          <p:cNvSpPr txBox="1"/>
          <p:nvPr>
            <p:ph idx="1" type="body"/>
          </p:nvPr>
        </p:nvSpPr>
        <p:spPr>
          <a:xfrm rot="5400000">
            <a:off x="2095500" y="49212"/>
            <a:ext cx="4648200" cy="77724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8"/>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8"/>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3" name="Shape 93"/>
        <p:cNvGrpSpPr/>
        <p:nvPr/>
      </p:nvGrpSpPr>
      <p:grpSpPr>
        <a:xfrm>
          <a:off x="0" y="0"/>
          <a:ext cx="0" cy="0"/>
          <a:chOff x="0" y="0"/>
          <a:chExt cx="0" cy="0"/>
        </a:xfrm>
      </p:grpSpPr>
      <p:sp>
        <p:nvSpPr>
          <p:cNvPr id="94" name="Google Shape;94;p1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9"/>
          <p:cNvSpPr/>
          <p:nvPr>
            <p:ph idx="2" type="pic"/>
          </p:nvPr>
        </p:nvSpPr>
        <p:spPr>
          <a:xfrm>
            <a:off x="1792288" y="612775"/>
            <a:ext cx="5486400" cy="4114800"/>
          </a:xfrm>
          <a:prstGeom prst="rect">
            <a:avLst/>
          </a:prstGeom>
          <a:noFill/>
          <a:ln>
            <a:noFill/>
          </a:ln>
        </p:spPr>
      </p:sp>
      <p:sp>
        <p:nvSpPr>
          <p:cNvPr id="96" name="Google Shape;96;p1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280"/>
              </a:spcBef>
              <a:spcAft>
                <a:spcPts val="0"/>
              </a:spcAft>
              <a:buSzPts val="910"/>
              <a:buNone/>
              <a:defRPr sz="1400"/>
            </a:lvl1pPr>
            <a:lvl2pPr indent="-228600" lvl="1" marL="914400" algn="l">
              <a:lnSpc>
                <a:spcPct val="85000"/>
              </a:lnSpc>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97" name="Google Shape;97;p1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9"/>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9"/>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13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lnSpc>
                <a:spcPct val="85000"/>
              </a:lnSpc>
              <a:spcBef>
                <a:spcPts val="640"/>
              </a:spcBef>
              <a:spcAft>
                <a:spcPts val="0"/>
              </a:spcAft>
              <a:buSzPts val="2080"/>
              <a:buChar char="❖"/>
              <a:defRPr sz="3200"/>
            </a:lvl1pPr>
            <a:lvl2pPr indent="-406400" lvl="1" marL="914400" algn="l">
              <a:lnSpc>
                <a:spcPct val="85000"/>
              </a:lnSpc>
              <a:spcBef>
                <a:spcPts val="560"/>
              </a:spcBef>
              <a:spcAft>
                <a:spcPts val="0"/>
              </a:spcAft>
              <a:buSzPts val="2800"/>
              <a:buChar char="▪"/>
              <a:defRPr sz="2800"/>
            </a:lvl2pPr>
            <a:lvl3pPr indent="-381000" lvl="2" marL="1371600" algn="l">
              <a:spcBef>
                <a:spcPts val="480"/>
              </a:spcBef>
              <a:spcAft>
                <a:spcPts val="0"/>
              </a:spcAft>
              <a:buClr>
                <a:schemeClr val="dk1"/>
              </a:buClr>
              <a:buSzPts val="2400"/>
              <a:buFont typeface="Comic Sans MS"/>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103" name="Google Shape;103;p13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280"/>
              </a:spcBef>
              <a:spcAft>
                <a:spcPts val="0"/>
              </a:spcAft>
              <a:buSzPts val="910"/>
              <a:buNone/>
              <a:defRPr sz="1400"/>
            </a:lvl1pPr>
            <a:lvl2pPr indent="-228600" lvl="1" marL="914400" algn="l">
              <a:lnSpc>
                <a:spcPct val="85000"/>
              </a:lnSpc>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04" name="Google Shape;104;p13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30"/>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30"/>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1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480"/>
              </a:spcBef>
              <a:spcAft>
                <a:spcPts val="0"/>
              </a:spcAft>
              <a:buSzPts val="1560"/>
              <a:buNone/>
              <a:defRPr b="1" sz="2400"/>
            </a:lvl1pPr>
            <a:lvl2pPr indent="-228600" lvl="1" marL="914400" algn="l">
              <a:lnSpc>
                <a:spcPct val="85000"/>
              </a:lnSpc>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10" name="Google Shape;110;p1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lnSpc>
                <a:spcPct val="85000"/>
              </a:lnSpc>
              <a:spcBef>
                <a:spcPts val="480"/>
              </a:spcBef>
              <a:spcAft>
                <a:spcPts val="0"/>
              </a:spcAft>
              <a:buSzPts val="1560"/>
              <a:buChar char="❖"/>
              <a:defRPr sz="2400"/>
            </a:lvl1pPr>
            <a:lvl2pPr indent="-355600" lvl="1" marL="914400" algn="l">
              <a:lnSpc>
                <a:spcPct val="85000"/>
              </a:lnSpc>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11" name="Google Shape;111;p1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480"/>
              </a:spcBef>
              <a:spcAft>
                <a:spcPts val="0"/>
              </a:spcAft>
              <a:buSzPts val="1560"/>
              <a:buNone/>
              <a:defRPr b="1" sz="2400"/>
            </a:lvl1pPr>
            <a:lvl2pPr indent="-228600" lvl="1" marL="914400" algn="l">
              <a:lnSpc>
                <a:spcPct val="85000"/>
              </a:lnSpc>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12" name="Google Shape;112;p1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lnSpc>
                <a:spcPct val="85000"/>
              </a:lnSpc>
              <a:spcBef>
                <a:spcPts val="480"/>
              </a:spcBef>
              <a:spcAft>
                <a:spcPts val="0"/>
              </a:spcAft>
              <a:buSzPts val="1560"/>
              <a:buChar char="❖"/>
              <a:defRPr sz="2400"/>
            </a:lvl1pPr>
            <a:lvl2pPr indent="-355600" lvl="1" marL="914400" algn="l">
              <a:lnSpc>
                <a:spcPct val="85000"/>
              </a:lnSpc>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13" name="Google Shape;113;p13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31"/>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31"/>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6" name="Shape 116"/>
        <p:cNvGrpSpPr/>
        <p:nvPr/>
      </p:nvGrpSpPr>
      <p:grpSpPr>
        <a:xfrm>
          <a:off x="0" y="0"/>
          <a:ext cx="0" cy="0"/>
          <a:chOff x="0" y="0"/>
          <a:chExt cx="0" cy="0"/>
        </a:xfrm>
      </p:grpSpPr>
      <p:sp>
        <p:nvSpPr>
          <p:cNvPr id="117" name="Google Shape;117;p1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400"/>
              </a:spcBef>
              <a:spcAft>
                <a:spcPts val="0"/>
              </a:spcAft>
              <a:buSzPts val="1300"/>
              <a:buNone/>
              <a:defRPr sz="2000"/>
            </a:lvl1pPr>
            <a:lvl2pPr indent="-228600" lvl="1" marL="914400" algn="l">
              <a:lnSpc>
                <a:spcPct val="85000"/>
              </a:lnSpc>
              <a:spcBef>
                <a:spcPts val="360"/>
              </a:spcBef>
              <a:spcAft>
                <a:spcPts val="0"/>
              </a:spcAft>
              <a:buSzPts val="1800"/>
              <a:buNone/>
              <a:defRPr sz="1800"/>
            </a:lvl2pPr>
            <a:lvl3pPr indent="-228600" lvl="2" marL="1371600" algn="l">
              <a:spcBef>
                <a:spcPts val="320"/>
              </a:spcBef>
              <a:spcAft>
                <a:spcPts val="0"/>
              </a:spcAft>
              <a:buClr>
                <a:schemeClr val="dk1"/>
              </a:buClr>
              <a:buSzPts val="1600"/>
              <a:buFont typeface="Comic Sans MS"/>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19" name="Google Shape;119;p13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32"/>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32"/>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23"/>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23"/>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2" name="Shape 132"/>
        <p:cNvGrpSpPr/>
        <p:nvPr/>
      </p:nvGrpSpPr>
      <p:grpSpPr>
        <a:xfrm>
          <a:off x="0" y="0"/>
          <a:ext cx="0" cy="0"/>
          <a:chOff x="0" y="0"/>
          <a:chExt cx="0" cy="0"/>
        </a:xfrm>
      </p:grpSpPr>
      <p:sp>
        <p:nvSpPr>
          <p:cNvPr id="133" name="Google Shape;133;p12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4"/>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 name="Google Shape;135;p12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24"/>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24"/>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8" name="Shape 138"/>
        <p:cNvGrpSpPr/>
        <p:nvPr/>
      </p:nvGrpSpPr>
      <p:grpSpPr>
        <a:xfrm>
          <a:off x="0" y="0"/>
          <a:ext cx="0" cy="0"/>
          <a:chOff x="0" y="0"/>
          <a:chExt cx="0" cy="0"/>
        </a:xfrm>
      </p:grpSpPr>
      <p:sp>
        <p:nvSpPr>
          <p:cNvPr id="139" name="Google Shape;139;p12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25"/>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44170" lvl="0" marL="457200" algn="l">
              <a:lnSpc>
                <a:spcPct val="85000"/>
              </a:lnSpc>
              <a:spcBef>
                <a:spcPts val="560"/>
              </a:spcBef>
              <a:spcAft>
                <a:spcPts val="0"/>
              </a:spcAft>
              <a:buSzPts val="182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41" name="Google Shape;141;p125"/>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344170" lvl="0" marL="457200" algn="l">
              <a:lnSpc>
                <a:spcPct val="85000"/>
              </a:lnSpc>
              <a:spcBef>
                <a:spcPts val="560"/>
              </a:spcBef>
              <a:spcAft>
                <a:spcPts val="0"/>
              </a:spcAft>
              <a:buSzPts val="182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42" name="Google Shape;142;p1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25"/>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25"/>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11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3"/>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44170" lvl="0" marL="457200" algn="l">
              <a:lnSpc>
                <a:spcPct val="85000"/>
              </a:lnSpc>
              <a:spcBef>
                <a:spcPts val="560"/>
              </a:spcBef>
              <a:spcAft>
                <a:spcPts val="0"/>
              </a:spcAft>
              <a:buSzPts val="182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28" name="Google Shape;28;p113"/>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344170" lvl="0" marL="457200" algn="l">
              <a:lnSpc>
                <a:spcPct val="85000"/>
              </a:lnSpc>
              <a:spcBef>
                <a:spcPts val="560"/>
              </a:spcBef>
              <a:spcAft>
                <a:spcPts val="0"/>
              </a:spcAft>
              <a:buSzPts val="182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29" name="Google Shape;29;p1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3"/>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3"/>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5" name="Shape 145"/>
        <p:cNvGrpSpPr/>
        <p:nvPr/>
      </p:nvGrpSpPr>
      <p:grpSpPr>
        <a:xfrm>
          <a:off x="0" y="0"/>
          <a:ext cx="0" cy="0"/>
          <a:chOff x="0" y="0"/>
          <a:chExt cx="0" cy="0"/>
        </a:xfrm>
      </p:grpSpPr>
      <p:sp>
        <p:nvSpPr>
          <p:cNvPr id="146" name="Google Shape;146;p12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2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26"/>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26"/>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150" name="Shape 150"/>
        <p:cNvGrpSpPr/>
        <p:nvPr/>
      </p:nvGrpSpPr>
      <p:grpSpPr>
        <a:xfrm>
          <a:off x="0" y="0"/>
          <a:ext cx="0" cy="0"/>
          <a:chOff x="0" y="0"/>
          <a:chExt cx="0" cy="0"/>
        </a:xfrm>
      </p:grpSpPr>
      <p:sp>
        <p:nvSpPr>
          <p:cNvPr id="151" name="Google Shape;151;p13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33"/>
          <p:cNvSpPr txBox="1"/>
          <p:nvPr>
            <p:ph idx="1" type="body"/>
          </p:nvPr>
        </p:nvSpPr>
        <p:spPr>
          <a:xfrm>
            <a:off x="533400" y="1600200"/>
            <a:ext cx="7772400" cy="22479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3" name="Google Shape;153;p133"/>
          <p:cNvSpPr txBox="1"/>
          <p:nvPr>
            <p:ph idx="2" type="body"/>
          </p:nvPr>
        </p:nvSpPr>
        <p:spPr>
          <a:xfrm>
            <a:off x="533400" y="4000500"/>
            <a:ext cx="7772400" cy="22479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4" name="Google Shape;154;p13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33"/>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33"/>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157" name="Shape 157"/>
        <p:cNvGrpSpPr/>
        <p:nvPr/>
      </p:nvGrpSpPr>
      <p:grpSpPr>
        <a:xfrm>
          <a:off x="0" y="0"/>
          <a:ext cx="0" cy="0"/>
          <a:chOff x="0" y="0"/>
          <a:chExt cx="0" cy="0"/>
        </a:xfrm>
      </p:grpSpPr>
      <p:sp>
        <p:nvSpPr>
          <p:cNvPr id="158" name="Google Shape;158;p13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34"/>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0" name="Google Shape;160;p134"/>
          <p:cNvSpPr/>
          <p:nvPr>
            <p:ph idx="2" type="chart"/>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lvl="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lvl="1"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lvl="2"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61" name="Google Shape;161;p13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34"/>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134"/>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64" name="Shape 164"/>
        <p:cNvGrpSpPr/>
        <p:nvPr/>
      </p:nvGrpSpPr>
      <p:grpSpPr>
        <a:xfrm>
          <a:off x="0" y="0"/>
          <a:ext cx="0" cy="0"/>
          <a:chOff x="0" y="0"/>
          <a:chExt cx="0" cy="0"/>
        </a:xfrm>
      </p:grpSpPr>
      <p:sp>
        <p:nvSpPr>
          <p:cNvPr id="165" name="Google Shape;165;p13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35"/>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7" name="Google Shape;167;p135"/>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8" name="Google Shape;168;p13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135"/>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135"/>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171" name="Shape 171"/>
        <p:cNvGrpSpPr/>
        <p:nvPr/>
      </p:nvGrpSpPr>
      <p:grpSpPr>
        <a:xfrm>
          <a:off x="0" y="0"/>
          <a:ext cx="0" cy="0"/>
          <a:chOff x="0" y="0"/>
          <a:chExt cx="0" cy="0"/>
        </a:xfrm>
      </p:grpSpPr>
      <p:sp>
        <p:nvSpPr>
          <p:cNvPr id="172" name="Google Shape;172;p13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136"/>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4" name="Google Shape;174;p136"/>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13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136"/>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136"/>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8" name="Shape 178"/>
        <p:cNvGrpSpPr/>
        <p:nvPr/>
      </p:nvGrpSpPr>
      <p:grpSpPr>
        <a:xfrm>
          <a:off x="0" y="0"/>
          <a:ext cx="0" cy="0"/>
          <a:chOff x="0" y="0"/>
          <a:chExt cx="0" cy="0"/>
        </a:xfrm>
      </p:grpSpPr>
      <p:sp>
        <p:nvSpPr>
          <p:cNvPr id="179" name="Google Shape;179;p137"/>
          <p:cNvSpPr txBox="1"/>
          <p:nvPr>
            <p:ph type="title"/>
          </p:nvPr>
        </p:nvSpPr>
        <p:spPr>
          <a:xfrm rot="5400000">
            <a:off x="4324350" y="2266950"/>
            <a:ext cx="6019800"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37"/>
          <p:cNvSpPr txBox="1"/>
          <p:nvPr>
            <p:ph idx="1" type="body"/>
          </p:nvPr>
        </p:nvSpPr>
        <p:spPr>
          <a:xfrm rot="5400000">
            <a:off x="361950" y="400050"/>
            <a:ext cx="6019800" cy="56769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1" name="Google Shape;181;p13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137"/>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137"/>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4" name="Shape 184"/>
        <p:cNvGrpSpPr/>
        <p:nvPr/>
      </p:nvGrpSpPr>
      <p:grpSpPr>
        <a:xfrm>
          <a:off x="0" y="0"/>
          <a:ext cx="0" cy="0"/>
          <a:chOff x="0" y="0"/>
          <a:chExt cx="0" cy="0"/>
        </a:xfrm>
      </p:grpSpPr>
      <p:sp>
        <p:nvSpPr>
          <p:cNvPr id="185" name="Google Shape;185;p13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138"/>
          <p:cNvSpPr txBox="1"/>
          <p:nvPr>
            <p:ph idx="1" type="body"/>
          </p:nvPr>
        </p:nvSpPr>
        <p:spPr>
          <a:xfrm rot="5400000">
            <a:off x="2095500" y="49212"/>
            <a:ext cx="4648200" cy="77724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7" name="Google Shape;187;p13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138"/>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138"/>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0" name="Shape 190"/>
        <p:cNvGrpSpPr/>
        <p:nvPr/>
      </p:nvGrpSpPr>
      <p:grpSpPr>
        <a:xfrm>
          <a:off x="0" y="0"/>
          <a:ext cx="0" cy="0"/>
          <a:chOff x="0" y="0"/>
          <a:chExt cx="0" cy="0"/>
        </a:xfrm>
      </p:grpSpPr>
      <p:sp>
        <p:nvSpPr>
          <p:cNvPr id="191" name="Google Shape;191;p1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39"/>
          <p:cNvSpPr/>
          <p:nvPr>
            <p:ph idx="2" type="pic"/>
          </p:nvPr>
        </p:nvSpPr>
        <p:spPr>
          <a:xfrm>
            <a:off x="1792288" y="612775"/>
            <a:ext cx="5486400" cy="4114800"/>
          </a:xfrm>
          <a:prstGeom prst="rect">
            <a:avLst/>
          </a:prstGeom>
          <a:noFill/>
          <a:ln>
            <a:noFill/>
          </a:ln>
        </p:spPr>
      </p:sp>
      <p:sp>
        <p:nvSpPr>
          <p:cNvPr id="193" name="Google Shape;193;p1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280"/>
              </a:spcBef>
              <a:spcAft>
                <a:spcPts val="0"/>
              </a:spcAft>
              <a:buSzPts val="910"/>
              <a:buNone/>
              <a:defRPr sz="1400"/>
            </a:lvl1pPr>
            <a:lvl2pPr indent="-228600" lvl="1" marL="914400" algn="l">
              <a:lnSpc>
                <a:spcPct val="85000"/>
              </a:lnSpc>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194" name="Google Shape;194;p13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139"/>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139"/>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7" name="Shape 197"/>
        <p:cNvGrpSpPr/>
        <p:nvPr/>
      </p:nvGrpSpPr>
      <p:grpSpPr>
        <a:xfrm>
          <a:off x="0" y="0"/>
          <a:ext cx="0" cy="0"/>
          <a:chOff x="0" y="0"/>
          <a:chExt cx="0" cy="0"/>
        </a:xfrm>
      </p:grpSpPr>
      <p:sp>
        <p:nvSpPr>
          <p:cNvPr id="198" name="Google Shape;198;p1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1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lnSpc>
                <a:spcPct val="85000"/>
              </a:lnSpc>
              <a:spcBef>
                <a:spcPts val="640"/>
              </a:spcBef>
              <a:spcAft>
                <a:spcPts val="0"/>
              </a:spcAft>
              <a:buSzPts val="2080"/>
              <a:buChar char="❖"/>
              <a:defRPr sz="3200"/>
            </a:lvl1pPr>
            <a:lvl2pPr indent="-406400" lvl="1" marL="914400" algn="l">
              <a:lnSpc>
                <a:spcPct val="85000"/>
              </a:lnSpc>
              <a:spcBef>
                <a:spcPts val="560"/>
              </a:spcBef>
              <a:spcAft>
                <a:spcPts val="0"/>
              </a:spcAft>
              <a:buSzPts val="2800"/>
              <a:buChar char="▪"/>
              <a:defRPr sz="2800"/>
            </a:lvl2pPr>
            <a:lvl3pPr indent="-381000" lvl="2" marL="1371600" algn="l">
              <a:spcBef>
                <a:spcPts val="480"/>
              </a:spcBef>
              <a:spcAft>
                <a:spcPts val="0"/>
              </a:spcAft>
              <a:buClr>
                <a:schemeClr val="dk1"/>
              </a:buClr>
              <a:buSzPts val="2400"/>
              <a:buFont typeface="Comic Sans MS"/>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200" name="Google Shape;200;p1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280"/>
              </a:spcBef>
              <a:spcAft>
                <a:spcPts val="0"/>
              </a:spcAft>
              <a:buSzPts val="910"/>
              <a:buNone/>
              <a:defRPr sz="1400"/>
            </a:lvl1pPr>
            <a:lvl2pPr indent="-228600" lvl="1" marL="914400" algn="l">
              <a:lnSpc>
                <a:spcPct val="85000"/>
              </a:lnSpc>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201" name="Google Shape;201;p14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140"/>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140"/>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4" name="Shape 204"/>
        <p:cNvGrpSpPr/>
        <p:nvPr/>
      </p:nvGrpSpPr>
      <p:grpSpPr>
        <a:xfrm>
          <a:off x="0" y="0"/>
          <a:ext cx="0" cy="0"/>
          <a:chOff x="0" y="0"/>
          <a:chExt cx="0" cy="0"/>
        </a:xfrm>
      </p:grpSpPr>
      <p:sp>
        <p:nvSpPr>
          <p:cNvPr id="205" name="Google Shape;205;p1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1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480"/>
              </a:spcBef>
              <a:spcAft>
                <a:spcPts val="0"/>
              </a:spcAft>
              <a:buSzPts val="1560"/>
              <a:buNone/>
              <a:defRPr b="1" sz="2400"/>
            </a:lvl1pPr>
            <a:lvl2pPr indent="-228600" lvl="1" marL="914400" algn="l">
              <a:lnSpc>
                <a:spcPct val="85000"/>
              </a:lnSpc>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207" name="Google Shape;207;p14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lnSpc>
                <a:spcPct val="85000"/>
              </a:lnSpc>
              <a:spcBef>
                <a:spcPts val="480"/>
              </a:spcBef>
              <a:spcAft>
                <a:spcPts val="0"/>
              </a:spcAft>
              <a:buSzPts val="1560"/>
              <a:buChar char="❖"/>
              <a:defRPr sz="2400"/>
            </a:lvl1pPr>
            <a:lvl2pPr indent="-355600" lvl="1" marL="914400" algn="l">
              <a:lnSpc>
                <a:spcPct val="85000"/>
              </a:lnSpc>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208" name="Google Shape;208;p14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480"/>
              </a:spcBef>
              <a:spcAft>
                <a:spcPts val="0"/>
              </a:spcAft>
              <a:buSzPts val="1560"/>
              <a:buNone/>
              <a:defRPr b="1" sz="2400"/>
            </a:lvl1pPr>
            <a:lvl2pPr indent="-228600" lvl="1" marL="914400" algn="l">
              <a:lnSpc>
                <a:spcPct val="85000"/>
              </a:lnSpc>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209" name="Google Shape;209;p1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lnSpc>
                <a:spcPct val="85000"/>
              </a:lnSpc>
              <a:spcBef>
                <a:spcPts val="480"/>
              </a:spcBef>
              <a:spcAft>
                <a:spcPts val="0"/>
              </a:spcAft>
              <a:buSzPts val="1560"/>
              <a:buChar char="❖"/>
              <a:defRPr sz="2400"/>
            </a:lvl1pPr>
            <a:lvl2pPr indent="-355600" lvl="1" marL="914400" algn="l">
              <a:lnSpc>
                <a:spcPct val="85000"/>
              </a:lnSpc>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210" name="Google Shape;210;p14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141"/>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141"/>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1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4"/>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4"/>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3" name="Shape 213"/>
        <p:cNvGrpSpPr/>
        <p:nvPr/>
      </p:nvGrpSpPr>
      <p:grpSpPr>
        <a:xfrm>
          <a:off x="0" y="0"/>
          <a:ext cx="0" cy="0"/>
          <a:chOff x="0" y="0"/>
          <a:chExt cx="0" cy="0"/>
        </a:xfrm>
      </p:grpSpPr>
      <p:sp>
        <p:nvSpPr>
          <p:cNvPr id="214" name="Google Shape;214;p1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1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400"/>
              </a:spcBef>
              <a:spcAft>
                <a:spcPts val="0"/>
              </a:spcAft>
              <a:buSzPts val="1300"/>
              <a:buNone/>
              <a:defRPr sz="2000"/>
            </a:lvl1pPr>
            <a:lvl2pPr indent="-228600" lvl="1" marL="914400" algn="l">
              <a:lnSpc>
                <a:spcPct val="85000"/>
              </a:lnSpc>
              <a:spcBef>
                <a:spcPts val="360"/>
              </a:spcBef>
              <a:spcAft>
                <a:spcPts val="0"/>
              </a:spcAft>
              <a:buSzPts val="1800"/>
              <a:buNone/>
              <a:defRPr sz="1800"/>
            </a:lvl2pPr>
            <a:lvl3pPr indent="-228600" lvl="2" marL="1371600" algn="l">
              <a:spcBef>
                <a:spcPts val="320"/>
              </a:spcBef>
              <a:spcAft>
                <a:spcPts val="0"/>
              </a:spcAft>
              <a:buClr>
                <a:schemeClr val="dk1"/>
              </a:buClr>
              <a:buSzPts val="1600"/>
              <a:buFont typeface="Comic Sans MS"/>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216" name="Google Shape;216;p14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142"/>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142"/>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9" name="Shape 219"/>
        <p:cNvGrpSpPr/>
        <p:nvPr/>
      </p:nvGrpSpPr>
      <p:grpSpPr>
        <a:xfrm>
          <a:off x="0" y="0"/>
          <a:ext cx="0" cy="0"/>
          <a:chOff x="0" y="0"/>
          <a:chExt cx="0" cy="0"/>
        </a:xfrm>
      </p:grpSpPr>
      <p:sp>
        <p:nvSpPr>
          <p:cNvPr id="220" name="Google Shape;220;p14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4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85000"/>
              </a:lnSpc>
              <a:spcBef>
                <a:spcPts val="560"/>
              </a:spcBef>
              <a:spcAft>
                <a:spcPts val="0"/>
              </a:spcAft>
              <a:buSzPts val="1820"/>
              <a:buNone/>
              <a:defRPr/>
            </a:lvl1pPr>
            <a:lvl2pPr lvl="1" algn="ctr">
              <a:lnSpc>
                <a:spcPct val="85000"/>
              </a:lnSpc>
              <a:spcBef>
                <a:spcPts val="480"/>
              </a:spcBef>
              <a:spcAft>
                <a:spcPts val="0"/>
              </a:spcAft>
              <a:buSzPts val="2400"/>
              <a:buNone/>
              <a:defRPr/>
            </a:lvl2pPr>
            <a:lvl3pPr lvl="2" algn="ctr">
              <a:spcBef>
                <a:spcPts val="400"/>
              </a:spcBef>
              <a:spcAft>
                <a:spcPts val="0"/>
              </a:spcAft>
              <a:buClr>
                <a:schemeClr val="dk1"/>
              </a:buClr>
              <a:buSzPts val="2000"/>
              <a:buFont typeface="Comic Sans MS"/>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22" name="Google Shape;222;p14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143"/>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143"/>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7" name="Shape 237"/>
        <p:cNvGrpSpPr/>
        <p:nvPr/>
      </p:nvGrpSpPr>
      <p:grpSpPr>
        <a:xfrm>
          <a:off x="0" y="0"/>
          <a:ext cx="0" cy="0"/>
          <a:chOff x="0" y="0"/>
          <a:chExt cx="0" cy="0"/>
        </a:xfrm>
      </p:grpSpPr>
      <p:sp>
        <p:nvSpPr>
          <p:cNvPr id="238" name="Google Shape;238;p14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1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85000"/>
              </a:lnSpc>
              <a:spcBef>
                <a:spcPts val="560"/>
              </a:spcBef>
              <a:spcAft>
                <a:spcPts val="0"/>
              </a:spcAft>
              <a:buSzPts val="1820"/>
              <a:buNone/>
              <a:defRPr/>
            </a:lvl1pPr>
            <a:lvl2pPr lvl="1" algn="ctr">
              <a:lnSpc>
                <a:spcPct val="85000"/>
              </a:lnSpc>
              <a:spcBef>
                <a:spcPts val="480"/>
              </a:spcBef>
              <a:spcAft>
                <a:spcPts val="0"/>
              </a:spcAft>
              <a:buSzPts val="2400"/>
              <a:buNone/>
              <a:defRPr/>
            </a:lvl2pPr>
            <a:lvl3pPr lvl="2" algn="ctr">
              <a:spcBef>
                <a:spcPts val="400"/>
              </a:spcBef>
              <a:spcAft>
                <a:spcPts val="0"/>
              </a:spcAft>
              <a:buClr>
                <a:schemeClr val="dk1"/>
              </a:buClr>
              <a:buSzPts val="2000"/>
              <a:buFont typeface="Comic Sans MS"/>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40" name="Google Shape;240;p14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146"/>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146"/>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9" name="Shape 249"/>
        <p:cNvGrpSpPr/>
        <p:nvPr/>
      </p:nvGrpSpPr>
      <p:grpSpPr>
        <a:xfrm>
          <a:off x="0" y="0"/>
          <a:ext cx="0" cy="0"/>
          <a:chOff x="0" y="0"/>
          <a:chExt cx="0" cy="0"/>
        </a:xfrm>
      </p:grpSpPr>
      <p:sp>
        <p:nvSpPr>
          <p:cNvPr id="250" name="Google Shape;250;p14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148"/>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2" name="Google Shape;252;p14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148"/>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148"/>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1" name="Shape 261"/>
        <p:cNvGrpSpPr/>
        <p:nvPr/>
      </p:nvGrpSpPr>
      <p:grpSpPr>
        <a:xfrm>
          <a:off x="0" y="0"/>
          <a:ext cx="0" cy="0"/>
          <a:chOff x="0" y="0"/>
          <a:chExt cx="0" cy="0"/>
        </a:xfrm>
      </p:grpSpPr>
      <p:sp>
        <p:nvSpPr>
          <p:cNvPr id="262" name="Google Shape;262;p15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15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400"/>
              </a:spcBef>
              <a:spcAft>
                <a:spcPts val="0"/>
              </a:spcAft>
              <a:buSzPts val="1300"/>
              <a:buNone/>
              <a:defRPr sz="2000"/>
            </a:lvl1pPr>
            <a:lvl2pPr indent="-228600" lvl="1" marL="914400" algn="l">
              <a:lnSpc>
                <a:spcPct val="85000"/>
              </a:lnSpc>
              <a:spcBef>
                <a:spcPts val="360"/>
              </a:spcBef>
              <a:spcAft>
                <a:spcPts val="0"/>
              </a:spcAft>
              <a:buSzPts val="1800"/>
              <a:buNone/>
              <a:defRPr sz="1800"/>
            </a:lvl2pPr>
            <a:lvl3pPr indent="-228600" lvl="2" marL="1371600" algn="l">
              <a:spcBef>
                <a:spcPts val="320"/>
              </a:spcBef>
              <a:spcAft>
                <a:spcPts val="0"/>
              </a:spcAft>
              <a:buClr>
                <a:schemeClr val="dk1"/>
              </a:buClr>
              <a:buSzPts val="1600"/>
              <a:buFont typeface="Comic Sans MS"/>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264" name="Google Shape;264;p15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150"/>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6" name="Google Shape;266;p150"/>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3" name="Shape 273"/>
        <p:cNvGrpSpPr/>
        <p:nvPr/>
      </p:nvGrpSpPr>
      <p:grpSpPr>
        <a:xfrm>
          <a:off x="0" y="0"/>
          <a:ext cx="0" cy="0"/>
          <a:chOff x="0" y="0"/>
          <a:chExt cx="0" cy="0"/>
        </a:xfrm>
      </p:grpSpPr>
      <p:sp>
        <p:nvSpPr>
          <p:cNvPr id="274" name="Google Shape;274;p15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152"/>
          <p:cNvSpPr txBox="1"/>
          <p:nvPr>
            <p:ph idx="1" type="body"/>
          </p:nvPr>
        </p:nvSpPr>
        <p:spPr>
          <a:xfrm>
            <a:off x="533400" y="1611313"/>
            <a:ext cx="3810000" cy="4648200"/>
          </a:xfrm>
          <a:prstGeom prst="rect">
            <a:avLst/>
          </a:prstGeom>
          <a:noFill/>
          <a:ln>
            <a:noFill/>
          </a:ln>
        </p:spPr>
        <p:txBody>
          <a:bodyPr anchorCtr="0" anchor="t" bIns="45700" lIns="91425" spcFirstLastPara="1" rIns="91425" wrap="square" tIns="45700">
            <a:noAutofit/>
          </a:bodyPr>
          <a:lstStyle>
            <a:lvl1pPr indent="-344170" lvl="0" marL="457200" algn="l">
              <a:lnSpc>
                <a:spcPct val="85000"/>
              </a:lnSpc>
              <a:spcBef>
                <a:spcPts val="560"/>
              </a:spcBef>
              <a:spcAft>
                <a:spcPts val="0"/>
              </a:spcAft>
              <a:buSzPts val="182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276" name="Google Shape;276;p152"/>
          <p:cNvSpPr txBox="1"/>
          <p:nvPr>
            <p:ph idx="2" type="body"/>
          </p:nvPr>
        </p:nvSpPr>
        <p:spPr>
          <a:xfrm>
            <a:off x="4495800" y="1611313"/>
            <a:ext cx="3810000" cy="4648200"/>
          </a:xfrm>
          <a:prstGeom prst="rect">
            <a:avLst/>
          </a:prstGeom>
          <a:noFill/>
          <a:ln>
            <a:noFill/>
          </a:ln>
        </p:spPr>
        <p:txBody>
          <a:bodyPr anchorCtr="0" anchor="t" bIns="45700" lIns="91425" spcFirstLastPara="1" rIns="91425" wrap="square" tIns="45700">
            <a:noAutofit/>
          </a:bodyPr>
          <a:lstStyle>
            <a:lvl1pPr indent="-344170" lvl="0" marL="457200" algn="l">
              <a:lnSpc>
                <a:spcPct val="85000"/>
              </a:lnSpc>
              <a:spcBef>
                <a:spcPts val="560"/>
              </a:spcBef>
              <a:spcAft>
                <a:spcPts val="0"/>
              </a:spcAft>
              <a:buSzPts val="1820"/>
              <a:buChar char="❖"/>
              <a:defRPr sz="2800"/>
            </a:lvl1pPr>
            <a:lvl2pPr indent="-381000" lvl="1" marL="914400" algn="l">
              <a:lnSpc>
                <a:spcPct val="85000"/>
              </a:lnSpc>
              <a:spcBef>
                <a:spcPts val="480"/>
              </a:spcBef>
              <a:spcAft>
                <a:spcPts val="0"/>
              </a:spcAft>
              <a:buSzPts val="2400"/>
              <a:buChar char="▪"/>
              <a:defRPr sz="2400"/>
            </a:lvl2pPr>
            <a:lvl3pPr indent="-355600" lvl="2" marL="1371600" algn="l">
              <a:spcBef>
                <a:spcPts val="400"/>
              </a:spcBef>
              <a:spcAft>
                <a:spcPts val="0"/>
              </a:spcAft>
              <a:buClr>
                <a:schemeClr val="dk1"/>
              </a:buClr>
              <a:buSzPts val="2000"/>
              <a:buFont typeface="Comic Sans MS"/>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277" name="Google Shape;277;p15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152"/>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152"/>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6" name="Shape 286"/>
        <p:cNvGrpSpPr/>
        <p:nvPr/>
      </p:nvGrpSpPr>
      <p:grpSpPr>
        <a:xfrm>
          <a:off x="0" y="0"/>
          <a:ext cx="0" cy="0"/>
          <a:chOff x="0" y="0"/>
          <a:chExt cx="0" cy="0"/>
        </a:xfrm>
      </p:grpSpPr>
      <p:sp>
        <p:nvSpPr>
          <p:cNvPr id="287" name="Google Shape;287;p1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15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480"/>
              </a:spcBef>
              <a:spcAft>
                <a:spcPts val="0"/>
              </a:spcAft>
              <a:buSzPts val="1560"/>
              <a:buNone/>
              <a:defRPr b="1" sz="2400"/>
            </a:lvl1pPr>
            <a:lvl2pPr indent="-228600" lvl="1" marL="914400" algn="l">
              <a:lnSpc>
                <a:spcPct val="85000"/>
              </a:lnSpc>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289" name="Google Shape;289;p15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lnSpc>
                <a:spcPct val="85000"/>
              </a:lnSpc>
              <a:spcBef>
                <a:spcPts val="480"/>
              </a:spcBef>
              <a:spcAft>
                <a:spcPts val="0"/>
              </a:spcAft>
              <a:buSzPts val="1560"/>
              <a:buChar char="❖"/>
              <a:defRPr sz="2400"/>
            </a:lvl1pPr>
            <a:lvl2pPr indent="-355600" lvl="1" marL="914400" algn="l">
              <a:lnSpc>
                <a:spcPct val="85000"/>
              </a:lnSpc>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290" name="Google Shape;290;p15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480"/>
              </a:spcBef>
              <a:spcAft>
                <a:spcPts val="0"/>
              </a:spcAft>
              <a:buSzPts val="1560"/>
              <a:buNone/>
              <a:defRPr b="1" sz="2400"/>
            </a:lvl1pPr>
            <a:lvl2pPr indent="-228600" lvl="1" marL="914400" algn="l">
              <a:lnSpc>
                <a:spcPct val="85000"/>
              </a:lnSpc>
              <a:spcBef>
                <a:spcPts val="400"/>
              </a:spcBef>
              <a:spcAft>
                <a:spcPts val="0"/>
              </a:spcAft>
              <a:buSzPts val="2000"/>
              <a:buNone/>
              <a:defRPr b="1" sz="2000"/>
            </a:lvl2pPr>
            <a:lvl3pPr indent="-228600" lvl="2" marL="1371600" algn="l">
              <a:spcBef>
                <a:spcPts val="360"/>
              </a:spcBef>
              <a:spcAft>
                <a:spcPts val="0"/>
              </a:spcAft>
              <a:buClr>
                <a:schemeClr val="dk1"/>
              </a:buClr>
              <a:buSzPts val="1800"/>
              <a:buFont typeface="Comic Sans MS"/>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291" name="Google Shape;291;p15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lnSpc>
                <a:spcPct val="85000"/>
              </a:lnSpc>
              <a:spcBef>
                <a:spcPts val="480"/>
              </a:spcBef>
              <a:spcAft>
                <a:spcPts val="0"/>
              </a:spcAft>
              <a:buSzPts val="1560"/>
              <a:buChar char="❖"/>
              <a:defRPr sz="2400"/>
            </a:lvl1pPr>
            <a:lvl2pPr indent="-355600" lvl="1" marL="914400" algn="l">
              <a:lnSpc>
                <a:spcPct val="85000"/>
              </a:lnSpc>
              <a:spcBef>
                <a:spcPts val="400"/>
              </a:spcBef>
              <a:spcAft>
                <a:spcPts val="0"/>
              </a:spcAft>
              <a:buSzPts val="2000"/>
              <a:buChar char="▪"/>
              <a:defRPr sz="2000"/>
            </a:lvl2pPr>
            <a:lvl3pPr indent="-342900" lvl="2" marL="1371600" algn="l">
              <a:spcBef>
                <a:spcPts val="360"/>
              </a:spcBef>
              <a:spcAft>
                <a:spcPts val="0"/>
              </a:spcAft>
              <a:buClr>
                <a:schemeClr val="dk1"/>
              </a:buClr>
              <a:buSzPts val="1800"/>
              <a:buFont typeface="Comic Sans MS"/>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292" name="Google Shape;292;p15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154"/>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154"/>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1" name="Shape 301"/>
        <p:cNvGrpSpPr/>
        <p:nvPr/>
      </p:nvGrpSpPr>
      <p:grpSpPr>
        <a:xfrm>
          <a:off x="0" y="0"/>
          <a:ext cx="0" cy="0"/>
          <a:chOff x="0" y="0"/>
          <a:chExt cx="0" cy="0"/>
        </a:xfrm>
      </p:grpSpPr>
      <p:sp>
        <p:nvSpPr>
          <p:cNvPr id="302" name="Google Shape;302;p15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15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156"/>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5" name="Google Shape;305;p156"/>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2" name="Shape 312"/>
        <p:cNvGrpSpPr/>
        <p:nvPr/>
      </p:nvGrpSpPr>
      <p:grpSpPr>
        <a:xfrm>
          <a:off x="0" y="0"/>
          <a:ext cx="0" cy="0"/>
          <a:chOff x="0" y="0"/>
          <a:chExt cx="0" cy="0"/>
        </a:xfrm>
      </p:grpSpPr>
      <p:sp>
        <p:nvSpPr>
          <p:cNvPr id="313" name="Google Shape;313;p15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15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lnSpc>
                <a:spcPct val="85000"/>
              </a:lnSpc>
              <a:spcBef>
                <a:spcPts val="640"/>
              </a:spcBef>
              <a:spcAft>
                <a:spcPts val="0"/>
              </a:spcAft>
              <a:buSzPts val="2080"/>
              <a:buChar char="❖"/>
              <a:defRPr sz="3200"/>
            </a:lvl1pPr>
            <a:lvl2pPr indent="-406400" lvl="1" marL="914400" algn="l">
              <a:lnSpc>
                <a:spcPct val="85000"/>
              </a:lnSpc>
              <a:spcBef>
                <a:spcPts val="560"/>
              </a:spcBef>
              <a:spcAft>
                <a:spcPts val="0"/>
              </a:spcAft>
              <a:buSzPts val="2800"/>
              <a:buChar char="▪"/>
              <a:defRPr sz="2800"/>
            </a:lvl2pPr>
            <a:lvl3pPr indent="-381000" lvl="2" marL="1371600" algn="l">
              <a:spcBef>
                <a:spcPts val="480"/>
              </a:spcBef>
              <a:spcAft>
                <a:spcPts val="0"/>
              </a:spcAft>
              <a:buClr>
                <a:schemeClr val="dk1"/>
              </a:buClr>
              <a:buSzPts val="2400"/>
              <a:buFont typeface="Comic Sans MS"/>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315" name="Google Shape;315;p15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280"/>
              </a:spcBef>
              <a:spcAft>
                <a:spcPts val="0"/>
              </a:spcAft>
              <a:buSzPts val="910"/>
              <a:buNone/>
              <a:defRPr sz="1400"/>
            </a:lvl1pPr>
            <a:lvl2pPr indent="-228600" lvl="1" marL="914400" algn="l">
              <a:lnSpc>
                <a:spcPct val="85000"/>
              </a:lnSpc>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16" name="Google Shape;316;p1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158"/>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158"/>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5" name="Shape 325"/>
        <p:cNvGrpSpPr/>
        <p:nvPr/>
      </p:nvGrpSpPr>
      <p:grpSpPr>
        <a:xfrm>
          <a:off x="0" y="0"/>
          <a:ext cx="0" cy="0"/>
          <a:chOff x="0" y="0"/>
          <a:chExt cx="0" cy="0"/>
        </a:xfrm>
      </p:grpSpPr>
      <p:sp>
        <p:nvSpPr>
          <p:cNvPr id="326" name="Google Shape;326;p16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160"/>
          <p:cNvSpPr/>
          <p:nvPr>
            <p:ph idx="2" type="pic"/>
          </p:nvPr>
        </p:nvSpPr>
        <p:spPr>
          <a:xfrm>
            <a:off x="1792288" y="612775"/>
            <a:ext cx="5486400" cy="4114800"/>
          </a:xfrm>
          <a:prstGeom prst="rect">
            <a:avLst/>
          </a:prstGeom>
          <a:noFill/>
          <a:ln>
            <a:noFill/>
          </a:ln>
        </p:spPr>
      </p:sp>
      <p:sp>
        <p:nvSpPr>
          <p:cNvPr id="328" name="Google Shape;328;p16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85000"/>
              </a:lnSpc>
              <a:spcBef>
                <a:spcPts val="280"/>
              </a:spcBef>
              <a:spcAft>
                <a:spcPts val="0"/>
              </a:spcAft>
              <a:buSzPts val="910"/>
              <a:buNone/>
              <a:defRPr sz="1400"/>
            </a:lvl1pPr>
            <a:lvl2pPr indent="-228600" lvl="1" marL="914400" algn="l">
              <a:lnSpc>
                <a:spcPct val="85000"/>
              </a:lnSpc>
              <a:spcBef>
                <a:spcPts val="240"/>
              </a:spcBef>
              <a:spcAft>
                <a:spcPts val="0"/>
              </a:spcAft>
              <a:buSzPts val="1200"/>
              <a:buNone/>
              <a:defRPr sz="1200"/>
            </a:lvl2pPr>
            <a:lvl3pPr indent="-228600" lvl="2" marL="1371600" algn="l">
              <a:spcBef>
                <a:spcPts val="200"/>
              </a:spcBef>
              <a:spcAft>
                <a:spcPts val="0"/>
              </a:spcAft>
              <a:buClr>
                <a:schemeClr val="dk1"/>
              </a:buClr>
              <a:buSzPts val="1000"/>
              <a:buFont typeface="Comic Sans MS"/>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29" name="Google Shape;329;p16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160"/>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160"/>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11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5"/>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1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15"/>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15"/>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8" name="Shape 338"/>
        <p:cNvGrpSpPr/>
        <p:nvPr/>
      </p:nvGrpSpPr>
      <p:grpSpPr>
        <a:xfrm>
          <a:off x="0" y="0"/>
          <a:ext cx="0" cy="0"/>
          <a:chOff x="0" y="0"/>
          <a:chExt cx="0" cy="0"/>
        </a:xfrm>
      </p:grpSpPr>
      <p:sp>
        <p:nvSpPr>
          <p:cNvPr id="339" name="Google Shape;339;p16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162"/>
          <p:cNvSpPr txBox="1"/>
          <p:nvPr>
            <p:ph idx="1" type="body"/>
          </p:nvPr>
        </p:nvSpPr>
        <p:spPr>
          <a:xfrm rot="5400000">
            <a:off x="2095500" y="49212"/>
            <a:ext cx="4648200" cy="77724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1" name="Google Shape;341;p16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162"/>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162"/>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0" name="Shape 350"/>
        <p:cNvGrpSpPr/>
        <p:nvPr/>
      </p:nvGrpSpPr>
      <p:grpSpPr>
        <a:xfrm>
          <a:off x="0" y="0"/>
          <a:ext cx="0" cy="0"/>
          <a:chOff x="0" y="0"/>
          <a:chExt cx="0" cy="0"/>
        </a:xfrm>
      </p:grpSpPr>
      <p:sp>
        <p:nvSpPr>
          <p:cNvPr id="351" name="Google Shape;351;p164"/>
          <p:cNvSpPr txBox="1"/>
          <p:nvPr>
            <p:ph type="title"/>
          </p:nvPr>
        </p:nvSpPr>
        <p:spPr>
          <a:xfrm rot="5400000">
            <a:off x="4318793" y="2272507"/>
            <a:ext cx="6030913"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164"/>
          <p:cNvSpPr txBox="1"/>
          <p:nvPr>
            <p:ph idx="1" type="body"/>
          </p:nvPr>
        </p:nvSpPr>
        <p:spPr>
          <a:xfrm rot="5400000">
            <a:off x="356393" y="405607"/>
            <a:ext cx="6030913" cy="56769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3" name="Google Shape;353;p16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4" name="Google Shape;354;p164"/>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5" name="Google Shape;355;p164"/>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2" name="Shape 362"/>
        <p:cNvGrpSpPr/>
        <p:nvPr/>
      </p:nvGrpSpPr>
      <p:grpSpPr>
        <a:xfrm>
          <a:off x="0" y="0"/>
          <a:ext cx="0" cy="0"/>
          <a:chOff x="0" y="0"/>
          <a:chExt cx="0" cy="0"/>
        </a:xfrm>
      </p:grpSpPr>
      <p:sp>
        <p:nvSpPr>
          <p:cNvPr id="363" name="Google Shape;363;p16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4" name="Google Shape;364;p166"/>
          <p:cNvSpPr txBox="1"/>
          <p:nvPr>
            <p:ph idx="1" type="body"/>
          </p:nvPr>
        </p:nvSpPr>
        <p:spPr>
          <a:xfrm>
            <a:off x="533400" y="1611313"/>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5" name="Google Shape;365;p166"/>
          <p:cNvSpPr txBox="1"/>
          <p:nvPr>
            <p:ph idx="2" type="body"/>
          </p:nvPr>
        </p:nvSpPr>
        <p:spPr>
          <a:xfrm>
            <a:off x="4495800" y="1611313"/>
            <a:ext cx="3810000" cy="22479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6" name="Google Shape;366;p166"/>
          <p:cNvSpPr txBox="1"/>
          <p:nvPr>
            <p:ph idx="3" type="body"/>
          </p:nvPr>
        </p:nvSpPr>
        <p:spPr>
          <a:xfrm>
            <a:off x="4495800" y="4011613"/>
            <a:ext cx="3810000" cy="22479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7" name="Google Shape;367;p16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280"/>
              </a:spcBef>
              <a:spcAft>
                <a:spcPts val="0"/>
              </a:spcAft>
              <a:buSzPts val="1400"/>
              <a:buNone/>
              <a:defRPr sz="1400">
                <a:solidFill>
                  <a:srgbClr val="00000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166"/>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240"/>
              </a:spcBef>
              <a:spcAft>
                <a:spcPts val="0"/>
              </a:spcAft>
              <a:buSzPts val="1400"/>
              <a:buNone/>
              <a:defRPr sz="1200">
                <a:solidFill>
                  <a:srgbClr val="000000"/>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166"/>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42" name="Shape 42"/>
        <p:cNvGrpSpPr/>
        <p:nvPr/>
      </p:nvGrpSpPr>
      <p:grpSpPr>
        <a:xfrm>
          <a:off x="0" y="0"/>
          <a:ext cx="0" cy="0"/>
          <a:chOff x="0" y="0"/>
          <a:chExt cx="0" cy="0"/>
        </a:xfrm>
      </p:grpSpPr>
      <p:sp>
        <p:nvSpPr>
          <p:cNvPr id="43" name="Google Shape;43;p11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6"/>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116"/>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11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6"/>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6"/>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49" name="Shape 49"/>
        <p:cNvGrpSpPr/>
        <p:nvPr/>
      </p:nvGrpSpPr>
      <p:grpSpPr>
        <a:xfrm>
          <a:off x="0" y="0"/>
          <a:ext cx="0" cy="0"/>
          <a:chOff x="0" y="0"/>
          <a:chExt cx="0" cy="0"/>
        </a:xfrm>
      </p:grpSpPr>
      <p:sp>
        <p:nvSpPr>
          <p:cNvPr id="50" name="Google Shape;50;p11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7"/>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117"/>
          <p:cNvSpPr txBox="1"/>
          <p:nvPr>
            <p:ph idx="2" type="body"/>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11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17"/>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17"/>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18"/>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8"/>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8"/>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61" name="Shape 61"/>
        <p:cNvGrpSpPr/>
        <p:nvPr/>
      </p:nvGrpSpPr>
      <p:grpSpPr>
        <a:xfrm>
          <a:off x="0" y="0"/>
          <a:ext cx="0" cy="0"/>
          <a:chOff x="0" y="0"/>
          <a:chExt cx="0" cy="0"/>
        </a:xfrm>
      </p:grpSpPr>
      <p:sp>
        <p:nvSpPr>
          <p:cNvPr id="62" name="Google Shape;62;p11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9"/>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119"/>
          <p:cNvSpPr/>
          <p:nvPr>
            <p:ph idx="2" type="chart"/>
          </p:nvPr>
        </p:nvSpPr>
        <p:spPr>
          <a:xfrm>
            <a:off x="4495800" y="1600200"/>
            <a:ext cx="3810000" cy="4648200"/>
          </a:xfrm>
          <a:prstGeom prst="rect">
            <a:avLst/>
          </a:prstGeom>
          <a:noFill/>
          <a:ln>
            <a:noFill/>
          </a:ln>
        </p:spPr>
        <p:txBody>
          <a:bodyPr anchorCtr="0" anchor="t" bIns="45700" lIns="91425" spcFirstLastPara="1" rIns="91425" wrap="square" tIns="45700">
            <a:noAutofit/>
          </a:bodyPr>
          <a:lstStyle>
            <a:lvl1pPr lvl="0" marR="0" rtl="0" algn="l">
              <a:lnSpc>
                <a:spcPct val="85000"/>
              </a:lnSpc>
              <a:spcBef>
                <a:spcPts val="560"/>
              </a:spcBef>
              <a:spcAft>
                <a:spcPts val="0"/>
              </a:spcAft>
              <a:buClr>
                <a:srgbClr val="000099"/>
              </a:buClr>
              <a:buSzPts val="1820"/>
              <a:buFont typeface="Noto Sans Symbols"/>
              <a:buChar char="❖"/>
              <a:defRPr sz="2800">
                <a:solidFill>
                  <a:schemeClr val="dk1"/>
                </a:solidFill>
                <a:latin typeface="Gill Sans"/>
                <a:ea typeface="Gill Sans"/>
                <a:cs typeface="Gill Sans"/>
                <a:sym typeface="Gill Sans"/>
              </a:defRPr>
            </a:lvl1pPr>
            <a:lvl2pPr lvl="1"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lvl="2"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lvl="3"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5" name="Google Shape;65;p1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9"/>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9"/>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68" name="Shape 68"/>
        <p:cNvGrpSpPr/>
        <p:nvPr/>
      </p:nvGrpSpPr>
      <p:grpSpPr>
        <a:xfrm>
          <a:off x="0" y="0"/>
          <a:ext cx="0" cy="0"/>
          <a:chOff x="0" y="0"/>
          <a:chExt cx="0" cy="0"/>
        </a:xfrm>
      </p:grpSpPr>
      <p:sp>
        <p:nvSpPr>
          <p:cNvPr id="69" name="Google Shape;69;p12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0"/>
          <p:cNvSpPr txBox="1"/>
          <p:nvPr>
            <p:ph idx="1" type="body"/>
          </p:nvPr>
        </p:nvSpPr>
        <p:spPr>
          <a:xfrm>
            <a:off x="533400" y="1600200"/>
            <a:ext cx="7772400" cy="22479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20"/>
          <p:cNvSpPr txBox="1"/>
          <p:nvPr>
            <p:ph idx="2" type="body"/>
          </p:nvPr>
        </p:nvSpPr>
        <p:spPr>
          <a:xfrm>
            <a:off x="533400" y="4000500"/>
            <a:ext cx="7772400" cy="2247900"/>
          </a:xfrm>
          <a:prstGeom prst="rect">
            <a:avLst/>
          </a:prstGeom>
          <a:noFill/>
          <a:ln>
            <a:noFill/>
          </a:ln>
        </p:spPr>
        <p:txBody>
          <a:bodyPr anchorCtr="0" anchor="t" bIns="45700" lIns="91425" spcFirstLastPara="1" rIns="91425" wrap="square" tIns="45700">
            <a:noAutofit/>
          </a:bodyPr>
          <a:lstStyle>
            <a:lvl1pPr indent="-302895" lvl="0" marL="457200" algn="l">
              <a:lnSpc>
                <a:spcPct val="85000"/>
              </a:lnSpc>
              <a:spcBef>
                <a:spcPts val="360"/>
              </a:spcBef>
              <a:spcAft>
                <a:spcPts val="0"/>
              </a:spcAft>
              <a:buSzPts val="1170"/>
              <a:buChar char="❖"/>
              <a:defRPr/>
            </a:lvl1pPr>
            <a:lvl2pPr indent="-342900" lvl="1" marL="914400" algn="l">
              <a:lnSpc>
                <a:spcPct val="85000"/>
              </a:lnSpc>
              <a:spcBef>
                <a:spcPts val="360"/>
              </a:spcBef>
              <a:spcAft>
                <a:spcPts val="0"/>
              </a:spcAft>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0"/>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sz="12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0"/>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theme" Target="../theme/theme14.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theme" Target="../theme/theme16.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theme" Target="../theme/theme12.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theme" Target="../theme/theme1.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theme" Target="../theme/theme9.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5" Type="http://schemas.openxmlformats.org/officeDocument/2006/relationships/slideLayout" Target="../slideLayouts/slideLayout16.xml"/><Relationship Id="rId14" Type="http://schemas.openxmlformats.org/officeDocument/2006/relationships/slideLayout" Target="../slideLayouts/slideLayout15.xml"/><Relationship Id="rId16" Type="http://schemas.openxmlformats.org/officeDocument/2006/relationships/theme" Target="../theme/theme3.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6" Type="http://schemas.openxmlformats.org/officeDocument/2006/relationships/theme" Target="../theme/theme6.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theme" Target="../theme/theme1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0"/>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11" name="Google Shape;11;p110"/>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3" name="Google Shape;13;p110"/>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4" name="Google Shape;14;p110"/>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cap="none" strike="noStrik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15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297" name="Google Shape;297;p155"/>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98" name="Google Shape;298;p15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99" name="Google Shape;299;p155"/>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00" name="Google Shape;300;p155"/>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15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308" name="Google Shape;308;p157"/>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09" name="Google Shape;309;p15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10" name="Google Shape;310;p157"/>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11" name="Google Shape;311;p157"/>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9" name="Shape 319"/>
        <p:cNvGrpSpPr/>
        <p:nvPr/>
      </p:nvGrpSpPr>
      <p:grpSpPr>
        <a:xfrm>
          <a:off x="0" y="0"/>
          <a:ext cx="0" cy="0"/>
          <a:chOff x="0" y="0"/>
          <a:chExt cx="0" cy="0"/>
        </a:xfrm>
      </p:grpSpPr>
      <p:sp>
        <p:nvSpPr>
          <p:cNvPr id="320" name="Google Shape;320;p15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321" name="Google Shape;321;p159"/>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22" name="Google Shape;322;p15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23" name="Google Shape;323;p159"/>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24" name="Google Shape;324;p159"/>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16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334" name="Google Shape;334;p161"/>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35" name="Google Shape;335;p16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36" name="Google Shape;336;p161"/>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37" name="Google Shape;337;p161"/>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sp>
        <p:nvSpPr>
          <p:cNvPr id="345" name="Google Shape;345;p16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346" name="Google Shape;346;p163"/>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7" name="Google Shape;347;p16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48" name="Google Shape;348;p163"/>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49" name="Google Shape;349;p163"/>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16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358" name="Google Shape;358;p165"/>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59" name="Google Shape;359;p16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60" name="Google Shape;360;p165"/>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61" name="Google Shape;361;p165"/>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1</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70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11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6pPr>
            <a:lvl7pPr lvl="6"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7pPr>
            <a:lvl8pPr lvl="7"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8pPr>
            <a:lvl9pPr lvl="8"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9pPr>
          </a:lstStyle>
          <a:p/>
        </p:txBody>
      </p:sp>
      <p:sp>
        <p:nvSpPr>
          <p:cNvPr id="21" name="Google Shape;21;p112"/>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2" name="Google Shape;22;p1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3" name="Google Shape;23;p112"/>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4" name="Google Shape;24;p112"/>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200"/>
              <a:buFont typeface="Tahoma"/>
              <a:buNone/>
              <a:defRPr b="0" i="0" sz="12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2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6pPr>
            <a:lvl7pPr lvl="6"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7pPr>
            <a:lvl8pPr lvl="7"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8pPr>
            <a:lvl9pPr lvl="8" marR="0" rtl="0" algn="l">
              <a:spcBef>
                <a:spcPts val="0"/>
              </a:spcBef>
              <a:spcAft>
                <a:spcPts val="0"/>
              </a:spcAft>
              <a:buSzPts val="1400"/>
              <a:buNone/>
              <a:defRPr b="0" i="0" sz="4000" u="sng" cap="none" strike="noStrike">
                <a:solidFill>
                  <a:schemeClr val="accent2"/>
                </a:solidFill>
                <a:latin typeface="Comic Sans MS"/>
                <a:ea typeface="Comic Sans MS"/>
                <a:cs typeface="Comic Sans MS"/>
                <a:sym typeface="Comic Sans MS"/>
              </a:defRPr>
            </a:lvl9pPr>
          </a:lstStyle>
          <a:p/>
        </p:txBody>
      </p:sp>
      <p:sp>
        <p:nvSpPr>
          <p:cNvPr id="124" name="Google Shape;124;p122"/>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5" name="Google Shape;125;p1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26" name="Google Shape;126;p122"/>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27" name="Google Shape;127;p122"/>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14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227" name="Google Shape;227;p144"/>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28" name="Google Shape;228;p14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29" name="Google Shape;229;p144"/>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30" name="Google Shape;230;p144"/>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145"/>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233" name="Google Shape;233;p145"/>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34" name="Google Shape;234;p14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35" name="Google Shape;235;p145"/>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36" name="Google Shape;236;p145"/>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147"/>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245" name="Google Shape;245;p147"/>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6" name="Google Shape;246;p14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47" name="Google Shape;247;p147"/>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48" name="Google Shape;248;p147"/>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14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257" name="Google Shape;257;p149"/>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58" name="Google Shape;258;p14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59" name="Google Shape;259;p149"/>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60" name="Google Shape;260;p149"/>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151"/>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269" name="Google Shape;269;p151"/>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70" name="Google Shape;270;p15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71" name="Google Shape;271;p151"/>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72" name="Google Shape;272;p151"/>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153"/>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1pPr>
            <a:lvl2pPr lvl="1"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2pPr>
            <a:lvl3pPr lvl="2"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3pPr>
            <a:lvl4pPr lvl="3"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4pPr>
            <a:lvl5pPr lvl="4"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5pPr>
            <a:lvl6pPr lvl="5"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6pPr>
            <a:lvl7pPr lvl="6"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7pPr>
            <a:lvl8pPr lvl="7"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8pPr>
            <a:lvl9pPr lvl="8" marR="0" rtl="0" algn="l">
              <a:spcBef>
                <a:spcPts val="0"/>
              </a:spcBef>
              <a:spcAft>
                <a:spcPts val="0"/>
              </a:spcAft>
              <a:buSzPts val="1400"/>
              <a:buNone/>
              <a:defRPr b="0" i="0" sz="4400" u="none" cap="none" strike="noStrike">
                <a:solidFill>
                  <a:srgbClr val="000099"/>
                </a:solidFill>
                <a:latin typeface="Gill Sans"/>
                <a:ea typeface="Gill Sans"/>
                <a:cs typeface="Gill Sans"/>
                <a:sym typeface="Gill Sans"/>
              </a:defRPr>
            </a:lvl9pPr>
          </a:lstStyle>
          <a:p/>
        </p:txBody>
      </p:sp>
      <p:sp>
        <p:nvSpPr>
          <p:cNvPr id="282" name="Google Shape;282;p153"/>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lvl1pPr indent="-344170" lvl="0" marL="457200" marR="0" rtl="0" algn="l">
              <a:lnSpc>
                <a:spcPct val="85000"/>
              </a:lnSpc>
              <a:spcBef>
                <a:spcPts val="560"/>
              </a:spcBef>
              <a:spcAft>
                <a:spcPts val="0"/>
              </a:spcAft>
              <a:buClr>
                <a:srgbClr val="000099"/>
              </a:buClr>
              <a:buSzPts val="1820"/>
              <a:buFont typeface="Noto Sans Symbols"/>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85000"/>
              </a:lnSpc>
              <a:spcBef>
                <a:spcPts val="480"/>
              </a:spcBef>
              <a:spcAft>
                <a:spcPts val="0"/>
              </a:spcAft>
              <a:buClr>
                <a:srgbClr val="000099"/>
              </a:buClr>
              <a:buSzPts val="2400"/>
              <a:buFont typeface="Noto Sans Symbols"/>
              <a:buChar char="▪"/>
              <a:defRPr b="0" i="0" sz="2400" u="none" cap="none" strike="noStrike">
                <a:solidFill>
                  <a:schemeClr val="dk1"/>
                </a:solidFill>
                <a:latin typeface="Gill Sans"/>
                <a:ea typeface="Gill Sans"/>
                <a:cs typeface="Gill Sans"/>
                <a:sym typeface="Gill Sans"/>
              </a:defRPr>
            </a:lvl2pPr>
            <a:lvl3pPr indent="-355600" lvl="2" marL="1371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83" name="Google Shape;283;p15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28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84" name="Google Shape;284;p153"/>
          <p:cNvSpPr txBox="1"/>
          <p:nvPr>
            <p:ph idx="11" type="ftr"/>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240"/>
              </a:spcBef>
              <a:spcAft>
                <a:spcPts val="0"/>
              </a:spcAft>
              <a:buSzPts val="1400"/>
              <a:buNone/>
              <a:defRPr b="0" i="0" sz="12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285" name="Google Shape;285;p153"/>
          <p:cNvSpPr txBox="1"/>
          <p:nvPr>
            <p:ph idx="12" type="sldNum"/>
          </p:nvPr>
        </p:nvSpPr>
        <p:spPr>
          <a:xfrm>
            <a:off x="8324850" y="6462712"/>
            <a:ext cx="676275" cy="2762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200"/>
              <a:buFont typeface="Tahoma"/>
              <a:buNone/>
              <a:defRPr b="0" i="0" sz="12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2-</a:t>
            </a: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9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jpg"/></Relationships>
</file>

<file path=ppt/slides/_rels/slide10.xml.rels><?xml version="1.0" encoding="UTF-8" standalone="yes"?><Relationships xmlns="http://schemas.openxmlformats.org/package/2006/relationships"><Relationship Id="rId20" Type="http://schemas.openxmlformats.org/officeDocument/2006/relationships/image" Target="../media/image21.png"/><Relationship Id="rId11" Type="http://schemas.openxmlformats.org/officeDocument/2006/relationships/image" Target="../media/image12.png"/><Relationship Id="rId22" Type="http://schemas.openxmlformats.org/officeDocument/2006/relationships/image" Target="../media/image9.png"/><Relationship Id="rId10" Type="http://schemas.openxmlformats.org/officeDocument/2006/relationships/image" Target="../media/image8.png"/><Relationship Id="rId21" Type="http://schemas.openxmlformats.org/officeDocument/2006/relationships/image" Target="../media/image20.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2.png"/><Relationship Id="rId15" Type="http://schemas.openxmlformats.org/officeDocument/2006/relationships/image" Target="../media/image22.png"/><Relationship Id="rId14" Type="http://schemas.openxmlformats.org/officeDocument/2006/relationships/image" Target="../media/image16.png"/><Relationship Id="rId17" Type="http://schemas.openxmlformats.org/officeDocument/2006/relationships/image" Target="../media/image19.png"/><Relationship Id="rId16" Type="http://schemas.openxmlformats.org/officeDocument/2006/relationships/image" Target="../media/image15.png"/><Relationship Id="rId5" Type="http://schemas.openxmlformats.org/officeDocument/2006/relationships/image" Target="../media/image10.png"/><Relationship Id="rId19" Type="http://schemas.openxmlformats.org/officeDocument/2006/relationships/image" Target="../media/image18.png"/><Relationship Id="rId6" Type="http://schemas.openxmlformats.org/officeDocument/2006/relationships/image" Target="../media/image7.png"/><Relationship Id="rId18"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0.xml"/><Relationship Id="rId3" Type="http://schemas.openxmlformats.org/officeDocument/2006/relationships/image" Target="../media/image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1.xml"/><Relationship Id="rId3" Type="http://schemas.openxmlformats.org/officeDocument/2006/relationships/image" Target="../media/image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2.xml"/><Relationship Id="rId3"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3.xml"/><Relationship Id="rId3" Type="http://schemas.openxmlformats.org/officeDocument/2006/relationships/image" Target="../media/image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4.xml"/><Relationship Id="rId3" Type="http://schemas.openxmlformats.org/officeDocument/2006/relationships/image" Target="../media/image9.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5.xml"/><Relationship Id="rId3" Type="http://schemas.openxmlformats.org/officeDocument/2006/relationships/image" Target="../media/image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6.xml"/><Relationship Id="rId3" Type="http://schemas.openxmlformats.org/officeDocument/2006/relationships/image" Target="../media/image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7.xml"/><Relationship Id="rId3" Type="http://schemas.openxmlformats.org/officeDocument/2006/relationships/image" Target="../media/image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8.xml"/><Relationship Id="rId3" Type="http://schemas.openxmlformats.org/officeDocument/2006/relationships/image" Target="../media/image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9.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26.png"/><Relationship Id="rId5"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9.png"/><Relationship Id="rId5"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9.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9.png"/><Relationship Id="rId4" Type="http://schemas.openxmlformats.org/officeDocument/2006/relationships/image" Target="../media/image30.png"/><Relationship Id="rId5"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9.pn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9.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5.png"/><Relationship Id="rId4" Type="http://schemas.openxmlformats.org/officeDocument/2006/relationships/image" Target="../media/image9.png"/><Relationship Id="rId5" Type="http://schemas.openxmlformats.org/officeDocument/2006/relationships/image" Target="../media/image30.png"/><Relationship Id="rId6"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9.png"/><Relationship Id="rId4" Type="http://schemas.openxmlformats.org/officeDocument/2006/relationships/image" Target="../media/image30.png"/><Relationship Id="rId5" Type="http://schemas.openxmlformats.org/officeDocument/2006/relationships/image" Target="../media/image28.png"/><Relationship Id="rId6"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 Id="rId3"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2.png"/><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9.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0" Type="http://schemas.openxmlformats.org/officeDocument/2006/relationships/image" Target="../media/image21.png"/><Relationship Id="rId11" Type="http://schemas.openxmlformats.org/officeDocument/2006/relationships/image" Target="../media/image12.png"/><Relationship Id="rId22" Type="http://schemas.openxmlformats.org/officeDocument/2006/relationships/image" Target="../media/image9.png"/><Relationship Id="rId10" Type="http://schemas.openxmlformats.org/officeDocument/2006/relationships/image" Target="../media/image8.png"/><Relationship Id="rId21" Type="http://schemas.openxmlformats.org/officeDocument/2006/relationships/image" Target="../media/image20.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2.png"/><Relationship Id="rId15" Type="http://schemas.openxmlformats.org/officeDocument/2006/relationships/image" Target="../media/image22.png"/><Relationship Id="rId14" Type="http://schemas.openxmlformats.org/officeDocument/2006/relationships/image" Target="../media/image16.png"/><Relationship Id="rId17" Type="http://schemas.openxmlformats.org/officeDocument/2006/relationships/image" Target="../media/image19.png"/><Relationship Id="rId16" Type="http://schemas.openxmlformats.org/officeDocument/2006/relationships/image" Target="../media/image15.png"/><Relationship Id="rId5" Type="http://schemas.openxmlformats.org/officeDocument/2006/relationships/image" Target="../media/image10.png"/><Relationship Id="rId19" Type="http://schemas.openxmlformats.org/officeDocument/2006/relationships/image" Target="../media/image18.png"/><Relationship Id="rId6" Type="http://schemas.openxmlformats.org/officeDocument/2006/relationships/image" Target="../media/image7.png"/><Relationship Id="rId18"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9.png"/><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9.png"/></Relationships>
</file>

<file path=ppt/slides/_rels/slide78.xml.rels><?xml version="1.0" encoding="UTF-8" standalone="yes"?><Relationships xmlns="http://schemas.openxmlformats.org/package/2006/relationships"><Relationship Id="rId20" Type="http://schemas.openxmlformats.org/officeDocument/2006/relationships/image" Target="../media/image21.png"/><Relationship Id="rId11" Type="http://schemas.openxmlformats.org/officeDocument/2006/relationships/image" Target="../media/image12.png"/><Relationship Id="rId22" Type="http://schemas.openxmlformats.org/officeDocument/2006/relationships/image" Target="../media/image9.png"/><Relationship Id="rId10" Type="http://schemas.openxmlformats.org/officeDocument/2006/relationships/image" Target="../media/image8.png"/><Relationship Id="rId21" Type="http://schemas.openxmlformats.org/officeDocument/2006/relationships/image" Target="../media/image20.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6.xml"/><Relationship Id="rId2" Type="http://schemas.openxmlformats.org/officeDocument/2006/relationships/notesSlide" Target="../notesSlides/notesSlide78.xml"/><Relationship Id="rId3"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2.png"/><Relationship Id="rId15" Type="http://schemas.openxmlformats.org/officeDocument/2006/relationships/image" Target="../media/image22.png"/><Relationship Id="rId14" Type="http://schemas.openxmlformats.org/officeDocument/2006/relationships/image" Target="../media/image16.png"/><Relationship Id="rId17" Type="http://schemas.openxmlformats.org/officeDocument/2006/relationships/image" Target="../media/image19.png"/><Relationship Id="rId16" Type="http://schemas.openxmlformats.org/officeDocument/2006/relationships/image" Target="../media/image15.png"/><Relationship Id="rId5" Type="http://schemas.openxmlformats.org/officeDocument/2006/relationships/image" Target="../media/image10.png"/><Relationship Id="rId19" Type="http://schemas.openxmlformats.org/officeDocument/2006/relationships/image" Target="../media/image18.png"/><Relationship Id="rId6" Type="http://schemas.openxmlformats.org/officeDocument/2006/relationships/image" Target="../media/image7.png"/><Relationship Id="rId18"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 Id="rId3" Type="http://schemas.openxmlformats.org/officeDocument/2006/relationships/image" Target="../media/image9.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 Id="rId3" Type="http://schemas.openxmlformats.org/officeDocument/2006/relationships/image" Target="../media/image9.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9.png"/><Relationship Id="rId4" Type="http://schemas.openxmlformats.org/officeDocument/2006/relationships/image" Target="../media/image2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2.xml"/><Relationship Id="rId3" Type="http://schemas.openxmlformats.org/officeDocument/2006/relationships/vmlDrawing" Target="../drawings/vmlDrawing1.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29.png"/><Relationship Id="rId7" Type="http://schemas.openxmlformats.org/officeDocument/2006/relationships/image" Target="../media/image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 Id="rId3" Type="http://schemas.openxmlformats.org/officeDocument/2006/relationships/image" Target="../media/image30.png"/><Relationship Id="rId4" Type="http://schemas.openxmlformats.org/officeDocument/2006/relationships/image" Target="../media/image9.png"/><Relationship Id="rId5" Type="http://schemas.openxmlformats.org/officeDocument/2006/relationships/image" Target="../media/image25.png"/><Relationship Id="rId6" Type="http://schemas.openxmlformats.org/officeDocument/2006/relationships/image" Target="../media/image3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9.png"/><Relationship Id="rId4" Type="http://schemas.openxmlformats.org/officeDocument/2006/relationships/image" Target="../media/image30.png"/><Relationship Id="rId5" Type="http://schemas.openxmlformats.org/officeDocument/2006/relationships/image" Target="../media/image34.png"/><Relationship Id="rId6" Type="http://schemas.openxmlformats.org/officeDocument/2006/relationships/image" Target="../media/image3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9.png"/><Relationship Id="rId6"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 Id="rId3"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 Id="rId3" Type="http://schemas.openxmlformats.org/officeDocument/2006/relationships/image" Target="../media/image35.png"/></Relationships>
</file>

<file path=ppt/slides/_rels/slide9.xml.rels><?xml version="1.0" encoding="UTF-8" standalone="yes"?><Relationships xmlns="http://schemas.openxmlformats.org/package/2006/relationships"><Relationship Id="rId20" Type="http://schemas.openxmlformats.org/officeDocument/2006/relationships/image" Target="../media/image21.png"/><Relationship Id="rId11" Type="http://schemas.openxmlformats.org/officeDocument/2006/relationships/image" Target="../media/image12.png"/><Relationship Id="rId22" Type="http://schemas.openxmlformats.org/officeDocument/2006/relationships/image" Target="../media/image9.png"/><Relationship Id="rId10" Type="http://schemas.openxmlformats.org/officeDocument/2006/relationships/image" Target="../media/image8.png"/><Relationship Id="rId21" Type="http://schemas.openxmlformats.org/officeDocument/2006/relationships/image" Target="../media/image20.png"/><Relationship Id="rId13" Type="http://schemas.openxmlformats.org/officeDocument/2006/relationships/image" Target="../media/image13.png"/><Relationship Id="rId12" Type="http://schemas.openxmlformats.org/officeDocument/2006/relationships/image" Target="../media/image11.png"/><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2.png"/><Relationship Id="rId15" Type="http://schemas.openxmlformats.org/officeDocument/2006/relationships/image" Target="../media/image22.png"/><Relationship Id="rId14" Type="http://schemas.openxmlformats.org/officeDocument/2006/relationships/image" Target="../media/image16.png"/><Relationship Id="rId17" Type="http://schemas.openxmlformats.org/officeDocument/2006/relationships/image" Target="../media/image19.png"/><Relationship Id="rId16" Type="http://schemas.openxmlformats.org/officeDocument/2006/relationships/image" Target="../media/image15.png"/><Relationship Id="rId5" Type="http://schemas.openxmlformats.org/officeDocument/2006/relationships/image" Target="../media/image10.png"/><Relationship Id="rId19" Type="http://schemas.openxmlformats.org/officeDocument/2006/relationships/image" Target="../media/image18.png"/><Relationship Id="rId6" Type="http://schemas.openxmlformats.org/officeDocument/2006/relationships/image" Target="../media/image7.png"/><Relationship Id="rId18"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 Id="rId3" Type="http://schemas.openxmlformats.org/officeDocument/2006/relationships/image" Target="../media/image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9.png"/></Relationships>
</file>

<file path=ppt/slides/_rels/slide92.xml.rels><?xml version="1.0" encoding="UTF-8" standalone="yes"?><Relationships xmlns="http://schemas.openxmlformats.org/package/2006/relationships"><Relationship Id="rId20" Type="http://schemas.openxmlformats.org/officeDocument/2006/relationships/image" Target="../media/image18.png"/><Relationship Id="rId11" Type="http://schemas.openxmlformats.org/officeDocument/2006/relationships/image" Target="../media/image1.png"/><Relationship Id="rId22" Type="http://schemas.openxmlformats.org/officeDocument/2006/relationships/image" Target="../media/image20.png"/><Relationship Id="rId10" Type="http://schemas.openxmlformats.org/officeDocument/2006/relationships/image" Target="../media/image14.png"/><Relationship Id="rId21" Type="http://schemas.openxmlformats.org/officeDocument/2006/relationships/image" Target="../media/image21.png"/><Relationship Id="rId13" Type="http://schemas.openxmlformats.org/officeDocument/2006/relationships/image" Target="../media/image36.png"/><Relationship Id="rId12" Type="http://schemas.openxmlformats.org/officeDocument/2006/relationships/image" Target="../media/image38.png"/><Relationship Id="rId1" Type="http://schemas.openxmlformats.org/officeDocument/2006/relationships/slideLayout" Target="../slideLayouts/slideLayout4.xml"/><Relationship Id="rId2" Type="http://schemas.openxmlformats.org/officeDocument/2006/relationships/notesSlide" Target="../notesSlides/notesSlide92.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1.png"/><Relationship Id="rId15" Type="http://schemas.openxmlformats.org/officeDocument/2006/relationships/image" Target="../media/image16.png"/><Relationship Id="rId14" Type="http://schemas.openxmlformats.org/officeDocument/2006/relationships/image" Target="../media/image13.png"/><Relationship Id="rId17" Type="http://schemas.openxmlformats.org/officeDocument/2006/relationships/image" Target="../media/image15.png"/><Relationship Id="rId16" Type="http://schemas.openxmlformats.org/officeDocument/2006/relationships/image" Target="../media/image22.png"/><Relationship Id="rId5" Type="http://schemas.openxmlformats.org/officeDocument/2006/relationships/image" Target="../media/image3.png"/><Relationship Id="rId19" Type="http://schemas.openxmlformats.org/officeDocument/2006/relationships/image" Target="../media/image17.png"/><Relationship Id="rId6" Type="http://schemas.openxmlformats.org/officeDocument/2006/relationships/image" Target="../media/image2.png"/><Relationship Id="rId18" Type="http://schemas.openxmlformats.org/officeDocument/2006/relationships/image" Target="../media/image19.png"/><Relationship Id="rId7" Type="http://schemas.openxmlformats.org/officeDocument/2006/relationships/image" Target="../media/image8.png"/><Relationship Id="rId8" Type="http://schemas.openxmlformats.org/officeDocument/2006/relationships/image" Target="../media/image1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 Id="rId3" Type="http://schemas.openxmlformats.org/officeDocument/2006/relationships/image" Target="../media/image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 Id="rId3"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 Id="rId3" Type="http://schemas.openxmlformats.org/officeDocument/2006/relationships/image" Target="../media/image3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 Id="rId3" Type="http://schemas.openxmlformats.org/officeDocument/2006/relationships/image" Target="../media/image3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7.xml"/><Relationship Id="rId3"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8.xml"/><Relationship Id="rId3" Type="http://schemas.openxmlformats.org/officeDocument/2006/relationships/image" Target="../media/image25.png"/><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
          <p:cNvSpPr txBox="1"/>
          <p:nvPr/>
        </p:nvSpPr>
        <p:spPr>
          <a:xfrm>
            <a:off x="5562600" y="6453187"/>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lớp ứng dụng</a:t>
            </a:r>
            <a:endParaRPr/>
          </a:p>
        </p:txBody>
      </p:sp>
      <p:sp>
        <p:nvSpPr>
          <p:cNvPr id="376" name="Google Shape;376;p1"/>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77" name="Google Shape;377;p1"/>
          <p:cNvSpPr txBox="1"/>
          <p:nvPr/>
        </p:nvSpPr>
        <p:spPr>
          <a:xfrm>
            <a:off x="371475" y="715962"/>
            <a:ext cx="5054600" cy="172402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99"/>
              </a:buClr>
              <a:buSzPts val="4400"/>
              <a:buFont typeface="Arial"/>
              <a:buNone/>
            </a:pPr>
            <a:r>
              <a:rPr b="0" i="0" lang="en-US" sz="4400" u="none" cap="none" strike="noStrike">
                <a:solidFill>
                  <a:srgbClr val="000099"/>
                </a:solidFill>
                <a:latin typeface="Arial"/>
                <a:ea typeface="Arial"/>
                <a:cs typeface="Arial"/>
                <a:sym typeface="Arial"/>
              </a:rPr>
              <a:t>Chương 2</a:t>
            </a:r>
            <a:br>
              <a:rPr b="0" i="0" lang="en-US" sz="4800" u="none" cap="none" strike="noStrike">
                <a:solidFill>
                  <a:srgbClr val="000099"/>
                </a:solidFill>
                <a:latin typeface="Arial"/>
                <a:ea typeface="Arial"/>
                <a:cs typeface="Arial"/>
                <a:sym typeface="Arial"/>
              </a:rPr>
            </a:br>
            <a:r>
              <a:rPr b="0" i="0" lang="en-US" sz="4400" u="none" cap="none" strike="noStrike">
                <a:solidFill>
                  <a:srgbClr val="000099"/>
                </a:solidFill>
                <a:latin typeface="Arial"/>
                <a:ea typeface="Arial"/>
                <a:cs typeface="Arial"/>
                <a:sym typeface="Arial"/>
              </a:rPr>
              <a:t>Lớp ứng dụng</a:t>
            </a:r>
            <a:endParaRPr/>
          </a:p>
          <a:p>
            <a:pPr indent="0" lvl="0" marL="0" marR="0" rtl="0" algn="l">
              <a:lnSpc>
                <a:spcPct val="85000"/>
              </a:lnSpc>
              <a:spcBef>
                <a:spcPts val="0"/>
              </a:spcBef>
              <a:spcAft>
                <a:spcPts val="0"/>
              </a:spcAft>
              <a:buClr>
                <a:srgbClr val="000099"/>
              </a:buClr>
              <a:buSzPts val="4400"/>
              <a:buFont typeface="Arial"/>
              <a:buNone/>
            </a:pPr>
            <a:r>
              <a:rPr b="0" i="0" lang="en-US" sz="4400" u="none" cap="none" strike="noStrike">
                <a:solidFill>
                  <a:srgbClr val="000099"/>
                </a:solidFill>
                <a:latin typeface="Arial"/>
                <a:ea typeface="Arial"/>
                <a:cs typeface="Arial"/>
                <a:sym typeface="Arial"/>
              </a:rPr>
              <a:t>(Application layer)</a:t>
            </a:r>
            <a:endParaRPr/>
          </a:p>
        </p:txBody>
      </p:sp>
      <p:sp>
        <p:nvSpPr>
          <p:cNvPr id="378" name="Google Shape;378;p1"/>
          <p:cNvSpPr txBox="1"/>
          <p:nvPr/>
        </p:nvSpPr>
        <p:spPr>
          <a:xfrm>
            <a:off x="6184900" y="3078162"/>
            <a:ext cx="2881312" cy="286067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8000"/>
              </a:buClr>
              <a:buSzPts val="2800"/>
              <a:buFont typeface="Arial"/>
              <a:buNone/>
            </a:pPr>
            <a:r>
              <a:rPr b="0" i="0" lang="en-US" sz="2800" u="none" cap="none" strike="noStrike">
                <a:solidFill>
                  <a:srgbClr val="008000"/>
                </a:solidFill>
                <a:latin typeface="Arial"/>
                <a:ea typeface="Arial"/>
                <a:cs typeface="Arial"/>
                <a:sym typeface="Arial"/>
              </a:rPr>
              <a:t>Computer Networking: A Top Down Approach </a:t>
            </a:r>
            <a:br>
              <a:rPr b="0" i="0" lang="en-US" sz="2800" u="none" cap="none" strike="noStrike">
                <a:solidFill>
                  <a:srgbClr val="008000"/>
                </a:solidFill>
                <a:latin typeface="Arial"/>
                <a:ea typeface="Arial"/>
                <a:cs typeface="Arial"/>
                <a:sym typeface="Arial"/>
              </a:rPr>
            </a:br>
            <a:endParaRPr/>
          </a:p>
          <a:p>
            <a:pPr indent="0" lvl="0" marL="0" marR="0" rtl="0" algn="l">
              <a:lnSpc>
                <a:spcPct val="85000"/>
              </a:lnSpc>
              <a:spcBef>
                <a:spcPts val="0"/>
              </a:spcBef>
              <a:spcAft>
                <a:spcPts val="0"/>
              </a:spcAft>
              <a:buClr>
                <a:srgbClr val="008000"/>
              </a:buClr>
              <a:buSzPts val="2000"/>
              <a:buFont typeface="Arial"/>
              <a:buNone/>
            </a:pPr>
            <a:r>
              <a:rPr b="0" i="1" lang="en-US" sz="2000" u="none" cap="none" strike="noStrike">
                <a:solidFill>
                  <a:srgbClr val="008000"/>
                </a:solidFill>
                <a:latin typeface="Arial"/>
                <a:ea typeface="Arial"/>
                <a:cs typeface="Arial"/>
                <a:sym typeface="Arial"/>
              </a:rPr>
              <a:t>6</a:t>
            </a:r>
            <a:r>
              <a:rPr b="0" baseline="30000" i="1" lang="en-US" sz="2000" u="none" cap="none" strike="noStrike">
                <a:solidFill>
                  <a:srgbClr val="008000"/>
                </a:solidFill>
                <a:latin typeface="Arial"/>
                <a:ea typeface="Arial"/>
                <a:cs typeface="Arial"/>
                <a:sym typeface="Arial"/>
              </a:rPr>
              <a:t>th</a:t>
            </a:r>
            <a:r>
              <a:rPr b="0" i="1" lang="en-US" sz="2000" u="none" cap="none" strike="noStrike">
                <a:solidFill>
                  <a:srgbClr val="008000"/>
                </a:solidFill>
                <a:latin typeface="Arial"/>
                <a:ea typeface="Arial"/>
                <a:cs typeface="Arial"/>
                <a:sym typeface="Arial"/>
              </a:rPr>
              <a:t> edition </a:t>
            </a:r>
            <a:br>
              <a:rPr b="0" i="1" lang="en-US" sz="2000" u="none" cap="none" strike="noStrike">
                <a:solidFill>
                  <a:srgbClr val="008000"/>
                </a:solidFill>
                <a:latin typeface="Arial"/>
                <a:ea typeface="Arial"/>
                <a:cs typeface="Arial"/>
                <a:sym typeface="Arial"/>
              </a:rPr>
            </a:br>
            <a:r>
              <a:rPr b="0" i="1" lang="en-US" sz="2000" u="none" cap="none" strike="noStrike">
                <a:solidFill>
                  <a:srgbClr val="008000"/>
                </a:solidFill>
                <a:latin typeface="Arial"/>
                <a:ea typeface="Arial"/>
                <a:cs typeface="Arial"/>
                <a:sym typeface="Arial"/>
              </a:rPr>
              <a:t>Jim Kurose, Keith Ross</a:t>
            </a:r>
            <a:br>
              <a:rPr b="0" i="1" lang="en-US" sz="2000" u="none" cap="none" strike="noStrike">
                <a:solidFill>
                  <a:srgbClr val="008000"/>
                </a:solidFill>
                <a:latin typeface="Arial"/>
                <a:ea typeface="Arial"/>
                <a:cs typeface="Arial"/>
                <a:sym typeface="Arial"/>
              </a:rPr>
            </a:br>
            <a:r>
              <a:rPr b="0" i="1" lang="en-US" sz="2000" u="none" cap="none" strike="noStrike">
                <a:solidFill>
                  <a:srgbClr val="008000"/>
                </a:solidFill>
                <a:latin typeface="Arial"/>
                <a:ea typeface="Arial"/>
                <a:cs typeface="Arial"/>
                <a:sym typeface="Arial"/>
              </a:rPr>
              <a:t>Addison-Wesley</a:t>
            </a:r>
            <a:br>
              <a:rPr b="0" i="1" lang="en-US" sz="2000" u="none" cap="none" strike="noStrike">
                <a:solidFill>
                  <a:srgbClr val="008000"/>
                </a:solidFill>
                <a:latin typeface="Arial"/>
                <a:ea typeface="Arial"/>
                <a:cs typeface="Arial"/>
                <a:sym typeface="Arial"/>
              </a:rPr>
            </a:br>
            <a:r>
              <a:rPr b="0" i="1" lang="en-US" sz="2000" u="none" cap="none" strike="noStrike">
                <a:solidFill>
                  <a:srgbClr val="008000"/>
                </a:solidFill>
                <a:latin typeface="Arial"/>
                <a:ea typeface="Arial"/>
                <a:cs typeface="Arial"/>
                <a:sym typeface="Arial"/>
              </a:rPr>
              <a:t>March 2012</a:t>
            </a:r>
            <a:endParaRPr/>
          </a:p>
        </p:txBody>
      </p:sp>
      <p:sp>
        <p:nvSpPr>
          <p:cNvPr id="379" name="Google Shape;379;p1"/>
          <p:cNvSpPr txBox="1"/>
          <p:nvPr/>
        </p:nvSpPr>
        <p:spPr>
          <a:xfrm>
            <a:off x="369887" y="3268662"/>
            <a:ext cx="5378450" cy="1476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 note on the use of these ppt slides:</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We’re making these slides freely available to all (faculty, students, readers). They’re in PowerPoint form so you see the animations; and can add, modify, and delete slides  (including this one) and slide content to suit your needs. They obviously represent a </a:t>
            </a:r>
            <a:r>
              <a:rPr b="0" i="1" lang="en-US" sz="1200" u="none" cap="none" strike="noStrike">
                <a:solidFill>
                  <a:srgbClr val="000000"/>
                </a:solidFill>
                <a:latin typeface="Arial"/>
                <a:ea typeface="Arial"/>
                <a:cs typeface="Arial"/>
                <a:sym typeface="Arial"/>
              </a:rPr>
              <a:t>lot</a:t>
            </a:r>
            <a:r>
              <a:rPr b="0" i="0" lang="en-US" sz="1200" u="none" cap="none" strike="noStrike">
                <a:solidFill>
                  <a:srgbClr val="000000"/>
                </a:solidFill>
                <a:latin typeface="Arial"/>
                <a:ea typeface="Arial"/>
                <a:cs typeface="Arial"/>
                <a:sym typeface="Arial"/>
              </a:rPr>
              <a:t> of work on our part. In return for use, we only ask the following:</a:t>
            </a:r>
            <a:endParaRPr/>
          </a:p>
          <a:p>
            <a:pPr indent="0" lvl="0" marL="0" marR="0" rtl="0" algn="l">
              <a:lnSpc>
                <a:spcPct val="100000"/>
              </a:lnSpc>
              <a:spcBef>
                <a:spcPts val="0"/>
              </a:spcBef>
              <a:spcAft>
                <a:spcPts val="0"/>
              </a:spcAft>
              <a:buNone/>
            </a:pPr>
            <a:r>
              <a:t/>
            </a:r>
            <a:endParaRPr b="0" i="0" sz="1200" u="none">
              <a:solidFill>
                <a:srgbClr val="000000"/>
              </a:solidFill>
              <a:latin typeface="Arial"/>
              <a:ea typeface="Arial"/>
              <a:cs typeface="Arial"/>
              <a:sym typeface="Arial"/>
            </a:endParaRPr>
          </a:p>
        </p:txBody>
      </p:sp>
      <p:sp>
        <p:nvSpPr>
          <p:cNvPr id="380" name="Google Shape;380;p1"/>
          <p:cNvSpPr txBox="1"/>
          <p:nvPr/>
        </p:nvSpPr>
        <p:spPr>
          <a:xfrm>
            <a:off x="373062" y="4267200"/>
            <a:ext cx="5378450" cy="2011362"/>
          </a:xfrm>
          <a:prstGeom prst="rect">
            <a:avLst/>
          </a:prstGeom>
          <a:noFill/>
          <a:ln>
            <a:noFill/>
          </a:ln>
        </p:spPr>
        <p:txBody>
          <a:bodyPr anchorCtr="0" anchor="t" bIns="45700" lIns="91425" spcFirstLastPara="1" rIns="91425" wrap="square" tIns="45700">
            <a:spAutoFit/>
          </a:bodyPr>
          <a:lstStyle/>
          <a:p>
            <a:pPr indent="-173037" lvl="0" marL="173037" marR="0" rtl="0" algn="l">
              <a:lnSpc>
                <a:spcPct val="85000"/>
              </a:lnSpc>
              <a:spcBef>
                <a:spcPts val="0"/>
              </a:spcBef>
              <a:spcAft>
                <a:spcPts val="0"/>
              </a:spcAft>
              <a:buClr>
                <a:schemeClr val="dk1"/>
              </a:buClr>
              <a:buSzPts val="1400"/>
              <a:buFont typeface="Arial"/>
              <a:buNone/>
            </a:pPr>
            <a:r>
              <a:t/>
            </a:r>
            <a:endParaRPr b="0" i="0" sz="1400" u="none">
              <a:solidFill>
                <a:srgbClr val="000000"/>
              </a:solidFill>
              <a:latin typeface="Arial"/>
              <a:ea typeface="Arial"/>
              <a:cs typeface="Arial"/>
              <a:sym typeface="Arial"/>
            </a:endParaRPr>
          </a:p>
          <a:p>
            <a:pPr indent="-173037" lvl="0" marL="173037" marR="0" rtl="0" algn="l">
              <a:lnSpc>
                <a:spcPct val="100000"/>
              </a:lnSpc>
              <a:spcBef>
                <a:spcPts val="0"/>
              </a:spcBef>
              <a:spcAft>
                <a:spcPts val="0"/>
              </a:spcAft>
              <a:buClr>
                <a:srgbClr val="000099"/>
              </a:buClr>
              <a:buSzPts val="900"/>
              <a:buFont typeface="Noto Sans Symbols"/>
              <a:buChar char="❖"/>
            </a:pPr>
            <a:r>
              <a:rPr b="0" i="0" lang="en-US" sz="1200" u="none">
                <a:solidFill>
                  <a:srgbClr val="000000"/>
                </a:solidFill>
                <a:latin typeface="Arial"/>
                <a:ea typeface="Arial"/>
                <a:cs typeface="Arial"/>
                <a:sym typeface="Arial"/>
              </a:rPr>
              <a:t>If you use these slides (e.g., in a class) that you mention their source (after all, we’d like people to use our book!)</a:t>
            </a:r>
            <a:endParaRPr/>
          </a:p>
          <a:p>
            <a:pPr indent="-173037" lvl="0" marL="173037" marR="0" rtl="0" algn="l">
              <a:lnSpc>
                <a:spcPct val="100000"/>
              </a:lnSpc>
              <a:spcBef>
                <a:spcPts val="0"/>
              </a:spcBef>
              <a:spcAft>
                <a:spcPts val="0"/>
              </a:spcAft>
              <a:buClr>
                <a:srgbClr val="000099"/>
              </a:buClr>
              <a:buSzPts val="900"/>
              <a:buFont typeface="Noto Sans Symbols"/>
              <a:buChar char="❖"/>
            </a:pPr>
            <a:r>
              <a:rPr b="0" i="0" lang="en-US" sz="1200" u="none">
                <a:solidFill>
                  <a:srgbClr val="000000"/>
                </a:solidFill>
                <a:latin typeface="Arial"/>
                <a:ea typeface="Arial"/>
                <a:cs typeface="Arial"/>
                <a:sym typeface="Arial"/>
              </a:rPr>
              <a:t>If you post any slides on a www site, that you note that they are adapted from (or perhaps identical to) our slides, and note our copyright of this material.</a:t>
            </a:r>
            <a:endParaRPr/>
          </a:p>
          <a:p>
            <a:pPr indent="-96837" lvl="0" marL="173037" marR="0" rtl="0" algn="l">
              <a:lnSpc>
                <a:spcPct val="100000"/>
              </a:lnSpc>
              <a:spcBef>
                <a:spcPts val="0"/>
              </a:spcBef>
              <a:spcAft>
                <a:spcPts val="0"/>
              </a:spcAft>
              <a:buClr>
                <a:srgbClr val="3333CC"/>
              </a:buClr>
              <a:buSzPts val="1200"/>
              <a:buFont typeface="Noto Sans Symbols"/>
              <a:buNone/>
            </a:pPr>
            <a:r>
              <a:t/>
            </a:r>
            <a:endParaRPr b="0" i="0" sz="1200" u="none">
              <a:solidFill>
                <a:srgbClr val="000000"/>
              </a:solidFill>
              <a:latin typeface="Arial"/>
              <a:ea typeface="Arial"/>
              <a:cs typeface="Arial"/>
              <a:sym typeface="Arial"/>
            </a:endParaRPr>
          </a:p>
          <a:p>
            <a:pPr indent="-173037" lvl="0" marL="173037" marR="0" rtl="0" algn="l">
              <a:lnSpc>
                <a:spcPct val="85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Thanks and enjoy!  JFK/KWR</a:t>
            </a:r>
            <a:endParaRPr/>
          </a:p>
          <a:p>
            <a:pPr indent="-173037" lvl="0" marL="173037" marR="0" rtl="0" algn="l">
              <a:lnSpc>
                <a:spcPct val="85000"/>
              </a:lnSpc>
              <a:spcBef>
                <a:spcPts val="0"/>
              </a:spcBef>
              <a:spcAft>
                <a:spcPts val="0"/>
              </a:spcAft>
              <a:buClr>
                <a:schemeClr val="dk1"/>
              </a:buClr>
              <a:buSzPts val="1200"/>
              <a:buFont typeface="Arial"/>
              <a:buNone/>
            </a:pPr>
            <a:r>
              <a:t/>
            </a:r>
            <a:endParaRPr b="0" i="0" sz="1200" u="none">
              <a:solidFill>
                <a:srgbClr val="000000"/>
              </a:solidFill>
              <a:latin typeface="Arial"/>
              <a:ea typeface="Arial"/>
              <a:cs typeface="Arial"/>
              <a:sym typeface="Arial"/>
            </a:endParaRPr>
          </a:p>
          <a:p>
            <a:pPr indent="-173037" lvl="0" marL="173037" marR="0" rtl="0" algn="l">
              <a:lnSpc>
                <a:spcPct val="85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All material copyright 1996-2012</a:t>
            </a:r>
            <a:endParaRPr/>
          </a:p>
          <a:p>
            <a:pPr indent="-173037" lvl="0" marL="173037" marR="0" rtl="0" algn="l">
              <a:lnSpc>
                <a:spcPct val="85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J.F Kurose and K.W. Ross, All Rights Reserved</a:t>
            </a:r>
            <a:endParaRPr/>
          </a:p>
        </p:txBody>
      </p:sp>
      <p:pic>
        <p:nvPicPr>
          <p:cNvPr id="381" name="Google Shape;381;p1"/>
          <p:cNvPicPr preferRelativeResize="0"/>
          <p:nvPr/>
        </p:nvPicPr>
        <p:blipFill rotWithShape="1">
          <a:blip r:embed="rId3">
            <a:alphaModFix/>
          </a:blip>
          <a:srcRect b="0" l="0" r="0" t="0"/>
          <a:stretch/>
        </p:blipFill>
        <p:spPr>
          <a:xfrm>
            <a:off x="482600" y="5942012"/>
            <a:ext cx="187325" cy="187325"/>
          </a:xfrm>
          <a:prstGeom prst="rect">
            <a:avLst/>
          </a:prstGeom>
          <a:noFill/>
          <a:ln>
            <a:noFill/>
          </a:ln>
        </p:spPr>
      </p:pic>
      <p:pic>
        <p:nvPicPr>
          <p:cNvPr descr="underline_base" id="382" name="Google Shape;382;p1"/>
          <p:cNvPicPr preferRelativeResize="0"/>
          <p:nvPr/>
        </p:nvPicPr>
        <p:blipFill rotWithShape="1">
          <a:blip r:embed="rId4">
            <a:alphaModFix/>
          </a:blip>
          <a:srcRect b="0" l="0" r="0" t="0"/>
          <a:stretch/>
        </p:blipFill>
        <p:spPr>
          <a:xfrm>
            <a:off x="452437" y="2441575"/>
            <a:ext cx="3656012" cy="173037"/>
          </a:xfrm>
          <a:prstGeom prst="rect">
            <a:avLst/>
          </a:prstGeom>
          <a:noFill/>
          <a:ln>
            <a:noFill/>
          </a:ln>
        </p:spPr>
      </p:pic>
      <p:pic>
        <p:nvPicPr>
          <p:cNvPr descr="6e_cover.jpg" id="383" name="Google Shape;383;p1"/>
          <p:cNvPicPr preferRelativeResize="0"/>
          <p:nvPr/>
        </p:nvPicPr>
        <p:blipFill rotWithShape="1">
          <a:blip r:embed="rId5">
            <a:alphaModFix/>
          </a:blip>
          <a:srcRect b="0" l="0" r="0" t="0"/>
          <a:stretch/>
        </p:blipFill>
        <p:spPr>
          <a:xfrm>
            <a:off x="6232525" y="511175"/>
            <a:ext cx="2306637" cy="27733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263" name="Google Shape;1263;p10"/>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pSp>
        <p:nvGrpSpPr>
          <p:cNvPr id="1264" name="Google Shape;1264;p10"/>
          <p:cNvGrpSpPr/>
          <p:nvPr/>
        </p:nvGrpSpPr>
        <p:grpSpPr>
          <a:xfrm>
            <a:off x="5202237" y="1546225"/>
            <a:ext cx="3540125" cy="4545012"/>
            <a:chOff x="3277" y="974"/>
            <a:chExt cx="2230" cy="2863"/>
          </a:xfrm>
        </p:grpSpPr>
        <p:sp>
          <p:nvSpPr>
            <p:cNvPr id="1265" name="Google Shape;1265;p10"/>
            <p:cNvSpPr/>
            <p:nvPr/>
          </p:nvSpPr>
          <p:spPr>
            <a:xfrm>
              <a:off x="3277" y="1079"/>
              <a:ext cx="1094" cy="675"/>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266" name="Google Shape;1266;p10"/>
            <p:cNvGrpSpPr/>
            <p:nvPr/>
          </p:nvGrpSpPr>
          <p:grpSpPr>
            <a:xfrm>
              <a:off x="3383" y="1920"/>
              <a:ext cx="919" cy="588"/>
              <a:chOff x="2889" y="1631"/>
              <a:chExt cx="980" cy="743"/>
            </a:xfrm>
          </p:grpSpPr>
          <p:sp>
            <p:nvSpPr>
              <p:cNvPr id="1267" name="Google Shape;1267;p10"/>
              <p:cNvSpPr txBox="1"/>
              <p:nvPr/>
            </p:nvSpPr>
            <p:spPr>
              <a:xfrm>
                <a:off x="3046" y="1841"/>
                <a:ext cx="663" cy="533"/>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68" name="Google Shape;1268;p10"/>
              <p:cNvSpPr/>
              <p:nvPr/>
            </p:nvSpPr>
            <p:spPr>
              <a:xfrm>
                <a:off x="2889" y="1631"/>
                <a:ext cx="980" cy="253"/>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269" name="Google Shape;1269;p10"/>
            <p:cNvSpPr/>
            <p:nvPr/>
          </p:nvSpPr>
          <p:spPr>
            <a:xfrm>
              <a:off x="3379" y="2788"/>
              <a:ext cx="2032" cy="1049"/>
            </a:xfrm>
            <a:custGeom>
              <a:rect b="b" l="l" r="r" t="t"/>
              <a:pathLst>
                <a:path extrusionOk="0" h="1049" w="2032">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1270" name="Google Shape;1270;p10"/>
            <p:cNvCxnSpPr/>
            <p:nvPr/>
          </p:nvCxnSpPr>
          <p:spPr>
            <a:xfrm rot="-5400000">
              <a:off x="4923" y="3316"/>
              <a:ext cx="284" cy="7"/>
            </a:xfrm>
            <a:prstGeom prst="straightConnector1">
              <a:avLst/>
            </a:prstGeom>
            <a:noFill/>
            <a:ln cap="flat" cmpd="sng" w="12700">
              <a:solidFill>
                <a:schemeClr val="lt2"/>
              </a:solidFill>
              <a:prstDash val="solid"/>
              <a:miter lim="800000"/>
              <a:headEnd len="med" w="med" type="none"/>
              <a:tailEnd len="med" w="med" type="none"/>
            </a:ln>
          </p:spPr>
        </p:cxnSp>
        <p:cxnSp>
          <p:nvCxnSpPr>
            <p:cNvPr id="1271" name="Google Shape;1271;p10"/>
            <p:cNvCxnSpPr/>
            <p:nvPr/>
          </p:nvCxnSpPr>
          <p:spPr>
            <a:xfrm flipH="1" rot="-5400000">
              <a:off x="5034" y="3429"/>
              <a:ext cx="2" cy="54"/>
            </a:xfrm>
            <a:prstGeom prst="straightConnector1">
              <a:avLst/>
            </a:prstGeom>
            <a:noFill/>
            <a:ln cap="flat" cmpd="sng" w="12700">
              <a:solidFill>
                <a:schemeClr val="lt2"/>
              </a:solidFill>
              <a:prstDash val="solid"/>
              <a:miter lim="800000"/>
              <a:headEnd len="med" w="med" type="none"/>
              <a:tailEnd len="med" w="med" type="none"/>
            </a:ln>
          </p:spPr>
        </p:cxnSp>
        <p:cxnSp>
          <p:nvCxnSpPr>
            <p:cNvPr id="1272" name="Google Shape;1272;p10"/>
            <p:cNvCxnSpPr/>
            <p:nvPr/>
          </p:nvCxnSpPr>
          <p:spPr>
            <a:xfrm flipH="1" rot="-5400000">
              <a:off x="5112" y="3192"/>
              <a:ext cx="90" cy="51"/>
            </a:xfrm>
            <a:prstGeom prst="straightConnector1">
              <a:avLst/>
            </a:prstGeom>
            <a:noFill/>
            <a:ln cap="flat" cmpd="sng" w="12700">
              <a:solidFill>
                <a:schemeClr val="lt2"/>
              </a:solidFill>
              <a:prstDash val="solid"/>
              <a:miter lim="800000"/>
              <a:headEnd len="med" w="med" type="none"/>
              <a:tailEnd len="med" w="med" type="none"/>
            </a:ln>
          </p:spPr>
        </p:cxnSp>
        <p:cxnSp>
          <p:nvCxnSpPr>
            <p:cNvPr id="1273" name="Google Shape;1273;p10"/>
            <p:cNvCxnSpPr/>
            <p:nvPr/>
          </p:nvCxnSpPr>
          <p:spPr>
            <a:xfrm>
              <a:off x="3843" y="3009"/>
              <a:ext cx="99" cy="81"/>
            </a:xfrm>
            <a:prstGeom prst="straightConnector1">
              <a:avLst/>
            </a:prstGeom>
            <a:noFill/>
            <a:ln cap="flat" cmpd="sng" w="9525">
              <a:solidFill>
                <a:schemeClr val="lt2"/>
              </a:solidFill>
              <a:prstDash val="solid"/>
              <a:miter lim="800000"/>
              <a:headEnd len="med" w="med" type="none"/>
              <a:tailEnd len="med" w="med" type="none"/>
            </a:ln>
          </p:spPr>
        </p:cxnSp>
        <p:cxnSp>
          <p:nvCxnSpPr>
            <p:cNvPr id="1274" name="Google Shape;1274;p10"/>
            <p:cNvCxnSpPr/>
            <p:nvPr/>
          </p:nvCxnSpPr>
          <p:spPr>
            <a:xfrm flipH="1" rot="10800000">
              <a:off x="3680" y="3159"/>
              <a:ext cx="256" cy="62"/>
            </a:xfrm>
            <a:prstGeom prst="straightConnector1">
              <a:avLst/>
            </a:prstGeom>
            <a:noFill/>
            <a:ln cap="flat" cmpd="sng" w="9525">
              <a:solidFill>
                <a:schemeClr val="lt2"/>
              </a:solidFill>
              <a:prstDash val="solid"/>
              <a:miter lim="800000"/>
              <a:headEnd len="med" w="med" type="none"/>
              <a:tailEnd len="med" w="med" type="none"/>
            </a:ln>
          </p:spPr>
        </p:cxnSp>
        <p:cxnSp>
          <p:nvCxnSpPr>
            <p:cNvPr id="1275" name="Google Shape;1275;p10"/>
            <p:cNvCxnSpPr/>
            <p:nvPr/>
          </p:nvCxnSpPr>
          <p:spPr>
            <a:xfrm flipH="1">
              <a:off x="3948" y="3204"/>
              <a:ext cx="90" cy="117"/>
            </a:xfrm>
            <a:prstGeom prst="straightConnector1">
              <a:avLst/>
            </a:prstGeom>
            <a:noFill/>
            <a:ln cap="flat" cmpd="sng" w="9525">
              <a:solidFill>
                <a:schemeClr val="lt2"/>
              </a:solidFill>
              <a:prstDash val="solid"/>
              <a:miter lim="800000"/>
              <a:headEnd len="med" w="med" type="none"/>
              <a:tailEnd len="med" w="med" type="none"/>
            </a:ln>
          </p:spPr>
        </p:cxnSp>
        <p:cxnSp>
          <p:nvCxnSpPr>
            <p:cNvPr id="1276" name="Google Shape;1276;p10"/>
            <p:cNvCxnSpPr/>
            <p:nvPr/>
          </p:nvCxnSpPr>
          <p:spPr>
            <a:xfrm rot="10800000">
              <a:off x="4146" y="3213"/>
              <a:ext cx="51" cy="109"/>
            </a:xfrm>
            <a:prstGeom prst="straightConnector1">
              <a:avLst/>
            </a:prstGeom>
            <a:noFill/>
            <a:ln cap="flat" cmpd="sng" w="9525">
              <a:solidFill>
                <a:schemeClr val="lt2"/>
              </a:solidFill>
              <a:prstDash val="solid"/>
              <a:miter lim="800000"/>
              <a:headEnd len="med" w="med" type="none"/>
              <a:tailEnd len="med" w="med" type="none"/>
            </a:ln>
          </p:spPr>
        </p:cxnSp>
        <p:cxnSp>
          <p:nvCxnSpPr>
            <p:cNvPr id="1277" name="Google Shape;1277;p10"/>
            <p:cNvCxnSpPr/>
            <p:nvPr/>
          </p:nvCxnSpPr>
          <p:spPr>
            <a:xfrm>
              <a:off x="4248" y="3185"/>
              <a:ext cx="317" cy="170"/>
            </a:xfrm>
            <a:prstGeom prst="straightConnector1">
              <a:avLst/>
            </a:prstGeom>
            <a:noFill/>
            <a:ln cap="flat" cmpd="sng" w="9525">
              <a:solidFill>
                <a:schemeClr val="lt2"/>
              </a:solidFill>
              <a:prstDash val="solid"/>
              <a:miter lim="800000"/>
              <a:headEnd len="med" w="med" type="none"/>
              <a:tailEnd len="med" w="med" type="none"/>
            </a:ln>
          </p:spPr>
        </p:cxnSp>
        <p:cxnSp>
          <p:nvCxnSpPr>
            <p:cNvPr id="1278" name="Google Shape;1278;p10"/>
            <p:cNvCxnSpPr/>
            <p:nvPr/>
          </p:nvCxnSpPr>
          <p:spPr>
            <a:xfrm>
              <a:off x="3809" y="2257"/>
              <a:ext cx="148" cy="47"/>
            </a:xfrm>
            <a:prstGeom prst="straightConnector1">
              <a:avLst/>
            </a:prstGeom>
            <a:noFill/>
            <a:ln cap="flat" cmpd="sng" w="9525">
              <a:solidFill>
                <a:schemeClr val="lt2"/>
              </a:solidFill>
              <a:prstDash val="solid"/>
              <a:miter lim="800000"/>
              <a:headEnd len="med" w="med" type="none"/>
              <a:tailEnd len="med" w="med" type="none"/>
            </a:ln>
          </p:spPr>
        </p:cxnSp>
        <p:cxnSp>
          <p:nvCxnSpPr>
            <p:cNvPr id="1279" name="Google Shape;1279;p10"/>
            <p:cNvCxnSpPr/>
            <p:nvPr/>
          </p:nvCxnSpPr>
          <p:spPr>
            <a:xfrm flipH="1" rot="10800000">
              <a:off x="3711" y="2354"/>
              <a:ext cx="106" cy="2"/>
            </a:xfrm>
            <a:prstGeom prst="straightConnector1">
              <a:avLst/>
            </a:prstGeom>
            <a:noFill/>
            <a:ln cap="flat" cmpd="sng" w="9525">
              <a:solidFill>
                <a:schemeClr val="lt2"/>
              </a:solidFill>
              <a:prstDash val="solid"/>
              <a:miter lim="800000"/>
              <a:headEnd len="med" w="med" type="none"/>
              <a:tailEnd len="med" w="med" type="none"/>
            </a:ln>
          </p:spPr>
        </p:cxnSp>
        <p:grpSp>
          <p:nvGrpSpPr>
            <p:cNvPr id="1280" name="Google Shape;1280;p10"/>
            <p:cNvGrpSpPr/>
            <p:nvPr/>
          </p:nvGrpSpPr>
          <p:grpSpPr>
            <a:xfrm>
              <a:off x="3535" y="2207"/>
              <a:ext cx="319" cy="222"/>
              <a:chOff x="2967" y="478"/>
              <a:chExt cx="788" cy="625"/>
            </a:xfrm>
          </p:grpSpPr>
          <p:pic>
            <p:nvPicPr>
              <p:cNvPr descr="access_point_stylized_small" id="1281" name="Google Shape;1281;p10"/>
              <p:cNvPicPr preferRelativeResize="0"/>
              <p:nvPr/>
            </p:nvPicPr>
            <p:blipFill rotWithShape="1">
              <a:blip r:embed="rId3">
                <a:alphaModFix/>
              </a:blip>
              <a:srcRect b="0" l="0" r="0" t="0"/>
              <a:stretch/>
            </p:blipFill>
            <p:spPr>
              <a:xfrm>
                <a:off x="3012" y="559"/>
                <a:ext cx="576" cy="544"/>
              </a:xfrm>
              <a:prstGeom prst="rect">
                <a:avLst/>
              </a:prstGeom>
              <a:noFill/>
              <a:ln>
                <a:noFill/>
              </a:ln>
            </p:spPr>
          </p:pic>
          <p:pic>
            <p:nvPicPr>
              <p:cNvPr descr="antenna_radiation_stylized" id="1282" name="Google Shape;1282;p10"/>
              <p:cNvPicPr preferRelativeResize="0"/>
              <p:nvPr/>
            </p:nvPicPr>
            <p:blipFill rotWithShape="1">
              <a:blip r:embed="rId4">
                <a:alphaModFix/>
              </a:blip>
              <a:srcRect b="0" l="0" r="0" t="0"/>
              <a:stretch/>
            </p:blipFill>
            <p:spPr>
              <a:xfrm>
                <a:off x="2967" y="478"/>
                <a:ext cx="788" cy="188"/>
              </a:xfrm>
              <a:prstGeom prst="rect">
                <a:avLst/>
              </a:prstGeom>
              <a:noFill/>
              <a:ln>
                <a:noFill/>
              </a:ln>
            </p:spPr>
          </p:pic>
        </p:grpSp>
        <p:sp>
          <p:nvSpPr>
            <p:cNvPr id="1283" name="Google Shape;1283;p10"/>
            <p:cNvSpPr/>
            <p:nvPr/>
          </p:nvSpPr>
          <p:spPr>
            <a:xfrm>
              <a:off x="4419" y="2224"/>
              <a:ext cx="828" cy="425"/>
            </a:xfrm>
            <a:custGeom>
              <a:rect b="b" l="l" r="r" t="t"/>
              <a:pathLst>
                <a:path extrusionOk="0" h="425" w="828">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84" name="Google Shape;1284;p10"/>
            <p:cNvSpPr/>
            <p:nvPr/>
          </p:nvSpPr>
          <p:spPr>
            <a:xfrm>
              <a:off x="4417" y="1263"/>
              <a:ext cx="1090" cy="709"/>
            </a:xfrm>
            <a:custGeom>
              <a:rect b="b" l="l" r="r" t="t"/>
              <a:pathLst>
                <a:path extrusionOk="0" h="459" w="765">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chemeClr val="folHlink"/>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1285" name="Google Shape;1285;p10"/>
            <p:cNvCxnSpPr/>
            <p:nvPr/>
          </p:nvCxnSpPr>
          <p:spPr>
            <a:xfrm>
              <a:off x="4659" y="2404"/>
              <a:ext cx="103" cy="76"/>
            </a:xfrm>
            <a:prstGeom prst="straightConnector1">
              <a:avLst/>
            </a:prstGeom>
            <a:noFill/>
            <a:ln cap="flat" cmpd="sng" w="9525">
              <a:solidFill>
                <a:schemeClr val="lt2"/>
              </a:solidFill>
              <a:prstDash val="solid"/>
              <a:miter lim="800000"/>
              <a:headEnd len="med" w="med" type="none"/>
              <a:tailEnd len="med" w="med" type="none"/>
            </a:ln>
          </p:spPr>
        </p:cxnSp>
        <p:cxnSp>
          <p:nvCxnSpPr>
            <p:cNvPr id="1286" name="Google Shape;1286;p10"/>
            <p:cNvCxnSpPr/>
            <p:nvPr/>
          </p:nvCxnSpPr>
          <p:spPr>
            <a:xfrm>
              <a:off x="4720" y="2354"/>
              <a:ext cx="176" cy="0"/>
            </a:xfrm>
            <a:prstGeom prst="straightConnector1">
              <a:avLst/>
            </a:prstGeom>
            <a:noFill/>
            <a:ln cap="flat" cmpd="sng" w="9525">
              <a:solidFill>
                <a:schemeClr val="lt2"/>
              </a:solidFill>
              <a:prstDash val="solid"/>
              <a:miter lim="800000"/>
              <a:headEnd len="med" w="med" type="none"/>
              <a:tailEnd len="med" w="med" type="none"/>
            </a:ln>
          </p:spPr>
        </p:cxnSp>
        <p:cxnSp>
          <p:nvCxnSpPr>
            <p:cNvPr id="1287" name="Google Shape;1287;p10"/>
            <p:cNvCxnSpPr/>
            <p:nvPr/>
          </p:nvCxnSpPr>
          <p:spPr>
            <a:xfrm flipH="1" rot="10800000">
              <a:off x="4869" y="2408"/>
              <a:ext cx="85" cy="66"/>
            </a:xfrm>
            <a:prstGeom prst="straightConnector1">
              <a:avLst/>
            </a:prstGeom>
            <a:noFill/>
            <a:ln cap="flat" cmpd="sng" w="9525">
              <a:solidFill>
                <a:schemeClr val="lt2"/>
              </a:solidFill>
              <a:prstDash val="solid"/>
              <a:miter lim="800000"/>
              <a:headEnd len="med" w="med" type="none"/>
              <a:tailEnd len="med" w="med" type="none"/>
            </a:ln>
          </p:spPr>
        </p:cxnSp>
        <p:cxnSp>
          <p:nvCxnSpPr>
            <p:cNvPr id="1288" name="Google Shape;1288;p10"/>
            <p:cNvCxnSpPr/>
            <p:nvPr/>
          </p:nvCxnSpPr>
          <p:spPr>
            <a:xfrm>
              <a:off x="4235" y="1632"/>
              <a:ext cx="321" cy="2"/>
            </a:xfrm>
            <a:prstGeom prst="straightConnector1">
              <a:avLst/>
            </a:prstGeom>
            <a:noFill/>
            <a:ln cap="flat" cmpd="sng" w="9525">
              <a:solidFill>
                <a:srgbClr val="969696"/>
              </a:solidFill>
              <a:prstDash val="solid"/>
              <a:miter lim="800000"/>
              <a:headEnd len="med" w="med" type="none"/>
              <a:tailEnd len="med" w="med" type="none"/>
            </a:ln>
          </p:spPr>
        </p:cxnSp>
        <p:cxnSp>
          <p:nvCxnSpPr>
            <p:cNvPr id="1289" name="Google Shape;1289;p10"/>
            <p:cNvCxnSpPr/>
            <p:nvPr/>
          </p:nvCxnSpPr>
          <p:spPr>
            <a:xfrm>
              <a:off x="4635" y="2961"/>
              <a:ext cx="246" cy="116"/>
            </a:xfrm>
            <a:prstGeom prst="straightConnector1">
              <a:avLst/>
            </a:prstGeom>
            <a:noFill/>
            <a:ln cap="flat" cmpd="sng" w="9525">
              <a:solidFill>
                <a:schemeClr val="lt2"/>
              </a:solidFill>
              <a:prstDash val="solid"/>
              <a:miter lim="800000"/>
              <a:headEnd len="med" w="med" type="none"/>
              <a:tailEnd len="med" w="med" type="none"/>
            </a:ln>
          </p:spPr>
        </p:cxnSp>
        <p:cxnSp>
          <p:nvCxnSpPr>
            <p:cNvPr id="1290" name="Google Shape;1290;p10"/>
            <p:cNvCxnSpPr/>
            <p:nvPr/>
          </p:nvCxnSpPr>
          <p:spPr>
            <a:xfrm flipH="1" rot="10800000">
              <a:off x="4244" y="2953"/>
              <a:ext cx="203" cy="125"/>
            </a:xfrm>
            <a:prstGeom prst="straightConnector1">
              <a:avLst/>
            </a:prstGeom>
            <a:noFill/>
            <a:ln cap="flat" cmpd="sng" w="9525">
              <a:solidFill>
                <a:schemeClr val="lt2"/>
              </a:solidFill>
              <a:prstDash val="solid"/>
              <a:miter lim="800000"/>
              <a:headEnd len="med" w="med" type="none"/>
              <a:tailEnd len="med" w="med" type="none"/>
            </a:ln>
          </p:spPr>
        </p:cxnSp>
        <p:cxnSp>
          <p:nvCxnSpPr>
            <p:cNvPr id="1291" name="Google Shape;1291;p10"/>
            <p:cNvCxnSpPr/>
            <p:nvPr/>
          </p:nvCxnSpPr>
          <p:spPr>
            <a:xfrm>
              <a:off x="4271" y="3137"/>
              <a:ext cx="612" cy="0"/>
            </a:xfrm>
            <a:prstGeom prst="straightConnector1">
              <a:avLst/>
            </a:prstGeom>
            <a:noFill/>
            <a:ln cap="flat" cmpd="sng" w="9525">
              <a:solidFill>
                <a:schemeClr val="lt2"/>
              </a:solidFill>
              <a:prstDash val="solid"/>
              <a:miter lim="800000"/>
              <a:headEnd len="med" w="med" type="none"/>
              <a:tailEnd len="med" w="med" type="none"/>
            </a:ln>
          </p:spPr>
        </p:cxnSp>
        <p:cxnSp>
          <p:nvCxnSpPr>
            <p:cNvPr id="1292" name="Google Shape;1292;p10"/>
            <p:cNvCxnSpPr/>
            <p:nvPr/>
          </p:nvCxnSpPr>
          <p:spPr>
            <a:xfrm flipH="1" rot="10800000">
              <a:off x="4773" y="1572"/>
              <a:ext cx="78" cy="55"/>
            </a:xfrm>
            <a:prstGeom prst="straightConnector1">
              <a:avLst/>
            </a:prstGeom>
            <a:noFill/>
            <a:ln cap="flat" cmpd="sng" w="9525">
              <a:solidFill>
                <a:schemeClr val="lt2"/>
              </a:solidFill>
              <a:prstDash val="solid"/>
              <a:miter lim="800000"/>
              <a:headEnd len="med" w="med" type="none"/>
              <a:tailEnd len="med" w="med" type="none"/>
            </a:ln>
          </p:spPr>
        </p:cxnSp>
        <p:cxnSp>
          <p:nvCxnSpPr>
            <p:cNvPr id="1293" name="Google Shape;1293;p10"/>
            <p:cNvCxnSpPr/>
            <p:nvPr/>
          </p:nvCxnSpPr>
          <p:spPr>
            <a:xfrm>
              <a:off x="4665" y="1681"/>
              <a:ext cx="0" cy="52"/>
            </a:xfrm>
            <a:prstGeom prst="straightConnector1">
              <a:avLst/>
            </a:prstGeom>
            <a:noFill/>
            <a:ln cap="flat" cmpd="sng" w="9525">
              <a:solidFill>
                <a:srgbClr val="969696"/>
              </a:solidFill>
              <a:prstDash val="solid"/>
              <a:miter lim="800000"/>
              <a:headEnd len="med" w="med" type="none"/>
              <a:tailEnd len="med" w="med" type="none"/>
            </a:ln>
          </p:spPr>
        </p:cxnSp>
        <p:cxnSp>
          <p:nvCxnSpPr>
            <p:cNvPr id="1294" name="Google Shape;1294;p10"/>
            <p:cNvCxnSpPr/>
            <p:nvPr/>
          </p:nvCxnSpPr>
          <p:spPr>
            <a:xfrm flipH="1" rot="10800000">
              <a:off x="4773" y="1616"/>
              <a:ext cx="166" cy="182"/>
            </a:xfrm>
            <a:prstGeom prst="straightConnector1">
              <a:avLst/>
            </a:prstGeom>
            <a:noFill/>
            <a:ln cap="flat" cmpd="sng" w="9525">
              <a:solidFill>
                <a:schemeClr val="lt2"/>
              </a:solidFill>
              <a:prstDash val="solid"/>
              <a:miter lim="800000"/>
              <a:headEnd len="med" w="med" type="none"/>
              <a:tailEnd len="med" w="med" type="none"/>
            </a:ln>
          </p:spPr>
        </p:cxnSp>
        <p:cxnSp>
          <p:nvCxnSpPr>
            <p:cNvPr id="1295" name="Google Shape;1295;p10"/>
            <p:cNvCxnSpPr/>
            <p:nvPr/>
          </p:nvCxnSpPr>
          <p:spPr>
            <a:xfrm>
              <a:off x="5003" y="1615"/>
              <a:ext cx="0" cy="124"/>
            </a:xfrm>
            <a:prstGeom prst="straightConnector1">
              <a:avLst/>
            </a:prstGeom>
            <a:noFill/>
            <a:ln cap="flat" cmpd="sng" w="9525">
              <a:solidFill>
                <a:schemeClr val="lt2"/>
              </a:solidFill>
              <a:prstDash val="solid"/>
              <a:miter lim="800000"/>
              <a:headEnd len="med" w="med" type="none"/>
              <a:tailEnd len="med" w="med" type="none"/>
            </a:ln>
          </p:spPr>
        </p:cxnSp>
        <p:cxnSp>
          <p:nvCxnSpPr>
            <p:cNvPr id="1296" name="Google Shape;1296;p10"/>
            <p:cNvCxnSpPr/>
            <p:nvPr/>
          </p:nvCxnSpPr>
          <p:spPr>
            <a:xfrm>
              <a:off x="4785" y="1808"/>
              <a:ext cx="119" cy="0"/>
            </a:xfrm>
            <a:prstGeom prst="straightConnector1">
              <a:avLst/>
            </a:prstGeom>
            <a:noFill/>
            <a:ln cap="flat" cmpd="sng" w="9525">
              <a:solidFill>
                <a:schemeClr val="lt2"/>
              </a:solidFill>
              <a:prstDash val="solid"/>
              <a:miter lim="800000"/>
              <a:headEnd len="med" w="med" type="none"/>
              <a:tailEnd len="med" w="med" type="none"/>
            </a:ln>
          </p:spPr>
        </p:cxnSp>
        <p:cxnSp>
          <p:nvCxnSpPr>
            <p:cNvPr id="1297" name="Google Shape;1297;p10"/>
            <p:cNvCxnSpPr/>
            <p:nvPr/>
          </p:nvCxnSpPr>
          <p:spPr>
            <a:xfrm>
              <a:off x="5134" y="1802"/>
              <a:ext cx="112" cy="0"/>
            </a:xfrm>
            <a:prstGeom prst="straightConnector1">
              <a:avLst/>
            </a:prstGeom>
            <a:noFill/>
            <a:ln cap="flat" cmpd="sng" w="9525">
              <a:solidFill>
                <a:schemeClr val="lt2"/>
              </a:solidFill>
              <a:prstDash val="solid"/>
              <a:miter lim="800000"/>
              <a:headEnd len="med" w="med" type="none"/>
              <a:tailEnd len="med" w="med" type="none"/>
            </a:ln>
          </p:spPr>
        </p:cxnSp>
        <p:cxnSp>
          <p:nvCxnSpPr>
            <p:cNvPr id="1298" name="Google Shape;1298;p10"/>
            <p:cNvCxnSpPr/>
            <p:nvPr/>
          </p:nvCxnSpPr>
          <p:spPr>
            <a:xfrm flipH="1">
              <a:off x="4596" y="1850"/>
              <a:ext cx="62" cy="444"/>
            </a:xfrm>
            <a:prstGeom prst="straightConnector1">
              <a:avLst/>
            </a:prstGeom>
            <a:noFill/>
            <a:ln cap="flat" cmpd="sng" w="9525">
              <a:solidFill>
                <a:srgbClr val="969696"/>
              </a:solidFill>
              <a:prstDash val="solid"/>
              <a:miter lim="800000"/>
              <a:headEnd len="med" w="med" type="none"/>
              <a:tailEnd len="med" w="med" type="none"/>
            </a:ln>
          </p:spPr>
        </p:cxnSp>
        <p:cxnSp>
          <p:nvCxnSpPr>
            <p:cNvPr id="1299" name="Google Shape;1299;p10"/>
            <p:cNvCxnSpPr/>
            <p:nvPr/>
          </p:nvCxnSpPr>
          <p:spPr>
            <a:xfrm flipH="1">
              <a:off x="4969" y="1850"/>
              <a:ext cx="70" cy="458"/>
            </a:xfrm>
            <a:prstGeom prst="straightConnector1">
              <a:avLst/>
            </a:prstGeom>
            <a:noFill/>
            <a:ln cap="flat" cmpd="sng" w="9525">
              <a:solidFill>
                <a:schemeClr val="lt2"/>
              </a:solidFill>
              <a:prstDash val="solid"/>
              <a:miter lim="800000"/>
              <a:headEnd len="med" w="med" type="none"/>
              <a:tailEnd len="med" w="med" type="none"/>
            </a:ln>
          </p:spPr>
        </p:cxnSp>
        <p:cxnSp>
          <p:nvCxnSpPr>
            <p:cNvPr id="1300" name="Google Shape;1300;p10"/>
            <p:cNvCxnSpPr/>
            <p:nvPr/>
          </p:nvCxnSpPr>
          <p:spPr>
            <a:xfrm flipH="1" rot="10800000">
              <a:off x="4581" y="2569"/>
              <a:ext cx="143" cy="275"/>
            </a:xfrm>
            <a:prstGeom prst="straightConnector1">
              <a:avLst/>
            </a:prstGeom>
            <a:noFill/>
            <a:ln cap="flat" cmpd="sng" w="9525">
              <a:solidFill>
                <a:schemeClr val="lt2"/>
              </a:solidFill>
              <a:prstDash val="solid"/>
              <a:miter lim="800000"/>
              <a:headEnd len="med" w="med" type="none"/>
              <a:tailEnd len="med" w="med" type="none"/>
            </a:ln>
          </p:spPr>
        </p:cxnSp>
        <p:cxnSp>
          <p:nvCxnSpPr>
            <p:cNvPr id="1301" name="Google Shape;1301;p10"/>
            <p:cNvCxnSpPr/>
            <p:nvPr/>
          </p:nvCxnSpPr>
          <p:spPr>
            <a:xfrm>
              <a:off x="5257" y="1801"/>
              <a:ext cx="112" cy="0"/>
            </a:xfrm>
            <a:prstGeom prst="straightConnector1">
              <a:avLst/>
            </a:prstGeom>
            <a:noFill/>
            <a:ln cap="flat" cmpd="sng" w="9525">
              <a:solidFill>
                <a:schemeClr val="lt2"/>
              </a:solidFill>
              <a:prstDash val="solid"/>
              <a:miter lim="800000"/>
              <a:headEnd len="med" w="med" type="none"/>
              <a:tailEnd len="med" w="med" type="none"/>
            </a:ln>
          </p:spPr>
        </p:cxnSp>
        <p:grpSp>
          <p:nvGrpSpPr>
            <p:cNvPr id="1302" name="Google Shape;1302;p10"/>
            <p:cNvGrpSpPr/>
            <p:nvPr/>
          </p:nvGrpSpPr>
          <p:grpSpPr>
            <a:xfrm>
              <a:off x="3813" y="1163"/>
              <a:ext cx="295" cy="391"/>
              <a:chOff x="1653" y="3023"/>
              <a:chExt cx="622" cy="911"/>
            </a:xfrm>
          </p:grpSpPr>
          <p:cxnSp>
            <p:nvCxnSpPr>
              <p:cNvPr id="1303" name="Google Shape;1303;p10"/>
              <p:cNvCxnSpPr/>
              <p:nvPr/>
            </p:nvCxnSpPr>
            <p:spPr>
              <a:xfrm flipH="1">
                <a:off x="1766" y="3287"/>
                <a:ext cx="188" cy="586"/>
              </a:xfrm>
              <a:prstGeom prst="straightConnector1">
                <a:avLst/>
              </a:prstGeom>
              <a:noFill/>
              <a:ln cap="flat" cmpd="sng" w="19050">
                <a:solidFill>
                  <a:srgbClr val="808080"/>
                </a:solidFill>
                <a:prstDash val="solid"/>
                <a:miter lim="800000"/>
                <a:headEnd len="med" w="med" type="none"/>
                <a:tailEnd len="med" w="med" type="none"/>
              </a:ln>
            </p:spPr>
          </p:cxnSp>
          <p:cxnSp>
            <p:nvCxnSpPr>
              <p:cNvPr id="1304" name="Google Shape;1304;p10"/>
              <p:cNvCxnSpPr/>
              <p:nvPr/>
            </p:nvCxnSpPr>
            <p:spPr>
              <a:xfrm>
                <a:off x="1954" y="3287"/>
                <a:ext cx="188" cy="583"/>
              </a:xfrm>
              <a:prstGeom prst="straightConnector1">
                <a:avLst/>
              </a:prstGeom>
              <a:noFill/>
              <a:ln cap="flat" cmpd="sng" w="19050">
                <a:solidFill>
                  <a:srgbClr val="808080"/>
                </a:solidFill>
                <a:prstDash val="solid"/>
                <a:miter lim="800000"/>
                <a:headEnd len="med" w="med" type="none"/>
                <a:tailEnd len="med" w="med" type="none"/>
              </a:ln>
            </p:spPr>
          </p:cxnSp>
          <p:cxnSp>
            <p:nvCxnSpPr>
              <p:cNvPr id="1305" name="Google Shape;1305;p10"/>
              <p:cNvCxnSpPr/>
              <p:nvPr/>
            </p:nvCxnSpPr>
            <p:spPr>
              <a:xfrm>
                <a:off x="1766" y="3870"/>
                <a:ext cx="188" cy="64"/>
              </a:xfrm>
              <a:prstGeom prst="straightConnector1">
                <a:avLst/>
              </a:prstGeom>
              <a:noFill/>
              <a:ln cap="flat" cmpd="sng" w="19050">
                <a:solidFill>
                  <a:srgbClr val="808080"/>
                </a:solidFill>
                <a:prstDash val="solid"/>
                <a:miter lim="800000"/>
                <a:headEnd len="med" w="med" type="none"/>
                <a:tailEnd len="med" w="med" type="none"/>
              </a:ln>
            </p:spPr>
          </p:cxnSp>
          <p:cxnSp>
            <p:nvCxnSpPr>
              <p:cNvPr id="1306" name="Google Shape;1306;p10"/>
              <p:cNvCxnSpPr/>
              <p:nvPr/>
            </p:nvCxnSpPr>
            <p:spPr>
              <a:xfrm flipH="1">
                <a:off x="1954" y="3870"/>
                <a:ext cx="188" cy="64"/>
              </a:xfrm>
              <a:prstGeom prst="straightConnector1">
                <a:avLst/>
              </a:prstGeom>
              <a:noFill/>
              <a:ln cap="flat" cmpd="sng" w="19050">
                <a:solidFill>
                  <a:srgbClr val="808080"/>
                </a:solidFill>
                <a:prstDash val="solid"/>
                <a:miter lim="800000"/>
                <a:headEnd len="med" w="med" type="none"/>
                <a:tailEnd len="med" w="med" type="none"/>
              </a:ln>
            </p:spPr>
          </p:cxnSp>
          <p:cxnSp>
            <p:nvCxnSpPr>
              <p:cNvPr id="1307" name="Google Shape;1307;p10"/>
              <p:cNvCxnSpPr/>
              <p:nvPr/>
            </p:nvCxnSpPr>
            <p:spPr>
              <a:xfrm>
                <a:off x="1954" y="3300"/>
                <a:ext cx="0" cy="634"/>
              </a:xfrm>
              <a:prstGeom prst="straightConnector1">
                <a:avLst/>
              </a:prstGeom>
              <a:noFill/>
              <a:ln cap="flat" cmpd="sng" w="19050">
                <a:solidFill>
                  <a:srgbClr val="808080"/>
                </a:solidFill>
                <a:prstDash val="solid"/>
                <a:miter lim="800000"/>
                <a:headEnd len="med" w="med" type="none"/>
                <a:tailEnd len="med" w="med" type="none"/>
              </a:ln>
            </p:spPr>
          </p:cxnSp>
          <p:cxnSp>
            <p:nvCxnSpPr>
              <p:cNvPr id="1308" name="Google Shape;1308;p10"/>
              <p:cNvCxnSpPr/>
              <p:nvPr/>
            </p:nvCxnSpPr>
            <p:spPr>
              <a:xfrm flipH="1" rot="10800000">
                <a:off x="1766" y="3810"/>
                <a:ext cx="188" cy="63"/>
              </a:xfrm>
              <a:prstGeom prst="straightConnector1">
                <a:avLst/>
              </a:prstGeom>
              <a:noFill/>
              <a:ln cap="flat" cmpd="sng" w="19050">
                <a:solidFill>
                  <a:srgbClr val="808080"/>
                </a:solidFill>
                <a:prstDash val="solid"/>
                <a:miter lim="800000"/>
                <a:headEnd len="med" w="med" type="none"/>
                <a:tailEnd len="med" w="med" type="none"/>
              </a:ln>
            </p:spPr>
          </p:cxnSp>
          <p:cxnSp>
            <p:nvCxnSpPr>
              <p:cNvPr id="1309" name="Google Shape;1309;p10"/>
              <p:cNvCxnSpPr/>
              <p:nvPr/>
            </p:nvCxnSpPr>
            <p:spPr>
              <a:xfrm rot="10800000">
                <a:off x="1954" y="3810"/>
                <a:ext cx="188" cy="60"/>
              </a:xfrm>
              <a:prstGeom prst="straightConnector1">
                <a:avLst/>
              </a:prstGeom>
              <a:noFill/>
              <a:ln cap="flat" cmpd="sng" w="19050">
                <a:solidFill>
                  <a:srgbClr val="808080"/>
                </a:solidFill>
                <a:prstDash val="solid"/>
                <a:miter lim="800000"/>
                <a:headEnd len="med" w="med" type="none"/>
                <a:tailEnd len="med" w="med" type="none"/>
              </a:ln>
            </p:spPr>
          </p:cxnSp>
          <p:cxnSp>
            <p:nvCxnSpPr>
              <p:cNvPr id="1310" name="Google Shape;1310;p10"/>
              <p:cNvCxnSpPr/>
              <p:nvPr/>
            </p:nvCxnSpPr>
            <p:spPr>
              <a:xfrm>
                <a:off x="1846" y="3618"/>
                <a:ext cx="108" cy="48"/>
              </a:xfrm>
              <a:prstGeom prst="straightConnector1">
                <a:avLst/>
              </a:prstGeom>
              <a:noFill/>
              <a:ln cap="flat" cmpd="sng" w="19050">
                <a:solidFill>
                  <a:srgbClr val="808080"/>
                </a:solidFill>
                <a:prstDash val="solid"/>
                <a:miter lim="800000"/>
                <a:headEnd len="med" w="med" type="none"/>
                <a:tailEnd len="med" w="med" type="none"/>
              </a:ln>
            </p:spPr>
          </p:cxnSp>
          <p:cxnSp>
            <p:nvCxnSpPr>
              <p:cNvPr id="1311" name="Google Shape;1311;p10"/>
              <p:cNvCxnSpPr/>
              <p:nvPr/>
            </p:nvCxnSpPr>
            <p:spPr>
              <a:xfrm flipH="1" rot="10800000">
                <a:off x="1954" y="3618"/>
                <a:ext cx="114" cy="48"/>
              </a:xfrm>
              <a:prstGeom prst="straightConnector1">
                <a:avLst/>
              </a:prstGeom>
              <a:noFill/>
              <a:ln cap="flat" cmpd="sng" w="19050">
                <a:solidFill>
                  <a:srgbClr val="808080"/>
                </a:solidFill>
                <a:prstDash val="solid"/>
                <a:miter lim="800000"/>
                <a:headEnd len="med" w="med" type="none"/>
                <a:tailEnd len="med" w="med" type="none"/>
              </a:ln>
            </p:spPr>
          </p:cxnSp>
          <p:cxnSp>
            <p:nvCxnSpPr>
              <p:cNvPr id="1312" name="Google Shape;1312;p10"/>
              <p:cNvCxnSpPr/>
              <p:nvPr/>
            </p:nvCxnSpPr>
            <p:spPr>
              <a:xfrm>
                <a:off x="1810" y="3704"/>
                <a:ext cx="139" cy="65"/>
              </a:xfrm>
              <a:prstGeom prst="straightConnector1">
                <a:avLst/>
              </a:prstGeom>
              <a:noFill/>
              <a:ln cap="flat" cmpd="sng" w="19050">
                <a:solidFill>
                  <a:srgbClr val="808080"/>
                </a:solidFill>
                <a:prstDash val="solid"/>
                <a:miter lim="800000"/>
                <a:headEnd len="med" w="med" type="none"/>
                <a:tailEnd len="med" w="med" type="none"/>
              </a:ln>
            </p:spPr>
          </p:cxnSp>
          <p:cxnSp>
            <p:nvCxnSpPr>
              <p:cNvPr id="1313" name="Google Shape;1313;p10"/>
              <p:cNvCxnSpPr/>
              <p:nvPr/>
            </p:nvCxnSpPr>
            <p:spPr>
              <a:xfrm flipH="1" rot="10800000">
                <a:off x="1954" y="3717"/>
                <a:ext cx="140" cy="57"/>
              </a:xfrm>
              <a:prstGeom prst="straightConnector1">
                <a:avLst/>
              </a:prstGeom>
              <a:noFill/>
              <a:ln cap="flat" cmpd="sng" w="19050">
                <a:solidFill>
                  <a:srgbClr val="808080"/>
                </a:solidFill>
                <a:prstDash val="solid"/>
                <a:miter lim="800000"/>
                <a:headEnd len="med" w="med" type="none"/>
                <a:tailEnd len="med" w="med" type="none"/>
              </a:ln>
            </p:spPr>
          </p:cxnSp>
          <p:cxnSp>
            <p:nvCxnSpPr>
              <p:cNvPr id="1314" name="Google Shape;1314;p10"/>
              <p:cNvCxnSpPr/>
              <p:nvPr/>
            </p:nvCxnSpPr>
            <p:spPr>
              <a:xfrm flipH="1" rot="10800000">
                <a:off x="1954" y="3530"/>
                <a:ext cx="72" cy="24"/>
              </a:xfrm>
              <a:prstGeom prst="straightConnector1">
                <a:avLst/>
              </a:prstGeom>
              <a:noFill/>
              <a:ln cap="flat" cmpd="sng" w="19050">
                <a:solidFill>
                  <a:srgbClr val="808080"/>
                </a:solidFill>
                <a:prstDash val="solid"/>
                <a:miter lim="800000"/>
                <a:headEnd len="med" w="med" type="none"/>
                <a:tailEnd len="med" w="med" type="none"/>
              </a:ln>
            </p:spPr>
          </p:cxnSp>
          <p:cxnSp>
            <p:nvCxnSpPr>
              <p:cNvPr id="1315" name="Google Shape;1315;p10"/>
              <p:cNvCxnSpPr/>
              <p:nvPr/>
            </p:nvCxnSpPr>
            <p:spPr>
              <a:xfrm flipH="1" rot="10800000">
                <a:off x="1954" y="3409"/>
                <a:ext cx="45" cy="18"/>
              </a:xfrm>
              <a:prstGeom prst="straightConnector1">
                <a:avLst/>
              </a:prstGeom>
              <a:noFill/>
              <a:ln cap="flat" cmpd="sng" w="19050">
                <a:solidFill>
                  <a:srgbClr val="808080"/>
                </a:solidFill>
                <a:prstDash val="solid"/>
                <a:miter lim="800000"/>
                <a:headEnd len="med" w="med" type="none"/>
                <a:tailEnd len="med" w="med" type="none"/>
              </a:ln>
            </p:spPr>
          </p:cxnSp>
          <p:cxnSp>
            <p:nvCxnSpPr>
              <p:cNvPr id="1316" name="Google Shape;1316;p10"/>
              <p:cNvCxnSpPr/>
              <p:nvPr/>
            </p:nvCxnSpPr>
            <p:spPr>
              <a:xfrm>
                <a:off x="1873" y="3522"/>
                <a:ext cx="87" cy="32"/>
              </a:xfrm>
              <a:prstGeom prst="straightConnector1">
                <a:avLst/>
              </a:prstGeom>
              <a:noFill/>
              <a:ln cap="flat" cmpd="sng" w="19050">
                <a:solidFill>
                  <a:srgbClr val="808080"/>
                </a:solidFill>
                <a:prstDash val="solid"/>
                <a:miter lim="800000"/>
                <a:headEnd len="med" w="med" type="none"/>
                <a:tailEnd len="med" w="med" type="none"/>
              </a:ln>
            </p:spPr>
          </p:cxnSp>
          <p:cxnSp>
            <p:nvCxnSpPr>
              <p:cNvPr id="1317" name="Google Shape;1317;p10"/>
              <p:cNvCxnSpPr/>
              <p:nvPr/>
            </p:nvCxnSpPr>
            <p:spPr>
              <a:xfrm>
                <a:off x="1912" y="3404"/>
                <a:ext cx="50" cy="31"/>
              </a:xfrm>
              <a:prstGeom prst="straightConnector1">
                <a:avLst/>
              </a:prstGeom>
              <a:noFill/>
              <a:ln cap="flat" cmpd="sng" w="19050">
                <a:solidFill>
                  <a:srgbClr val="808080"/>
                </a:solidFill>
                <a:prstDash val="solid"/>
                <a:miter lim="800000"/>
                <a:headEnd len="med" w="med" type="none"/>
                <a:tailEnd len="med" w="med" type="none"/>
              </a:ln>
            </p:spPr>
          </p:cxnSp>
          <p:sp>
            <p:nvSpPr>
              <p:cNvPr id="1318" name="Google Shape;1318;p10"/>
              <p:cNvSpPr/>
              <p:nvPr/>
            </p:nvSpPr>
            <p:spPr>
              <a:xfrm>
                <a:off x="1921" y="3233"/>
                <a:ext cx="63" cy="68"/>
              </a:xfrm>
              <a:prstGeom prst="ellipse">
                <a:avLst/>
              </a:prstGeom>
              <a:solidFill>
                <a:srgbClr val="808080"/>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cell_tower_radiation_gray" id="1319" name="Google Shape;1319;p10"/>
              <p:cNvPicPr preferRelativeResize="0"/>
              <p:nvPr/>
            </p:nvPicPr>
            <p:blipFill rotWithShape="1">
              <a:blip r:embed="rId5">
                <a:alphaModFix/>
              </a:blip>
              <a:srcRect b="0" l="0" r="0" t="0"/>
              <a:stretch/>
            </p:blipFill>
            <p:spPr>
              <a:xfrm>
                <a:off x="1653" y="3023"/>
                <a:ext cx="622" cy="503"/>
              </a:xfrm>
              <a:prstGeom prst="rect">
                <a:avLst/>
              </a:prstGeom>
              <a:noFill/>
              <a:ln>
                <a:noFill/>
              </a:ln>
            </p:spPr>
          </p:pic>
        </p:grpSp>
        <p:grpSp>
          <p:nvGrpSpPr>
            <p:cNvPr id="1320" name="Google Shape;1320;p10"/>
            <p:cNvGrpSpPr/>
            <p:nvPr/>
          </p:nvGrpSpPr>
          <p:grpSpPr>
            <a:xfrm>
              <a:off x="3962" y="1516"/>
              <a:ext cx="286" cy="160"/>
              <a:chOff x="3843" y="1516"/>
              <a:chExt cx="286" cy="160"/>
            </a:xfrm>
          </p:grpSpPr>
          <p:cxnSp>
            <p:nvCxnSpPr>
              <p:cNvPr id="1321" name="Google Shape;1321;p10"/>
              <p:cNvCxnSpPr/>
              <p:nvPr/>
            </p:nvCxnSpPr>
            <p:spPr>
              <a:xfrm>
                <a:off x="3843" y="1516"/>
                <a:ext cx="96" cy="60"/>
              </a:xfrm>
              <a:prstGeom prst="straightConnector1">
                <a:avLst/>
              </a:prstGeom>
              <a:noFill/>
              <a:ln cap="flat" cmpd="sng" w="9525">
                <a:solidFill>
                  <a:srgbClr val="969696"/>
                </a:solidFill>
                <a:prstDash val="solid"/>
                <a:miter lim="800000"/>
                <a:headEnd len="med" w="med" type="none"/>
                <a:tailEnd len="med" w="med" type="none"/>
              </a:ln>
            </p:spPr>
          </p:cxnSp>
          <p:sp>
            <p:nvSpPr>
              <p:cNvPr id="1322" name="Google Shape;1322;p10"/>
              <p:cNvSpPr/>
              <p:nvPr/>
            </p:nvSpPr>
            <p:spPr>
              <a:xfrm>
                <a:off x="3884" y="1616"/>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23" name="Google Shape;1323;p10"/>
              <p:cNvSpPr txBox="1"/>
              <p:nvPr/>
            </p:nvSpPr>
            <p:spPr>
              <a:xfrm>
                <a:off x="3884" y="1610"/>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24" name="Google Shape;1324;p10"/>
              <p:cNvSpPr/>
              <p:nvPr/>
            </p:nvSpPr>
            <p:spPr>
              <a:xfrm>
                <a:off x="3883" y="1569"/>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25" name="Google Shape;1325;p10"/>
              <p:cNvGrpSpPr/>
              <p:nvPr/>
            </p:nvGrpSpPr>
            <p:grpSpPr>
              <a:xfrm>
                <a:off x="3932" y="1587"/>
                <a:ext cx="138" cy="33"/>
                <a:chOff x="2468" y="1332"/>
                <a:chExt cx="310" cy="60"/>
              </a:xfrm>
            </p:grpSpPr>
            <p:sp>
              <p:nvSpPr>
                <p:cNvPr id="1326" name="Google Shape;1326;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27" name="Google Shape;1327;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328" name="Google Shape;1328;p10"/>
              <p:cNvCxnSpPr/>
              <p:nvPr/>
            </p:nvCxnSpPr>
            <p:spPr>
              <a:xfrm>
                <a:off x="3884" y="1602"/>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329" name="Google Shape;1329;p10"/>
              <p:cNvCxnSpPr/>
              <p:nvPr/>
            </p:nvCxnSpPr>
            <p:spPr>
              <a:xfrm>
                <a:off x="4127" y="1604"/>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1330" name="Google Shape;1330;p10"/>
            <p:cNvGrpSpPr/>
            <p:nvPr/>
          </p:nvGrpSpPr>
          <p:grpSpPr>
            <a:xfrm>
              <a:off x="4537" y="1571"/>
              <a:ext cx="246" cy="110"/>
              <a:chOff x="4334" y="1470"/>
              <a:chExt cx="246" cy="107"/>
            </a:xfrm>
          </p:grpSpPr>
          <p:sp>
            <p:nvSpPr>
              <p:cNvPr id="1331" name="Google Shape;1331;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32" name="Google Shape;1332;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33" name="Google Shape;1333;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34" name="Google Shape;1334;p10"/>
              <p:cNvGrpSpPr/>
              <p:nvPr/>
            </p:nvGrpSpPr>
            <p:grpSpPr>
              <a:xfrm>
                <a:off x="4383" y="1488"/>
                <a:ext cx="138" cy="33"/>
                <a:chOff x="2468" y="1332"/>
                <a:chExt cx="310" cy="60"/>
              </a:xfrm>
            </p:grpSpPr>
            <p:sp>
              <p:nvSpPr>
                <p:cNvPr id="1335" name="Google Shape;1335;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36" name="Google Shape;1336;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337" name="Google Shape;1337;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338" name="Google Shape;1338;p10"/>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1339" name="Google Shape;1339;p10"/>
            <p:cNvGrpSpPr/>
            <p:nvPr/>
          </p:nvGrpSpPr>
          <p:grpSpPr>
            <a:xfrm>
              <a:off x="4544" y="1737"/>
              <a:ext cx="246" cy="110"/>
              <a:chOff x="4334" y="1470"/>
              <a:chExt cx="246" cy="107"/>
            </a:xfrm>
          </p:grpSpPr>
          <p:sp>
            <p:nvSpPr>
              <p:cNvPr id="1340" name="Google Shape;1340;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41" name="Google Shape;1341;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42" name="Google Shape;1342;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43" name="Google Shape;1343;p10"/>
              <p:cNvGrpSpPr/>
              <p:nvPr/>
            </p:nvGrpSpPr>
            <p:grpSpPr>
              <a:xfrm>
                <a:off x="4383" y="1488"/>
                <a:ext cx="138" cy="33"/>
                <a:chOff x="2468" y="1332"/>
                <a:chExt cx="310" cy="60"/>
              </a:xfrm>
            </p:grpSpPr>
            <p:sp>
              <p:nvSpPr>
                <p:cNvPr id="1344" name="Google Shape;1344;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45" name="Google Shape;1345;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346" name="Google Shape;1346;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347" name="Google Shape;1347;p10"/>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1348" name="Google Shape;1348;p10"/>
            <p:cNvGrpSpPr/>
            <p:nvPr/>
          </p:nvGrpSpPr>
          <p:grpSpPr>
            <a:xfrm>
              <a:off x="4890" y="1738"/>
              <a:ext cx="246" cy="110"/>
              <a:chOff x="4334" y="1470"/>
              <a:chExt cx="246" cy="107"/>
            </a:xfrm>
          </p:grpSpPr>
          <p:sp>
            <p:nvSpPr>
              <p:cNvPr id="1349" name="Google Shape;1349;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50" name="Google Shape;1350;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51" name="Google Shape;1351;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52" name="Google Shape;1352;p10"/>
              <p:cNvGrpSpPr/>
              <p:nvPr/>
            </p:nvGrpSpPr>
            <p:grpSpPr>
              <a:xfrm>
                <a:off x="4383" y="1488"/>
                <a:ext cx="138" cy="33"/>
                <a:chOff x="2468" y="1332"/>
                <a:chExt cx="310" cy="60"/>
              </a:xfrm>
            </p:grpSpPr>
            <p:sp>
              <p:nvSpPr>
                <p:cNvPr id="1353" name="Google Shape;1353;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54" name="Google Shape;1354;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355" name="Google Shape;1355;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356" name="Google Shape;1356;p10"/>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1357" name="Google Shape;1357;p10"/>
            <p:cNvGrpSpPr/>
            <p:nvPr/>
          </p:nvGrpSpPr>
          <p:grpSpPr>
            <a:xfrm>
              <a:off x="4844" y="1508"/>
              <a:ext cx="246" cy="110"/>
              <a:chOff x="4334" y="1470"/>
              <a:chExt cx="246" cy="107"/>
            </a:xfrm>
          </p:grpSpPr>
          <p:sp>
            <p:nvSpPr>
              <p:cNvPr id="1358" name="Google Shape;1358;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59" name="Google Shape;1359;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60" name="Google Shape;1360;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61" name="Google Shape;1361;p10"/>
              <p:cNvGrpSpPr/>
              <p:nvPr/>
            </p:nvGrpSpPr>
            <p:grpSpPr>
              <a:xfrm>
                <a:off x="4383" y="1488"/>
                <a:ext cx="138" cy="33"/>
                <a:chOff x="2468" y="1332"/>
                <a:chExt cx="310" cy="60"/>
              </a:xfrm>
            </p:grpSpPr>
            <p:sp>
              <p:nvSpPr>
                <p:cNvPr id="1362" name="Google Shape;1362;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63" name="Google Shape;1363;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364" name="Google Shape;1364;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365" name="Google Shape;1365;p10"/>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1366" name="Google Shape;1366;p10"/>
            <p:cNvGrpSpPr/>
            <p:nvPr/>
          </p:nvGrpSpPr>
          <p:grpSpPr>
            <a:xfrm>
              <a:off x="4874" y="2296"/>
              <a:ext cx="310" cy="130"/>
              <a:chOff x="4334" y="1470"/>
              <a:chExt cx="246" cy="107"/>
            </a:xfrm>
          </p:grpSpPr>
          <p:sp>
            <p:nvSpPr>
              <p:cNvPr id="1367" name="Google Shape;1367;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68" name="Google Shape;1368;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69" name="Google Shape;1369;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70" name="Google Shape;1370;p10"/>
              <p:cNvGrpSpPr/>
              <p:nvPr/>
            </p:nvGrpSpPr>
            <p:grpSpPr>
              <a:xfrm>
                <a:off x="4383" y="1488"/>
                <a:ext cx="138" cy="33"/>
                <a:chOff x="2468" y="1332"/>
                <a:chExt cx="310" cy="60"/>
              </a:xfrm>
            </p:grpSpPr>
            <p:sp>
              <p:nvSpPr>
                <p:cNvPr id="1371" name="Google Shape;1371;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72" name="Google Shape;1372;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373" name="Google Shape;1373;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374" name="Google Shape;1374;p10"/>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cxnSp>
          <p:nvCxnSpPr>
            <p:cNvPr id="1375" name="Google Shape;1375;p10"/>
            <p:cNvCxnSpPr/>
            <p:nvPr/>
          </p:nvCxnSpPr>
          <p:spPr>
            <a:xfrm>
              <a:off x="4049" y="2358"/>
              <a:ext cx="428" cy="0"/>
            </a:xfrm>
            <a:prstGeom prst="straightConnector1">
              <a:avLst/>
            </a:prstGeom>
            <a:noFill/>
            <a:ln cap="flat" cmpd="sng" w="9525">
              <a:solidFill>
                <a:schemeClr val="lt2"/>
              </a:solidFill>
              <a:prstDash val="solid"/>
              <a:miter lim="800000"/>
              <a:headEnd len="med" w="med" type="none"/>
              <a:tailEnd len="med" w="med" type="none"/>
            </a:ln>
          </p:spPr>
        </p:cxnSp>
        <p:grpSp>
          <p:nvGrpSpPr>
            <p:cNvPr id="1376" name="Google Shape;1376;p10"/>
            <p:cNvGrpSpPr/>
            <p:nvPr/>
          </p:nvGrpSpPr>
          <p:grpSpPr>
            <a:xfrm>
              <a:off x="4464" y="2288"/>
              <a:ext cx="310" cy="130"/>
              <a:chOff x="4334" y="1470"/>
              <a:chExt cx="246" cy="107"/>
            </a:xfrm>
          </p:grpSpPr>
          <p:sp>
            <p:nvSpPr>
              <p:cNvPr id="1377" name="Google Shape;1377;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78" name="Google Shape;1378;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79" name="Google Shape;1379;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80" name="Google Shape;1380;p10"/>
              <p:cNvGrpSpPr/>
              <p:nvPr/>
            </p:nvGrpSpPr>
            <p:grpSpPr>
              <a:xfrm>
                <a:off x="4383" y="1488"/>
                <a:ext cx="138" cy="33"/>
                <a:chOff x="2468" y="1332"/>
                <a:chExt cx="310" cy="60"/>
              </a:xfrm>
            </p:grpSpPr>
            <p:sp>
              <p:nvSpPr>
                <p:cNvPr id="1381" name="Google Shape;1381;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82" name="Google Shape;1382;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383" name="Google Shape;1383;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384" name="Google Shape;1384;p10"/>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grpSp>
          <p:nvGrpSpPr>
            <p:cNvPr id="1385" name="Google Shape;1385;p10"/>
            <p:cNvGrpSpPr/>
            <p:nvPr/>
          </p:nvGrpSpPr>
          <p:grpSpPr>
            <a:xfrm>
              <a:off x="4660" y="2464"/>
              <a:ext cx="310" cy="130"/>
              <a:chOff x="4334" y="1470"/>
              <a:chExt cx="246" cy="107"/>
            </a:xfrm>
          </p:grpSpPr>
          <p:sp>
            <p:nvSpPr>
              <p:cNvPr id="1386" name="Google Shape;1386;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87" name="Google Shape;1387;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88" name="Google Shape;1388;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89" name="Google Shape;1389;p10"/>
              <p:cNvGrpSpPr/>
              <p:nvPr/>
            </p:nvGrpSpPr>
            <p:grpSpPr>
              <a:xfrm>
                <a:off x="4383" y="1488"/>
                <a:ext cx="138" cy="33"/>
                <a:chOff x="2468" y="1332"/>
                <a:chExt cx="310" cy="60"/>
              </a:xfrm>
            </p:grpSpPr>
            <p:sp>
              <p:nvSpPr>
                <p:cNvPr id="1390" name="Google Shape;1390;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91" name="Google Shape;1391;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392" name="Google Shape;1392;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393" name="Google Shape;1393;p10"/>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grpSp>
          <p:nvGrpSpPr>
            <p:cNvPr id="1394" name="Google Shape;1394;p10"/>
            <p:cNvGrpSpPr/>
            <p:nvPr/>
          </p:nvGrpSpPr>
          <p:grpSpPr>
            <a:xfrm>
              <a:off x="4782" y="3028"/>
              <a:ext cx="392" cy="154"/>
              <a:chOff x="4334" y="1470"/>
              <a:chExt cx="246" cy="107"/>
            </a:xfrm>
          </p:grpSpPr>
          <p:sp>
            <p:nvSpPr>
              <p:cNvPr id="1395" name="Google Shape;1395;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96" name="Google Shape;1396;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97" name="Google Shape;1397;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398" name="Google Shape;1398;p10"/>
              <p:cNvGrpSpPr/>
              <p:nvPr/>
            </p:nvGrpSpPr>
            <p:grpSpPr>
              <a:xfrm>
                <a:off x="4383" y="1488"/>
                <a:ext cx="138" cy="33"/>
                <a:chOff x="2468" y="1332"/>
                <a:chExt cx="310" cy="60"/>
              </a:xfrm>
            </p:grpSpPr>
            <p:sp>
              <p:nvSpPr>
                <p:cNvPr id="1399" name="Google Shape;1399;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00" name="Google Shape;1400;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401" name="Google Shape;1401;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402" name="Google Shape;1402;p10"/>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1403" name="Google Shape;1403;p10"/>
            <p:cNvGrpSpPr/>
            <p:nvPr/>
          </p:nvGrpSpPr>
          <p:grpSpPr>
            <a:xfrm>
              <a:off x="4388" y="2840"/>
              <a:ext cx="392" cy="154"/>
              <a:chOff x="4334" y="1470"/>
              <a:chExt cx="246" cy="107"/>
            </a:xfrm>
          </p:grpSpPr>
          <p:sp>
            <p:nvSpPr>
              <p:cNvPr id="1404" name="Google Shape;1404;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05" name="Google Shape;1405;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06" name="Google Shape;1406;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07" name="Google Shape;1407;p10"/>
              <p:cNvGrpSpPr/>
              <p:nvPr/>
            </p:nvGrpSpPr>
            <p:grpSpPr>
              <a:xfrm>
                <a:off x="4383" y="1488"/>
                <a:ext cx="138" cy="33"/>
                <a:chOff x="2468" y="1332"/>
                <a:chExt cx="310" cy="60"/>
              </a:xfrm>
            </p:grpSpPr>
            <p:sp>
              <p:nvSpPr>
                <p:cNvPr id="1408" name="Google Shape;1408;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09" name="Google Shape;1409;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410" name="Google Shape;1410;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411" name="Google Shape;1411;p10"/>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1412" name="Google Shape;1412;p10"/>
            <p:cNvGrpSpPr/>
            <p:nvPr/>
          </p:nvGrpSpPr>
          <p:grpSpPr>
            <a:xfrm>
              <a:off x="3932" y="3056"/>
              <a:ext cx="392" cy="154"/>
              <a:chOff x="4334" y="1470"/>
              <a:chExt cx="246" cy="107"/>
            </a:xfrm>
          </p:grpSpPr>
          <p:sp>
            <p:nvSpPr>
              <p:cNvPr id="1413" name="Google Shape;1413;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14" name="Google Shape;1414;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15" name="Google Shape;1415;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16" name="Google Shape;1416;p10"/>
              <p:cNvGrpSpPr/>
              <p:nvPr/>
            </p:nvGrpSpPr>
            <p:grpSpPr>
              <a:xfrm>
                <a:off x="4383" y="1488"/>
                <a:ext cx="138" cy="33"/>
                <a:chOff x="2468" y="1332"/>
                <a:chExt cx="310" cy="60"/>
              </a:xfrm>
            </p:grpSpPr>
            <p:sp>
              <p:nvSpPr>
                <p:cNvPr id="1417" name="Google Shape;1417;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18" name="Google Shape;1418;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419" name="Google Shape;1419;p10"/>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420" name="Google Shape;1420;p10"/>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1421" name="Google Shape;1421;p10"/>
            <p:cNvGrpSpPr/>
            <p:nvPr/>
          </p:nvGrpSpPr>
          <p:grpSpPr>
            <a:xfrm>
              <a:off x="3812" y="2296"/>
              <a:ext cx="246" cy="108"/>
              <a:chOff x="4334" y="1470"/>
              <a:chExt cx="246" cy="107"/>
            </a:xfrm>
          </p:grpSpPr>
          <p:sp>
            <p:nvSpPr>
              <p:cNvPr id="1422" name="Google Shape;1422;p10"/>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23" name="Google Shape;1423;p10"/>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24" name="Google Shape;1424;p10"/>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25" name="Google Shape;1425;p10"/>
              <p:cNvGrpSpPr/>
              <p:nvPr/>
            </p:nvGrpSpPr>
            <p:grpSpPr>
              <a:xfrm>
                <a:off x="4383" y="1488"/>
                <a:ext cx="138" cy="33"/>
                <a:chOff x="2468" y="1332"/>
                <a:chExt cx="310" cy="60"/>
              </a:xfrm>
            </p:grpSpPr>
            <p:sp>
              <p:nvSpPr>
                <p:cNvPr id="1426" name="Google Shape;1426;p10"/>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27" name="Google Shape;1427;p10"/>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428" name="Google Shape;1428;p10"/>
              <p:cNvCxnSpPr/>
              <p:nvPr/>
            </p:nvCxnSpPr>
            <p:spPr>
              <a:xfrm>
                <a:off x="4335" y="1503"/>
                <a:ext cx="0" cy="50"/>
              </a:xfrm>
              <a:prstGeom prst="straightConnector1">
                <a:avLst/>
              </a:prstGeom>
              <a:noFill/>
              <a:ln cap="flat" cmpd="sng" w="9525">
                <a:solidFill>
                  <a:schemeClr val="lt2"/>
                </a:solidFill>
                <a:prstDash val="solid"/>
                <a:miter lim="800000"/>
                <a:headEnd len="med" w="med" type="none"/>
                <a:tailEnd len="med" w="med" type="none"/>
              </a:ln>
            </p:spPr>
          </p:cxnSp>
          <p:cxnSp>
            <p:nvCxnSpPr>
              <p:cNvPr id="1429" name="Google Shape;1429;p10"/>
              <p:cNvCxnSpPr/>
              <p:nvPr/>
            </p:nvCxnSpPr>
            <p:spPr>
              <a:xfrm>
                <a:off x="4578" y="1505"/>
                <a:ext cx="0" cy="49"/>
              </a:xfrm>
              <a:prstGeom prst="straightConnector1">
                <a:avLst/>
              </a:prstGeom>
              <a:noFill/>
              <a:ln cap="flat" cmpd="sng" w="9525">
                <a:solidFill>
                  <a:schemeClr val="lt2"/>
                </a:solidFill>
                <a:prstDash val="solid"/>
                <a:miter lim="800000"/>
                <a:headEnd len="med" w="med" type="none"/>
                <a:tailEnd len="med" w="med" type="none"/>
              </a:ln>
            </p:spPr>
          </p:cxnSp>
        </p:grpSp>
        <p:grpSp>
          <p:nvGrpSpPr>
            <p:cNvPr id="1430" name="Google Shape;1430;p10"/>
            <p:cNvGrpSpPr/>
            <p:nvPr/>
          </p:nvGrpSpPr>
          <p:grpSpPr>
            <a:xfrm>
              <a:off x="4511" y="3153"/>
              <a:ext cx="281" cy="266"/>
              <a:chOff x="5072" y="3611"/>
              <a:chExt cx="459" cy="380"/>
            </a:xfrm>
          </p:grpSpPr>
          <p:grpSp>
            <p:nvGrpSpPr>
              <p:cNvPr id="1431" name="Google Shape;1431;p10"/>
              <p:cNvGrpSpPr/>
              <p:nvPr/>
            </p:nvGrpSpPr>
            <p:grpSpPr>
              <a:xfrm>
                <a:off x="5144" y="3611"/>
                <a:ext cx="387" cy="99"/>
                <a:chOff x="5030" y="2639"/>
                <a:chExt cx="387" cy="99"/>
              </a:xfrm>
            </p:grpSpPr>
            <p:sp>
              <p:nvSpPr>
                <p:cNvPr id="1432" name="Google Shape;1432;p10"/>
                <p:cNvSpPr/>
                <p:nvPr/>
              </p:nvSpPr>
              <p:spPr>
                <a:xfrm>
                  <a:off x="5134" y="2657"/>
                  <a:ext cx="69" cy="55"/>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33" name="Google Shape;1433;p10"/>
                <p:cNvSpPr/>
                <p:nvPr/>
              </p:nvSpPr>
              <p:spPr>
                <a:xfrm>
                  <a:off x="5252" y="2656"/>
                  <a:ext cx="47" cy="42"/>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34" name="Google Shape;1434;p10"/>
                <p:cNvSpPr/>
                <p:nvPr/>
              </p:nvSpPr>
              <p:spPr>
                <a:xfrm>
                  <a:off x="5089" y="2646"/>
                  <a:ext cx="114" cy="88"/>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35" name="Google Shape;1435;p10"/>
                <p:cNvSpPr/>
                <p:nvPr/>
              </p:nvSpPr>
              <p:spPr>
                <a:xfrm>
                  <a:off x="5250" y="2643"/>
                  <a:ext cx="99" cy="59"/>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36" name="Google Shape;1436;p10"/>
                <p:cNvSpPr/>
                <p:nvPr/>
              </p:nvSpPr>
              <p:spPr>
                <a:xfrm>
                  <a:off x="5047" y="2671"/>
                  <a:ext cx="40" cy="55"/>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37" name="Google Shape;1437;p10"/>
                <p:cNvSpPr/>
                <p:nvPr/>
              </p:nvSpPr>
              <p:spPr>
                <a:xfrm>
                  <a:off x="5330" y="2639"/>
                  <a:ext cx="87" cy="73"/>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38" name="Google Shape;1438;p10"/>
                <p:cNvSpPr/>
                <p:nvPr/>
              </p:nvSpPr>
              <p:spPr>
                <a:xfrm>
                  <a:off x="5115" y="2660"/>
                  <a:ext cx="69" cy="55"/>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39" name="Google Shape;1439;p10"/>
                <p:cNvSpPr/>
                <p:nvPr/>
              </p:nvSpPr>
              <p:spPr>
                <a:xfrm>
                  <a:off x="5233" y="2660"/>
                  <a:ext cx="47" cy="42"/>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40" name="Google Shape;1440;p10"/>
                <p:cNvSpPr/>
                <p:nvPr/>
              </p:nvSpPr>
              <p:spPr>
                <a:xfrm>
                  <a:off x="5070" y="2650"/>
                  <a:ext cx="112" cy="88"/>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41" name="Google Shape;1441;p10"/>
                <p:cNvSpPr/>
                <p:nvPr/>
              </p:nvSpPr>
              <p:spPr>
                <a:xfrm>
                  <a:off x="5229" y="2647"/>
                  <a:ext cx="99" cy="59"/>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42" name="Google Shape;1442;p10"/>
                <p:cNvSpPr/>
                <p:nvPr/>
              </p:nvSpPr>
              <p:spPr>
                <a:xfrm>
                  <a:off x="5030" y="2680"/>
                  <a:ext cx="40" cy="54"/>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43" name="Google Shape;1443;p10"/>
                <p:cNvSpPr/>
                <p:nvPr/>
              </p:nvSpPr>
              <p:spPr>
                <a:xfrm>
                  <a:off x="5311" y="2643"/>
                  <a:ext cx="87" cy="73"/>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ccess_point_stylized_gray_small" id="1444" name="Google Shape;1444;p10"/>
              <p:cNvPicPr preferRelativeResize="0"/>
              <p:nvPr/>
            </p:nvPicPr>
            <p:blipFill rotWithShape="1">
              <a:blip r:embed="rId6">
                <a:alphaModFix/>
              </a:blip>
              <a:srcRect b="0" l="0" r="0" t="0"/>
              <a:stretch/>
            </p:blipFill>
            <p:spPr>
              <a:xfrm>
                <a:off x="5072" y="3642"/>
                <a:ext cx="430" cy="349"/>
              </a:xfrm>
              <a:prstGeom prst="rect">
                <a:avLst/>
              </a:prstGeom>
              <a:noFill/>
              <a:ln>
                <a:noFill/>
              </a:ln>
            </p:spPr>
          </p:pic>
        </p:grpSp>
        <p:grpSp>
          <p:nvGrpSpPr>
            <p:cNvPr id="1445" name="Google Shape;1445;p10"/>
            <p:cNvGrpSpPr/>
            <p:nvPr/>
          </p:nvGrpSpPr>
          <p:grpSpPr>
            <a:xfrm>
              <a:off x="3552" y="2211"/>
              <a:ext cx="251" cy="226"/>
              <a:chOff x="5072" y="3611"/>
              <a:chExt cx="459" cy="380"/>
            </a:xfrm>
          </p:grpSpPr>
          <p:grpSp>
            <p:nvGrpSpPr>
              <p:cNvPr id="1446" name="Google Shape;1446;p10"/>
              <p:cNvGrpSpPr/>
              <p:nvPr/>
            </p:nvGrpSpPr>
            <p:grpSpPr>
              <a:xfrm>
                <a:off x="5144" y="3611"/>
                <a:ext cx="387" cy="99"/>
                <a:chOff x="5030" y="2639"/>
                <a:chExt cx="387" cy="99"/>
              </a:xfrm>
            </p:grpSpPr>
            <p:sp>
              <p:nvSpPr>
                <p:cNvPr id="1447" name="Google Shape;1447;p10"/>
                <p:cNvSpPr/>
                <p:nvPr/>
              </p:nvSpPr>
              <p:spPr>
                <a:xfrm>
                  <a:off x="5134" y="2657"/>
                  <a:ext cx="69" cy="55"/>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48" name="Google Shape;1448;p10"/>
                <p:cNvSpPr/>
                <p:nvPr/>
              </p:nvSpPr>
              <p:spPr>
                <a:xfrm>
                  <a:off x="5252" y="2656"/>
                  <a:ext cx="47" cy="42"/>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49" name="Google Shape;1449;p10"/>
                <p:cNvSpPr/>
                <p:nvPr/>
              </p:nvSpPr>
              <p:spPr>
                <a:xfrm>
                  <a:off x="5089" y="2646"/>
                  <a:ext cx="114" cy="88"/>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50" name="Google Shape;1450;p10"/>
                <p:cNvSpPr/>
                <p:nvPr/>
              </p:nvSpPr>
              <p:spPr>
                <a:xfrm>
                  <a:off x="5250" y="2643"/>
                  <a:ext cx="99" cy="59"/>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51" name="Google Shape;1451;p10"/>
                <p:cNvSpPr/>
                <p:nvPr/>
              </p:nvSpPr>
              <p:spPr>
                <a:xfrm>
                  <a:off x="5047" y="2671"/>
                  <a:ext cx="40" cy="55"/>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52" name="Google Shape;1452;p10"/>
                <p:cNvSpPr/>
                <p:nvPr/>
              </p:nvSpPr>
              <p:spPr>
                <a:xfrm>
                  <a:off x="5330" y="2639"/>
                  <a:ext cx="87" cy="73"/>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53" name="Google Shape;1453;p10"/>
                <p:cNvSpPr/>
                <p:nvPr/>
              </p:nvSpPr>
              <p:spPr>
                <a:xfrm>
                  <a:off x="5115" y="2660"/>
                  <a:ext cx="69" cy="55"/>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54" name="Google Shape;1454;p10"/>
                <p:cNvSpPr/>
                <p:nvPr/>
              </p:nvSpPr>
              <p:spPr>
                <a:xfrm>
                  <a:off x="5233" y="2660"/>
                  <a:ext cx="47" cy="42"/>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55" name="Google Shape;1455;p10"/>
                <p:cNvSpPr/>
                <p:nvPr/>
              </p:nvSpPr>
              <p:spPr>
                <a:xfrm>
                  <a:off x="5070" y="2650"/>
                  <a:ext cx="112" cy="88"/>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56" name="Google Shape;1456;p10"/>
                <p:cNvSpPr/>
                <p:nvPr/>
              </p:nvSpPr>
              <p:spPr>
                <a:xfrm>
                  <a:off x="5229" y="2647"/>
                  <a:ext cx="99" cy="59"/>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57" name="Google Shape;1457;p10"/>
                <p:cNvSpPr/>
                <p:nvPr/>
              </p:nvSpPr>
              <p:spPr>
                <a:xfrm>
                  <a:off x="5030" y="2680"/>
                  <a:ext cx="40" cy="54"/>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58" name="Google Shape;1458;p10"/>
                <p:cNvSpPr/>
                <p:nvPr/>
              </p:nvSpPr>
              <p:spPr>
                <a:xfrm>
                  <a:off x="5311" y="2643"/>
                  <a:ext cx="87" cy="73"/>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ccess_point_stylized_gray_small" id="1459" name="Google Shape;1459;p10"/>
              <p:cNvPicPr preferRelativeResize="0"/>
              <p:nvPr/>
            </p:nvPicPr>
            <p:blipFill rotWithShape="1">
              <a:blip r:embed="rId6">
                <a:alphaModFix/>
              </a:blip>
              <a:srcRect b="0" l="0" r="0" t="0"/>
              <a:stretch/>
            </p:blipFill>
            <p:spPr>
              <a:xfrm>
                <a:off x="5072" y="3642"/>
                <a:ext cx="430" cy="349"/>
              </a:xfrm>
              <a:prstGeom prst="rect">
                <a:avLst/>
              </a:prstGeom>
              <a:noFill/>
              <a:ln>
                <a:noFill/>
              </a:ln>
            </p:spPr>
          </p:pic>
        </p:grpSp>
        <p:cxnSp>
          <p:nvCxnSpPr>
            <p:cNvPr id="1460" name="Google Shape;1460;p10"/>
            <p:cNvCxnSpPr/>
            <p:nvPr/>
          </p:nvCxnSpPr>
          <p:spPr>
            <a:xfrm flipH="1" rot="-5400000">
              <a:off x="5034" y="3427"/>
              <a:ext cx="2" cy="54"/>
            </a:xfrm>
            <a:prstGeom prst="straightConnector1">
              <a:avLst/>
            </a:prstGeom>
            <a:noFill/>
            <a:ln cap="flat" cmpd="sng" w="12700">
              <a:solidFill>
                <a:schemeClr val="lt2"/>
              </a:solidFill>
              <a:prstDash val="solid"/>
              <a:miter lim="800000"/>
              <a:headEnd len="med" w="med" type="none"/>
              <a:tailEnd len="med" w="med" type="none"/>
            </a:ln>
          </p:spPr>
        </p:cxnSp>
        <p:grpSp>
          <p:nvGrpSpPr>
            <p:cNvPr id="1461" name="Google Shape;1461;p10"/>
            <p:cNvGrpSpPr/>
            <p:nvPr/>
          </p:nvGrpSpPr>
          <p:grpSpPr>
            <a:xfrm flipH="1">
              <a:off x="3638" y="2856"/>
              <a:ext cx="261" cy="235"/>
              <a:chOff x="2839" y="3501"/>
              <a:chExt cx="755" cy="803"/>
            </a:xfrm>
          </p:grpSpPr>
          <p:pic>
            <p:nvPicPr>
              <p:cNvPr descr="desktop_computer_stylized_medium" id="1462" name="Google Shape;1462;p10"/>
              <p:cNvPicPr preferRelativeResize="0"/>
              <p:nvPr/>
            </p:nvPicPr>
            <p:blipFill rotWithShape="1">
              <a:blip r:embed="rId7">
                <a:alphaModFix/>
              </a:blip>
              <a:srcRect b="0" l="0" r="0" t="0"/>
              <a:stretch/>
            </p:blipFill>
            <p:spPr>
              <a:xfrm>
                <a:off x="2839" y="3501"/>
                <a:ext cx="755" cy="803"/>
              </a:xfrm>
              <a:prstGeom prst="rect">
                <a:avLst/>
              </a:prstGeom>
              <a:noFill/>
              <a:ln>
                <a:noFill/>
              </a:ln>
            </p:spPr>
          </p:pic>
          <p:sp>
            <p:nvSpPr>
              <p:cNvPr id="1463" name="Google Shape;1463;p10"/>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464" name="Google Shape;1464;p10"/>
            <p:cNvGrpSpPr/>
            <p:nvPr/>
          </p:nvGrpSpPr>
          <p:grpSpPr>
            <a:xfrm flipH="1">
              <a:off x="3438" y="3121"/>
              <a:ext cx="304" cy="256"/>
              <a:chOff x="2839" y="3501"/>
              <a:chExt cx="755" cy="803"/>
            </a:xfrm>
          </p:grpSpPr>
          <p:pic>
            <p:nvPicPr>
              <p:cNvPr descr="desktop_computer_stylized_medium" id="1465" name="Google Shape;1465;p10"/>
              <p:cNvPicPr preferRelativeResize="0"/>
              <p:nvPr/>
            </p:nvPicPr>
            <p:blipFill rotWithShape="1">
              <a:blip r:embed="rId8">
                <a:alphaModFix/>
              </a:blip>
              <a:srcRect b="0" l="0" r="0" t="0"/>
              <a:stretch/>
            </p:blipFill>
            <p:spPr>
              <a:xfrm>
                <a:off x="2839" y="3501"/>
                <a:ext cx="755" cy="803"/>
              </a:xfrm>
              <a:prstGeom prst="rect">
                <a:avLst/>
              </a:prstGeom>
              <a:noFill/>
              <a:ln>
                <a:noFill/>
              </a:ln>
            </p:spPr>
          </p:pic>
          <p:sp>
            <p:nvSpPr>
              <p:cNvPr id="1466" name="Google Shape;1466;p10"/>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467" name="Google Shape;1467;p10"/>
            <p:cNvGrpSpPr/>
            <p:nvPr/>
          </p:nvGrpSpPr>
          <p:grpSpPr>
            <a:xfrm flipH="1">
              <a:off x="3739" y="3311"/>
              <a:ext cx="269" cy="220"/>
              <a:chOff x="2839" y="3501"/>
              <a:chExt cx="755" cy="803"/>
            </a:xfrm>
          </p:grpSpPr>
          <p:pic>
            <p:nvPicPr>
              <p:cNvPr descr="desktop_computer_stylized_medium" id="1468" name="Google Shape;1468;p10"/>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1469" name="Google Shape;1469;p10"/>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470" name="Google Shape;1470;p10"/>
            <p:cNvGrpSpPr/>
            <p:nvPr/>
          </p:nvGrpSpPr>
          <p:grpSpPr>
            <a:xfrm>
              <a:off x="4126" y="3300"/>
              <a:ext cx="269" cy="221"/>
              <a:chOff x="2839" y="3501"/>
              <a:chExt cx="755" cy="803"/>
            </a:xfrm>
          </p:grpSpPr>
          <p:pic>
            <p:nvPicPr>
              <p:cNvPr descr="desktop_computer_stylized_medium" id="1471" name="Google Shape;1471;p10"/>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1472" name="Google Shape;1472;p10"/>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car_icon_small" id="1473" name="Google Shape;1473;p10"/>
            <p:cNvPicPr preferRelativeResize="0"/>
            <p:nvPr/>
          </p:nvPicPr>
          <p:blipFill rotWithShape="1">
            <a:blip r:embed="rId10">
              <a:alphaModFix/>
            </a:blip>
            <a:srcRect b="0" l="0" r="0" t="0"/>
            <a:stretch/>
          </p:blipFill>
          <p:spPr>
            <a:xfrm>
              <a:off x="3995" y="1084"/>
              <a:ext cx="535" cy="106"/>
            </a:xfrm>
            <a:prstGeom prst="rect">
              <a:avLst/>
            </a:prstGeom>
            <a:noFill/>
            <a:ln>
              <a:noFill/>
            </a:ln>
          </p:spPr>
        </p:pic>
        <p:grpSp>
          <p:nvGrpSpPr>
            <p:cNvPr id="1474" name="Google Shape;1474;p10"/>
            <p:cNvGrpSpPr/>
            <p:nvPr/>
          </p:nvGrpSpPr>
          <p:grpSpPr>
            <a:xfrm>
              <a:off x="3536" y="974"/>
              <a:ext cx="262" cy="243"/>
              <a:chOff x="2751" y="1851"/>
              <a:chExt cx="462" cy="478"/>
            </a:xfrm>
          </p:grpSpPr>
          <p:pic>
            <p:nvPicPr>
              <p:cNvPr descr="iphone_stylized_small" id="1475" name="Google Shape;1475;p10"/>
              <p:cNvPicPr preferRelativeResize="0"/>
              <p:nvPr/>
            </p:nvPicPr>
            <p:blipFill rotWithShape="1">
              <a:blip r:embed="rId11">
                <a:alphaModFix/>
              </a:blip>
              <a:srcRect b="0" l="0" r="0" t="0"/>
              <a:stretch/>
            </p:blipFill>
            <p:spPr>
              <a:xfrm>
                <a:off x="2928" y="1922"/>
                <a:ext cx="152" cy="407"/>
              </a:xfrm>
              <a:prstGeom prst="rect">
                <a:avLst/>
              </a:prstGeom>
              <a:noFill/>
              <a:ln>
                <a:noFill/>
              </a:ln>
            </p:spPr>
          </p:pic>
          <p:pic>
            <p:nvPicPr>
              <p:cNvPr descr="antenna_radiation_stylized" id="1476" name="Google Shape;1476;p10"/>
              <p:cNvPicPr preferRelativeResize="0"/>
              <p:nvPr/>
            </p:nvPicPr>
            <p:blipFill rotWithShape="1">
              <a:blip r:embed="rId12">
                <a:alphaModFix/>
              </a:blip>
              <a:srcRect b="0" l="0" r="0" t="0"/>
              <a:stretch/>
            </p:blipFill>
            <p:spPr>
              <a:xfrm>
                <a:off x="2751" y="1851"/>
                <a:ext cx="462" cy="110"/>
              </a:xfrm>
              <a:prstGeom prst="rect">
                <a:avLst/>
              </a:prstGeom>
              <a:noFill/>
              <a:ln>
                <a:noFill/>
              </a:ln>
            </p:spPr>
          </p:pic>
        </p:grpSp>
        <p:grpSp>
          <p:nvGrpSpPr>
            <p:cNvPr id="1477" name="Google Shape;1477;p10"/>
            <p:cNvGrpSpPr/>
            <p:nvPr/>
          </p:nvGrpSpPr>
          <p:grpSpPr>
            <a:xfrm>
              <a:off x="5191" y="3151"/>
              <a:ext cx="143" cy="303"/>
              <a:chOff x="4140" y="429"/>
              <a:chExt cx="1425" cy="2396"/>
            </a:xfrm>
          </p:grpSpPr>
          <p:sp>
            <p:nvSpPr>
              <p:cNvPr id="1478" name="Google Shape;1478;p1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79" name="Google Shape;1479;p10"/>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80" name="Google Shape;1480;p1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81" name="Google Shape;1481;p1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82" name="Google Shape;1482;p10"/>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83" name="Google Shape;1483;p10"/>
              <p:cNvGrpSpPr/>
              <p:nvPr/>
            </p:nvGrpSpPr>
            <p:grpSpPr>
              <a:xfrm>
                <a:off x="4748" y="666"/>
                <a:ext cx="578" cy="150"/>
                <a:chOff x="613" y="2566"/>
                <a:chExt cx="721" cy="144"/>
              </a:xfrm>
            </p:grpSpPr>
            <p:sp>
              <p:nvSpPr>
                <p:cNvPr id="1484" name="Google Shape;1484;p10"/>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85" name="Google Shape;1485;p10"/>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486" name="Google Shape;1486;p10"/>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87" name="Google Shape;1487;p10"/>
              <p:cNvGrpSpPr/>
              <p:nvPr/>
            </p:nvGrpSpPr>
            <p:grpSpPr>
              <a:xfrm>
                <a:off x="4748" y="990"/>
                <a:ext cx="578" cy="134"/>
                <a:chOff x="615" y="2564"/>
                <a:chExt cx="721" cy="139"/>
              </a:xfrm>
            </p:grpSpPr>
            <p:sp>
              <p:nvSpPr>
                <p:cNvPr id="1488" name="Google Shape;1488;p10"/>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89" name="Google Shape;1489;p10"/>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490" name="Google Shape;1490;p10"/>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91" name="Google Shape;1491;p10"/>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92" name="Google Shape;1492;p10"/>
              <p:cNvGrpSpPr/>
              <p:nvPr/>
            </p:nvGrpSpPr>
            <p:grpSpPr>
              <a:xfrm>
                <a:off x="4738" y="1647"/>
                <a:ext cx="578" cy="135"/>
                <a:chOff x="618" y="2586"/>
                <a:chExt cx="720" cy="124"/>
              </a:xfrm>
            </p:grpSpPr>
            <p:sp>
              <p:nvSpPr>
                <p:cNvPr id="1493" name="Google Shape;1493;p10"/>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94" name="Google Shape;1494;p10"/>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495" name="Google Shape;1495;p1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496" name="Google Shape;1496;p10"/>
              <p:cNvGrpSpPr/>
              <p:nvPr/>
            </p:nvGrpSpPr>
            <p:grpSpPr>
              <a:xfrm>
                <a:off x="4738" y="1330"/>
                <a:ext cx="588" cy="134"/>
                <a:chOff x="613" y="2571"/>
                <a:chExt cx="732" cy="134"/>
              </a:xfrm>
            </p:grpSpPr>
            <p:sp>
              <p:nvSpPr>
                <p:cNvPr id="1497" name="Google Shape;1497;p10"/>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498" name="Google Shape;1498;p10"/>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499" name="Google Shape;1499;p10"/>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0" name="Google Shape;1500;p1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1" name="Google Shape;1501;p1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2" name="Google Shape;1502;p10"/>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3" name="Google Shape;1503;p1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4" name="Google Shape;1504;p10"/>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5" name="Google Shape;1505;p10"/>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6" name="Google Shape;1506;p10"/>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7" name="Google Shape;1507;p10"/>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8" name="Google Shape;1508;p10"/>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09" name="Google Shape;1509;p10"/>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510" name="Google Shape;1510;p10"/>
            <p:cNvGrpSpPr/>
            <p:nvPr/>
          </p:nvGrpSpPr>
          <p:grpSpPr>
            <a:xfrm>
              <a:off x="4992" y="3341"/>
              <a:ext cx="143" cy="303"/>
              <a:chOff x="4140" y="429"/>
              <a:chExt cx="1425" cy="2396"/>
            </a:xfrm>
          </p:grpSpPr>
          <p:sp>
            <p:nvSpPr>
              <p:cNvPr id="1511" name="Google Shape;1511;p1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12" name="Google Shape;1512;p10"/>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13" name="Google Shape;1513;p1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14" name="Google Shape;1514;p1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15" name="Google Shape;1515;p10"/>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516" name="Google Shape;1516;p10"/>
              <p:cNvGrpSpPr/>
              <p:nvPr/>
            </p:nvGrpSpPr>
            <p:grpSpPr>
              <a:xfrm>
                <a:off x="4748" y="666"/>
                <a:ext cx="578" cy="150"/>
                <a:chOff x="613" y="2566"/>
                <a:chExt cx="721" cy="144"/>
              </a:xfrm>
            </p:grpSpPr>
            <p:sp>
              <p:nvSpPr>
                <p:cNvPr id="1517" name="Google Shape;1517;p10"/>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18" name="Google Shape;1518;p10"/>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519" name="Google Shape;1519;p10"/>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520" name="Google Shape;1520;p10"/>
              <p:cNvGrpSpPr/>
              <p:nvPr/>
            </p:nvGrpSpPr>
            <p:grpSpPr>
              <a:xfrm>
                <a:off x="4748" y="990"/>
                <a:ext cx="578" cy="134"/>
                <a:chOff x="615" y="2564"/>
                <a:chExt cx="721" cy="139"/>
              </a:xfrm>
            </p:grpSpPr>
            <p:sp>
              <p:nvSpPr>
                <p:cNvPr id="1521" name="Google Shape;1521;p10"/>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22" name="Google Shape;1522;p10"/>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523" name="Google Shape;1523;p10"/>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24" name="Google Shape;1524;p10"/>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525" name="Google Shape;1525;p10"/>
              <p:cNvGrpSpPr/>
              <p:nvPr/>
            </p:nvGrpSpPr>
            <p:grpSpPr>
              <a:xfrm>
                <a:off x="4738" y="1647"/>
                <a:ext cx="578" cy="135"/>
                <a:chOff x="618" y="2586"/>
                <a:chExt cx="720" cy="124"/>
              </a:xfrm>
            </p:grpSpPr>
            <p:sp>
              <p:nvSpPr>
                <p:cNvPr id="1526" name="Google Shape;1526;p10"/>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27" name="Google Shape;1527;p10"/>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528" name="Google Shape;1528;p1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529" name="Google Shape;1529;p10"/>
              <p:cNvGrpSpPr/>
              <p:nvPr/>
            </p:nvGrpSpPr>
            <p:grpSpPr>
              <a:xfrm>
                <a:off x="4738" y="1330"/>
                <a:ext cx="588" cy="134"/>
                <a:chOff x="613" y="2571"/>
                <a:chExt cx="732" cy="134"/>
              </a:xfrm>
            </p:grpSpPr>
            <p:sp>
              <p:nvSpPr>
                <p:cNvPr id="1530" name="Google Shape;1530;p10"/>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1" name="Google Shape;1531;p10"/>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532" name="Google Shape;1532;p10"/>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3" name="Google Shape;1533;p1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4" name="Google Shape;1534;p1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5" name="Google Shape;1535;p10"/>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6" name="Google Shape;1536;p1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7" name="Google Shape;1537;p10"/>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8" name="Google Shape;1538;p10"/>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39" name="Google Shape;1539;p10"/>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40" name="Google Shape;1540;p10"/>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41" name="Google Shape;1541;p10"/>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42" name="Google Shape;1542;p10"/>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543" name="Google Shape;1543;p10"/>
            <p:cNvGrpSpPr/>
            <p:nvPr/>
          </p:nvGrpSpPr>
          <p:grpSpPr>
            <a:xfrm>
              <a:off x="3340" y="1287"/>
              <a:ext cx="337" cy="261"/>
              <a:chOff x="877" y="1008"/>
              <a:chExt cx="2747" cy="2630"/>
            </a:xfrm>
          </p:grpSpPr>
          <p:pic>
            <p:nvPicPr>
              <p:cNvPr descr="antenna_stylized" id="1544" name="Google Shape;1544;p10"/>
              <p:cNvPicPr preferRelativeResize="0"/>
              <p:nvPr/>
            </p:nvPicPr>
            <p:blipFill rotWithShape="1">
              <a:blip r:embed="rId13">
                <a:alphaModFix/>
              </a:blip>
              <a:srcRect b="0" l="0" r="0" t="0"/>
              <a:stretch/>
            </p:blipFill>
            <p:spPr>
              <a:xfrm>
                <a:off x="877" y="1008"/>
                <a:ext cx="2725" cy="1421"/>
              </a:xfrm>
              <a:prstGeom prst="rect">
                <a:avLst/>
              </a:prstGeom>
              <a:noFill/>
              <a:ln>
                <a:noFill/>
              </a:ln>
            </p:spPr>
          </p:pic>
          <p:pic>
            <p:nvPicPr>
              <p:cNvPr descr="laptop_keyboard" id="1545" name="Google Shape;1545;p10"/>
              <p:cNvPicPr preferRelativeResize="0"/>
              <p:nvPr/>
            </p:nvPicPr>
            <p:blipFill rotWithShape="1">
              <a:blip r:embed="rId14">
                <a:alphaModFix/>
              </a:blip>
              <a:srcRect b="0" l="0" r="0" t="0"/>
              <a:stretch/>
            </p:blipFill>
            <p:spPr>
              <a:xfrm flipH="1" rot="120000">
                <a:off x="1009" y="2586"/>
                <a:ext cx="2245" cy="1013"/>
              </a:xfrm>
              <a:prstGeom prst="rect">
                <a:avLst/>
              </a:prstGeom>
              <a:noFill/>
              <a:ln>
                <a:noFill/>
              </a:ln>
            </p:spPr>
          </p:pic>
          <p:sp>
            <p:nvSpPr>
              <p:cNvPr id="1546" name="Google Shape;1546;p10"/>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1547" name="Google Shape;1547;p10"/>
              <p:cNvPicPr preferRelativeResize="0"/>
              <p:nvPr/>
            </p:nvPicPr>
            <p:blipFill rotWithShape="1">
              <a:blip r:embed="rId15">
                <a:alphaModFix/>
              </a:blip>
              <a:srcRect b="0" l="0" r="0" t="0"/>
              <a:stretch/>
            </p:blipFill>
            <p:spPr>
              <a:xfrm>
                <a:off x="1842" y="1637"/>
                <a:ext cx="1642" cy="1203"/>
              </a:xfrm>
              <a:prstGeom prst="rect">
                <a:avLst/>
              </a:prstGeom>
              <a:noFill/>
              <a:ln>
                <a:noFill/>
              </a:ln>
            </p:spPr>
          </p:pic>
          <p:sp>
            <p:nvSpPr>
              <p:cNvPr id="1548" name="Google Shape;1548;p10"/>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49" name="Google Shape;1549;p10"/>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0" name="Google Shape;1550;p10"/>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1" name="Google Shape;1551;p10"/>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2" name="Google Shape;1552;p10"/>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3" name="Google Shape;1553;p10"/>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554" name="Google Shape;1554;p10"/>
              <p:cNvGrpSpPr/>
              <p:nvPr/>
            </p:nvGrpSpPr>
            <p:grpSpPr>
              <a:xfrm>
                <a:off x="1709" y="3008"/>
                <a:ext cx="507" cy="234"/>
                <a:chOff x="1740" y="2642"/>
                <a:chExt cx="752" cy="327"/>
              </a:xfrm>
            </p:grpSpPr>
            <p:sp>
              <p:nvSpPr>
                <p:cNvPr id="1555" name="Google Shape;1555;p10"/>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6" name="Google Shape;1556;p10"/>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7" name="Google Shape;1557;p10"/>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8" name="Google Shape;1558;p10"/>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59" name="Google Shape;1559;p10"/>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60" name="Google Shape;1560;p10"/>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561" name="Google Shape;1561;p10"/>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62" name="Google Shape;1562;p10"/>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63" name="Google Shape;1563;p10"/>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64" name="Google Shape;1564;p10"/>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65" name="Google Shape;1565;p10"/>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66" name="Google Shape;1566;p10"/>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567" name="Google Shape;1567;p10"/>
            <p:cNvGrpSpPr/>
            <p:nvPr/>
          </p:nvGrpSpPr>
          <p:grpSpPr>
            <a:xfrm>
              <a:off x="4329" y="3456"/>
              <a:ext cx="299" cy="261"/>
              <a:chOff x="877" y="1008"/>
              <a:chExt cx="2747" cy="2630"/>
            </a:xfrm>
          </p:grpSpPr>
          <p:pic>
            <p:nvPicPr>
              <p:cNvPr descr="antenna_stylized" id="1568" name="Google Shape;1568;p10"/>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1569" name="Google Shape;1569;p10"/>
              <p:cNvPicPr preferRelativeResize="0"/>
              <p:nvPr/>
            </p:nvPicPr>
            <p:blipFill rotWithShape="1">
              <a:blip r:embed="rId17">
                <a:alphaModFix/>
              </a:blip>
              <a:srcRect b="0" l="0" r="0" t="0"/>
              <a:stretch/>
            </p:blipFill>
            <p:spPr>
              <a:xfrm flipH="1" rot="120000">
                <a:off x="1009" y="2586"/>
                <a:ext cx="2245" cy="1013"/>
              </a:xfrm>
              <a:prstGeom prst="rect">
                <a:avLst/>
              </a:prstGeom>
              <a:noFill/>
              <a:ln>
                <a:noFill/>
              </a:ln>
            </p:spPr>
          </p:pic>
          <p:sp>
            <p:nvSpPr>
              <p:cNvPr id="1570" name="Google Shape;1570;p10"/>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1571" name="Google Shape;1571;p10"/>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1572" name="Google Shape;1572;p10"/>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73" name="Google Shape;1573;p10"/>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74" name="Google Shape;1574;p10"/>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75" name="Google Shape;1575;p10"/>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76" name="Google Shape;1576;p10"/>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77" name="Google Shape;1577;p10"/>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578" name="Google Shape;1578;p10"/>
              <p:cNvGrpSpPr/>
              <p:nvPr/>
            </p:nvGrpSpPr>
            <p:grpSpPr>
              <a:xfrm>
                <a:off x="1709" y="3008"/>
                <a:ext cx="507" cy="234"/>
                <a:chOff x="1740" y="2642"/>
                <a:chExt cx="752" cy="327"/>
              </a:xfrm>
            </p:grpSpPr>
            <p:sp>
              <p:nvSpPr>
                <p:cNvPr id="1579" name="Google Shape;1579;p10"/>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80" name="Google Shape;1580;p10"/>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81" name="Google Shape;1581;p10"/>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82" name="Google Shape;1582;p10"/>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83" name="Google Shape;1583;p10"/>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84" name="Google Shape;1584;p10"/>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585" name="Google Shape;1585;p10"/>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86" name="Google Shape;1586;p10"/>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87" name="Google Shape;1587;p10"/>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88" name="Google Shape;1588;p10"/>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89" name="Google Shape;1589;p10"/>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90" name="Google Shape;1590;p10"/>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591" name="Google Shape;1591;p10"/>
            <p:cNvGrpSpPr/>
            <p:nvPr/>
          </p:nvGrpSpPr>
          <p:grpSpPr>
            <a:xfrm>
              <a:off x="3503" y="1916"/>
              <a:ext cx="280" cy="261"/>
              <a:chOff x="877" y="1008"/>
              <a:chExt cx="2747" cy="2630"/>
            </a:xfrm>
          </p:grpSpPr>
          <p:pic>
            <p:nvPicPr>
              <p:cNvPr descr="antenna_stylized" id="1592" name="Google Shape;1592;p10"/>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1593" name="Google Shape;1593;p10"/>
              <p:cNvPicPr preferRelativeResize="0"/>
              <p:nvPr/>
            </p:nvPicPr>
            <p:blipFill rotWithShape="1">
              <a:blip r:embed="rId20">
                <a:alphaModFix/>
              </a:blip>
              <a:srcRect b="0" l="0" r="0" t="0"/>
              <a:stretch/>
            </p:blipFill>
            <p:spPr>
              <a:xfrm flipH="1" rot="120000">
                <a:off x="1009" y="2586"/>
                <a:ext cx="2245" cy="1013"/>
              </a:xfrm>
              <a:prstGeom prst="rect">
                <a:avLst/>
              </a:prstGeom>
              <a:noFill/>
              <a:ln>
                <a:noFill/>
              </a:ln>
            </p:spPr>
          </p:pic>
          <p:sp>
            <p:nvSpPr>
              <p:cNvPr id="1594" name="Google Shape;1594;p10"/>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1595" name="Google Shape;1595;p10"/>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1596" name="Google Shape;1596;p10"/>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97" name="Google Shape;1597;p10"/>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98" name="Google Shape;1598;p10"/>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599" name="Google Shape;1599;p10"/>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00" name="Google Shape;1600;p10"/>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01" name="Google Shape;1601;p10"/>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602" name="Google Shape;1602;p10"/>
              <p:cNvGrpSpPr/>
              <p:nvPr/>
            </p:nvGrpSpPr>
            <p:grpSpPr>
              <a:xfrm>
                <a:off x="1709" y="3008"/>
                <a:ext cx="507" cy="234"/>
                <a:chOff x="1740" y="2642"/>
                <a:chExt cx="752" cy="327"/>
              </a:xfrm>
            </p:grpSpPr>
            <p:sp>
              <p:nvSpPr>
                <p:cNvPr id="1603" name="Google Shape;1603;p10"/>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04" name="Google Shape;1604;p10"/>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05" name="Google Shape;1605;p10"/>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06" name="Google Shape;1606;p10"/>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07" name="Google Shape;1607;p10"/>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08" name="Google Shape;1608;p10"/>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609" name="Google Shape;1609;p10"/>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10" name="Google Shape;1610;p10"/>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11" name="Google Shape;1611;p10"/>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12" name="Google Shape;1612;p10"/>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13" name="Google Shape;1613;p10"/>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14" name="Google Shape;1614;p10"/>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615" name="Google Shape;1615;p10"/>
            <p:cNvGrpSpPr/>
            <p:nvPr/>
          </p:nvGrpSpPr>
          <p:grpSpPr>
            <a:xfrm flipH="1">
              <a:off x="3742" y="2030"/>
              <a:ext cx="261" cy="235"/>
              <a:chOff x="2839" y="3501"/>
              <a:chExt cx="755" cy="803"/>
            </a:xfrm>
          </p:grpSpPr>
          <p:pic>
            <p:nvPicPr>
              <p:cNvPr descr="desktop_computer_stylized_medium" id="1616" name="Google Shape;1616;p10"/>
              <p:cNvPicPr preferRelativeResize="0"/>
              <p:nvPr/>
            </p:nvPicPr>
            <p:blipFill rotWithShape="1">
              <a:blip r:embed="rId7">
                <a:alphaModFix/>
              </a:blip>
              <a:srcRect b="0" l="0" r="0" t="0"/>
              <a:stretch/>
            </p:blipFill>
            <p:spPr>
              <a:xfrm>
                <a:off x="2839" y="3501"/>
                <a:ext cx="755" cy="803"/>
              </a:xfrm>
              <a:prstGeom prst="rect">
                <a:avLst/>
              </a:prstGeom>
              <a:noFill/>
              <a:ln>
                <a:noFill/>
              </a:ln>
            </p:spPr>
          </p:pic>
          <p:sp>
            <p:nvSpPr>
              <p:cNvPr id="1617" name="Google Shape;1617;p10"/>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618" name="Google Shape;1618;p10"/>
            <p:cNvGrpSpPr/>
            <p:nvPr/>
          </p:nvGrpSpPr>
          <p:grpSpPr>
            <a:xfrm>
              <a:off x="4603" y="3416"/>
              <a:ext cx="299" cy="261"/>
              <a:chOff x="877" y="1008"/>
              <a:chExt cx="2747" cy="2630"/>
            </a:xfrm>
          </p:grpSpPr>
          <p:pic>
            <p:nvPicPr>
              <p:cNvPr descr="antenna_stylized" id="1619" name="Google Shape;1619;p10"/>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1620" name="Google Shape;1620;p10"/>
              <p:cNvPicPr preferRelativeResize="0"/>
              <p:nvPr/>
            </p:nvPicPr>
            <p:blipFill rotWithShape="1">
              <a:blip r:embed="rId17">
                <a:alphaModFix/>
              </a:blip>
              <a:srcRect b="0" l="0" r="0" t="0"/>
              <a:stretch/>
            </p:blipFill>
            <p:spPr>
              <a:xfrm flipH="1" rot="120000">
                <a:off x="1009" y="2586"/>
                <a:ext cx="2245" cy="1013"/>
              </a:xfrm>
              <a:prstGeom prst="rect">
                <a:avLst/>
              </a:prstGeom>
              <a:noFill/>
              <a:ln>
                <a:noFill/>
              </a:ln>
            </p:spPr>
          </p:pic>
          <p:sp>
            <p:nvSpPr>
              <p:cNvPr id="1621" name="Google Shape;1621;p10"/>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1622" name="Google Shape;1622;p10"/>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1623" name="Google Shape;1623;p10"/>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24" name="Google Shape;1624;p10"/>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25" name="Google Shape;1625;p10"/>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26" name="Google Shape;1626;p10"/>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27" name="Google Shape;1627;p10"/>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28" name="Google Shape;1628;p10"/>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629" name="Google Shape;1629;p10"/>
              <p:cNvGrpSpPr/>
              <p:nvPr/>
            </p:nvGrpSpPr>
            <p:grpSpPr>
              <a:xfrm>
                <a:off x="1709" y="3008"/>
                <a:ext cx="507" cy="234"/>
                <a:chOff x="1740" y="2642"/>
                <a:chExt cx="752" cy="327"/>
              </a:xfrm>
            </p:grpSpPr>
            <p:sp>
              <p:nvSpPr>
                <p:cNvPr id="1630" name="Google Shape;1630;p10"/>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31" name="Google Shape;1631;p10"/>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32" name="Google Shape;1632;p10"/>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33" name="Google Shape;1633;p10"/>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34" name="Google Shape;1634;p10"/>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35" name="Google Shape;1635;p10"/>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636" name="Google Shape;1636;p10"/>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37" name="Google Shape;1637;p10"/>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38" name="Google Shape;1638;p10"/>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39" name="Google Shape;1639;p10"/>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40" name="Google Shape;1640;p10"/>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41" name="Google Shape;1641;p10"/>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1642" name="Google Shape;1642;p10"/>
          <p:cNvSpPr txBox="1"/>
          <p:nvPr>
            <p:ph type="title"/>
          </p:nvPr>
        </p:nvSpPr>
        <p:spPr>
          <a:xfrm>
            <a:off x="309562" y="228600"/>
            <a:ext cx="7772400" cy="8191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Kiến trúc P2P (ngang hàng)</a:t>
            </a:r>
            <a:endParaRPr/>
          </a:p>
        </p:txBody>
      </p:sp>
      <p:sp>
        <p:nvSpPr>
          <p:cNvPr id="1643" name="Google Shape;1643;p10"/>
          <p:cNvSpPr txBox="1"/>
          <p:nvPr>
            <p:ph idx="1" type="body"/>
          </p:nvPr>
        </p:nvSpPr>
        <p:spPr>
          <a:xfrm>
            <a:off x="234950" y="1300162"/>
            <a:ext cx="4824412" cy="5241925"/>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495"/>
              <a:buFont typeface="Noto Sans Symbols"/>
              <a:buChar char="❖"/>
            </a:pPr>
            <a:r>
              <a:rPr b="0" i="1" lang="en-US" sz="2300" u="none">
                <a:solidFill>
                  <a:schemeClr val="dk1"/>
                </a:solidFill>
                <a:latin typeface="Arial"/>
                <a:ea typeface="Arial"/>
                <a:cs typeface="Arial"/>
                <a:sym typeface="Arial"/>
              </a:rPr>
              <a:t>Không có </a:t>
            </a:r>
            <a:r>
              <a:rPr b="0" i="0" lang="en-US" sz="2300" u="none">
                <a:solidFill>
                  <a:schemeClr val="dk1"/>
                </a:solidFill>
                <a:latin typeface="Arial"/>
                <a:ea typeface="Arial"/>
                <a:cs typeface="Arial"/>
                <a:sym typeface="Arial"/>
              </a:rPr>
              <a:t>máy chủ </a:t>
            </a:r>
            <a:endParaRPr/>
          </a:p>
          <a:p>
            <a:pPr indent="-342900" lvl="0" marL="342900" rtl="0" algn="just">
              <a:lnSpc>
                <a:spcPct val="85000"/>
              </a:lnSpc>
              <a:spcBef>
                <a:spcPts val="460"/>
              </a:spcBef>
              <a:spcAft>
                <a:spcPts val="0"/>
              </a:spcAft>
              <a:buClr>
                <a:srgbClr val="000099"/>
              </a:buClr>
              <a:buSzPts val="1495"/>
              <a:buFont typeface="Noto Sans Symbols"/>
              <a:buChar char="❖"/>
            </a:pPr>
            <a:r>
              <a:rPr b="0" i="0" lang="en-US" sz="2300" u="none">
                <a:solidFill>
                  <a:schemeClr val="dk1"/>
                </a:solidFill>
                <a:latin typeface="Arial"/>
                <a:ea typeface="Arial"/>
                <a:cs typeface="Arial"/>
                <a:sym typeface="Arial"/>
              </a:rPr>
              <a:t>Các hệ thống đầu cuối bất kỳ (peer) truyền thông trực tiếp với nhau</a:t>
            </a:r>
            <a:endParaRPr/>
          </a:p>
          <a:p>
            <a:pPr indent="-342900" lvl="0" marL="342900" rtl="0" algn="just">
              <a:lnSpc>
                <a:spcPct val="85000"/>
              </a:lnSpc>
              <a:spcBef>
                <a:spcPts val="460"/>
              </a:spcBef>
              <a:spcAft>
                <a:spcPts val="0"/>
              </a:spcAft>
              <a:buClr>
                <a:srgbClr val="000099"/>
              </a:buClr>
              <a:buSzPts val="1495"/>
              <a:buFont typeface="Noto Sans Symbols"/>
              <a:buChar char="❖"/>
            </a:pPr>
            <a:r>
              <a:rPr b="0" i="0" lang="en-US" sz="2300" u="none">
                <a:solidFill>
                  <a:schemeClr val="dk1"/>
                </a:solidFill>
                <a:latin typeface="Arial"/>
                <a:ea typeface="Arial"/>
                <a:cs typeface="Arial"/>
                <a:sym typeface="Arial"/>
              </a:rPr>
              <a:t>Các peer yêu cầu dịch vụ từ các bên khác và cung cấp dịch vụ ngược lại cho các bên khác</a:t>
            </a:r>
            <a:endParaRPr/>
          </a:p>
          <a:p>
            <a:pPr indent="-285750" lvl="1" marL="742950" rtl="0" algn="just">
              <a:lnSpc>
                <a:spcPct val="85000"/>
              </a:lnSpc>
              <a:spcBef>
                <a:spcPts val="460"/>
              </a:spcBef>
              <a:spcAft>
                <a:spcPts val="0"/>
              </a:spcAft>
              <a:buClr>
                <a:srgbClr val="000099"/>
              </a:buClr>
              <a:buSzPts val="2300"/>
              <a:buFont typeface="Noto Sans Symbols"/>
              <a:buChar char="▪"/>
            </a:pPr>
            <a:r>
              <a:rPr b="0" i="1" lang="en-US" sz="2300" u="none">
                <a:solidFill>
                  <a:srgbClr val="CC0000"/>
                </a:solidFill>
                <a:latin typeface="Arial"/>
                <a:ea typeface="Arial"/>
                <a:cs typeface="Arial"/>
                <a:sym typeface="Arial"/>
              </a:rPr>
              <a:t>Có khả năng tự mở rộng </a:t>
            </a:r>
            <a:r>
              <a:rPr b="0" i="0" lang="en-US" sz="2300" u="none">
                <a:solidFill>
                  <a:srgbClr val="CC0000"/>
                </a:solidFill>
                <a:latin typeface="Arial"/>
                <a:ea typeface="Arial"/>
                <a:cs typeface="Arial"/>
                <a:sym typeface="Arial"/>
              </a:rPr>
              <a:t>– các peer mới cung cấp thêm dịch vụ mới, cũng như  có thêm nhu cầu mới về dịch vụ</a:t>
            </a:r>
            <a:endParaRPr/>
          </a:p>
          <a:p>
            <a:pPr indent="-342900" lvl="0" marL="342900" rtl="0" algn="just">
              <a:lnSpc>
                <a:spcPct val="85000"/>
              </a:lnSpc>
              <a:spcBef>
                <a:spcPts val="460"/>
              </a:spcBef>
              <a:spcAft>
                <a:spcPts val="0"/>
              </a:spcAft>
              <a:buClr>
                <a:srgbClr val="000099"/>
              </a:buClr>
              <a:buSzPts val="1495"/>
              <a:buFont typeface="Noto Sans Symbols"/>
              <a:buChar char="❖"/>
            </a:pPr>
            <a:r>
              <a:rPr b="0" i="0" lang="en-US" sz="2300" u="none">
                <a:solidFill>
                  <a:schemeClr val="dk1"/>
                </a:solidFill>
                <a:latin typeface="Arial"/>
                <a:ea typeface="Arial"/>
                <a:cs typeface="Arial"/>
                <a:sym typeface="Arial"/>
              </a:rPr>
              <a:t>Các peer được kết nối không liên tục và có thể thay đổi địa chỉ IP</a:t>
            </a:r>
            <a:endParaRPr/>
          </a:p>
          <a:p>
            <a:pPr indent="-285750" lvl="1" marL="742950" rtl="0" algn="just">
              <a:lnSpc>
                <a:spcPct val="85000"/>
              </a:lnSpc>
              <a:spcBef>
                <a:spcPts val="460"/>
              </a:spcBef>
              <a:spcAft>
                <a:spcPts val="0"/>
              </a:spcAft>
              <a:buClr>
                <a:srgbClr val="000099"/>
              </a:buClr>
              <a:buSzPts val="2300"/>
              <a:buFont typeface="Noto Sans Symbols"/>
              <a:buChar char="▪"/>
            </a:pPr>
            <a:r>
              <a:rPr b="0" i="0" lang="en-US" sz="2300" u="none">
                <a:solidFill>
                  <a:schemeClr val="dk1"/>
                </a:solidFill>
                <a:latin typeface="Arial"/>
                <a:ea typeface="Arial"/>
                <a:cs typeface="Arial"/>
                <a:sym typeface="Arial"/>
              </a:rPr>
              <a:t>Quản lý phức tạp</a:t>
            </a:r>
            <a:endParaRPr/>
          </a:p>
          <a:p>
            <a:pPr indent="-252095" lvl="0" marL="342900" rtl="0" algn="just">
              <a:lnSpc>
                <a:spcPct val="85000"/>
              </a:lnSpc>
              <a:spcBef>
                <a:spcPts val="440"/>
              </a:spcBef>
              <a:spcAft>
                <a:spcPts val="0"/>
              </a:spcAft>
              <a:buClr>
                <a:srgbClr val="000099"/>
              </a:buClr>
              <a:buSzPts val="1430"/>
              <a:buFont typeface="Noto Sans Symbols"/>
              <a:buNone/>
            </a:pPr>
            <a:r>
              <a:t/>
            </a:r>
            <a:endParaRPr b="0" i="0" sz="2200" u="none">
              <a:solidFill>
                <a:srgbClr val="CC0000"/>
              </a:solidFill>
              <a:latin typeface="Arial"/>
              <a:ea typeface="Arial"/>
              <a:cs typeface="Arial"/>
              <a:sym typeface="Arial"/>
            </a:endParaRPr>
          </a:p>
          <a:p>
            <a:pPr indent="-252095" lvl="0" marL="342900" rtl="0" algn="l">
              <a:lnSpc>
                <a:spcPct val="85000"/>
              </a:lnSpc>
              <a:spcBef>
                <a:spcPts val="440"/>
              </a:spcBef>
              <a:spcAft>
                <a:spcPts val="0"/>
              </a:spcAft>
              <a:buSzPts val="1430"/>
              <a:buNone/>
            </a:pPr>
            <a:r>
              <a:t/>
            </a:r>
            <a:endParaRPr b="0" i="0" sz="2200" u="none">
              <a:solidFill>
                <a:srgbClr val="CC0000"/>
              </a:solidFill>
              <a:latin typeface="Arial"/>
              <a:ea typeface="Arial"/>
              <a:cs typeface="Arial"/>
              <a:sym typeface="Arial"/>
            </a:endParaRPr>
          </a:p>
        </p:txBody>
      </p:sp>
      <p:pic>
        <p:nvPicPr>
          <p:cNvPr descr="underline_base" id="1644" name="Google Shape;1644;p10"/>
          <p:cNvPicPr preferRelativeResize="0"/>
          <p:nvPr/>
        </p:nvPicPr>
        <p:blipFill rotWithShape="1">
          <a:blip r:embed="rId22">
            <a:alphaModFix/>
          </a:blip>
          <a:srcRect b="0" l="0" r="0" t="0"/>
          <a:stretch/>
        </p:blipFill>
        <p:spPr>
          <a:xfrm>
            <a:off x="361950" y="852487"/>
            <a:ext cx="4011612" cy="193675"/>
          </a:xfrm>
          <a:prstGeom prst="rect">
            <a:avLst/>
          </a:prstGeom>
          <a:noFill/>
          <a:ln>
            <a:noFill/>
          </a:ln>
        </p:spPr>
      </p:pic>
      <p:cxnSp>
        <p:nvCxnSpPr>
          <p:cNvPr id="1645" name="Google Shape;1645;p10"/>
          <p:cNvCxnSpPr/>
          <p:nvPr/>
        </p:nvCxnSpPr>
        <p:spPr>
          <a:xfrm flipH="1">
            <a:off x="6221412" y="1852612"/>
            <a:ext cx="503237" cy="1389062"/>
          </a:xfrm>
          <a:prstGeom prst="straightConnector1">
            <a:avLst/>
          </a:prstGeom>
          <a:noFill/>
          <a:ln cap="flat" cmpd="sng" w="76200">
            <a:solidFill>
              <a:srgbClr val="CC0000"/>
            </a:solidFill>
            <a:prstDash val="solid"/>
            <a:miter lim="800000"/>
            <a:headEnd len="med" w="med" type="triangle"/>
            <a:tailEnd len="med" w="med" type="triangle"/>
          </a:ln>
        </p:spPr>
      </p:cxnSp>
      <p:cxnSp>
        <p:nvCxnSpPr>
          <p:cNvPr id="1646" name="Google Shape;1646;p10"/>
          <p:cNvCxnSpPr/>
          <p:nvPr/>
        </p:nvCxnSpPr>
        <p:spPr>
          <a:xfrm>
            <a:off x="5565775" y="2438400"/>
            <a:ext cx="238125" cy="2568575"/>
          </a:xfrm>
          <a:prstGeom prst="straightConnector1">
            <a:avLst/>
          </a:prstGeom>
          <a:noFill/>
          <a:ln cap="flat" cmpd="sng" w="76200">
            <a:solidFill>
              <a:srgbClr val="CC0000"/>
            </a:solidFill>
            <a:prstDash val="solid"/>
            <a:miter lim="800000"/>
            <a:headEnd len="med" w="med" type="triangle"/>
            <a:tailEnd len="med" w="med" type="triangle"/>
          </a:ln>
        </p:spPr>
      </p:cxnSp>
      <p:cxnSp>
        <p:nvCxnSpPr>
          <p:cNvPr id="1647" name="Google Shape;1647;p10"/>
          <p:cNvCxnSpPr/>
          <p:nvPr/>
        </p:nvCxnSpPr>
        <p:spPr>
          <a:xfrm>
            <a:off x="6275387" y="3581400"/>
            <a:ext cx="1198562" cy="1997075"/>
          </a:xfrm>
          <a:prstGeom prst="straightConnector1">
            <a:avLst/>
          </a:prstGeom>
          <a:noFill/>
          <a:ln cap="flat" cmpd="sng" w="76200">
            <a:solidFill>
              <a:srgbClr val="CC0000"/>
            </a:solidFill>
            <a:prstDash val="solid"/>
            <a:miter lim="800000"/>
            <a:headEnd len="med" w="med" type="triangle"/>
            <a:tailEnd len="med" w="med" type="triangle"/>
          </a:ln>
        </p:spPr>
      </p:cxnSp>
      <p:sp>
        <p:nvSpPr>
          <p:cNvPr id="1648" name="Google Shape;1648;p10"/>
          <p:cNvSpPr txBox="1"/>
          <p:nvPr/>
        </p:nvSpPr>
        <p:spPr>
          <a:xfrm>
            <a:off x="7239000" y="1373187"/>
            <a:ext cx="158273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Ngang hàng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7" name="Shape 6657"/>
        <p:cNvGrpSpPr/>
        <p:nvPr/>
      </p:nvGrpSpPr>
      <p:grpSpPr>
        <a:xfrm>
          <a:off x="0" y="0"/>
          <a:ext cx="0" cy="0"/>
          <a:chOff x="0" y="0"/>
          <a:chExt cx="0" cy="0"/>
        </a:xfrm>
      </p:grpSpPr>
      <p:sp>
        <p:nvSpPr>
          <p:cNvPr id="6658" name="Google Shape;6658;p10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659" name="Google Shape;6659;p100"/>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pic>
        <p:nvPicPr>
          <p:cNvPr descr="underline_base" id="6660" name="Google Shape;6660;p100"/>
          <p:cNvPicPr preferRelativeResize="0"/>
          <p:nvPr/>
        </p:nvPicPr>
        <p:blipFill rotWithShape="1">
          <a:blip r:embed="rId3">
            <a:alphaModFix/>
          </a:blip>
          <a:srcRect b="0" l="0" r="0" t="0"/>
          <a:stretch/>
        </p:blipFill>
        <p:spPr>
          <a:xfrm>
            <a:off x="536575" y="790575"/>
            <a:ext cx="6399212" cy="173037"/>
          </a:xfrm>
          <a:prstGeom prst="rect">
            <a:avLst/>
          </a:prstGeom>
          <a:noFill/>
          <a:ln>
            <a:noFill/>
          </a:ln>
        </p:spPr>
      </p:pic>
      <p:sp>
        <p:nvSpPr>
          <p:cNvPr id="6661" name="Google Shape;6661;p100"/>
          <p:cNvSpPr txBox="1"/>
          <p:nvPr>
            <p:ph type="title"/>
          </p:nvPr>
        </p:nvSpPr>
        <p:spPr>
          <a:xfrm>
            <a:off x="511175" y="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Lập trình Socket với </a:t>
            </a:r>
            <a:r>
              <a:rPr b="0" i="1" lang="en-US" sz="4000" u="none">
                <a:solidFill>
                  <a:srgbClr val="CC0000"/>
                </a:solidFill>
                <a:latin typeface="Arial"/>
                <a:ea typeface="Arial"/>
                <a:cs typeface="Arial"/>
                <a:sym typeface="Arial"/>
              </a:rPr>
              <a:t>UDP</a:t>
            </a:r>
            <a:endParaRPr/>
          </a:p>
        </p:txBody>
      </p:sp>
      <p:sp>
        <p:nvSpPr>
          <p:cNvPr id="6662" name="Google Shape;6662;p100"/>
          <p:cNvSpPr txBox="1"/>
          <p:nvPr>
            <p:ph idx="1" type="body"/>
          </p:nvPr>
        </p:nvSpPr>
        <p:spPr>
          <a:xfrm>
            <a:off x="455612" y="1354137"/>
            <a:ext cx="8432800" cy="46482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820"/>
              <a:buNone/>
            </a:pPr>
            <a:r>
              <a:rPr b="0" i="0" lang="en-US" sz="2800" u="none">
                <a:solidFill>
                  <a:srgbClr val="CC0000"/>
                </a:solidFill>
                <a:latin typeface="Arial"/>
                <a:ea typeface="Arial"/>
                <a:cs typeface="Arial"/>
                <a:sym typeface="Arial"/>
              </a:rPr>
              <a:t>UDP:  không “kết nối” giữa máy khách và máy chủ</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Không bắt tay trước khi gởi dữ liệu</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Bên gửi chỉ rõ địa chỉ IP đích và số cổng cho mỗi gói (packet)</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Bên nhận lấy địa chỉ IP và số cổng của bên gửi từ gói nhận được</a:t>
            </a:r>
            <a:endParaRPr/>
          </a:p>
          <a:p>
            <a:pPr indent="0" lvl="0" marL="0" rtl="0" algn="just">
              <a:lnSpc>
                <a:spcPct val="85000"/>
              </a:lnSpc>
              <a:spcBef>
                <a:spcPts val="1400"/>
              </a:spcBef>
              <a:spcAft>
                <a:spcPts val="0"/>
              </a:spcAft>
              <a:buSzPts val="1820"/>
              <a:buNone/>
            </a:pPr>
            <a:r>
              <a:rPr b="0" i="0" lang="en-US" sz="2800" u="none">
                <a:solidFill>
                  <a:srgbClr val="CC0000"/>
                </a:solidFill>
                <a:latin typeface="Arial"/>
                <a:ea typeface="Arial"/>
                <a:cs typeface="Arial"/>
                <a:sym typeface="Arial"/>
              </a:rPr>
              <a:t>UDP: dữ liệu được truyền có thể bị mất hoặc được nhận không đúng thứ tự</a:t>
            </a:r>
            <a:endParaRPr/>
          </a:p>
          <a:p>
            <a:pPr indent="0" lvl="0" marL="0" rtl="0" algn="just">
              <a:lnSpc>
                <a:spcPct val="85000"/>
              </a:lnSpc>
              <a:spcBef>
                <a:spcPts val="1400"/>
              </a:spcBef>
              <a:spcAft>
                <a:spcPts val="0"/>
              </a:spcAft>
              <a:buSzPts val="1820"/>
              <a:buNone/>
            </a:pPr>
            <a:r>
              <a:rPr b="0" i="0" lang="en-US" sz="2800" u="none">
                <a:solidFill>
                  <a:srgbClr val="CC0000"/>
                </a:solidFill>
                <a:latin typeface="Arial"/>
                <a:ea typeface="Arial"/>
                <a:cs typeface="Arial"/>
                <a:sym typeface="Arial"/>
              </a:rPr>
              <a:t>Quan điểm ứng dụng:</a:t>
            </a:r>
            <a:endParaRPr/>
          </a:p>
          <a:p>
            <a:pPr indent="-99060" lvl="0" marL="0" rtl="0" algn="just">
              <a:lnSpc>
                <a:spcPct val="116666"/>
              </a:lnSpc>
              <a:spcBef>
                <a:spcPts val="0"/>
              </a:spcBef>
              <a:spcAft>
                <a:spcPts val="0"/>
              </a:spcAft>
              <a:buSzPts val="1560"/>
              <a:buFont typeface="Noto Sans Symbols"/>
              <a:buChar char="❖"/>
            </a:pPr>
            <a:r>
              <a:rPr b="0" i="0" lang="en-US" sz="2400" u="none">
                <a:solidFill>
                  <a:schemeClr val="dk1"/>
                </a:solidFill>
                <a:latin typeface="Arial"/>
                <a:ea typeface="Arial"/>
                <a:cs typeface="Arial"/>
                <a:sym typeface="Arial"/>
              </a:rPr>
              <a:t>UDP cung cấp cơ chế truyền các nhóm bytes (“datagrams”) không tin cậy giữa máy khách và máy chủ</a:t>
            </a:r>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0" lvl="0" marL="0" rtl="0" algn="just">
              <a:lnSpc>
                <a:spcPct val="85000"/>
              </a:lnSpc>
              <a:spcBef>
                <a:spcPts val="1400"/>
              </a:spcBef>
              <a:spcAft>
                <a:spcPts val="0"/>
              </a:spcAft>
              <a:buSzPts val="1820"/>
              <a:buNone/>
            </a:pPr>
            <a:r>
              <a:t/>
            </a:r>
            <a:endParaRPr b="0" i="0" sz="2800" u="none">
              <a:solidFill>
                <a:srgbClr val="CC0000"/>
              </a:solidFill>
              <a:latin typeface="Arial"/>
              <a:ea typeface="Arial"/>
              <a:cs typeface="Arial"/>
              <a:sym typeface="Arial"/>
            </a:endParaRPr>
          </a:p>
          <a:p>
            <a:pPr indent="-227330" lvl="0" marL="342900" rtl="0" algn="l">
              <a:lnSpc>
                <a:spcPct val="85000"/>
              </a:lnSpc>
              <a:spcBef>
                <a:spcPts val="560"/>
              </a:spcBef>
              <a:spcAft>
                <a:spcPts val="0"/>
              </a:spcAft>
              <a:buSzPts val="1820"/>
              <a:buNone/>
            </a:pPr>
            <a:r>
              <a:t/>
            </a:r>
            <a:endParaRPr b="0" i="0" sz="2800" u="none">
              <a:solidFill>
                <a:srgbClr val="CC0000"/>
              </a:solidFill>
              <a:latin typeface="Arial"/>
              <a:ea typeface="Arial"/>
              <a:cs typeface="Arial"/>
              <a:sym typeface="Arial"/>
            </a:endParaRPr>
          </a:p>
        </p:txBody>
      </p:sp>
      <p:sp>
        <p:nvSpPr>
          <p:cNvPr id="6663" name="Google Shape;6663;p100"/>
          <p:cNvSpPr txBox="1"/>
          <p:nvPr/>
        </p:nvSpPr>
        <p:spPr>
          <a:xfrm>
            <a:off x="4995862" y="3198812"/>
            <a:ext cx="184150" cy="457200"/>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7" name="Shape 6667"/>
        <p:cNvGrpSpPr/>
        <p:nvPr/>
      </p:nvGrpSpPr>
      <p:grpSpPr>
        <a:xfrm>
          <a:off x="0" y="0"/>
          <a:ext cx="0" cy="0"/>
          <a:chOff x="0" y="0"/>
          <a:chExt cx="0" cy="0"/>
        </a:xfrm>
      </p:grpSpPr>
      <p:sp>
        <p:nvSpPr>
          <p:cNvPr id="6668" name="Google Shape;6668;p101"/>
          <p:cNvSpPr txBox="1"/>
          <p:nvPr>
            <p:ph type="title"/>
          </p:nvPr>
        </p:nvSpPr>
        <p:spPr>
          <a:xfrm>
            <a:off x="0" y="0"/>
            <a:ext cx="91440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Sự tương tác socket máy khách/máy chủ: UDP</a:t>
            </a:r>
            <a:endParaRPr/>
          </a:p>
        </p:txBody>
      </p:sp>
      <p:grpSp>
        <p:nvGrpSpPr>
          <p:cNvPr id="6669" name="Google Shape;6669;p101"/>
          <p:cNvGrpSpPr/>
          <p:nvPr/>
        </p:nvGrpSpPr>
        <p:grpSpPr>
          <a:xfrm>
            <a:off x="5297487" y="4081462"/>
            <a:ext cx="2486025" cy="2143125"/>
            <a:chOff x="3351" y="2550"/>
            <a:chExt cx="1566" cy="1350"/>
          </a:xfrm>
        </p:grpSpPr>
        <p:grpSp>
          <p:nvGrpSpPr>
            <p:cNvPr id="6670" name="Google Shape;6670;p101"/>
            <p:cNvGrpSpPr/>
            <p:nvPr/>
          </p:nvGrpSpPr>
          <p:grpSpPr>
            <a:xfrm>
              <a:off x="3351" y="2924"/>
              <a:ext cx="1566" cy="976"/>
              <a:chOff x="3351" y="2924"/>
              <a:chExt cx="1566" cy="976"/>
            </a:xfrm>
          </p:grpSpPr>
          <p:sp>
            <p:nvSpPr>
              <p:cNvPr id="6671" name="Google Shape;6671;p101"/>
              <p:cNvSpPr txBox="1"/>
              <p:nvPr/>
            </p:nvSpPr>
            <p:spPr>
              <a:xfrm>
                <a:off x="3509" y="3454"/>
                <a:ext cx="1408" cy="44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close</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khách socke</a:t>
                </a:r>
                <a:r>
                  <a:rPr b="0" i="0" lang="en-US" sz="2000" u="none">
                    <a:solidFill>
                      <a:srgbClr val="FF0000"/>
                    </a:solidFill>
                    <a:latin typeface="Arial"/>
                    <a:ea typeface="Arial"/>
                    <a:cs typeface="Arial"/>
                    <a:sym typeface="Arial"/>
                  </a:rPr>
                  <a:t>t</a:t>
                </a:r>
                <a:endParaRPr/>
              </a:p>
            </p:txBody>
          </p:sp>
          <p:cxnSp>
            <p:nvCxnSpPr>
              <p:cNvPr id="6672" name="Google Shape;6672;p101"/>
              <p:cNvCxnSpPr/>
              <p:nvPr/>
            </p:nvCxnSpPr>
            <p:spPr>
              <a:xfrm>
                <a:off x="3936" y="3318"/>
                <a:ext cx="0" cy="204"/>
              </a:xfrm>
              <a:prstGeom prst="straightConnector1">
                <a:avLst/>
              </a:prstGeom>
              <a:noFill/>
              <a:ln cap="flat" cmpd="sng" w="28575">
                <a:solidFill>
                  <a:srgbClr val="000099"/>
                </a:solidFill>
                <a:prstDash val="solid"/>
                <a:miter lim="800000"/>
                <a:headEnd len="med" w="med" type="none"/>
                <a:tailEnd len="med" w="med" type="triangle"/>
              </a:ln>
            </p:spPr>
          </p:cxnSp>
          <p:sp>
            <p:nvSpPr>
              <p:cNvPr id="6673" name="Google Shape;6673;p101"/>
              <p:cNvSpPr txBox="1"/>
              <p:nvPr/>
            </p:nvSpPr>
            <p:spPr>
              <a:xfrm>
                <a:off x="3351" y="2924"/>
                <a:ext cx="1532" cy="44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read datagram from</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khách socket</a:t>
                </a:r>
                <a:endParaRPr/>
              </a:p>
            </p:txBody>
          </p:sp>
        </p:grpSp>
        <p:cxnSp>
          <p:nvCxnSpPr>
            <p:cNvPr id="6674" name="Google Shape;6674;p101"/>
            <p:cNvCxnSpPr/>
            <p:nvPr/>
          </p:nvCxnSpPr>
          <p:spPr>
            <a:xfrm>
              <a:off x="3864" y="2550"/>
              <a:ext cx="0" cy="522"/>
            </a:xfrm>
            <a:prstGeom prst="straightConnector1">
              <a:avLst/>
            </a:prstGeom>
            <a:noFill/>
            <a:ln cap="flat" cmpd="sng" w="28575">
              <a:solidFill>
                <a:srgbClr val="000099"/>
              </a:solidFill>
              <a:prstDash val="solid"/>
              <a:miter lim="800000"/>
              <a:headEnd len="med" w="med" type="none"/>
              <a:tailEnd len="med" w="med" type="triangle"/>
            </a:ln>
          </p:spPr>
        </p:cxnSp>
      </p:grpSp>
      <p:grpSp>
        <p:nvGrpSpPr>
          <p:cNvPr id="6675" name="Google Shape;6675;p101"/>
          <p:cNvGrpSpPr/>
          <p:nvPr/>
        </p:nvGrpSpPr>
        <p:grpSpPr>
          <a:xfrm>
            <a:off x="3000375" y="1333500"/>
            <a:ext cx="6026150" cy="2690812"/>
            <a:chOff x="1890" y="840"/>
            <a:chExt cx="3796" cy="1695"/>
          </a:xfrm>
        </p:grpSpPr>
        <p:grpSp>
          <p:nvGrpSpPr>
            <p:cNvPr id="6676" name="Google Shape;6676;p101"/>
            <p:cNvGrpSpPr/>
            <p:nvPr/>
          </p:nvGrpSpPr>
          <p:grpSpPr>
            <a:xfrm>
              <a:off x="3397" y="1240"/>
              <a:ext cx="2289" cy="610"/>
              <a:chOff x="3241" y="1750"/>
              <a:chExt cx="2289" cy="610"/>
            </a:xfrm>
          </p:grpSpPr>
          <p:sp>
            <p:nvSpPr>
              <p:cNvPr id="6677" name="Google Shape;6677;p101"/>
              <p:cNvSpPr txBox="1"/>
              <p:nvPr/>
            </p:nvSpPr>
            <p:spPr>
              <a:xfrm>
                <a:off x="3241" y="1750"/>
                <a:ext cx="1021" cy="46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create socket:</a:t>
                </a:r>
                <a:endParaRPr/>
              </a:p>
              <a:p>
                <a:pPr indent="0" lvl="0" marL="0" marR="0" rtl="0" algn="l">
                  <a:lnSpc>
                    <a:spcPct val="100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678" name="Google Shape;6678;p101"/>
              <p:cNvSpPr txBox="1"/>
              <p:nvPr/>
            </p:nvSpPr>
            <p:spPr>
              <a:xfrm>
                <a:off x="3241" y="1944"/>
                <a:ext cx="2289" cy="416"/>
              </a:xfrm>
              <a:prstGeom prst="rect">
                <a:avLst/>
              </a:prstGeom>
              <a:noFill/>
              <a:ln>
                <a:noFill/>
              </a:ln>
            </p:spPr>
            <p:txBody>
              <a:bodyPr anchorCtr="0" anchor="ctr" bIns="45700" lIns="91425" spcFirstLastPara="1" rIns="91425" wrap="square" tIns="45700">
                <a:spAutoFit/>
              </a:bodyPr>
              <a:lstStyle/>
              <a:p>
                <a:pPr indent="0" lvl="0" marL="0" marR="0" rtl="0" algn="l">
                  <a:lnSpc>
                    <a:spcPct val="111111"/>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Máy khách socket =</a:t>
                </a:r>
                <a:endParaRPr/>
              </a:p>
              <a:p>
                <a:pPr indent="0" lvl="0" marL="0" marR="0" rtl="0" algn="l">
                  <a:lnSpc>
                    <a:spcPct val="111111"/>
                  </a:lnSpc>
                  <a:spcBef>
                    <a:spcPts val="36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socket(AF_INET,SOCK_DGRAM)</a:t>
                </a:r>
                <a:endParaRPr/>
              </a:p>
            </p:txBody>
          </p:sp>
        </p:grpSp>
        <p:sp>
          <p:nvSpPr>
            <p:cNvPr id="6679" name="Google Shape;6679;p101"/>
            <p:cNvSpPr txBox="1"/>
            <p:nvPr/>
          </p:nvSpPr>
          <p:spPr>
            <a:xfrm>
              <a:off x="3570" y="840"/>
              <a:ext cx="116"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80" name="Google Shape;6680;p101"/>
            <p:cNvSpPr txBox="1"/>
            <p:nvPr/>
          </p:nvSpPr>
          <p:spPr>
            <a:xfrm>
              <a:off x="3389" y="1953"/>
              <a:ext cx="2279" cy="5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create datagram with máy chủ IP </a:t>
              </a:r>
              <a:endParaRPr/>
            </a:p>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and cổng=x; send datagram via</a:t>
              </a:r>
              <a:br>
                <a:rPr b="0" i="0" lang="en-US" sz="1800" u="none">
                  <a:solidFill>
                    <a:srgbClr val="CC0000"/>
                  </a:solidFill>
                  <a:latin typeface="Arial"/>
                  <a:ea typeface="Arial"/>
                  <a:cs typeface="Arial"/>
                  <a:sym typeface="Arial"/>
                </a:rPr>
              </a:br>
              <a:r>
                <a:rPr b="0" i="0" lang="en-US" sz="1800" u="none">
                  <a:solidFill>
                    <a:srgbClr val="CC0000"/>
                  </a:solidFill>
                  <a:latin typeface="Arial"/>
                  <a:ea typeface="Arial"/>
                  <a:cs typeface="Arial"/>
                  <a:sym typeface="Arial"/>
                </a:rPr>
                <a:t>Máy khách socket</a:t>
              </a:r>
              <a:endParaRPr/>
            </a:p>
          </p:txBody>
        </p:sp>
        <p:cxnSp>
          <p:nvCxnSpPr>
            <p:cNvPr id="6681" name="Google Shape;6681;p101"/>
            <p:cNvCxnSpPr/>
            <p:nvPr/>
          </p:nvCxnSpPr>
          <p:spPr>
            <a:xfrm>
              <a:off x="3828" y="1830"/>
              <a:ext cx="0" cy="204"/>
            </a:xfrm>
            <a:prstGeom prst="straightConnector1">
              <a:avLst/>
            </a:prstGeom>
            <a:noFill/>
            <a:ln cap="flat" cmpd="sng" w="28575">
              <a:solidFill>
                <a:srgbClr val="000099"/>
              </a:solidFill>
              <a:prstDash val="solid"/>
              <a:miter lim="800000"/>
              <a:headEnd len="med" w="med" type="none"/>
              <a:tailEnd len="med" w="med" type="triangle"/>
            </a:ln>
          </p:spPr>
        </p:cxnSp>
        <p:cxnSp>
          <p:nvCxnSpPr>
            <p:cNvPr id="6682" name="Google Shape;6682;p101"/>
            <p:cNvCxnSpPr/>
            <p:nvPr/>
          </p:nvCxnSpPr>
          <p:spPr>
            <a:xfrm flipH="1">
              <a:off x="1890" y="2208"/>
              <a:ext cx="1518" cy="252"/>
            </a:xfrm>
            <a:prstGeom prst="straightConnector1">
              <a:avLst/>
            </a:prstGeom>
            <a:noFill/>
            <a:ln cap="flat" cmpd="sng" w="28575">
              <a:solidFill>
                <a:srgbClr val="CC0000"/>
              </a:solidFill>
              <a:prstDash val="solid"/>
              <a:miter lim="800000"/>
              <a:headEnd len="med" w="med" type="none"/>
              <a:tailEnd len="med" w="med" type="triangle"/>
            </a:ln>
          </p:spPr>
        </p:cxnSp>
      </p:grpSp>
      <p:sp>
        <p:nvSpPr>
          <p:cNvPr id="6683" name="Google Shape;6683;p101"/>
          <p:cNvSpPr txBox="1"/>
          <p:nvPr/>
        </p:nvSpPr>
        <p:spPr>
          <a:xfrm>
            <a:off x="820737" y="2171700"/>
            <a:ext cx="2822575" cy="4016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create socket, cổng= x:</a:t>
            </a:r>
            <a:endParaRPr/>
          </a:p>
        </p:txBody>
      </p:sp>
      <p:sp>
        <p:nvSpPr>
          <p:cNvPr id="6684" name="Google Shape;6684;p101"/>
          <p:cNvSpPr txBox="1"/>
          <p:nvPr/>
        </p:nvSpPr>
        <p:spPr>
          <a:xfrm>
            <a:off x="833437" y="2479675"/>
            <a:ext cx="4019550" cy="6667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chủ socket =</a:t>
            </a:r>
            <a:endParaRPr/>
          </a:p>
          <a:p>
            <a:pPr indent="0" lvl="0" marL="0" marR="0" rtl="0" algn="l">
              <a:lnSpc>
                <a:spcPct val="100000"/>
              </a:lnSpc>
              <a:spcBef>
                <a:spcPts val="40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socket(AF_INET,SOCK_DGRAM)</a:t>
            </a:r>
            <a:endParaRPr/>
          </a:p>
        </p:txBody>
      </p:sp>
      <p:grpSp>
        <p:nvGrpSpPr>
          <p:cNvPr id="6685" name="Google Shape;6685;p101"/>
          <p:cNvGrpSpPr/>
          <p:nvPr/>
        </p:nvGrpSpPr>
        <p:grpSpPr>
          <a:xfrm>
            <a:off x="1316037" y="3146425"/>
            <a:ext cx="2432050" cy="1154112"/>
            <a:chOff x="885" y="1982"/>
            <a:chExt cx="1532" cy="727"/>
          </a:xfrm>
        </p:grpSpPr>
        <p:cxnSp>
          <p:nvCxnSpPr>
            <p:cNvPr id="6686" name="Google Shape;6686;p101"/>
            <p:cNvCxnSpPr/>
            <p:nvPr/>
          </p:nvCxnSpPr>
          <p:spPr>
            <a:xfrm>
              <a:off x="1276" y="1982"/>
              <a:ext cx="0" cy="366"/>
            </a:xfrm>
            <a:prstGeom prst="straightConnector1">
              <a:avLst/>
            </a:prstGeom>
            <a:noFill/>
            <a:ln cap="flat" cmpd="sng" w="28575">
              <a:solidFill>
                <a:srgbClr val="000099"/>
              </a:solidFill>
              <a:prstDash val="solid"/>
              <a:miter lim="800000"/>
              <a:headEnd len="med" w="med" type="none"/>
              <a:tailEnd len="med" w="med" type="triangle"/>
            </a:ln>
          </p:spPr>
        </p:cxnSp>
        <p:sp>
          <p:nvSpPr>
            <p:cNvPr id="6687" name="Google Shape;6687;p101"/>
            <p:cNvSpPr txBox="1"/>
            <p:nvPr/>
          </p:nvSpPr>
          <p:spPr>
            <a:xfrm>
              <a:off x="885" y="2263"/>
              <a:ext cx="1532" cy="44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read datagram from</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chủ socke</a:t>
              </a:r>
              <a:r>
                <a:rPr b="0" i="0" lang="en-US" sz="2000" u="none">
                  <a:solidFill>
                    <a:srgbClr val="FF0000"/>
                  </a:solidFill>
                  <a:latin typeface="Arial"/>
                  <a:ea typeface="Arial"/>
                  <a:cs typeface="Arial"/>
                  <a:sym typeface="Arial"/>
                </a:rPr>
                <a:t>t</a:t>
              </a:r>
              <a:endParaRPr/>
            </a:p>
          </p:txBody>
        </p:sp>
      </p:grpSp>
      <p:grpSp>
        <p:nvGrpSpPr>
          <p:cNvPr id="6688" name="Google Shape;6688;p101"/>
          <p:cNvGrpSpPr/>
          <p:nvPr/>
        </p:nvGrpSpPr>
        <p:grpSpPr>
          <a:xfrm>
            <a:off x="1338262" y="4295775"/>
            <a:ext cx="3973512" cy="1582737"/>
            <a:chOff x="899" y="2720"/>
            <a:chExt cx="2503" cy="997"/>
          </a:xfrm>
        </p:grpSpPr>
        <p:sp>
          <p:nvSpPr>
            <p:cNvPr id="6689" name="Google Shape;6689;p101"/>
            <p:cNvSpPr txBox="1"/>
            <p:nvPr/>
          </p:nvSpPr>
          <p:spPr>
            <a:xfrm>
              <a:off x="899" y="2883"/>
              <a:ext cx="1836" cy="83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write reply to</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chủ socket</a:t>
              </a:r>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specifying máy kháchIP,</a:t>
              </a:r>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số hiệu cổng</a:t>
              </a:r>
              <a:endParaRPr/>
            </a:p>
          </p:txBody>
        </p:sp>
        <p:cxnSp>
          <p:nvCxnSpPr>
            <p:cNvPr id="6690" name="Google Shape;6690;p101"/>
            <p:cNvCxnSpPr/>
            <p:nvPr/>
          </p:nvCxnSpPr>
          <p:spPr>
            <a:xfrm>
              <a:off x="1302" y="2720"/>
              <a:ext cx="0" cy="198"/>
            </a:xfrm>
            <a:prstGeom prst="straightConnector1">
              <a:avLst/>
            </a:prstGeom>
            <a:noFill/>
            <a:ln cap="flat" cmpd="sng" w="28575">
              <a:solidFill>
                <a:srgbClr val="000099"/>
              </a:solidFill>
              <a:prstDash val="solid"/>
              <a:miter lim="800000"/>
              <a:headEnd len="med" w="med" type="none"/>
              <a:tailEnd len="med" w="med" type="triangle"/>
            </a:ln>
          </p:spPr>
        </p:cxnSp>
        <p:cxnSp>
          <p:nvCxnSpPr>
            <p:cNvPr id="6691" name="Google Shape;6691;p101"/>
            <p:cNvCxnSpPr/>
            <p:nvPr/>
          </p:nvCxnSpPr>
          <p:spPr>
            <a:xfrm>
              <a:off x="1866" y="2970"/>
              <a:ext cx="1536" cy="180"/>
            </a:xfrm>
            <a:prstGeom prst="straightConnector1">
              <a:avLst/>
            </a:prstGeom>
            <a:noFill/>
            <a:ln cap="flat" cmpd="sng" w="28575">
              <a:solidFill>
                <a:srgbClr val="CC0000"/>
              </a:solidFill>
              <a:prstDash val="solid"/>
              <a:miter lim="800000"/>
              <a:headEnd len="med" w="med" type="none"/>
              <a:tailEnd len="med" w="med" type="triangle"/>
            </a:ln>
          </p:spPr>
        </p:cxnSp>
      </p:grpSp>
      <p:sp>
        <p:nvSpPr>
          <p:cNvPr id="6692" name="Google Shape;6692;p101"/>
          <p:cNvSpPr txBox="1"/>
          <p:nvPr/>
        </p:nvSpPr>
        <p:spPr>
          <a:xfrm>
            <a:off x="7013575" y="6532562"/>
            <a:ext cx="1960562" cy="1968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dụng2-</a:t>
            </a:r>
            <a:fld id="{00000000-1234-1234-1234-123412341234}" type="slidenum">
              <a:rPr b="0" i="0" lang="en-US" sz="1200" u="none">
                <a:solidFill>
                  <a:srgbClr val="000000"/>
                </a:solidFill>
                <a:latin typeface="Arial"/>
                <a:ea typeface="Arial"/>
                <a:cs typeface="Arial"/>
                <a:sym typeface="Arial"/>
              </a:rPr>
              <a:t>‹#›</a:t>
            </a:fld>
            <a:endParaRPr/>
          </a:p>
        </p:txBody>
      </p:sp>
      <p:pic>
        <p:nvPicPr>
          <p:cNvPr descr="underline_base" id="6693" name="Google Shape;6693;p101"/>
          <p:cNvPicPr preferRelativeResize="0"/>
          <p:nvPr/>
        </p:nvPicPr>
        <p:blipFill rotWithShape="1">
          <a:blip r:embed="rId3">
            <a:alphaModFix/>
          </a:blip>
          <a:srcRect b="0" l="0" r="0" t="0"/>
          <a:stretch/>
        </p:blipFill>
        <p:spPr>
          <a:xfrm>
            <a:off x="619125" y="1082675"/>
            <a:ext cx="7313612" cy="173037"/>
          </a:xfrm>
          <a:prstGeom prst="rect">
            <a:avLst/>
          </a:prstGeom>
          <a:noFill/>
          <a:ln>
            <a:noFill/>
          </a:ln>
        </p:spPr>
      </p:pic>
      <p:sp>
        <p:nvSpPr>
          <p:cNvPr id="6694" name="Google Shape;6694;p101"/>
          <p:cNvSpPr txBox="1"/>
          <p:nvPr/>
        </p:nvSpPr>
        <p:spPr>
          <a:xfrm>
            <a:off x="173037" y="1244600"/>
            <a:ext cx="4929187" cy="52228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Máy chủ</a:t>
            </a:r>
            <a:r>
              <a:rPr b="0" i="0" lang="en-US" sz="2400" u="none">
                <a:solidFill>
                  <a:srgbClr val="000000"/>
                </a:solidFill>
                <a:latin typeface="Arial"/>
                <a:ea typeface="Arial"/>
                <a:cs typeface="Arial"/>
                <a:sym typeface="Arial"/>
              </a:rPr>
              <a:t> </a:t>
            </a:r>
            <a:r>
              <a:rPr b="0" i="0" lang="en-US" sz="2000" u="none">
                <a:solidFill>
                  <a:srgbClr val="000000"/>
                </a:solidFill>
                <a:latin typeface="Arial"/>
                <a:ea typeface="Arial"/>
                <a:cs typeface="Arial"/>
                <a:sym typeface="Arial"/>
              </a:rPr>
              <a:t>(chạy với địa chỉ máy chủ IP)</a:t>
            </a:r>
            <a:endParaRPr/>
          </a:p>
        </p:txBody>
      </p:sp>
      <p:sp>
        <p:nvSpPr>
          <p:cNvPr id="6695" name="Google Shape;6695;p101"/>
          <p:cNvSpPr txBox="1"/>
          <p:nvPr/>
        </p:nvSpPr>
        <p:spPr>
          <a:xfrm>
            <a:off x="5410200" y="1301750"/>
            <a:ext cx="1922462" cy="523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Máy khách</a:t>
            </a:r>
            <a:endParaRPr/>
          </a:p>
        </p:txBody>
      </p:sp>
      <p:cxnSp>
        <p:nvCxnSpPr>
          <p:cNvPr id="6696" name="Google Shape;6696;p101"/>
          <p:cNvCxnSpPr/>
          <p:nvPr/>
        </p:nvCxnSpPr>
        <p:spPr>
          <a:xfrm>
            <a:off x="280987" y="1755775"/>
            <a:ext cx="4668837" cy="0"/>
          </a:xfrm>
          <a:prstGeom prst="straightConnector1">
            <a:avLst/>
          </a:prstGeom>
          <a:noFill/>
          <a:ln cap="flat" cmpd="sng" w="19050">
            <a:solidFill>
              <a:srgbClr val="CC0000"/>
            </a:solidFill>
            <a:prstDash val="solid"/>
            <a:miter lim="800000"/>
            <a:headEnd len="med" w="med" type="none"/>
            <a:tailEnd len="med" w="med" type="none"/>
          </a:ln>
        </p:spPr>
      </p:cxnSp>
      <p:cxnSp>
        <p:nvCxnSpPr>
          <p:cNvPr id="6697" name="Google Shape;6697;p101"/>
          <p:cNvCxnSpPr/>
          <p:nvPr/>
        </p:nvCxnSpPr>
        <p:spPr>
          <a:xfrm>
            <a:off x="5510212" y="1766887"/>
            <a:ext cx="1822450" cy="0"/>
          </a:xfrm>
          <a:prstGeom prst="straightConnector1">
            <a:avLst/>
          </a:prstGeom>
          <a:noFill/>
          <a:ln cap="flat" cmpd="sng" w="19050">
            <a:solidFill>
              <a:srgbClr val="CC0000"/>
            </a:solidFill>
            <a:prstDash val="solid"/>
            <a:miter lim="800000"/>
            <a:headEnd len="med" w="med" type="none"/>
            <a:tailEnd len="med" w="med" type="non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1" name="Shape 6701"/>
        <p:cNvGrpSpPr/>
        <p:nvPr/>
      </p:nvGrpSpPr>
      <p:grpSpPr>
        <a:xfrm>
          <a:off x="0" y="0"/>
          <a:ext cx="0" cy="0"/>
          <a:chOff x="0" y="0"/>
          <a:chExt cx="0" cy="0"/>
        </a:xfrm>
      </p:grpSpPr>
      <p:grpSp>
        <p:nvGrpSpPr>
          <p:cNvPr id="6702" name="Google Shape;6702;p102"/>
          <p:cNvGrpSpPr/>
          <p:nvPr/>
        </p:nvGrpSpPr>
        <p:grpSpPr>
          <a:xfrm>
            <a:off x="42862" y="4140200"/>
            <a:ext cx="2600325" cy="923925"/>
            <a:chOff x="41904" y="4199163"/>
            <a:chExt cx="2623163" cy="920232"/>
          </a:xfrm>
        </p:grpSpPr>
        <p:sp>
          <p:nvSpPr>
            <p:cNvPr id="6703" name="Google Shape;6703;p102"/>
            <p:cNvSpPr txBox="1"/>
            <p:nvPr/>
          </p:nvSpPr>
          <p:spPr>
            <a:xfrm>
              <a:off x="41904" y="4199163"/>
              <a:ext cx="2336342" cy="9202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Đính kèm tên máy chủ, cổng đến thông điệp; gởi  vào socket</a:t>
              </a:r>
              <a:endParaRPr/>
            </a:p>
          </p:txBody>
        </p:sp>
        <p:cxnSp>
          <p:nvCxnSpPr>
            <p:cNvPr id="6704" name="Google Shape;6704;p102"/>
            <p:cNvCxnSpPr/>
            <p:nvPr/>
          </p:nvCxnSpPr>
          <p:spPr>
            <a:xfrm flipH="1" rot="10800000">
              <a:off x="2378245" y="4584473"/>
              <a:ext cx="286822" cy="74806"/>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705" name="Google Shape;6705;p102"/>
          <p:cNvGrpSpPr/>
          <p:nvPr/>
        </p:nvGrpSpPr>
        <p:grpSpPr>
          <a:xfrm>
            <a:off x="28575" y="3519487"/>
            <a:ext cx="3186112" cy="557212"/>
            <a:chOff x="29069" y="3519079"/>
            <a:chExt cx="3185067" cy="557594"/>
          </a:xfrm>
        </p:grpSpPr>
        <p:sp>
          <p:nvSpPr>
            <p:cNvPr id="6706" name="Google Shape;6706;p102"/>
            <p:cNvSpPr txBox="1"/>
            <p:nvPr/>
          </p:nvSpPr>
          <p:spPr>
            <a:xfrm>
              <a:off x="29069" y="3519079"/>
              <a:ext cx="3185067" cy="557594"/>
            </a:xfrm>
            <a:prstGeom prst="rect">
              <a:avLst/>
            </a:prstGeom>
            <a:noFill/>
            <a:ln>
              <a:noFill/>
            </a:ln>
          </p:spPr>
          <p:txBody>
            <a:bodyPr anchorCtr="0" anchor="t" bIns="45700" lIns="91425" spcFirstLastPara="1" rIns="91425" wrap="square" tIns="45700">
              <a:spAutoFit/>
            </a:bodyPr>
            <a:lstStyle/>
            <a:p>
              <a:pPr indent="0" lvl="0" marL="0" marR="0" rtl="0" algn="l">
                <a:lnSpc>
                  <a:spcPct val="88888"/>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Nhận thông điệp từ bàn phím</a:t>
              </a:r>
              <a:endParaRPr/>
            </a:p>
            <a:p>
              <a:pPr indent="0" lvl="0" marL="0" marR="0" rtl="0" algn="l">
                <a:lnSpc>
                  <a:spcPct val="88888"/>
                </a:lnSpc>
                <a:spcBef>
                  <a:spcPts val="36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người dùng</a:t>
              </a:r>
              <a:endParaRPr/>
            </a:p>
          </p:txBody>
        </p:sp>
        <p:cxnSp>
          <p:nvCxnSpPr>
            <p:cNvPr id="6707" name="Google Shape;6707;p102"/>
            <p:cNvCxnSpPr/>
            <p:nvPr/>
          </p:nvCxnSpPr>
          <p:spPr>
            <a:xfrm>
              <a:off x="1378942" y="3968752"/>
              <a:ext cx="1342487" cy="0"/>
            </a:xfrm>
            <a:prstGeom prst="straightConnector1">
              <a:avLst/>
            </a:prstGeom>
            <a:noFill/>
            <a:ln cap="flat" cmpd="sng" w="12700">
              <a:solidFill>
                <a:srgbClr val="CC0000"/>
              </a:solidFill>
              <a:prstDash val="solid"/>
              <a:miter lim="800000"/>
              <a:headEnd len="med" w="med" type="none"/>
              <a:tailEnd len="med" w="med" type="triangle"/>
            </a:ln>
          </p:spPr>
        </p:cxnSp>
      </p:grpSp>
      <p:sp>
        <p:nvSpPr>
          <p:cNvPr id="6708" name="Google Shape;6708;p10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709" name="Google Shape;6709;p10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sp>
        <p:nvSpPr>
          <p:cNvPr id="6710" name="Google Shape;6710;p102"/>
          <p:cNvSpPr txBox="1"/>
          <p:nvPr/>
        </p:nvSpPr>
        <p:spPr>
          <a:xfrm>
            <a:off x="422275" y="88900"/>
            <a:ext cx="7772400" cy="9477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Ứng dụng ví dụ: UDP máy khách</a:t>
            </a:r>
            <a:endParaRPr/>
          </a:p>
        </p:txBody>
      </p:sp>
      <p:sp>
        <p:nvSpPr>
          <p:cNvPr id="6711" name="Google Shape;6711;p102"/>
          <p:cNvSpPr txBox="1"/>
          <p:nvPr/>
        </p:nvSpPr>
        <p:spPr>
          <a:xfrm>
            <a:off x="2705100" y="1651000"/>
            <a:ext cx="5954712" cy="5072062"/>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from socket import *</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serverName = ‘hostname’</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serverPort= 12000</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clientSocket = socket(socket.AF_INET, </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socket.SOCK_DGRAM)</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message = raw_input(’Input lowercase sentence:’)</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clientsocket.sendto</a:t>
            </a:r>
            <a:r>
              <a:rPr b="0" i="0" lang="en-US" sz="1800" u="none">
                <a:solidFill>
                  <a:schemeClr val="dk1"/>
                </a:solidFill>
                <a:latin typeface="Arial"/>
                <a:ea typeface="Arial"/>
                <a:cs typeface="Arial"/>
                <a:sym typeface="Arial"/>
              </a:rPr>
              <a:t>(message,(serverName, </a:t>
            </a:r>
            <a:endParaRPr/>
          </a:p>
          <a:p>
            <a:pPr indent="0" lvl="0" marL="0" marR="0" rtl="0" algn="l">
              <a:lnSpc>
                <a:spcPct val="155555"/>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serverPort))</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modifiedMessage, serverAddress = </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clientSocket.recvfrom(2048)</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print modifiedMessage</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clientSocket.close()</a:t>
            </a:r>
            <a:endParaRPr/>
          </a:p>
        </p:txBody>
      </p:sp>
      <p:sp>
        <p:nvSpPr>
          <p:cNvPr id="6712" name="Google Shape;6712;p102"/>
          <p:cNvSpPr txBox="1"/>
          <p:nvPr/>
        </p:nvSpPr>
        <p:spPr>
          <a:xfrm>
            <a:off x="2717800" y="1168400"/>
            <a:ext cx="267176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Python UDP client</a:t>
            </a:r>
            <a:endParaRPr/>
          </a:p>
        </p:txBody>
      </p:sp>
      <p:grpSp>
        <p:nvGrpSpPr>
          <p:cNvPr id="6713" name="Google Shape;6713;p102"/>
          <p:cNvGrpSpPr/>
          <p:nvPr/>
        </p:nvGrpSpPr>
        <p:grpSpPr>
          <a:xfrm>
            <a:off x="-19050" y="1527175"/>
            <a:ext cx="2736850" cy="557212"/>
            <a:chOff x="-18707" y="1525852"/>
            <a:chExt cx="2736506" cy="559215"/>
          </a:xfrm>
        </p:grpSpPr>
        <p:sp>
          <p:nvSpPr>
            <p:cNvPr id="6714" name="Google Shape;6714;p102"/>
            <p:cNvSpPr txBox="1"/>
            <p:nvPr/>
          </p:nvSpPr>
          <p:spPr>
            <a:xfrm>
              <a:off x="-18707" y="1525852"/>
              <a:ext cx="2736506" cy="559215"/>
            </a:xfrm>
            <a:prstGeom prst="rect">
              <a:avLst/>
            </a:prstGeom>
            <a:noFill/>
            <a:ln>
              <a:noFill/>
            </a:ln>
          </p:spPr>
          <p:txBody>
            <a:bodyPr anchorCtr="0" anchor="t" bIns="45700" lIns="91425" spcFirstLastPara="1" rIns="91425" wrap="square" tIns="45700">
              <a:spAutoFit/>
            </a:bodyPr>
            <a:lstStyle/>
            <a:p>
              <a:pPr indent="0" lvl="0" marL="0" marR="0" rtl="0" algn="l">
                <a:lnSpc>
                  <a:spcPct val="88888"/>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Bao gồm thư viện socket</a:t>
              </a:r>
              <a:endParaRPr/>
            </a:p>
            <a:p>
              <a:pPr indent="0" lvl="0" marL="0" marR="0" rtl="0" algn="l">
                <a:lnSpc>
                  <a:spcPct val="88888"/>
                </a:lnSpc>
                <a:spcBef>
                  <a:spcPts val="36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của Python’</a:t>
              </a:r>
              <a:endParaRPr/>
            </a:p>
          </p:txBody>
        </p:sp>
        <p:cxnSp>
          <p:nvCxnSpPr>
            <p:cNvPr id="6715" name="Google Shape;6715;p102"/>
            <p:cNvCxnSpPr/>
            <p:nvPr/>
          </p:nvCxnSpPr>
          <p:spPr>
            <a:xfrm flipH="1" rot="10800000">
              <a:off x="1304215" y="1885341"/>
              <a:ext cx="1375485" cy="3188"/>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716" name="Google Shape;6716;p102"/>
          <p:cNvGrpSpPr/>
          <p:nvPr/>
        </p:nvGrpSpPr>
        <p:grpSpPr>
          <a:xfrm>
            <a:off x="28575" y="2606675"/>
            <a:ext cx="2749550" cy="646112"/>
            <a:chOff x="28239" y="2607889"/>
            <a:chExt cx="2749433" cy="644716"/>
          </a:xfrm>
        </p:grpSpPr>
        <p:sp>
          <p:nvSpPr>
            <p:cNvPr id="6717" name="Google Shape;6717;p102"/>
            <p:cNvSpPr txBox="1"/>
            <p:nvPr/>
          </p:nvSpPr>
          <p:spPr>
            <a:xfrm>
              <a:off x="28239" y="2607889"/>
              <a:ext cx="2271818" cy="6447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Tạo socket UDP cho máy chủ</a:t>
              </a:r>
              <a:endParaRPr/>
            </a:p>
          </p:txBody>
        </p:sp>
        <p:cxnSp>
          <p:nvCxnSpPr>
            <p:cNvPr id="6718" name="Google Shape;6718;p102"/>
            <p:cNvCxnSpPr/>
            <p:nvPr/>
          </p:nvCxnSpPr>
          <p:spPr>
            <a:xfrm>
              <a:off x="1621187" y="2998574"/>
              <a:ext cx="1156485" cy="170076"/>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719" name="Google Shape;6719;p102"/>
          <p:cNvGrpSpPr/>
          <p:nvPr/>
        </p:nvGrpSpPr>
        <p:grpSpPr>
          <a:xfrm>
            <a:off x="28575" y="5872162"/>
            <a:ext cx="2697162" cy="646112"/>
            <a:chOff x="29097" y="5481534"/>
            <a:chExt cx="2696997" cy="644716"/>
          </a:xfrm>
        </p:grpSpPr>
        <p:sp>
          <p:nvSpPr>
            <p:cNvPr id="6720" name="Google Shape;6720;p102"/>
            <p:cNvSpPr txBox="1"/>
            <p:nvPr/>
          </p:nvSpPr>
          <p:spPr>
            <a:xfrm>
              <a:off x="29097" y="5481534"/>
              <a:ext cx="2349500" cy="6447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In ra chuỗi được nhận và đóng socket</a:t>
              </a:r>
              <a:endParaRPr/>
            </a:p>
          </p:txBody>
        </p:sp>
        <p:cxnSp>
          <p:nvCxnSpPr>
            <p:cNvPr id="6721" name="Google Shape;6721;p102"/>
            <p:cNvCxnSpPr/>
            <p:nvPr/>
          </p:nvCxnSpPr>
          <p:spPr>
            <a:xfrm flipH="1" rot="10800000">
              <a:off x="1992194" y="5657830"/>
              <a:ext cx="733900" cy="91058"/>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722" name="Google Shape;6722;p102"/>
          <p:cNvGrpSpPr/>
          <p:nvPr/>
        </p:nvGrpSpPr>
        <p:grpSpPr>
          <a:xfrm>
            <a:off x="-195262" y="5068887"/>
            <a:ext cx="2913062" cy="693737"/>
            <a:chOff x="-157119" y="4530536"/>
            <a:chExt cx="2912822" cy="693356"/>
          </a:xfrm>
        </p:grpSpPr>
        <p:sp>
          <p:nvSpPr>
            <p:cNvPr id="6723" name="Google Shape;6723;p102"/>
            <p:cNvSpPr txBox="1"/>
            <p:nvPr/>
          </p:nvSpPr>
          <p:spPr>
            <a:xfrm>
              <a:off x="67170" y="4576759"/>
              <a:ext cx="2349500" cy="6471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Đọc các ký tự trả lời từ socket vào chuỗi</a:t>
              </a:r>
              <a:endParaRPr/>
            </a:p>
          </p:txBody>
        </p:sp>
        <p:cxnSp>
          <p:nvCxnSpPr>
            <p:cNvPr id="6724" name="Google Shape;6724;p102"/>
            <p:cNvCxnSpPr/>
            <p:nvPr/>
          </p:nvCxnSpPr>
          <p:spPr>
            <a:xfrm flipH="1" rot="10800000">
              <a:off x="2415586" y="4710518"/>
              <a:ext cx="340117" cy="120736"/>
            </a:xfrm>
            <a:prstGeom prst="straightConnector1">
              <a:avLst/>
            </a:prstGeom>
            <a:noFill/>
            <a:ln cap="flat" cmpd="sng" w="12700">
              <a:solidFill>
                <a:srgbClr val="CC0000"/>
              </a:solidFill>
              <a:prstDash val="solid"/>
              <a:miter lim="800000"/>
              <a:headEnd len="med" w="med" type="none"/>
              <a:tailEnd len="med" w="med" type="triangle"/>
            </a:ln>
          </p:spPr>
        </p:cxnSp>
        <p:sp>
          <p:nvSpPr>
            <p:cNvPr id="6725" name="Google Shape;6725;p102"/>
            <p:cNvSpPr txBox="1"/>
            <p:nvPr/>
          </p:nvSpPr>
          <p:spPr>
            <a:xfrm>
              <a:off x="-157119" y="4530536"/>
              <a:ext cx="184716" cy="3697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underline_base" id="6726" name="Google Shape;6726;p102"/>
          <p:cNvPicPr preferRelativeResize="0"/>
          <p:nvPr/>
        </p:nvPicPr>
        <p:blipFill rotWithShape="1">
          <a:blip r:embed="rId3">
            <a:alphaModFix/>
          </a:blip>
          <a:srcRect b="0" l="0" r="0" t="0"/>
          <a:stretch/>
        </p:blipFill>
        <p:spPr>
          <a:xfrm>
            <a:off x="576262" y="808037"/>
            <a:ext cx="4570412" cy="173037"/>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0" name="Shape 6730"/>
        <p:cNvGrpSpPr/>
        <p:nvPr/>
      </p:nvGrpSpPr>
      <p:grpSpPr>
        <a:xfrm>
          <a:off x="0" y="0"/>
          <a:ext cx="0" cy="0"/>
          <a:chOff x="0" y="0"/>
          <a:chExt cx="0" cy="0"/>
        </a:xfrm>
      </p:grpSpPr>
      <p:sp>
        <p:nvSpPr>
          <p:cNvPr id="6731" name="Google Shape;6731;p10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732" name="Google Shape;6732;p10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sp>
        <p:nvSpPr>
          <p:cNvPr id="6733" name="Google Shape;6733;p103"/>
          <p:cNvSpPr txBox="1"/>
          <p:nvPr/>
        </p:nvSpPr>
        <p:spPr>
          <a:xfrm>
            <a:off x="422275" y="88900"/>
            <a:ext cx="7772400" cy="9477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Ứng dụng ví dụ : UDP server</a:t>
            </a:r>
            <a:endParaRPr/>
          </a:p>
        </p:txBody>
      </p:sp>
      <p:sp>
        <p:nvSpPr>
          <p:cNvPr id="6734" name="Google Shape;6734;p103"/>
          <p:cNvSpPr txBox="1"/>
          <p:nvPr/>
        </p:nvSpPr>
        <p:spPr>
          <a:xfrm>
            <a:off x="2717800" y="1651000"/>
            <a:ext cx="6283325" cy="4503737"/>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from socket import *</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serverPort = 12000</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serverSocket = socket(AF_INET, SOCK_DGRAM)</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serverSocket.bind(('', serverPort))</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print “The server is ready to receive”</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while 1:</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message, clientAddress = serverSocket.recvfrom(2048)</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modifiedMessage = message.upper()</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serverSocket.sendto(modifiedMessage, clientAddress)</a:t>
            </a:r>
            <a:endParaRPr/>
          </a:p>
        </p:txBody>
      </p:sp>
      <p:sp>
        <p:nvSpPr>
          <p:cNvPr id="6735" name="Google Shape;6735;p103"/>
          <p:cNvSpPr txBox="1"/>
          <p:nvPr/>
        </p:nvSpPr>
        <p:spPr>
          <a:xfrm>
            <a:off x="2717800" y="1168400"/>
            <a:ext cx="28082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Python UDP server</a:t>
            </a:r>
            <a:endParaRPr/>
          </a:p>
        </p:txBody>
      </p:sp>
      <p:grpSp>
        <p:nvGrpSpPr>
          <p:cNvPr id="6736" name="Google Shape;6736;p103"/>
          <p:cNvGrpSpPr/>
          <p:nvPr/>
        </p:nvGrpSpPr>
        <p:grpSpPr>
          <a:xfrm>
            <a:off x="152400" y="2022475"/>
            <a:ext cx="2600325" cy="727075"/>
            <a:chOff x="151372" y="2024201"/>
            <a:chExt cx="2600900" cy="725349"/>
          </a:xfrm>
        </p:grpSpPr>
        <p:sp>
          <p:nvSpPr>
            <p:cNvPr id="6737" name="Google Shape;6737;p103"/>
            <p:cNvSpPr txBox="1"/>
            <p:nvPr/>
          </p:nvSpPr>
          <p:spPr>
            <a:xfrm>
              <a:off x="151372" y="2024201"/>
              <a:ext cx="1646617" cy="707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Tạo UDP socket</a:t>
              </a:r>
              <a:endParaRPr/>
            </a:p>
          </p:txBody>
        </p:sp>
        <p:cxnSp>
          <p:nvCxnSpPr>
            <p:cNvPr id="6738" name="Google Shape;6738;p103"/>
            <p:cNvCxnSpPr/>
            <p:nvPr/>
          </p:nvCxnSpPr>
          <p:spPr>
            <a:xfrm>
              <a:off x="1265046" y="2423876"/>
              <a:ext cx="1487226" cy="325674"/>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739" name="Google Shape;6739;p103"/>
          <p:cNvGrpSpPr/>
          <p:nvPr/>
        </p:nvGrpSpPr>
        <p:grpSpPr>
          <a:xfrm>
            <a:off x="103187" y="2765425"/>
            <a:ext cx="2606675" cy="1016000"/>
            <a:chOff x="102834" y="2765716"/>
            <a:chExt cx="2607369" cy="1013627"/>
          </a:xfrm>
        </p:grpSpPr>
        <p:sp>
          <p:nvSpPr>
            <p:cNvPr id="6740" name="Google Shape;6740;p103"/>
            <p:cNvSpPr txBox="1"/>
            <p:nvPr/>
          </p:nvSpPr>
          <p:spPr>
            <a:xfrm>
              <a:off x="102834" y="2765716"/>
              <a:ext cx="2271818" cy="10136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Gắn kết socket đến số cổng cục bộ12000</a:t>
              </a:r>
              <a:endParaRPr/>
            </a:p>
          </p:txBody>
        </p:sp>
        <p:cxnSp>
          <p:nvCxnSpPr>
            <p:cNvPr id="6741" name="Google Shape;6741;p103"/>
            <p:cNvCxnSpPr/>
            <p:nvPr/>
          </p:nvCxnSpPr>
          <p:spPr>
            <a:xfrm flipH="1" rot="10800000">
              <a:off x="2121487" y="3171825"/>
              <a:ext cx="588716" cy="100704"/>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742" name="Google Shape;6742;p103"/>
          <p:cNvGrpSpPr/>
          <p:nvPr/>
        </p:nvGrpSpPr>
        <p:grpSpPr>
          <a:xfrm>
            <a:off x="85725" y="3814762"/>
            <a:ext cx="2540000" cy="501650"/>
            <a:chOff x="169110" y="3728362"/>
            <a:chExt cx="2541546" cy="504011"/>
          </a:xfrm>
        </p:grpSpPr>
        <p:sp>
          <p:nvSpPr>
            <p:cNvPr id="6743" name="Google Shape;6743;p103"/>
            <p:cNvSpPr txBox="1"/>
            <p:nvPr/>
          </p:nvSpPr>
          <p:spPr>
            <a:xfrm>
              <a:off x="169110" y="3728362"/>
              <a:ext cx="1194763" cy="504011"/>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Lặp mãi mãi</a:t>
              </a:r>
              <a:endParaRPr/>
            </a:p>
          </p:txBody>
        </p:sp>
        <p:cxnSp>
          <p:nvCxnSpPr>
            <p:cNvPr id="6744" name="Google Shape;6744;p103"/>
            <p:cNvCxnSpPr/>
            <p:nvPr/>
          </p:nvCxnSpPr>
          <p:spPr>
            <a:xfrm flipH="1" rot="10800000">
              <a:off x="1266031" y="3964781"/>
              <a:ext cx="1444625" cy="3969"/>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745" name="Google Shape;6745;p103"/>
          <p:cNvGrpSpPr/>
          <p:nvPr/>
        </p:nvGrpSpPr>
        <p:grpSpPr>
          <a:xfrm>
            <a:off x="73025" y="4349750"/>
            <a:ext cx="2846387" cy="1323975"/>
            <a:chOff x="73400" y="4351068"/>
            <a:chExt cx="2846395" cy="1323896"/>
          </a:xfrm>
        </p:grpSpPr>
        <p:sp>
          <p:nvSpPr>
            <p:cNvPr id="6746" name="Google Shape;6746;p103"/>
            <p:cNvSpPr txBox="1"/>
            <p:nvPr/>
          </p:nvSpPr>
          <p:spPr>
            <a:xfrm>
              <a:off x="73400" y="4351068"/>
              <a:ext cx="2385377" cy="1323896"/>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Đọc từ UDP socket vào message, lấy địa chỉ IP của máy khách (địa chỉ IP máy khách và cổng)</a:t>
              </a:r>
              <a:endParaRPr/>
            </a:p>
          </p:txBody>
        </p:sp>
        <p:cxnSp>
          <p:nvCxnSpPr>
            <p:cNvPr id="6747" name="Google Shape;6747;p103"/>
            <p:cNvCxnSpPr/>
            <p:nvPr/>
          </p:nvCxnSpPr>
          <p:spPr>
            <a:xfrm flipH="1" rot="10800000">
              <a:off x="2244976" y="4399596"/>
              <a:ext cx="674819" cy="512561"/>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748" name="Google Shape;6748;p103"/>
          <p:cNvGrpSpPr/>
          <p:nvPr/>
        </p:nvGrpSpPr>
        <p:grpSpPr>
          <a:xfrm>
            <a:off x="26987" y="5473700"/>
            <a:ext cx="2682875" cy="1323975"/>
            <a:chOff x="212916" y="4689459"/>
            <a:chExt cx="2607607" cy="1320792"/>
          </a:xfrm>
        </p:grpSpPr>
        <p:sp>
          <p:nvSpPr>
            <p:cNvPr id="6749" name="Google Shape;6749;p103"/>
            <p:cNvSpPr txBox="1"/>
            <p:nvPr/>
          </p:nvSpPr>
          <p:spPr>
            <a:xfrm>
              <a:off x="212916" y="4997126"/>
              <a:ext cx="2349500" cy="1013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Gởi chuỗi chữ hoa trở lại cho máy khách này</a:t>
              </a:r>
              <a:endParaRPr/>
            </a:p>
          </p:txBody>
        </p:sp>
        <p:cxnSp>
          <p:nvCxnSpPr>
            <p:cNvPr id="6750" name="Google Shape;6750;p103"/>
            <p:cNvCxnSpPr/>
            <p:nvPr/>
          </p:nvCxnSpPr>
          <p:spPr>
            <a:xfrm flipH="1" rot="10800000">
              <a:off x="2147293" y="4689459"/>
              <a:ext cx="673230" cy="417214"/>
            </a:xfrm>
            <a:prstGeom prst="straightConnector1">
              <a:avLst/>
            </a:prstGeom>
            <a:noFill/>
            <a:ln cap="flat" cmpd="sng" w="12700">
              <a:solidFill>
                <a:srgbClr val="CC0000"/>
              </a:solidFill>
              <a:prstDash val="solid"/>
              <a:miter lim="800000"/>
              <a:headEnd len="med" w="med" type="none"/>
              <a:tailEnd len="med" w="med" type="triangle"/>
            </a:ln>
          </p:spPr>
        </p:cxnSp>
      </p:grpSp>
      <p:pic>
        <p:nvPicPr>
          <p:cNvPr descr="underline_base" id="6751" name="Google Shape;6751;p103"/>
          <p:cNvPicPr preferRelativeResize="0"/>
          <p:nvPr/>
        </p:nvPicPr>
        <p:blipFill rotWithShape="1">
          <a:blip r:embed="rId3">
            <a:alphaModFix/>
          </a:blip>
          <a:srcRect b="0" l="0" r="0" t="0"/>
          <a:stretch/>
        </p:blipFill>
        <p:spPr>
          <a:xfrm>
            <a:off x="601662" y="873125"/>
            <a:ext cx="4570412" cy="173037"/>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5" name="Shape 6755"/>
        <p:cNvGrpSpPr/>
        <p:nvPr/>
      </p:nvGrpSpPr>
      <p:grpSpPr>
        <a:xfrm>
          <a:off x="0" y="0"/>
          <a:ext cx="0" cy="0"/>
          <a:chOff x="0" y="0"/>
          <a:chExt cx="0" cy="0"/>
        </a:xfrm>
      </p:grpSpPr>
      <p:sp>
        <p:nvSpPr>
          <p:cNvPr id="6756" name="Google Shape;6756;p10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757" name="Google Shape;6757;p10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pic>
        <p:nvPicPr>
          <p:cNvPr descr="underline_base" id="6758" name="Google Shape;6758;p104"/>
          <p:cNvPicPr preferRelativeResize="0"/>
          <p:nvPr/>
        </p:nvPicPr>
        <p:blipFill rotWithShape="1">
          <a:blip r:embed="rId3">
            <a:alphaModFix/>
          </a:blip>
          <a:srcRect b="0" l="0" r="0" t="0"/>
          <a:stretch/>
        </p:blipFill>
        <p:spPr>
          <a:xfrm>
            <a:off x="547687" y="868362"/>
            <a:ext cx="6399212" cy="173037"/>
          </a:xfrm>
          <a:prstGeom prst="rect">
            <a:avLst/>
          </a:prstGeom>
          <a:noFill/>
          <a:ln>
            <a:noFill/>
          </a:ln>
        </p:spPr>
      </p:pic>
      <p:sp>
        <p:nvSpPr>
          <p:cNvPr id="6759" name="Google Shape;6759;p104"/>
          <p:cNvSpPr txBox="1"/>
          <p:nvPr>
            <p:ph type="title"/>
          </p:nvPr>
        </p:nvSpPr>
        <p:spPr>
          <a:xfrm>
            <a:off x="423862" y="196850"/>
            <a:ext cx="7772400" cy="9032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Lập trình Socket </a:t>
            </a:r>
            <a:r>
              <a:rPr b="0" i="1" lang="en-US" sz="4000" u="none">
                <a:solidFill>
                  <a:srgbClr val="000099"/>
                </a:solidFill>
                <a:latin typeface="Arial"/>
                <a:ea typeface="Arial"/>
                <a:cs typeface="Arial"/>
                <a:sym typeface="Arial"/>
              </a:rPr>
              <a:t>với </a:t>
            </a:r>
            <a:r>
              <a:rPr b="0" i="1" lang="en-US" sz="4000" u="none">
                <a:solidFill>
                  <a:srgbClr val="CC0000"/>
                </a:solidFill>
                <a:latin typeface="Arial"/>
                <a:ea typeface="Arial"/>
                <a:cs typeface="Arial"/>
                <a:sym typeface="Arial"/>
              </a:rPr>
              <a:t>TCP</a:t>
            </a:r>
            <a:endParaRPr/>
          </a:p>
        </p:txBody>
      </p:sp>
      <p:sp>
        <p:nvSpPr>
          <p:cNvPr id="6760" name="Google Shape;6760;p104"/>
          <p:cNvSpPr txBox="1"/>
          <p:nvPr>
            <p:ph idx="1" type="body"/>
          </p:nvPr>
        </p:nvSpPr>
        <p:spPr>
          <a:xfrm>
            <a:off x="255587" y="1352550"/>
            <a:ext cx="4273550" cy="46482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560"/>
              <a:buNone/>
            </a:pPr>
            <a:r>
              <a:rPr b="0" i="0" lang="en-US" sz="2400" u="none">
                <a:solidFill>
                  <a:srgbClr val="CC0000"/>
                </a:solidFill>
                <a:latin typeface="Arial"/>
                <a:ea typeface="Arial"/>
                <a:cs typeface="Arial"/>
                <a:sym typeface="Arial"/>
              </a:rPr>
              <a:t>Máy khách phải liên lạc với máy chủ</a:t>
            </a:r>
            <a:endParaRPr/>
          </a:p>
          <a:p>
            <a:pPr indent="-90805" lvl="0" marL="0" rtl="0" algn="just">
              <a:lnSpc>
                <a:spcPct val="85000"/>
              </a:lnSpc>
              <a:spcBef>
                <a:spcPts val="440"/>
              </a:spcBef>
              <a:spcAft>
                <a:spcPts val="0"/>
              </a:spcAft>
              <a:buClr>
                <a:srgbClr val="000099"/>
              </a:buClr>
              <a:buSzPts val="1430"/>
              <a:buFont typeface="Noto Sans Symbols"/>
              <a:buChar char="❖"/>
            </a:pPr>
            <a:r>
              <a:rPr b="0" i="0" lang="en-US" sz="2200" u="none">
                <a:solidFill>
                  <a:schemeClr val="dk1"/>
                </a:solidFill>
                <a:latin typeface="Arial"/>
                <a:ea typeface="Arial"/>
                <a:cs typeface="Arial"/>
                <a:sym typeface="Arial"/>
              </a:rPr>
              <a:t>Tiến trình máy chủ phải được chạy trước</a:t>
            </a:r>
            <a:endParaRPr/>
          </a:p>
          <a:p>
            <a:pPr indent="-90805" lvl="0" marL="0" rtl="0" algn="just">
              <a:lnSpc>
                <a:spcPct val="85000"/>
              </a:lnSpc>
              <a:spcBef>
                <a:spcPts val="440"/>
              </a:spcBef>
              <a:spcAft>
                <a:spcPts val="0"/>
              </a:spcAft>
              <a:buClr>
                <a:srgbClr val="000099"/>
              </a:buClr>
              <a:buSzPts val="1430"/>
              <a:buFont typeface="Noto Sans Symbols"/>
              <a:buChar char="❖"/>
            </a:pPr>
            <a:r>
              <a:rPr b="0" i="0" lang="en-US" sz="2200" u="none">
                <a:solidFill>
                  <a:schemeClr val="dk1"/>
                </a:solidFill>
                <a:latin typeface="Arial"/>
                <a:ea typeface="Arial"/>
                <a:cs typeface="Arial"/>
                <a:sym typeface="Arial"/>
              </a:rPr>
              <a:t>Máy chủ phải tạo socket để mời máy khách đến liên lạc</a:t>
            </a:r>
            <a:endParaRPr/>
          </a:p>
          <a:p>
            <a:pPr indent="0" lvl="0" marL="0" rtl="0" algn="just">
              <a:lnSpc>
                <a:spcPct val="85000"/>
              </a:lnSpc>
              <a:spcBef>
                <a:spcPts val="1200"/>
              </a:spcBef>
              <a:spcAft>
                <a:spcPts val="0"/>
              </a:spcAft>
              <a:buSzPts val="1560"/>
              <a:buNone/>
            </a:pPr>
            <a:r>
              <a:rPr b="0" i="0" lang="en-US" sz="2400" u="none">
                <a:solidFill>
                  <a:srgbClr val="CC0000"/>
                </a:solidFill>
                <a:latin typeface="Arial"/>
                <a:ea typeface="Arial"/>
                <a:cs typeface="Arial"/>
                <a:sym typeface="Arial"/>
              </a:rPr>
              <a:t>Máy khách tiếp xúc máy chủ bằng:</a:t>
            </a:r>
            <a:endParaRPr/>
          </a:p>
          <a:p>
            <a:pPr indent="-90805" lvl="0" marL="0" rtl="0" algn="just">
              <a:lnSpc>
                <a:spcPct val="85000"/>
              </a:lnSpc>
              <a:spcBef>
                <a:spcPts val="440"/>
              </a:spcBef>
              <a:spcAft>
                <a:spcPts val="0"/>
              </a:spcAft>
              <a:buClr>
                <a:srgbClr val="000099"/>
              </a:buClr>
              <a:buSzPts val="1430"/>
              <a:buFont typeface="Noto Sans Symbols"/>
              <a:buChar char="❖"/>
            </a:pPr>
            <a:r>
              <a:rPr b="0" i="0" lang="en-US" sz="2200" u="none">
                <a:solidFill>
                  <a:schemeClr val="dk1"/>
                </a:solidFill>
                <a:latin typeface="Arial"/>
                <a:ea typeface="Arial"/>
                <a:cs typeface="Arial"/>
                <a:sym typeface="Arial"/>
              </a:rPr>
              <a:t>Tạo socket TCP, xác định địa chỉ IP, số cổng của tiến trình máy chủ</a:t>
            </a:r>
            <a:endParaRPr/>
          </a:p>
          <a:p>
            <a:pPr indent="-90805" lvl="0" marL="0" rtl="0" algn="just">
              <a:lnSpc>
                <a:spcPct val="85000"/>
              </a:lnSpc>
              <a:spcBef>
                <a:spcPts val="440"/>
              </a:spcBef>
              <a:spcAft>
                <a:spcPts val="0"/>
              </a:spcAft>
              <a:buClr>
                <a:srgbClr val="000099"/>
              </a:buClr>
              <a:buSzPts val="1430"/>
              <a:buFont typeface="Noto Sans Symbols"/>
              <a:buChar char="❖"/>
            </a:pPr>
            <a:r>
              <a:rPr b="0" i="1" lang="en-US" sz="2200" u="none">
                <a:solidFill>
                  <a:srgbClr val="CC0000"/>
                </a:solidFill>
                <a:latin typeface="Arial"/>
                <a:ea typeface="Arial"/>
                <a:cs typeface="Arial"/>
                <a:sym typeface="Arial"/>
              </a:rPr>
              <a:t>Khi máy khách tạo socket:</a:t>
            </a:r>
            <a:r>
              <a:rPr b="0" i="0" lang="en-US" sz="2200" u="none">
                <a:solidFill>
                  <a:schemeClr val="dk1"/>
                </a:solidFill>
                <a:latin typeface="Arial"/>
                <a:ea typeface="Arial"/>
                <a:cs typeface="Arial"/>
                <a:sym typeface="Arial"/>
              </a:rPr>
              <a:t> máy khách TCP thiết lập kết nối đến máy chủ TCP</a:t>
            </a:r>
            <a:endParaRPr/>
          </a:p>
          <a:p>
            <a:pPr indent="-252095" lvl="0" marL="342900" rtl="0" algn="l">
              <a:lnSpc>
                <a:spcPct val="85000"/>
              </a:lnSpc>
              <a:spcBef>
                <a:spcPts val="440"/>
              </a:spcBef>
              <a:spcAft>
                <a:spcPts val="0"/>
              </a:spcAft>
              <a:buSzPts val="1430"/>
              <a:buNone/>
            </a:pPr>
            <a:r>
              <a:t/>
            </a:r>
            <a:endParaRPr b="0" i="0" sz="2200" u="none">
              <a:solidFill>
                <a:schemeClr val="dk1"/>
              </a:solidFill>
              <a:latin typeface="Arial"/>
              <a:ea typeface="Arial"/>
              <a:cs typeface="Arial"/>
              <a:sym typeface="Arial"/>
            </a:endParaRPr>
          </a:p>
        </p:txBody>
      </p:sp>
      <p:sp>
        <p:nvSpPr>
          <p:cNvPr id="6761" name="Google Shape;6761;p104"/>
          <p:cNvSpPr txBox="1"/>
          <p:nvPr>
            <p:ph idx="1" type="body"/>
          </p:nvPr>
        </p:nvSpPr>
        <p:spPr>
          <a:xfrm>
            <a:off x="4495800" y="1390650"/>
            <a:ext cx="4284662" cy="3000375"/>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430"/>
              <a:buFont typeface="Noto Sans Symbols"/>
              <a:buChar char="❖"/>
            </a:pPr>
            <a:r>
              <a:rPr b="0" i="0" lang="en-US" sz="2200" u="none">
                <a:solidFill>
                  <a:schemeClr val="dk1"/>
                </a:solidFill>
                <a:latin typeface="Arial"/>
                <a:ea typeface="Arial"/>
                <a:cs typeface="Arial"/>
                <a:sym typeface="Arial"/>
              </a:rPr>
              <a:t>Khi được máy khách liên lạc, </a:t>
            </a:r>
            <a:r>
              <a:rPr b="0" i="1" lang="en-US" sz="2200" u="none">
                <a:solidFill>
                  <a:srgbClr val="CC0000"/>
                </a:solidFill>
                <a:latin typeface="Arial"/>
                <a:ea typeface="Arial"/>
                <a:cs typeface="Arial"/>
                <a:sym typeface="Arial"/>
              </a:rPr>
              <a:t>máy chủ TCP tạo socket mới </a:t>
            </a:r>
            <a:r>
              <a:rPr b="0" i="0" lang="en-US" sz="2200" u="none">
                <a:solidFill>
                  <a:schemeClr val="dk1"/>
                </a:solidFill>
                <a:latin typeface="Arial"/>
                <a:ea typeface="Arial"/>
                <a:cs typeface="Arial"/>
                <a:sym typeface="Arial"/>
              </a:rPr>
              <a:t>cho tiến trình máy chủ để trao đổi với máy khách đó</a:t>
            </a:r>
            <a:endParaRPr/>
          </a:p>
          <a:p>
            <a:pPr indent="-285750" lvl="1" marL="742950" rtl="0" algn="just">
              <a:lnSpc>
                <a:spcPct val="85000"/>
              </a:lnSpc>
              <a:spcBef>
                <a:spcPts val="440"/>
              </a:spcBef>
              <a:spcAft>
                <a:spcPts val="0"/>
              </a:spcAft>
              <a:buClr>
                <a:srgbClr val="000099"/>
              </a:buClr>
              <a:buSzPts val="2200"/>
              <a:buFont typeface="Noto Sans Symbols"/>
              <a:buChar char="▪"/>
            </a:pPr>
            <a:r>
              <a:rPr b="0" i="0" lang="en-US" sz="2200" u="none">
                <a:solidFill>
                  <a:schemeClr val="dk1"/>
                </a:solidFill>
                <a:latin typeface="Arial"/>
                <a:ea typeface="Arial"/>
                <a:cs typeface="Arial"/>
                <a:sym typeface="Arial"/>
              </a:rPr>
              <a:t>Cho phép máy chủ nói chuyện với nhiều máy khách</a:t>
            </a:r>
            <a:endParaRPr/>
          </a:p>
          <a:p>
            <a:pPr indent="-285750" lvl="1" marL="742950" rtl="0" algn="just">
              <a:lnSpc>
                <a:spcPct val="85000"/>
              </a:lnSpc>
              <a:spcBef>
                <a:spcPts val="440"/>
              </a:spcBef>
              <a:spcAft>
                <a:spcPts val="0"/>
              </a:spcAft>
              <a:buClr>
                <a:srgbClr val="000099"/>
              </a:buClr>
              <a:buSzPts val="2200"/>
              <a:buFont typeface="Noto Sans Symbols"/>
              <a:buChar char="▪"/>
            </a:pPr>
            <a:r>
              <a:rPr b="0" i="0" lang="en-US" sz="2200" u="none">
                <a:solidFill>
                  <a:schemeClr val="dk1"/>
                </a:solidFill>
                <a:latin typeface="Arial"/>
                <a:ea typeface="Arial"/>
                <a:cs typeface="Arial"/>
                <a:sym typeface="Arial"/>
              </a:rPr>
              <a:t>Số cổng nguồn được dùng để phân biệt các máy khách (xem tiếp chương 3)</a:t>
            </a:r>
            <a:endParaRPr/>
          </a:p>
        </p:txBody>
      </p:sp>
      <p:sp>
        <p:nvSpPr>
          <p:cNvPr id="6762" name="Google Shape;6762;p104"/>
          <p:cNvSpPr txBox="1"/>
          <p:nvPr/>
        </p:nvSpPr>
        <p:spPr>
          <a:xfrm>
            <a:off x="4713287" y="5138737"/>
            <a:ext cx="4371975" cy="1033462"/>
          </a:xfrm>
          <a:prstGeom prst="rect">
            <a:avLst/>
          </a:prstGeom>
          <a:noFill/>
          <a:ln>
            <a:noFill/>
          </a:ln>
        </p:spPr>
        <p:txBody>
          <a:bodyPr anchorCtr="0" anchor="ctr" bIns="45700" lIns="91425" spcFirstLastPara="1" rIns="91425" wrap="square" tIns="45700">
            <a:spAutoFit/>
          </a:bodyPr>
          <a:lstStyle/>
          <a:p>
            <a:pPr indent="0" lvl="0" marL="0" marR="0" rtl="0" algn="just">
              <a:lnSpc>
                <a:spcPct val="85000"/>
              </a:lnSpc>
              <a:spcBef>
                <a:spcPts val="0"/>
              </a:spcBef>
              <a:spcAft>
                <a:spcPts val="0"/>
              </a:spcAft>
              <a:buClr>
                <a:srgbClr val="000099"/>
              </a:buClr>
              <a:buSzPts val="2400"/>
              <a:buFont typeface="Arial"/>
              <a:buNone/>
            </a:pPr>
            <a:r>
              <a:rPr b="0" i="0" lang="en-US" sz="2400" u="none">
                <a:solidFill>
                  <a:srgbClr val="000099"/>
                </a:solidFill>
                <a:latin typeface="Arial"/>
                <a:ea typeface="Arial"/>
                <a:cs typeface="Arial"/>
                <a:sym typeface="Arial"/>
              </a:rPr>
              <a:t>TCP cung cấp việc truyền các byte đáng tin cậy và theo thứ tự giữa máy khách và máy chủ</a:t>
            </a:r>
            <a:endParaRPr/>
          </a:p>
        </p:txBody>
      </p:sp>
      <p:grpSp>
        <p:nvGrpSpPr>
          <p:cNvPr id="6763" name="Google Shape;6763;p104"/>
          <p:cNvGrpSpPr/>
          <p:nvPr/>
        </p:nvGrpSpPr>
        <p:grpSpPr>
          <a:xfrm>
            <a:off x="4713287" y="4681537"/>
            <a:ext cx="3182937" cy="461962"/>
            <a:chOff x="-9" y="3823"/>
            <a:chExt cx="2005" cy="291"/>
          </a:xfrm>
        </p:grpSpPr>
        <p:sp>
          <p:nvSpPr>
            <p:cNvPr id="6764" name="Google Shape;6764;p104"/>
            <p:cNvSpPr txBox="1"/>
            <p:nvPr/>
          </p:nvSpPr>
          <p:spPr>
            <a:xfrm>
              <a:off x="96" y="3825"/>
              <a:ext cx="116" cy="288"/>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65" name="Google Shape;6765;p104"/>
            <p:cNvSpPr txBox="1"/>
            <p:nvPr/>
          </p:nvSpPr>
          <p:spPr>
            <a:xfrm>
              <a:off x="-9" y="3823"/>
              <a:ext cx="2005" cy="29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Quan điểm ứng dụng:</a:t>
              </a:r>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9" name="Shape 6769"/>
        <p:cNvGrpSpPr/>
        <p:nvPr/>
      </p:nvGrpSpPr>
      <p:grpSpPr>
        <a:xfrm>
          <a:off x="0" y="0"/>
          <a:ext cx="0" cy="0"/>
          <a:chOff x="0" y="0"/>
          <a:chExt cx="0" cy="0"/>
        </a:xfrm>
      </p:grpSpPr>
      <p:sp>
        <p:nvSpPr>
          <p:cNvPr id="6770" name="Google Shape;6770;p10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771" name="Google Shape;6771;p10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sp>
        <p:nvSpPr>
          <p:cNvPr id="6772" name="Google Shape;6772;p105"/>
          <p:cNvSpPr txBox="1"/>
          <p:nvPr>
            <p:ph type="title"/>
          </p:nvPr>
        </p:nvSpPr>
        <p:spPr>
          <a:xfrm>
            <a:off x="-60325" y="41275"/>
            <a:ext cx="9456737" cy="9477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Tương tác socket máy khách/máy chủ: TCP</a:t>
            </a:r>
            <a:endParaRPr/>
          </a:p>
        </p:txBody>
      </p:sp>
      <p:sp>
        <p:nvSpPr>
          <p:cNvPr id="6773" name="Google Shape;6773;p105"/>
          <p:cNvSpPr txBox="1"/>
          <p:nvPr/>
        </p:nvSpPr>
        <p:spPr>
          <a:xfrm>
            <a:off x="619125" y="1079500"/>
            <a:ext cx="4033837" cy="523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Máy chủ</a:t>
            </a:r>
            <a:r>
              <a:rPr b="0" i="0" lang="en-US" sz="2400" u="none">
                <a:solidFill>
                  <a:srgbClr val="000000"/>
                </a:solidFill>
                <a:latin typeface="Arial"/>
                <a:ea typeface="Arial"/>
                <a:cs typeface="Arial"/>
                <a:sym typeface="Arial"/>
              </a:rPr>
              <a:t> (chạy trên </a:t>
            </a:r>
            <a:r>
              <a:rPr b="1" i="0" lang="en-US" sz="2200" u="none">
                <a:solidFill>
                  <a:srgbClr val="000000"/>
                </a:solidFill>
                <a:latin typeface="Arial"/>
                <a:ea typeface="Arial"/>
                <a:cs typeface="Arial"/>
                <a:sym typeface="Arial"/>
              </a:rPr>
              <a:t>hostid</a:t>
            </a:r>
            <a:r>
              <a:rPr b="0" i="0" lang="en-US" sz="2400" u="none">
                <a:solidFill>
                  <a:srgbClr val="000000"/>
                </a:solidFill>
                <a:latin typeface="Arial"/>
                <a:ea typeface="Arial"/>
                <a:cs typeface="Arial"/>
                <a:sym typeface="Arial"/>
              </a:rPr>
              <a:t>)</a:t>
            </a:r>
            <a:endParaRPr/>
          </a:p>
        </p:txBody>
      </p:sp>
      <p:sp>
        <p:nvSpPr>
          <p:cNvPr id="6774" name="Google Shape;6774;p105"/>
          <p:cNvSpPr txBox="1"/>
          <p:nvPr/>
        </p:nvSpPr>
        <p:spPr>
          <a:xfrm>
            <a:off x="5445125" y="1128712"/>
            <a:ext cx="1924050" cy="523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Máy khách</a:t>
            </a:r>
            <a:endParaRPr/>
          </a:p>
        </p:txBody>
      </p:sp>
      <p:pic>
        <p:nvPicPr>
          <p:cNvPr descr="underline_base" id="6775" name="Google Shape;6775;p105"/>
          <p:cNvPicPr preferRelativeResize="0"/>
          <p:nvPr/>
        </p:nvPicPr>
        <p:blipFill rotWithShape="1">
          <a:blip r:embed="rId3">
            <a:alphaModFix/>
          </a:blip>
          <a:srcRect b="0" l="0" r="0" t="0"/>
          <a:stretch/>
        </p:blipFill>
        <p:spPr>
          <a:xfrm>
            <a:off x="522287" y="758825"/>
            <a:ext cx="7313612" cy="173037"/>
          </a:xfrm>
          <a:prstGeom prst="rect">
            <a:avLst/>
          </a:prstGeom>
          <a:noFill/>
          <a:ln>
            <a:noFill/>
          </a:ln>
        </p:spPr>
      </p:pic>
      <p:cxnSp>
        <p:nvCxnSpPr>
          <p:cNvPr id="6776" name="Google Shape;6776;p105"/>
          <p:cNvCxnSpPr/>
          <p:nvPr/>
        </p:nvCxnSpPr>
        <p:spPr>
          <a:xfrm>
            <a:off x="804862" y="1589087"/>
            <a:ext cx="3657600" cy="0"/>
          </a:xfrm>
          <a:prstGeom prst="straightConnector1">
            <a:avLst/>
          </a:prstGeom>
          <a:noFill/>
          <a:ln cap="flat" cmpd="sng" w="19050">
            <a:solidFill>
              <a:srgbClr val="CC0000"/>
            </a:solidFill>
            <a:prstDash val="solid"/>
            <a:miter lim="800000"/>
            <a:headEnd len="med" w="med" type="none"/>
            <a:tailEnd len="med" w="med" type="none"/>
          </a:ln>
        </p:spPr>
      </p:cxnSp>
      <p:cxnSp>
        <p:nvCxnSpPr>
          <p:cNvPr id="6777" name="Google Shape;6777;p105"/>
          <p:cNvCxnSpPr/>
          <p:nvPr/>
        </p:nvCxnSpPr>
        <p:spPr>
          <a:xfrm>
            <a:off x="5545137" y="1600200"/>
            <a:ext cx="1787525" cy="0"/>
          </a:xfrm>
          <a:prstGeom prst="straightConnector1">
            <a:avLst/>
          </a:prstGeom>
          <a:noFill/>
          <a:ln cap="flat" cmpd="sng" w="19050">
            <a:solidFill>
              <a:srgbClr val="CC0000"/>
            </a:solidFill>
            <a:prstDash val="solid"/>
            <a:miter lim="800000"/>
            <a:headEnd len="med" w="med" type="none"/>
            <a:tailEnd len="med" w="med" type="none"/>
          </a:ln>
        </p:spPr>
      </p:cxnSp>
      <p:grpSp>
        <p:nvGrpSpPr>
          <p:cNvPr id="6778" name="Google Shape;6778;p105"/>
          <p:cNvGrpSpPr/>
          <p:nvPr/>
        </p:nvGrpSpPr>
        <p:grpSpPr>
          <a:xfrm>
            <a:off x="1357312" y="3016250"/>
            <a:ext cx="1931987" cy="930275"/>
            <a:chOff x="827" y="2027"/>
            <a:chExt cx="1217" cy="586"/>
          </a:xfrm>
        </p:grpSpPr>
        <p:sp>
          <p:nvSpPr>
            <p:cNvPr id="6779" name="Google Shape;6779;p105"/>
            <p:cNvSpPr txBox="1"/>
            <p:nvPr/>
          </p:nvSpPr>
          <p:spPr>
            <a:xfrm>
              <a:off x="827" y="2027"/>
              <a:ext cx="1059" cy="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wait for incoming</a:t>
              </a:r>
              <a:endParaRPr/>
            </a:p>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connection request</a:t>
              </a:r>
              <a:endParaRPr/>
            </a:p>
          </p:txBody>
        </p:sp>
        <p:sp>
          <p:nvSpPr>
            <p:cNvPr id="6780" name="Google Shape;6780;p105"/>
            <p:cNvSpPr txBox="1"/>
            <p:nvPr/>
          </p:nvSpPr>
          <p:spPr>
            <a:xfrm>
              <a:off x="828" y="2283"/>
              <a:ext cx="1216" cy="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connectionSocket =</a:t>
              </a:r>
              <a:endParaRPr/>
            </a:p>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serverSocket.accept()</a:t>
              </a:r>
              <a:endParaRPr/>
            </a:p>
          </p:txBody>
        </p:sp>
      </p:grpSp>
      <p:grpSp>
        <p:nvGrpSpPr>
          <p:cNvPr id="6781" name="Google Shape;6781;p105"/>
          <p:cNvGrpSpPr/>
          <p:nvPr/>
        </p:nvGrpSpPr>
        <p:grpSpPr>
          <a:xfrm>
            <a:off x="1338262" y="1776412"/>
            <a:ext cx="2357437" cy="1317625"/>
            <a:chOff x="821" y="1246"/>
            <a:chExt cx="1485" cy="830"/>
          </a:xfrm>
        </p:grpSpPr>
        <p:grpSp>
          <p:nvGrpSpPr>
            <p:cNvPr id="6782" name="Google Shape;6782;p105"/>
            <p:cNvGrpSpPr/>
            <p:nvPr/>
          </p:nvGrpSpPr>
          <p:grpSpPr>
            <a:xfrm>
              <a:off x="821" y="1246"/>
              <a:ext cx="1485" cy="586"/>
              <a:chOff x="329" y="1270"/>
              <a:chExt cx="1485" cy="586"/>
            </a:xfrm>
          </p:grpSpPr>
          <p:sp>
            <p:nvSpPr>
              <p:cNvPr id="6783" name="Google Shape;6783;p105"/>
              <p:cNvSpPr txBox="1"/>
              <p:nvPr/>
            </p:nvSpPr>
            <p:spPr>
              <a:xfrm>
                <a:off x="329" y="1270"/>
                <a:ext cx="1213" cy="46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create socket,</a:t>
                </a:r>
                <a:endParaRPr/>
              </a:p>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port=</a:t>
                </a:r>
                <a:r>
                  <a:rPr b="1" i="0" lang="en-US" sz="1400" u="none">
                    <a:solidFill>
                      <a:srgbClr val="000000"/>
                    </a:solidFill>
                    <a:latin typeface="Courier New"/>
                    <a:ea typeface="Courier New"/>
                    <a:cs typeface="Courier New"/>
                    <a:sym typeface="Courier New"/>
                  </a:rPr>
                  <a:t>x</a:t>
                </a:r>
                <a:r>
                  <a:rPr b="0" i="0" lang="en-US" sz="1400" u="none">
                    <a:solidFill>
                      <a:srgbClr val="000000"/>
                    </a:solidFill>
                    <a:latin typeface="Arial"/>
                    <a:ea typeface="Arial"/>
                    <a:cs typeface="Arial"/>
                    <a:sym typeface="Arial"/>
                  </a:rPr>
                  <a:t>, for incoming request:</a:t>
                </a:r>
                <a:endParaRPr/>
              </a:p>
            </p:txBody>
          </p:sp>
          <p:sp>
            <p:nvSpPr>
              <p:cNvPr id="6784" name="Google Shape;6784;p105"/>
              <p:cNvSpPr txBox="1"/>
              <p:nvPr/>
            </p:nvSpPr>
            <p:spPr>
              <a:xfrm>
                <a:off x="333" y="1662"/>
                <a:ext cx="1481" cy="19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serverSocket = socket()</a:t>
                </a:r>
                <a:endParaRPr/>
              </a:p>
            </p:txBody>
          </p:sp>
        </p:grpSp>
        <p:cxnSp>
          <p:nvCxnSpPr>
            <p:cNvPr id="6785" name="Google Shape;6785;p105"/>
            <p:cNvCxnSpPr/>
            <p:nvPr/>
          </p:nvCxnSpPr>
          <p:spPr>
            <a:xfrm>
              <a:off x="1284" y="1872"/>
              <a:ext cx="0" cy="204"/>
            </a:xfrm>
            <a:prstGeom prst="straightConnector1">
              <a:avLst/>
            </a:prstGeom>
            <a:noFill/>
            <a:ln cap="flat" cmpd="sng" w="28575">
              <a:solidFill>
                <a:srgbClr val="000099"/>
              </a:solidFill>
              <a:prstDash val="solid"/>
              <a:miter lim="800000"/>
              <a:headEnd len="med" w="med" type="none"/>
              <a:tailEnd len="med" w="med" type="triangle"/>
            </a:ln>
          </p:spPr>
        </p:cxnSp>
      </p:grpSp>
      <p:grpSp>
        <p:nvGrpSpPr>
          <p:cNvPr id="6786" name="Google Shape;6786;p105"/>
          <p:cNvGrpSpPr/>
          <p:nvPr/>
        </p:nvGrpSpPr>
        <p:grpSpPr>
          <a:xfrm>
            <a:off x="5135562" y="3024187"/>
            <a:ext cx="2357437" cy="728662"/>
            <a:chOff x="3333" y="1204"/>
            <a:chExt cx="1485" cy="459"/>
          </a:xfrm>
        </p:grpSpPr>
        <p:sp>
          <p:nvSpPr>
            <p:cNvPr id="6787" name="Google Shape;6787;p105"/>
            <p:cNvSpPr txBox="1"/>
            <p:nvPr/>
          </p:nvSpPr>
          <p:spPr>
            <a:xfrm>
              <a:off x="3335" y="1204"/>
              <a:ext cx="1450" cy="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create socket,</a:t>
              </a:r>
              <a:endParaRPr/>
            </a:p>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connect to </a:t>
              </a:r>
              <a:r>
                <a:rPr b="1" i="0" lang="en-US" sz="1400" u="none">
                  <a:solidFill>
                    <a:srgbClr val="000000"/>
                  </a:solidFill>
                  <a:latin typeface="Courier New"/>
                  <a:ea typeface="Courier New"/>
                  <a:cs typeface="Courier New"/>
                  <a:sym typeface="Courier New"/>
                </a:rPr>
                <a:t>hostid</a:t>
              </a:r>
              <a:r>
                <a:rPr b="0" i="0" lang="en-US" sz="1400" u="none">
                  <a:solidFill>
                    <a:srgbClr val="000000"/>
                  </a:solidFill>
                  <a:latin typeface="Arial"/>
                  <a:ea typeface="Arial"/>
                  <a:cs typeface="Arial"/>
                  <a:sym typeface="Arial"/>
                </a:rPr>
                <a:t>, port=</a:t>
              </a:r>
              <a:r>
                <a:rPr b="1" i="0" lang="en-US" sz="1400" u="none">
                  <a:solidFill>
                    <a:srgbClr val="000000"/>
                  </a:solidFill>
                  <a:latin typeface="Courier New"/>
                  <a:ea typeface="Courier New"/>
                  <a:cs typeface="Courier New"/>
                  <a:sym typeface="Courier New"/>
                </a:rPr>
                <a:t>x</a:t>
              </a:r>
              <a:endParaRPr/>
            </a:p>
          </p:txBody>
        </p:sp>
        <p:sp>
          <p:nvSpPr>
            <p:cNvPr id="6788" name="Google Shape;6788;p105"/>
            <p:cNvSpPr txBox="1"/>
            <p:nvPr/>
          </p:nvSpPr>
          <p:spPr>
            <a:xfrm>
              <a:off x="3333" y="1469"/>
              <a:ext cx="1485" cy="19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clientSocket = socket()</a:t>
              </a:r>
              <a:endParaRPr/>
            </a:p>
          </p:txBody>
        </p:sp>
      </p:grpSp>
      <p:grpSp>
        <p:nvGrpSpPr>
          <p:cNvPr id="6789" name="Google Shape;6789;p105"/>
          <p:cNvGrpSpPr/>
          <p:nvPr/>
        </p:nvGrpSpPr>
        <p:grpSpPr>
          <a:xfrm>
            <a:off x="2978150" y="3808412"/>
            <a:ext cx="4041775" cy="1371600"/>
            <a:chOff x="1848" y="2526"/>
            <a:chExt cx="2546" cy="864"/>
          </a:xfrm>
        </p:grpSpPr>
        <p:cxnSp>
          <p:nvCxnSpPr>
            <p:cNvPr id="6790" name="Google Shape;6790;p105"/>
            <p:cNvCxnSpPr/>
            <p:nvPr/>
          </p:nvCxnSpPr>
          <p:spPr>
            <a:xfrm flipH="1">
              <a:off x="3792" y="2964"/>
              <a:ext cx="6" cy="426"/>
            </a:xfrm>
            <a:prstGeom prst="straightConnector1">
              <a:avLst/>
            </a:prstGeom>
            <a:noFill/>
            <a:ln cap="flat" cmpd="sng" w="28575">
              <a:solidFill>
                <a:srgbClr val="000099"/>
              </a:solidFill>
              <a:prstDash val="solid"/>
              <a:miter lim="800000"/>
              <a:headEnd len="med" w="med" type="none"/>
              <a:tailEnd len="med" w="med" type="triangle"/>
            </a:ln>
          </p:spPr>
        </p:cxnSp>
        <p:grpSp>
          <p:nvGrpSpPr>
            <p:cNvPr id="6791" name="Google Shape;6791;p105"/>
            <p:cNvGrpSpPr/>
            <p:nvPr/>
          </p:nvGrpSpPr>
          <p:grpSpPr>
            <a:xfrm>
              <a:off x="1848" y="2526"/>
              <a:ext cx="2546" cy="516"/>
              <a:chOff x="1848" y="2526"/>
              <a:chExt cx="2546" cy="516"/>
            </a:xfrm>
          </p:grpSpPr>
          <p:sp>
            <p:nvSpPr>
              <p:cNvPr id="6792" name="Google Shape;6792;p105"/>
              <p:cNvSpPr txBox="1"/>
              <p:nvPr/>
            </p:nvSpPr>
            <p:spPr>
              <a:xfrm>
                <a:off x="3335" y="2675"/>
                <a:ext cx="1059" cy="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send request using</a:t>
                </a:r>
                <a:endParaRPr/>
              </a:p>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clientSocket</a:t>
                </a:r>
                <a:endParaRPr/>
              </a:p>
            </p:txBody>
          </p:sp>
          <p:cxnSp>
            <p:nvCxnSpPr>
              <p:cNvPr id="6793" name="Google Shape;6793;p105"/>
              <p:cNvCxnSpPr/>
              <p:nvPr/>
            </p:nvCxnSpPr>
            <p:spPr>
              <a:xfrm>
                <a:off x="3792" y="2526"/>
                <a:ext cx="0" cy="204"/>
              </a:xfrm>
              <a:prstGeom prst="straightConnector1">
                <a:avLst/>
              </a:prstGeom>
              <a:noFill/>
              <a:ln cap="flat" cmpd="sng" w="28575">
                <a:solidFill>
                  <a:srgbClr val="000099"/>
                </a:solidFill>
                <a:prstDash val="solid"/>
                <a:miter lim="800000"/>
                <a:headEnd len="med" w="med" type="none"/>
                <a:tailEnd len="med" w="med" type="triangle"/>
              </a:ln>
            </p:spPr>
          </p:cxnSp>
          <p:cxnSp>
            <p:nvCxnSpPr>
              <p:cNvPr id="6794" name="Google Shape;6794;p105"/>
              <p:cNvCxnSpPr/>
              <p:nvPr/>
            </p:nvCxnSpPr>
            <p:spPr>
              <a:xfrm flipH="1">
                <a:off x="1848" y="2790"/>
                <a:ext cx="1518" cy="252"/>
              </a:xfrm>
              <a:prstGeom prst="straightConnector1">
                <a:avLst/>
              </a:prstGeom>
              <a:noFill/>
              <a:ln cap="flat" cmpd="sng" w="28575">
                <a:solidFill>
                  <a:srgbClr val="CC0000"/>
                </a:solidFill>
                <a:prstDash val="solid"/>
                <a:miter lim="800000"/>
                <a:headEnd len="med" w="med" type="none"/>
                <a:tailEnd len="med" w="med" type="triangle"/>
              </a:ln>
            </p:spPr>
          </p:cxnSp>
        </p:grpSp>
      </p:grpSp>
      <p:grpSp>
        <p:nvGrpSpPr>
          <p:cNvPr id="6795" name="Google Shape;6795;p105"/>
          <p:cNvGrpSpPr/>
          <p:nvPr/>
        </p:nvGrpSpPr>
        <p:grpSpPr>
          <a:xfrm>
            <a:off x="1347787" y="3903662"/>
            <a:ext cx="4097337" cy="1487487"/>
            <a:chOff x="821" y="2586"/>
            <a:chExt cx="2581" cy="937"/>
          </a:xfrm>
        </p:grpSpPr>
        <p:sp>
          <p:nvSpPr>
            <p:cNvPr id="6796" name="Google Shape;6796;p105"/>
            <p:cNvSpPr txBox="1"/>
            <p:nvPr/>
          </p:nvSpPr>
          <p:spPr>
            <a:xfrm>
              <a:off x="821" y="2789"/>
              <a:ext cx="998" cy="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read request from</a:t>
              </a:r>
              <a:endParaRPr/>
            </a:p>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connectionSocke</a:t>
              </a:r>
              <a:r>
                <a:rPr b="0" i="0" lang="en-US" sz="1400" u="none">
                  <a:solidFill>
                    <a:srgbClr val="FF0000"/>
                  </a:solidFill>
                  <a:latin typeface="Arial"/>
                  <a:ea typeface="Arial"/>
                  <a:cs typeface="Arial"/>
                  <a:sym typeface="Arial"/>
                </a:rPr>
                <a:t>t</a:t>
              </a:r>
              <a:endParaRPr/>
            </a:p>
          </p:txBody>
        </p:sp>
        <p:sp>
          <p:nvSpPr>
            <p:cNvPr id="6797" name="Google Shape;6797;p105"/>
            <p:cNvSpPr txBox="1"/>
            <p:nvPr/>
          </p:nvSpPr>
          <p:spPr>
            <a:xfrm>
              <a:off x="851" y="3197"/>
              <a:ext cx="998" cy="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write reply to</a:t>
              </a:r>
              <a:endParaRPr/>
            </a:p>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connectionSocket</a:t>
              </a:r>
              <a:endParaRPr/>
            </a:p>
          </p:txBody>
        </p:sp>
        <p:cxnSp>
          <p:nvCxnSpPr>
            <p:cNvPr id="6798" name="Google Shape;6798;p105"/>
            <p:cNvCxnSpPr/>
            <p:nvPr/>
          </p:nvCxnSpPr>
          <p:spPr>
            <a:xfrm>
              <a:off x="1278" y="2586"/>
              <a:ext cx="0" cy="240"/>
            </a:xfrm>
            <a:prstGeom prst="straightConnector1">
              <a:avLst/>
            </a:prstGeom>
            <a:noFill/>
            <a:ln cap="flat" cmpd="sng" w="28575">
              <a:solidFill>
                <a:srgbClr val="000099"/>
              </a:solidFill>
              <a:prstDash val="solid"/>
              <a:miter lim="800000"/>
              <a:headEnd len="med" w="med" type="none"/>
              <a:tailEnd len="med" w="med" type="triangle"/>
            </a:ln>
          </p:spPr>
        </p:cxnSp>
        <p:cxnSp>
          <p:nvCxnSpPr>
            <p:cNvPr id="6799" name="Google Shape;6799;p105"/>
            <p:cNvCxnSpPr/>
            <p:nvPr/>
          </p:nvCxnSpPr>
          <p:spPr>
            <a:xfrm flipH="1">
              <a:off x="1284" y="3090"/>
              <a:ext cx="6" cy="156"/>
            </a:xfrm>
            <a:prstGeom prst="straightConnector1">
              <a:avLst/>
            </a:prstGeom>
            <a:noFill/>
            <a:ln cap="flat" cmpd="sng" w="28575">
              <a:solidFill>
                <a:srgbClr val="000099"/>
              </a:solidFill>
              <a:prstDash val="solid"/>
              <a:miter lim="800000"/>
              <a:headEnd len="med" w="med" type="none"/>
              <a:tailEnd len="med" w="med" type="triangle"/>
            </a:ln>
          </p:spPr>
        </p:cxnSp>
        <p:cxnSp>
          <p:nvCxnSpPr>
            <p:cNvPr id="6800" name="Google Shape;6800;p105"/>
            <p:cNvCxnSpPr/>
            <p:nvPr/>
          </p:nvCxnSpPr>
          <p:spPr>
            <a:xfrm>
              <a:off x="1866" y="3306"/>
              <a:ext cx="1536" cy="180"/>
            </a:xfrm>
            <a:prstGeom prst="straightConnector1">
              <a:avLst/>
            </a:prstGeom>
            <a:noFill/>
            <a:ln cap="flat" cmpd="sng" w="28575">
              <a:solidFill>
                <a:srgbClr val="CC0000"/>
              </a:solidFill>
              <a:prstDash val="solid"/>
              <a:miter lim="800000"/>
              <a:headEnd len="med" w="med" type="none"/>
              <a:tailEnd len="med" w="med" type="triangle"/>
            </a:ln>
          </p:spPr>
        </p:cxnSp>
      </p:grpSp>
      <p:grpSp>
        <p:nvGrpSpPr>
          <p:cNvPr id="6801" name="Google Shape;6801;p105"/>
          <p:cNvGrpSpPr/>
          <p:nvPr/>
        </p:nvGrpSpPr>
        <p:grpSpPr>
          <a:xfrm>
            <a:off x="2967037" y="3103562"/>
            <a:ext cx="2200275" cy="587375"/>
            <a:chOff x="3043" y="1189"/>
            <a:chExt cx="1386" cy="370"/>
          </a:xfrm>
        </p:grpSpPr>
        <p:cxnSp>
          <p:nvCxnSpPr>
            <p:cNvPr id="6802" name="Google Shape;6802;p105"/>
            <p:cNvCxnSpPr/>
            <p:nvPr/>
          </p:nvCxnSpPr>
          <p:spPr>
            <a:xfrm>
              <a:off x="3043" y="1372"/>
              <a:ext cx="1386" cy="0"/>
            </a:xfrm>
            <a:prstGeom prst="straightConnector1">
              <a:avLst/>
            </a:prstGeom>
            <a:noFill/>
            <a:ln cap="flat" cmpd="sng" w="38100">
              <a:solidFill>
                <a:srgbClr val="CC0000"/>
              </a:solidFill>
              <a:prstDash val="solid"/>
              <a:miter lim="800000"/>
              <a:headEnd len="med" w="med" type="triangle"/>
              <a:tailEnd len="med" w="med" type="triangle"/>
            </a:ln>
          </p:spPr>
        </p:cxnSp>
        <p:sp>
          <p:nvSpPr>
            <p:cNvPr id="6803" name="Google Shape;6803;p105"/>
            <p:cNvSpPr txBox="1"/>
            <p:nvPr/>
          </p:nvSpPr>
          <p:spPr>
            <a:xfrm>
              <a:off x="3106" y="1189"/>
              <a:ext cx="1204" cy="370"/>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TCP </a:t>
              </a:r>
              <a:endParaRPr/>
            </a:p>
            <a:p>
              <a:pPr indent="0" lvl="0" marL="0" marR="0" rtl="0" algn="ctr">
                <a:lnSpc>
                  <a:spcPct val="9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connection setup</a:t>
              </a:r>
              <a:endParaRPr/>
            </a:p>
          </p:txBody>
        </p:sp>
      </p:grpSp>
      <p:grpSp>
        <p:nvGrpSpPr>
          <p:cNvPr id="6804" name="Google Shape;6804;p105"/>
          <p:cNvGrpSpPr/>
          <p:nvPr/>
        </p:nvGrpSpPr>
        <p:grpSpPr>
          <a:xfrm>
            <a:off x="1298575" y="4251325"/>
            <a:ext cx="5440362" cy="1951037"/>
            <a:chOff x="832" y="2713"/>
            <a:chExt cx="3427" cy="1229"/>
          </a:xfrm>
        </p:grpSpPr>
        <p:sp>
          <p:nvSpPr>
            <p:cNvPr id="6805" name="Google Shape;6805;p105"/>
            <p:cNvSpPr txBox="1"/>
            <p:nvPr/>
          </p:nvSpPr>
          <p:spPr>
            <a:xfrm>
              <a:off x="867" y="3514"/>
              <a:ext cx="998" cy="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close</a:t>
              </a:r>
              <a:endParaRPr/>
            </a:p>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connectionSocket</a:t>
              </a:r>
              <a:endParaRPr/>
            </a:p>
          </p:txBody>
        </p:sp>
        <p:cxnSp>
          <p:nvCxnSpPr>
            <p:cNvPr id="6806" name="Google Shape;6806;p105"/>
            <p:cNvCxnSpPr/>
            <p:nvPr/>
          </p:nvCxnSpPr>
          <p:spPr>
            <a:xfrm>
              <a:off x="1318" y="3437"/>
              <a:ext cx="0" cy="204"/>
            </a:xfrm>
            <a:prstGeom prst="straightConnector1">
              <a:avLst/>
            </a:prstGeom>
            <a:noFill/>
            <a:ln cap="flat" cmpd="sng" w="28575">
              <a:solidFill>
                <a:srgbClr val="000099"/>
              </a:solidFill>
              <a:prstDash val="solid"/>
              <a:miter lim="800000"/>
              <a:headEnd len="med" w="med" type="none"/>
              <a:tailEnd len="med" w="med" type="triangle"/>
            </a:ln>
          </p:spPr>
        </p:cxnSp>
        <p:sp>
          <p:nvSpPr>
            <p:cNvPr id="6807" name="Google Shape;6807;p105"/>
            <p:cNvSpPr/>
            <p:nvPr/>
          </p:nvSpPr>
          <p:spPr>
            <a:xfrm>
              <a:off x="832" y="2713"/>
              <a:ext cx="492" cy="306"/>
            </a:xfrm>
            <a:custGeom>
              <a:rect b="b" l="l" r="r" t="t"/>
              <a:pathLst>
                <a:path extrusionOk="0" h="2112" w="492">
                  <a:moveTo>
                    <a:pt x="492" y="1968"/>
                  </a:moveTo>
                  <a:lnTo>
                    <a:pt x="492" y="2112"/>
                  </a:lnTo>
                  <a:lnTo>
                    <a:pt x="0" y="2112"/>
                  </a:lnTo>
                  <a:lnTo>
                    <a:pt x="0" y="0"/>
                  </a:lnTo>
                  <a:lnTo>
                    <a:pt x="402" y="0"/>
                  </a:lnTo>
                </a:path>
              </a:pathLst>
            </a:custGeom>
            <a:noFill/>
            <a:ln cap="flat" cmpd="sng" w="28575">
              <a:solidFill>
                <a:srgbClr val="000099"/>
              </a:solidFill>
              <a:prstDash val="solid"/>
              <a:round/>
              <a:headEnd len="med" w="med" type="none"/>
              <a:tailEnd len="med" w="med" type="triangl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808" name="Google Shape;6808;p105"/>
            <p:cNvGrpSpPr/>
            <p:nvPr/>
          </p:nvGrpSpPr>
          <p:grpSpPr>
            <a:xfrm>
              <a:off x="3393" y="3250"/>
              <a:ext cx="866" cy="692"/>
              <a:chOff x="3365" y="3377"/>
              <a:chExt cx="866" cy="692"/>
            </a:xfrm>
          </p:grpSpPr>
          <p:sp>
            <p:nvSpPr>
              <p:cNvPr id="6809" name="Google Shape;6809;p105"/>
              <p:cNvSpPr txBox="1"/>
              <p:nvPr/>
            </p:nvSpPr>
            <p:spPr>
              <a:xfrm>
                <a:off x="3365" y="3377"/>
                <a:ext cx="866" cy="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read reply from</a:t>
                </a:r>
                <a:endParaRPr/>
              </a:p>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clientSocket</a:t>
                </a:r>
                <a:endParaRPr/>
              </a:p>
            </p:txBody>
          </p:sp>
          <p:sp>
            <p:nvSpPr>
              <p:cNvPr id="6810" name="Google Shape;6810;p105"/>
              <p:cNvSpPr txBox="1"/>
              <p:nvPr/>
            </p:nvSpPr>
            <p:spPr>
              <a:xfrm>
                <a:off x="3389" y="3743"/>
                <a:ext cx="719" cy="3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close</a:t>
                </a:r>
                <a:endParaRPr/>
              </a:p>
              <a:p>
                <a:pPr indent="0" lvl="0" marL="0" marR="0" rtl="0" algn="l">
                  <a:lnSpc>
                    <a:spcPct val="100000"/>
                  </a:lnSpc>
                  <a:spcBef>
                    <a:spcPts val="0"/>
                  </a:spcBef>
                  <a:spcAft>
                    <a:spcPts val="0"/>
                  </a:spcAft>
                  <a:buClr>
                    <a:srgbClr val="CC0000"/>
                  </a:buClr>
                  <a:buSzPts val="1400"/>
                  <a:buFont typeface="Arial"/>
                  <a:buNone/>
                </a:pPr>
                <a:r>
                  <a:rPr b="0" i="0" lang="en-US" sz="1400" u="none">
                    <a:solidFill>
                      <a:srgbClr val="CC0000"/>
                    </a:solidFill>
                    <a:latin typeface="Arial"/>
                    <a:ea typeface="Arial"/>
                    <a:cs typeface="Arial"/>
                    <a:sym typeface="Arial"/>
                  </a:rPr>
                  <a:t>clientSocket</a:t>
                </a:r>
                <a:endParaRPr/>
              </a:p>
            </p:txBody>
          </p:sp>
          <p:cxnSp>
            <p:nvCxnSpPr>
              <p:cNvPr id="6811" name="Google Shape;6811;p105"/>
              <p:cNvCxnSpPr/>
              <p:nvPr/>
            </p:nvCxnSpPr>
            <p:spPr>
              <a:xfrm>
                <a:off x="3816" y="3690"/>
                <a:ext cx="0" cy="204"/>
              </a:xfrm>
              <a:prstGeom prst="straightConnector1">
                <a:avLst/>
              </a:prstGeom>
              <a:noFill/>
              <a:ln cap="flat" cmpd="sng" w="28575">
                <a:solidFill>
                  <a:srgbClr val="000099"/>
                </a:solidFill>
                <a:prstDash val="solid"/>
                <a:miter lim="800000"/>
                <a:headEnd len="med" w="med" type="none"/>
                <a:tailEnd len="med" w="med" type="triangle"/>
              </a:ln>
            </p:spPr>
          </p:cxnSp>
        </p:grpSp>
      </p:gr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5" name="Shape 6815"/>
        <p:cNvGrpSpPr/>
        <p:nvPr/>
      </p:nvGrpSpPr>
      <p:grpSpPr>
        <a:xfrm>
          <a:off x="0" y="0"/>
          <a:ext cx="0" cy="0"/>
          <a:chOff x="0" y="0"/>
          <a:chExt cx="0" cy="0"/>
        </a:xfrm>
      </p:grpSpPr>
      <p:sp>
        <p:nvSpPr>
          <p:cNvPr id="6816" name="Google Shape;6816;p106"/>
          <p:cNvSpPr txBox="1"/>
          <p:nvPr/>
        </p:nvSpPr>
        <p:spPr>
          <a:xfrm>
            <a:off x="2705100" y="1651000"/>
            <a:ext cx="5894387" cy="42291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from socket import *</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serverName = ’servername’</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serverPort = 12000</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clientSocket = socket(AF_INET, SOCK_STREAM)</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clientSocket.connect((serverName,serverPort))</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sentence = raw_input(‘Input lowercase sentence:’)</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clientSocket.send(sentence)</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modifiedSentence = clientSocket.recv(1024)</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print ‘From Server:’, modifiedSentence</a:t>
            </a:r>
            <a:endParaRPr/>
          </a:p>
          <a:p>
            <a:pPr indent="0" lvl="0" marL="0" marR="0" rtl="0" algn="l">
              <a:lnSpc>
                <a:spcPct val="14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clientSocket.close()</a:t>
            </a:r>
            <a:endParaRPr/>
          </a:p>
        </p:txBody>
      </p:sp>
      <p:sp>
        <p:nvSpPr>
          <p:cNvPr id="6817" name="Google Shape;6817;p10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818" name="Google Shape;6818;p10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sp>
        <p:nvSpPr>
          <p:cNvPr id="6819" name="Google Shape;6819;p106"/>
          <p:cNvSpPr txBox="1"/>
          <p:nvPr/>
        </p:nvSpPr>
        <p:spPr>
          <a:xfrm>
            <a:off x="422275" y="88900"/>
            <a:ext cx="7772400" cy="9477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Ứng dụng ví dụ : TCP client</a:t>
            </a:r>
            <a:endParaRPr/>
          </a:p>
        </p:txBody>
      </p:sp>
      <p:sp>
        <p:nvSpPr>
          <p:cNvPr id="6820" name="Google Shape;6820;p106"/>
          <p:cNvSpPr txBox="1"/>
          <p:nvPr/>
        </p:nvSpPr>
        <p:spPr>
          <a:xfrm>
            <a:off x="2717800" y="1168400"/>
            <a:ext cx="263683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Python TCP client</a:t>
            </a:r>
            <a:endParaRPr/>
          </a:p>
        </p:txBody>
      </p:sp>
      <p:grpSp>
        <p:nvGrpSpPr>
          <p:cNvPr id="6821" name="Google Shape;6821;p106"/>
          <p:cNvGrpSpPr/>
          <p:nvPr/>
        </p:nvGrpSpPr>
        <p:grpSpPr>
          <a:xfrm>
            <a:off x="106362" y="2679700"/>
            <a:ext cx="2671762" cy="1016000"/>
            <a:chOff x="105573" y="2680821"/>
            <a:chExt cx="2672099" cy="1013125"/>
          </a:xfrm>
        </p:grpSpPr>
        <p:sp>
          <p:nvSpPr>
            <p:cNvPr id="6822" name="Google Shape;6822;p106"/>
            <p:cNvSpPr txBox="1"/>
            <p:nvPr/>
          </p:nvSpPr>
          <p:spPr>
            <a:xfrm>
              <a:off x="105573" y="2680821"/>
              <a:ext cx="2271818" cy="1013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Tạo TCP socket cho máy chủ, cổng 12000 </a:t>
              </a:r>
              <a:endParaRPr/>
            </a:p>
          </p:txBody>
        </p:sp>
        <p:cxnSp>
          <p:nvCxnSpPr>
            <p:cNvPr id="6823" name="Google Shape;6823;p106"/>
            <p:cNvCxnSpPr/>
            <p:nvPr/>
          </p:nvCxnSpPr>
          <p:spPr>
            <a:xfrm>
              <a:off x="2050143" y="3165929"/>
              <a:ext cx="727529" cy="2721"/>
            </a:xfrm>
            <a:prstGeom prst="straightConnector1">
              <a:avLst/>
            </a:prstGeom>
            <a:noFill/>
            <a:ln cap="flat" cmpd="sng" w="12700">
              <a:solidFill>
                <a:srgbClr val="CC0000"/>
              </a:solidFill>
              <a:prstDash val="solid"/>
              <a:miter lim="800000"/>
              <a:headEnd len="med" w="med" type="none"/>
              <a:tailEnd len="med" w="med" type="triangle"/>
            </a:ln>
          </p:spPr>
        </p:cxnSp>
      </p:grpSp>
      <p:sp>
        <p:nvSpPr>
          <p:cNvPr id="6824" name="Google Shape;6824;p106"/>
          <p:cNvSpPr/>
          <p:nvPr/>
        </p:nvSpPr>
        <p:spPr>
          <a:xfrm>
            <a:off x="6351587" y="2859087"/>
            <a:ext cx="2247900" cy="508000"/>
          </a:xfrm>
          <a:prstGeom prst="ellipse">
            <a:avLst/>
          </a:prstGeom>
          <a:noFill/>
          <a:ln cap="flat" cmpd="sng" w="19050">
            <a:solidFill>
              <a:srgbClr val="000099"/>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underline_base" id="6825" name="Google Shape;6825;p106"/>
          <p:cNvPicPr preferRelativeResize="0"/>
          <p:nvPr/>
        </p:nvPicPr>
        <p:blipFill rotWithShape="1">
          <a:blip r:embed="rId3">
            <a:alphaModFix/>
          </a:blip>
          <a:srcRect b="0" l="0" r="0" t="0"/>
          <a:stretch/>
        </p:blipFill>
        <p:spPr>
          <a:xfrm>
            <a:off x="550862" y="795337"/>
            <a:ext cx="4570412" cy="173037"/>
          </a:xfrm>
          <a:prstGeom prst="rect">
            <a:avLst/>
          </a:prstGeom>
          <a:noFill/>
          <a:ln>
            <a:noFill/>
          </a:ln>
        </p:spPr>
      </p:pic>
      <p:grpSp>
        <p:nvGrpSpPr>
          <p:cNvPr id="6826" name="Google Shape;6826;p106"/>
          <p:cNvGrpSpPr/>
          <p:nvPr/>
        </p:nvGrpSpPr>
        <p:grpSpPr>
          <a:xfrm>
            <a:off x="106362" y="4176712"/>
            <a:ext cx="2687637" cy="1014412"/>
            <a:chOff x="89119" y="2936353"/>
            <a:chExt cx="2688553" cy="1011857"/>
          </a:xfrm>
        </p:grpSpPr>
        <p:sp>
          <p:nvSpPr>
            <p:cNvPr id="6827" name="Google Shape;6827;p106"/>
            <p:cNvSpPr txBox="1"/>
            <p:nvPr/>
          </p:nvSpPr>
          <p:spPr>
            <a:xfrm>
              <a:off x="89119" y="2936353"/>
              <a:ext cx="2271818" cy="10118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Không cần đính kèm tên máy chủ, cổng</a:t>
              </a:r>
              <a:endParaRPr/>
            </a:p>
          </p:txBody>
        </p:sp>
        <p:cxnSp>
          <p:nvCxnSpPr>
            <p:cNvPr id="6828" name="Google Shape;6828;p106"/>
            <p:cNvCxnSpPr/>
            <p:nvPr/>
          </p:nvCxnSpPr>
          <p:spPr>
            <a:xfrm>
              <a:off x="2050143" y="3165929"/>
              <a:ext cx="727529" cy="2721"/>
            </a:xfrm>
            <a:prstGeom prst="straightConnector1">
              <a:avLst/>
            </a:prstGeom>
            <a:noFill/>
            <a:ln cap="flat" cmpd="sng" w="12700">
              <a:solidFill>
                <a:srgbClr val="CC0000"/>
              </a:solidFill>
              <a:prstDash val="solid"/>
              <a:miter lim="800000"/>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4"/>
                                        </p:tgtEl>
                                        <p:attrNameLst>
                                          <p:attrName>style.visibility</p:attrName>
                                        </p:attrNameLst>
                                      </p:cBhvr>
                                      <p:to>
                                        <p:strVal val="visible"/>
                                      </p:to>
                                    </p:set>
                                    <p:animEffect filter="fade" transition="in">
                                      <p:cBhvr>
                                        <p:cTn dur="500"/>
                                        <p:tgtEl>
                                          <p:spTgt spid="68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3" name="Shape 6833"/>
        <p:cNvGrpSpPr/>
        <p:nvPr/>
      </p:nvGrpSpPr>
      <p:grpSpPr>
        <a:xfrm>
          <a:off x="0" y="0"/>
          <a:ext cx="0" cy="0"/>
          <a:chOff x="0" y="0"/>
          <a:chExt cx="0" cy="0"/>
        </a:xfrm>
      </p:grpSpPr>
      <p:sp>
        <p:nvSpPr>
          <p:cNvPr id="6834" name="Google Shape;6834;p10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835" name="Google Shape;6835;p10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sp>
        <p:nvSpPr>
          <p:cNvPr id="6836" name="Google Shape;6836;p107"/>
          <p:cNvSpPr txBox="1"/>
          <p:nvPr/>
        </p:nvSpPr>
        <p:spPr>
          <a:xfrm>
            <a:off x="422275" y="88900"/>
            <a:ext cx="7772400" cy="9477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Ví dụ ứng dụng: TCP máy chủ</a:t>
            </a:r>
            <a:endParaRPr/>
          </a:p>
        </p:txBody>
      </p:sp>
      <p:sp>
        <p:nvSpPr>
          <p:cNvPr id="6837" name="Google Shape;6837;p107"/>
          <p:cNvSpPr txBox="1"/>
          <p:nvPr/>
        </p:nvSpPr>
        <p:spPr>
          <a:xfrm>
            <a:off x="2717800" y="1168400"/>
            <a:ext cx="30083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Python TCPmáy chủ</a:t>
            </a:r>
            <a:endParaRPr/>
          </a:p>
        </p:txBody>
      </p:sp>
      <p:grpSp>
        <p:nvGrpSpPr>
          <p:cNvPr id="6838" name="Google Shape;6838;p107"/>
          <p:cNvGrpSpPr/>
          <p:nvPr/>
        </p:nvGrpSpPr>
        <p:grpSpPr>
          <a:xfrm>
            <a:off x="88900" y="2066925"/>
            <a:ext cx="2559050" cy="708025"/>
            <a:chOff x="88338" y="2067973"/>
            <a:chExt cx="2559082" cy="706744"/>
          </a:xfrm>
        </p:grpSpPr>
        <p:sp>
          <p:nvSpPr>
            <p:cNvPr id="6839" name="Google Shape;6839;p107"/>
            <p:cNvSpPr txBox="1"/>
            <p:nvPr/>
          </p:nvSpPr>
          <p:spPr>
            <a:xfrm>
              <a:off x="88338" y="2067973"/>
              <a:ext cx="2559082" cy="7067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Tạo socket TCP chào đón</a:t>
              </a:r>
              <a:endParaRPr/>
            </a:p>
          </p:txBody>
        </p:sp>
        <p:cxnSp>
          <p:nvCxnSpPr>
            <p:cNvPr id="6840" name="Google Shape;6840;p107"/>
            <p:cNvCxnSpPr/>
            <p:nvPr/>
          </p:nvCxnSpPr>
          <p:spPr>
            <a:xfrm>
              <a:off x="1266396" y="2597150"/>
              <a:ext cx="1358876" cy="0"/>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841" name="Google Shape;6841;p107"/>
          <p:cNvGrpSpPr/>
          <p:nvPr/>
        </p:nvGrpSpPr>
        <p:grpSpPr>
          <a:xfrm>
            <a:off x="88900" y="2781300"/>
            <a:ext cx="2582862" cy="922337"/>
            <a:chOff x="126419" y="2629273"/>
            <a:chExt cx="2583784" cy="921619"/>
          </a:xfrm>
        </p:grpSpPr>
        <p:sp>
          <p:nvSpPr>
            <p:cNvPr id="6842" name="Google Shape;6842;p107"/>
            <p:cNvSpPr txBox="1"/>
            <p:nvPr/>
          </p:nvSpPr>
          <p:spPr>
            <a:xfrm>
              <a:off x="126419" y="2629273"/>
              <a:ext cx="2271818" cy="9216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Máy chủ bắt đầu lắng nghe các yêu cầu TCP đến</a:t>
              </a:r>
              <a:endParaRPr/>
            </a:p>
          </p:txBody>
        </p:sp>
        <p:cxnSp>
          <p:nvCxnSpPr>
            <p:cNvPr id="6843" name="Google Shape;6843;p107"/>
            <p:cNvCxnSpPr/>
            <p:nvPr/>
          </p:nvCxnSpPr>
          <p:spPr>
            <a:xfrm>
              <a:off x="2177411" y="3144798"/>
              <a:ext cx="532792" cy="27027"/>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844" name="Google Shape;6844;p107"/>
          <p:cNvGrpSpPr/>
          <p:nvPr/>
        </p:nvGrpSpPr>
        <p:grpSpPr>
          <a:xfrm>
            <a:off x="88900" y="3736975"/>
            <a:ext cx="2595562" cy="328612"/>
            <a:chOff x="113575" y="3634147"/>
            <a:chExt cx="2597081" cy="330634"/>
          </a:xfrm>
        </p:grpSpPr>
        <p:sp>
          <p:nvSpPr>
            <p:cNvPr id="6845" name="Google Shape;6845;p107"/>
            <p:cNvSpPr txBox="1"/>
            <p:nvPr/>
          </p:nvSpPr>
          <p:spPr>
            <a:xfrm>
              <a:off x="113575" y="3634147"/>
              <a:ext cx="1525185" cy="298292"/>
            </a:xfrm>
            <a:prstGeom prst="rect">
              <a:avLst/>
            </a:prstGeom>
            <a:noFill/>
            <a:ln>
              <a:noFill/>
            </a:ln>
          </p:spPr>
          <p:txBody>
            <a:bodyPr anchorCtr="0" anchor="t" bIns="45700" lIns="91425" spcFirstLastPara="1" rIns="91425" wrap="square" tIns="45700">
              <a:spAutoFit/>
            </a:bodyPr>
            <a:lstStyle/>
            <a:p>
              <a:pPr indent="0" lvl="0" marL="0" marR="0" rtl="0" algn="l">
                <a:lnSpc>
                  <a:spcPct val="88888"/>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Lặp mãi mãi</a:t>
              </a:r>
              <a:endParaRPr/>
            </a:p>
          </p:txBody>
        </p:sp>
        <p:cxnSp>
          <p:nvCxnSpPr>
            <p:cNvPr id="6846" name="Google Shape;6846;p107"/>
            <p:cNvCxnSpPr/>
            <p:nvPr/>
          </p:nvCxnSpPr>
          <p:spPr>
            <a:xfrm>
              <a:off x="1469076" y="3790196"/>
              <a:ext cx="1241580" cy="174585"/>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847" name="Google Shape;6847;p107"/>
          <p:cNvGrpSpPr/>
          <p:nvPr/>
        </p:nvGrpSpPr>
        <p:grpSpPr>
          <a:xfrm>
            <a:off x="114300" y="4044950"/>
            <a:ext cx="2897187" cy="968375"/>
            <a:chOff x="308492" y="3834088"/>
            <a:chExt cx="2464296" cy="968854"/>
          </a:xfrm>
        </p:grpSpPr>
        <p:sp>
          <p:nvSpPr>
            <p:cNvPr id="6848" name="Google Shape;6848;p107"/>
            <p:cNvSpPr txBox="1"/>
            <p:nvPr/>
          </p:nvSpPr>
          <p:spPr>
            <a:xfrm>
              <a:off x="308492" y="3834088"/>
              <a:ext cx="2184910" cy="968854"/>
            </a:xfrm>
            <a:prstGeom prst="rect">
              <a:avLst/>
            </a:prstGeom>
            <a:noFill/>
            <a:ln>
              <a:noFill/>
            </a:ln>
          </p:spPr>
          <p:txBody>
            <a:bodyPr anchorCtr="0" anchor="t" bIns="45700" lIns="91425" spcFirstLastPara="1" rIns="91425" wrap="square" tIns="45700">
              <a:spAutoFit/>
            </a:bodyPr>
            <a:lstStyle/>
            <a:p>
              <a:pPr indent="0" lvl="0" marL="0" marR="0" rtl="0" algn="l">
                <a:lnSpc>
                  <a:spcPct val="88888"/>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Máy chủ đợi accept() cho yêu cầu đến, socket mới được tạo </a:t>
              </a:r>
              <a:endParaRPr/>
            </a:p>
            <a:p>
              <a:pPr indent="0" lvl="0" marL="0" marR="0" rtl="0" algn="l">
                <a:lnSpc>
                  <a:spcPct val="88888"/>
                </a:lnSpc>
                <a:spcBef>
                  <a:spcPts val="36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trở về</a:t>
              </a:r>
              <a:endParaRPr/>
            </a:p>
          </p:txBody>
        </p:sp>
        <p:cxnSp>
          <p:nvCxnSpPr>
            <p:cNvPr id="6849" name="Google Shape;6849;p107"/>
            <p:cNvCxnSpPr/>
            <p:nvPr/>
          </p:nvCxnSpPr>
          <p:spPr>
            <a:xfrm>
              <a:off x="2030922" y="4224716"/>
              <a:ext cx="741866" cy="5093"/>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850" name="Google Shape;6850;p107"/>
          <p:cNvGrpSpPr/>
          <p:nvPr/>
        </p:nvGrpSpPr>
        <p:grpSpPr>
          <a:xfrm>
            <a:off x="88900" y="4929187"/>
            <a:ext cx="2819400" cy="923925"/>
            <a:chOff x="133600" y="4441545"/>
            <a:chExt cx="3042662" cy="924419"/>
          </a:xfrm>
        </p:grpSpPr>
        <p:sp>
          <p:nvSpPr>
            <p:cNvPr id="6851" name="Google Shape;6851;p107"/>
            <p:cNvSpPr txBox="1"/>
            <p:nvPr/>
          </p:nvSpPr>
          <p:spPr>
            <a:xfrm>
              <a:off x="133600" y="4441545"/>
              <a:ext cx="2738012" cy="9244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Đọc các byte từ socket (nhưng không đọc địa chỉ như UDP)</a:t>
              </a:r>
              <a:endParaRPr/>
            </a:p>
          </p:txBody>
        </p:sp>
        <p:cxnSp>
          <p:nvCxnSpPr>
            <p:cNvPr id="6852" name="Google Shape;6852;p107"/>
            <p:cNvCxnSpPr/>
            <p:nvPr/>
          </p:nvCxnSpPr>
          <p:spPr>
            <a:xfrm flipH="1" rot="10800000">
              <a:off x="2871612" y="4682707"/>
              <a:ext cx="304650" cy="11248"/>
            </a:xfrm>
            <a:prstGeom prst="straightConnector1">
              <a:avLst/>
            </a:prstGeom>
            <a:noFill/>
            <a:ln cap="flat" cmpd="sng" w="12700">
              <a:solidFill>
                <a:srgbClr val="CC0000"/>
              </a:solidFill>
              <a:prstDash val="solid"/>
              <a:miter lim="800000"/>
              <a:headEnd len="med" w="med" type="none"/>
              <a:tailEnd len="med" w="med" type="triangle"/>
            </a:ln>
          </p:spPr>
        </p:cxnSp>
      </p:grpSp>
      <p:grpSp>
        <p:nvGrpSpPr>
          <p:cNvPr id="6853" name="Google Shape;6853;p107"/>
          <p:cNvGrpSpPr/>
          <p:nvPr/>
        </p:nvGrpSpPr>
        <p:grpSpPr>
          <a:xfrm>
            <a:off x="107950" y="5864225"/>
            <a:ext cx="3006725" cy="922337"/>
            <a:chOff x="-149550" y="4760413"/>
            <a:chExt cx="3263219" cy="924522"/>
          </a:xfrm>
        </p:grpSpPr>
        <p:sp>
          <p:nvSpPr>
            <p:cNvPr id="6854" name="Google Shape;6854;p107"/>
            <p:cNvSpPr txBox="1"/>
            <p:nvPr/>
          </p:nvSpPr>
          <p:spPr>
            <a:xfrm>
              <a:off x="-149550" y="4760413"/>
              <a:ext cx="2874968" cy="9245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800"/>
                <a:buFont typeface="Arial"/>
                <a:buNone/>
              </a:pPr>
              <a:r>
                <a:rPr b="0" i="0" lang="en-US" sz="1800" u="none">
                  <a:solidFill>
                    <a:srgbClr val="000099"/>
                  </a:solidFill>
                  <a:latin typeface="Arial"/>
                  <a:ea typeface="Arial"/>
                  <a:cs typeface="Arial"/>
                  <a:sym typeface="Arial"/>
                </a:rPr>
                <a:t>Đóng kết nối đến máy khách này(nhưng không đóng socket chào đón)</a:t>
              </a:r>
              <a:endParaRPr/>
            </a:p>
          </p:txBody>
        </p:sp>
        <p:cxnSp>
          <p:nvCxnSpPr>
            <p:cNvPr id="6855" name="Google Shape;6855;p107"/>
            <p:cNvCxnSpPr/>
            <p:nvPr/>
          </p:nvCxnSpPr>
          <p:spPr>
            <a:xfrm flipH="1" rot="10800000">
              <a:off x="2725418" y="5176285"/>
              <a:ext cx="388251" cy="46389"/>
            </a:xfrm>
            <a:prstGeom prst="straightConnector1">
              <a:avLst/>
            </a:prstGeom>
            <a:noFill/>
            <a:ln cap="flat" cmpd="sng" w="12700">
              <a:solidFill>
                <a:srgbClr val="CC0000"/>
              </a:solidFill>
              <a:prstDash val="solid"/>
              <a:miter lim="800000"/>
              <a:headEnd len="med" w="med" type="none"/>
              <a:tailEnd len="med" w="med" type="triangle"/>
            </a:ln>
          </p:spPr>
        </p:cxnSp>
      </p:grpSp>
      <p:pic>
        <p:nvPicPr>
          <p:cNvPr descr="underline_base" id="6856" name="Google Shape;6856;p107"/>
          <p:cNvPicPr preferRelativeResize="0"/>
          <p:nvPr/>
        </p:nvPicPr>
        <p:blipFill rotWithShape="1">
          <a:blip r:embed="rId3">
            <a:alphaModFix/>
          </a:blip>
          <a:srcRect b="0" l="0" r="0" t="0"/>
          <a:stretch/>
        </p:blipFill>
        <p:spPr>
          <a:xfrm>
            <a:off x="514350" y="769937"/>
            <a:ext cx="4570412" cy="173037"/>
          </a:xfrm>
          <a:prstGeom prst="rect">
            <a:avLst/>
          </a:prstGeom>
          <a:noFill/>
          <a:ln>
            <a:noFill/>
          </a:ln>
        </p:spPr>
      </p:pic>
      <p:sp>
        <p:nvSpPr>
          <p:cNvPr id="6857" name="Google Shape;6857;p107"/>
          <p:cNvSpPr txBox="1"/>
          <p:nvPr/>
        </p:nvSpPr>
        <p:spPr>
          <a:xfrm>
            <a:off x="2717800" y="1651000"/>
            <a:ext cx="5997575" cy="4832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from socket import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serverPort = 12000</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serverSocket = socket(AF_INET,SOCK_STREAM)</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serverSocket.bind((‘’,serverPort))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serverSocket.listen(1)</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print ‘The server is ready to receive’</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while 1:</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connectionSocket, addr = serverSocket.accept()</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sentence = connectionSocket.recv(1024)</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capitalizedSentence = sentence.upper()</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connectionSocket.send(capitalizedSentence)</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connectionSocket.close()</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1" name="Shape 6861"/>
        <p:cNvGrpSpPr/>
        <p:nvPr/>
      </p:nvGrpSpPr>
      <p:grpSpPr>
        <a:xfrm>
          <a:off x="0" y="0"/>
          <a:ext cx="0" cy="0"/>
          <a:chOff x="0" y="0"/>
          <a:chExt cx="0" cy="0"/>
        </a:xfrm>
      </p:grpSpPr>
      <p:sp>
        <p:nvSpPr>
          <p:cNvPr id="6862" name="Google Shape;6862;p10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863" name="Google Shape;6863;p10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pic>
        <p:nvPicPr>
          <p:cNvPr descr="underline_base" id="6864" name="Google Shape;6864;p108"/>
          <p:cNvPicPr preferRelativeResize="0"/>
          <p:nvPr/>
        </p:nvPicPr>
        <p:blipFill rotWithShape="1">
          <a:blip r:embed="rId3">
            <a:alphaModFix/>
          </a:blip>
          <a:srcRect b="0" l="0" r="0" t="0"/>
          <a:stretch/>
        </p:blipFill>
        <p:spPr>
          <a:xfrm>
            <a:off x="573087" y="833437"/>
            <a:ext cx="5027612" cy="173037"/>
          </a:xfrm>
          <a:prstGeom prst="rect">
            <a:avLst/>
          </a:prstGeom>
          <a:noFill/>
          <a:ln>
            <a:noFill/>
          </a:ln>
        </p:spPr>
      </p:pic>
      <p:sp>
        <p:nvSpPr>
          <p:cNvPr id="6865" name="Google Shape;6865;p108"/>
          <p:cNvSpPr txBox="1"/>
          <p:nvPr>
            <p:ph type="title"/>
          </p:nvPr>
        </p:nvSpPr>
        <p:spPr>
          <a:xfrm>
            <a:off x="506412" y="195262"/>
            <a:ext cx="5746750" cy="8191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Tóm tắt</a:t>
            </a:r>
            <a:endParaRPr/>
          </a:p>
        </p:txBody>
      </p:sp>
      <p:sp>
        <p:nvSpPr>
          <p:cNvPr id="6866" name="Google Shape;6866;p108"/>
          <p:cNvSpPr txBox="1"/>
          <p:nvPr>
            <p:ph idx="1" type="body"/>
          </p:nvPr>
        </p:nvSpPr>
        <p:spPr>
          <a:xfrm>
            <a:off x="355600" y="1427162"/>
            <a:ext cx="4313237" cy="367665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kiến trúc ứng dụng</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Máy khách-máy chủ</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P2P</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yêu cầu về dịch vụ ứng dụng:</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Độ tin cậy, băng thông, độ trễ</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Mô hình dịch vụ vận chuyển Internet</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Kết nối định hướng, tin cậy: TCP</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Không tin cậy, datagrams: UDP</a:t>
            </a:r>
            <a:endParaRPr/>
          </a:p>
        </p:txBody>
      </p:sp>
      <p:sp>
        <p:nvSpPr>
          <p:cNvPr id="6867" name="Google Shape;6867;p108"/>
          <p:cNvSpPr txBox="1"/>
          <p:nvPr/>
        </p:nvSpPr>
        <p:spPr>
          <a:xfrm>
            <a:off x="5038725" y="1427162"/>
            <a:ext cx="3962400" cy="36766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Các giao thức:</a:t>
            </a:r>
            <a:endParaRPr/>
          </a:p>
          <a:p>
            <a:pPr indent="-285750" lvl="1" marL="742950" marR="0" rtl="0" algn="l">
              <a:lnSpc>
                <a:spcPct val="10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Arial"/>
                <a:ea typeface="Arial"/>
                <a:cs typeface="Arial"/>
                <a:sym typeface="Arial"/>
              </a:rPr>
              <a:t>HTTP</a:t>
            </a:r>
            <a:endParaRPr/>
          </a:p>
          <a:p>
            <a:pPr indent="-285750" lvl="1" marL="742950" marR="0" rtl="0" algn="l">
              <a:lnSpc>
                <a:spcPct val="10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Arial"/>
                <a:ea typeface="Arial"/>
                <a:cs typeface="Arial"/>
                <a:sym typeface="Arial"/>
              </a:rPr>
              <a:t>FTP</a:t>
            </a:r>
            <a:endParaRPr/>
          </a:p>
          <a:p>
            <a:pPr indent="-285750" lvl="1" marL="742950" marR="0" rtl="0" algn="l">
              <a:lnSpc>
                <a:spcPct val="10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Arial"/>
                <a:ea typeface="Arial"/>
                <a:cs typeface="Arial"/>
                <a:sym typeface="Arial"/>
              </a:rPr>
              <a:t>SMTP, POP, IMAP</a:t>
            </a:r>
            <a:endParaRPr/>
          </a:p>
          <a:p>
            <a:pPr indent="-285750" lvl="1" marL="742950" marR="0" rtl="0" algn="l">
              <a:lnSpc>
                <a:spcPct val="10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Arial"/>
                <a:ea typeface="Arial"/>
                <a:cs typeface="Arial"/>
                <a:sym typeface="Arial"/>
              </a:rPr>
              <a:t>DNS</a:t>
            </a:r>
            <a:endParaRPr/>
          </a:p>
          <a:p>
            <a:pPr indent="-285750" lvl="1" marL="742950" marR="0" rtl="0" algn="l">
              <a:lnSpc>
                <a:spcPct val="10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Arial"/>
                <a:ea typeface="Arial"/>
                <a:cs typeface="Arial"/>
                <a:sym typeface="Arial"/>
              </a:rPr>
              <a:t>P2P: BitTorrent, DHT </a:t>
            </a:r>
            <a:endParaRPr/>
          </a:p>
          <a:p>
            <a:pPr indent="-342900" lvl="0" marL="342900" marR="0" rtl="0" algn="l">
              <a:lnSpc>
                <a:spcPct val="100000"/>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Lập trình socket : TCP, UDP sockets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1" name="Shape 6871"/>
        <p:cNvGrpSpPr/>
        <p:nvPr/>
      </p:nvGrpSpPr>
      <p:grpSpPr>
        <a:xfrm>
          <a:off x="0" y="0"/>
          <a:ext cx="0" cy="0"/>
          <a:chOff x="0" y="0"/>
          <a:chExt cx="0" cy="0"/>
        </a:xfrm>
      </p:grpSpPr>
      <p:sp>
        <p:nvSpPr>
          <p:cNvPr id="6872" name="Google Shape;6872;p10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873" name="Google Shape;6873;p10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sp>
        <p:nvSpPr>
          <p:cNvPr id="6874" name="Google Shape;6874;p109"/>
          <p:cNvSpPr txBox="1"/>
          <p:nvPr>
            <p:ph idx="1" type="body"/>
          </p:nvPr>
        </p:nvSpPr>
        <p:spPr>
          <a:xfrm>
            <a:off x="155575" y="1849437"/>
            <a:ext cx="3810000" cy="36576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Trao đổi thông điệp yêu cầu /trả lời điển hình:</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Máy khách yêu cầu thông tin hoặc dịch vụ</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Máy chủ đáp ứng với dữ liệu, mã trạng thái</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định dạng thông điệp:</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Phần đầu (headers): các trường cho biết thông tin về dữ liệu</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Dữ liệu: thông tin để truyền thông</a:t>
            </a:r>
            <a:endParaRPr/>
          </a:p>
        </p:txBody>
      </p:sp>
      <p:sp>
        <p:nvSpPr>
          <p:cNvPr id="6875" name="Google Shape;6875;p109"/>
          <p:cNvSpPr txBox="1"/>
          <p:nvPr/>
        </p:nvSpPr>
        <p:spPr>
          <a:xfrm>
            <a:off x="4459287" y="1801812"/>
            <a:ext cx="4540250" cy="36766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Các chủ đề quan trọng:</a:t>
            </a:r>
            <a:r>
              <a:rPr b="0" i="1" lang="en-US" sz="2400" u="none">
                <a:solidFill>
                  <a:srgbClr val="FF3300"/>
                </a:solidFill>
                <a:latin typeface="Arial"/>
                <a:ea typeface="Arial"/>
                <a:cs typeface="Arial"/>
                <a:sym typeface="Arial"/>
              </a:rPr>
              <a:t> </a:t>
            </a:r>
            <a:endParaRPr/>
          </a:p>
          <a:p>
            <a:pPr indent="-342900" lvl="0" marL="342900" marR="0" rtl="0" algn="just">
              <a:lnSpc>
                <a:spcPct val="100000"/>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Điều khiển với các thông điệp dữ liệu</a:t>
            </a:r>
            <a:endParaRPr/>
          </a:p>
          <a:p>
            <a:pPr indent="-285750" lvl="1" marL="742950" marR="0" rtl="0" algn="just">
              <a:lnSpc>
                <a:spcPct val="10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Arial"/>
                <a:ea typeface="Arial"/>
                <a:cs typeface="Arial"/>
                <a:sym typeface="Arial"/>
              </a:rPr>
              <a:t>in-band, out-of-band</a:t>
            </a:r>
            <a:endParaRPr/>
          </a:p>
          <a:p>
            <a:pPr indent="-342900" lvl="0" marL="342900" marR="0" rtl="0" algn="just">
              <a:lnSpc>
                <a:spcPct val="100000"/>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Tập trung và không tập trung</a:t>
            </a:r>
            <a:endParaRPr/>
          </a:p>
          <a:p>
            <a:pPr indent="-342900" lvl="0" marL="342900" marR="0" rtl="0" algn="just">
              <a:lnSpc>
                <a:spcPct val="100000"/>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Không trạng thái và có trạng thái</a:t>
            </a:r>
            <a:endParaRPr/>
          </a:p>
          <a:p>
            <a:pPr indent="-342900" lvl="0" marL="342900" marR="0" rtl="0" algn="just">
              <a:lnSpc>
                <a:spcPct val="100000"/>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Truyền tin cậy và không tin cậy</a:t>
            </a:r>
            <a:endParaRPr/>
          </a:p>
          <a:p>
            <a:pPr indent="-342900" lvl="0" marL="342900" marR="0" rtl="0" algn="just">
              <a:lnSpc>
                <a:spcPct val="100000"/>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“sự phức tạp tại mạng biên”</a:t>
            </a:r>
            <a:endParaRPr/>
          </a:p>
        </p:txBody>
      </p:sp>
      <p:pic>
        <p:nvPicPr>
          <p:cNvPr descr="underline_base" id="6876" name="Google Shape;6876;p109"/>
          <p:cNvPicPr preferRelativeResize="0"/>
          <p:nvPr/>
        </p:nvPicPr>
        <p:blipFill rotWithShape="1">
          <a:blip r:embed="rId3">
            <a:alphaModFix/>
          </a:blip>
          <a:srcRect b="0" l="0" r="0" t="0"/>
          <a:stretch/>
        </p:blipFill>
        <p:spPr>
          <a:xfrm>
            <a:off x="573087" y="833437"/>
            <a:ext cx="5027612" cy="173037"/>
          </a:xfrm>
          <a:prstGeom prst="rect">
            <a:avLst/>
          </a:prstGeom>
          <a:noFill/>
          <a:ln>
            <a:noFill/>
          </a:ln>
        </p:spPr>
      </p:pic>
      <p:sp>
        <p:nvSpPr>
          <p:cNvPr id="6877" name="Google Shape;6877;p109"/>
          <p:cNvSpPr txBox="1"/>
          <p:nvPr/>
        </p:nvSpPr>
        <p:spPr>
          <a:xfrm>
            <a:off x="506412" y="195262"/>
            <a:ext cx="5746750" cy="8191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Tóm tắt</a:t>
            </a:r>
            <a:endParaRPr/>
          </a:p>
        </p:txBody>
      </p:sp>
      <p:sp>
        <p:nvSpPr>
          <p:cNvPr id="6878" name="Google Shape;6878;p109"/>
          <p:cNvSpPr txBox="1"/>
          <p:nvPr/>
        </p:nvSpPr>
        <p:spPr>
          <a:xfrm>
            <a:off x="531812" y="1201737"/>
            <a:ext cx="7581900" cy="676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Quan trọng: tìm hiểu về các giao thức!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11"/>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655" name="Google Shape;1655;p11"/>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1656" name="Google Shape;1656;p11"/>
          <p:cNvSpPr txBox="1"/>
          <p:nvPr>
            <p:ph type="title"/>
          </p:nvPr>
        </p:nvSpPr>
        <p:spPr>
          <a:xfrm>
            <a:off x="400050" y="185737"/>
            <a:ext cx="7772400"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Các tiến trình liên lạc</a:t>
            </a:r>
            <a:endParaRPr/>
          </a:p>
        </p:txBody>
      </p:sp>
      <p:sp>
        <p:nvSpPr>
          <p:cNvPr id="1657" name="Google Shape;1657;p11"/>
          <p:cNvSpPr txBox="1"/>
          <p:nvPr>
            <p:ph idx="1" type="body"/>
          </p:nvPr>
        </p:nvSpPr>
        <p:spPr>
          <a:xfrm>
            <a:off x="355600" y="1268412"/>
            <a:ext cx="4167187" cy="46482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560"/>
              <a:buNone/>
            </a:pPr>
            <a:r>
              <a:rPr b="0" i="1" lang="en-US" sz="2400" u="none">
                <a:solidFill>
                  <a:srgbClr val="CC0000"/>
                </a:solidFill>
                <a:latin typeface="Arial"/>
                <a:ea typeface="Arial"/>
                <a:cs typeface="Arial"/>
                <a:sym typeface="Arial"/>
              </a:rPr>
              <a:t>Tiến trình (process):</a:t>
            </a:r>
            <a:r>
              <a:rPr b="0" i="0" lang="en-US" sz="2400" u="none">
                <a:solidFill>
                  <a:schemeClr val="dk1"/>
                </a:solidFill>
                <a:latin typeface="Arial"/>
                <a:ea typeface="Arial"/>
                <a:cs typeface="Arial"/>
                <a:sym typeface="Arial"/>
              </a:rPr>
              <a:t> chương trình đang chạy trong một máy</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Trong cùng một máy, hai tiến trình giao tiếp với nhau bằng cách sử dụng cơ chế truyền thông liên tiến trình (</a:t>
            </a:r>
            <a:r>
              <a:rPr b="0" i="0" lang="en-US" sz="2400" u="none">
                <a:solidFill>
                  <a:srgbClr val="CC0000"/>
                </a:solidFill>
                <a:latin typeface="Arial"/>
                <a:ea typeface="Arial"/>
                <a:cs typeface="Arial"/>
                <a:sym typeface="Arial"/>
              </a:rPr>
              <a:t>inter-process communication)</a:t>
            </a:r>
            <a:r>
              <a:rPr b="0" i="0" lang="en-US" sz="2400" u="none">
                <a:solidFill>
                  <a:schemeClr val="dk1"/>
                </a:solidFill>
                <a:latin typeface="Arial"/>
                <a:ea typeface="Arial"/>
                <a:cs typeface="Arial"/>
                <a:sym typeface="Arial"/>
              </a:rPr>
              <a:t> (được định nghĩa bởi hệ điều hành)</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tiến trình trong các hệ thống đầu cuối khác nhau truyền thông với nhau bằng cách trao đổi </a:t>
            </a:r>
            <a:r>
              <a:rPr b="0" i="0" lang="en-US" sz="2400" u="none">
                <a:solidFill>
                  <a:srgbClr val="C00000"/>
                </a:solidFill>
                <a:latin typeface="Arial"/>
                <a:ea typeface="Arial"/>
                <a:cs typeface="Arial"/>
                <a:sym typeface="Arial"/>
              </a:rPr>
              <a:t>các thông điệp (</a:t>
            </a:r>
            <a:r>
              <a:rPr b="0" i="0" lang="en-US" sz="2400" u="none">
                <a:solidFill>
                  <a:srgbClr val="CC0000"/>
                </a:solidFill>
                <a:latin typeface="Arial"/>
                <a:ea typeface="Arial"/>
                <a:cs typeface="Arial"/>
                <a:sym typeface="Arial"/>
              </a:rPr>
              <a:t>message)</a:t>
            </a:r>
            <a:endParaRPr/>
          </a:p>
        </p:txBody>
      </p:sp>
      <p:sp>
        <p:nvSpPr>
          <p:cNvPr id="1658" name="Google Shape;1658;p11"/>
          <p:cNvSpPr txBox="1"/>
          <p:nvPr>
            <p:ph idx="1" type="body"/>
          </p:nvPr>
        </p:nvSpPr>
        <p:spPr>
          <a:xfrm>
            <a:off x="4903787" y="1979612"/>
            <a:ext cx="3994150" cy="2033587"/>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Tiến trình máy khách:</a:t>
            </a:r>
            <a:r>
              <a:rPr b="0" i="0" lang="en-US" sz="2800" u="none">
                <a:solidFill>
                  <a:schemeClr val="dk1"/>
                </a:solidFill>
                <a:latin typeface="Arial"/>
                <a:ea typeface="Arial"/>
                <a:cs typeface="Arial"/>
                <a:sym typeface="Arial"/>
              </a:rPr>
              <a:t> tiến trình khởi tạo liên lạc</a:t>
            </a:r>
            <a:endParaRPr b="0" i="0" sz="2400" u="none">
              <a:solidFill>
                <a:schemeClr val="dk1"/>
              </a:solidFill>
              <a:latin typeface="Arial"/>
              <a:ea typeface="Arial"/>
              <a:cs typeface="Arial"/>
              <a:sym typeface="Arial"/>
            </a:endParaRPr>
          </a:p>
          <a:p>
            <a:pPr indent="0" lvl="0" marL="0" rtl="0" algn="l">
              <a:lnSpc>
                <a:spcPct val="85000"/>
              </a:lnSpc>
              <a:spcBef>
                <a:spcPts val="560"/>
              </a:spcBef>
              <a:spcAft>
                <a:spcPts val="0"/>
              </a:spcAft>
              <a:buSzPts val="1820"/>
              <a:buNone/>
            </a:pPr>
            <a:r>
              <a:rPr b="0" i="1" lang="en-US" sz="2800" u="none">
                <a:solidFill>
                  <a:srgbClr val="CC0000"/>
                </a:solidFill>
                <a:latin typeface="Arial"/>
                <a:ea typeface="Arial"/>
                <a:cs typeface="Arial"/>
                <a:sym typeface="Arial"/>
              </a:rPr>
              <a:t>Tiến trình máy chủ:</a:t>
            </a:r>
            <a:r>
              <a:rPr b="0" i="0" lang="en-US" sz="2800" u="none">
                <a:solidFill>
                  <a:schemeClr val="dk1"/>
                </a:solidFill>
                <a:latin typeface="Arial"/>
                <a:ea typeface="Arial"/>
                <a:cs typeface="Arial"/>
                <a:sym typeface="Arial"/>
              </a:rPr>
              <a:t> tiến trình chờ đợi để được liên lạc</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Arial"/>
              <a:ea typeface="Arial"/>
              <a:cs typeface="Arial"/>
              <a:sym typeface="Arial"/>
            </a:endParaRPr>
          </a:p>
        </p:txBody>
      </p:sp>
      <p:sp>
        <p:nvSpPr>
          <p:cNvPr id="1659" name="Google Shape;1659;p11"/>
          <p:cNvSpPr txBox="1"/>
          <p:nvPr/>
        </p:nvSpPr>
        <p:spPr>
          <a:xfrm>
            <a:off x="4691062" y="4500562"/>
            <a:ext cx="3989387" cy="18399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Chú ý: các ứng dụng trong kiến trúc P2P có cả các tiến trình máy khách và máy chủ</a:t>
            </a:r>
            <a:endParaRPr/>
          </a:p>
        </p:txBody>
      </p:sp>
      <p:pic>
        <p:nvPicPr>
          <p:cNvPr descr="underline_base" id="1660" name="Google Shape;1660;p11"/>
          <p:cNvPicPr preferRelativeResize="0"/>
          <p:nvPr/>
        </p:nvPicPr>
        <p:blipFill rotWithShape="1">
          <a:blip r:embed="rId3">
            <a:alphaModFix/>
          </a:blip>
          <a:srcRect b="0" l="0" r="0" t="0"/>
          <a:stretch/>
        </p:blipFill>
        <p:spPr>
          <a:xfrm>
            <a:off x="434975" y="866775"/>
            <a:ext cx="6399212" cy="173037"/>
          </a:xfrm>
          <a:prstGeom prst="rect">
            <a:avLst/>
          </a:prstGeom>
          <a:noFill/>
          <a:ln>
            <a:noFill/>
          </a:ln>
        </p:spPr>
      </p:pic>
      <p:sp>
        <p:nvSpPr>
          <p:cNvPr id="1661" name="Google Shape;1661;p11"/>
          <p:cNvSpPr txBox="1"/>
          <p:nvPr/>
        </p:nvSpPr>
        <p:spPr>
          <a:xfrm>
            <a:off x="4749800" y="1762125"/>
            <a:ext cx="4092575" cy="2606675"/>
          </a:xfrm>
          <a:prstGeom prst="rect">
            <a:avLst/>
          </a:prstGeom>
          <a:no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62" name="Google Shape;1662;p11"/>
          <p:cNvSpPr txBox="1"/>
          <p:nvPr/>
        </p:nvSpPr>
        <p:spPr>
          <a:xfrm>
            <a:off x="4832350" y="1463675"/>
            <a:ext cx="3481387" cy="523875"/>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Máy khách, máy chủ</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1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669" name="Google Shape;1669;p1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1670" name="Google Shape;1670;p12"/>
          <p:cNvSpPr txBox="1"/>
          <p:nvPr>
            <p:ph type="title"/>
          </p:nvPr>
        </p:nvSpPr>
        <p:spPr>
          <a:xfrm>
            <a:off x="400050" y="123825"/>
            <a:ext cx="8077200" cy="8969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Sockets</a:t>
            </a:r>
            <a:endParaRPr/>
          </a:p>
        </p:txBody>
      </p:sp>
      <p:sp>
        <p:nvSpPr>
          <p:cNvPr id="1671" name="Google Shape;1671;p12"/>
          <p:cNvSpPr txBox="1"/>
          <p:nvPr>
            <p:ph idx="1" type="body"/>
          </p:nvPr>
        </p:nvSpPr>
        <p:spPr>
          <a:xfrm>
            <a:off x="349250" y="1208087"/>
            <a:ext cx="8232775" cy="2328862"/>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Tiến trình gửi/nhận thông điệp đến/ từ </a:t>
            </a:r>
            <a:r>
              <a:rPr b="0" i="0" lang="en-US" sz="2400" u="none">
                <a:solidFill>
                  <a:srgbClr val="C00000"/>
                </a:solidFill>
                <a:latin typeface="Arial"/>
                <a:ea typeface="Arial"/>
                <a:cs typeface="Arial"/>
                <a:sym typeface="Arial"/>
              </a:rPr>
              <a:t>socket</a:t>
            </a:r>
            <a:r>
              <a:rPr b="0" i="0" lang="en-US" sz="2400" u="none">
                <a:solidFill>
                  <a:schemeClr val="dk1"/>
                </a:solidFill>
                <a:latin typeface="Arial"/>
                <a:ea typeface="Arial"/>
                <a:cs typeface="Arial"/>
                <a:sym typeface="Arial"/>
              </a:rPr>
              <a:t> của nó</a:t>
            </a:r>
            <a:endParaRPr b="0" i="0" sz="2400" u="none">
              <a:solidFill>
                <a:srgbClr val="CC0000"/>
              </a:solidFill>
              <a:latin typeface="Arial"/>
              <a:ea typeface="Arial"/>
              <a:cs typeface="Arial"/>
              <a:sym typeface="Arial"/>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Socket tương tự như cửa ra vào</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Tiến trình gửi đẩy thông điệp ra khỏi cửa</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Tiến trình gửi dựa trên hạ tầng vận chuyển bên kia của cánh cửa để phân phối thông điệp đến socket tại tiến trình nhận</a:t>
            </a:r>
            <a:endParaRPr/>
          </a:p>
        </p:txBody>
      </p:sp>
      <p:pic>
        <p:nvPicPr>
          <p:cNvPr descr="underline_base" id="1672" name="Google Shape;1672;p12"/>
          <p:cNvPicPr preferRelativeResize="0"/>
          <p:nvPr/>
        </p:nvPicPr>
        <p:blipFill rotWithShape="1">
          <a:blip r:embed="rId3">
            <a:alphaModFix/>
          </a:blip>
          <a:srcRect b="0" l="0" r="0" t="0"/>
          <a:stretch/>
        </p:blipFill>
        <p:spPr>
          <a:xfrm>
            <a:off x="455612" y="800100"/>
            <a:ext cx="1916112" cy="173037"/>
          </a:xfrm>
          <a:prstGeom prst="rect">
            <a:avLst/>
          </a:prstGeom>
          <a:noFill/>
          <a:ln>
            <a:noFill/>
          </a:ln>
        </p:spPr>
      </p:pic>
      <p:sp>
        <p:nvSpPr>
          <p:cNvPr id="1673" name="Google Shape;1673;p12"/>
          <p:cNvSpPr/>
          <p:nvPr/>
        </p:nvSpPr>
        <p:spPr>
          <a:xfrm>
            <a:off x="6948487" y="3751262"/>
            <a:ext cx="736600" cy="1998662"/>
          </a:xfrm>
          <a:custGeom>
            <a:rect b="b" l="l" r="r" t="t"/>
            <a:pathLst>
              <a:path extrusionOk="0" h="1259" w="464">
                <a:moveTo>
                  <a:pt x="464" y="1060"/>
                </a:moveTo>
                <a:lnTo>
                  <a:pt x="0" y="0"/>
                </a:lnTo>
                <a:lnTo>
                  <a:pt x="6" y="1258"/>
                </a:lnTo>
                <a:lnTo>
                  <a:pt x="382" y="1259"/>
                </a:lnTo>
                <a:lnTo>
                  <a:pt x="464" y="1060"/>
                </a:lnTo>
                <a:close/>
              </a:path>
            </a:pathLst>
          </a:custGeom>
          <a:gradFill>
            <a:gsLst>
              <a:gs pos="0">
                <a:schemeClr val="lt1"/>
              </a:gs>
              <a:gs pos="100000">
                <a:schemeClr val="folHlink"/>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74" name="Google Shape;1674;p12"/>
          <p:cNvSpPr/>
          <p:nvPr/>
        </p:nvSpPr>
        <p:spPr>
          <a:xfrm>
            <a:off x="3633787" y="5048250"/>
            <a:ext cx="1808162" cy="1031875"/>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75" name="Google Shape;1675;p12"/>
          <p:cNvSpPr txBox="1"/>
          <p:nvPr/>
        </p:nvSpPr>
        <p:spPr>
          <a:xfrm>
            <a:off x="4025900" y="5180012"/>
            <a:ext cx="966787"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Internet</a:t>
            </a:r>
            <a:endParaRPr/>
          </a:p>
        </p:txBody>
      </p:sp>
      <p:cxnSp>
        <p:nvCxnSpPr>
          <p:cNvPr id="1676" name="Google Shape;1676;p12"/>
          <p:cNvCxnSpPr/>
          <p:nvPr/>
        </p:nvCxnSpPr>
        <p:spPr>
          <a:xfrm>
            <a:off x="3392487" y="5591175"/>
            <a:ext cx="2211387" cy="0"/>
          </a:xfrm>
          <a:prstGeom prst="straightConnector1">
            <a:avLst/>
          </a:prstGeom>
          <a:noFill/>
          <a:ln cap="flat" cmpd="sng" w="9525">
            <a:solidFill>
              <a:schemeClr val="dk1"/>
            </a:solidFill>
            <a:prstDash val="solid"/>
            <a:miter lim="800000"/>
            <a:headEnd len="med" w="med" type="triangle"/>
            <a:tailEnd len="med" w="med" type="triangle"/>
          </a:ln>
        </p:spPr>
      </p:cxnSp>
      <p:sp>
        <p:nvSpPr>
          <p:cNvPr id="1677" name="Google Shape;1677;p12"/>
          <p:cNvSpPr txBox="1"/>
          <p:nvPr/>
        </p:nvSpPr>
        <p:spPr>
          <a:xfrm>
            <a:off x="7277100" y="4740275"/>
            <a:ext cx="1912937"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Được điều khiển</a:t>
            </a:r>
            <a:endParaRPr/>
          </a:p>
          <a:p>
            <a:pPr indent="0" lvl="0" marL="0" marR="0" rtl="0" algn="l">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bởi hệ điều hành</a:t>
            </a:r>
            <a:endParaRPr/>
          </a:p>
          <a:p>
            <a:pPr indent="0" lvl="0" marL="0" marR="0" rtl="0" algn="l">
              <a:lnSpc>
                <a:spcPct val="100000"/>
              </a:lnSpc>
              <a:spcBef>
                <a:spcPts val="0"/>
              </a:spcBef>
              <a:spcAft>
                <a:spcPts val="0"/>
              </a:spcAft>
              <a:buNone/>
            </a:pPr>
            <a:r>
              <a:t/>
            </a:r>
            <a:endParaRPr b="0" i="0" sz="1800" u="none">
              <a:solidFill>
                <a:srgbClr val="CC0000"/>
              </a:solidFill>
              <a:latin typeface="Arial"/>
              <a:ea typeface="Arial"/>
              <a:cs typeface="Arial"/>
              <a:sym typeface="Arial"/>
            </a:endParaRPr>
          </a:p>
        </p:txBody>
      </p:sp>
      <p:sp>
        <p:nvSpPr>
          <p:cNvPr id="1678" name="Google Shape;1678;p12"/>
          <p:cNvSpPr txBox="1"/>
          <p:nvPr/>
        </p:nvSpPr>
        <p:spPr>
          <a:xfrm>
            <a:off x="7283450" y="3735387"/>
            <a:ext cx="1831975" cy="83978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Được kiểm soát</a:t>
            </a:r>
            <a:endParaRPr/>
          </a:p>
          <a:p>
            <a:pPr indent="0" lvl="0" marL="0" marR="0" rtl="0" algn="l">
              <a:lnSpc>
                <a:spcPct val="9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bởi nhà phát triển ứng dụng</a:t>
            </a:r>
            <a:endParaRPr/>
          </a:p>
        </p:txBody>
      </p:sp>
      <p:sp>
        <p:nvSpPr>
          <p:cNvPr id="1679" name="Google Shape;1679;p12"/>
          <p:cNvSpPr/>
          <p:nvPr/>
        </p:nvSpPr>
        <p:spPr>
          <a:xfrm>
            <a:off x="1208087" y="3814762"/>
            <a:ext cx="758825" cy="1997075"/>
          </a:xfrm>
          <a:custGeom>
            <a:rect b="b" l="l" r="r" t="t"/>
            <a:pathLst>
              <a:path extrusionOk="0" h="1258" w="478">
                <a:moveTo>
                  <a:pt x="0" y="1040"/>
                </a:moveTo>
                <a:lnTo>
                  <a:pt x="478" y="0"/>
                </a:lnTo>
                <a:lnTo>
                  <a:pt x="472" y="1258"/>
                </a:lnTo>
                <a:lnTo>
                  <a:pt x="41" y="1246"/>
                </a:lnTo>
                <a:lnTo>
                  <a:pt x="0" y="1040"/>
                </a:lnTo>
                <a:close/>
              </a:path>
            </a:pathLst>
          </a:custGeom>
          <a:gradFill>
            <a:gsLst>
              <a:gs pos="0">
                <a:schemeClr val="lt1"/>
              </a:gs>
              <a:gs pos="100000">
                <a:schemeClr val="folHlink"/>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80" name="Google Shape;1680;p12"/>
          <p:cNvSpPr txBox="1"/>
          <p:nvPr/>
        </p:nvSpPr>
        <p:spPr>
          <a:xfrm>
            <a:off x="2011362" y="3770312"/>
            <a:ext cx="1296987" cy="19812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81" name="Google Shape;1681;p12"/>
          <p:cNvSpPr txBox="1"/>
          <p:nvPr/>
        </p:nvSpPr>
        <p:spPr>
          <a:xfrm>
            <a:off x="1973262" y="3824287"/>
            <a:ext cx="1273175" cy="1979612"/>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1682" name="Google Shape;1682;p12"/>
          <p:cNvCxnSpPr/>
          <p:nvPr/>
        </p:nvCxnSpPr>
        <p:spPr>
          <a:xfrm>
            <a:off x="1982787" y="4584700"/>
            <a:ext cx="1263650" cy="3175"/>
          </a:xfrm>
          <a:prstGeom prst="straightConnector1">
            <a:avLst/>
          </a:prstGeom>
          <a:noFill/>
          <a:ln cap="flat" cmpd="sng" w="28575">
            <a:solidFill>
              <a:schemeClr val="dk1"/>
            </a:solidFill>
            <a:prstDash val="solid"/>
            <a:miter lim="800000"/>
            <a:headEnd len="med" w="med" type="none"/>
            <a:tailEnd len="med" w="med" type="none"/>
          </a:ln>
        </p:spPr>
      </p:cxnSp>
      <p:sp>
        <p:nvSpPr>
          <p:cNvPr id="1683" name="Google Shape;1683;p12"/>
          <p:cNvSpPr txBox="1"/>
          <p:nvPr/>
        </p:nvSpPr>
        <p:spPr>
          <a:xfrm>
            <a:off x="1939925" y="4567237"/>
            <a:ext cx="1317625" cy="311150"/>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transport</a:t>
            </a:r>
            <a:endParaRPr/>
          </a:p>
        </p:txBody>
      </p:sp>
      <p:cxnSp>
        <p:nvCxnSpPr>
          <p:cNvPr id="1684" name="Google Shape;1684;p12"/>
          <p:cNvCxnSpPr/>
          <p:nvPr/>
        </p:nvCxnSpPr>
        <p:spPr>
          <a:xfrm>
            <a:off x="1990725" y="4905375"/>
            <a:ext cx="1263650" cy="3175"/>
          </a:xfrm>
          <a:prstGeom prst="straightConnector1">
            <a:avLst/>
          </a:prstGeom>
          <a:noFill/>
          <a:ln cap="flat" cmpd="sng" w="28575">
            <a:solidFill>
              <a:schemeClr val="dk1"/>
            </a:solidFill>
            <a:prstDash val="solid"/>
            <a:miter lim="800000"/>
            <a:headEnd len="med" w="med" type="none"/>
            <a:tailEnd len="med" w="med" type="none"/>
          </a:ln>
        </p:spPr>
      </p:cxnSp>
      <p:cxnSp>
        <p:nvCxnSpPr>
          <p:cNvPr id="1685" name="Google Shape;1685;p12"/>
          <p:cNvCxnSpPr/>
          <p:nvPr/>
        </p:nvCxnSpPr>
        <p:spPr>
          <a:xfrm>
            <a:off x="1976437" y="5214937"/>
            <a:ext cx="1263650" cy="3175"/>
          </a:xfrm>
          <a:prstGeom prst="straightConnector1">
            <a:avLst/>
          </a:prstGeom>
          <a:noFill/>
          <a:ln cap="flat" cmpd="sng" w="28575">
            <a:solidFill>
              <a:schemeClr val="dk1"/>
            </a:solidFill>
            <a:prstDash val="solid"/>
            <a:miter lim="800000"/>
            <a:headEnd len="med" w="med" type="none"/>
            <a:tailEnd len="med" w="med" type="none"/>
          </a:ln>
        </p:spPr>
      </p:cxnSp>
      <p:cxnSp>
        <p:nvCxnSpPr>
          <p:cNvPr id="1686" name="Google Shape;1686;p12"/>
          <p:cNvCxnSpPr/>
          <p:nvPr/>
        </p:nvCxnSpPr>
        <p:spPr>
          <a:xfrm>
            <a:off x="1976437" y="5500687"/>
            <a:ext cx="1263650" cy="3175"/>
          </a:xfrm>
          <a:prstGeom prst="straightConnector1">
            <a:avLst/>
          </a:prstGeom>
          <a:noFill/>
          <a:ln cap="flat" cmpd="sng" w="28575">
            <a:solidFill>
              <a:schemeClr val="dk1"/>
            </a:solidFill>
            <a:prstDash val="solid"/>
            <a:miter lim="800000"/>
            <a:headEnd len="med" w="med" type="none"/>
            <a:tailEnd len="med" w="med" type="none"/>
          </a:ln>
        </p:spPr>
      </p:cxnSp>
      <p:sp>
        <p:nvSpPr>
          <p:cNvPr id="1687" name="Google Shape;1687;p12"/>
          <p:cNvSpPr txBox="1"/>
          <p:nvPr/>
        </p:nvSpPr>
        <p:spPr>
          <a:xfrm>
            <a:off x="1974850" y="3814762"/>
            <a:ext cx="1317625" cy="328612"/>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application</a:t>
            </a:r>
            <a:endParaRPr/>
          </a:p>
        </p:txBody>
      </p:sp>
      <p:sp>
        <p:nvSpPr>
          <p:cNvPr id="1688" name="Google Shape;1688;p12"/>
          <p:cNvSpPr txBox="1"/>
          <p:nvPr/>
        </p:nvSpPr>
        <p:spPr>
          <a:xfrm>
            <a:off x="1930400" y="5472112"/>
            <a:ext cx="1317625" cy="328612"/>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physical</a:t>
            </a:r>
            <a:endParaRPr/>
          </a:p>
        </p:txBody>
      </p:sp>
      <p:sp>
        <p:nvSpPr>
          <p:cNvPr id="1689" name="Google Shape;1689;p12"/>
          <p:cNvSpPr txBox="1"/>
          <p:nvPr/>
        </p:nvSpPr>
        <p:spPr>
          <a:xfrm>
            <a:off x="1949450" y="5186362"/>
            <a:ext cx="1317625" cy="311150"/>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datalink</a:t>
            </a:r>
            <a:endParaRPr/>
          </a:p>
        </p:txBody>
      </p:sp>
      <p:sp>
        <p:nvSpPr>
          <p:cNvPr id="1690" name="Google Shape;1690;p12"/>
          <p:cNvSpPr txBox="1"/>
          <p:nvPr/>
        </p:nvSpPr>
        <p:spPr>
          <a:xfrm>
            <a:off x="1939925" y="4891087"/>
            <a:ext cx="1317625" cy="328612"/>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network</a:t>
            </a:r>
            <a:endParaRPr/>
          </a:p>
        </p:txBody>
      </p:sp>
      <p:sp>
        <p:nvSpPr>
          <p:cNvPr id="1691" name="Google Shape;1691;p12"/>
          <p:cNvSpPr/>
          <p:nvPr/>
        </p:nvSpPr>
        <p:spPr>
          <a:xfrm>
            <a:off x="2108200" y="4089400"/>
            <a:ext cx="990600" cy="304800"/>
          </a:xfrm>
          <a:prstGeom prst="ellipse">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process</a:t>
            </a:r>
            <a:endParaRPr/>
          </a:p>
        </p:txBody>
      </p:sp>
      <p:grpSp>
        <p:nvGrpSpPr>
          <p:cNvPr id="1692" name="Google Shape;1692;p12"/>
          <p:cNvGrpSpPr/>
          <p:nvPr/>
        </p:nvGrpSpPr>
        <p:grpSpPr>
          <a:xfrm>
            <a:off x="2355850" y="4449762"/>
            <a:ext cx="546100" cy="225425"/>
            <a:chOff x="1287" y="2524"/>
            <a:chExt cx="260" cy="100"/>
          </a:xfrm>
        </p:grpSpPr>
        <p:sp>
          <p:nvSpPr>
            <p:cNvPr id="1693" name="Google Shape;1693;p12"/>
            <p:cNvSpPr txBox="1"/>
            <p:nvPr/>
          </p:nvSpPr>
          <p:spPr>
            <a:xfrm>
              <a:off x="1287" y="2524"/>
              <a:ext cx="260" cy="1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94" name="Google Shape;1694;p12"/>
            <p:cNvSpPr txBox="1"/>
            <p:nvPr/>
          </p:nvSpPr>
          <p:spPr>
            <a:xfrm>
              <a:off x="1338" y="2537"/>
              <a:ext cx="156" cy="76"/>
            </a:xfrm>
            <a:prstGeom prst="rect">
              <a:avLst/>
            </a:prstGeom>
            <a:solidFill>
              <a:schemeClr val="lt1"/>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95" name="Google Shape;1695;p12"/>
            <p:cNvSpPr txBox="1"/>
            <p:nvPr/>
          </p:nvSpPr>
          <p:spPr>
            <a:xfrm>
              <a:off x="1503" y="2582"/>
              <a:ext cx="27" cy="27"/>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96" name="Google Shape;1696;p12"/>
            <p:cNvSpPr txBox="1"/>
            <p:nvPr/>
          </p:nvSpPr>
          <p:spPr>
            <a:xfrm>
              <a:off x="1298" y="2583"/>
              <a:ext cx="26" cy="27"/>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697" name="Google Shape;1697;p12"/>
          <p:cNvSpPr txBox="1"/>
          <p:nvPr/>
        </p:nvSpPr>
        <p:spPr>
          <a:xfrm>
            <a:off x="5673725" y="3741737"/>
            <a:ext cx="1296987" cy="19812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698" name="Google Shape;1698;p12"/>
          <p:cNvSpPr txBox="1"/>
          <p:nvPr/>
        </p:nvSpPr>
        <p:spPr>
          <a:xfrm>
            <a:off x="5635625" y="3795712"/>
            <a:ext cx="1273175" cy="1979612"/>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1699" name="Google Shape;1699;p12"/>
          <p:cNvCxnSpPr/>
          <p:nvPr/>
        </p:nvCxnSpPr>
        <p:spPr>
          <a:xfrm>
            <a:off x="5645150" y="4556125"/>
            <a:ext cx="1263650" cy="3175"/>
          </a:xfrm>
          <a:prstGeom prst="straightConnector1">
            <a:avLst/>
          </a:prstGeom>
          <a:noFill/>
          <a:ln cap="flat" cmpd="sng" w="28575">
            <a:solidFill>
              <a:schemeClr val="dk1"/>
            </a:solidFill>
            <a:prstDash val="solid"/>
            <a:miter lim="800000"/>
            <a:headEnd len="med" w="med" type="none"/>
            <a:tailEnd len="med" w="med" type="none"/>
          </a:ln>
        </p:spPr>
      </p:cxnSp>
      <p:sp>
        <p:nvSpPr>
          <p:cNvPr id="1700" name="Google Shape;1700;p12"/>
          <p:cNvSpPr txBox="1"/>
          <p:nvPr/>
        </p:nvSpPr>
        <p:spPr>
          <a:xfrm>
            <a:off x="5602287" y="4538662"/>
            <a:ext cx="1317625" cy="311150"/>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transport</a:t>
            </a:r>
            <a:endParaRPr/>
          </a:p>
        </p:txBody>
      </p:sp>
      <p:cxnSp>
        <p:nvCxnSpPr>
          <p:cNvPr id="1701" name="Google Shape;1701;p12"/>
          <p:cNvCxnSpPr/>
          <p:nvPr/>
        </p:nvCxnSpPr>
        <p:spPr>
          <a:xfrm>
            <a:off x="5653087" y="4876800"/>
            <a:ext cx="1263650" cy="3175"/>
          </a:xfrm>
          <a:prstGeom prst="straightConnector1">
            <a:avLst/>
          </a:prstGeom>
          <a:noFill/>
          <a:ln cap="flat" cmpd="sng" w="28575">
            <a:solidFill>
              <a:schemeClr val="dk1"/>
            </a:solidFill>
            <a:prstDash val="solid"/>
            <a:miter lim="800000"/>
            <a:headEnd len="med" w="med" type="none"/>
            <a:tailEnd len="med" w="med" type="none"/>
          </a:ln>
        </p:spPr>
      </p:cxnSp>
      <p:cxnSp>
        <p:nvCxnSpPr>
          <p:cNvPr id="1702" name="Google Shape;1702;p12"/>
          <p:cNvCxnSpPr/>
          <p:nvPr/>
        </p:nvCxnSpPr>
        <p:spPr>
          <a:xfrm>
            <a:off x="5638800" y="5186362"/>
            <a:ext cx="1263650" cy="3175"/>
          </a:xfrm>
          <a:prstGeom prst="straightConnector1">
            <a:avLst/>
          </a:prstGeom>
          <a:noFill/>
          <a:ln cap="flat" cmpd="sng" w="28575">
            <a:solidFill>
              <a:schemeClr val="dk1"/>
            </a:solidFill>
            <a:prstDash val="solid"/>
            <a:miter lim="800000"/>
            <a:headEnd len="med" w="med" type="none"/>
            <a:tailEnd len="med" w="med" type="none"/>
          </a:ln>
        </p:spPr>
      </p:cxnSp>
      <p:cxnSp>
        <p:nvCxnSpPr>
          <p:cNvPr id="1703" name="Google Shape;1703;p12"/>
          <p:cNvCxnSpPr/>
          <p:nvPr/>
        </p:nvCxnSpPr>
        <p:spPr>
          <a:xfrm>
            <a:off x="5638800" y="5472112"/>
            <a:ext cx="1263650" cy="3175"/>
          </a:xfrm>
          <a:prstGeom prst="straightConnector1">
            <a:avLst/>
          </a:prstGeom>
          <a:noFill/>
          <a:ln cap="flat" cmpd="sng" w="28575">
            <a:solidFill>
              <a:schemeClr val="dk1"/>
            </a:solidFill>
            <a:prstDash val="solid"/>
            <a:miter lim="800000"/>
            <a:headEnd len="med" w="med" type="none"/>
            <a:tailEnd len="med" w="med" type="none"/>
          </a:ln>
        </p:spPr>
      </p:cxnSp>
      <p:sp>
        <p:nvSpPr>
          <p:cNvPr id="1704" name="Google Shape;1704;p12"/>
          <p:cNvSpPr txBox="1"/>
          <p:nvPr/>
        </p:nvSpPr>
        <p:spPr>
          <a:xfrm>
            <a:off x="5637212" y="3786187"/>
            <a:ext cx="1317625" cy="328612"/>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application</a:t>
            </a:r>
            <a:endParaRPr/>
          </a:p>
        </p:txBody>
      </p:sp>
      <p:sp>
        <p:nvSpPr>
          <p:cNvPr id="1705" name="Google Shape;1705;p12"/>
          <p:cNvSpPr txBox="1"/>
          <p:nvPr/>
        </p:nvSpPr>
        <p:spPr>
          <a:xfrm>
            <a:off x="5592762" y="5443537"/>
            <a:ext cx="1317625" cy="328612"/>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physical</a:t>
            </a:r>
            <a:endParaRPr/>
          </a:p>
        </p:txBody>
      </p:sp>
      <p:sp>
        <p:nvSpPr>
          <p:cNvPr id="1706" name="Google Shape;1706;p12"/>
          <p:cNvSpPr txBox="1"/>
          <p:nvPr/>
        </p:nvSpPr>
        <p:spPr>
          <a:xfrm>
            <a:off x="5611812" y="5157787"/>
            <a:ext cx="1317625" cy="311150"/>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datalink</a:t>
            </a:r>
            <a:endParaRPr/>
          </a:p>
        </p:txBody>
      </p:sp>
      <p:sp>
        <p:nvSpPr>
          <p:cNvPr id="1707" name="Google Shape;1707;p12"/>
          <p:cNvSpPr txBox="1"/>
          <p:nvPr/>
        </p:nvSpPr>
        <p:spPr>
          <a:xfrm>
            <a:off x="5602287" y="4862512"/>
            <a:ext cx="1317625" cy="328612"/>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network</a:t>
            </a:r>
            <a:endParaRPr/>
          </a:p>
        </p:txBody>
      </p:sp>
      <p:sp>
        <p:nvSpPr>
          <p:cNvPr id="1708" name="Google Shape;1708;p12"/>
          <p:cNvSpPr/>
          <p:nvPr/>
        </p:nvSpPr>
        <p:spPr>
          <a:xfrm>
            <a:off x="5770562" y="4060825"/>
            <a:ext cx="990600" cy="304800"/>
          </a:xfrm>
          <a:prstGeom prst="ellipse">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process</a:t>
            </a:r>
            <a:endParaRPr/>
          </a:p>
        </p:txBody>
      </p:sp>
      <p:grpSp>
        <p:nvGrpSpPr>
          <p:cNvPr id="1709" name="Google Shape;1709;p12"/>
          <p:cNvGrpSpPr/>
          <p:nvPr/>
        </p:nvGrpSpPr>
        <p:grpSpPr>
          <a:xfrm>
            <a:off x="6018212" y="4421187"/>
            <a:ext cx="546100" cy="225425"/>
            <a:chOff x="1287" y="2524"/>
            <a:chExt cx="260" cy="100"/>
          </a:xfrm>
        </p:grpSpPr>
        <p:sp>
          <p:nvSpPr>
            <p:cNvPr id="1710" name="Google Shape;1710;p12"/>
            <p:cNvSpPr txBox="1"/>
            <p:nvPr/>
          </p:nvSpPr>
          <p:spPr>
            <a:xfrm>
              <a:off x="1287" y="2524"/>
              <a:ext cx="260" cy="1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11" name="Google Shape;1711;p12"/>
            <p:cNvSpPr txBox="1"/>
            <p:nvPr/>
          </p:nvSpPr>
          <p:spPr>
            <a:xfrm>
              <a:off x="1338" y="2537"/>
              <a:ext cx="156" cy="76"/>
            </a:xfrm>
            <a:prstGeom prst="rect">
              <a:avLst/>
            </a:prstGeom>
            <a:solidFill>
              <a:schemeClr val="lt1"/>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12" name="Google Shape;1712;p12"/>
            <p:cNvSpPr txBox="1"/>
            <p:nvPr/>
          </p:nvSpPr>
          <p:spPr>
            <a:xfrm>
              <a:off x="1503" y="2582"/>
              <a:ext cx="27" cy="27"/>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713" name="Google Shape;1713;p12"/>
            <p:cNvSpPr txBox="1"/>
            <p:nvPr/>
          </p:nvSpPr>
          <p:spPr>
            <a:xfrm>
              <a:off x="1298" y="2583"/>
              <a:ext cx="26" cy="27"/>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714" name="Google Shape;1714;p12"/>
          <p:cNvCxnSpPr/>
          <p:nvPr/>
        </p:nvCxnSpPr>
        <p:spPr>
          <a:xfrm rot="10800000">
            <a:off x="6827837" y="4192587"/>
            <a:ext cx="446087" cy="0"/>
          </a:xfrm>
          <a:prstGeom prst="straightConnector1">
            <a:avLst/>
          </a:prstGeom>
          <a:noFill/>
          <a:ln cap="flat" cmpd="sng" w="19050">
            <a:solidFill>
              <a:srgbClr val="CC0000"/>
            </a:solidFill>
            <a:prstDash val="solid"/>
            <a:miter lim="800000"/>
            <a:headEnd len="med" w="med" type="none"/>
            <a:tailEnd len="med" w="med" type="none"/>
          </a:ln>
        </p:spPr>
      </p:cxnSp>
      <p:cxnSp>
        <p:nvCxnSpPr>
          <p:cNvPr id="1715" name="Google Shape;1715;p12"/>
          <p:cNvCxnSpPr/>
          <p:nvPr/>
        </p:nvCxnSpPr>
        <p:spPr>
          <a:xfrm>
            <a:off x="7053262" y="4618037"/>
            <a:ext cx="0" cy="1022350"/>
          </a:xfrm>
          <a:prstGeom prst="straightConnector1">
            <a:avLst/>
          </a:prstGeom>
          <a:noFill/>
          <a:ln cap="flat" cmpd="sng" w="19050">
            <a:solidFill>
              <a:srgbClr val="CC0000"/>
            </a:solidFill>
            <a:prstDash val="solid"/>
            <a:miter lim="800000"/>
            <a:headEnd len="med" w="med" type="none"/>
            <a:tailEnd len="med" w="med" type="none"/>
          </a:ln>
        </p:spPr>
      </p:cxnSp>
      <p:cxnSp>
        <p:nvCxnSpPr>
          <p:cNvPr id="1716" name="Google Shape;1716;p12"/>
          <p:cNvCxnSpPr/>
          <p:nvPr/>
        </p:nvCxnSpPr>
        <p:spPr>
          <a:xfrm rot="10800000">
            <a:off x="7077075" y="5118100"/>
            <a:ext cx="239712" cy="0"/>
          </a:xfrm>
          <a:prstGeom prst="straightConnector1">
            <a:avLst/>
          </a:prstGeom>
          <a:noFill/>
          <a:ln cap="flat" cmpd="sng" w="19050">
            <a:solidFill>
              <a:srgbClr val="CC0000"/>
            </a:solidFill>
            <a:prstDash val="solid"/>
            <a:miter lim="800000"/>
            <a:headEnd len="med" w="med" type="none"/>
            <a:tailEnd len="med" w="med" type="none"/>
          </a:ln>
        </p:spPr>
      </p:cxnSp>
      <p:sp>
        <p:nvSpPr>
          <p:cNvPr id="1717" name="Google Shape;1717;p12"/>
          <p:cNvSpPr txBox="1"/>
          <p:nvPr/>
        </p:nvSpPr>
        <p:spPr>
          <a:xfrm>
            <a:off x="3990975" y="3873500"/>
            <a:ext cx="917575" cy="36671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CC0000"/>
              </a:buClr>
              <a:buSzPts val="2000"/>
              <a:buFont typeface="Arial"/>
              <a:buNone/>
            </a:pPr>
            <a:r>
              <a:rPr b="0" i="1" lang="en-US" sz="2000" u="none">
                <a:solidFill>
                  <a:srgbClr val="CC0000"/>
                </a:solidFill>
                <a:latin typeface="Arial"/>
                <a:ea typeface="Arial"/>
                <a:cs typeface="Arial"/>
                <a:sym typeface="Arial"/>
              </a:rPr>
              <a:t>socket</a:t>
            </a:r>
            <a:endParaRPr/>
          </a:p>
        </p:txBody>
      </p:sp>
      <p:cxnSp>
        <p:nvCxnSpPr>
          <p:cNvPr id="1718" name="Google Shape;1718;p12"/>
          <p:cNvCxnSpPr/>
          <p:nvPr/>
        </p:nvCxnSpPr>
        <p:spPr>
          <a:xfrm flipH="1" rot="10800000">
            <a:off x="2994025" y="4073525"/>
            <a:ext cx="968375" cy="434975"/>
          </a:xfrm>
          <a:prstGeom prst="straightConnector1">
            <a:avLst/>
          </a:prstGeom>
          <a:noFill/>
          <a:ln cap="flat" cmpd="sng" w="19050">
            <a:solidFill>
              <a:srgbClr val="CC0000"/>
            </a:solidFill>
            <a:prstDash val="solid"/>
            <a:miter lim="800000"/>
            <a:headEnd len="med" w="med" type="none"/>
            <a:tailEnd len="med" w="med" type="none"/>
          </a:ln>
        </p:spPr>
      </p:cxnSp>
      <p:cxnSp>
        <p:nvCxnSpPr>
          <p:cNvPr id="1719" name="Google Shape;1719;p12"/>
          <p:cNvCxnSpPr/>
          <p:nvPr/>
        </p:nvCxnSpPr>
        <p:spPr>
          <a:xfrm rot="10800000">
            <a:off x="4929187" y="4062412"/>
            <a:ext cx="968375" cy="434975"/>
          </a:xfrm>
          <a:prstGeom prst="straightConnector1">
            <a:avLst/>
          </a:prstGeom>
          <a:noFill/>
          <a:ln cap="flat" cmpd="sng" w="19050">
            <a:solidFill>
              <a:srgbClr val="CC0000"/>
            </a:solidFill>
            <a:prstDash val="solid"/>
            <a:miter lim="800000"/>
            <a:headEnd len="med" w="med" type="none"/>
            <a:tailEnd len="med" w="med" type="none"/>
          </a:ln>
        </p:spPr>
      </p:cxnSp>
      <p:grpSp>
        <p:nvGrpSpPr>
          <p:cNvPr id="1720" name="Google Shape;1720;p12"/>
          <p:cNvGrpSpPr/>
          <p:nvPr/>
        </p:nvGrpSpPr>
        <p:grpSpPr>
          <a:xfrm>
            <a:off x="784225" y="5127625"/>
            <a:ext cx="719137" cy="773112"/>
            <a:chOff x="-44" y="1473"/>
            <a:chExt cx="981" cy="1105"/>
          </a:xfrm>
        </p:grpSpPr>
        <p:pic>
          <p:nvPicPr>
            <p:cNvPr descr="desktop_computer_stylized_medium" id="1721" name="Google Shape;1721;p1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722" name="Google Shape;1722;p1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723" name="Google Shape;1723;p12"/>
          <p:cNvGrpSpPr/>
          <p:nvPr/>
        </p:nvGrpSpPr>
        <p:grpSpPr>
          <a:xfrm flipH="1">
            <a:off x="7480300" y="5322887"/>
            <a:ext cx="719137" cy="773112"/>
            <a:chOff x="-44" y="1473"/>
            <a:chExt cx="981" cy="1105"/>
          </a:xfrm>
        </p:grpSpPr>
        <p:pic>
          <p:nvPicPr>
            <p:cNvPr descr="desktop_computer_stylized_medium" id="1724" name="Google Shape;1724;p1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1725" name="Google Shape;1725;p1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0" name="Shape 1730"/>
        <p:cNvGrpSpPr/>
        <p:nvPr/>
      </p:nvGrpSpPr>
      <p:grpSpPr>
        <a:xfrm>
          <a:off x="0" y="0"/>
          <a:ext cx="0" cy="0"/>
          <a:chOff x="0" y="0"/>
          <a:chExt cx="0" cy="0"/>
        </a:xfrm>
      </p:grpSpPr>
      <p:sp>
        <p:nvSpPr>
          <p:cNvPr id="1731" name="Google Shape;1731;p1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732" name="Google Shape;1732;p1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1733" name="Google Shape;1733;p13"/>
          <p:cNvPicPr preferRelativeResize="0"/>
          <p:nvPr/>
        </p:nvPicPr>
        <p:blipFill rotWithShape="1">
          <a:blip r:embed="rId3">
            <a:alphaModFix/>
          </a:blip>
          <a:srcRect b="0" l="0" r="0" t="0"/>
          <a:stretch/>
        </p:blipFill>
        <p:spPr>
          <a:xfrm>
            <a:off x="280987" y="871537"/>
            <a:ext cx="4570412" cy="173037"/>
          </a:xfrm>
          <a:prstGeom prst="rect">
            <a:avLst/>
          </a:prstGeom>
          <a:noFill/>
          <a:ln>
            <a:noFill/>
          </a:ln>
        </p:spPr>
      </p:pic>
      <p:sp>
        <p:nvSpPr>
          <p:cNvPr id="1734" name="Google Shape;1734;p13"/>
          <p:cNvSpPr txBox="1"/>
          <p:nvPr>
            <p:ph type="title"/>
          </p:nvPr>
        </p:nvSpPr>
        <p:spPr>
          <a:xfrm>
            <a:off x="273050" y="238125"/>
            <a:ext cx="7772400" cy="8715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Xác định tiến trình</a:t>
            </a:r>
            <a:endParaRPr/>
          </a:p>
        </p:txBody>
      </p:sp>
      <p:sp>
        <p:nvSpPr>
          <p:cNvPr id="1735" name="Google Shape;1735;p13"/>
          <p:cNvSpPr txBox="1"/>
          <p:nvPr>
            <p:ph idx="1" type="body"/>
          </p:nvPr>
        </p:nvSpPr>
        <p:spPr>
          <a:xfrm>
            <a:off x="498475" y="1365250"/>
            <a:ext cx="4021137"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Để nhận thông điệp, tiến trình phải có </a:t>
            </a:r>
            <a:r>
              <a:rPr b="0" i="1" lang="en-US" sz="2400" u="none">
                <a:solidFill>
                  <a:srgbClr val="C00000"/>
                </a:solidFill>
                <a:latin typeface="Arial"/>
                <a:ea typeface="Arial"/>
                <a:cs typeface="Arial"/>
                <a:sym typeface="Arial"/>
              </a:rPr>
              <a:t>định danh</a:t>
            </a:r>
            <a:endParaRPr b="0" i="1" sz="2400" u="none">
              <a:solidFill>
                <a:srgbClr val="CC0000"/>
              </a:solidFill>
              <a:latin typeface="Arial"/>
              <a:ea typeface="Arial"/>
              <a:cs typeface="Arial"/>
              <a:sym typeface="Arial"/>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Thiết bị hệ thống đầu cuối có địa chỉ IP 32-bit duy nhất</a:t>
            </a:r>
            <a:endParaRPr/>
          </a:p>
          <a:p>
            <a:pPr indent="-342900" lvl="0" marL="342900" rtl="0" algn="just">
              <a:lnSpc>
                <a:spcPct val="85000"/>
              </a:lnSpc>
              <a:spcBef>
                <a:spcPts val="480"/>
              </a:spcBef>
              <a:spcAft>
                <a:spcPts val="0"/>
              </a:spcAft>
              <a:buClr>
                <a:srgbClr val="000099"/>
              </a:buClr>
              <a:buSzPts val="1560"/>
              <a:buFont typeface="Noto Sans Symbols"/>
              <a:buChar char="❖"/>
            </a:pPr>
            <a:r>
              <a:rPr b="0" i="1" lang="en-US" sz="2400" u="sng">
                <a:solidFill>
                  <a:srgbClr val="CC0000"/>
                </a:solidFill>
                <a:latin typeface="Arial"/>
                <a:ea typeface="Arial"/>
                <a:cs typeface="Arial"/>
                <a:sym typeface="Arial"/>
              </a:rPr>
              <a:t>Q:</a:t>
            </a:r>
            <a:r>
              <a:rPr b="0" i="0" lang="en-US" sz="2400" u="none">
                <a:solidFill>
                  <a:schemeClr val="dk1"/>
                </a:solidFill>
                <a:latin typeface="Arial"/>
                <a:ea typeface="Arial"/>
                <a:cs typeface="Arial"/>
                <a:sym typeface="Arial"/>
              </a:rPr>
              <a:t> địa chỉ IP của hệ thống đầu cuối mà trên tiến trình đang chạy trên đó có đủ để xác định tiến trình đó hay không?</a:t>
            </a:r>
            <a:endParaRPr/>
          </a:p>
        </p:txBody>
      </p:sp>
      <p:sp>
        <p:nvSpPr>
          <p:cNvPr id="1736" name="Google Shape;1736;p13"/>
          <p:cNvSpPr txBox="1"/>
          <p:nvPr>
            <p:ph idx="1" type="body"/>
          </p:nvPr>
        </p:nvSpPr>
        <p:spPr>
          <a:xfrm>
            <a:off x="4719637" y="1357312"/>
            <a:ext cx="4125912" cy="5218112"/>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560"/>
              <a:buFont typeface="Noto Sans Symbols"/>
              <a:buChar char="❖"/>
            </a:pPr>
            <a:r>
              <a:rPr b="0" i="1" lang="en-US" sz="2400" u="none">
                <a:solidFill>
                  <a:srgbClr val="CC0000"/>
                </a:solidFill>
                <a:latin typeface="Arial"/>
                <a:ea typeface="Arial"/>
                <a:cs typeface="Arial"/>
                <a:sym typeface="Arial"/>
              </a:rPr>
              <a:t>Đinh danh (identifier)</a:t>
            </a:r>
            <a:r>
              <a:rPr b="0" i="0" lang="en-US" sz="2400" u="none">
                <a:solidFill>
                  <a:srgbClr val="FF0000"/>
                </a:solidFill>
                <a:latin typeface="Arial"/>
                <a:ea typeface="Arial"/>
                <a:cs typeface="Arial"/>
                <a:sym typeface="Arial"/>
              </a:rPr>
              <a:t> </a:t>
            </a:r>
            <a:r>
              <a:rPr b="0" i="0" lang="en-US" sz="2400" u="none">
                <a:solidFill>
                  <a:schemeClr val="dk1"/>
                </a:solidFill>
                <a:latin typeface="Arial"/>
                <a:ea typeface="Arial"/>
                <a:cs typeface="Arial"/>
                <a:sym typeface="Arial"/>
              </a:rPr>
              <a:t>bao gồm cả địa chỉ IP và </a:t>
            </a:r>
            <a:r>
              <a:rPr b="0" i="0" lang="en-US" sz="2400" u="none">
                <a:solidFill>
                  <a:srgbClr val="C00000"/>
                </a:solidFill>
                <a:latin typeface="Arial"/>
                <a:ea typeface="Arial"/>
                <a:cs typeface="Arial"/>
                <a:sym typeface="Arial"/>
              </a:rPr>
              <a:t>số cổng </a:t>
            </a:r>
            <a:r>
              <a:rPr b="0" i="0" lang="en-US" sz="2400" u="none">
                <a:solidFill>
                  <a:srgbClr val="FF0000"/>
                </a:solidFill>
                <a:latin typeface="Arial"/>
                <a:ea typeface="Arial"/>
                <a:cs typeface="Arial"/>
                <a:sym typeface="Arial"/>
              </a:rPr>
              <a:t>(</a:t>
            </a:r>
            <a:r>
              <a:rPr b="0" i="0" lang="en-US" sz="2400" u="none">
                <a:solidFill>
                  <a:srgbClr val="CC0000"/>
                </a:solidFill>
                <a:latin typeface="Arial"/>
                <a:ea typeface="Arial"/>
                <a:cs typeface="Arial"/>
                <a:sym typeface="Arial"/>
              </a:rPr>
              <a:t>port number)</a:t>
            </a:r>
            <a:r>
              <a:rPr b="0" i="0" lang="en-US" sz="2400" u="none">
                <a:solidFill>
                  <a:schemeClr val="dk1"/>
                </a:solidFill>
                <a:latin typeface="Arial"/>
                <a:ea typeface="Arial"/>
                <a:cs typeface="Arial"/>
                <a:sym typeface="Arial"/>
              </a:rPr>
              <a:t> được liên kết với tiến trình trên hệ thống đầu cuối.</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Ví dụ về số cổng:</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Máy chủ Web: 80</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Máy chủ thư điện tử: 25</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Để gởi thông điệp HTTP đến Web máy chủ gaia.cs.umass.edu :</a:t>
            </a:r>
            <a:endParaRPr/>
          </a:p>
          <a:p>
            <a:pPr indent="-285750" lvl="1" marL="742950" rtl="0" algn="just">
              <a:lnSpc>
                <a:spcPct val="85000"/>
              </a:lnSpc>
              <a:spcBef>
                <a:spcPts val="400"/>
              </a:spcBef>
              <a:spcAft>
                <a:spcPts val="0"/>
              </a:spcAft>
              <a:buClr>
                <a:srgbClr val="000099"/>
              </a:buClr>
              <a:buSzPts val="2000"/>
              <a:buFont typeface="Noto Sans Symbols"/>
              <a:buChar char="▪"/>
            </a:pPr>
            <a:r>
              <a:rPr b="0" i="0" lang="en-US" sz="2000" u="none">
                <a:solidFill>
                  <a:srgbClr val="CC0000"/>
                </a:solidFill>
                <a:latin typeface="Arial"/>
                <a:ea typeface="Arial"/>
                <a:cs typeface="Arial"/>
                <a:sym typeface="Arial"/>
              </a:rPr>
              <a:t>Địa chỉ IP :</a:t>
            </a:r>
            <a:r>
              <a:rPr b="0" i="0" lang="en-US" sz="2000" u="none">
                <a:solidFill>
                  <a:schemeClr val="accent2"/>
                </a:solidFill>
                <a:latin typeface="Arial"/>
                <a:ea typeface="Arial"/>
                <a:cs typeface="Arial"/>
                <a:sym typeface="Arial"/>
              </a:rPr>
              <a:t> </a:t>
            </a:r>
            <a:r>
              <a:rPr b="0" i="0" lang="en-US" sz="2000" u="none">
                <a:solidFill>
                  <a:schemeClr val="dk1"/>
                </a:solidFill>
                <a:latin typeface="Arial"/>
                <a:ea typeface="Arial"/>
                <a:cs typeface="Arial"/>
                <a:sym typeface="Arial"/>
              </a:rPr>
              <a:t>128.119.245.12</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rgbClr val="CC0000"/>
                </a:solidFill>
                <a:latin typeface="Arial"/>
                <a:ea typeface="Arial"/>
                <a:cs typeface="Arial"/>
                <a:sym typeface="Arial"/>
              </a:rPr>
              <a:t>Số cổng: </a:t>
            </a:r>
            <a:r>
              <a:rPr b="0" i="0" lang="en-US" sz="2000" u="none">
                <a:solidFill>
                  <a:schemeClr val="dk1"/>
                </a:solidFill>
                <a:latin typeface="Arial"/>
                <a:ea typeface="Arial"/>
                <a:cs typeface="Arial"/>
                <a:sym typeface="Arial"/>
              </a:rPr>
              <a:t>80</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Còn nữa…</a:t>
            </a:r>
            <a:endParaRPr/>
          </a:p>
        </p:txBody>
      </p:sp>
      <p:sp>
        <p:nvSpPr>
          <p:cNvPr id="1737" name="Google Shape;1737;p13"/>
          <p:cNvSpPr txBox="1"/>
          <p:nvPr/>
        </p:nvSpPr>
        <p:spPr>
          <a:xfrm>
            <a:off x="549275" y="4991100"/>
            <a:ext cx="4021137" cy="106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85000"/>
              </a:lnSpc>
              <a:spcBef>
                <a:spcPts val="0"/>
              </a:spcBef>
              <a:spcAft>
                <a:spcPts val="0"/>
              </a:spcAft>
              <a:buClr>
                <a:srgbClr val="000099"/>
              </a:buClr>
              <a:buSzPts val="2400"/>
              <a:buFont typeface="Noto Sans Symbols"/>
              <a:buChar char="▪"/>
            </a:pPr>
            <a:r>
              <a:rPr b="0" i="1" lang="en-US" sz="2400" u="sng" cap="none" strike="noStrike">
                <a:solidFill>
                  <a:srgbClr val="CC0000"/>
                </a:solidFill>
                <a:latin typeface="Arial"/>
                <a:ea typeface="Arial"/>
                <a:cs typeface="Arial"/>
                <a:sym typeface="Arial"/>
              </a:rPr>
              <a:t>A:</a:t>
            </a:r>
            <a:r>
              <a:rPr b="0" i="0" lang="en-US" sz="2400" u="none" cap="none" strike="noStrike">
                <a:solidFill>
                  <a:schemeClr val="dk1"/>
                </a:solidFill>
                <a:latin typeface="Arial"/>
                <a:ea typeface="Arial"/>
                <a:cs typeface="Arial"/>
                <a:sym typeface="Arial"/>
              </a:rPr>
              <a:t> không, có nhiều tiến trình có thể đang được chạy trên cùng một hệ thống đầu cuối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7">
                                            <p:txEl>
                                              <p:pRg end="0" st="0"/>
                                            </p:txEl>
                                          </p:spTgt>
                                        </p:tgtEl>
                                        <p:attrNameLst>
                                          <p:attrName>style.visibility</p:attrName>
                                        </p:attrNameLst>
                                      </p:cBhvr>
                                      <p:to>
                                        <p:strVal val="visible"/>
                                      </p:to>
                                    </p:set>
                                    <p:animEffect filter="fade" transition="in">
                                      <p:cBhvr>
                                        <p:cTn dur="500"/>
                                        <p:tgtEl>
                                          <p:spTgt spid="17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6"/>
                                        </p:tgtEl>
                                        <p:attrNameLst>
                                          <p:attrName>style.visibility</p:attrName>
                                        </p:attrNameLst>
                                      </p:cBhvr>
                                      <p:to>
                                        <p:strVal val="visible"/>
                                      </p:to>
                                    </p:set>
                                    <p:animEffect filter="fade" transition="in">
                                      <p:cBhvr>
                                        <p:cTn dur="500"/>
                                        <p:tgtEl>
                                          <p:spTgt spid="17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sp>
        <p:nvSpPr>
          <p:cNvPr id="1743" name="Google Shape;1743;p1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744" name="Google Shape;1744;p1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1745" name="Google Shape;1745;p14"/>
          <p:cNvPicPr preferRelativeResize="0"/>
          <p:nvPr/>
        </p:nvPicPr>
        <p:blipFill rotWithShape="1">
          <a:blip r:embed="rId3">
            <a:alphaModFix/>
          </a:blip>
          <a:srcRect b="0" l="0" r="0" t="0"/>
          <a:stretch/>
        </p:blipFill>
        <p:spPr>
          <a:xfrm>
            <a:off x="352425" y="1092200"/>
            <a:ext cx="6399212" cy="173037"/>
          </a:xfrm>
          <a:prstGeom prst="rect">
            <a:avLst/>
          </a:prstGeom>
          <a:noFill/>
          <a:ln>
            <a:noFill/>
          </a:ln>
        </p:spPr>
      </p:pic>
      <p:sp>
        <p:nvSpPr>
          <p:cNvPr id="1746" name="Google Shape;1746;p14"/>
          <p:cNvSpPr txBox="1"/>
          <p:nvPr>
            <p:ph type="title"/>
          </p:nvPr>
        </p:nvSpPr>
        <p:spPr>
          <a:xfrm>
            <a:off x="336550" y="196850"/>
            <a:ext cx="8807450" cy="8604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Giao thức lớp Ứng dụng: định nghĩa</a:t>
            </a:r>
            <a:endParaRPr/>
          </a:p>
        </p:txBody>
      </p:sp>
      <p:sp>
        <p:nvSpPr>
          <p:cNvPr id="1747" name="Google Shape;1747;p14"/>
          <p:cNvSpPr txBox="1"/>
          <p:nvPr>
            <p:ph idx="1" type="body"/>
          </p:nvPr>
        </p:nvSpPr>
        <p:spPr>
          <a:xfrm>
            <a:off x="501650" y="1568450"/>
            <a:ext cx="4186237"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495"/>
              <a:buFont typeface="Noto Sans Symbols"/>
              <a:buChar char="❖"/>
            </a:pPr>
            <a:r>
              <a:rPr b="0" i="0" lang="en-US" sz="2300" u="none">
                <a:solidFill>
                  <a:srgbClr val="CC0000"/>
                </a:solidFill>
                <a:latin typeface="Arial"/>
                <a:ea typeface="Arial"/>
                <a:cs typeface="Arial"/>
                <a:sym typeface="Arial"/>
              </a:rPr>
              <a:t>Các loại thông điệp được trao đổi</a:t>
            </a:r>
            <a:endParaRPr b="0" i="0" sz="2300" u="none">
              <a:solidFill>
                <a:schemeClr val="dk1"/>
              </a:solidFill>
              <a:latin typeface="Arial"/>
              <a:ea typeface="Arial"/>
              <a:cs typeface="Arial"/>
              <a:sym typeface="Arial"/>
            </a:endParaRPr>
          </a:p>
          <a:p>
            <a:pPr indent="-285750" lvl="1" marL="742950" rtl="0" algn="l">
              <a:lnSpc>
                <a:spcPct val="85000"/>
              </a:lnSpc>
              <a:spcBef>
                <a:spcPts val="460"/>
              </a:spcBef>
              <a:spcAft>
                <a:spcPts val="0"/>
              </a:spcAft>
              <a:buClr>
                <a:srgbClr val="000099"/>
              </a:buClr>
              <a:buSzPts val="2300"/>
              <a:buFont typeface="Noto Sans Symbols"/>
              <a:buChar char="▪"/>
            </a:pPr>
            <a:r>
              <a:rPr b="0" i="0" lang="en-US" sz="2300" u="none">
                <a:solidFill>
                  <a:schemeClr val="dk1"/>
                </a:solidFill>
                <a:latin typeface="Arial"/>
                <a:ea typeface="Arial"/>
                <a:cs typeface="Arial"/>
                <a:sym typeface="Arial"/>
              </a:rPr>
              <a:t>e.g., yêu cầu (request), đáp ứng (response)</a:t>
            </a:r>
            <a:endParaRPr/>
          </a:p>
          <a:p>
            <a:pPr indent="-342900" lvl="0" marL="342900" rtl="0" algn="l">
              <a:lnSpc>
                <a:spcPct val="85000"/>
              </a:lnSpc>
              <a:spcBef>
                <a:spcPts val="460"/>
              </a:spcBef>
              <a:spcAft>
                <a:spcPts val="0"/>
              </a:spcAft>
              <a:buClr>
                <a:srgbClr val="000099"/>
              </a:buClr>
              <a:buSzPts val="1495"/>
              <a:buFont typeface="Noto Sans Symbols"/>
              <a:buChar char="❖"/>
            </a:pPr>
            <a:r>
              <a:rPr b="0" i="0" lang="en-US" sz="2300" u="none">
                <a:solidFill>
                  <a:srgbClr val="CC0000"/>
                </a:solidFill>
                <a:latin typeface="Arial"/>
                <a:ea typeface="Arial"/>
                <a:cs typeface="Arial"/>
                <a:sym typeface="Arial"/>
              </a:rPr>
              <a:t>Cú pháp thông điệp:</a:t>
            </a:r>
            <a:endParaRPr/>
          </a:p>
          <a:p>
            <a:pPr indent="-285750" lvl="1" marL="742950" rtl="0" algn="l">
              <a:lnSpc>
                <a:spcPct val="85000"/>
              </a:lnSpc>
              <a:spcBef>
                <a:spcPts val="460"/>
              </a:spcBef>
              <a:spcAft>
                <a:spcPts val="0"/>
              </a:spcAft>
              <a:buClr>
                <a:srgbClr val="000099"/>
              </a:buClr>
              <a:buSzPts val="2300"/>
              <a:buFont typeface="Noto Sans Symbols"/>
              <a:buChar char="▪"/>
            </a:pPr>
            <a:r>
              <a:rPr b="0" i="0" lang="en-US" sz="2300" u="none">
                <a:solidFill>
                  <a:schemeClr val="dk1"/>
                </a:solidFill>
                <a:latin typeface="Arial"/>
                <a:ea typeface="Arial"/>
                <a:cs typeface="Arial"/>
                <a:sym typeface="Arial"/>
              </a:rPr>
              <a:t>Các trường trong thông điệp và cách mà các trường được định nghĩa</a:t>
            </a:r>
            <a:endParaRPr/>
          </a:p>
          <a:p>
            <a:pPr indent="-342900" lvl="0" marL="342900" rtl="0" algn="l">
              <a:lnSpc>
                <a:spcPct val="85000"/>
              </a:lnSpc>
              <a:spcBef>
                <a:spcPts val="460"/>
              </a:spcBef>
              <a:spcAft>
                <a:spcPts val="0"/>
              </a:spcAft>
              <a:buClr>
                <a:srgbClr val="000099"/>
              </a:buClr>
              <a:buSzPts val="1495"/>
              <a:buFont typeface="Noto Sans Symbols"/>
              <a:buChar char="❖"/>
            </a:pPr>
            <a:r>
              <a:rPr b="0" i="0" lang="en-US" sz="2300" u="none">
                <a:solidFill>
                  <a:srgbClr val="CC0000"/>
                </a:solidFill>
                <a:latin typeface="Arial"/>
                <a:ea typeface="Arial"/>
                <a:cs typeface="Arial"/>
                <a:sym typeface="Arial"/>
              </a:rPr>
              <a:t>Ngữ nghĩa của thông điệp</a:t>
            </a:r>
            <a:endParaRPr b="0" i="0" sz="2300" u="none">
              <a:solidFill>
                <a:schemeClr val="dk1"/>
              </a:solidFill>
              <a:latin typeface="Arial"/>
              <a:ea typeface="Arial"/>
              <a:cs typeface="Arial"/>
              <a:sym typeface="Arial"/>
            </a:endParaRPr>
          </a:p>
          <a:p>
            <a:pPr indent="-285750" lvl="1" marL="742950" rtl="0" algn="l">
              <a:lnSpc>
                <a:spcPct val="85000"/>
              </a:lnSpc>
              <a:spcBef>
                <a:spcPts val="460"/>
              </a:spcBef>
              <a:spcAft>
                <a:spcPts val="0"/>
              </a:spcAft>
              <a:buClr>
                <a:srgbClr val="000099"/>
              </a:buClr>
              <a:buSzPts val="2300"/>
              <a:buFont typeface="Noto Sans Symbols"/>
              <a:buChar char="▪"/>
            </a:pPr>
            <a:r>
              <a:rPr b="0" i="0" lang="en-US" sz="2300" u="none">
                <a:solidFill>
                  <a:schemeClr val="dk1"/>
                </a:solidFill>
                <a:latin typeface="Arial"/>
                <a:ea typeface="Arial"/>
                <a:cs typeface="Arial"/>
                <a:sym typeface="Arial"/>
              </a:rPr>
              <a:t>Ý nghĩa của thông tin trong các trường</a:t>
            </a:r>
            <a:endParaRPr/>
          </a:p>
          <a:p>
            <a:pPr indent="-342900" lvl="0" marL="342900" rtl="0" algn="l">
              <a:lnSpc>
                <a:spcPct val="85000"/>
              </a:lnSpc>
              <a:spcBef>
                <a:spcPts val="460"/>
              </a:spcBef>
              <a:spcAft>
                <a:spcPts val="0"/>
              </a:spcAft>
              <a:buClr>
                <a:srgbClr val="000099"/>
              </a:buClr>
              <a:buSzPts val="1495"/>
              <a:buFont typeface="Noto Sans Symbols"/>
              <a:buChar char="❖"/>
            </a:pPr>
            <a:r>
              <a:rPr b="0" i="0" lang="en-US" sz="2300" u="none">
                <a:solidFill>
                  <a:srgbClr val="CC0000"/>
                </a:solidFill>
                <a:latin typeface="Arial"/>
                <a:ea typeface="Arial"/>
                <a:cs typeface="Arial"/>
                <a:sym typeface="Arial"/>
              </a:rPr>
              <a:t>Các quy tắc (rules)</a:t>
            </a:r>
            <a:r>
              <a:rPr b="0" i="0" lang="en-US" sz="2300" u="none">
                <a:solidFill>
                  <a:schemeClr val="dk1"/>
                </a:solidFill>
                <a:latin typeface="Arial"/>
                <a:ea typeface="Arial"/>
                <a:cs typeface="Arial"/>
                <a:sym typeface="Arial"/>
              </a:rPr>
              <a:t> khi nào và cách mà các tiến trình gởi và đáp ứng các thông điệp</a:t>
            </a:r>
            <a:endParaRPr/>
          </a:p>
        </p:txBody>
      </p:sp>
      <p:sp>
        <p:nvSpPr>
          <p:cNvPr id="1748" name="Google Shape;1748;p14"/>
          <p:cNvSpPr txBox="1"/>
          <p:nvPr>
            <p:ph idx="1" type="body"/>
          </p:nvPr>
        </p:nvSpPr>
        <p:spPr>
          <a:xfrm>
            <a:off x="4857750" y="1552575"/>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560"/>
              <a:buNone/>
            </a:pPr>
            <a:r>
              <a:rPr b="0" i="0" lang="en-US" sz="2400" u="none">
                <a:solidFill>
                  <a:srgbClr val="CC0000"/>
                </a:solidFill>
                <a:latin typeface="Arial"/>
                <a:ea typeface="Arial"/>
                <a:cs typeface="Arial"/>
                <a:sym typeface="Arial"/>
              </a:rPr>
              <a:t>Các giao thức mở:</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Được định nghĩa trong RFCs</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Cung cấp khả năng tương tác cho các ứng dụng thuộc các nhà phát triển khác nhau</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Vd: HTTP, SMTP</a:t>
            </a:r>
            <a:endParaRPr/>
          </a:p>
          <a:p>
            <a:pPr indent="-342900" lvl="0" marL="342900" rtl="0" algn="l">
              <a:lnSpc>
                <a:spcPct val="85000"/>
              </a:lnSpc>
              <a:spcBef>
                <a:spcPts val="480"/>
              </a:spcBef>
              <a:spcAft>
                <a:spcPts val="0"/>
              </a:spcAft>
              <a:buSzPts val="1560"/>
              <a:buNone/>
            </a:pPr>
            <a:r>
              <a:rPr b="0" i="0" lang="en-US" sz="2400" u="none">
                <a:solidFill>
                  <a:srgbClr val="CC0000"/>
                </a:solidFill>
                <a:latin typeface="Arial"/>
                <a:ea typeface="Arial"/>
                <a:cs typeface="Arial"/>
                <a:sym typeface="Arial"/>
              </a:rPr>
              <a:t>Các giao thức độc quyền:</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Vd: Skype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8"/>
                                        </p:tgtEl>
                                        <p:attrNameLst>
                                          <p:attrName>style.visibility</p:attrName>
                                        </p:attrNameLst>
                                      </p:cBhvr>
                                      <p:to>
                                        <p:strVal val="visible"/>
                                      </p:to>
                                    </p:set>
                                    <p:animEffect filter="fade" transition="in">
                                      <p:cBhvr>
                                        <p:cTn dur="500"/>
                                        <p:tgtEl>
                                          <p:spTgt spid="17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755" name="Google Shape;1755;p1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1756" name="Google Shape;1756;p15"/>
          <p:cNvSpPr txBox="1"/>
          <p:nvPr>
            <p:ph type="title"/>
          </p:nvPr>
        </p:nvSpPr>
        <p:spPr>
          <a:xfrm>
            <a:off x="0" y="-11112"/>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Dịch vụ vận chuyển nào mà ứng dụng cần?</a:t>
            </a:r>
            <a:endParaRPr/>
          </a:p>
        </p:txBody>
      </p:sp>
      <p:sp>
        <p:nvSpPr>
          <p:cNvPr id="1757" name="Google Shape;1757;p15"/>
          <p:cNvSpPr txBox="1"/>
          <p:nvPr>
            <p:ph idx="1" type="body"/>
          </p:nvPr>
        </p:nvSpPr>
        <p:spPr>
          <a:xfrm>
            <a:off x="379412" y="1011237"/>
            <a:ext cx="4316412" cy="27971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560"/>
              <a:buNone/>
            </a:pPr>
            <a:r>
              <a:rPr b="0" i="0" lang="en-US" sz="2400" u="none">
                <a:solidFill>
                  <a:srgbClr val="CC0000"/>
                </a:solidFill>
                <a:latin typeface="Arial"/>
                <a:ea typeface="Arial"/>
                <a:cs typeface="Arial"/>
                <a:sym typeface="Arial"/>
              </a:rPr>
              <a:t>Toàn vẹn dữ liệu (data integrity)</a:t>
            </a:r>
            <a:endParaRPr/>
          </a:p>
          <a:p>
            <a:pPr indent="-99060" lvl="0" marL="0" rtl="0" algn="l">
              <a:lnSpc>
                <a:spcPct val="90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Một số ứng dụng (ví dụ truyền tập tin, web…) yêu cầu độ tin cậy 100% khi truyền dữ liệu</a:t>
            </a:r>
            <a:endParaRPr b="0" i="0" sz="2800" u="none">
              <a:solidFill>
                <a:schemeClr val="dk1"/>
              </a:solidFill>
              <a:latin typeface="Arial"/>
              <a:ea typeface="Arial"/>
              <a:cs typeface="Arial"/>
              <a:sym typeface="Arial"/>
            </a:endParaRPr>
          </a:p>
          <a:p>
            <a:pPr indent="-99060" lvl="0" marL="0" rtl="0" algn="just">
              <a:lnSpc>
                <a:spcPct val="90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ứng dụng khác (ví dụ audio) có thể chịu được một số mất mát.</a:t>
            </a:r>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sp>
        <p:nvSpPr>
          <p:cNvPr id="1758" name="Google Shape;1758;p15"/>
          <p:cNvSpPr txBox="1"/>
          <p:nvPr>
            <p:ph idx="1" type="body"/>
          </p:nvPr>
        </p:nvSpPr>
        <p:spPr>
          <a:xfrm>
            <a:off x="404812" y="4508500"/>
            <a:ext cx="4011612" cy="24431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560"/>
              <a:buNone/>
            </a:pPr>
            <a:r>
              <a:rPr b="0" i="0" lang="en-US" sz="2400" u="none">
                <a:solidFill>
                  <a:srgbClr val="CC0000"/>
                </a:solidFill>
                <a:latin typeface="Arial"/>
                <a:ea typeface="Arial"/>
                <a:cs typeface="Arial"/>
                <a:sym typeface="Arial"/>
              </a:rPr>
              <a:t>Định thì (timing)</a:t>
            </a:r>
            <a:endParaRPr/>
          </a:p>
          <a:p>
            <a:pPr indent="-342900" lvl="0" marL="342900" rtl="0" algn="l">
              <a:lnSpc>
                <a:spcPct val="90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Một số ứng dụng (ví dụ, thoại Internet, game tương tác) yêu cầu độ trễ thấp để đạt được “hiệu quả” thực thi</a:t>
            </a:r>
            <a:endParaRPr/>
          </a:p>
        </p:txBody>
      </p:sp>
      <p:sp>
        <p:nvSpPr>
          <p:cNvPr id="1759" name="Google Shape;1759;p15"/>
          <p:cNvSpPr txBox="1"/>
          <p:nvPr/>
        </p:nvSpPr>
        <p:spPr>
          <a:xfrm>
            <a:off x="4905375" y="1101725"/>
            <a:ext cx="3935412" cy="33623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Thông lượng (throughput)</a:t>
            </a:r>
            <a:endParaRPr/>
          </a:p>
          <a:p>
            <a:pPr indent="-342900" lvl="0" marL="342900" marR="0" rtl="0" algn="just">
              <a:lnSpc>
                <a:spcPct val="90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Một số ứng dụng (vd: đa phương tiện) yêu cầu thông lượng tối thiếu để đạt được “hiệu quả” thực thi</a:t>
            </a:r>
            <a:endParaRPr/>
          </a:p>
          <a:p>
            <a:pPr indent="-342900" lvl="0" marL="342900" marR="0" rtl="0" algn="l">
              <a:lnSpc>
                <a:spcPct val="90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Các ứng dụng khác (“ứng dụng mềm dẻo”) có thể dùng bất kỳ thông lượng nào cũng được</a:t>
            </a:r>
            <a:endParaRPr/>
          </a:p>
        </p:txBody>
      </p:sp>
      <p:pic>
        <p:nvPicPr>
          <p:cNvPr descr="underline_base" id="1760" name="Google Shape;1760;p15"/>
          <p:cNvPicPr preferRelativeResize="0"/>
          <p:nvPr/>
        </p:nvPicPr>
        <p:blipFill rotWithShape="1">
          <a:blip r:embed="rId3">
            <a:alphaModFix/>
          </a:blip>
          <a:srcRect b="0" l="0" r="0" t="0"/>
          <a:stretch/>
        </p:blipFill>
        <p:spPr>
          <a:xfrm>
            <a:off x="403225" y="801687"/>
            <a:ext cx="8228012" cy="173037"/>
          </a:xfrm>
          <a:prstGeom prst="rect">
            <a:avLst/>
          </a:prstGeom>
          <a:noFill/>
          <a:ln>
            <a:noFill/>
          </a:ln>
        </p:spPr>
      </p:pic>
      <p:sp>
        <p:nvSpPr>
          <p:cNvPr id="1761" name="Google Shape;1761;p15"/>
          <p:cNvSpPr txBox="1"/>
          <p:nvPr/>
        </p:nvSpPr>
        <p:spPr>
          <a:xfrm>
            <a:off x="4959350" y="4868862"/>
            <a:ext cx="3935412" cy="1271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An ninh</a:t>
            </a:r>
            <a:endParaRPr/>
          </a:p>
          <a:p>
            <a:pPr indent="-342900" lvl="0" marL="342900" marR="0" rtl="0" algn="just">
              <a:lnSpc>
                <a:spcPct val="100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Mã hóa, toàn vẹn dữ liệu,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58">
                                            <p:txEl>
                                              <p:pRg end="0" st="0"/>
                                            </p:txEl>
                                          </p:spTgt>
                                        </p:tgtEl>
                                        <p:attrNameLst>
                                          <p:attrName>style.visibility</p:attrName>
                                        </p:attrNameLst>
                                      </p:cBhvr>
                                      <p:to>
                                        <p:strVal val="visible"/>
                                      </p:to>
                                    </p:set>
                                    <p:animEffect filter="fade" transition="in">
                                      <p:cBhvr>
                                        <p:cTn dur="500"/>
                                        <p:tgtEl>
                                          <p:spTgt spid="17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58">
                                            <p:txEl>
                                              <p:pRg end="1" st="1"/>
                                            </p:txEl>
                                          </p:spTgt>
                                        </p:tgtEl>
                                        <p:attrNameLst>
                                          <p:attrName>style.visibility</p:attrName>
                                        </p:attrNameLst>
                                      </p:cBhvr>
                                      <p:to>
                                        <p:strVal val="visible"/>
                                      </p:to>
                                    </p:set>
                                    <p:animEffect filter="fade" transition="in">
                                      <p:cBhvr>
                                        <p:cTn dur="500"/>
                                        <p:tgtEl>
                                          <p:spTgt spid="17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9"/>
                                        </p:tgtEl>
                                        <p:attrNameLst>
                                          <p:attrName>style.visibility</p:attrName>
                                        </p:attrNameLst>
                                      </p:cBhvr>
                                      <p:to>
                                        <p:strVal val="visible"/>
                                      </p:to>
                                    </p:set>
                                    <p:animEffect filter="fade" transition="in">
                                      <p:cBhvr>
                                        <p:cTn dur="500"/>
                                        <p:tgtEl>
                                          <p:spTgt spid="1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1">
                                            <p:txEl>
                                              <p:pRg end="0" st="0"/>
                                            </p:txEl>
                                          </p:spTgt>
                                        </p:tgtEl>
                                        <p:attrNameLst>
                                          <p:attrName>style.visibility</p:attrName>
                                        </p:attrNameLst>
                                      </p:cBhvr>
                                      <p:to>
                                        <p:strVal val="visible"/>
                                      </p:to>
                                    </p:set>
                                    <p:animEffect filter="fade" transition="in">
                                      <p:cBhvr>
                                        <p:cTn dur="500"/>
                                        <p:tgtEl>
                                          <p:spTgt spid="17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1">
                                            <p:txEl>
                                              <p:pRg end="1" st="1"/>
                                            </p:txEl>
                                          </p:spTgt>
                                        </p:tgtEl>
                                        <p:attrNameLst>
                                          <p:attrName>style.visibility</p:attrName>
                                        </p:attrNameLst>
                                      </p:cBhvr>
                                      <p:to>
                                        <p:strVal val="visible"/>
                                      </p:to>
                                    </p:set>
                                    <p:animEffect filter="fade" transition="in">
                                      <p:cBhvr>
                                        <p:cTn dur="500"/>
                                        <p:tgtEl>
                                          <p:spTgt spid="176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1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768" name="Google Shape;1768;p1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1769" name="Google Shape;1769;p16"/>
          <p:cNvPicPr preferRelativeResize="0"/>
          <p:nvPr/>
        </p:nvPicPr>
        <p:blipFill rotWithShape="1">
          <a:blip r:embed="rId3">
            <a:alphaModFix/>
          </a:blip>
          <a:srcRect b="0" l="0" r="0" t="0"/>
          <a:stretch/>
        </p:blipFill>
        <p:spPr>
          <a:xfrm>
            <a:off x="325437" y="1082675"/>
            <a:ext cx="8228012" cy="173037"/>
          </a:xfrm>
          <a:prstGeom prst="rect">
            <a:avLst/>
          </a:prstGeom>
          <a:noFill/>
          <a:ln>
            <a:noFill/>
          </a:ln>
        </p:spPr>
      </p:pic>
      <p:sp>
        <p:nvSpPr>
          <p:cNvPr id="1770" name="Google Shape;1770;p16"/>
          <p:cNvSpPr txBox="1"/>
          <p:nvPr>
            <p:ph type="title"/>
          </p:nvPr>
        </p:nvSpPr>
        <p:spPr>
          <a:xfrm>
            <a:off x="315912" y="96837"/>
            <a:ext cx="8201025" cy="8159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al"/>
              <a:buNone/>
            </a:pPr>
            <a:r>
              <a:rPr b="0" i="0" lang="en-US" sz="3200" u="none">
                <a:solidFill>
                  <a:srgbClr val="000099"/>
                </a:solidFill>
                <a:latin typeface="Arial"/>
                <a:ea typeface="Arial"/>
                <a:cs typeface="Arial"/>
                <a:sym typeface="Arial"/>
              </a:rPr>
              <a:t>Các yêu cầu dịch vụ vận chuyển: các ứng dụng phổ biến</a:t>
            </a:r>
            <a:endParaRPr/>
          </a:p>
        </p:txBody>
      </p:sp>
      <p:sp>
        <p:nvSpPr>
          <p:cNvPr id="1771" name="Google Shape;1771;p16"/>
          <p:cNvSpPr txBox="1"/>
          <p:nvPr/>
        </p:nvSpPr>
        <p:spPr>
          <a:xfrm>
            <a:off x="365125" y="1751012"/>
            <a:ext cx="2324100" cy="4400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Ứng dụng</a:t>
            </a:r>
            <a:endParaRPr b="0" i="0" sz="2000" u="non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Truyền tập tin</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Thư điện tử</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Web documents</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Audio/video theo</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thời gian thực</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Audio/video đã lưu</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Game tương tác</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Nhắn tin</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72" name="Google Shape;1772;p16"/>
          <p:cNvSpPr txBox="1"/>
          <p:nvPr/>
        </p:nvSpPr>
        <p:spPr>
          <a:xfrm>
            <a:off x="2625725" y="1738312"/>
            <a:ext cx="1549400" cy="409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Mất dữ liệu</a:t>
            </a:r>
            <a:endParaRPr b="0" i="0" sz="2000" u="non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Không</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Không</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Không</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Chịu lỗi</a:t>
            </a:r>
            <a:endParaRPr/>
          </a:p>
          <a:p>
            <a:pPr indent="0" lvl="0" marL="0" marR="0" rtl="0" algn="l">
              <a:lnSpc>
                <a:spcPct val="100000"/>
              </a:lnSpc>
              <a:spcBef>
                <a:spcPts val="12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Chịu lỗi</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Chịu lỗi</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Không</a:t>
            </a:r>
            <a:endParaRPr/>
          </a:p>
        </p:txBody>
      </p:sp>
      <p:sp>
        <p:nvSpPr>
          <p:cNvPr id="1773" name="Google Shape;1773;p16"/>
          <p:cNvSpPr txBox="1"/>
          <p:nvPr/>
        </p:nvSpPr>
        <p:spPr>
          <a:xfrm>
            <a:off x="4175125" y="1738312"/>
            <a:ext cx="2574925" cy="409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Thông lượng</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Mềm dẻo</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Mềm dẻo</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Mềm dẻo</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Audio: 5kbps-1Mbps</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Video:10kbps-5Mbps</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Như trên </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Trên một vài kbps</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Mềm dẻo</a:t>
            </a:r>
            <a:endParaRPr/>
          </a:p>
        </p:txBody>
      </p:sp>
      <p:sp>
        <p:nvSpPr>
          <p:cNvPr id="1774" name="Google Shape;1774;p16"/>
          <p:cNvSpPr txBox="1"/>
          <p:nvPr/>
        </p:nvSpPr>
        <p:spPr>
          <a:xfrm>
            <a:off x="6556375" y="1738312"/>
            <a:ext cx="2343150" cy="409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Độ nhạy thời gian</a:t>
            </a:r>
            <a:endParaRPr b="0" i="0" sz="2000" u="non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Không</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Không</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Không</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Có, 100’s msec</a:t>
            </a:r>
            <a:endParaRPr/>
          </a:p>
          <a:p>
            <a:pPr indent="0" lvl="0" marL="0" marR="0" rtl="0" algn="l">
              <a:lnSpc>
                <a:spcPct val="100000"/>
              </a:lnSpc>
              <a:spcBef>
                <a:spcPts val="12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Có, vài giây</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Có, 100’s msec</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Có và không</a:t>
            </a:r>
            <a:endParaRPr/>
          </a:p>
        </p:txBody>
      </p:sp>
      <p:cxnSp>
        <p:nvCxnSpPr>
          <p:cNvPr id="1775" name="Google Shape;1775;p16"/>
          <p:cNvCxnSpPr/>
          <p:nvPr/>
        </p:nvCxnSpPr>
        <p:spPr>
          <a:xfrm>
            <a:off x="450850" y="2179637"/>
            <a:ext cx="8364537" cy="9525"/>
          </a:xfrm>
          <a:prstGeom prst="straightConnector1">
            <a:avLst/>
          </a:prstGeom>
          <a:noFill/>
          <a:ln cap="flat" cmpd="sng" w="28575">
            <a:solidFill>
              <a:srgbClr val="000099"/>
            </a:solidFill>
            <a:prstDash val="solid"/>
            <a:miter lim="800000"/>
            <a:headEnd len="med" w="med" type="none"/>
            <a:tailEnd len="med" w="med" type="none"/>
          </a:ln>
        </p:spPr>
      </p:cxnSp>
      <p:cxnSp>
        <p:nvCxnSpPr>
          <p:cNvPr id="1776" name="Google Shape;1776;p16"/>
          <p:cNvCxnSpPr/>
          <p:nvPr/>
        </p:nvCxnSpPr>
        <p:spPr>
          <a:xfrm>
            <a:off x="500062" y="2630487"/>
            <a:ext cx="8315325" cy="19050"/>
          </a:xfrm>
          <a:prstGeom prst="straightConnector1">
            <a:avLst/>
          </a:prstGeom>
          <a:noFill/>
          <a:ln cap="flat" cmpd="sng" w="12700">
            <a:solidFill>
              <a:schemeClr val="lt2"/>
            </a:solidFill>
            <a:prstDash val="solid"/>
            <a:miter lim="800000"/>
            <a:headEnd len="med" w="med" type="none"/>
            <a:tailEnd len="med" w="med" type="none"/>
          </a:ln>
        </p:spPr>
      </p:cxnSp>
      <p:cxnSp>
        <p:nvCxnSpPr>
          <p:cNvPr id="1777" name="Google Shape;1777;p16"/>
          <p:cNvCxnSpPr/>
          <p:nvPr/>
        </p:nvCxnSpPr>
        <p:spPr>
          <a:xfrm flipH="1" rot="10800000">
            <a:off x="450850" y="3081337"/>
            <a:ext cx="8364537" cy="33337"/>
          </a:xfrm>
          <a:prstGeom prst="straightConnector1">
            <a:avLst/>
          </a:prstGeom>
          <a:noFill/>
          <a:ln cap="flat" cmpd="sng" w="12700">
            <a:solidFill>
              <a:schemeClr val="lt2"/>
            </a:solidFill>
            <a:prstDash val="solid"/>
            <a:miter lim="800000"/>
            <a:headEnd len="med" w="med" type="none"/>
            <a:tailEnd len="med" w="med" type="none"/>
          </a:ln>
        </p:spPr>
      </p:cxnSp>
      <p:cxnSp>
        <p:nvCxnSpPr>
          <p:cNvPr id="1778" name="Google Shape;1778;p16"/>
          <p:cNvCxnSpPr/>
          <p:nvPr/>
        </p:nvCxnSpPr>
        <p:spPr>
          <a:xfrm flipH="1" rot="10800000">
            <a:off x="487362" y="3544887"/>
            <a:ext cx="8339137" cy="33337"/>
          </a:xfrm>
          <a:prstGeom prst="straightConnector1">
            <a:avLst/>
          </a:prstGeom>
          <a:noFill/>
          <a:ln cap="flat" cmpd="sng" w="12700">
            <a:solidFill>
              <a:schemeClr val="lt2"/>
            </a:solidFill>
            <a:prstDash val="solid"/>
            <a:miter lim="800000"/>
            <a:headEnd len="med" w="med" type="none"/>
            <a:tailEnd len="med" w="med" type="none"/>
          </a:ln>
        </p:spPr>
      </p:cxnSp>
      <p:cxnSp>
        <p:nvCxnSpPr>
          <p:cNvPr id="1779" name="Google Shape;1779;p16"/>
          <p:cNvCxnSpPr/>
          <p:nvPr/>
        </p:nvCxnSpPr>
        <p:spPr>
          <a:xfrm>
            <a:off x="512762" y="5892800"/>
            <a:ext cx="8313737" cy="3175"/>
          </a:xfrm>
          <a:prstGeom prst="straightConnector1">
            <a:avLst/>
          </a:prstGeom>
          <a:noFill/>
          <a:ln cap="flat" cmpd="sng" w="12700">
            <a:solidFill>
              <a:schemeClr val="lt2"/>
            </a:solidFill>
            <a:prstDash val="solid"/>
            <a:miter lim="800000"/>
            <a:headEnd len="med" w="med" type="none"/>
            <a:tailEnd len="med" w="med" type="none"/>
          </a:ln>
        </p:spPr>
      </p:cxnSp>
      <p:cxnSp>
        <p:nvCxnSpPr>
          <p:cNvPr id="1780" name="Google Shape;1780;p16"/>
          <p:cNvCxnSpPr/>
          <p:nvPr/>
        </p:nvCxnSpPr>
        <p:spPr>
          <a:xfrm>
            <a:off x="476250" y="4478337"/>
            <a:ext cx="8339137" cy="12700"/>
          </a:xfrm>
          <a:prstGeom prst="straightConnector1">
            <a:avLst/>
          </a:prstGeom>
          <a:noFill/>
          <a:ln cap="flat" cmpd="sng" w="12700">
            <a:solidFill>
              <a:schemeClr val="lt2"/>
            </a:solidFill>
            <a:prstDash val="solid"/>
            <a:miter lim="800000"/>
            <a:headEnd len="med" w="med" type="none"/>
            <a:tailEnd len="med" w="med" type="none"/>
          </a:ln>
        </p:spPr>
      </p:cxnSp>
      <p:cxnSp>
        <p:nvCxnSpPr>
          <p:cNvPr id="1781" name="Google Shape;1781;p16"/>
          <p:cNvCxnSpPr/>
          <p:nvPr/>
        </p:nvCxnSpPr>
        <p:spPr>
          <a:xfrm flipH="1" rot="10800000">
            <a:off x="450850" y="5384800"/>
            <a:ext cx="8339137" cy="12700"/>
          </a:xfrm>
          <a:prstGeom prst="straightConnector1">
            <a:avLst/>
          </a:prstGeom>
          <a:noFill/>
          <a:ln cap="flat" cmpd="sng" w="12700">
            <a:solidFill>
              <a:schemeClr val="lt2"/>
            </a:solidFill>
            <a:prstDash val="solid"/>
            <a:miter lim="800000"/>
            <a:headEnd len="med" w="med" type="none"/>
            <a:tailEnd len="med" w="med" type="none"/>
          </a:ln>
        </p:spPr>
      </p:cxnSp>
      <p:cxnSp>
        <p:nvCxnSpPr>
          <p:cNvPr id="1782" name="Google Shape;1782;p16"/>
          <p:cNvCxnSpPr/>
          <p:nvPr/>
        </p:nvCxnSpPr>
        <p:spPr>
          <a:xfrm flipH="1" rot="10800000">
            <a:off x="500062" y="4935537"/>
            <a:ext cx="8339137" cy="22225"/>
          </a:xfrm>
          <a:prstGeom prst="straightConnector1">
            <a:avLst/>
          </a:prstGeom>
          <a:noFill/>
          <a:ln cap="flat" cmpd="sng" w="12700">
            <a:solidFill>
              <a:schemeClr val="lt2"/>
            </a:solidFill>
            <a:prstDash val="solid"/>
            <a:miter lim="800000"/>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789" name="Google Shape;1789;p1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1790" name="Google Shape;1790;p17"/>
          <p:cNvSpPr txBox="1"/>
          <p:nvPr>
            <p:ph type="title"/>
          </p:nvPr>
        </p:nvSpPr>
        <p:spPr>
          <a:xfrm>
            <a:off x="401637" y="223837"/>
            <a:ext cx="8969375" cy="8588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Các dịch vụ thuộc giao thức vận chuyển trên Internet</a:t>
            </a:r>
            <a:endParaRPr/>
          </a:p>
        </p:txBody>
      </p:sp>
      <p:sp>
        <p:nvSpPr>
          <p:cNvPr id="1791" name="Google Shape;1791;p17"/>
          <p:cNvSpPr txBox="1"/>
          <p:nvPr>
            <p:ph idx="1" type="body"/>
          </p:nvPr>
        </p:nvSpPr>
        <p:spPr>
          <a:xfrm>
            <a:off x="401637" y="1417637"/>
            <a:ext cx="409575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75000"/>
              </a:lnSpc>
              <a:spcBef>
                <a:spcPts val="0"/>
              </a:spcBef>
              <a:spcAft>
                <a:spcPts val="0"/>
              </a:spcAft>
              <a:buSzPts val="1560"/>
              <a:buNone/>
            </a:pPr>
            <a:r>
              <a:rPr b="0" i="1" lang="en-US" sz="2400" u="none">
                <a:solidFill>
                  <a:srgbClr val="000099"/>
                </a:solidFill>
                <a:latin typeface="Arial"/>
                <a:ea typeface="Arial"/>
                <a:cs typeface="Arial"/>
                <a:sym typeface="Arial"/>
              </a:rPr>
              <a:t>Dịch vụ TCP:</a:t>
            </a:r>
            <a:endParaRPr/>
          </a:p>
          <a:p>
            <a:pPr indent="-342900" lvl="0" marL="342900" rtl="0" algn="l">
              <a:lnSpc>
                <a:spcPct val="75000"/>
              </a:lnSpc>
              <a:spcBef>
                <a:spcPts val="400"/>
              </a:spcBef>
              <a:spcAft>
                <a:spcPts val="0"/>
              </a:spcAft>
              <a:buClr>
                <a:srgbClr val="000099"/>
              </a:buClr>
              <a:buSzPts val="1300"/>
              <a:buFont typeface="Noto Sans Symbols"/>
              <a:buChar char="❖"/>
            </a:pPr>
            <a:r>
              <a:rPr b="0" i="1" lang="en-US" sz="2000" u="none">
                <a:solidFill>
                  <a:srgbClr val="CC0000"/>
                </a:solidFill>
                <a:latin typeface="Arial"/>
                <a:ea typeface="Arial"/>
                <a:cs typeface="Arial"/>
                <a:sym typeface="Arial"/>
              </a:rPr>
              <a:t>Truyền tải có đảm bảo (reliable transport)</a:t>
            </a:r>
            <a:r>
              <a:rPr b="0" i="1" lang="en-US" sz="2000" u="none">
                <a:solidFill>
                  <a:schemeClr val="accent2"/>
                </a:solidFill>
                <a:latin typeface="Arial"/>
                <a:ea typeface="Arial"/>
                <a:cs typeface="Arial"/>
                <a:sym typeface="Arial"/>
              </a:rPr>
              <a:t> </a:t>
            </a:r>
            <a:r>
              <a:rPr b="0" i="0" lang="en-US" sz="2000" u="none">
                <a:solidFill>
                  <a:schemeClr val="dk1"/>
                </a:solidFill>
                <a:latin typeface="Arial"/>
                <a:ea typeface="Arial"/>
                <a:cs typeface="Arial"/>
                <a:sym typeface="Arial"/>
              </a:rPr>
              <a:t>giữa tiến trình gửi và nhận</a:t>
            </a:r>
            <a:endParaRPr/>
          </a:p>
          <a:p>
            <a:pPr indent="-260350" lvl="0" marL="342900" rtl="0" algn="l">
              <a:lnSpc>
                <a:spcPct val="75000"/>
              </a:lnSpc>
              <a:spcBef>
                <a:spcPts val="400"/>
              </a:spcBef>
              <a:spcAft>
                <a:spcPts val="0"/>
              </a:spcAft>
              <a:buClr>
                <a:srgbClr val="000099"/>
              </a:buClr>
              <a:buSzPts val="1300"/>
              <a:buFont typeface="Noto Sans Symbols"/>
              <a:buNone/>
            </a:pPr>
            <a:r>
              <a:t/>
            </a:r>
            <a:endParaRPr b="0" i="0" sz="2000" u="none">
              <a:solidFill>
                <a:schemeClr val="accent2"/>
              </a:solidFill>
              <a:latin typeface="Arial"/>
              <a:ea typeface="Arial"/>
              <a:cs typeface="Arial"/>
              <a:sym typeface="Arial"/>
            </a:endParaRPr>
          </a:p>
          <a:p>
            <a:pPr indent="-342900" lvl="0" marL="342900" rtl="0" algn="l">
              <a:lnSpc>
                <a:spcPct val="75000"/>
              </a:lnSpc>
              <a:spcBef>
                <a:spcPts val="400"/>
              </a:spcBef>
              <a:spcAft>
                <a:spcPts val="0"/>
              </a:spcAft>
              <a:buClr>
                <a:srgbClr val="000099"/>
              </a:buClr>
              <a:buSzPts val="1300"/>
              <a:buFont typeface="Noto Sans Symbols"/>
              <a:buChar char="❖"/>
            </a:pPr>
            <a:r>
              <a:rPr b="0" i="1" lang="en-US" sz="2000" u="none">
                <a:solidFill>
                  <a:srgbClr val="CC0000"/>
                </a:solidFill>
                <a:latin typeface="Arial"/>
                <a:ea typeface="Arial"/>
                <a:cs typeface="Arial"/>
                <a:sym typeface="Arial"/>
              </a:rPr>
              <a:t>Điều khiển luồng thông tin (flow control):</a:t>
            </a:r>
            <a:r>
              <a:rPr b="0" i="0" lang="en-US" sz="2000" u="none">
                <a:solidFill>
                  <a:schemeClr val="dk1"/>
                </a:solidFill>
                <a:latin typeface="Arial"/>
                <a:ea typeface="Arial"/>
                <a:cs typeface="Arial"/>
                <a:sym typeface="Arial"/>
              </a:rPr>
              <a:t> bên gửi sẽ không gửi vượt khả năng bên nhận</a:t>
            </a:r>
            <a:endParaRPr/>
          </a:p>
          <a:p>
            <a:pPr indent="-260350" lvl="0" marL="342900" rtl="0" algn="l">
              <a:lnSpc>
                <a:spcPct val="75000"/>
              </a:lnSpc>
              <a:spcBef>
                <a:spcPts val="400"/>
              </a:spcBef>
              <a:spcAft>
                <a:spcPts val="0"/>
              </a:spcAft>
              <a:buClr>
                <a:srgbClr val="000099"/>
              </a:buClr>
              <a:buSzPts val="13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75000"/>
              </a:lnSpc>
              <a:spcBef>
                <a:spcPts val="400"/>
              </a:spcBef>
              <a:spcAft>
                <a:spcPts val="0"/>
              </a:spcAft>
              <a:buClr>
                <a:srgbClr val="000099"/>
              </a:buClr>
              <a:buSzPts val="1300"/>
              <a:buFont typeface="Noto Sans Symbols"/>
              <a:buChar char="❖"/>
            </a:pPr>
            <a:r>
              <a:rPr b="0" i="1" lang="en-US" sz="2000" u="none">
                <a:solidFill>
                  <a:srgbClr val="CC0000"/>
                </a:solidFill>
                <a:latin typeface="Arial"/>
                <a:ea typeface="Arial"/>
                <a:cs typeface="Arial"/>
                <a:sym typeface="Arial"/>
              </a:rPr>
              <a:t>Điều khiển tắc nghẽn (congestion control):</a:t>
            </a:r>
            <a:r>
              <a:rPr b="0" i="0" lang="en-US" sz="2000" u="none">
                <a:solidFill>
                  <a:schemeClr val="dk1"/>
                </a:solidFill>
                <a:latin typeface="Arial"/>
                <a:ea typeface="Arial"/>
                <a:cs typeface="Arial"/>
                <a:sym typeface="Arial"/>
              </a:rPr>
              <a:t> điều tiết bên gửi khi mạng quá tải</a:t>
            </a:r>
            <a:endParaRPr/>
          </a:p>
          <a:p>
            <a:pPr indent="-260350" lvl="0" marL="342900" rtl="0" algn="l">
              <a:lnSpc>
                <a:spcPct val="75000"/>
              </a:lnSpc>
              <a:spcBef>
                <a:spcPts val="400"/>
              </a:spcBef>
              <a:spcAft>
                <a:spcPts val="0"/>
              </a:spcAft>
              <a:buClr>
                <a:srgbClr val="000099"/>
              </a:buClr>
              <a:buSzPts val="13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75000"/>
              </a:lnSpc>
              <a:spcBef>
                <a:spcPts val="400"/>
              </a:spcBef>
              <a:spcAft>
                <a:spcPts val="0"/>
              </a:spcAft>
              <a:buClr>
                <a:srgbClr val="000099"/>
              </a:buClr>
              <a:buSzPts val="1300"/>
              <a:buFont typeface="Noto Sans Symbols"/>
              <a:buChar char="❖"/>
            </a:pPr>
            <a:r>
              <a:rPr b="0" i="1" lang="en-US" sz="2000" u="none">
                <a:solidFill>
                  <a:srgbClr val="CC0000"/>
                </a:solidFill>
                <a:latin typeface="Arial"/>
                <a:ea typeface="Arial"/>
                <a:cs typeface="Arial"/>
                <a:sym typeface="Arial"/>
              </a:rPr>
              <a:t>Không hỗ trợ:</a:t>
            </a:r>
            <a:r>
              <a:rPr b="0" i="0" lang="en-US" sz="2000" u="none">
                <a:solidFill>
                  <a:schemeClr val="dk1"/>
                </a:solidFill>
                <a:latin typeface="Arial"/>
                <a:ea typeface="Arial"/>
                <a:cs typeface="Arial"/>
                <a:sym typeface="Arial"/>
              </a:rPr>
              <a:t> định thì, bảo đảm thông lượng tối thiểu, bảo mật</a:t>
            </a:r>
            <a:endParaRPr/>
          </a:p>
          <a:p>
            <a:pPr indent="-260350" lvl="0" marL="342900" rtl="0" algn="l">
              <a:lnSpc>
                <a:spcPct val="75000"/>
              </a:lnSpc>
              <a:spcBef>
                <a:spcPts val="400"/>
              </a:spcBef>
              <a:spcAft>
                <a:spcPts val="0"/>
              </a:spcAft>
              <a:buClr>
                <a:srgbClr val="000099"/>
              </a:buClr>
              <a:buSzPts val="1300"/>
              <a:buFont typeface="Noto Sans Symbols"/>
              <a:buNone/>
            </a:pPr>
            <a:r>
              <a:t/>
            </a:r>
            <a:endParaRPr b="0" i="0" sz="2000" u="none">
              <a:solidFill>
                <a:schemeClr val="dk1"/>
              </a:solidFill>
              <a:latin typeface="Arial"/>
              <a:ea typeface="Arial"/>
              <a:cs typeface="Arial"/>
              <a:sym typeface="Arial"/>
            </a:endParaRPr>
          </a:p>
          <a:p>
            <a:pPr indent="-342900" lvl="0" marL="342900" rtl="0" algn="l">
              <a:lnSpc>
                <a:spcPct val="75000"/>
              </a:lnSpc>
              <a:spcBef>
                <a:spcPts val="400"/>
              </a:spcBef>
              <a:spcAft>
                <a:spcPts val="0"/>
              </a:spcAft>
              <a:buClr>
                <a:srgbClr val="000099"/>
              </a:buClr>
              <a:buSzPts val="1300"/>
              <a:buFont typeface="Noto Sans Symbols"/>
              <a:buChar char="❖"/>
            </a:pPr>
            <a:r>
              <a:rPr b="0" i="1" lang="en-US" sz="2000" u="none">
                <a:solidFill>
                  <a:srgbClr val="CC0000"/>
                </a:solidFill>
                <a:latin typeface="Arial"/>
                <a:ea typeface="Arial"/>
                <a:cs typeface="Arial"/>
                <a:sym typeface="Arial"/>
              </a:rPr>
              <a:t>Hướng kết nối (connection-oriented):</a:t>
            </a:r>
            <a:r>
              <a:rPr b="0" i="0" lang="en-US" sz="2000" u="none">
                <a:solidFill>
                  <a:schemeClr val="dk1"/>
                </a:solidFill>
                <a:latin typeface="Arial"/>
                <a:ea typeface="Arial"/>
                <a:cs typeface="Arial"/>
                <a:sym typeface="Arial"/>
              </a:rPr>
              <a:t> yêu cầu thiết lập kết nối giữa tiến trình máy khách và máy chủ trước khi truyền</a:t>
            </a:r>
            <a:endParaRPr/>
          </a:p>
          <a:p>
            <a:pPr indent="-260350" lvl="0" marL="342900" rtl="0" algn="l">
              <a:lnSpc>
                <a:spcPct val="85000"/>
              </a:lnSpc>
              <a:spcBef>
                <a:spcPts val="400"/>
              </a:spcBef>
              <a:spcAft>
                <a:spcPts val="0"/>
              </a:spcAft>
              <a:buSzPts val="1300"/>
              <a:buNone/>
            </a:pPr>
            <a:r>
              <a:t/>
            </a:r>
            <a:endParaRPr b="0" i="0" sz="2000" u="none">
              <a:solidFill>
                <a:schemeClr val="dk1"/>
              </a:solidFill>
              <a:latin typeface="Arial"/>
              <a:ea typeface="Arial"/>
              <a:cs typeface="Arial"/>
              <a:sym typeface="Arial"/>
            </a:endParaRPr>
          </a:p>
        </p:txBody>
      </p:sp>
      <p:sp>
        <p:nvSpPr>
          <p:cNvPr id="1792" name="Google Shape;1792;p17"/>
          <p:cNvSpPr txBox="1"/>
          <p:nvPr>
            <p:ph idx="1" type="body"/>
          </p:nvPr>
        </p:nvSpPr>
        <p:spPr>
          <a:xfrm>
            <a:off x="4733925" y="1484312"/>
            <a:ext cx="3667125" cy="4648200"/>
          </a:xfrm>
          <a:prstGeom prst="rect">
            <a:avLst/>
          </a:prstGeom>
          <a:noFill/>
          <a:ln>
            <a:noFill/>
          </a:ln>
        </p:spPr>
        <p:txBody>
          <a:bodyPr anchorCtr="0" anchor="t" bIns="45700" lIns="91425" spcFirstLastPara="1" rIns="91425" wrap="square" tIns="45700">
            <a:noAutofit/>
          </a:bodyPr>
          <a:lstStyle/>
          <a:p>
            <a:pPr indent="-403225" lvl="0" marL="403225" rtl="0" algn="l">
              <a:lnSpc>
                <a:spcPct val="85000"/>
              </a:lnSpc>
              <a:spcBef>
                <a:spcPts val="0"/>
              </a:spcBef>
              <a:spcAft>
                <a:spcPts val="0"/>
              </a:spcAft>
              <a:buSzPts val="1560"/>
              <a:buNone/>
            </a:pPr>
            <a:r>
              <a:rPr b="0" i="1" lang="en-US" sz="2400" u="none">
                <a:solidFill>
                  <a:srgbClr val="000099"/>
                </a:solidFill>
                <a:latin typeface="Arial"/>
                <a:ea typeface="Arial"/>
                <a:cs typeface="Arial"/>
                <a:sym typeface="Arial"/>
              </a:rPr>
              <a:t>Dịch vụ UDP:</a:t>
            </a:r>
            <a:endParaRPr/>
          </a:p>
          <a:p>
            <a:pPr indent="-403225" lvl="0" marL="403225" rtl="0" algn="l">
              <a:lnSpc>
                <a:spcPct val="85000"/>
              </a:lnSpc>
              <a:spcBef>
                <a:spcPts val="400"/>
              </a:spcBef>
              <a:spcAft>
                <a:spcPts val="0"/>
              </a:spcAft>
              <a:buClr>
                <a:srgbClr val="000099"/>
              </a:buClr>
              <a:buSzPts val="1300"/>
              <a:buFont typeface="Noto Sans Symbols"/>
              <a:buChar char="❖"/>
            </a:pPr>
            <a:r>
              <a:rPr b="0" i="1" lang="en-US" sz="2000" u="none">
                <a:solidFill>
                  <a:srgbClr val="CC0000"/>
                </a:solidFill>
                <a:latin typeface="Arial"/>
                <a:ea typeface="Arial"/>
                <a:cs typeface="Arial"/>
                <a:sym typeface="Arial"/>
              </a:rPr>
              <a:t>Truyền dữ liệu không đảm bảo (unreliable data transfer) </a:t>
            </a:r>
            <a:r>
              <a:rPr b="0" i="0" lang="en-US" sz="2000" u="none">
                <a:solidFill>
                  <a:schemeClr val="dk1"/>
                </a:solidFill>
                <a:latin typeface="Arial"/>
                <a:ea typeface="Arial"/>
                <a:cs typeface="Arial"/>
                <a:sym typeface="Arial"/>
              </a:rPr>
              <a:t>giữa tiến trình gửi và nhận</a:t>
            </a:r>
            <a:endParaRPr/>
          </a:p>
          <a:p>
            <a:pPr indent="-320675" lvl="0" marL="403225" rtl="0" algn="just">
              <a:lnSpc>
                <a:spcPct val="85000"/>
              </a:lnSpc>
              <a:spcBef>
                <a:spcPts val="400"/>
              </a:spcBef>
              <a:spcAft>
                <a:spcPts val="0"/>
              </a:spcAft>
              <a:buClr>
                <a:srgbClr val="000099"/>
              </a:buClr>
              <a:buSzPts val="1300"/>
              <a:buFont typeface="Noto Sans Symbols"/>
              <a:buNone/>
            </a:pPr>
            <a:r>
              <a:t/>
            </a:r>
            <a:endParaRPr b="0" i="0" sz="2000" u="none">
              <a:solidFill>
                <a:schemeClr val="dk1"/>
              </a:solidFill>
              <a:latin typeface="Arial"/>
              <a:ea typeface="Arial"/>
              <a:cs typeface="Arial"/>
              <a:sym typeface="Arial"/>
            </a:endParaRPr>
          </a:p>
          <a:p>
            <a:pPr indent="-403225" lvl="0" marL="403225" rtl="0" algn="l">
              <a:lnSpc>
                <a:spcPct val="85000"/>
              </a:lnSpc>
              <a:spcBef>
                <a:spcPts val="400"/>
              </a:spcBef>
              <a:spcAft>
                <a:spcPts val="0"/>
              </a:spcAft>
              <a:buClr>
                <a:srgbClr val="000099"/>
              </a:buClr>
              <a:buSzPts val="1300"/>
              <a:buFont typeface="Noto Sans Symbols"/>
              <a:buChar char="❖"/>
            </a:pPr>
            <a:r>
              <a:rPr b="0" i="1" lang="en-US" sz="2000" u="none">
                <a:solidFill>
                  <a:srgbClr val="CC0000"/>
                </a:solidFill>
                <a:latin typeface="Arial"/>
                <a:ea typeface="Arial"/>
                <a:cs typeface="Arial"/>
                <a:sym typeface="Arial"/>
              </a:rPr>
              <a:t>Không hỗ trợ:</a:t>
            </a:r>
            <a:r>
              <a:rPr b="0" i="0" lang="en-US" sz="2000" u="none">
                <a:solidFill>
                  <a:schemeClr val="dk1"/>
                </a:solidFill>
                <a:latin typeface="Arial"/>
                <a:ea typeface="Arial"/>
                <a:cs typeface="Arial"/>
                <a:sym typeface="Arial"/>
              </a:rPr>
              <a:t> độ tin cậy, điều khiển luồng, điều khiển tắc nghẽn, định thì, bảo đảm thông lượng, bảo mật, và thiết lập kết nối. </a:t>
            </a:r>
            <a:endParaRPr/>
          </a:p>
          <a:p>
            <a:pPr indent="-320675" lvl="0" marL="403225" rtl="0" algn="l">
              <a:lnSpc>
                <a:spcPct val="85000"/>
              </a:lnSpc>
              <a:spcBef>
                <a:spcPts val="400"/>
              </a:spcBef>
              <a:spcAft>
                <a:spcPts val="0"/>
              </a:spcAft>
              <a:buClr>
                <a:srgbClr val="000099"/>
              </a:buClr>
              <a:buSzPts val="1300"/>
              <a:buFont typeface="Noto Sans Symbols"/>
              <a:buNone/>
            </a:pPr>
            <a:r>
              <a:t/>
            </a:r>
            <a:endParaRPr b="0" i="0" sz="2000" u="none">
              <a:solidFill>
                <a:schemeClr val="dk1"/>
              </a:solidFill>
              <a:latin typeface="Arial"/>
              <a:ea typeface="Arial"/>
              <a:cs typeface="Arial"/>
              <a:sym typeface="Arial"/>
            </a:endParaRPr>
          </a:p>
          <a:p>
            <a:pPr indent="-403225" lvl="0" marL="403225" rtl="0" algn="l">
              <a:lnSpc>
                <a:spcPct val="85000"/>
              </a:lnSpc>
              <a:spcBef>
                <a:spcPts val="400"/>
              </a:spcBef>
              <a:spcAft>
                <a:spcPts val="0"/>
              </a:spcAft>
              <a:buSzPts val="1300"/>
              <a:buNone/>
            </a:pPr>
            <a:r>
              <a:rPr b="0" i="0" lang="en-US" sz="2000" u="sng">
                <a:solidFill>
                  <a:srgbClr val="CC0000"/>
                </a:solidFill>
                <a:latin typeface="Arial"/>
                <a:ea typeface="Arial"/>
                <a:cs typeface="Arial"/>
                <a:sym typeface="Arial"/>
              </a:rPr>
              <a:t>Q:</a:t>
            </a:r>
            <a:r>
              <a:rPr b="0" i="0" lang="en-US" sz="2000" u="none">
                <a:solidFill>
                  <a:schemeClr val="dk1"/>
                </a:solidFill>
                <a:latin typeface="Arial"/>
                <a:ea typeface="Arial"/>
                <a:cs typeface="Arial"/>
                <a:sym typeface="Arial"/>
              </a:rPr>
              <a:t> Tại sao phải quan tâm? Tại sao có UDP?</a:t>
            </a:r>
            <a:endParaRPr/>
          </a:p>
        </p:txBody>
      </p:sp>
      <p:pic>
        <p:nvPicPr>
          <p:cNvPr descr="underline_base" id="1793" name="Google Shape;1793;p17"/>
          <p:cNvPicPr preferRelativeResize="0"/>
          <p:nvPr/>
        </p:nvPicPr>
        <p:blipFill rotWithShape="1">
          <a:blip r:embed="rId3">
            <a:alphaModFix/>
          </a:blip>
          <a:srcRect b="0" l="0" r="0" t="0"/>
          <a:stretch/>
        </p:blipFill>
        <p:spPr>
          <a:xfrm>
            <a:off x="401637" y="1185862"/>
            <a:ext cx="7313612" cy="1730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1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800" name="Google Shape;1800;p1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1801" name="Google Shape;1801;p18"/>
          <p:cNvPicPr preferRelativeResize="0"/>
          <p:nvPr/>
        </p:nvPicPr>
        <p:blipFill rotWithShape="1">
          <a:blip r:embed="rId3">
            <a:alphaModFix/>
          </a:blip>
          <a:srcRect b="0" l="0" r="0" t="0"/>
          <a:stretch/>
        </p:blipFill>
        <p:spPr>
          <a:xfrm>
            <a:off x="269875" y="1209675"/>
            <a:ext cx="7769225" cy="173037"/>
          </a:xfrm>
          <a:prstGeom prst="rect">
            <a:avLst/>
          </a:prstGeom>
          <a:noFill/>
          <a:ln>
            <a:noFill/>
          </a:ln>
        </p:spPr>
      </p:pic>
      <p:sp>
        <p:nvSpPr>
          <p:cNvPr id="1802" name="Google Shape;1802;p18"/>
          <p:cNvSpPr txBox="1"/>
          <p:nvPr>
            <p:ph type="title"/>
          </p:nvPr>
        </p:nvSpPr>
        <p:spPr>
          <a:xfrm>
            <a:off x="215900" y="469900"/>
            <a:ext cx="89281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200"/>
              <a:buFont typeface="Arial"/>
              <a:buNone/>
            </a:pPr>
            <a:r>
              <a:rPr b="0" i="0" lang="en-US" sz="3200" u="none">
                <a:solidFill>
                  <a:srgbClr val="000099"/>
                </a:solidFill>
                <a:latin typeface="Arial"/>
                <a:ea typeface="Arial"/>
                <a:cs typeface="Arial"/>
                <a:sym typeface="Arial"/>
              </a:rPr>
              <a:t>Ứng dụng Internet:  Các giao thức lớp ứng dụng</a:t>
            </a:r>
            <a:endParaRPr/>
          </a:p>
        </p:txBody>
      </p:sp>
      <p:sp>
        <p:nvSpPr>
          <p:cNvPr id="1803" name="Google Shape;1803;p18"/>
          <p:cNvSpPr txBox="1"/>
          <p:nvPr/>
        </p:nvSpPr>
        <p:spPr>
          <a:xfrm>
            <a:off x="377825" y="1724025"/>
            <a:ext cx="2933700" cy="4232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Ứng dụng</a:t>
            </a:r>
            <a:endParaRPr b="0" i="0" sz="2000" u="none">
              <a:solidFill>
                <a:schemeClr val="dk1"/>
              </a:solidFill>
              <a:latin typeface="Arial"/>
              <a:ea typeface="Arial"/>
              <a:cs typeface="Arial"/>
              <a:sym typeface="Arial"/>
            </a:endParaRPr>
          </a:p>
          <a:p>
            <a:pPr indent="0" lvl="0" marL="0" marR="0" rtl="0" algn="l">
              <a:lnSpc>
                <a:spcPct val="100000"/>
              </a:lnSpc>
              <a:spcBef>
                <a:spcPts val="18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Thư điện tử</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Remote terminal access</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Web </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Truyền tập tin</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Streaming multimedia</a:t>
            </a:r>
            <a:endParaRPr/>
          </a:p>
          <a:p>
            <a:pPr indent="0" lvl="0" marL="0" marR="0" rtl="0" algn="l">
              <a:lnSpc>
                <a:spcPct val="100000"/>
              </a:lnSpc>
              <a:spcBef>
                <a:spcPts val="12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Thoại Internet</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04" name="Google Shape;1804;p18"/>
          <p:cNvSpPr txBox="1"/>
          <p:nvPr/>
        </p:nvSpPr>
        <p:spPr>
          <a:xfrm>
            <a:off x="3201987" y="1458912"/>
            <a:ext cx="2805112" cy="4324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Giao thức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lớp Ứng dụng</a:t>
            </a:r>
            <a:endParaRPr b="0" i="0" sz="2000" u="none">
              <a:solidFill>
                <a:schemeClr val="dk1"/>
              </a:solidFill>
              <a:latin typeface="Arial"/>
              <a:ea typeface="Arial"/>
              <a:cs typeface="Arial"/>
              <a:sym typeface="Arial"/>
            </a:endParaRPr>
          </a:p>
          <a:p>
            <a:pPr indent="0" lvl="0" marL="0" marR="0" rtl="0" algn="l">
              <a:lnSpc>
                <a:spcPct val="100000"/>
              </a:lnSpc>
              <a:spcBef>
                <a:spcPts val="18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SMTP [RFC 2821]</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Telnet [RFC 854]</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HTTP [RFC 2616]</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FTP [RFC 959]</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HTTP (e.g., YouTube), </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RTP [RFC 1889]</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SIP, RTP, độc quyền</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(e.g., Skype)</a:t>
            </a:r>
            <a:endParaRPr/>
          </a:p>
        </p:txBody>
      </p:sp>
      <p:sp>
        <p:nvSpPr>
          <p:cNvPr id="1805" name="Google Shape;1805;p18"/>
          <p:cNvSpPr txBox="1"/>
          <p:nvPr/>
        </p:nvSpPr>
        <p:spPr>
          <a:xfrm>
            <a:off x="6030912" y="1477962"/>
            <a:ext cx="2836862" cy="409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Giao thức dưới </a:t>
            </a:r>
            <a:endParaRPr/>
          </a:p>
          <a:p>
            <a:pPr indent="0" lvl="0" marL="0" marR="0" rtl="0" algn="l">
              <a:lnSpc>
                <a:spcPct val="100000"/>
              </a:lnSpc>
              <a:spcBef>
                <a:spcPts val="6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lớp Vận chuyển</a:t>
            </a:r>
            <a:endParaRPr b="0" i="0" sz="2000" u="non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TCP</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TCP</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TCP</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TCP</a:t>
            </a:r>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TCP or UDP</a:t>
            </a:r>
            <a:endParaRPr/>
          </a:p>
          <a:p>
            <a:pPr indent="0" lvl="0" marL="0" marR="0" rtl="0" algn="l">
              <a:lnSpc>
                <a:spcPct val="100000"/>
              </a:lnSpc>
              <a:spcBef>
                <a:spcPts val="120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TCP or UDP</a:t>
            </a:r>
            <a:endParaRPr/>
          </a:p>
        </p:txBody>
      </p:sp>
      <p:cxnSp>
        <p:nvCxnSpPr>
          <p:cNvPr id="1806" name="Google Shape;1806;p18"/>
          <p:cNvCxnSpPr/>
          <p:nvPr/>
        </p:nvCxnSpPr>
        <p:spPr>
          <a:xfrm>
            <a:off x="487362" y="2244725"/>
            <a:ext cx="7985125" cy="1587"/>
          </a:xfrm>
          <a:prstGeom prst="straightConnector1">
            <a:avLst/>
          </a:prstGeom>
          <a:noFill/>
          <a:ln cap="flat" cmpd="sng" w="28575">
            <a:solidFill>
              <a:srgbClr val="000099"/>
            </a:solidFill>
            <a:prstDash val="solid"/>
            <a:miter lim="800000"/>
            <a:headEnd len="med" w="med" type="none"/>
            <a:tailEnd len="med" w="med" type="none"/>
          </a:ln>
        </p:spPr>
      </p:cxnSp>
      <p:cxnSp>
        <p:nvCxnSpPr>
          <p:cNvPr id="1807" name="Google Shape;1807;p18"/>
          <p:cNvCxnSpPr/>
          <p:nvPr/>
        </p:nvCxnSpPr>
        <p:spPr>
          <a:xfrm flipH="1" rot="10800000">
            <a:off x="492125" y="2643187"/>
            <a:ext cx="7980362" cy="14287"/>
          </a:xfrm>
          <a:prstGeom prst="straightConnector1">
            <a:avLst/>
          </a:prstGeom>
          <a:noFill/>
          <a:ln cap="flat" cmpd="sng" w="12700">
            <a:solidFill>
              <a:schemeClr val="lt2"/>
            </a:solidFill>
            <a:prstDash val="solid"/>
            <a:miter lim="800000"/>
            <a:headEnd len="med" w="med" type="none"/>
            <a:tailEnd len="med" w="med" type="none"/>
          </a:ln>
        </p:spPr>
      </p:cxnSp>
      <p:cxnSp>
        <p:nvCxnSpPr>
          <p:cNvPr id="1808" name="Google Shape;1808;p18"/>
          <p:cNvCxnSpPr/>
          <p:nvPr/>
        </p:nvCxnSpPr>
        <p:spPr>
          <a:xfrm>
            <a:off x="487362" y="3148012"/>
            <a:ext cx="7985125" cy="0"/>
          </a:xfrm>
          <a:prstGeom prst="straightConnector1">
            <a:avLst/>
          </a:prstGeom>
          <a:noFill/>
          <a:ln cap="flat" cmpd="sng" w="12700">
            <a:solidFill>
              <a:schemeClr val="lt2"/>
            </a:solidFill>
            <a:prstDash val="solid"/>
            <a:miter lim="800000"/>
            <a:headEnd len="med" w="med" type="none"/>
            <a:tailEnd len="med" w="med" type="none"/>
          </a:ln>
        </p:spPr>
      </p:cxnSp>
      <p:cxnSp>
        <p:nvCxnSpPr>
          <p:cNvPr id="1809" name="Google Shape;1809;p18"/>
          <p:cNvCxnSpPr/>
          <p:nvPr/>
        </p:nvCxnSpPr>
        <p:spPr>
          <a:xfrm>
            <a:off x="482600" y="5788025"/>
            <a:ext cx="7989887" cy="0"/>
          </a:xfrm>
          <a:prstGeom prst="straightConnector1">
            <a:avLst/>
          </a:prstGeom>
          <a:noFill/>
          <a:ln cap="flat" cmpd="sng" w="12700">
            <a:solidFill>
              <a:schemeClr val="lt2"/>
            </a:solidFill>
            <a:prstDash val="solid"/>
            <a:miter lim="800000"/>
            <a:headEnd len="med" w="med" type="none"/>
            <a:tailEnd len="med" w="med" type="none"/>
          </a:ln>
        </p:spPr>
      </p:cxnSp>
      <p:cxnSp>
        <p:nvCxnSpPr>
          <p:cNvPr id="1810" name="Google Shape;1810;p18"/>
          <p:cNvCxnSpPr/>
          <p:nvPr/>
        </p:nvCxnSpPr>
        <p:spPr>
          <a:xfrm flipH="1" rot="10800000">
            <a:off x="487362" y="3608387"/>
            <a:ext cx="7985125" cy="9525"/>
          </a:xfrm>
          <a:prstGeom prst="straightConnector1">
            <a:avLst/>
          </a:prstGeom>
          <a:noFill/>
          <a:ln cap="flat" cmpd="sng" w="12700">
            <a:solidFill>
              <a:schemeClr val="lt2"/>
            </a:solidFill>
            <a:prstDash val="solid"/>
            <a:miter lim="800000"/>
            <a:headEnd len="med" w="med" type="none"/>
            <a:tailEnd len="med" w="med" type="none"/>
          </a:ln>
        </p:spPr>
      </p:cxnSp>
      <p:cxnSp>
        <p:nvCxnSpPr>
          <p:cNvPr id="1811" name="Google Shape;1811;p18"/>
          <p:cNvCxnSpPr/>
          <p:nvPr/>
        </p:nvCxnSpPr>
        <p:spPr>
          <a:xfrm>
            <a:off x="487362" y="4098925"/>
            <a:ext cx="7985125" cy="0"/>
          </a:xfrm>
          <a:prstGeom prst="straightConnector1">
            <a:avLst/>
          </a:prstGeom>
          <a:noFill/>
          <a:ln cap="flat" cmpd="sng" w="12700">
            <a:solidFill>
              <a:schemeClr val="lt2"/>
            </a:solidFill>
            <a:prstDash val="solid"/>
            <a:miter lim="800000"/>
            <a:headEnd len="med" w="med" type="none"/>
            <a:tailEnd len="med" w="med" type="none"/>
          </a:ln>
        </p:spPr>
      </p:cxnSp>
      <p:cxnSp>
        <p:nvCxnSpPr>
          <p:cNvPr id="1812" name="Google Shape;1812;p18"/>
          <p:cNvCxnSpPr/>
          <p:nvPr/>
        </p:nvCxnSpPr>
        <p:spPr>
          <a:xfrm>
            <a:off x="487362" y="4857750"/>
            <a:ext cx="7985125" cy="0"/>
          </a:xfrm>
          <a:prstGeom prst="straightConnector1">
            <a:avLst/>
          </a:prstGeom>
          <a:noFill/>
          <a:ln cap="flat" cmpd="sng" w="12700">
            <a:solidFill>
              <a:schemeClr val="lt2"/>
            </a:solidFill>
            <a:prstDash val="solid"/>
            <a:miter lim="800000"/>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6" name="Shape 1816"/>
        <p:cNvGrpSpPr/>
        <p:nvPr/>
      </p:nvGrpSpPr>
      <p:grpSpPr>
        <a:xfrm>
          <a:off x="0" y="0"/>
          <a:ext cx="0" cy="0"/>
          <a:chOff x="0" y="0"/>
          <a:chExt cx="0" cy="0"/>
        </a:xfrm>
      </p:grpSpPr>
      <p:sp>
        <p:nvSpPr>
          <p:cNvPr id="1817" name="Google Shape;1817;p19"/>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Bảo mật TCP</a:t>
            </a:r>
            <a:endParaRPr/>
          </a:p>
        </p:txBody>
      </p:sp>
      <p:sp>
        <p:nvSpPr>
          <p:cNvPr id="1818" name="Google Shape;1818;p19"/>
          <p:cNvSpPr txBox="1"/>
          <p:nvPr>
            <p:ph idx="1" type="body"/>
          </p:nvPr>
        </p:nvSpPr>
        <p:spPr>
          <a:xfrm>
            <a:off x="188912" y="1498600"/>
            <a:ext cx="4295775" cy="4648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820"/>
              <a:buFont typeface="Noto Sans Symbols"/>
              <a:buNone/>
            </a:pPr>
            <a:r>
              <a:rPr b="0" i="0" lang="en-US" sz="2800" u="none">
                <a:solidFill>
                  <a:srgbClr val="22228B"/>
                </a:solidFill>
                <a:latin typeface="Arial"/>
                <a:ea typeface="Arial"/>
                <a:cs typeface="Arial"/>
                <a:sym typeface="Arial"/>
              </a:rPr>
              <a:t>TCP &amp; UDP </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Không mã hóa</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Mật mã chưa mã hóa được gởi đến socket để đi qua Internet trong dạng nguyên bản</a:t>
            </a:r>
            <a:endParaRPr/>
          </a:p>
          <a:p>
            <a:pPr indent="-342900" lvl="0" marL="342900" marR="0" rtl="0" algn="just">
              <a:lnSpc>
                <a:spcPct val="85000"/>
              </a:lnSpc>
              <a:spcBef>
                <a:spcPts val="560"/>
              </a:spcBef>
              <a:spcAft>
                <a:spcPts val="0"/>
              </a:spcAft>
              <a:buClr>
                <a:srgbClr val="000099"/>
              </a:buClr>
              <a:buSzPts val="1820"/>
              <a:buFont typeface="Noto Sans Symbols"/>
              <a:buNone/>
            </a:pPr>
            <a:r>
              <a:rPr b="0" i="0" lang="en-US" sz="2800" u="none">
                <a:solidFill>
                  <a:srgbClr val="22228B"/>
                </a:solidFill>
                <a:latin typeface="Arial"/>
                <a:ea typeface="Arial"/>
                <a:cs typeface="Arial"/>
                <a:sym typeface="Arial"/>
              </a:rPr>
              <a:t>SSL</a:t>
            </a:r>
            <a:r>
              <a:rPr b="0" i="0" lang="en-US" sz="2800" u="none">
                <a:solidFill>
                  <a:schemeClr val="dk1"/>
                </a:solidFill>
                <a:latin typeface="Arial"/>
                <a:ea typeface="Arial"/>
                <a:cs typeface="Arial"/>
                <a:sym typeface="Arial"/>
              </a:rPr>
              <a:t> </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Hỗ trợ kết nối TCP được mã hóa</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Toàn vẹn dữ liệu</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Chứng thực đầu cuối</a:t>
            </a:r>
            <a:endParaRPr/>
          </a:p>
        </p:txBody>
      </p:sp>
      <p:sp>
        <p:nvSpPr>
          <p:cNvPr id="1819" name="Google Shape;1819;p19"/>
          <p:cNvSpPr txBox="1"/>
          <p:nvPr>
            <p:ph idx="2" type="body"/>
          </p:nvPr>
        </p:nvSpPr>
        <p:spPr>
          <a:xfrm>
            <a:off x="4495800" y="1470025"/>
            <a:ext cx="4373562" cy="4648200"/>
          </a:xfrm>
          <a:prstGeom prst="rect">
            <a:avLst/>
          </a:prstGeom>
          <a:noFill/>
          <a:ln>
            <a:noFill/>
          </a:ln>
        </p:spPr>
        <p:txBody>
          <a:bodyPr anchorCtr="0" anchor="t" bIns="45700" lIns="91425" spcFirstLastPara="1" rIns="91425" wrap="square" tIns="45700">
            <a:noAutofit/>
          </a:bodyPr>
          <a:lstStyle/>
          <a:p>
            <a:pPr indent="0" lvl="0" marL="0" marR="0" rtl="0" algn="just">
              <a:lnSpc>
                <a:spcPct val="85000"/>
              </a:lnSpc>
              <a:spcBef>
                <a:spcPts val="0"/>
              </a:spcBef>
              <a:spcAft>
                <a:spcPts val="0"/>
              </a:spcAft>
              <a:buClr>
                <a:srgbClr val="000099"/>
              </a:buClr>
              <a:buSzPts val="1820"/>
              <a:buFont typeface="Noto Sans Symbols"/>
              <a:buNone/>
            </a:pPr>
            <a:r>
              <a:rPr b="0" i="0" lang="en-US" sz="2800" u="none">
                <a:solidFill>
                  <a:srgbClr val="22228B"/>
                </a:solidFill>
                <a:latin typeface="Arial"/>
                <a:ea typeface="Arial"/>
                <a:cs typeface="Arial"/>
                <a:sym typeface="Arial"/>
              </a:rPr>
              <a:t>SSL là giao thức ở lớp ứng dụng</a:t>
            </a:r>
            <a:endParaRPr/>
          </a:p>
          <a:p>
            <a:pPr indent="-115570" lvl="0" marL="0" marR="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Các ứng dụng dùng thư viện SSL, thông qua đó để “nói chuyên” với TCP</a:t>
            </a:r>
            <a:endParaRPr/>
          </a:p>
          <a:p>
            <a:pPr indent="0" lvl="0" marL="0" marR="0" rtl="0" algn="l">
              <a:lnSpc>
                <a:spcPct val="85000"/>
              </a:lnSpc>
              <a:spcBef>
                <a:spcPts val="560"/>
              </a:spcBef>
              <a:spcAft>
                <a:spcPts val="0"/>
              </a:spcAft>
              <a:buClr>
                <a:srgbClr val="000099"/>
              </a:buClr>
              <a:buSzPts val="1820"/>
              <a:buFont typeface="Noto Sans Symbols"/>
              <a:buNone/>
            </a:pPr>
            <a:r>
              <a:rPr b="0" i="0" lang="en-US" sz="2800" u="none">
                <a:solidFill>
                  <a:srgbClr val="22228B"/>
                </a:solidFill>
                <a:latin typeface="Arial"/>
                <a:ea typeface="Arial"/>
                <a:cs typeface="Arial"/>
                <a:sym typeface="Arial"/>
              </a:rPr>
              <a:t>SSL socket API</a:t>
            </a:r>
            <a:endParaRPr/>
          </a:p>
          <a:p>
            <a:pPr indent="-342900" lvl="1" marL="342900" marR="0" rtl="0" algn="l">
              <a:lnSpc>
                <a:spcPct val="85000"/>
              </a:lnSpc>
              <a:spcBef>
                <a:spcPts val="560"/>
              </a:spcBef>
              <a:spcAft>
                <a:spcPts val="0"/>
              </a:spcAft>
              <a:buClr>
                <a:srgbClr val="000099"/>
              </a:buClr>
              <a:buSzPts val="1820"/>
              <a:buFont typeface="Noto Sans Symbols"/>
              <a:buChar char="❖"/>
            </a:pPr>
            <a:r>
              <a:rPr b="0" i="0" lang="en-US" sz="2800" u="none" cap="none" strike="noStrike">
                <a:solidFill>
                  <a:schemeClr val="dk1"/>
                </a:solidFill>
                <a:latin typeface="Arial"/>
                <a:ea typeface="Arial"/>
                <a:cs typeface="Arial"/>
                <a:sym typeface="Arial"/>
              </a:rPr>
              <a:t>Mật mã dạng không mã hóa được gởi vào trong socket và chuyển đi qua Internet ở dạng mã hóa</a:t>
            </a:r>
            <a:endParaRPr/>
          </a:p>
          <a:p>
            <a:pPr indent="-342900" lvl="1" marL="342900" marR="0" rtl="0" algn="l">
              <a:lnSpc>
                <a:spcPct val="85000"/>
              </a:lnSpc>
              <a:spcBef>
                <a:spcPts val="560"/>
              </a:spcBef>
              <a:spcAft>
                <a:spcPts val="0"/>
              </a:spcAft>
              <a:buClr>
                <a:srgbClr val="000099"/>
              </a:buClr>
              <a:buSzPts val="1820"/>
              <a:buFont typeface="Noto Sans Symbols"/>
              <a:buChar char="❖"/>
            </a:pPr>
            <a:r>
              <a:rPr b="0" i="0" lang="en-US" sz="2800" u="none" cap="none" strike="noStrike">
                <a:solidFill>
                  <a:schemeClr val="dk1"/>
                </a:solidFill>
                <a:latin typeface="Arial"/>
                <a:ea typeface="Arial"/>
                <a:cs typeface="Arial"/>
                <a:sym typeface="Arial"/>
              </a:rPr>
              <a:t>Xem chương 7</a:t>
            </a:r>
            <a:endParaRPr/>
          </a:p>
          <a:p>
            <a:pPr indent="-190500" lvl="1" marL="342900" marR="0" rtl="0" algn="l">
              <a:lnSpc>
                <a:spcPct val="85000"/>
              </a:lnSpc>
              <a:spcBef>
                <a:spcPts val="480"/>
              </a:spcBef>
              <a:spcAft>
                <a:spcPts val="0"/>
              </a:spcAft>
              <a:buClr>
                <a:srgbClr val="0000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43840" lvl="0" marL="342900" marR="0" rtl="0" algn="l">
              <a:lnSpc>
                <a:spcPct val="85000"/>
              </a:lnSpc>
              <a:spcBef>
                <a:spcPts val="480"/>
              </a:spcBef>
              <a:spcAft>
                <a:spcPts val="0"/>
              </a:spcAft>
              <a:buClr>
                <a:srgbClr val="000099"/>
              </a:buClr>
              <a:buSzPts val="1560"/>
              <a:buFont typeface="Noto Sans Symbols"/>
              <a:buNone/>
            </a:pPr>
            <a:r>
              <a:t/>
            </a:r>
            <a:endParaRPr b="0" i="0" sz="2400" u="none" cap="none" strike="noStrike">
              <a:solidFill>
                <a:schemeClr val="dk1"/>
              </a:solidFill>
              <a:latin typeface="Arial"/>
              <a:ea typeface="Arial"/>
              <a:cs typeface="Arial"/>
              <a:sym typeface="Arial"/>
            </a:endParaRPr>
          </a:p>
        </p:txBody>
      </p:sp>
      <p:sp>
        <p:nvSpPr>
          <p:cNvPr id="1820" name="Google Shape;1820;p1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821" name="Google Shape;1821;p1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1822" name="Google Shape;1822;p19"/>
          <p:cNvPicPr preferRelativeResize="0"/>
          <p:nvPr/>
        </p:nvPicPr>
        <p:blipFill rotWithShape="1">
          <a:blip r:embed="rId3">
            <a:alphaModFix/>
          </a:blip>
          <a:srcRect b="0" l="0" r="0" t="0"/>
          <a:stretch/>
        </p:blipFill>
        <p:spPr>
          <a:xfrm>
            <a:off x="460375" y="1050925"/>
            <a:ext cx="2825750" cy="184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90" name="Google Shape;390;p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391" name="Google Shape;391;p2"/>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Nội dung</a:t>
            </a:r>
            <a:endParaRPr/>
          </a:p>
        </p:txBody>
      </p:sp>
      <p:sp>
        <p:nvSpPr>
          <p:cNvPr id="392" name="Google Shape;392;p2"/>
          <p:cNvSpPr txBox="1"/>
          <p:nvPr>
            <p:ph idx="1" type="body"/>
          </p:nvPr>
        </p:nvSpPr>
        <p:spPr>
          <a:xfrm>
            <a:off x="390525" y="1611312"/>
            <a:ext cx="4130675" cy="4648200"/>
          </a:xfrm>
          <a:prstGeom prst="rect">
            <a:avLst/>
          </a:prstGeom>
          <a:noFill/>
          <a:ln>
            <a:noFill/>
          </a:ln>
        </p:spPr>
        <p:txBody>
          <a:bodyPr anchorCtr="0" anchor="t" bIns="45700" lIns="91425" spcFirstLastPara="1" rIns="91425" wrap="square" tIns="45700">
            <a:noAutofit/>
          </a:bodyPr>
          <a:lstStyle/>
          <a:p>
            <a:pPr indent="-633412" lvl="0" marL="633412" rtl="0" algn="l">
              <a:lnSpc>
                <a:spcPct val="85000"/>
              </a:lnSpc>
              <a:spcBef>
                <a:spcPts val="0"/>
              </a:spcBef>
              <a:spcAft>
                <a:spcPts val="0"/>
              </a:spcAft>
              <a:buSzPts val="1820"/>
              <a:buNone/>
            </a:pPr>
            <a:r>
              <a:rPr b="0" i="0" lang="en-US" sz="2800" u="none">
                <a:solidFill>
                  <a:srgbClr val="CC0000"/>
                </a:solidFill>
                <a:latin typeface="Arial"/>
                <a:ea typeface="Arial"/>
                <a:cs typeface="Arial"/>
                <a:sym typeface="Arial"/>
              </a:rPr>
              <a:t>2.1 Các nguyên lý của các ứng dụng mạng</a:t>
            </a:r>
            <a:endParaRPr/>
          </a:p>
          <a:p>
            <a:pPr indent="-633412" lvl="0" marL="633412" rtl="0" algn="l">
              <a:lnSpc>
                <a:spcPct val="85000"/>
              </a:lnSpc>
              <a:spcBef>
                <a:spcPts val="560"/>
              </a:spcBef>
              <a:spcAft>
                <a:spcPts val="0"/>
              </a:spcAft>
              <a:buSzPts val="1820"/>
              <a:buNone/>
            </a:pPr>
            <a:r>
              <a:rPr b="0" i="0" lang="en-US" sz="2800" u="none">
                <a:solidFill>
                  <a:schemeClr val="dk1"/>
                </a:solidFill>
                <a:latin typeface="Arial"/>
                <a:ea typeface="Arial"/>
                <a:cs typeface="Arial"/>
                <a:sym typeface="Arial"/>
              </a:rPr>
              <a:t>2.2 Web và HTTP</a:t>
            </a:r>
            <a:endParaRPr/>
          </a:p>
          <a:p>
            <a:pPr indent="-633412" lvl="0" marL="633412" rtl="0" algn="l">
              <a:lnSpc>
                <a:spcPct val="85000"/>
              </a:lnSpc>
              <a:spcBef>
                <a:spcPts val="560"/>
              </a:spcBef>
              <a:spcAft>
                <a:spcPts val="0"/>
              </a:spcAft>
              <a:buSzPts val="1820"/>
              <a:buNone/>
            </a:pPr>
            <a:r>
              <a:rPr b="0" i="0" lang="en-US" sz="2800" u="none">
                <a:solidFill>
                  <a:schemeClr val="dk1"/>
                </a:solidFill>
                <a:latin typeface="Arial"/>
                <a:ea typeface="Arial"/>
                <a:cs typeface="Arial"/>
                <a:sym typeface="Arial"/>
              </a:rPr>
              <a:t>2.3 FTP </a:t>
            </a:r>
            <a:endParaRPr/>
          </a:p>
          <a:p>
            <a:pPr indent="-633412" lvl="0" marL="633412" rtl="0" algn="l">
              <a:lnSpc>
                <a:spcPct val="85000"/>
              </a:lnSpc>
              <a:spcBef>
                <a:spcPts val="560"/>
              </a:spcBef>
              <a:spcAft>
                <a:spcPts val="0"/>
              </a:spcAft>
              <a:buSzPts val="1820"/>
              <a:buNone/>
            </a:pPr>
            <a:r>
              <a:rPr b="0" i="0" lang="en-US" sz="2800" u="none">
                <a:solidFill>
                  <a:schemeClr val="dk1"/>
                </a:solidFill>
                <a:latin typeface="Arial"/>
                <a:ea typeface="Arial"/>
                <a:cs typeface="Arial"/>
                <a:sym typeface="Arial"/>
              </a:rPr>
              <a:t>2.4 Thư điện tử</a:t>
            </a:r>
            <a:endParaRPr/>
          </a:p>
          <a:p>
            <a:pPr indent="-285749" lvl="1" marL="912812"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SMTP, POP3, IMAP</a:t>
            </a:r>
            <a:endParaRPr/>
          </a:p>
          <a:p>
            <a:pPr indent="-633412" lvl="0" marL="633412" rtl="0" algn="l">
              <a:lnSpc>
                <a:spcPct val="85000"/>
              </a:lnSpc>
              <a:spcBef>
                <a:spcPts val="560"/>
              </a:spcBef>
              <a:spcAft>
                <a:spcPts val="0"/>
              </a:spcAft>
              <a:buSzPts val="1820"/>
              <a:buNone/>
            </a:pPr>
            <a:r>
              <a:rPr b="0" i="0" lang="en-US" sz="2800" u="none">
                <a:solidFill>
                  <a:schemeClr val="dk1"/>
                </a:solidFill>
                <a:latin typeface="Arial"/>
                <a:ea typeface="Arial"/>
                <a:cs typeface="Arial"/>
                <a:sym typeface="Arial"/>
              </a:rPr>
              <a:t>2.5 DNS</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Arial"/>
              <a:ea typeface="Arial"/>
              <a:cs typeface="Arial"/>
              <a:sym typeface="Arial"/>
            </a:endParaRPr>
          </a:p>
        </p:txBody>
      </p:sp>
      <p:sp>
        <p:nvSpPr>
          <p:cNvPr id="393" name="Google Shape;393;p2"/>
          <p:cNvSpPr txBox="1"/>
          <p:nvPr>
            <p:ph idx="1" type="body"/>
          </p:nvPr>
        </p:nvSpPr>
        <p:spPr>
          <a:xfrm>
            <a:off x="4673600" y="1600200"/>
            <a:ext cx="3876675" cy="4648200"/>
          </a:xfrm>
          <a:prstGeom prst="rect">
            <a:avLst/>
          </a:prstGeom>
          <a:noFill/>
          <a:ln>
            <a:noFill/>
          </a:ln>
        </p:spPr>
        <p:txBody>
          <a:bodyPr anchorCtr="0" anchor="t" bIns="45700" lIns="91425" spcFirstLastPara="1" rIns="91425" wrap="square" tIns="45700">
            <a:noAutofit/>
          </a:bodyPr>
          <a:lstStyle/>
          <a:p>
            <a:pPr indent="-457200" lvl="0" marL="457200" rtl="0" algn="l">
              <a:lnSpc>
                <a:spcPct val="85000"/>
              </a:lnSpc>
              <a:spcBef>
                <a:spcPts val="0"/>
              </a:spcBef>
              <a:spcAft>
                <a:spcPts val="0"/>
              </a:spcAft>
              <a:buSzPts val="1820"/>
              <a:buNone/>
            </a:pPr>
            <a:r>
              <a:rPr b="0" i="0" lang="en-US" sz="2800" u="none">
                <a:solidFill>
                  <a:schemeClr val="dk1"/>
                </a:solidFill>
                <a:latin typeface="Arial"/>
                <a:ea typeface="Arial"/>
                <a:cs typeface="Arial"/>
                <a:sym typeface="Arial"/>
              </a:rPr>
              <a:t>2.6 Các ứng dụng P2P</a:t>
            </a:r>
            <a:endParaRPr/>
          </a:p>
          <a:p>
            <a:pPr indent="-457200" lvl="0" marL="457200" rtl="0" algn="l">
              <a:lnSpc>
                <a:spcPct val="85000"/>
              </a:lnSpc>
              <a:spcBef>
                <a:spcPts val="560"/>
              </a:spcBef>
              <a:spcAft>
                <a:spcPts val="0"/>
              </a:spcAft>
              <a:buSzPts val="1820"/>
              <a:buNone/>
            </a:pPr>
            <a:r>
              <a:rPr b="0" i="0" lang="en-US" sz="2800" u="none">
                <a:solidFill>
                  <a:schemeClr val="dk1"/>
                </a:solidFill>
                <a:latin typeface="Arial"/>
                <a:ea typeface="Arial"/>
                <a:cs typeface="Arial"/>
                <a:sym typeface="Arial"/>
              </a:rPr>
              <a:t>2.7 Lập trình socket  với UDP và TCP</a:t>
            </a:r>
            <a:endParaRPr/>
          </a:p>
        </p:txBody>
      </p:sp>
      <p:pic>
        <p:nvPicPr>
          <p:cNvPr descr="underline_base" id="394" name="Google Shape;394;p2"/>
          <p:cNvPicPr preferRelativeResize="0"/>
          <p:nvPr/>
        </p:nvPicPr>
        <p:blipFill rotWithShape="1">
          <a:blip r:embed="rId3">
            <a:alphaModFix/>
          </a:blip>
          <a:srcRect b="0" l="0" r="0" t="0"/>
          <a:stretch/>
        </p:blipFill>
        <p:spPr>
          <a:xfrm>
            <a:off x="601662" y="1101725"/>
            <a:ext cx="4113212" cy="1730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7" name="Shape 1827"/>
        <p:cNvGrpSpPr/>
        <p:nvPr/>
      </p:nvGrpSpPr>
      <p:grpSpPr>
        <a:xfrm>
          <a:off x="0" y="0"/>
          <a:ext cx="0" cy="0"/>
          <a:chOff x="0" y="0"/>
          <a:chExt cx="0" cy="0"/>
        </a:xfrm>
      </p:grpSpPr>
      <p:sp>
        <p:nvSpPr>
          <p:cNvPr id="1828" name="Google Shape;1828;p2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829" name="Google Shape;1829;p20"/>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1830" name="Google Shape;1830;p20"/>
          <p:cNvSpPr txBox="1"/>
          <p:nvPr/>
        </p:nvSpPr>
        <p:spPr>
          <a:xfrm>
            <a:off x="533400" y="228600"/>
            <a:ext cx="7772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Nội dung</a:t>
            </a:r>
            <a:endParaRPr/>
          </a:p>
        </p:txBody>
      </p:sp>
      <p:sp>
        <p:nvSpPr>
          <p:cNvPr id="1831" name="Google Shape;1831;p20"/>
          <p:cNvSpPr txBox="1"/>
          <p:nvPr/>
        </p:nvSpPr>
        <p:spPr>
          <a:xfrm>
            <a:off x="533400" y="1611312"/>
            <a:ext cx="4065587" cy="4648200"/>
          </a:xfrm>
          <a:prstGeom prst="rect">
            <a:avLst/>
          </a:prstGeom>
          <a:noFill/>
          <a:ln>
            <a:noFill/>
          </a:ln>
        </p:spPr>
        <p:txBody>
          <a:bodyPr anchorCtr="0" anchor="t" bIns="45700" lIns="91425" spcFirstLastPara="1" rIns="91425" wrap="square" tIns="45700">
            <a:noAutofit/>
          </a:bodyPr>
          <a:lstStyle/>
          <a:p>
            <a:pPr indent="-573087" lvl="0" marL="573087" marR="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2.1 Các nguyên lý của các ứng dụng mạng</a:t>
            </a:r>
            <a:endParaRPr/>
          </a:p>
          <a:p>
            <a:pPr indent="-573087" lvl="0" marL="573087" marR="0" rtl="0" algn="l">
              <a:lnSpc>
                <a:spcPct val="85000"/>
              </a:lnSpc>
              <a:spcBef>
                <a:spcPts val="56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2.2 Web và HTTP</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2.3 FTP </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2.4 Thư điện tử</a:t>
            </a:r>
            <a:endParaRPr/>
          </a:p>
          <a:p>
            <a:pPr indent="-285749" lvl="1" marL="912812"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SMTP, POP3, IMAP</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2.5 DNS</a:t>
            </a:r>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1832" name="Google Shape;1832;p20"/>
          <p:cNvSpPr txBox="1"/>
          <p:nvPr/>
        </p:nvSpPr>
        <p:spPr>
          <a:xfrm>
            <a:off x="4673600" y="1600200"/>
            <a:ext cx="3876675" cy="46482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2.6 Các ứng dụng P2P</a:t>
            </a:r>
            <a:endParaRPr/>
          </a:p>
          <a:p>
            <a:pPr indent="-457200" lvl="0" marL="457200"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2.7 Lập trình socket  với UDP và TCP</a:t>
            </a:r>
            <a:endParaRPr/>
          </a:p>
        </p:txBody>
      </p:sp>
      <p:pic>
        <p:nvPicPr>
          <p:cNvPr descr="underline_base" id="1833" name="Google Shape;1833;p20"/>
          <p:cNvPicPr preferRelativeResize="0"/>
          <p:nvPr/>
        </p:nvPicPr>
        <p:blipFill rotWithShape="1">
          <a:blip r:embed="rId3">
            <a:alphaModFix/>
          </a:blip>
          <a:srcRect b="0" l="0" r="0" t="0"/>
          <a:stretch/>
        </p:blipFill>
        <p:spPr>
          <a:xfrm>
            <a:off x="601662" y="1025525"/>
            <a:ext cx="4113212" cy="1730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21"/>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840" name="Google Shape;1840;p21"/>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1841" name="Google Shape;1841;p21"/>
          <p:cNvSpPr txBox="1"/>
          <p:nvPr>
            <p:ph type="title"/>
          </p:nvPr>
        </p:nvSpPr>
        <p:spPr>
          <a:xfrm>
            <a:off x="400050" y="201612"/>
            <a:ext cx="7772400" cy="892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Web và HTTP</a:t>
            </a:r>
            <a:endParaRPr/>
          </a:p>
        </p:txBody>
      </p:sp>
      <p:sp>
        <p:nvSpPr>
          <p:cNvPr id="1842" name="Google Shape;1842;p21"/>
          <p:cNvSpPr txBox="1"/>
          <p:nvPr>
            <p:ph idx="1" type="body"/>
          </p:nvPr>
        </p:nvSpPr>
        <p:spPr>
          <a:xfrm>
            <a:off x="533400" y="1360487"/>
            <a:ext cx="77724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2080"/>
              <a:buNone/>
            </a:pPr>
            <a:r>
              <a:rPr b="0" i="1" lang="en-US" sz="3200" u="none">
                <a:solidFill>
                  <a:schemeClr val="dk1"/>
                </a:solidFill>
                <a:latin typeface="Arial"/>
                <a:ea typeface="Arial"/>
                <a:cs typeface="Arial"/>
                <a:sym typeface="Arial"/>
              </a:rPr>
              <a:t>Ôn lại…</a:t>
            </a:r>
            <a:endParaRPr/>
          </a:p>
          <a:p>
            <a:pPr indent="-342900" lvl="0" marL="342900" rtl="0" algn="just">
              <a:lnSpc>
                <a:spcPct val="85000"/>
              </a:lnSpc>
              <a:spcBef>
                <a:spcPts val="560"/>
              </a:spcBef>
              <a:spcAft>
                <a:spcPts val="0"/>
              </a:spcAft>
              <a:buClr>
                <a:srgbClr val="000099"/>
              </a:buClr>
              <a:buSzPts val="1820"/>
              <a:buFont typeface="Noto Sans Symbols"/>
              <a:buChar char="❖"/>
            </a:pPr>
            <a:r>
              <a:rPr b="0" i="1" lang="en-US" sz="2800" u="none">
                <a:solidFill>
                  <a:srgbClr val="CC0000"/>
                </a:solidFill>
                <a:latin typeface="Arial"/>
                <a:ea typeface="Arial"/>
                <a:cs typeface="Arial"/>
                <a:sym typeface="Arial"/>
              </a:rPr>
              <a:t>Trang web </a:t>
            </a:r>
            <a:r>
              <a:rPr b="0" i="0" lang="en-US" sz="2800" u="none">
                <a:solidFill>
                  <a:schemeClr val="dk1"/>
                </a:solidFill>
                <a:latin typeface="Arial"/>
                <a:ea typeface="Arial"/>
                <a:cs typeface="Arial"/>
                <a:sym typeface="Arial"/>
              </a:rPr>
              <a:t>bao gồm các đối tượng (</a:t>
            </a:r>
            <a:r>
              <a:rPr b="0" i="1" lang="en-US" sz="2800" u="none">
                <a:solidFill>
                  <a:srgbClr val="CC0000"/>
                </a:solidFill>
                <a:latin typeface="Arial"/>
                <a:ea typeface="Arial"/>
                <a:cs typeface="Arial"/>
                <a:sym typeface="Arial"/>
              </a:rPr>
              <a:t>objects)</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Đối tượng có thể là tập tin HTML, hình ảnh JPEG, Java applet, tập tin audio,…</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Web page bao gồm tập tin HTML bao gồm một số đối tượng được tham chiếu</a:t>
            </a:r>
            <a:endParaRPr b="0" i="1" sz="2800" u="none">
              <a:solidFill>
                <a:srgbClr val="CC0000"/>
              </a:solidFill>
              <a:latin typeface="Arial"/>
              <a:ea typeface="Arial"/>
              <a:cs typeface="Arial"/>
              <a:sym typeface="Arial"/>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Mỗi đối tượng có thể được xác định bởi một </a:t>
            </a:r>
            <a:r>
              <a:rPr b="0" i="1" lang="en-US" sz="2800" u="none">
                <a:solidFill>
                  <a:srgbClr val="CC0000"/>
                </a:solidFill>
                <a:latin typeface="Arial"/>
                <a:ea typeface="Arial"/>
                <a:cs typeface="Arial"/>
                <a:sym typeface="Arial"/>
              </a:rPr>
              <a:t>URL, </a:t>
            </a:r>
            <a:r>
              <a:rPr b="0" i="0" lang="en-US" sz="2800" u="none">
                <a:solidFill>
                  <a:schemeClr val="dk1"/>
                </a:solidFill>
                <a:latin typeface="Arial"/>
                <a:ea typeface="Arial"/>
                <a:cs typeface="Arial"/>
                <a:sym typeface="Arial"/>
              </a:rPr>
              <a:t>ví dụ</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Arial"/>
              <a:ea typeface="Arial"/>
              <a:cs typeface="Arial"/>
              <a:sym typeface="Arial"/>
            </a:endParaRPr>
          </a:p>
        </p:txBody>
      </p:sp>
      <p:grpSp>
        <p:nvGrpSpPr>
          <p:cNvPr id="1843" name="Google Shape;1843;p21"/>
          <p:cNvGrpSpPr/>
          <p:nvPr/>
        </p:nvGrpSpPr>
        <p:grpSpPr>
          <a:xfrm>
            <a:off x="1201737" y="4876800"/>
            <a:ext cx="5543550" cy="1149350"/>
            <a:chOff x="788" y="2955"/>
            <a:chExt cx="3492" cy="724"/>
          </a:xfrm>
        </p:grpSpPr>
        <p:sp>
          <p:nvSpPr>
            <p:cNvPr id="1844" name="Google Shape;1844;p21"/>
            <p:cNvSpPr txBox="1"/>
            <p:nvPr/>
          </p:nvSpPr>
          <p:spPr>
            <a:xfrm>
              <a:off x="788" y="2955"/>
              <a:ext cx="3492"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www.someschool.edu/someDept/pic.gif</a:t>
              </a:r>
              <a:endParaRPr/>
            </a:p>
          </p:txBody>
        </p:sp>
        <p:sp>
          <p:nvSpPr>
            <p:cNvPr id="1845" name="Google Shape;1845;p21"/>
            <p:cNvSpPr/>
            <p:nvPr/>
          </p:nvSpPr>
          <p:spPr>
            <a:xfrm rot="-5400000">
              <a:off x="1718" y="2379"/>
              <a:ext cx="61" cy="1880"/>
            </a:xfrm>
            <a:prstGeom prst="leftBrace">
              <a:avLst>
                <a:gd fmla="val 2134" name="adj1"/>
                <a:gd fmla="val 50000" name="adj2"/>
              </a:avLst>
            </a:prstGeom>
            <a:no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1"/>
            <p:cNvSpPr txBox="1"/>
            <p:nvPr/>
          </p:nvSpPr>
          <p:spPr>
            <a:xfrm>
              <a:off x="791" y="3285"/>
              <a:ext cx="1879" cy="2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47" name="Google Shape;1847;p21"/>
            <p:cNvSpPr/>
            <p:nvPr/>
          </p:nvSpPr>
          <p:spPr>
            <a:xfrm rot="-5400000">
              <a:off x="3437" y="2583"/>
              <a:ext cx="58" cy="1470"/>
            </a:xfrm>
            <a:prstGeom prst="leftBrace">
              <a:avLst>
                <a:gd fmla="val 2595" name="adj1"/>
                <a:gd fmla="val 50000" name="adj2"/>
              </a:avLst>
            </a:prstGeom>
            <a:no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1"/>
            <p:cNvSpPr txBox="1"/>
            <p:nvPr/>
          </p:nvSpPr>
          <p:spPr>
            <a:xfrm>
              <a:off x="2719" y="3281"/>
              <a:ext cx="1469" cy="2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49" name="Google Shape;1849;p21"/>
            <p:cNvSpPr txBox="1"/>
            <p:nvPr/>
          </p:nvSpPr>
          <p:spPr>
            <a:xfrm>
              <a:off x="1389" y="3388"/>
              <a:ext cx="871"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Tên máy</a:t>
              </a:r>
              <a:endParaRPr/>
            </a:p>
          </p:txBody>
        </p:sp>
        <p:sp>
          <p:nvSpPr>
            <p:cNvPr id="1850" name="Google Shape;1850;p21"/>
            <p:cNvSpPr txBox="1"/>
            <p:nvPr/>
          </p:nvSpPr>
          <p:spPr>
            <a:xfrm>
              <a:off x="2917" y="3376"/>
              <a:ext cx="1108"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Đường dẫn</a:t>
              </a:r>
              <a:endParaRPr/>
            </a:p>
          </p:txBody>
        </p:sp>
      </p:grpSp>
      <p:pic>
        <p:nvPicPr>
          <p:cNvPr descr="underline_base" id="1851" name="Google Shape;1851;p21"/>
          <p:cNvPicPr preferRelativeResize="0"/>
          <p:nvPr/>
        </p:nvPicPr>
        <p:blipFill rotWithShape="1">
          <a:blip r:embed="rId3">
            <a:alphaModFix/>
          </a:blip>
          <a:srcRect b="0" l="0" r="0" t="0"/>
          <a:stretch/>
        </p:blipFill>
        <p:spPr>
          <a:xfrm>
            <a:off x="468312" y="895350"/>
            <a:ext cx="4113212" cy="1730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2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858" name="Google Shape;1858;p2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1859" name="Google Shape;1859;p22"/>
          <p:cNvSpPr txBox="1"/>
          <p:nvPr>
            <p:ph type="title"/>
          </p:nvPr>
        </p:nvSpPr>
        <p:spPr>
          <a:xfrm>
            <a:off x="533400" y="309562"/>
            <a:ext cx="7772400" cy="795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Tổng quan HTTP</a:t>
            </a:r>
            <a:endParaRPr/>
          </a:p>
        </p:txBody>
      </p:sp>
      <p:sp>
        <p:nvSpPr>
          <p:cNvPr id="1860" name="Google Shape;1860;p22"/>
          <p:cNvSpPr txBox="1"/>
          <p:nvPr>
            <p:ph idx="1" type="body"/>
          </p:nvPr>
        </p:nvSpPr>
        <p:spPr>
          <a:xfrm>
            <a:off x="219075" y="1489075"/>
            <a:ext cx="4124325" cy="46482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560"/>
              <a:buNone/>
            </a:pPr>
            <a:r>
              <a:rPr b="0" i="0" lang="en-US" sz="2400" u="none">
                <a:solidFill>
                  <a:srgbClr val="CC0000"/>
                </a:solidFill>
                <a:latin typeface="Arial"/>
                <a:ea typeface="Arial"/>
                <a:cs typeface="Arial"/>
                <a:sym typeface="Arial"/>
              </a:rPr>
              <a:t>HTTP: hypertext transfer protocol</a:t>
            </a:r>
            <a:endParaRPr/>
          </a:p>
          <a:p>
            <a:pPr indent="-285750" lvl="1" marL="742950" rtl="0" algn="just">
              <a:lnSpc>
                <a:spcPct val="85000"/>
              </a:lnSpc>
              <a:spcBef>
                <a:spcPts val="440"/>
              </a:spcBef>
              <a:spcAft>
                <a:spcPts val="0"/>
              </a:spcAft>
              <a:buClr>
                <a:srgbClr val="000099"/>
              </a:buClr>
              <a:buSzPts val="2200"/>
              <a:buFont typeface="Noto Sans Symbols"/>
              <a:buChar char="▪"/>
            </a:pPr>
            <a:r>
              <a:rPr b="0" i="0" lang="en-US" sz="2200" u="none">
                <a:solidFill>
                  <a:schemeClr val="dk1"/>
                </a:solidFill>
                <a:latin typeface="Arial"/>
                <a:ea typeface="Arial"/>
                <a:cs typeface="Arial"/>
                <a:sym typeface="Arial"/>
              </a:rPr>
              <a:t>Giao thức lớp ứng dụng của Web</a:t>
            </a:r>
            <a:endParaRPr/>
          </a:p>
          <a:p>
            <a:pPr indent="-90805" lvl="0" marL="0" rtl="0" algn="just">
              <a:lnSpc>
                <a:spcPct val="85000"/>
              </a:lnSpc>
              <a:spcBef>
                <a:spcPts val="440"/>
              </a:spcBef>
              <a:spcAft>
                <a:spcPts val="0"/>
              </a:spcAft>
              <a:buClr>
                <a:srgbClr val="000099"/>
              </a:buClr>
              <a:buSzPts val="1430"/>
              <a:buFont typeface="Noto Sans Symbols"/>
              <a:buChar char="❖"/>
            </a:pPr>
            <a:r>
              <a:rPr b="0" i="0" lang="en-US" sz="2200" u="none">
                <a:solidFill>
                  <a:schemeClr val="dk1"/>
                </a:solidFill>
                <a:latin typeface="Arial"/>
                <a:ea typeface="Arial"/>
                <a:cs typeface="Arial"/>
                <a:sym typeface="Arial"/>
              </a:rPr>
              <a:t>Mô hình client/server</a:t>
            </a:r>
            <a:endParaRPr/>
          </a:p>
          <a:p>
            <a:pPr indent="-285750" lvl="1" marL="742950" rtl="0" algn="just">
              <a:lnSpc>
                <a:spcPct val="85000"/>
              </a:lnSpc>
              <a:spcBef>
                <a:spcPts val="440"/>
              </a:spcBef>
              <a:spcAft>
                <a:spcPts val="0"/>
              </a:spcAft>
              <a:buClr>
                <a:srgbClr val="000099"/>
              </a:buClr>
              <a:buSzPts val="2200"/>
              <a:buFont typeface="Noto Sans Symbols"/>
              <a:buChar char="▪"/>
            </a:pPr>
            <a:r>
              <a:rPr b="0" i="1" lang="en-US" sz="2200" u="none">
                <a:solidFill>
                  <a:srgbClr val="CC0000"/>
                </a:solidFill>
                <a:latin typeface="Arial"/>
                <a:ea typeface="Arial"/>
                <a:cs typeface="Arial"/>
                <a:sym typeface="Arial"/>
              </a:rPr>
              <a:t>Client</a:t>
            </a:r>
            <a:r>
              <a:rPr b="0" i="1" lang="en-US" sz="2200" u="none">
                <a:solidFill>
                  <a:srgbClr val="FF0000"/>
                </a:solidFill>
                <a:latin typeface="Arial"/>
                <a:ea typeface="Arial"/>
                <a:cs typeface="Arial"/>
                <a:sym typeface="Arial"/>
              </a:rPr>
              <a:t>:</a:t>
            </a:r>
            <a:r>
              <a:rPr b="0" i="0" lang="en-US" sz="2200" u="none">
                <a:solidFill>
                  <a:schemeClr val="dk1"/>
                </a:solidFill>
                <a:latin typeface="Arial"/>
                <a:ea typeface="Arial"/>
                <a:cs typeface="Arial"/>
                <a:sym typeface="Arial"/>
              </a:rPr>
              <a:t> trình duyệt gửi yêu cầu, nhận phản hồi (dùng giao thức HTTP) và “hiển thị” các đối tượng Web</a:t>
            </a:r>
            <a:endParaRPr/>
          </a:p>
          <a:p>
            <a:pPr indent="-285750" lvl="1" marL="742950" rtl="0" algn="just">
              <a:lnSpc>
                <a:spcPct val="85000"/>
              </a:lnSpc>
              <a:spcBef>
                <a:spcPts val="440"/>
              </a:spcBef>
              <a:spcAft>
                <a:spcPts val="0"/>
              </a:spcAft>
              <a:buClr>
                <a:srgbClr val="000099"/>
              </a:buClr>
              <a:buSzPts val="2200"/>
              <a:buFont typeface="Noto Sans Symbols"/>
              <a:buChar char="▪"/>
            </a:pPr>
            <a:r>
              <a:rPr b="0" i="1" lang="en-US" sz="2200" u="none">
                <a:solidFill>
                  <a:srgbClr val="CC0000"/>
                </a:solidFill>
                <a:latin typeface="Arial"/>
                <a:ea typeface="Arial"/>
                <a:cs typeface="Arial"/>
                <a:sym typeface="Arial"/>
              </a:rPr>
              <a:t>Server:</a:t>
            </a:r>
            <a:r>
              <a:rPr b="0" i="0" lang="en-US" sz="2200" u="none">
                <a:solidFill>
                  <a:schemeClr val="dk1"/>
                </a:solidFill>
                <a:latin typeface="Arial"/>
                <a:ea typeface="Arial"/>
                <a:cs typeface="Arial"/>
                <a:sym typeface="Arial"/>
              </a:rPr>
              <a:t> Web máy chủ gửi (dùng giao thức HTTP) các đối tượng để trả lời yêu cầu</a:t>
            </a:r>
            <a:endParaRPr/>
          </a:p>
          <a:p>
            <a:pPr indent="-252095" lvl="0" marL="342900" rtl="0" algn="l">
              <a:lnSpc>
                <a:spcPct val="85000"/>
              </a:lnSpc>
              <a:spcBef>
                <a:spcPts val="440"/>
              </a:spcBef>
              <a:spcAft>
                <a:spcPts val="0"/>
              </a:spcAft>
              <a:buSzPts val="1430"/>
              <a:buNone/>
            </a:pPr>
            <a:r>
              <a:t/>
            </a:r>
            <a:endParaRPr b="0" i="0" sz="2200" u="none">
              <a:solidFill>
                <a:schemeClr val="dk1"/>
              </a:solidFill>
              <a:latin typeface="Arial"/>
              <a:ea typeface="Arial"/>
              <a:cs typeface="Arial"/>
              <a:sym typeface="Arial"/>
            </a:endParaRPr>
          </a:p>
        </p:txBody>
      </p:sp>
      <p:sp>
        <p:nvSpPr>
          <p:cNvPr id="1861" name="Google Shape;1861;p22"/>
          <p:cNvSpPr txBox="1"/>
          <p:nvPr/>
        </p:nvSpPr>
        <p:spPr>
          <a:xfrm>
            <a:off x="4446587" y="2455862"/>
            <a:ext cx="1393825"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PC chạy </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trình duyệt</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Firefox</a:t>
            </a:r>
            <a:endParaRPr/>
          </a:p>
        </p:txBody>
      </p:sp>
      <p:sp>
        <p:nvSpPr>
          <p:cNvPr id="1862" name="Google Shape;1862;p22"/>
          <p:cNvSpPr txBox="1"/>
          <p:nvPr/>
        </p:nvSpPr>
        <p:spPr>
          <a:xfrm>
            <a:off x="7473950" y="4127500"/>
            <a:ext cx="1670050" cy="1323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chạy Webserver</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Apache</a:t>
            </a:r>
            <a:endParaRPr/>
          </a:p>
        </p:txBody>
      </p:sp>
      <p:sp>
        <p:nvSpPr>
          <p:cNvPr id="1863" name="Google Shape;1863;p22"/>
          <p:cNvSpPr txBox="1"/>
          <p:nvPr/>
        </p:nvSpPr>
        <p:spPr>
          <a:xfrm>
            <a:off x="4673600" y="5218112"/>
            <a:ext cx="1638300"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iphone chạy </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trình duyệt</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Safari</a:t>
            </a:r>
            <a:endParaRPr/>
          </a:p>
        </p:txBody>
      </p:sp>
      <p:grpSp>
        <p:nvGrpSpPr>
          <p:cNvPr id="1864" name="Google Shape;1864;p22"/>
          <p:cNvGrpSpPr/>
          <p:nvPr/>
        </p:nvGrpSpPr>
        <p:grpSpPr>
          <a:xfrm>
            <a:off x="5778500" y="1942151"/>
            <a:ext cx="2101850" cy="1140774"/>
            <a:chOff x="3640" y="1223"/>
            <a:chExt cx="1324" cy="719"/>
          </a:xfrm>
        </p:grpSpPr>
        <p:cxnSp>
          <p:nvCxnSpPr>
            <p:cNvPr id="1865" name="Google Shape;1865;p22"/>
            <p:cNvCxnSpPr/>
            <p:nvPr/>
          </p:nvCxnSpPr>
          <p:spPr>
            <a:xfrm>
              <a:off x="3640" y="1346"/>
              <a:ext cx="1324" cy="596"/>
            </a:xfrm>
            <a:prstGeom prst="straightConnector1">
              <a:avLst/>
            </a:prstGeom>
            <a:noFill/>
            <a:ln cap="flat" cmpd="sng" w="28575">
              <a:solidFill>
                <a:srgbClr val="CC0000"/>
              </a:solidFill>
              <a:prstDash val="solid"/>
              <a:miter lim="800000"/>
              <a:headEnd len="med" w="med" type="none"/>
              <a:tailEnd len="med" w="med" type="triangle"/>
            </a:ln>
          </p:spPr>
        </p:cxnSp>
        <p:sp>
          <p:nvSpPr>
            <p:cNvPr id="1866" name="Google Shape;1866;p22"/>
            <p:cNvSpPr txBox="1"/>
            <p:nvPr/>
          </p:nvSpPr>
          <p:spPr>
            <a:xfrm rot="1380000">
              <a:off x="3825" y="1432"/>
              <a:ext cx="1119"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request</a:t>
              </a:r>
              <a:endParaRPr/>
            </a:p>
          </p:txBody>
        </p:sp>
      </p:grpSp>
      <p:grpSp>
        <p:nvGrpSpPr>
          <p:cNvPr id="1867" name="Google Shape;1867;p22"/>
          <p:cNvGrpSpPr/>
          <p:nvPr/>
        </p:nvGrpSpPr>
        <p:grpSpPr>
          <a:xfrm>
            <a:off x="5828115" y="2344737"/>
            <a:ext cx="2033185" cy="1184614"/>
            <a:chOff x="4102" y="394"/>
            <a:chExt cx="1281" cy="746"/>
          </a:xfrm>
        </p:grpSpPr>
        <p:cxnSp>
          <p:nvCxnSpPr>
            <p:cNvPr id="1868" name="Google Shape;1868;p22"/>
            <p:cNvCxnSpPr/>
            <p:nvPr/>
          </p:nvCxnSpPr>
          <p:spPr>
            <a:xfrm rot="10800000">
              <a:off x="4141" y="394"/>
              <a:ext cx="1242" cy="570"/>
            </a:xfrm>
            <a:prstGeom prst="straightConnector1">
              <a:avLst/>
            </a:prstGeom>
            <a:noFill/>
            <a:ln cap="flat" cmpd="sng" w="28575">
              <a:solidFill>
                <a:srgbClr val="CC0000"/>
              </a:solidFill>
              <a:prstDash val="solid"/>
              <a:miter lim="800000"/>
              <a:headEnd len="med" w="med" type="none"/>
              <a:tailEnd len="med" w="med" type="triangle"/>
            </a:ln>
          </p:spPr>
        </p:cxnSp>
        <p:sp>
          <p:nvSpPr>
            <p:cNvPr id="1869" name="Google Shape;1869;p22"/>
            <p:cNvSpPr txBox="1"/>
            <p:nvPr/>
          </p:nvSpPr>
          <p:spPr>
            <a:xfrm rot="1380000">
              <a:off x="4102" y="655"/>
              <a:ext cx="1245"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response</a:t>
              </a:r>
              <a:endParaRPr/>
            </a:p>
          </p:txBody>
        </p:sp>
      </p:grpSp>
      <p:pic>
        <p:nvPicPr>
          <p:cNvPr descr="underline_base" id="1870" name="Google Shape;1870;p22"/>
          <p:cNvPicPr preferRelativeResize="0"/>
          <p:nvPr/>
        </p:nvPicPr>
        <p:blipFill rotWithShape="1">
          <a:blip r:embed="rId3">
            <a:alphaModFix/>
          </a:blip>
          <a:srcRect b="0" l="0" r="0" t="0"/>
          <a:stretch/>
        </p:blipFill>
        <p:spPr>
          <a:xfrm>
            <a:off x="620712" y="919162"/>
            <a:ext cx="3656012" cy="173037"/>
          </a:xfrm>
          <a:prstGeom prst="rect">
            <a:avLst/>
          </a:prstGeom>
          <a:noFill/>
          <a:ln>
            <a:noFill/>
          </a:ln>
        </p:spPr>
      </p:pic>
      <p:grpSp>
        <p:nvGrpSpPr>
          <p:cNvPr id="1871" name="Google Shape;1871;p22"/>
          <p:cNvGrpSpPr/>
          <p:nvPr/>
        </p:nvGrpSpPr>
        <p:grpSpPr>
          <a:xfrm rot="-3240000">
            <a:off x="5642568" y="3410566"/>
            <a:ext cx="2101850" cy="1223324"/>
            <a:chOff x="3640" y="1171"/>
            <a:chExt cx="1324" cy="771"/>
          </a:xfrm>
        </p:grpSpPr>
        <p:cxnSp>
          <p:nvCxnSpPr>
            <p:cNvPr id="1872" name="Google Shape;1872;p22"/>
            <p:cNvCxnSpPr/>
            <p:nvPr/>
          </p:nvCxnSpPr>
          <p:spPr>
            <a:xfrm>
              <a:off x="3640" y="1346"/>
              <a:ext cx="1324" cy="596"/>
            </a:xfrm>
            <a:prstGeom prst="straightConnector1">
              <a:avLst/>
            </a:prstGeom>
            <a:noFill/>
            <a:ln cap="flat" cmpd="sng" w="28575">
              <a:solidFill>
                <a:srgbClr val="CC0000"/>
              </a:solidFill>
              <a:prstDash val="solid"/>
              <a:miter lim="800000"/>
              <a:headEnd len="med" w="med" type="none"/>
              <a:tailEnd len="med" w="med" type="triangle"/>
            </a:ln>
          </p:spPr>
        </p:cxnSp>
        <p:sp>
          <p:nvSpPr>
            <p:cNvPr id="1873" name="Google Shape;1873;p22"/>
            <p:cNvSpPr txBox="1"/>
            <p:nvPr/>
          </p:nvSpPr>
          <p:spPr>
            <a:xfrm rot="1380000">
              <a:off x="3751" y="1380"/>
              <a:ext cx="1119"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request</a:t>
              </a:r>
              <a:endParaRPr/>
            </a:p>
          </p:txBody>
        </p:sp>
      </p:grpSp>
      <p:grpSp>
        <p:nvGrpSpPr>
          <p:cNvPr id="1874" name="Google Shape;1874;p22"/>
          <p:cNvGrpSpPr/>
          <p:nvPr/>
        </p:nvGrpSpPr>
        <p:grpSpPr>
          <a:xfrm rot="-3300000">
            <a:off x="5937501" y="3782120"/>
            <a:ext cx="2004609" cy="1256052"/>
            <a:chOff x="4141" y="394"/>
            <a:chExt cx="1263" cy="791"/>
          </a:xfrm>
        </p:grpSpPr>
        <p:cxnSp>
          <p:nvCxnSpPr>
            <p:cNvPr id="1875" name="Google Shape;1875;p22"/>
            <p:cNvCxnSpPr/>
            <p:nvPr/>
          </p:nvCxnSpPr>
          <p:spPr>
            <a:xfrm rot="10800000">
              <a:off x="4141" y="394"/>
              <a:ext cx="1242" cy="570"/>
            </a:xfrm>
            <a:prstGeom prst="straightConnector1">
              <a:avLst/>
            </a:prstGeom>
            <a:noFill/>
            <a:ln cap="flat" cmpd="sng" w="28575">
              <a:solidFill>
                <a:srgbClr val="CC0000"/>
              </a:solidFill>
              <a:prstDash val="solid"/>
              <a:miter lim="800000"/>
              <a:headEnd len="med" w="med" type="none"/>
              <a:tailEnd len="med" w="med" type="triangle"/>
            </a:ln>
          </p:spPr>
        </p:cxnSp>
        <p:sp>
          <p:nvSpPr>
            <p:cNvPr id="1876" name="Google Shape;1876;p22"/>
            <p:cNvSpPr txBox="1"/>
            <p:nvPr/>
          </p:nvSpPr>
          <p:spPr>
            <a:xfrm rot="1380000">
              <a:off x="4159" y="700"/>
              <a:ext cx="1245"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response</a:t>
              </a:r>
              <a:endParaRPr/>
            </a:p>
          </p:txBody>
        </p:sp>
      </p:grpSp>
      <p:pic>
        <p:nvPicPr>
          <p:cNvPr descr="iphone_stylized_small" id="1877" name="Google Shape;1877;p22"/>
          <p:cNvPicPr preferRelativeResize="0"/>
          <p:nvPr/>
        </p:nvPicPr>
        <p:blipFill rotWithShape="1">
          <a:blip r:embed="rId4">
            <a:alphaModFix/>
          </a:blip>
          <a:srcRect b="0" l="0" r="0" t="0"/>
          <a:stretch/>
        </p:blipFill>
        <p:spPr>
          <a:xfrm>
            <a:off x="5292725" y="4286250"/>
            <a:ext cx="382587" cy="917575"/>
          </a:xfrm>
          <a:prstGeom prst="rect">
            <a:avLst/>
          </a:prstGeom>
          <a:noFill/>
          <a:ln>
            <a:noFill/>
          </a:ln>
        </p:spPr>
      </p:pic>
      <p:grpSp>
        <p:nvGrpSpPr>
          <p:cNvPr id="1878" name="Google Shape;1878;p22"/>
          <p:cNvGrpSpPr/>
          <p:nvPr/>
        </p:nvGrpSpPr>
        <p:grpSpPr>
          <a:xfrm>
            <a:off x="4757737" y="1468437"/>
            <a:ext cx="1066800" cy="1079500"/>
            <a:chOff x="-44" y="1473"/>
            <a:chExt cx="981" cy="1105"/>
          </a:xfrm>
        </p:grpSpPr>
        <p:pic>
          <p:nvPicPr>
            <p:cNvPr descr="desktop_computer_stylized_medium" id="1879" name="Google Shape;1879;p22"/>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1880" name="Google Shape;1880;p2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881" name="Google Shape;1881;p22"/>
          <p:cNvGrpSpPr/>
          <p:nvPr/>
        </p:nvGrpSpPr>
        <p:grpSpPr>
          <a:xfrm>
            <a:off x="7878762" y="2633662"/>
            <a:ext cx="695325" cy="1282700"/>
            <a:chOff x="4140" y="429"/>
            <a:chExt cx="1425" cy="2396"/>
          </a:xfrm>
        </p:grpSpPr>
        <p:sp>
          <p:nvSpPr>
            <p:cNvPr id="1882" name="Google Shape;1882;p2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83" name="Google Shape;1883;p22"/>
            <p:cNvSpPr txBox="1"/>
            <p:nvPr/>
          </p:nvSpPr>
          <p:spPr>
            <a:xfrm>
              <a:off x="4205"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84" name="Google Shape;1884;p2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85" name="Google Shape;1885;p2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86" name="Google Shape;1886;p22"/>
            <p:cNvSpPr txBox="1"/>
            <p:nvPr/>
          </p:nvSpPr>
          <p:spPr>
            <a:xfrm>
              <a:off x="4212" y="693"/>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887" name="Google Shape;1887;p22"/>
            <p:cNvGrpSpPr/>
            <p:nvPr/>
          </p:nvGrpSpPr>
          <p:grpSpPr>
            <a:xfrm>
              <a:off x="4748" y="669"/>
              <a:ext cx="583" cy="140"/>
              <a:chOff x="613" y="2569"/>
              <a:chExt cx="727" cy="134"/>
            </a:xfrm>
          </p:grpSpPr>
          <p:sp>
            <p:nvSpPr>
              <p:cNvPr id="1888" name="Google Shape;1888;p22"/>
              <p:cNvSpPr/>
              <p:nvPr/>
            </p:nvSpPr>
            <p:spPr>
              <a:xfrm>
                <a:off x="613" y="2569"/>
                <a:ext cx="727"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89" name="Google Shape;1889;p22"/>
              <p:cNvSpPr/>
              <p:nvPr/>
            </p:nvSpPr>
            <p:spPr>
              <a:xfrm>
                <a:off x="629" y="2586"/>
                <a:ext cx="694"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890" name="Google Shape;1890;p22"/>
            <p:cNvSpPr txBox="1"/>
            <p:nvPr/>
          </p:nvSpPr>
          <p:spPr>
            <a:xfrm>
              <a:off x="4225" y="1019"/>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891" name="Google Shape;1891;p22"/>
            <p:cNvGrpSpPr/>
            <p:nvPr/>
          </p:nvGrpSpPr>
          <p:grpSpPr>
            <a:xfrm>
              <a:off x="4749" y="995"/>
              <a:ext cx="579" cy="133"/>
              <a:chOff x="616" y="2569"/>
              <a:chExt cx="723" cy="138"/>
            </a:xfrm>
          </p:grpSpPr>
          <p:sp>
            <p:nvSpPr>
              <p:cNvPr id="1892" name="Google Shape;1892;p22"/>
              <p:cNvSpPr/>
              <p:nvPr/>
            </p:nvSpPr>
            <p:spPr>
              <a:xfrm>
                <a:off x="616" y="2569"/>
                <a:ext cx="723"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93" name="Google Shape;1893;p22"/>
              <p:cNvSpPr/>
              <p:nvPr/>
            </p:nvSpPr>
            <p:spPr>
              <a:xfrm>
                <a:off x="632" y="2588"/>
                <a:ext cx="690" cy="10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894" name="Google Shape;1894;p22"/>
            <p:cNvSpPr txBox="1"/>
            <p:nvPr/>
          </p:nvSpPr>
          <p:spPr>
            <a:xfrm>
              <a:off x="4218" y="1357"/>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95" name="Google Shape;1895;p22"/>
            <p:cNvSpPr txBox="1"/>
            <p:nvPr/>
          </p:nvSpPr>
          <p:spPr>
            <a:xfrm>
              <a:off x="4228" y="1654"/>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896" name="Google Shape;1896;p22"/>
            <p:cNvGrpSpPr/>
            <p:nvPr/>
          </p:nvGrpSpPr>
          <p:grpSpPr>
            <a:xfrm>
              <a:off x="4735" y="1627"/>
              <a:ext cx="582" cy="151"/>
              <a:chOff x="614" y="2568"/>
              <a:chExt cx="725" cy="139"/>
            </a:xfrm>
          </p:grpSpPr>
          <p:sp>
            <p:nvSpPr>
              <p:cNvPr id="1897" name="Google Shape;1897;p22"/>
              <p:cNvSpPr/>
              <p:nvPr/>
            </p:nvSpPr>
            <p:spPr>
              <a:xfrm>
                <a:off x="614" y="2568"/>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898" name="Google Shape;1898;p22"/>
              <p:cNvSpPr/>
              <p:nvPr/>
            </p:nvSpPr>
            <p:spPr>
              <a:xfrm>
                <a:off x="631" y="2584"/>
                <a:ext cx="693"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899" name="Google Shape;1899;p2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900" name="Google Shape;1900;p22"/>
            <p:cNvGrpSpPr/>
            <p:nvPr/>
          </p:nvGrpSpPr>
          <p:grpSpPr>
            <a:xfrm>
              <a:off x="4739" y="1327"/>
              <a:ext cx="582" cy="139"/>
              <a:chOff x="614" y="2568"/>
              <a:chExt cx="725" cy="139"/>
            </a:xfrm>
          </p:grpSpPr>
          <p:sp>
            <p:nvSpPr>
              <p:cNvPr id="1901" name="Google Shape;1901;p22"/>
              <p:cNvSpPr/>
              <p:nvPr/>
            </p:nvSpPr>
            <p:spPr>
              <a:xfrm>
                <a:off x="614" y="2568"/>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02" name="Google Shape;1902;p22"/>
              <p:cNvSpPr/>
              <p:nvPr/>
            </p:nvSpPr>
            <p:spPr>
              <a:xfrm>
                <a:off x="630" y="2583"/>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903" name="Google Shape;1903;p22"/>
            <p:cNvSpPr txBox="1"/>
            <p:nvPr/>
          </p:nvSpPr>
          <p:spPr>
            <a:xfrm>
              <a:off x="5249" y="432"/>
              <a:ext cx="68"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04" name="Google Shape;1904;p2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05" name="Google Shape;1905;p2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06" name="Google Shape;1906;p22"/>
            <p:cNvSpPr/>
            <p:nvPr/>
          </p:nvSpPr>
          <p:spPr>
            <a:xfrm>
              <a:off x="5516" y="2611"/>
              <a:ext cx="49"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07" name="Google Shape;1907;p2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08" name="Google Shape;1908;p22"/>
            <p:cNvSpPr/>
            <p:nvPr/>
          </p:nvSpPr>
          <p:spPr>
            <a:xfrm>
              <a:off x="4140" y="2677"/>
              <a:ext cx="1201"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09" name="Google Shape;1909;p22"/>
            <p:cNvSpPr/>
            <p:nvPr/>
          </p:nvSpPr>
          <p:spPr>
            <a:xfrm>
              <a:off x="4205" y="2712"/>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10" name="Google Shape;1910;p22"/>
            <p:cNvSpPr/>
            <p:nvPr/>
          </p:nvSpPr>
          <p:spPr>
            <a:xfrm>
              <a:off x="4309" y="2383"/>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11" name="Google Shape;1911;p22"/>
            <p:cNvSpPr/>
            <p:nvPr/>
          </p:nvSpPr>
          <p:spPr>
            <a:xfrm>
              <a:off x="4485" y="2383"/>
              <a:ext cx="163"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12" name="Google Shape;1912;p22"/>
            <p:cNvSpPr/>
            <p:nvPr/>
          </p:nvSpPr>
          <p:spPr>
            <a:xfrm>
              <a:off x="4661" y="2380"/>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13" name="Google Shape;1913;p22"/>
            <p:cNvSpPr txBox="1"/>
            <p:nvPr/>
          </p:nvSpPr>
          <p:spPr>
            <a:xfrm>
              <a:off x="5061" y="1835"/>
              <a:ext cx="88"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sp>
        <p:nvSpPr>
          <p:cNvPr id="1919" name="Google Shape;1919;p2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920" name="Google Shape;1920;p2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1921" name="Google Shape;1921;p23"/>
          <p:cNvSpPr txBox="1"/>
          <p:nvPr/>
        </p:nvSpPr>
        <p:spPr>
          <a:xfrm>
            <a:off x="4781550" y="3530600"/>
            <a:ext cx="3838575" cy="2841625"/>
          </a:xfrm>
          <a:prstGeom prst="rect">
            <a:avLst/>
          </a:prstGeom>
          <a:solidFill>
            <a:srgbClr val="FFFFFF"/>
          </a:solid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22" name="Google Shape;1922;p23"/>
          <p:cNvSpPr txBox="1"/>
          <p:nvPr/>
        </p:nvSpPr>
        <p:spPr>
          <a:xfrm>
            <a:off x="7048500" y="3263900"/>
            <a:ext cx="1447800" cy="2952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23" name="Google Shape;1923;p23"/>
          <p:cNvSpPr txBox="1"/>
          <p:nvPr>
            <p:ph type="title"/>
          </p:nvPr>
        </p:nvSpPr>
        <p:spPr>
          <a:xfrm>
            <a:off x="423862" y="347662"/>
            <a:ext cx="7772400" cy="795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Tổng quan HTTP (tt)</a:t>
            </a:r>
            <a:endParaRPr/>
          </a:p>
        </p:txBody>
      </p:sp>
      <p:sp>
        <p:nvSpPr>
          <p:cNvPr id="1924" name="Google Shape;1924;p23"/>
          <p:cNvSpPr txBox="1"/>
          <p:nvPr>
            <p:ph idx="1" type="body"/>
          </p:nvPr>
        </p:nvSpPr>
        <p:spPr>
          <a:xfrm>
            <a:off x="544512" y="1511300"/>
            <a:ext cx="3971925" cy="4951412"/>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Dùng TCP:</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khách khởi tạo kết nối TCP (tạo socket) đến cổng 80 của máy chủ</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chủ chấp nhận kết nối TCP từ máy khách</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thông điệp HTTP (thông điệp thuộc giao thức lớp ứng dụng) được trao đổi giữa trình duyệt (HTTP client) và máy chủ web (HTTP server)</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Kết nối TCP được đóng</a:t>
            </a:r>
            <a:endParaRPr/>
          </a:p>
        </p:txBody>
      </p:sp>
      <p:sp>
        <p:nvSpPr>
          <p:cNvPr id="1925" name="Google Shape;1925;p23"/>
          <p:cNvSpPr txBox="1"/>
          <p:nvPr>
            <p:ph idx="1" type="body"/>
          </p:nvPr>
        </p:nvSpPr>
        <p:spPr>
          <a:xfrm>
            <a:off x="5029200" y="1566862"/>
            <a:ext cx="3578225" cy="1447800"/>
          </a:xfrm>
          <a:prstGeom prst="rect">
            <a:avLst/>
          </a:prstGeom>
          <a:noFill/>
          <a:ln>
            <a:noFill/>
          </a:ln>
        </p:spPr>
        <p:txBody>
          <a:bodyPr anchorCtr="0" anchor="t" bIns="45700" lIns="91425" spcFirstLastPara="1" rIns="91425" wrap="square" tIns="45700">
            <a:noAutofit/>
          </a:bodyPr>
          <a:lstStyle/>
          <a:p>
            <a:pPr indent="0" lvl="0" marL="0" rtl="0" algn="l">
              <a:lnSpc>
                <a:spcPct val="75000"/>
              </a:lnSpc>
              <a:spcBef>
                <a:spcPts val="0"/>
              </a:spcBef>
              <a:spcAft>
                <a:spcPts val="0"/>
              </a:spcAft>
              <a:buSzPts val="1820"/>
              <a:buNone/>
            </a:pPr>
            <a:r>
              <a:rPr b="0" i="1" lang="en-US" sz="2800" u="none">
                <a:solidFill>
                  <a:srgbClr val="CC0000"/>
                </a:solidFill>
                <a:latin typeface="Arial"/>
                <a:ea typeface="Arial"/>
                <a:cs typeface="Arial"/>
                <a:sym typeface="Arial"/>
              </a:rPr>
              <a:t>HTTP “không lưu trạng thái”</a:t>
            </a:r>
            <a:endParaRPr/>
          </a:p>
          <a:p>
            <a:pPr indent="-99060" lvl="0" marL="0" rtl="0" algn="just">
              <a:lnSpc>
                <a:spcPct val="7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chủ không duy trì thông tin về các yêu cầu trước đó của máy khách</a:t>
            </a:r>
            <a:endParaRPr/>
          </a:p>
        </p:txBody>
      </p:sp>
      <p:sp>
        <p:nvSpPr>
          <p:cNvPr id="1926" name="Google Shape;1926;p23"/>
          <p:cNvSpPr txBox="1"/>
          <p:nvPr/>
        </p:nvSpPr>
        <p:spPr>
          <a:xfrm>
            <a:off x="4797425" y="3684587"/>
            <a:ext cx="3752850" cy="2847975"/>
          </a:xfrm>
          <a:prstGeom prst="rect">
            <a:avLst/>
          </a:prstGeom>
          <a:noFill/>
          <a:ln>
            <a:noFill/>
          </a:ln>
        </p:spPr>
        <p:txBody>
          <a:bodyPr anchorCtr="0" anchor="t" bIns="45700" lIns="91425" spcFirstLastPara="1" rIns="91425" wrap="square" tIns="45700">
            <a:noAutofit/>
          </a:bodyPr>
          <a:lstStyle/>
          <a:p>
            <a:pPr indent="0" lvl="0" marL="0" marR="0" rtl="0" algn="just">
              <a:lnSpc>
                <a:spcPct val="85000"/>
              </a:lnSpc>
              <a:spcBef>
                <a:spcPts val="0"/>
              </a:spcBef>
              <a:spcAft>
                <a:spcPts val="0"/>
              </a:spcAft>
              <a:buClr>
                <a:srgbClr val="000099"/>
              </a:buClr>
              <a:buSzPts val="2400"/>
              <a:buFont typeface="Arial"/>
              <a:buNone/>
            </a:pPr>
            <a:r>
              <a:rPr b="0" i="0" lang="en-US" sz="2400" u="none">
                <a:solidFill>
                  <a:srgbClr val="000099"/>
                </a:solidFill>
                <a:latin typeface="Arial"/>
                <a:ea typeface="Arial"/>
                <a:cs typeface="Arial"/>
                <a:sym typeface="Arial"/>
              </a:rPr>
              <a:t>Các giao thức nào duy trì “trạng thái” thì phức tạp!</a:t>
            </a:r>
            <a:endParaRPr/>
          </a:p>
          <a:p>
            <a:pPr indent="-95250" lvl="0" marL="0" marR="0" rtl="0" algn="just">
              <a:lnSpc>
                <a:spcPct val="90000"/>
              </a:lnSpc>
              <a:spcBef>
                <a:spcPts val="400"/>
              </a:spcBef>
              <a:spcAft>
                <a:spcPts val="0"/>
              </a:spcAft>
              <a:buClr>
                <a:srgbClr val="000099"/>
              </a:buClr>
              <a:buSzPts val="1500"/>
              <a:buFont typeface="Noto Sans Symbols"/>
              <a:buChar char="❖"/>
            </a:pPr>
            <a:r>
              <a:rPr b="0" i="0" lang="en-US" sz="2000" u="none">
                <a:solidFill>
                  <a:schemeClr val="dk1"/>
                </a:solidFill>
                <a:latin typeface="Arial"/>
                <a:ea typeface="Arial"/>
                <a:cs typeface="Arial"/>
                <a:sym typeface="Arial"/>
              </a:rPr>
              <a:t>Lịch sử trước đó (trạng thái) phải được duy trì</a:t>
            </a:r>
            <a:endParaRPr/>
          </a:p>
          <a:p>
            <a:pPr indent="-95250" lvl="0" marL="0" marR="0" rtl="0" algn="just">
              <a:lnSpc>
                <a:spcPct val="90000"/>
              </a:lnSpc>
              <a:spcBef>
                <a:spcPts val="400"/>
              </a:spcBef>
              <a:spcAft>
                <a:spcPts val="0"/>
              </a:spcAft>
              <a:buClr>
                <a:srgbClr val="000099"/>
              </a:buClr>
              <a:buSzPts val="1500"/>
              <a:buFont typeface="Noto Sans Symbols"/>
              <a:buChar char="❖"/>
            </a:pPr>
            <a:r>
              <a:rPr b="0" i="0" lang="en-US" sz="2000" u="none">
                <a:solidFill>
                  <a:schemeClr val="dk1"/>
                </a:solidFill>
                <a:latin typeface="Arial"/>
                <a:ea typeface="Arial"/>
                <a:cs typeface="Arial"/>
                <a:sym typeface="Arial"/>
              </a:rPr>
              <a:t>Nếu máy chủ/máy khách bị sự cố, cách nhìn về “trạng thái” của nó có thể bị mâu thuẫn, phải được điều chỉnh</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27" name="Google Shape;1927;p23"/>
          <p:cNvSpPr txBox="1"/>
          <p:nvPr/>
        </p:nvSpPr>
        <p:spPr>
          <a:xfrm>
            <a:off x="7080250" y="3249612"/>
            <a:ext cx="1317625"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Ngoài lề</a:t>
            </a:r>
            <a:endParaRPr/>
          </a:p>
        </p:txBody>
      </p:sp>
      <p:pic>
        <p:nvPicPr>
          <p:cNvPr descr="underline_base" id="1928" name="Google Shape;1928;p23"/>
          <p:cNvPicPr preferRelativeResize="0"/>
          <p:nvPr/>
        </p:nvPicPr>
        <p:blipFill rotWithShape="1">
          <a:blip r:embed="rId3">
            <a:alphaModFix/>
          </a:blip>
          <a:srcRect b="0" l="0" r="0" t="0"/>
          <a:stretch/>
        </p:blipFill>
        <p:spPr>
          <a:xfrm>
            <a:off x="460375" y="1020762"/>
            <a:ext cx="6399212" cy="1730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sp>
        <p:nvSpPr>
          <p:cNvPr id="1934" name="Google Shape;1934;p2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935" name="Google Shape;1935;p2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1936" name="Google Shape;1936;p24"/>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Các kết nối HTTP</a:t>
            </a:r>
            <a:endParaRPr/>
          </a:p>
        </p:txBody>
      </p:sp>
      <p:sp>
        <p:nvSpPr>
          <p:cNvPr id="1937" name="Google Shape;1937;p24"/>
          <p:cNvSpPr txBox="1"/>
          <p:nvPr>
            <p:ph idx="1" type="body"/>
          </p:nvPr>
        </p:nvSpPr>
        <p:spPr>
          <a:xfrm>
            <a:off x="533400" y="1600200"/>
            <a:ext cx="38100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HTTP không bền vững</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Chỉ tối đa một đối tượng được gởi qua kết nối TCP</a:t>
            </a:r>
            <a:endParaRPr/>
          </a:p>
          <a:p>
            <a:pPr indent="-285750" lvl="1" marL="742950" rtl="0" algn="just">
              <a:lnSpc>
                <a:spcPct val="85000"/>
              </a:lnSpc>
              <a:spcBef>
                <a:spcPts val="560"/>
              </a:spcBef>
              <a:spcAft>
                <a:spcPts val="0"/>
              </a:spcAft>
              <a:buClr>
                <a:srgbClr val="000099"/>
              </a:buClr>
              <a:buSzPts val="2800"/>
              <a:buFont typeface="Noto Sans Symbols"/>
              <a:buChar char="▪"/>
            </a:pPr>
            <a:r>
              <a:rPr b="0" i="0" lang="en-US" sz="2800" u="none">
                <a:solidFill>
                  <a:schemeClr val="dk1"/>
                </a:solidFill>
                <a:latin typeface="Arial"/>
                <a:ea typeface="Arial"/>
                <a:cs typeface="Arial"/>
                <a:sym typeface="Arial"/>
              </a:rPr>
              <a:t>Kết nối sau đó sẽ bị đóng</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Tải nhiều đối tượng yêu cầu nhiều kết nối</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Arial"/>
              <a:ea typeface="Arial"/>
              <a:cs typeface="Arial"/>
              <a:sym typeface="Arial"/>
            </a:endParaRPr>
          </a:p>
        </p:txBody>
      </p:sp>
      <p:sp>
        <p:nvSpPr>
          <p:cNvPr id="1938" name="Google Shape;1938;p24"/>
          <p:cNvSpPr txBox="1"/>
          <p:nvPr>
            <p:ph idx="1" type="body"/>
          </p:nvPr>
        </p:nvSpPr>
        <p:spPr>
          <a:xfrm>
            <a:off x="4495800" y="1611312"/>
            <a:ext cx="38100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HTTP bền vững</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Nhiều đối tượng có thể được gởi qua một kết nối TCP giữa máy khách và máy chủ</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Arial"/>
              <a:ea typeface="Arial"/>
              <a:cs typeface="Arial"/>
              <a:sym typeface="Arial"/>
            </a:endParaRPr>
          </a:p>
        </p:txBody>
      </p:sp>
      <p:pic>
        <p:nvPicPr>
          <p:cNvPr descr="underline_base" id="1939" name="Google Shape;1939;p24"/>
          <p:cNvPicPr preferRelativeResize="0"/>
          <p:nvPr/>
        </p:nvPicPr>
        <p:blipFill rotWithShape="1">
          <a:blip r:embed="rId3">
            <a:alphaModFix/>
          </a:blip>
          <a:srcRect b="0" l="0" r="0" t="0"/>
          <a:stretch/>
        </p:blipFill>
        <p:spPr>
          <a:xfrm>
            <a:off x="574675" y="1031875"/>
            <a:ext cx="4570412" cy="1730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2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946" name="Google Shape;1946;p2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1947" name="Google Shape;1947;p25"/>
          <p:cNvPicPr preferRelativeResize="0"/>
          <p:nvPr/>
        </p:nvPicPr>
        <p:blipFill rotWithShape="1">
          <a:blip r:embed="rId3">
            <a:alphaModFix/>
          </a:blip>
          <a:srcRect b="0" l="0" r="0" t="0"/>
          <a:stretch/>
        </p:blipFill>
        <p:spPr>
          <a:xfrm>
            <a:off x="476250" y="842962"/>
            <a:ext cx="5027612" cy="173037"/>
          </a:xfrm>
          <a:prstGeom prst="rect">
            <a:avLst/>
          </a:prstGeom>
          <a:noFill/>
          <a:ln>
            <a:noFill/>
          </a:ln>
        </p:spPr>
      </p:pic>
      <p:cxnSp>
        <p:nvCxnSpPr>
          <p:cNvPr id="1948" name="Google Shape;1948;p25"/>
          <p:cNvCxnSpPr/>
          <p:nvPr/>
        </p:nvCxnSpPr>
        <p:spPr>
          <a:xfrm>
            <a:off x="476250" y="2095500"/>
            <a:ext cx="0" cy="4495800"/>
          </a:xfrm>
          <a:prstGeom prst="straightConnector1">
            <a:avLst/>
          </a:prstGeom>
          <a:noFill/>
          <a:ln cap="flat" cmpd="sng" w="19050">
            <a:solidFill>
              <a:schemeClr val="lt2"/>
            </a:solidFill>
            <a:prstDash val="solid"/>
            <a:miter lim="800000"/>
            <a:headEnd len="med" w="med" type="none"/>
            <a:tailEnd len="med" w="med" type="triangle"/>
          </a:ln>
        </p:spPr>
      </p:cxnSp>
      <p:sp>
        <p:nvSpPr>
          <p:cNvPr id="1949" name="Google Shape;1949;p25"/>
          <p:cNvSpPr txBox="1"/>
          <p:nvPr/>
        </p:nvSpPr>
        <p:spPr>
          <a:xfrm>
            <a:off x="238125" y="6019800"/>
            <a:ext cx="657225" cy="295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50" name="Google Shape;1950;p25"/>
          <p:cNvSpPr txBox="1"/>
          <p:nvPr>
            <p:ph type="title"/>
          </p:nvPr>
        </p:nvSpPr>
        <p:spPr>
          <a:xfrm>
            <a:off x="498475" y="190500"/>
            <a:ext cx="7772400" cy="8667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HTTP không bền vững</a:t>
            </a:r>
            <a:endParaRPr/>
          </a:p>
        </p:txBody>
      </p:sp>
      <p:sp>
        <p:nvSpPr>
          <p:cNvPr id="1951" name="Google Shape;1951;p25"/>
          <p:cNvSpPr txBox="1"/>
          <p:nvPr>
            <p:ph idx="1" type="body"/>
          </p:nvPr>
        </p:nvSpPr>
        <p:spPr>
          <a:xfrm>
            <a:off x="401637" y="1114425"/>
            <a:ext cx="7942262" cy="4667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560"/>
              <a:buNone/>
            </a:pPr>
            <a:r>
              <a:rPr b="0" i="0" lang="en-US" sz="2400" u="none">
                <a:solidFill>
                  <a:schemeClr val="dk1"/>
                </a:solidFill>
                <a:latin typeface="Arial"/>
                <a:ea typeface="Arial"/>
                <a:cs typeface="Arial"/>
                <a:sym typeface="Arial"/>
              </a:rPr>
              <a:t>Giả sử người dùng vào URL như sau:</a:t>
            </a:r>
            <a:endParaRPr/>
          </a:p>
        </p:txBody>
      </p:sp>
      <p:sp>
        <p:nvSpPr>
          <p:cNvPr id="1952" name="Google Shape;1952;p25"/>
          <p:cNvSpPr txBox="1"/>
          <p:nvPr>
            <p:ph idx="1" type="body"/>
          </p:nvPr>
        </p:nvSpPr>
        <p:spPr>
          <a:xfrm>
            <a:off x="657225" y="2106612"/>
            <a:ext cx="3390900" cy="1905000"/>
          </a:xfrm>
          <a:prstGeom prst="rect">
            <a:avLst/>
          </a:prstGeom>
          <a:noFill/>
          <a:ln>
            <a:noFill/>
          </a:ln>
        </p:spPr>
        <p:txBody>
          <a:bodyPr anchorCtr="0" anchor="t" bIns="45700" lIns="91425" spcFirstLastPara="1" rIns="91425" wrap="square" tIns="45700">
            <a:noAutofit/>
          </a:bodyPr>
          <a:lstStyle/>
          <a:p>
            <a:pPr indent="-401637" lvl="0" marL="401637" rtl="0" algn="l">
              <a:lnSpc>
                <a:spcPct val="85000"/>
              </a:lnSpc>
              <a:spcBef>
                <a:spcPts val="0"/>
              </a:spcBef>
              <a:spcAft>
                <a:spcPts val="0"/>
              </a:spcAft>
              <a:buSzPts val="1300"/>
              <a:buNone/>
            </a:pPr>
            <a:r>
              <a:rPr b="0" i="0" lang="en-US" sz="2000" u="none">
                <a:solidFill>
                  <a:srgbClr val="CC0000"/>
                </a:solidFill>
                <a:latin typeface="Arial"/>
                <a:ea typeface="Arial"/>
                <a:cs typeface="Arial"/>
                <a:sym typeface="Arial"/>
              </a:rPr>
              <a:t>1a</a:t>
            </a:r>
            <a:r>
              <a:rPr b="0" i="0" lang="en-US" sz="2000" u="none">
                <a:solidFill>
                  <a:srgbClr val="FF0000"/>
                </a:solidFill>
                <a:latin typeface="Arial"/>
                <a:ea typeface="Arial"/>
                <a:cs typeface="Arial"/>
                <a:sym typeface="Arial"/>
              </a:rPr>
              <a:t>.</a:t>
            </a:r>
            <a:r>
              <a:rPr b="0" i="0" lang="en-US" sz="2000" u="none">
                <a:solidFill>
                  <a:schemeClr val="dk1"/>
                </a:solidFill>
                <a:latin typeface="Arial"/>
                <a:ea typeface="Arial"/>
                <a:cs typeface="Arial"/>
                <a:sym typeface="Arial"/>
              </a:rPr>
              <a:t> HTTP client khởi tạo kết nối TCP đến HTTP server tại www.someSchool.edu trên cổng 80</a:t>
            </a:r>
            <a:endParaRPr/>
          </a:p>
        </p:txBody>
      </p:sp>
      <p:sp>
        <p:nvSpPr>
          <p:cNvPr id="1953" name="Google Shape;1953;p25"/>
          <p:cNvSpPr txBox="1"/>
          <p:nvPr/>
        </p:nvSpPr>
        <p:spPr>
          <a:xfrm>
            <a:off x="449262" y="3829050"/>
            <a:ext cx="3940175" cy="1076325"/>
          </a:xfrm>
          <a:prstGeom prst="rect">
            <a:avLst/>
          </a:prstGeom>
          <a:noFill/>
          <a:ln>
            <a:noFill/>
          </a:ln>
        </p:spPr>
        <p:txBody>
          <a:bodyPr anchorCtr="0" anchor="t" bIns="45700" lIns="91425" spcFirstLastPara="1" rIns="91425" wrap="square" tIns="45700">
            <a:noAutofit/>
          </a:bodyPr>
          <a:lstStyle/>
          <a:p>
            <a:pPr indent="-280987" lvl="0" marL="280987"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2</a:t>
            </a:r>
            <a:r>
              <a:rPr b="0" i="0" lang="en-US" sz="2000" u="none">
                <a:solidFill>
                  <a:srgbClr val="FF0000"/>
                </a:solidFill>
                <a:latin typeface="Arial"/>
                <a:ea typeface="Arial"/>
                <a:cs typeface="Arial"/>
                <a:sym typeface="Arial"/>
              </a:rPr>
              <a:t>.</a:t>
            </a:r>
            <a:r>
              <a:rPr b="0" i="0" lang="en-US" sz="2000" u="none">
                <a:solidFill>
                  <a:schemeClr val="dk1"/>
                </a:solidFill>
                <a:latin typeface="Arial"/>
                <a:ea typeface="Arial"/>
                <a:cs typeface="Arial"/>
                <a:sym typeface="Arial"/>
              </a:rPr>
              <a:t> HTTP client gởi </a:t>
            </a:r>
            <a:r>
              <a:rPr b="0" i="0" lang="en-US" sz="2000" u="none">
                <a:solidFill>
                  <a:schemeClr val="accent2"/>
                </a:solidFill>
                <a:latin typeface="Arial"/>
                <a:ea typeface="Arial"/>
                <a:cs typeface="Arial"/>
                <a:sym typeface="Arial"/>
              </a:rPr>
              <a:t>thông điệp yêu cầu</a:t>
            </a:r>
            <a:r>
              <a:rPr b="0" i="0" lang="en-US" sz="2000" u="none">
                <a:solidFill>
                  <a:schemeClr val="dk1"/>
                </a:solidFill>
                <a:latin typeface="Arial"/>
                <a:ea typeface="Arial"/>
                <a:cs typeface="Arial"/>
                <a:sym typeface="Arial"/>
              </a:rPr>
              <a:t> HTTP (chứa URL) vào trong socket kết nối TCP. Thông điệp chỉ ra rằng máy khách muốn đối tượng someDepartment/home.index</a:t>
            </a:r>
            <a:endParaRPr/>
          </a:p>
        </p:txBody>
      </p:sp>
      <p:sp>
        <p:nvSpPr>
          <p:cNvPr id="1954" name="Google Shape;1954;p25"/>
          <p:cNvSpPr txBox="1"/>
          <p:nvPr/>
        </p:nvSpPr>
        <p:spPr>
          <a:xfrm>
            <a:off x="4781550" y="2524125"/>
            <a:ext cx="3810000" cy="1504950"/>
          </a:xfrm>
          <a:prstGeom prst="rect">
            <a:avLst/>
          </a:prstGeom>
          <a:noFill/>
          <a:ln>
            <a:noFill/>
          </a:ln>
        </p:spPr>
        <p:txBody>
          <a:bodyPr anchorCtr="0" anchor="t" bIns="45700" lIns="91425" spcFirstLastPara="1" rIns="91425" wrap="square" tIns="45700">
            <a:noAutofit/>
          </a:bodyPr>
          <a:lstStyle/>
          <a:p>
            <a:pPr indent="-401637" lvl="0" marL="401637"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1b</a:t>
            </a:r>
            <a:r>
              <a:rPr b="0" i="0" lang="en-US" sz="2000" u="none">
                <a:solidFill>
                  <a:srgbClr val="FF0000"/>
                </a:solidFill>
                <a:latin typeface="Arial"/>
                <a:ea typeface="Arial"/>
                <a:cs typeface="Arial"/>
                <a:sym typeface="Arial"/>
              </a:rPr>
              <a:t>.</a:t>
            </a:r>
            <a:r>
              <a:rPr b="0" i="0" lang="en-US" sz="2000" u="none">
                <a:solidFill>
                  <a:schemeClr val="dk1"/>
                </a:solidFill>
                <a:latin typeface="Arial"/>
                <a:ea typeface="Arial"/>
                <a:cs typeface="Arial"/>
                <a:sym typeface="Arial"/>
              </a:rPr>
              <a:t> HTTP server tại hệ thống đầu cuối www.someSchool.edu chờ kết nối TCP tại cổng 80.  “chấp nhận” kết nối, thông báo cho client</a:t>
            </a:r>
            <a:endParaRPr/>
          </a:p>
        </p:txBody>
      </p:sp>
      <p:sp>
        <p:nvSpPr>
          <p:cNvPr id="1955" name="Google Shape;1955;p25"/>
          <p:cNvSpPr txBox="1"/>
          <p:nvPr/>
        </p:nvSpPr>
        <p:spPr>
          <a:xfrm>
            <a:off x="4724400" y="4381500"/>
            <a:ext cx="3810000" cy="1800225"/>
          </a:xfrm>
          <a:prstGeom prst="rect">
            <a:avLst/>
          </a:prstGeom>
          <a:noFill/>
          <a:ln>
            <a:noFill/>
          </a:ln>
        </p:spPr>
        <p:txBody>
          <a:bodyPr anchorCtr="0" anchor="t" bIns="45700" lIns="91425" spcFirstLastPara="1" rIns="91425" wrap="square" tIns="45700">
            <a:noAutofit/>
          </a:bodyPr>
          <a:lstStyle/>
          <a:p>
            <a:pPr indent="-280987" lvl="0" marL="280987" marR="0" rtl="0" algn="just">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3</a:t>
            </a:r>
            <a:r>
              <a:rPr b="0" i="0" lang="en-US" sz="2000" u="none">
                <a:solidFill>
                  <a:srgbClr val="FF0000"/>
                </a:solidFill>
                <a:latin typeface="Arial"/>
                <a:ea typeface="Arial"/>
                <a:cs typeface="Arial"/>
                <a:sym typeface="Arial"/>
              </a:rPr>
              <a:t>.</a:t>
            </a:r>
            <a:r>
              <a:rPr b="0" i="0" lang="en-US" sz="2000" u="none">
                <a:solidFill>
                  <a:schemeClr val="dk1"/>
                </a:solidFill>
                <a:latin typeface="Arial"/>
                <a:ea typeface="Arial"/>
                <a:cs typeface="Arial"/>
                <a:sym typeface="Arial"/>
              </a:rPr>
              <a:t> HTTP server nhận thông điệp yêu cầu, tạo </a:t>
            </a:r>
            <a:r>
              <a:rPr b="0" i="1" lang="en-US" sz="2000" u="none">
                <a:solidFill>
                  <a:schemeClr val="accent2"/>
                </a:solidFill>
                <a:latin typeface="Arial"/>
                <a:ea typeface="Arial"/>
                <a:cs typeface="Arial"/>
                <a:sym typeface="Arial"/>
              </a:rPr>
              <a:t>thông điệp phản hồi </a:t>
            </a:r>
            <a:r>
              <a:rPr b="0" i="0" lang="en-US" sz="2000" u="none">
                <a:solidFill>
                  <a:schemeClr val="dk1"/>
                </a:solidFill>
                <a:latin typeface="Arial"/>
                <a:ea typeface="Arial"/>
                <a:cs typeface="Arial"/>
                <a:sym typeface="Arial"/>
              </a:rPr>
              <a:t>chứa đối tượng được yêu cầu, và gởi thông điệp đến socket của nó</a:t>
            </a:r>
            <a:endParaRPr/>
          </a:p>
        </p:txBody>
      </p:sp>
      <p:cxnSp>
        <p:nvCxnSpPr>
          <p:cNvPr id="1956" name="Google Shape;1956;p25"/>
          <p:cNvCxnSpPr/>
          <p:nvPr/>
        </p:nvCxnSpPr>
        <p:spPr>
          <a:xfrm>
            <a:off x="4170362" y="4635500"/>
            <a:ext cx="820737" cy="479425"/>
          </a:xfrm>
          <a:prstGeom prst="straightConnector1">
            <a:avLst/>
          </a:prstGeom>
          <a:noFill/>
          <a:ln cap="flat" cmpd="sng" w="38100">
            <a:solidFill>
              <a:srgbClr val="CC0000"/>
            </a:solidFill>
            <a:prstDash val="solid"/>
            <a:miter lim="800000"/>
            <a:headEnd len="med" w="med" type="none"/>
            <a:tailEnd len="med" w="med" type="triangle"/>
          </a:ln>
        </p:spPr>
      </p:cxnSp>
      <p:cxnSp>
        <p:nvCxnSpPr>
          <p:cNvPr id="1957" name="Google Shape;1957;p25"/>
          <p:cNvCxnSpPr/>
          <p:nvPr/>
        </p:nvCxnSpPr>
        <p:spPr>
          <a:xfrm flipH="1">
            <a:off x="3943350" y="5200650"/>
            <a:ext cx="1008062" cy="1025525"/>
          </a:xfrm>
          <a:prstGeom prst="straightConnector1">
            <a:avLst/>
          </a:prstGeom>
          <a:noFill/>
          <a:ln cap="flat" cmpd="sng" w="38100">
            <a:solidFill>
              <a:srgbClr val="CC0000"/>
            </a:solidFill>
            <a:prstDash val="solid"/>
            <a:miter lim="800000"/>
            <a:headEnd len="med" w="med" type="none"/>
            <a:tailEnd len="med" w="med" type="triangle"/>
          </a:ln>
        </p:spPr>
      </p:cxnSp>
      <p:sp>
        <p:nvSpPr>
          <p:cNvPr id="1958" name="Google Shape;1958;p25"/>
          <p:cNvSpPr txBox="1"/>
          <p:nvPr/>
        </p:nvSpPr>
        <p:spPr>
          <a:xfrm>
            <a:off x="247650" y="5942012"/>
            <a:ext cx="1266825" cy="400050"/>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2"/>
              </a:buClr>
              <a:buSzPts val="2000"/>
              <a:buFont typeface="Arial"/>
              <a:buNone/>
            </a:pPr>
            <a:r>
              <a:rPr b="0" i="0" lang="en-US" sz="2000" u="none">
                <a:solidFill>
                  <a:schemeClr val="lt2"/>
                </a:solidFill>
                <a:latin typeface="Arial"/>
                <a:ea typeface="Arial"/>
                <a:cs typeface="Arial"/>
                <a:sym typeface="Arial"/>
              </a:rPr>
              <a:t>Thời gian</a:t>
            </a:r>
            <a:endParaRPr/>
          </a:p>
        </p:txBody>
      </p:sp>
      <p:cxnSp>
        <p:nvCxnSpPr>
          <p:cNvPr id="1959" name="Google Shape;1959;p25"/>
          <p:cNvCxnSpPr/>
          <p:nvPr/>
        </p:nvCxnSpPr>
        <p:spPr>
          <a:xfrm>
            <a:off x="4048125" y="2647950"/>
            <a:ext cx="1095375" cy="523875"/>
          </a:xfrm>
          <a:prstGeom prst="straightConnector1">
            <a:avLst/>
          </a:prstGeom>
          <a:noFill/>
          <a:ln cap="flat" cmpd="sng" w="38100">
            <a:solidFill>
              <a:srgbClr val="CC0000"/>
            </a:solidFill>
            <a:prstDash val="solid"/>
            <a:miter lim="800000"/>
            <a:headEnd len="med" w="med" type="none"/>
            <a:tailEnd len="med" w="med" type="triangle"/>
          </a:ln>
        </p:spPr>
      </p:cxnSp>
      <p:cxnSp>
        <p:nvCxnSpPr>
          <p:cNvPr id="1960" name="Google Shape;1960;p25"/>
          <p:cNvCxnSpPr/>
          <p:nvPr/>
        </p:nvCxnSpPr>
        <p:spPr>
          <a:xfrm flipH="1">
            <a:off x="3954462" y="3259137"/>
            <a:ext cx="1095375" cy="523875"/>
          </a:xfrm>
          <a:prstGeom prst="straightConnector1">
            <a:avLst/>
          </a:prstGeom>
          <a:noFill/>
          <a:ln cap="flat" cmpd="sng" w="38100">
            <a:solidFill>
              <a:srgbClr val="CC0000"/>
            </a:solidFill>
            <a:prstDash val="solid"/>
            <a:miter lim="800000"/>
            <a:headEnd len="med" w="med" type="none"/>
            <a:tailEnd len="med" w="med" type="triangle"/>
          </a:ln>
        </p:spPr>
      </p:cxnSp>
      <p:sp>
        <p:nvSpPr>
          <p:cNvPr id="1961" name="Google Shape;1961;p25"/>
          <p:cNvSpPr txBox="1"/>
          <p:nvPr/>
        </p:nvSpPr>
        <p:spPr>
          <a:xfrm>
            <a:off x="6413500" y="1123950"/>
            <a:ext cx="2413000" cy="9239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(chứa text,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tham chiếu đến 10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hình jpeg)</a:t>
            </a:r>
            <a:endParaRPr/>
          </a:p>
        </p:txBody>
      </p:sp>
      <p:sp>
        <p:nvSpPr>
          <p:cNvPr id="1962" name="Google Shape;1962;p25"/>
          <p:cNvSpPr txBox="1"/>
          <p:nvPr/>
        </p:nvSpPr>
        <p:spPr>
          <a:xfrm>
            <a:off x="409575" y="1450975"/>
            <a:ext cx="7942262"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www.someSchool.edu/someDepartment/home.index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2">
                                            <p:txEl>
                                              <p:pRg end="0" st="0"/>
                                            </p:txEl>
                                          </p:spTgt>
                                        </p:tgtEl>
                                        <p:attrNameLst>
                                          <p:attrName>style.visibility</p:attrName>
                                        </p:attrNameLst>
                                      </p:cBhvr>
                                      <p:to>
                                        <p:strVal val="visible"/>
                                      </p:to>
                                    </p:set>
                                    <p:animEffect filter="fade" transition="in">
                                      <p:cBhvr>
                                        <p:cTn dur="500"/>
                                        <p:tgtEl>
                                          <p:spTgt spid="195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59"/>
                                        </p:tgtEl>
                                        <p:attrNameLst>
                                          <p:attrName>style.visibility</p:attrName>
                                        </p:attrNameLst>
                                      </p:cBhvr>
                                      <p:to>
                                        <p:strVal val="visible"/>
                                      </p:to>
                                    </p:set>
                                    <p:animEffect filter="fade" transition="in">
                                      <p:cBhvr>
                                        <p:cTn dur="500"/>
                                        <p:tgtEl>
                                          <p:spTgt spid="195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54"/>
                                        </p:tgtEl>
                                        <p:attrNameLst>
                                          <p:attrName>style.visibility</p:attrName>
                                        </p:attrNameLst>
                                      </p:cBhvr>
                                      <p:to>
                                        <p:strVal val="visible"/>
                                      </p:to>
                                    </p:set>
                                    <p:animEffect filter="fade" transition="in">
                                      <p:cBhvr>
                                        <p:cTn dur="500"/>
                                        <p:tgtEl>
                                          <p:spTgt spid="195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60"/>
                                        </p:tgtEl>
                                        <p:attrNameLst>
                                          <p:attrName>style.visibility</p:attrName>
                                        </p:attrNameLst>
                                      </p:cBhvr>
                                      <p:to>
                                        <p:strVal val="visible"/>
                                      </p:to>
                                    </p:set>
                                    <p:animEffect filter="fade" transition="in">
                                      <p:cBhvr>
                                        <p:cTn dur="500"/>
                                        <p:tgtEl>
                                          <p:spTgt spid="19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3"/>
                                        </p:tgtEl>
                                        <p:attrNameLst>
                                          <p:attrName>style.visibility</p:attrName>
                                        </p:attrNameLst>
                                      </p:cBhvr>
                                      <p:to>
                                        <p:strVal val="visible"/>
                                      </p:to>
                                    </p:set>
                                    <p:animEffect filter="fade" transition="in">
                                      <p:cBhvr>
                                        <p:cTn dur="500"/>
                                        <p:tgtEl>
                                          <p:spTgt spid="195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56"/>
                                        </p:tgtEl>
                                        <p:attrNameLst>
                                          <p:attrName>style.visibility</p:attrName>
                                        </p:attrNameLst>
                                      </p:cBhvr>
                                      <p:to>
                                        <p:strVal val="visible"/>
                                      </p:to>
                                    </p:set>
                                    <p:animEffect filter="fade" transition="in">
                                      <p:cBhvr>
                                        <p:cTn dur="500"/>
                                        <p:tgtEl>
                                          <p:spTgt spid="19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55"/>
                                        </p:tgtEl>
                                        <p:attrNameLst>
                                          <p:attrName>style.visibility</p:attrName>
                                        </p:attrNameLst>
                                      </p:cBhvr>
                                      <p:to>
                                        <p:strVal val="visible"/>
                                      </p:to>
                                    </p:set>
                                    <p:animEffect filter="fade" transition="in">
                                      <p:cBhvr>
                                        <p:cTn dur="500"/>
                                        <p:tgtEl>
                                          <p:spTgt spid="195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957"/>
                                        </p:tgtEl>
                                        <p:attrNameLst>
                                          <p:attrName>style.visibility</p:attrName>
                                        </p:attrNameLst>
                                      </p:cBhvr>
                                      <p:to>
                                        <p:strVal val="visible"/>
                                      </p:to>
                                    </p:set>
                                    <p:animEffect filter="fade" transition="in">
                                      <p:cBhvr>
                                        <p:cTn dur="500"/>
                                        <p:tgtEl>
                                          <p:spTgt spid="19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7" name="Shape 1967"/>
        <p:cNvGrpSpPr/>
        <p:nvPr/>
      </p:nvGrpSpPr>
      <p:grpSpPr>
        <a:xfrm>
          <a:off x="0" y="0"/>
          <a:ext cx="0" cy="0"/>
          <a:chOff x="0" y="0"/>
          <a:chExt cx="0" cy="0"/>
        </a:xfrm>
      </p:grpSpPr>
      <p:sp>
        <p:nvSpPr>
          <p:cNvPr id="1968" name="Google Shape;1968;p2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969" name="Google Shape;1969;p2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1970" name="Google Shape;1970;p26"/>
          <p:cNvPicPr preferRelativeResize="0"/>
          <p:nvPr/>
        </p:nvPicPr>
        <p:blipFill rotWithShape="1">
          <a:blip r:embed="rId3">
            <a:alphaModFix/>
          </a:blip>
          <a:srcRect b="0" l="0" r="0" t="0"/>
          <a:stretch/>
        </p:blipFill>
        <p:spPr>
          <a:xfrm>
            <a:off x="590550" y="889000"/>
            <a:ext cx="6399212" cy="173037"/>
          </a:xfrm>
          <a:prstGeom prst="rect">
            <a:avLst/>
          </a:prstGeom>
          <a:noFill/>
          <a:ln>
            <a:noFill/>
          </a:ln>
        </p:spPr>
      </p:pic>
      <p:sp>
        <p:nvSpPr>
          <p:cNvPr id="1971" name="Google Shape;1971;p26"/>
          <p:cNvSpPr txBox="1"/>
          <p:nvPr>
            <p:ph type="title"/>
          </p:nvPr>
        </p:nvSpPr>
        <p:spPr>
          <a:xfrm>
            <a:off x="542925" y="257175"/>
            <a:ext cx="7772400" cy="8667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HTTP không bền vững(tt)</a:t>
            </a:r>
            <a:endParaRPr/>
          </a:p>
        </p:txBody>
      </p:sp>
      <p:sp>
        <p:nvSpPr>
          <p:cNvPr id="1972" name="Google Shape;1972;p26"/>
          <p:cNvSpPr txBox="1"/>
          <p:nvPr>
            <p:ph idx="1" type="body"/>
          </p:nvPr>
        </p:nvSpPr>
        <p:spPr>
          <a:xfrm>
            <a:off x="1052512" y="2559050"/>
            <a:ext cx="3810000" cy="1533525"/>
          </a:xfrm>
          <a:prstGeom prst="rect">
            <a:avLst/>
          </a:prstGeom>
          <a:noFill/>
          <a:ln>
            <a:noFill/>
          </a:ln>
        </p:spPr>
        <p:txBody>
          <a:bodyPr anchorCtr="0" anchor="t" bIns="45700" lIns="91425" spcFirstLastPara="1" rIns="91425" wrap="square" tIns="45700">
            <a:noAutofit/>
          </a:bodyPr>
          <a:lstStyle/>
          <a:p>
            <a:pPr indent="-401637" lvl="0" marL="401637" rtl="0" algn="just">
              <a:lnSpc>
                <a:spcPct val="85000"/>
              </a:lnSpc>
              <a:spcBef>
                <a:spcPts val="0"/>
              </a:spcBef>
              <a:spcAft>
                <a:spcPts val="0"/>
              </a:spcAft>
              <a:buSzPts val="1430"/>
              <a:buNone/>
            </a:pPr>
            <a:r>
              <a:rPr b="0" i="0" lang="en-US" sz="2200" u="none">
                <a:solidFill>
                  <a:srgbClr val="CC0000"/>
                </a:solidFill>
                <a:latin typeface="Arial"/>
                <a:ea typeface="Arial"/>
                <a:cs typeface="Arial"/>
                <a:sym typeface="Arial"/>
              </a:rPr>
              <a:t>5.</a:t>
            </a:r>
            <a:r>
              <a:rPr b="0" i="0" lang="en-US" sz="2200" u="none">
                <a:solidFill>
                  <a:schemeClr val="dk1"/>
                </a:solidFill>
                <a:latin typeface="Arial"/>
                <a:ea typeface="Arial"/>
                <a:cs typeface="Arial"/>
                <a:sym typeface="Arial"/>
              </a:rPr>
              <a:t> HTTP client nhận thông điệp phản hồi chứa tập tin html, hiển thị html. Phân tích cú pháp tập tin html, tìm ra các đối tượng jpeg được tham chiếu</a:t>
            </a:r>
            <a:endParaRPr/>
          </a:p>
        </p:txBody>
      </p:sp>
      <p:sp>
        <p:nvSpPr>
          <p:cNvPr id="1973" name="Google Shape;1973;p26"/>
          <p:cNvSpPr txBox="1"/>
          <p:nvPr/>
        </p:nvSpPr>
        <p:spPr>
          <a:xfrm>
            <a:off x="1052512" y="4616450"/>
            <a:ext cx="3810000" cy="6667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200"/>
              <a:buFont typeface="Arial"/>
              <a:buNone/>
            </a:pPr>
            <a:r>
              <a:rPr b="0" i="0" lang="en-US" sz="2200" u="none">
                <a:solidFill>
                  <a:srgbClr val="CC0000"/>
                </a:solidFill>
                <a:latin typeface="Arial"/>
                <a:ea typeface="Arial"/>
                <a:cs typeface="Arial"/>
                <a:sym typeface="Arial"/>
              </a:rPr>
              <a:t>6.</a:t>
            </a:r>
            <a:r>
              <a:rPr b="0" i="0" lang="en-US" sz="2200" u="none">
                <a:solidFill>
                  <a:schemeClr val="dk1"/>
                </a:solidFill>
                <a:latin typeface="Arial"/>
                <a:ea typeface="Arial"/>
                <a:cs typeface="Arial"/>
                <a:sym typeface="Arial"/>
              </a:rPr>
              <a:t> Các bước 1-5 được lặp lại cho mỗi đối tượng trong 10 đối tượng jpeg</a:t>
            </a:r>
            <a:endParaRPr/>
          </a:p>
        </p:txBody>
      </p:sp>
      <p:sp>
        <p:nvSpPr>
          <p:cNvPr id="1974" name="Google Shape;1974;p26"/>
          <p:cNvSpPr txBox="1"/>
          <p:nvPr/>
        </p:nvSpPr>
        <p:spPr>
          <a:xfrm>
            <a:off x="5032375" y="1492250"/>
            <a:ext cx="3810000" cy="7334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200"/>
              <a:buFont typeface="Arial"/>
              <a:buNone/>
            </a:pPr>
            <a:r>
              <a:rPr b="0" i="0" lang="en-US" sz="2200" u="none">
                <a:solidFill>
                  <a:srgbClr val="CC0000"/>
                </a:solidFill>
                <a:latin typeface="Arial"/>
                <a:ea typeface="Arial"/>
                <a:cs typeface="Arial"/>
                <a:sym typeface="Arial"/>
              </a:rPr>
              <a:t>4.</a:t>
            </a:r>
            <a:r>
              <a:rPr b="0" i="0" lang="en-US" sz="2200" u="none">
                <a:solidFill>
                  <a:schemeClr val="dk1"/>
                </a:solidFill>
                <a:latin typeface="Arial"/>
                <a:ea typeface="Arial"/>
                <a:cs typeface="Arial"/>
                <a:sym typeface="Arial"/>
              </a:rPr>
              <a:t> HTTP server đóng kết nối TCP. </a:t>
            </a:r>
            <a:endParaRPr/>
          </a:p>
        </p:txBody>
      </p:sp>
      <p:cxnSp>
        <p:nvCxnSpPr>
          <p:cNvPr id="1975" name="Google Shape;1975;p26"/>
          <p:cNvCxnSpPr/>
          <p:nvPr/>
        </p:nvCxnSpPr>
        <p:spPr>
          <a:xfrm>
            <a:off x="557212" y="1520825"/>
            <a:ext cx="0" cy="4356100"/>
          </a:xfrm>
          <a:prstGeom prst="straightConnector1">
            <a:avLst/>
          </a:prstGeom>
          <a:noFill/>
          <a:ln cap="flat" cmpd="sng" w="19050">
            <a:solidFill>
              <a:srgbClr val="969696"/>
            </a:solidFill>
            <a:prstDash val="solid"/>
            <a:miter lim="800000"/>
            <a:headEnd len="med" w="med" type="none"/>
            <a:tailEnd len="med" w="med" type="triangle"/>
          </a:ln>
        </p:spPr>
      </p:cxnSp>
      <p:sp>
        <p:nvSpPr>
          <p:cNvPr id="1976" name="Google Shape;1976;p26"/>
          <p:cNvSpPr txBox="1"/>
          <p:nvPr/>
        </p:nvSpPr>
        <p:spPr>
          <a:xfrm>
            <a:off x="304800" y="3519487"/>
            <a:ext cx="342900" cy="2952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77" name="Google Shape;1977;p26"/>
          <p:cNvSpPr txBox="1"/>
          <p:nvPr/>
        </p:nvSpPr>
        <p:spPr>
          <a:xfrm>
            <a:off x="155575" y="3482975"/>
            <a:ext cx="803275" cy="4302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2"/>
              </a:buClr>
              <a:buSzPts val="2200"/>
              <a:buFont typeface="Arial"/>
              <a:buNone/>
            </a:pPr>
            <a:r>
              <a:rPr b="0" i="0" lang="en-US" sz="2200" u="none">
                <a:solidFill>
                  <a:schemeClr val="lt2"/>
                </a:solidFill>
                <a:latin typeface="Arial"/>
                <a:ea typeface="Arial"/>
                <a:cs typeface="Arial"/>
                <a:sym typeface="Arial"/>
              </a:rPr>
              <a:t>Time</a:t>
            </a:r>
            <a:endParaRPr/>
          </a:p>
        </p:txBody>
      </p:sp>
      <p:cxnSp>
        <p:nvCxnSpPr>
          <p:cNvPr id="1978" name="Google Shape;1978;p26"/>
          <p:cNvCxnSpPr/>
          <p:nvPr/>
        </p:nvCxnSpPr>
        <p:spPr>
          <a:xfrm flipH="1">
            <a:off x="3868737" y="1838325"/>
            <a:ext cx="1095375" cy="523875"/>
          </a:xfrm>
          <a:prstGeom prst="straightConnector1">
            <a:avLst/>
          </a:prstGeom>
          <a:noFill/>
          <a:ln cap="flat" cmpd="sng" w="38100">
            <a:solidFill>
              <a:srgbClr val="CC0000"/>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4"/>
                                        </p:tgtEl>
                                        <p:attrNameLst>
                                          <p:attrName>style.visibility</p:attrName>
                                        </p:attrNameLst>
                                      </p:cBhvr>
                                      <p:to>
                                        <p:strVal val="visible"/>
                                      </p:to>
                                    </p:set>
                                    <p:animEffect filter="fade" transition="in">
                                      <p:cBhvr>
                                        <p:cTn dur="500"/>
                                        <p:tgtEl>
                                          <p:spTgt spid="197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78"/>
                                        </p:tgtEl>
                                        <p:attrNameLst>
                                          <p:attrName>style.visibility</p:attrName>
                                        </p:attrNameLst>
                                      </p:cBhvr>
                                      <p:to>
                                        <p:strVal val="visible"/>
                                      </p:to>
                                    </p:set>
                                    <p:animEffect filter="fade" transition="in">
                                      <p:cBhvr>
                                        <p:cTn dur="500"/>
                                        <p:tgtEl>
                                          <p:spTgt spid="19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972">
                                            <p:txEl>
                                              <p:pRg end="0" st="0"/>
                                            </p:txEl>
                                          </p:spTgt>
                                        </p:tgtEl>
                                        <p:attrNameLst>
                                          <p:attrName>style.visibility</p:attrName>
                                        </p:attrNameLst>
                                      </p:cBhvr>
                                      <p:to>
                                        <p:strVal val="visible"/>
                                      </p:to>
                                    </p:set>
                                    <p:animEffect filter="fade" transition="in">
                                      <p:cBhvr>
                                        <p:cTn dur="500"/>
                                        <p:tgtEl>
                                          <p:spTgt spid="19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3">
                                            <p:txEl>
                                              <p:pRg end="0" st="0"/>
                                            </p:txEl>
                                          </p:spTgt>
                                        </p:tgtEl>
                                        <p:attrNameLst>
                                          <p:attrName>style.visibility</p:attrName>
                                        </p:attrNameLst>
                                      </p:cBhvr>
                                      <p:to>
                                        <p:strVal val="visible"/>
                                      </p:to>
                                    </p:set>
                                    <p:animEffect filter="fade" transition="in">
                                      <p:cBhvr>
                                        <p:cTn dur="500"/>
                                        <p:tgtEl>
                                          <p:spTgt spid="197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3" name="Shape 1983"/>
        <p:cNvGrpSpPr/>
        <p:nvPr/>
      </p:nvGrpSpPr>
      <p:grpSpPr>
        <a:xfrm>
          <a:off x="0" y="0"/>
          <a:ext cx="0" cy="0"/>
          <a:chOff x="0" y="0"/>
          <a:chExt cx="0" cy="0"/>
        </a:xfrm>
      </p:grpSpPr>
      <p:sp>
        <p:nvSpPr>
          <p:cNvPr id="1984" name="Google Shape;1984;p2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1985" name="Google Shape;1985;p2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1986" name="Google Shape;1986;p27"/>
          <p:cNvPicPr preferRelativeResize="0"/>
          <p:nvPr/>
        </p:nvPicPr>
        <p:blipFill rotWithShape="1">
          <a:blip r:embed="rId3">
            <a:alphaModFix/>
          </a:blip>
          <a:srcRect b="0" l="0" r="0" t="0"/>
          <a:stretch/>
        </p:blipFill>
        <p:spPr>
          <a:xfrm>
            <a:off x="282575" y="668337"/>
            <a:ext cx="7007225" cy="139700"/>
          </a:xfrm>
          <a:prstGeom prst="rect">
            <a:avLst/>
          </a:prstGeom>
          <a:noFill/>
          <a:ln>
            <a:noFill/>
          </a:ln>
        </p:spPr>
      </p:pic>
      <p:sp>
        <p:nvSpPr>
          <p:cNvPr id="1987" name="Google Shape;1987;p27"/>
          <p:cNvSpPr txBox="1"/>
          <p:nvPr>
            <p:ph type="title"/>
          </p:nvPr>
        </p:nvSpPr>
        <p:spPr>
          <a:xfrm>
            <a:off x="242887" y="0"/>
            <a:ext cx="8901112" cy="9255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HTTP không bền vững: thời gian đáp ứng</a:t>
            </a:r>
            <a:endParaRPr/>
          </a:p>
        </p:txBody>
      </p:sp>
      <p:sp>
        <p:nvSpPr>
          <p:cNvPr id="1988" name="Google Shape;1988;p27"/>
          <p:cNvSpPr txBox="1"/>
          <p:nvPr>
            <p:ph idx="1" type="body"/>
          </p:nvPr>
        </p:nvSpPr>
        <p:spPr>
          <a:xfrm>
            <a:off x="323850" y="1038225"/>
            <a:ext cx="4090987" cy="46482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560"/>
              <a:buNone/>
            </a:pPr>
            <a:r>
              <a:rPr b="0" i="0" lang="en-US" sz="2400" u="none">
                <a:solidFill>
                  <a:srgbClr val="CC0000"/>
                </a:solidFill>
                <a:latin typeface="Arial"/>
                <a:ea typeface="Arial"/>
                <a:cs typeface="Arial"/>
                <a:sym typeface="Arial"/>
              </a:rPr>
              <a:t>RTT (round-trip time):</a:t>
            </a:r>
            <a:r>
              <a:rPr b="0" i="0" lang="en-US" sz="2400" u="none">
                <a:solidFill>
                  <a:schemeClr val="dk1"/>
                </a:solidFill>
                <a:latin typeface="Arial"/>
                <a:ea typeface="Arial"/>
                <a:cs typeface="Arial"/>
                <a:sym typeface="Arial"/>
              </a:rPr>
              <a:t> thời gian để cho một gói tin nhỏ đi từ máy khách đến máy chủ và quay ngược lại</a:t>
            </a:r>
            <a:endParaRPr/>
          </a:p>
          <a:p>
            <a:pPr indent="0" lvl="0" marL="0" rtl="0" algn="just">
              <a:lnSpc>
                <a:spcPct val="85000"/>
              </a:lnSpc>
              <a:spcBef>
                <a:spcPts val="480"/>
              </a:spcBef>
              <a:spcAft>
                <a:spcPts val="0"/>
              </a:spcAft>
              <a:buSzPts val="1560"/>
              <a:buNone/>
            </a:pPr>
            <a:r>
              <a:rPr b="0" i="0" lang="en-US" sz="2400" u="none">
                <a:solidFill>
                  <a:srgbClr val="CC0000"/>
                </a:solidFill>
                <a:latin typeface="Arial"/>
                <a:ea typeface="Arial"/>
                <a:cs typeface="Arial"/>
                <a:sym typeface="Arial"/>
              </a:rPr>
              <a:t>Thời gian đáp ứng HTTP:</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Một RTT để khởi tạo kết nối TCP</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Một RTT cho yêu cầu HTTP và vài byte đầu tiên của phản hồi HTTP được trả về</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Thời gian truyền tập tin</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Thời gian đáp ứng HTTP không bền vững =   	</a:t>
            </a:r>
            <a:endParaRPr/>
          </a:p>
          <a:p>
            <a:pPr indent="-60323" lvl="1" marL="341312" rtl="0" algn="just">
              <a:lnSpc>
                <a:spcPct val="85000"/>
              </a:lnSpc>
              <a:spcBef>
                <a:spcPts val="480"/>
              </a:spcBef>
              <a:spcAft>
                <a:spcPts val="0"/>
              </a:spcAft>
              <a:buSzPts val="2400"/>
              <a:buNone/>
            </a:pPr>
            <a:r>
              <a:rPr b="0" i="0" lang="en-US" sz="2400" u="none">
                <a:solidFill>
                  <a:schemeClr val="dk1"/>
                </a:solidFill>
                <a:latin typeface="Arial"/>
                <a:ea typeface="Arial"/>
                <a:cs typeface="Arial"/>
                <a:sym typeface="Arial"/>
              </a:rPr>
              <a:t> 2RTT+ thời gian truyền tập tin</a:t>
            </a:r>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cxnSp>
        <p:nvCxnSpPr>
          <p:cNvPr id="1989" name="Google Shape;1989;p27"/>
          <p:cNvCxnSpPr/>
          <p:nvPr/>
        </p:nvCxnSpPr>
        <p:spPr>
          <a:xfrm>
            <a:off x="6116637" y="2490787"/>
            <a:ext cx="0" cy="2832100"/>
          </a:xfrm>
          <a:prstGeom prst="straightConnector1">
            <a:avLst/>
          </a:prstGeom>
          <a:noFill/>
          <a:ln cap="flat" cmpd="sng" w="9525">
            <a:solidFill>
              <a:srgbClr val="FF0000"/>
            </a:solidFill>
            <a:prstDash val="solid"/>
            <a:miter lim="800000"/>
            <a:headEnd len="med" w="med" type="none"/>
            <a:tailEnd len="med" w="med" type="triangle"/>
          </a:ln>
        </p:spPr>
      </p:cxnSp>
      <p:cxnSp>
        <p:nvCxnSpPr>
          <p:cNvPr id="1990" name="Google Shape;1990;p27"/>
          <p:cNvCxnSpPr/>
          <p:nvPr/>
        </p:nvCxnSpPr>
        <p:spPr>
          <a:xfrm>
            <a:off x="7807325" y="2484437"/>
            <a:ext cx="0" cy="2881312"/>
          </a:xfrm>
          <a:prstGeom prst="straightConnector1">
            <a:avLst/>
          </a:prstGeom>
          <a:noFill/>
          <a:ln cap="flat" cmpd="sng" w="9525">
            <a:solidFill>
              <a:srgbClr val="FF0000"/>
            </a:solidFill>
            <a:prstDash val="solid"/>
            <a:miter lim="800000"/>
            <a:headEnd len="med" w="med" type="none"/>
            <a:tailEnd len="med" w="med" type="triangle"/>
          </a:ln>
        </p:spPr>
      </p:cxnSp>
      <p:cxnSp>
        <p:nvCxnSpPr>
          <p:cNvPr id="1991" name="Google Shape;1991;p27"/>
          <p:cNvCxnSpPr/>
          <p:nvPr/>
        </p:nvCxnSpPr>
        <p:spPr>
          <a:xfrm>
            <a:off x="6130925" y="2722562"/>
            <a:ext cx="1684337" cy="390525"/>
          </a:xfrm>
          <a:prstGeom prst="straightConnector1">
            <a:avLst/>
          </a:prstGeom>
          <a:noFill/>
          <a:ln cap="flat" cmpd="sng" w="9525">
            <a:solidFill>
              <a:schemeClr val="dk1"/>
            </a:solidFill>
            <a:prstDash val="solid"/>
            <a:miter lim="800000"/>
            <a:headEnd len="med" w="med" type="none"/>
            <a:tailEnd len="med" w="med" type="triangle"/>
          </a:ln>
        </p:spPr>
      </p:cxnSp>
      <p:cxnSp>
        <p:nvCxnSpPr>
          <p:cNvPr id="1992" name="Google Shape;1992;p27"/>
          <p:cNvCxnSpPr/>
          <p:nvPr/>
        </p:nvCxnSpPr>
        <p:spPr>
          <a:xfrm flipH="1">
            <a:off x="6116637" y="3160712"/>
            <a:ext cx="1673225" cy="403225"/>
          </a:xfrm>
          <a:prstGeom prst="straightConnector1">
            <a:avLst/>
          </a:prstGeom>
          <a:noFill/>
          <a:ln cap="flat" cmpd="sng" w="9525">
            <a:solidFill>
              <a:schemeClr val="dk1"/>
            </a:solidFill>
            <a:prstDash val="solid"/>
            <a:miter lim="800000"/>
            <a:headEnd len="med" w="med" type="none"/>
            <a:tailEnd len="med" w="med" type="triangle"/>
          </a:ln>
        </p:spPr>
      </p:cxnSp>
      <p:cxnSp>
        <p:nvCxnSpPr>
          <p:cNvPr id="1993" name="Google Shape;1993;p27"/>
          <p:cNvCxnSpPr/>
          <p:nvPr/>
        </p:nvCxnSpPr>
        <p:spPr>
          <a:xfrm>
            <a:off x="6124575" y="3668712"/>
            <a:ext cx="1684337" cy="390525"/>
          </a:xfrm>
          <a:prstGeom prst="straightConnector1">
            <a:avLst/>
          </a:prstGeom>
          <a:noFill/>
          <a:ln cap="flat" cmpd="sng" w="9525">
            <a:solidFill>
              <a:schemeClr val="dk1"/>
            </a:solidFill>
            <a:prstDash val="solid"/>
            <a:miter lim="800000"/>
            <a:headEnd len="med" w="med" type="none"/>
            <a:tailEnd len="med" w="med" type="triangle"/>
          </a:ln>
        </p:spPr>
      </p:cxnSp>
      <p:cxnSp>
        <p:nvCxnSpPr>
          <p:cNvPr id="1994" name="Google Shape;1994;p27"/>
          <p:cNvCxnSpPr/>
          <p:nvPr/>
        </p:nvCxnSpPr>
        <p:spPr>
          <a:xfrm flipH="1">
            <a:off x="6140450" y="4151312"/>
            <a:ext cx="1673225" cy="379412"/>
          </a:xfrm>
          <a:prstGeom prst="straightConnector1">
            <a:avLst/>
          </a:prstGeom>
          <a:noFill/>
          <a:ln cap="flat" cmpd="sng" w="127000">
            <a:solidFill>
              <a:schemeClr val="dk1"/>
            </a:solidFill>
            <a:prstDash val="solid"/>
            <a:miter lim="800000"/>
            <a:headEnd len="med" w="med" type="none"/>
            <a:tailEnd len="med" w="med" type="none"/>
          </a:ln>
        </p:spPr>
      </p:cxnSp>
      <p:sp>
        <p:nvSpPr>
          <p:cNvPr id="1995" name="Google Shape;1995;p27"/>
          <p:cNvSpPr/>
          <p:nvPr/>
        </p:nvSpPr>
        <p:spPr>
          <a:xfrm>
            <a:off x="7886700" y="4067175"/>
            <a:ext cx="74612" cy="182562"/>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996" name="Google Shape;1996;p27"/>
          <p:cNvSpPr txBox="1"/>
          <p:nvPr/>
        </p:nvSpPr>
        <p:spPr>
          <a:xfrm>
            <a:off x="8061325" y="3609975"/>
            <a:ext cx="1227137" cy="1138237"/>
          </a:xfrm>
          <a:prstGeom prst="rect">
            <a:avLst/>
          </a:prstGeom>
          <a:noFill/>
          <a:ln>
            <a:noFill/>
          </a:ln>
        </p:spPr>
        <p:txBody>
          <a:bodyPr anchorCtr="0" anchor="t" bIns="45700" lIns="91425" spcFirstLastPara="1" rIns="91425" wrap="square" tIns="45700">
            <a:spAutoFit/>
          </a:bodyPr>
          <a:lstStyle/>
          <a:p>
            <a:pPr indent="0" lvl="0" marL="0" marR="0" rtl="0" algn="just">
              <a:lnSpc>
                <a:spcPct val="85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Thời gian</a:t>
            </a:r>
            <a:endParaRPr/>
          </a:p>
          <a:p>
            <a:pPr indent="0" lvl="0" marL="0" marR="0" rtl="0" algn="just">
              <a:lnSpc>
                <a:spcPct val="85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truyền tập tin</a:t>
            </a:r>
            <a:endParaRPr/>
          </a:p>
        </p:txBody>
      </p:sp>
      <p:cxnSp>
        <p:nvCxnSpPr>
          <p:cNvPr id="1997" name="Google Shape;1997;p27"/>
          <p:cNvCxnSpPr/>
          <p:nvPr/>
        </p:nvCxnSpPr>
        <p:spPr>
          <a:xfrm>
            <a:off x="5867400" y="2697162"/>
            <a:ext cx="249237" cy="1587"/>
          </a:xfrm>
          <a:prstGeom prst="straightConnector1">
            <a:avLst/>
          </a:prstGeom>
          <a:noFill/>
          <a:ln cap="flat" cmpd="sng" w="9525">
            <a:solidFill>
              <a:schemeClr val="dk1"/>
            </a:solidFill>
            <a:prstDash val="solid"/>
            <a:miter lim="800000"/>
            <a:headEnd len="med" w="med" type="none"/>
            <a:tailEnd len="med" w="med" type="none"/>
          </a:ln>
        </p:spPr>
      </p:cxnSp>
      <p:sp>
        <p:nvSpPr>
          <p:cNvPr id="1998" name="Google Shape;1998;p27"/>
          <p:cNvSpPr txBox="1"/>
          <p:nvPr/>
        </p:nvSpPr>
        <p:spPr>
          <a:xfrm>
            <a:off x="4398962" y="2324100"/>
            <a:ext cx="1520825" cy="61595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Khởi tạo </a:t>
            </a:r>
            <a:endParaRPr/>
          </a:p>
          <a:p>
            <a:pPr indent="0" lvl="0" marL="0" marR="0" rtl="0" algn="l">
              <a:lnSpc>
                <a:spcPct val="85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kết nối TCP</a:t>
            </a:r>
            <a:endParaRPr/>
          </a:p>
        </p:txBody>
      </p:sp>
      <p:sp>
        <p:nvSpPr>
          <p:cNvPr id="1999" name="Google Shape;1999;p27"/>
          <p:cNvSpPr/>
          <p:nvPr/>
        </p:nvSpPr>
        <p:spPr>
          <a:xfrm>
            <a:off x="5861050" y="2747962"/>
            <a:ext cx="128587" cy="803275"/>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00" name="Google Shape;2000;p27"/>
          <p:cNvSpPr txBox="1"/>
          <p:nvPr/>
        </p:nvSpPr>
        <p:spPr>
          <a:xfrm>
            <a:off x="5181600" y="2955925"/>
            <a:ext cx="681037" cy="354012"/>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RTT</a:t>
            </a:r>
            <a:endParaRPr/>
          </a:p>
        </p:txBody>
      </p:sp>
      <p:cxnSp>
        <p:nvCxnSpPr>
          <p:cNvPr id="2001" name="Google Shape;2001;p27"/>
          <p:cNvCxnSpPr/>
          <p:nvPr/>
        </p:nvCxnSpPr>
        <p:spPr>
          <a:xfrm>
            <a:off x="5775325" y="3602037"/>
            <a:ext cx="354012" cy="0"/>
          </a:xfrm>
          <a:prstGeom prst="straightConnector1">
            <a:avLst/>
          </a:prstGeom>
          <a:noFill/>
          <a:ln cap="flat" cmpd="sng" w="9525">
            <a:solidFill>
              <a:schemeClr val="dk1"/>
            </a:solidFill>
            <a:prstDash val="solid"/>
            <a:miter lim="800000"/>
            <a:headEnd len="med" w="med" type="none"/>
            <a:tailEnd len="med" w="med" type="none"/>
          </a:ln>
        </p:spPr>
      </p:cxnSp>
      <p:sp>
        <p:nvSpPr>
          <p:cNvPr id="2002" name="Google Shape;2002;p27"/>
          <p:cNvSpPr txBox="1"/>
          <p:nvPr/>
        </p:nvSpPr>
        <p:spPr>
          <a:xfrm>
            <a:off x="4633912" y="3313112"/>
            <a:ext cx="1125537" cy="61595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Yêu cầu</a:t>
            </a:r>
            <a:endParaRPr/>
          </a:p>
          <a:p>
            <a:pPr indent="0" lvl="0" marL="0" marR="0" rtl="0" algn="l">
              <a:lnSpc>
                <a:spcPct val="85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tập tin</a:t>
            </a:r>
            <a:endParaRPr/>
          </a:p>
        </p:txBody>
      </p:sp>
      <p:sp>
        <p:nvSpPr>
          <p:cNvPr id="2003" name="Google Shape;2003;p27"/>
          <p:cNvSpPr/>
          <p:nvPr/>
        </p:nvSpPr>
        <p:spPr>
          <a:xfrm>
            <a:off x="5867400" y="3657600"/>
            <a:ext cx="128587" cy="803275"/>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04" name="Google Shape;2004;p27"/>
          <p:cNvSpPr txBox="1"/>
          <p:nvPr/>
        </p:nvSpPr>
        <p:spPr>
          <a:xfrm>
            <a:off x="5214937" y="3913187"/>
            <a:ext cx="681037" cy="354012"/>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RTT</a:t>
            </a:r>
            <a:endParaRPr/>
          </a:p>
        </p:txBody>
      </p:sp>
      <p:cxnSp>
        <p:nvCxnSpPr>
          <p:cNvPr id="2005" name="Google Shape;2005;p27"/>
          <p:cNvCxnSpPr/>
          <p:nvPr/>
        </p:nvCxnSpPr>
        <p:spPr>
          <a:xfrm flipH="1">
            <a:off x="5786437" y="4591050"/>
            <a:ext cx="342900" cy="1587"/>
          </a:xfrm>
          <a:prstGeom prst="straightConnector1">
            <a:avLst/>
          </a:prstGeom>
          <a:noFill/>
          <a:ln cap="flat" cmpd="sng" w="9525">
            <a:solidFill>
              <a:schemeClr val="dk1"/>
            </a:solidFill>
            <a:prstDash val="solid"/>
            <a:miter lim="800000"/>
            <a:headEnd len="med" w="med" type="none"/>
            <a:tailEnd len="med" w="med" type="none"/>
          </a:ln>
        </p:spPr>
      </p:cxnSp>
      <p:sp>
        <p:nvSpPr>
          <p:cNvPr id="2006" name="Google Shape;2006;p27"/>
          <p:cNvSpPr txBox="1"/>
          <p:nvPr/>
        </p:nvSpPr>
        <p:spPr>
          <a:xfrm>
            <a:off x="4695825" y="4356100"/>
            <a:ext cx="1436687" cy="61595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Tập tin</a:t>
            </a:r>
            <a:endParaRPr/>
          </a:p>
          <a:p>
            <a:pPr indent="0" lvl="0" marL="0" marR="0" rtl="0" algn="l">
              <a:lnSpc>
                <a:spcPct val="85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được nhận</a:t>
            </a:r>
            <a:endParaRPr/>
          </a:p>
        </p:txBody>
      </p:sp>
      <p:sp>
        <p:nvSpPr>
          <p:cNvPr id="2007" name="Google Shape;2007;p27"/>
          <p:cNvSpPr txBox="1"/>
          <p:nvPr/>
        </p:nvSpPr>
        <p:spPr>
          <a:xfrm>
            <a:off x="5507037" y="5457825"/>
            <a:ext cx="1266825" cy="354012"/>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Thời gian</a:t>
            </a:r>
            <a:endParaRPr/>
          </a:p>
        </p:txBody>
      </p:sp>
      <p:sp>
        <p:nvSpPr>
          <p:cNvPr id="2008" name="Google Shape;2008;p27"/>
          <p:cNvSpPr txBox="1"/>
          <p:nvPr/>
        </p:nvSpPr>
        <p:spPr>
          <a:xfrm>
            <a:off x="7180262" y="5403850"/>
            <a:ext cx="12668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Thời gian</a:t>
            </a:r>
            <a:endParaRPr/>
          </a:p>
        </p:txBody>
      </p:sp>
      <p:grpSp>
        <p:nvGrpSpPr>
          <p:cNvPr id="2009" name="Google Shape;2009;p27"/>
          <p:cNvGrpSpPr/>
          <p:nvPr/>
        </p:nvGrpSpPr>
        <p:grpSpPr>
          <a:xfrm>
            <a:off x="7607300" y="1717675"/>
            <a:ext cx="423862" cy="684212"/>
            <a:chOff x="4140" y="429"/>
            <a:chExt cx="1425" cy="2396"/>
          </a:xfrm>
        </p:grpSpPr>
        <p:sp>
          <p:nvSpPr>
            <p:cNvPr id="2010" name="Google Shape;2010;p27"/>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11" name="Google Shape;2011;p27"/>
            <p:cNvSpPr txBox="1"/>
            <p:nvPr/>
          </p:nvSpPr>
          <p:spPr>
            <a:xfrm>
              <a:off x="4204" y="429"/>
              <a:ext cx="1051"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12" name="Google Shape;2012;p27"/>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13" name="Google Shape;2013;p2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14" name="Google Shape;2014;p27"/>
            <p:cNvSpPr txBox="1"/>
            <p:nvPr/>
          </p:nvSpPr>
          <p:spPr>
            <a:xfrm>
              <a:off x="4209" y="690"/>
              <a:ext cx="598"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015" name="Google Shape;2015;p27"/>
            <p:cNvGrpSpPr/>
            <p:nvPr/>
          </p:nvGrpSpPr>
          <p:grpSpPr>
            <a:xfrm>
              <a:off x="4748" y="668"/>
              <a:ext cx="582" cy="145"/>
              <a:chOff x="613" y="2568"/>
              <a:chExt cx="726" cy="139"/>
            </a:xfrm>
          </p:grpSpPr>
          <p:sp>
            <p:nvSpPr>
              <p:cNvPr id="2016" name="Google Shape;2016;p27"/>
              <p:cNvSpPr/>
              <p:nvPr/>
            </p:nvSpPr>
            <p:spPr>
              <a:xfrm>
                <a:off x="613" y="2568"/>
                <a:ext cx="726"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17" name="Google Shape;2017;p27"/>
              <p:cNvSpPr/>
              <p:nvPr/>
            </p:nvSpPr>
            <p:spPr>
              <a:xfrm>
                <a:off x="627" y="2584"/>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018" name="Google Shape;2018;p27"/>
            <p:cNvSpPr txBox="1"/>
            <p:nvPr/>
          </p:nvSpPr>
          <p:spPr>
            <a:xfrm>
              <a:off x="4225" y="1018"/>
              <a:ext cx="592"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019" name="Google Shape;2019;p27"/>
            <p:cNvGrpSpPr/>
            <p:nvPr/>
          </p:nvGrpSpPr>
          <p:grpSpPr>
            <a:xfrm>
              <a:off x="4749" y="996"/>
              <a:ext cx="582" cy="133"/>
              <a:chOff x="616" y="2570"/>
              <a:chExt cx="726" cy="138"/>
            </a:xfrm>
          </p:grpSpPr>
          <p:sp>
            <p:nvSpPr>
              <p:cNvPr id="2020" name="Google Shape;2020;p27"/>
              <p:cNvSpPr/>
              <p:nvPr/>
            </p:nvSpPr>
            <p:spPr>
              <a:xfrm>
                <a:off x="616" y="2570"/>
                <a:ext cx="726"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21" name="Google Shape;2021;p27"/>
              <p:cNvSpPr/>
              <p:nvPr/>
            </p:nvSpPr>
            <p:spPr>
              <a:xfrm>
                <a:off x="629" y="2587"/>
                <a:ext cx="693"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022" name="Google Shape;2022;p27"/>
            <p:cNvSpPr txBox="1"/>
            <p:nvPr/>
          </p:nvSpPr>
          <p:spPr>
            <a:xfrm>
              <a:off x="4215" y="1357"/>
              <a:ext cx="598"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23" name="Google Shape;2023;p27"/>
            <p:cNvSpPr txBox="1"/>
            <p:nvPr/>
          </p:nvSpPr>
          <p:spPr>
            <a:xfrm>
              <a:off x="4225" y="1658"/>
              <a:ext cx="598"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024" name="Google Shape;2024;p27"/>
            <p:cNvGrpSpPr/>
            <p:nvPr/>
          </p:nvGrpSpPr>
          <p:grpSpPr>
            <a:xfrm>
              <a:off x="4733" y="1641"/>
              <a:ext cx="587" cy="139"/>
              <a:chOff x="611" y="2581"/>
              <a:chExt cx="731" cy="128"/>
            </a:xfrm>
          </p:grpSpPr>
          <p:sp>
            <p:nvSpPr>
              <p:cNvPr id="2025" name="Google Shape;2025;p27"/>
              <p:cNvSpPr/>
              <p:nvPr/>
            </p:nvSpPr>
            <p:spPr>
              <a:xfrm>
                <a:off x="611" y="2581"/>
                <a:ext cx="731" cy="12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26" name="Google Shape;2026;p27"/>
              <p:cNvSpPr/>
              <p:nvPr/>
            </p:nvSpPr>
            <p:spPr>
              <a:xfrm>
                <a:off x="624" y="2586"/>
                <a:ext cx="698"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027" name="Google Shape;2027;p2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028" name="Google Shape;2028;p27"/>
            <p:cNvGrpSpPr/>
            <p:nvPr/>
          </p:nvGrpSpPr>
          <p:grpSpPr>
            <a:xfrm>
              <a:off x="4737" y="1335"/>
              <a:ext cx="582" cy="139"/>
              <a:chOff x="612" y="2576"/>
              <a:chExt cx="725" cy="139"/>
            </a:xfrm>
          </p:grpSpPr>
          <p:sp>
            <p:nvSpPr>
              <p:cNvPr id="2029" name="Google Shape;2029;p27"/>
              <p:cNvSpPr/>
              <p:nvPr/>
            </p:nvSpPr>
            <p:spPr>
              <a:xfrm>
                <a:off x="612" y="2576"/>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30" name="Google Shape;2030;p27"/>
              <p:cNvSpPr/>
              <p:nvPr/>
            </p:nvSpPr>
            <p:spPr>
              <a:xfrm>
                <a:off x="626" y="2587"/>
                <a:ext cx="691"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031" name="Google Shape;2031;p27"/>
            <p:cNvSpPr txBox="1"/>
            <p:nvPr/>
          </p:nvSpPr>
          <p:spPr>
            <a:xfrm>
              <a:off x="5250" y="429"/>
              <a:ext cx="69"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32" name="Google Shape;2032;p2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33" name="Google Shape;2033;p2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34" name="Google Shape;2034;p27"/>
            <p:cNvSpPr/>
            <p:nvPr/>
          </p:nvSpPr>
          <p:spPr>
            <a:xfrm>
              <a:off x="5517" y="2614"/>
              <a:ext cx="48"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35" name="Google Shape;2035;p2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36" name="Google Shape;2036;p27"/>
            <p:cNvSpPr/>
            <p:nvPr/>
          </p:nvSpPr>
          <p:spPr>
            <a:xfrm>
              <a:off x="4140" y="2680"/>
              <a:ext cx="1201"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37" name="Google Shape;2037;p27"/>
            <p:cNvSpPr/>
            <p:nvPr/>
          </p:nvSpPr>
          <p:spPr>
            <a:xfrm>
              <a:off x="4204" y="2708"/>
              <a:ext cx="1073"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38" name="Google Shape;2038;p27"/>
            <p:cNvSpPr/>
            <p:nvPr/>
          </p:nvSpPr>
          <p:spPr>
            <a:xfrm>
              <a:off x="4305" y="2380"/>
              <a:ext cx="160"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39" name="Google Shape;2039;p27"/>
            <p:cNvSpPr/>
            <p:nvPr/>
          </p:nvSpPr>
          <p:spPr>
            <a:xfrm>
              <a:off x="4487" y="2386"/>
              <a:ext cx="160" cy="13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40" name="Google Shape;2040;p27"/>
            <p:cNvSpPr/>
            <p:nvPr/>
          </p:nvSpPr>
          <p:spPr>
            <a:xfrm>
              <a:off x="4663" y="2380"/>
              <a:ext cx="155"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41" name="Google Shape;2041;p27"/>
            <p:cNvSpPr txBox="1"/>
            <p:nvPr/>
          </p:nvSpPr>
          <p:spPr>
            <a:xfrm>
              <a:off x="5063" y="1835"/>
              <a:ext cx="85"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042" name="Google Shape;2042;p27"/>
          <p:cNvGrpSpPr/>
          <p:nvPr/>
        </p:nvGrpSpPr>
        <p:grpSpPr>
          <a:xfrm>
            <a:off x="5605462" y="1739900"/>
            <a:ext cx="698500" cy="709612"/>
            <a:chOff x="-44" y="1473"/>
            <a:chExt cx="981" cy="1105"/>
          </a:xfrm>
        </p:grpSpPr>
        <p:pic>
          <p:nvPicPr>
            <p:cNvPr descr="desktop_computer_stylized_medium" id="2043" name="Google Shape;2043;p27"/>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044" name="Google Shape;2044;p2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9" name="Shape 2049"/>
        <p:cNvGrpSpPr/>
        <p:nvPr/>
      </p:nvGrpSpPr>
      <p:grpSpPr>
        <a:xfrm>
          <a:off x="0" y="0"/>
          <a:ext cx="0" cy="0"/>
          <a:chOff x="0" y="0"/>
          <a:chExt cx="0" cy="0"/>
        </a:xfrm>
      </p:grpSpPr>
      <p:sp>
        <p:nvSpPr>
          <p:cNvPr id="2050" name="Google Shape;2050;p2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051" name="Google Shape;2051;p2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2052" name="Google Shape;2052;p28"/>
          <p:cNvSpPr txBox="1"/>
          <p:nvPr>
            <p:ph type="title"/>
          </p:nvPr>
        </p:nvSpPr>
        <p:spPr>
          <a:xfrm>
            <a:off x="452437" y="173037"/>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HTTP bền vững</a:t>
            </a:r>
            <a:endParaRPr/>
          </a:p>
        </p:txBody>
      </p:sp>
      <p:sp>
        <p:nvSpPr>
          <p:cNvPr id="2053" name="Google Shape;2053;p28"/>
          <p:cNvSpPr txBox="1"/>
          <p:nvPr>
            <p:ph idx="1" type="body"/>
          </p:nvPr>
        </p:nvSpPr>
        <p:spPr>
          <a:xfrm>
            <a:off x="434975" y="1414462"/>
            <a:ext cx="3933825" cy="464820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Vấn đề với HTTP không bền vững:</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Yêu cầu 2 RTTs cho mỗi đối tượng</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Tốn tài nguyên khi Hệ điều hành xử lý mỗi kết nối TCP</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trình duyệt thường mở các kết nối TCP song song để lấy các đối tượng được tham chiếu</a:t>
            </a:r>
            <a:endParaRPr/>
          </a:p>
          <a:p>
            <a:pPr indent="0" lvl="0" marL="0" rtl="0" algn="just">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a:p>
            <a:pPr indent="0" lvl="0" marL="0" rtl="0" algn="just">
              <a:lnSpc>
                <a:spcPct val="85000"/>
              </a:lnSpc>
              <a:spcBef>
                <a:spcPts val="400"/>
              </a:spcBef>
              <a:spcAft>
                <a:spcPts val="0"/>
              </a:spcAft>
              <a:buClr>
                <a:srgbClr val="000099"/>
              </a:buClr>
              <a:buSzPts val="1300"/>
              <a:buFont typeface="Noto Sans Symbols"/>
              <a:buNone/>
            </a:pPr>
            <a:r>
              <a:t/>
            </a:r>
            <a:endParaRPr b="0" i="0" sz="2000" u="none">
              <a:solidFill>
                <a:schemeClr val="dk1"/>
              </a:solidFill>
              <a:latin typeface="Arial"/>
              <a:ea typeface="Arial"/>
              <a:cs typeface="Arial"/>
              <a:sym typeface="Arial"/>
            </a:endParaRPr>
          </a:p>
          <a:p>
            <a:pPr indent="-260350" lvl="0" marL="342900" rtl="0" algn="l">
              <a:lnSpc>
                <a:spcPct val="85000"/>
              </a:lnSpc>
              <a:spcBef>
                <a:spcPts val="400"/>
              </a:spcBef>
              <a:spcAft>
                <a:spcPts val="0"/>
              </a:spcAft>
              <a:buSzPts val="1300"/>
              <a:buNone/>
            </a:pPr>
            <a:r>
              <a:t/>
            </a:r>
            <a:endParaRPr b="0" i="0" sz="2000" u="none">
              <a:solidFill>
                <a:schemeClr val="dk1"/>
              </a:solidFill>
              <a:latin typeface="Arial"/>
              <a:ea typeface="Arial"/>
              <a:cs typeface="Arial"/>
              <a:sym typeface="Arial"/>
            </a:endParaRPr>
          </a:p>
        </p:txBody>
      </p:sp>
      <p:sp>
        <p:nvSpPr>
          <p:cNvPr id="2054" name="Google Shape;2054;p28"/>
          <p:cNvSpPr txBox="1"/>
          <p:nvPr>
            <p:ph idx="1" type="body"/>
          </p:nvPr>
        </p:nvSpPr>
        <p:spPr>
          <a:xfrm>
            <a:off x="4703750" y="1438275"/>
            <a:ext cx="3810000"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HTTP bền vững:</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chủ để kết </a:t>
            </a:r>
            <a:r>
              <a:rPr b="1" i="0" lang="en-US" sz="2400" u="none">
                <a:solidFill>
                  <a:schemeClr val="dk1"/>
                </a:solidFill>
                <a:latin typeface="Arial"/>
                <a:ea typeface="Arial"/>
                <a:cs typeface="Arial"/>
                <a:sym typeface="Arial"/>
              </a:rPr>
              <a:t>nối mở sau khi </a:t>
            </a:r>
            <a:r>
              <a:rPr b="0" i="0" lang="en-US" sz="2400" u="none">
                <a:solidFill>
                  <a:schemeClr val="dk1"/>
                </a:solidFill>
                <a:latin typeface="Arial"/>
                <a:ea typeface="Arial"/>
                <a:cs typeface="Arial"/>
                <a:sym typeface="Arial"/>
              </a:rPr>
              <a:t>gởi phản hồi</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thông điệp HTTP tiếp theo giữa cùng máy khách/máy chủ được gởi trên kết nối đã mở ở trên</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khách gởi các yêu cầu ngay khi nó gặp một đối tượng tham chiếu</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Chỉ cần một RTT cho tất cả các đối tượng được tham chiếu</a:t>
            </a:r>
            <a:endParaRPr/>
          </a:p>
        </p:txBody>
      </p:sp>
      <p:pic>
        <p:nvPicPr>
          <p:cNvPr descr="underline_base" id="2055" name="Google Shape;2055;p28"/>
          <p:cNvPicPr preferRelativeResize="0"/>
          <p:nvPr/>
        </p:nvPicPr>
        <p:blipFill rotWithShape="1">
          <a:blip r:embed="rId3">
            <a:alphaModFix/>
          </a:blip>
          <a:srcRect b="0" l="0" r="0" t="0"/>
          <a:stretch/>
        </p:blipFill>
        <p:spPr>
          <a:xfrm>
            <a:off x="469900" y="796925"/>
            <a:ext cx="3303587" cy="196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sp>
        <p:nvSpPr>
          <p:cNvPr id="2061" name="Google Shape;2061;p2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062" name="Google Shape;2062;p2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063" name="Google Shape;2063;p29"/>
          <p:cNvPicPr preferRelativeResize="0"/>
          <p:nvPr/>
        </p:nvPicPr>
        <p:blipFill rotWithShape="1">
          <a:blip r:embed="rId3">
            <a:alphaModFix/>
          </a:blip>
          <a:srcRect b="0" l="0" r="0" t="0"/>
          <a:stretch/>
        </p:blipFill>
        <p:spPr>
          <a:xfrm>
            <a:off x="528637" y="908050"/>
            <a:ext cx="5027612" cy="173037"/>
          </a:xfrm>
          <a:prstGeom prst="rect">
            <a:avLst/>
          </a:prstGeom>
          <a:noFill/>
          <a:ln>
            <a:noFill/>
          </a:ln>
        </p:spPr>
      </p:pic>
      <p:sp>
        <p:nvSpPr>
          <p:cNvPr id="2064" name="Google Shape;2064;p29"/>
          <p:cNvSpPr txBox="1"/>
          <p:nvPr>
            <p:ph type="title"/>
          </p:nvPr>
        </p:nvSpPr>
        <p:spPr>
          <a:xfrm>
            <a:off x="477837" y="234950"/>
            <a:ext cx="77724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Thông điệp yêu cầu HTTP</a:t>
            </a:r>
            <a:endParaRPr/>
          </a:p>
        </p:txBody>
      </p:sp>
      <p:sp>
        <p:nvSpPr>
          <p:cNvPr id="2065" name="Google Shape;2065;p29"/>
          <p:cNvSpPr txBox="1"/>
          <p:nvPr>
            <p:ph idx="1" type="body"/>
          </p:nvPr>
        </p:nvSpPr>
        <p:spPr>
          <a:xfrm>
            <a:off x="484187" y="1381125"/>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Hai loại thông điệp HTTP: yêu cầu</a:t>
            </a:r>
            <a:r>
              <a:rPr b="0" i="0" lang="en-US" sz="2400" u="none">
                <a:solidFill>
                  <a:srgbClr val="C00000"/>
                </a:solidFill>
                <a:latin typeface="Arial"/>
                <a:ea typeface="Arial"/>
                <a:cs typeface="Arial"/>
                <a:sym typeface="Arial"/>
              </a:rPr>
              <a:t> (</a:t>
            </a:r>
            <a:r>
              <a:rPr b="0" i="1" lang="en-US" sz="2400" u="none">
                <a:solidFill>
                  <a:srgbClr val="CC0000"/>
                </a:solidFill>
                <a:latin typeface="Arial"/>
                <a:ea typeface="Arial"/>
                <a:cs typeface="Arial"/>
                <a:sym typeface="Arial"/>
              </a:rPr>
              <a:t>request)</a:t>
            </a:r>
            <a:r>
              <a:rPr b="0" i="0" lang="en-US" sz="2400" u="none">
                <a:solidFill>
                  <a:srgbClr val="CC0000"/>
                </a:solidFill>
                <a:latin typeface="Arial"/>
                <a:ea typeface="Arial"/>
                <a:cs typeface="Arial"/>
                <a:sym typeface="Arial"/>
              </a:rPr>
              <a:t>, </a:t>
            </a:r>
            <a:r>
              <a:rPr b="0" i="0" lang="en-US" sz="2400" u="none">
                <a:solidFill>
                  <a:schemeClr val="dk1"/>
                </a:solidFill>
                <a:latin typeface="Arial"/>
                <a:ea typeface="Arial"/>
                <a:cs typeface="Arial"/>
                <a:sym typeface="Arial"/>
              </a:rPr>
              <a:t>phản hồi </a:t>
            </a:r>
            <a:r>
              <a:rPr b="0" i="0" lang="en-US" sz="2400" u="none">
                <a:solidFill>
                  <a:srgbClr val="CC0000"/>
                </a:solidFill>
                <a:latin typeface="Arial"/>
                <a:ea typeface="Arial"/>
                <a:cs typeface="Arial"/>
                <a:sym typeface="Arial"/>
              </a:rPr>
              <a:t>(</a:t>
            </a:r>
            <a:r>
              <a:rPr b="0" i="1" lang="en-US" sz="2400" u="none">
                <a:solidFill>
                  <a:srgbClr val="CC0000"/>
                </a:solidFill>
                <a:latin typeface="Arial"/>
                <a:ea typeface="Arial"/>
                <a:cs typeface="Arial"/>
                <a:sym typeface="Arial"/>
              </a:rPr>
              <a:t>response)</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rgbClr val="CC0000"/>
                </a:solidFill>
                <a:latin typeface="Arial"/>
                <a:ea typeface="Arial"/>
                <a:cs typeface="Arial"/>
                <a:sym typeface="Arial"/>
              </a:rPr>
              <a:t>Thông điệp yêu cầu HTTP:</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ASCII (</a:t>
            </a:r>
            <a:r>
              <a:rPr b="0" i="0" lang="en-US" sz="1900" u="none">
                <a:solidFill>
                  <a:schemeClr val="dk1"/>
                </a:solidFill>
                <a:latin typeface="Arial"/>
                <a:ea typeface="Arial"/>
                <a:cs typeface="Arial"/>
                <a:sym typeface="Arial"/>
              </a:rPr>
              <a:t>dạng thức con người có thể đọc được</a:t>
            </a:r>
            <a:r>
              <a:rPr b="0" i="0" lang="en-US" sz="2000" u="none">
                <a:solidFill>
                  <a:schemeClr val="dk1"/>
                </a:solidFill>
                <a:latin typeface="Arial"/>
                <a:ea typeface="Arial"/>
                <a:cs typeface="Arial"/>
                <a:sym typeface="Arial"/>
              </a:rPr>
              <a:t>)</a:t>
            </a:r>
            <a:endParaRPr/>
          </a:p>
        </p:txBody>
      </p:sp>
      <p:sp>
        <p:nvSpPr>
          <p:cNvPr id="2066" name="Google Shape;2066;p29"/>
          <p:cNvSpPr txBox="1"/>
          <p:nvPr/>
        </p:nvSpPr>
        <p:spPr>
          <a:xfrm>
            <a:off x="0" y="3119437"/>
            <a:ext cx="2746375"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Dòng yêu cầu</a:t>
            </a:r>
            <a:endParaRPr/>
          </a:p>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(các lệnh GET, POST, </a:t>
            </a:r>
            <a:endParaRPr/>
          </a:p>
          <a:p>
            <a:pPr indent="0" lvl="0" marL="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HEAD)</a:t>
            </a:r>
            <a:endParaRPr/>
          </a:p>
        </p:txBody>
      </p:sp>
      <p:cxnSp>
        <p:nvCxnSpPr>
          <p:cNvPr id="2067" name="Google Shape;2067;p29"/>
          <p:cNvCxnSpPr/>
          <p:nvPr/>
        </p:nvCxnSpPr>
        <p:spPr>
          <a:xfrm>
            <a:off x="1925637" y="3368675"/>
            <a:ext cx="868362" cy="146050"/>
          </a:xfrm>
          <a:prstGeom prst="straightConnector1">
            <a:avLst/>
          </a:prstGeom>
          <a:noFill/>
          <a:ln cap="flat" cmpd="sng" w="19050">
            <a:solidFill>
              <a:srgbClr val="000099"/>
            </a:solidFill>
            <a:prstDash val="solid"/>
            <a:miter lim="800000"/>
            <a:headEnd len="med" w="med" type="none"/>
            <a:tailEnd len="med" w="med" type="triangle"/>
          </a:ln>
        </p:spPr>
      </p:cxnSp>
      <p:sp>
        <p:nvSpPr>
          <p:cNvPr id="2068" name="Google Shape;2068;p29"/>
          <p:cNvSpPr/>
          <p:nvPr/>
        </p:nvSpPr>
        <p:spPr>
          <a:xfrm>
            <a:off x="2776537" y="3705225"/>
            <a:ext cx="149225" cy="1957387"/>
          </a:xfrm>
          <a:custGeom>
            <a:rect b="b" l="l" r="r" t="t"/>
            <a:pathLst>
              <a:path extrusionOk="0" h="924" w="150">
                <a:moveTo>
                  <a:pt x="122" y="6"/>
                </a:moveTo>
                <a:lnTo>
                  <a:pt x="0" y="0"/>
                </a:lnTo>
                <a:lnTo>
                  <a:pt x="0" y="924"/>
                </a:lnTo>
                <a:lnTo>
                  <a:pt x="150" y="918"/>
                </a:lnTo>
              </a:path>
            </a:pathLst>
          </a:custGeom>
          <a:noFill/>
          <a:ln cap="flat" cmpd="sng" w="19050">
            <a:solidFill>
              <a:srgbClr val="000099"/>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69" name="Google Shape;2069;p29"/>
          <p:cNvSpPr txBox="1"/>
          <p:nvPr/>
        </p:nvSpPr>
        <p:spPr>
          <a:xfrm>
            <a:off x="401637" y="4222750"/>
            <a:ext cx="2312987" cy="46196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Các dòng </a:t>
            </a:r>
            <a:r>
              <a:rPr b="0" i="0" lang="en-US" sz="2400" u="none">
                <a:solidFill>
                  <a:srgbClr val="000099"/>
                </a:solidFill>
                <a:latin typeface="Arial"/>
                <a:ea typeface="Arial"/>
                <a:cs typeface="Arial"/>
                <a:sym typeface="Arial"/>
              </a:rPr>
              <a:t>header</a:t>
            </a:r>
            <a:endParaRPr/>
          </a:p>
        </p:txBody>
      </p:sp>
      <p:cxnSp>
        <p:nvCxnSpPr>
          <p:cNvPr id="2070" name="Google Shape;2070;p29"/>
          <p:cNvCxnSpPr/>
          <p:nvPr/>
        </p:nvCxnSpPr>
        <p:spPr>
          <a:xfrm>
            <a:off x="2309812" y="5789612"/>
            <a:ext cx="511175" cy="0"/>
          </a:xfrm>
          <a:prstGeom prst="straightConnector1">
            <a:avLst/>
          </a:prstGeom>
          <a:noFill/>
          <a:ln cap="flat" cmpd="sng" w="19050">
            <a:solidFill>
              <a:srgbClr val="000099"/>
            </a:solidFill>
            <a:prstDash val="solid"/>
            <a:miter lim="800000"/>
            <a:headEnd len="med" w="med" type="none"/>
            <a:tailEnd len="med" w="med" type="triangle"/>
          </a:ln>
        </p:spPr>
      </p:cxnSp>
      <p:sp>
        <p:nvSpPr>
          <p:cNvPr id="2071" name="Google Shape;2071;p29"/>
          <p:cNvSpPr txBox="1"/>
          <p:nvPr/>
        </p:nvSpPr>
        <p:spPr>
          <a:xfrm>
            <a:off x="346075" y="5000625"/>
            <a:ext cx="2574925" cy="13239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Ký tự xuống dòng, </a:t>
            </a:r>
            <a:endParaRPr/>
          </a:p>
          <a:p>
            <a:pPr indent="0" lvl="0" marL="0" marR="0" rtl="0" algn="just">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về đầu dòng mới chỉ </a:t>
            </a:r>
            <a:endParaRPr/>
          </a:p>
          <a:p>
            <a:pPr indent="0" lvl="0" marL="0" marR="0" rtl="0" algn="just">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điểm cuối cùng </a:t>
            </a:r>
            <a:endParaRPr/>
          </a:p>
          <a:p>
            <a:pPr indent="0" lvl="0" marL="0" marR="0" rtl="0" algn="just">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của thông điệp</a:t>
            </a:r>
            <a:endParaRPr/>
          </a:p>
        </p:txBody>
      </p:sp>
      <p:sp>
        <p:nvSpPr>
          <p:cNvPr id="2072" name="Google Shape;2072;p29"/>
          <p:cNvSpPr txBox="1"/>
          <p:nvPr/>
        </p:nvSpPr>
        <p:spPr>
          <a:xfrm>
            <a:off x="2809875" y="3403600"/>
            <a:ext cx="4910137" cy="25860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GET /index.html HTTP/1.1\r\n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Host: www-net.cs.umass.edu\r\n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User-Agent: Firefox/3.6.10\r\n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Accept: text/html,application/xhtml+xml\r\n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Accept-Language: en-us,en;q=0.5\r\n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Accept-Encoding: gzip,deflate\r\n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Accept-Charset: ISO-8859-1,utf-8;q=0.7\r\n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Keep-Alive: 115\r\n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Connection: keep-alive\r\n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\r\n</a:t>
            </a:r>
            <a:endParaRPr/>
          </a:p>
        </p:txBody>
      </p:sp>
      <p:cxnSp>
        <p:nvCxnSpPr>
          <p:cNvPr id="2073" name="Google Shape;2073;p29"/>
          <p:cNvCxnSpPr/>
          <p:nvPr/>
        </p:nvCxnSpPr>
        <p:spPr>
          <a:xfrm flipH="1">
            <a:off x="6334125" y="3014662"/>
            <a:ext cx="542925" cy="420687"/>
          </a:xfrm>
          <a:prstGeom prst="straightConnector1">
            <a:avLst/>
          </a:prstGeom>
          <a:noFill/>
          <a:ln cap="flat" cmpd="sng" w="9525">
            <a:solidFill>
              <a:srgbClr val="000099"/>
            </a:solidFill>
            <a:prstDash val="solid"/>
            <a:miter lim="800000"/>
            <a:headEnd len="med" w="med" type="none"/>
            <a:tailEnd len="med" w="med" type="triangle"/>
          </a:ln>
        </p:spPr>
      </p:cxnSp>
      <p:sp>
        <p:nvSpPr>
          <p:cNvPr id="2074" name="Google Shape;2074;p29"/>
          <p:cNvSpPr txBox="1"/>
          <p:nvPr/>
        </p:nvSpPr>
        <p:spPr>
          <a:xfrm>
            <a:off x="6883400" y="2728912"/>
            <a:ext cx="2208212" cy="4000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Ký tự xuống dòng</a:t>
            </a:r>
            <a:endParaRPr/>
          </a:p>
        </p:txBody>
      </p:sp>
      <p:sp>
        <p:nvSpPr>
          <p:cNvPr id="2075" name="Google Shape;2075;p29"/>
          <p:cNvSpPr txBox="1"/>
          <p:nvPr/>
        </p:nvSpPr>
        <p:spPr>
          <a:xfrm>
            <a:off x="6918325" y="3057525"/>
            <a:ext cx="2278062" cy="4000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Ký tự về đầu dòng</a:t>
            </a:r>
            <a:endParaRPr/>
          </a:p>
        </p:txBody>
      </p:sp>
      <p:cxnSp>
        <p:nvCxnSpPr>
          <p:cNvPr id="2076" name="Google Shape;2076;p29"/>
          <p:cNvCxnSpPr/>
          <p:nvPr/>
        </p:nvCxnSpPr>
        <p:spPr>
          <a:xfrm flipH="1">
            <a:off x="6615112" y="3311525"/>
            <a:ext cx="309562" cy="171450"/>
          </a:xfrm>
          <a:prstGeom prst="straightConnector1">
            <a:avLst/>
          </a:prstGeom>
          <a:noFill/>
          <a:ln cap="flat" cmpd="sng" w="9525">
            <a:solidFill>
              <a:srgbClr val="000099"/>
            </a:solidFill>
            <a:prstDash val="solid"/>
            <a:miter lim="800000"/>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01" name="Google Shape;401;p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02" name="Google Shape;402;p3"/>
          <p:cNvPicPr preferRelativeResize="0"/>
          <p:nvPr/>
        </p:nvPicPr>
        <p:blipFill rotWithShape="1">
          <a:blip r:embed="rId3">
            <a:alphaModFix/>
          </a:blip>
          <a:srcRect b="0" l="0" r="0" t="0"/>
          <a:stretch/>
        </p:blipFill>
        <p:spPr>
          <a:xfrm>
            <a:off x="558800" y="1254125"/>
            <a:ext cx="6399212" cy="173037"/>
          </a:xfrm>
          <a:prstGeom prst="rect">
            <a:avLst/>
          </a:prstGeom>
          <a:noFill/>
          <a:ln>
            <a:noFill/>
          </a:ln>
        </p:spPr>
      </p:pic>
      <p:sp>
        <p:nvSpPr>
          <p:cNvPr id="403" name="Google Shape;403;p3"/>
          <p:cNvSpPr txBox="1"/>
          <p:nvPr>
            <p:ph type="title"/>
          </p:nvPr>
        </p:nvSpPr>
        <p:spPr>
          <a:xfrm>
            <a:off x="455612" y="30162"/>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lớp Ứng dụng (application layer)</a:t>
            </a:r>
            <a:endParaRPr/>
          </a:p>
        </p:txBody>
      </p:sp>
      <p:sp>
        <p:nvSpPr>
          <p:cNvPr id="404" name="Google Shape;404;p3"/>
          <p:cNvSpPr txBox="1"/>
          <p:nvPr>
            <p:ph idx="1" type="body"/>
          </p:nvPr>
        </p:nvSpPr>
        <p:spPr>
          <a:xfrm>
            <a:off x="455612" y="1814512"/>
            <a:ext cx="3581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560"/>
              <a:buNone/>
            </a:pPr>
            <a:r>
              <a:rPr b="0" i="0" lang="en-US" sz="2400" u="sng">
                <a:solidFill>
                  <a:srgbClr val="CC0000"/>
                </a:solidFill>
                <a:latin typeface="Arial"/>
                <a:ea typeface="Arial"/>
                <a:cs typeface="Arial"/>
                <a:sym typeface="Arial"/>
              </a:rPr>
              <a:t>Mục tiêu:</a:t>
            </a:r>
            <a:r>
              <a:rPr b="0" i="0" lang="en-US" sz="2400" u="none">
                <a:solidFill>
                  <a:srgbClr val="CC0000"/>
                </a:solidFill>
                <a:latin typeface="Arial"/>
                <a:ea typeface="Arial"/>
                <a:cs typeface="Arial"/>
                <a:sym typeface="Arial"/>
              </a:rPr>
              <a:t> </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Khái niệm, các phương diện áp dụng của các giao thức ứng dụng mạng</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Các mô hình dịch vụ tầng transcổng</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Mô hình máy khách-máy chủ</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Mô hình peer-to-peer</a:t>
            </a:r>
            <a:endParaRPr/>
          </a:p>
        </p:txBody>
      </p:sp>
      <p:sp>
        <p:nvSpPr>
          <p:cNvPr id="405" name="Google Shape;405;p3"/>
          <p:cNvSpPr txBox="1"/>
          <p:nvPr>
            <p:ph idx="1" type="body"/>
          </p:nvPr>
        </p:nvSpPr>
        <p:spPr>
          <a:xfrm>
            <a:off x="4419600" y="1814512"/>
            <a:ext cx="390525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Tìm hiểu về các giao thức thông qua việc xem xét các giao thức phổ biến của lớp ứng dụng</a:t>
            </a:r>
            <a:endParaRPr/>
          </a:p>
          <a:p>
            <a:pPr indent="-285750" lvl="1" marL="742950" rtl="0" algn="just">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HTTP</a:t>
            </a:r>
            <a:endParaRPr/>
          </a:p>
          <a:p>
            <a:pPr indent="-285750" lvl="1" marL="742950" rtl="0" algn="just">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FTP</a:t>
            </a:r>
            <a:endParaRPr/>
          </a:p>
          <a:p>
            <a:pPr indent="-285750" lvl="1" marL="742950" rtl="0" algn="just">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SMTP / POP3 / IMAP</a:t>
            </a:r>
            <a:endParaRPr/>
          </a:p>
          <a:p>
            <a:pPr indent="-285750" lvl="1" marL="742950" rtl="0" algn="just">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DNS</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Lập trình ứng dụng mạng</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Socket API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1" name="Shape 2081"/>
        <p:cNvGrpSpPr/>
        <p:nvPr/>
      </p:nvGrpSpPr>
      <p:grpSpPr>
        <a:xfrm>
          <a:off x="0" y="0"/>
          <a:ext cx="0" cy="0"/>
          <a:chOff x="0" y="0"/>
          <a:chExt cx="0" cy="0"/>
        </a:xfrm>
      </p:grpSpPr>
      <p:sp>
        <p:nvSpPr>
          <p:cNvPr id="2082" name="Google Shape;2082;p3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083" name="Google Shape;2083;p30"/>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084" name="Google Shape;2084;p30"/>
          <p:cNvPicPr preferRelativeResize="0"/>
          <p:nvPr/>
        </p:nvPicPr>
        <p:blipFill rotWithShape="1">
          <a:blip r:embed="rId3">
            <a:alphaModFix/>
          </a:blip>
          <a:srcRect b="0" l="0" r="0" t="0"/>
          <a:stretch/>
        </p:blipFill>
        <p:spPr>
          <a:xfrm>
            <a:off x="587375" y="1204912"/>
            <a:ext cx="7313612" cy="173037"/>
          </a:xfrm>
          <a:prstGeom prst="rect">
            <a:avLst/>
          </a:prstGeom>
          <a:noFill/>
          <a:ln>
            <a:noFill/>
          </a:ln>
        </p:spPr>
      </p:pic>
      <p:sp>
        <p:nvSpPr>
          <p:cNvPr id="2085" name="Google Shape;2085;p30"/>
          <p:cNvSpPr txBox="1"/>
          <p:nvPr>
            <p:ph type="title"/>
          </p:nvPr>
        </p:nvSpPr>
        <p:spPr>
          <a:xfrm>
            <a:off x="533400" y="53975"/>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Thông điệp yêu cầu HTTP: định dạng tổng quát</a:t>
            </a:r>
            <a:endParaRPr/>
          </a:p>
        </p:txBody>
      </p:sp>
      <p:sp>
        <p:nvSpPr>
          <p:cNvPr id="2086" name="Google Shape;2086;p30"/>
          <p:cNvSpPr txBox="1"/>
          <p:nvPr/>
        </p:nvSpPr>
        <p:spPr>
          <a:xfrm>
            <a:off x="6967537" y="1662112"/>
            <a:ext cx="1125537" cy="646112"/>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Dòng</a:t>
            </a:r>
            <a:endParaRPr/>
          </a:p>
          <a:p>
            <a:pPr indent="-342900" lvl="0" marL="342900" marR="0" rtl="0" algn="l">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Yêu cầu</a:t>
            </a:r>
            <a:endParaRPr/>
          </a:p>
        </p:txBody>
      </p:sp>
      <p:sp>
        <p:nvSpPr>
          <p:cNvPr id="2087" name="Google Shape;2087;p30"/>
          <p:cNvSpPr txBox="1"/>
          <p:nvPr/>
        </p:nvSpPr>
        <p:spPr>
          <a:xfrm>
            <a:off x="6962775" y="2678112"/>
            <a:ext cx="1282700" cy="646112"/>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Các dòng</a:t>
            </a:r>
            <a:endParaRPr/>
          </a:p>
          <a:p>
            <a:pPr indent="-342900" lvl="0" marL="342900" marR="0" rtl="0" algn="l">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header</a:t>
            </a:r>
            <a:endParaRPr/>
          </a:p>
        </p:txBody>
      </p:sp>
      <p:sp>
        <p:nvSpPr>
          <p:cNvPr id="2088" name="Google Shape;2088;p30"/>
          <p:cNvSpPr txBox="1"/>
          <p:nvPr/>
        </p:nvSpPr>
        <p:spPr>
          <a:xfrm>
            <a:off x="6578600" y="2247900"/>
            <a:ext cx="346075" cy="1819275"/>
          </a:xfrm>
          <a:prstGeom prst="rect">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89" name="Google Shape;2089;p30"/>
          <p:cNvSpPr txBox="1"/>
          <p:nvPr/>
        </p:nvSpPr>
        <p:spPr>
          <a:xfrm>
            <a:off x="6445250" y="2197100"/>
            <a:ext cx="290512" cy="20177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90" name="Google Shape;2090;p30"/>
          <p:cNvSpPr txBox="1"/>
          <p:nvPr/>
        </p:nvSpPr>
        <p:spPr>
          <a:xfrm>
            <a:off x="6813550" y="4303712"/>
            <a:ext cx="712787" cy="1216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091" name="Google Shape;2091;p30"/>
          <p:cNvSpPr txBox="1"/>
          <p:nvPr/>
        </p:nvSpPr>
        <p:spPr>
          <a:xfrm>
            <a:off x="6964362" y="4868862"/>
            <a:ext cx="769937" cy="369887"/>
          </a:xfrm>
          <a:prstGeom prst="rect">
            <a:avLst/>
          </a:prstGeom>
          <a:solidFill>
            <a:schemeClr val="lt1"/>
          </a:solid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Thân</a:t>
            </a:r>
            <a:endParaRPr/>
          </a:p>
        </p:txBody>
      </p:sp>
      <p:sp>
        <p:nvSpPr>
          <p:cNvPr id="2092" name="Google Shape;2092;p30"/>
          <p:cNvSpPr txBox="1"/>
          <p:nvPr/>
        </p:nvSpPr>
        <p:spPr>
          <a:xfrm>
            <a:off x="1143000" y="1698625"/>
            <a:ext cx="5638800" cy="446087"/>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2093" name="Google Shape;2093;p30"/>
          <p:cNvCxnSpPr/>
          <p:nvPr/>
        </p:nvCxnSpPr>
        <p:spPr>
          <a:xfrm>
            <a:off x="2451100" y="1701800"/>
            <a:ext cx="0" cy="438150"/>
          </a:xfrm>
          <a:prstGeom prst="straightConnector1">
            <a:avLst/>
          </a:prstGeom>
          <a:noFill/>
          <a:ln cap="flat" cmpd="sng" w="19050">
            <a:solidFill>
              <a:schemeClr val="dk1"/>
            </a:solidFill>
            <a:prstDash val="solid"/>
            <a:miter lim="800000"/>
            <a:headEnd len="med" w="med" type="none"/>
            <a:tailEnd len="med" w="med" type="none"/>
          </a:ln>
        </p:spPr>
      </p:cxnSp>
      <p:cxnSp>
        <p:nvCxnSpPr>
          <p:cNvPr id="2094" name="Google Shape;2094;p30"/>
          <p:cNvCxnSpPr/>
          <p:nvPr/>
        </p:nvCxnSpPr>
        <p:spPr>
          <a:xfrm>
            <a:off x="2895600" y="1701800"/>
            <a:ext cx="0" cy="438150"/>
          </a:xfrm>
          <a:prstGeom prst="straightConnector1">
            <a:avLst/>
          </a:prstGeom>
          <a:noFill/>
          <a:ln cap="flat" cmpd="sng" w="19050">
            <a:solidFill>
              <a:schemeClr val="dk1"/>
            </a:solidFill>
            <a:prstDash val="solid"/>
            <a:miter lim="800000"/>
            <a:headEnd len="med" w="med" type="none"/>
            <a:tailEnd len="med" w="med" type="none"/>
          </a:ln>
        </p:spPr>
      </p:cxnSp>
      <p:cxnSp>
        <p:nvCxnSpPr>
          <p:cNvPr id="2095" name="Google Shape;2095;p30"/>
          <p:cNvCxnSpPr/>
          <p:nvPr/>
        </p:nvCxnSpPr>
        <p:spPr>
          <a:xfrm>
            <a:off x="4203700" y="1701800"/>
            <a:ext cx="0" cy="438150"/>
          </a:xfrm>
          <a:prstGeom prst="straightConnector1">
            <a:avLst/>
          </a:prstGeom>
          <a:noFill/>
          <a:ln cap="flat" cmpd="sng" w="19050">
            <a:solidFill>
              <a:schemeClr val="dk1"/>
            </a:solidFill>
            <a:prstDash val="solid"/>
            <a:miter lim="800000"/>
            <a:headEnd len="med" w="med" type="none"/>
            <a:tailEnd len="med" w="med" type="none"/>
          </a:ln>
        </p:spPr>
      </p:cxnSp>
      <p:cxnSp>
        <p:nvCxnSpPr>
          <p:cNvPr id="2096" name="Google Shape;2096;p30"/>
          <p:cNvCxnSpPr/>
          <p:nvPr/>
        </p:nvCxnSpPr>
        <p:spPr>
          <a:xfrm>
            <a:off x="4629150" y="1695450"/>
            <a:ext cx="0" cy="438150"/>
          </a:xfrm>
          <a:prstGeom prst="straightConnector1">
            <a:avLst/>
          </a:prstGeom>
          <a:noFill/>
          <a:ln cap="flat" cmpd="sng" w="19050">
            <a:solidFill>
              <a:schemeClr val="dk1"/>
            </a:solidFill>
            <a:prstDash val="solid"/>
            <a:miter lim="800000"/>
            <a:headEnd len="med" w="med" type="none"/>
            <a:tailEnd len="med" w="med" type="none"/>
          </a:ln>
        </p:spPr>
      </p:cxnSp>
      <p:cxnSp>
        <p:nvCxnSpPr>
          <p:cNvPr id="2097" name="Google Shape;2097;p30"/>
          <p:cNvCxnSpPr/>
          <p:nvPr/>
        </p:nvCxnSpPr>
        <p:spPr>
          <a:xfrm>
            <a:off x="5930900" y="1701800"/>
            <a:ext cx="0" cy="438150"/>
          </a:xfrm>
          <a:prstGeom prst="straightConnector1">
            <a:avLst/>
          </a:prstGeom>
          <a:noFill/>
          <a:ln cap="flat" cmpd="sng" w="19050">
            <a:solidFill>
              <a:schemeClr val="dk1"/>
            </a:solidFill>
            <a:prstDash val="solid"/>
            <a:miter lim="800000"/>
            <a:headEnd len="med" w="med" type="none"/>
            <a:tailEnd len="med" w="med" type="none"/>
          </a:ln>
        </p:spPr>
      </p:cxnSp>
      <p:cxnSp>
        <p:nvCxnSpPr>
          <p:cNvPr id="2098" name="Google Shape;2098;p30"/>
          <p:cNvCxnSpPr/>
          <p:nvPr/>
        </p:nvCxnSpPr>
        <p:spPr>
          <a:xfrm>
            <a:off x="6369050" y="1701800"/>
            <a:ext cx="0" cy="438150"/>
          </a:xfrm>
          <a:prstGeom prst="straightConnector1">
            <a:avLst/>
          </a:prstGeom>
          <a:noFill/>
          <a:ln cap="flat" cmpd="sng" w="19050">
            <a:solidFill>
              <a:schemeClr val="dk1"/>
            </a:solidFill>
            <a:prstDash val="solid"/>
            <a:miter lim="800000"/>
            <a:headEnd len="med" w="med" type="none"/>
            <a:tailEnd len="med" w="med" type="none"/>
          </a:ln>
        </p:spPr>
      </p:cxnSp>
      <p:sp>
        <p:nvSpPr>
          <p:cNvPr id="2099" name="Google Shape;2099;p30"/>
          <p:cNvSpPr txBox="1"/>
          <p:nvPr/>
        </p:nvSpPr>
        <p:spPr>
          <a:xfrm>
            <a:off x="1266825" y="1725612"/>
            <a:ext cx="103028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method</a:t>
            </a:r>
            <a:endParaRPr/>
          </a:p>
        </p:txBody>
      </p:sp>
      <p:sp>
        <p:nvSpPr>
          <p:cNvPr id="2100" name="Google Shape;2100;p30"/>
          <p:cNvSpPr txBox="1"/>
          <p:nvPr/>
        </p:nvSpPr>
        <p:spPr>
          <a:xfrm>
            <a:off x="2428875" y="1706562"/>
            <a:ext cx="45243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sp</a:t>
            </a:r>
            <a:endParaRPr/>
          </a:p>
        </p:txBody>
      </p:sp>
      <p:sp>
        <p:nvSpPr>
          <p:cNvPr id="2101" name="Google Shape;2101;p30"/>
          <p:cNvSpPr txBox="1"/>
          <p:nvPr/>
        </p:nvSpPr>
        <p:spPr>
          <a:xfrm>
            <a:off x="4194175" y="1712912"/>
            <a:ext cx="45243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sp</a:t>
            </a:r>
            <a:endParaRPr/>
          </a:p>
        </p:txBody>
      </p:sp>
      <p:sp>
        <p:nvSpPr>
          <p:cNvPr id="2102" name="Google Shape;2102;p30"/>
          <p:cNvSpPr txBox="1"/>
          <p:nvPr/>
        </p:nvSpPr>
        <p:spPr>
          <a:xfrm>
            <a:off x="5946775" y="1719262"/>
            <a:ext cx="39528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cr</a:t>
            </a:r>
            <a:endParaRPr/>
          </a:p>
        </p:txBody>
      </p:sp>
      <p:sp>
        <p:nvSpPr>
          <p:cNvPr id="2103" name="Google Shape;2103;p30"/>
          <p:cNvSpPr txBox="1"/>
          <p:nvPr/>
        </p:nvSpPr>
        <p:spPr>
          <a:xfrm>
            <a:off x="6416675" y="1730375"/>
            <a:ext cx="31115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lf</a:t>
            </a:r>
            <a:endParaRPr/>
          </a:p>
        </p:txBody>
      </p:sp>
      <p:sp>
        <p:nvSpPr>
          <p:cNvPr id="2104" name="Google Shape;2104;p30"/>
          <p:cNvSpPr txBox="1"/>
          <p:nvPr/>
        </p:nvSpPr>
        <p:spPr>
          <a:xfrm>
            <a:off x="4784725" y="1712912"/>
            <a:ext cx="100330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version</a:t>
            </a:r>
            <a:endParaRPr/>
          </a:p>
        </p:txBody>
      </p:sp>
      <p:sp>
        <p:nvSpPr>
          <p:cNvPr id="2105" name="Google Shape;2105;p30"/>
          <p:cNvSpPr txBox="1"/>
          <p:nvPr/>
        </p:nvSpPr>
        <p:spPr>
          <a:xfrm>
            <a:off x="3159125" y="1725612"/>
            <a:ext cx="69373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URL</a:t>
            </a:r>
            <a:endParaRPr/>
          </a:p>
        </p:txBody>
      </p:sp>
      <p:grpSp>
        <p:nvGrpSpPr>
          <p:cNvPr id="2106" name="Google Shape;2106;p30"/>
          <p:cNvGrpSpPr/>
          <p:nvPr/>
        </p:nvGrpSpPr>
        <p:grpSpPr>
          <a:xfrm>
            <a:off x="1143000" y="2143125"/>
            <a:ext cx="4565650" cy="446087"/>
            <a:chOff x="192" y="1894"/>
            <a:chExt cx="2876" cy="281"/>
          </a:xfrm>
        </p:grpSpPr>
        <p:sp>
          <p:nvSpPr>
            <p:cNvPr id="2107" name="Google Shape;2107;p30"/>
            <p:cNvSpPr txBox="1"/>
            <p:nvPr/>
          </p:nvSpPr>
          <p:spPr>
            <a:xfrm>
              <a:off x="192" y="1894"/>
              <a:ext cx="2876" cy="281"/>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2108" name="Google Shape;2108;p30"/>
            <p:cNvCxnSpPr/>
            <p:nvPr/>
          </p:nvCxnSpPr>
          <p:spPr>
            <a:xfrm>
              <a:off x="1700" y="1896"/>
              <a:ext cx="0" cy="276"/>
            </a:xfrm>
            <a:prstGeom prst="straightConnector1">
              <a:avLst/>
            </a:prstGeom>
            <a:noFill/>
            <a:ln cap="flat" cmpd="sng" w="19050">
              <a:solidFill>
                <a:schemeClr val="dk1"/>
              </a:solidFill>
              <a:prstDash val="solid"/>
              <a:miter lim="800000"/>
              <a:headEnd len="med" w="med" type="none"/>
              <a:tailEnd len="med" w="med" type="none"/>
            </a:ln>
          </p:spPr>
        </p:cxnSp>
        <p:cxnSp>
          <p:nvCxnSpPr>
            <p:cNvPr id="2109" name="Google Shape;2109;p30"/>
            <p:cNvCxnSpPr/>
            <p:nvPr/>
          </p:nvCxnSpPr>
          <p:spPr>
            <a:xfrm>
              <a:off x="1832" y="1896"/>
              <a:ext cx="0" cy="276"/>
            </a:xfrm>
            <a:prstGeom prst="straightConnector1">
              <a:avLst/>
            </a:prstGeom>
            <a:noFill/>
            <a:ln cap="flat" cmpd="sng" w="19050">
              <a:solidFill>
                <a:schemeClr val="dk1"/>
              </a:solidFill>
              <a:prstDash val="solid"/>
              <a:miter lim="800000"/>
              <a:headEnd len="med" w="med" type="none"/>
              <a:tailEnd len="med" w="med" type="none"/>
            </a:ln>
          </p:spPr>
        </p:cxnSp>
        <p:cxnSp>
          <p:nvCxnSpPr>
            <p:cNvPr id="2110" name="Google Shape;2110;p30"/>
            <p:cNvCxnSpPr/>
            <p:nvPr/>
          </p:nvCxnSpPr>
          <p:spPr>
            <a:xfrm>
              <a:off x="2528" y="1896"/>
              <a:ext cx="0" cy="276"/>
            </a:xfrm>
            <a:prstGeom prst="straightConnector1">
              <a:avLst/>
            </a:prstGeom>
            <a:noFill/>
            <a:ln cap="flat" cmpd="sng" w="19050">
              <a:solidFill>
                <a:schemeClr val="dk1"/>
              </a:solidFill>
              <a:prstDash val="solid"/>
              <a:miter lim="800000"/>
              <a:headEnd len="med" w="med" type="none"/>
              <a:tailEnd len="med" w="med" type="none"/>
            </a:ln>
          </p:spPr>
        </p:cxnSp>
        <p:cxnSp>
          <p:nvCxnSpPr>
            <p:cNvPr id="2111" name="Google Shape;2111;p30"/>
            <p:cNvCxnSpPr/>
            <p:nvPr/>
          </p:nvCxnSpPr>
          <p:spPr>
            <a:xfrm>
              <a:off x="2804" y="1896"/>
              <a:ext cx="0" cy="276"/>
            </a:xfrm>
            <a:prstGeom prst="straightConnector1">
              <a:avLst/>
            </a:prstGeom>
            <a:noFill/>
            <a:ln cap="flat" cmpd="sng" w="19050">
              <a:solidFill>
                <a:schemeClr val="dk1"/>
              </a:solidFill>
              <a:prstDash val="solid"/>
              <a:miter lim="800000"/>
              <a:headEnd len="med" w="med" type="none"/>
              <a:tailEnd len="med" w="med" type="none"/>
            </a:ln>
          </p:spPr>
        </p:cxnSp>
        <p:sp>
          <p:nvSpPr>
            <p:cNvPr id="2112" name="Google Shape;2112;p30"/>
            <p:cNvSpPr txBox="1"/>
            <p:nvPr/>
          </p:nvSpPr>
          <p:spPr>
            <a:xfrm>
              <a:off x="2538" y="1907"/>
              <a:ext cx="24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cr</a:t>
              </a:r>
              <a:endParaRPr/>
            </a:p>
          </p:txBody>
        </p:sp>
        <p:sp>
          <p:nvSpPr>
            <p:cNvPr id="2113" name="Google Shape;2113;p30"/>
            <p:cNvSpPr txBox="1"/>
            <p:nvPr/>
          </p:nvSpPr>
          <p:spPr>
            <a:xfrm>
              <a:off x="2834" y="1914"/>
              <a:ext cx="196"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lf</a:t>
              </a:r>
              <a:endParaRPr/>
            </a:p>
          </p:txBody>
        </p:sp>
        <p:sp>
          <p:nvSpPr>
            <p:cNvPr id="2114" name="Google Shape;2114;p30"/>
            <p:cNvSpPr txBox="1"/>
            <p:nvPr/>
          </p:nvSpPr>
          <p:spPr>
            <a:xfrm>
              <a:off x="1922" y="1895"/>
              <a:ext cx="49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value</a:t>
              </a:r>
              <a:endParaRPr/>
            </a:p>
          </p:txBody>
        </p:sp>
        <p:sp>
          <p:nvSpPr>
            <p:cNvPr id="2115" name="Google Shape;2115;p30"/>
            <p:cNvSpPr txBox="1"/>
            <p:nvPr/>
          </p:nvSpPr>
          <p:spPr>
            <a:xfrm>
              <a:off x="246" y="1903"/>
              <a:ext cx="1396"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header field name</a:t>
              </a:r>
              <a:endParaRPr/>
            </a:p>
          </p:txBody>
        </p:sp>
      </p:grpSp>
      <p:grpSp>
        <p:nvGrpSpPr>
          <p:cNvPr id="2116" name="Google Shape;2116;p30"/>
          <p:cNvGrpSpPr/>
          <p:nvPr/>
        </p:nvGrpSpPr>
        <p:grpSpPr>
          <a:xfrm>
            <a:off x="1139825" y="3619500"/>
            <a:ext cx="4565650" cy="446087"/>
            <a:chOff x="192" y="1894"/>
            <a:chExt cx="2876" cy="281"/>
          </a:xfrm>
        </p:grpSpPr>
        <p:sp>
          <p:nvSpPr>
            <p:cNvPr id="2117" name="Google Shape;2117;p30"/>
            <p:cNvSpPr txBox="1"/>
            <p:nvPr/>
          </p:nvSpPr>
          <p:spPr>
            <a:xfrm>
              <a:off x="192" y="1894"/>
              <a:ext cx="2876" cy="281"/>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2118" name="Google Shape;2118;p30"/>
            <p:cNvCxnSpPr/>
            <p:nvPr/>
          </p:nvCxnSpPr>
          <p:spPr>
            <a:xfrm>
              <a:off x="1700" y="1896"/>
              <a:ext cx="0" cy="276"/>
            </a:xfrm>
            <a:prstGeom prst="straightConnector1">
              <a:avLst/>
            </a:prstGeom>
            <a:noFill/>
            <a:ln cap="flat" cmpd="sng" w="19050">
              <a:solidFill>
                <a:schemeClr val="dk1"/>
              </a:solidFill>
              <a:prstDash val="solid"/>
              <a:miter lim="800000"/>
              <a:headEnd len="med" w="med" type="none"/>
              <a:tailEnd len="med" w="med" type="none"/>
            </a:ln>
          </p:spPr>
        </p:cxnSp>
        <p:cxnSp>
          <p:nvCxnSpPr>
            <p:cNvPr id="2119" name="Google Shape;2119;p30"/>
            <p:cNvCxnSpPr/>
            <p:nvPr/>
          </p:nvCxnSpPr>
          <p:spPr>
            <a:xfrm>
              <a:off x="1832" y="1896"/>
              <a:ext cx="0" cy="276"/>
            </a:xfrm>
            <a:prstGeom prst="straightConnector1">
              <a:avLst/>
            </a:prstGeom>
            <a:noFill/>
            <a:ln cap="flat" cmpd="sng" w="19050">
              <a:solidFill>
                <a:schemeClr val="dk1"/>
              </a:solidFill>
              <a:prstDash val="solid"/>
              <a:miter lim="800000"/>
              <a:headEnd len="med" w="med" type="none"/>
              <a:tailEnd len="med" w="med" type="none"/>
            </a:ln>
          </p:spPr>
        </p:cxnSp>
        <p:cxnSp>
          <p:nvCxnSpPr>
            <p:cNvPr id="2120" name="Google Shape;2120;p30"/>
            <p:cNvCxnSpPr/>
            <p:nvPr/>
          </p:nvCxnSpPr>
          <p:spPr>
            <a:xfrm>
              <a:off x="2528" y="1896"/>
              <a:ext cx="0" cy="276"/>
            </a:xfrm>
            <a:prstGeom prst="straightConnector1">
              <a:avLst/>
            </a:prstGeom>
            <a:noFill/>
            <a:ln cap="flat" cmpd="sng" w="19050">
              <a:solidFill>
                <a:schemeClr val="dk1"/>
              </a:solidFill>
              <a:prstDash val="solid"/>
              <a:miter lim="800000"/>
              <a:headEnd len="med" w="med" type="none"/>
              <a:tailEnd len="med" w="med" type="none"/>
            </a:ln>
          </p:spPr>
        </p:cxnSp>
        <p:cxnSp>
          <p:nvCxnSpPr>
            <p:cNvPr id="2121" name="Google Shape;2121;p30"/>
            <p:cNvCxnSpPr/>
            <p:nvPr/>
          </p:nvCxnSpPr>
          <p:spPr>
            <a:xfrm>
              <a:off x="2804" y="1896"/>
              <a:ext cx="0" cy="276"/>
            </a:xfrm>
            <a:prstGeom prst="straightConnector1">
              <a:avLst/>
            </a:prstGeom>
            <a:noFill/>
            <a:ln cap="flat" cmpd="sng" w="19050">
              <a:solidFill>
                <a:schemeClr val="dk1"/>
              </a:solidFill>
              <a:prstDash val="solid"/>
              <a:miter lim="800000"/>
              <a:headEnd len="med" w="med" type="none"/>
              <a:tailEnd len="med" w="med" type="none"/>
            </a:ln>
          </p:spPr>
        </p:cxnSp>
        <p:sp>
          <p:nvSpPr>
            <p:cNvPr id="2122" name="Google Shape;2122;p30"/>
            <p:cNvSpPr txBox="1"/>
            <p:nvPr/>
          </p:nvSpPr>
          <p:spPr>
            <a:xfrm>
              <a:off x="2538" y="1907"/>
              <a:ext cx="24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cr</a:t>
              </a:r>
              <a:endParaRPr/>
            </a:p>
          </p:txBody>
        </p:sp>
        <p:sp>
          <p:nvSpPr>
            <p:cNvPr id="2123" name="Google Shape;2123;p30"/>
            <p:cNvSpPr txBox="1"/>
            <p:nvPr/>
          </p:nvSpPr>
          <p:spPr>
            <a:xfrm>
              <a:off x="2834" y="1914"/>
              <a:ext cx="196"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lf</a:t>
              </a:r>
              <a:endParaRPr/>
            </a:p>
          </p:txBody>
        </p:sp>
        <p:sp>
          <p:nvSpPr>
            <p:cNvPr id="2124" name="Google Shape;2124;p30"/>
            <p:cNvSpPr txBox="1"/>
            <p:nvPr/>
          </p:nvSpPr>
          <p:spPr>
            <a:xfrm>
              <a:off x="1922" y="1895"/>
              <a:ext cx="49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value</a:t>
              </a:r>
              <a:endParaRPr/>
            </a:p>
          </p:txBody>
        </p:sp>
        <p:sp>
          <p:nvSpPr>
            <p:cNvPr id="2125" name="Google Shape;2125;p30"/>
            <p:cNvSpPr txBox="1"/>
            <p:nvPr/>
          </p:nvSpPr>
          <p:spPr>
            <a:xfrm>
              <a:off x="246" y="1903"/>
              <a:ext cx="1396"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header field name</a:t>
              </a:r>
              <a:endParaRPr/>
            </a:p>
          </p:txBody>
        </p:sp>
      </p:grpSp>
      <p:cxnSp>
        <p:nvCxnSpPr>
          <p:cNvPr id="2126" name="Google Shape;2126;p30"/>
          <p:cNvCxnSpPr/>
          <p:nvPr/>
        </p:nvCxnSpPr>
        <p:spPr>
          <a:xfrm>
            <a:off x="1143000" y="2590800"/>
            <a:ext cx="0" cy="1041400"/>
          </a:xfrm>
          <a:prstGeom prst="straightConnector1">
            <a:avLst/>
          </a:prstGeom>
          <a:noFill/>
          <a:ln cap="flat" cmpd="sng" w="19050">
            <a:solidFill>
              <a:schemeClr val="dk1"/>
            </a:solidFill>
            <a:prstDash val="solid"/>
            <a:miter lim="800000"/>
            <a:headEnd len="med" w="med" type="none"/>
            <a:tailEnd len="med" w="med" type="none"/>
          </a:ln>
        </p:spPr>
      </p:cxnSp>
      <p:grpSp>
        <p:nvGrpSpPr>
          <p:cNvPr id="2127" name="Google Shape;2127;p30"/>
          <p:cNvGrpSpPr/>
          <p:nvPr/>
        </p:nvGrpSpPr>
        <p:grpSpPr>
          <a:xfrm>
            <a:off x="974725" y="2814637"/>
            <a:ext cx="331787" cy="461962"/>
            <a:chOff x="462" y="1727"/>
            <a:chExt cx="209" cy="291"/>
          </a:xfrm>
        </p:grpSpPr>
        <p:sp>
          <p:nvSpPr>
            <p:cNvPr id="2128" name="Google Shape;2128;p30"/>
            <p:cNvSpPr txBox="1"/>
            <p:nvPr/>
          </p:nvSpPr>
          <p:spPr>
            <a:xfrm>
              <a:off x="534" y="1854"/>
              <a:ext cx="56" cy="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29" name="Google Shape;2129;p30"/>
            <p:cNvSpPr txBox="1"/>
            <p:nvPr/>
          </p:nvSpPr>
          <p:spPr>
            <a:xfrm>
              <a:off x="462" y="1727"/>
              <a:ext cx="20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sp>
          <p:nvSpPr>
            <p:cNvPr id="2130" name="Google Shape;2130;p30"/>
            <p:cNvSpPr txBox="1"/>
            <p:nvPr/>
          </p:nvSpPr>
          <p:spPr>
            <a:xfrm>
              <a:off x="462" y="1768"/>
              <a:ext cx="20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grpSp>
      <p:cxnSp>
        <p:nvCxnSpPr>
          <p:cNvPr id="2131" name="Google Shape;2131;p30"/>
          <p:cNvCxnSpPr/>
          <p:nvPr/>
        </p:nvCxnSpPr>
        <p:spPr>
          <a:xfrm>
            <a:off x="5707062" y="2578100"/>
            <a:ext cx="0" cy="1041400"/>
          </a:xfrm>
          <a:prstGeom prst="straightConnector1">
            <a:avLst/>
          </a:prstGeom>
          <a:noFill/>
          <a:ln cap="flat" cmpd="sng" w="19050">
            <a:solidFill>
              <a:schemeClr val="dk1"/>
            </a:solidFill>
            <a:prstDash val="solid"/>
            <a:miter lim="800000"/>
            <a:headEnd len="med" w="med" type="none"/>
            <a:tailEnd len="med" w="med" type="none"/>
          </a:ln>
        </p:spPr>
      </p:cxnSp>
      <p:grpSp>
        <p:nvGrpSpPr>
          <p:cNvPr id="2132" name="Google Shape;2132;p30"/>
          <p:cNvGrpSpPr/>
          <p:nvPr/>
        </p:nvGrpSpPr>
        <p:grpSpPr>
          <a:xfrm>
            <a:off x="5538787" y="2801937"/>
            <a:ext cx="331787" cy="461962"/>
            <a:chOff x="462" y="1727"/>
            <a:chExt cx="209" cy="291"/>
          </a:xfrm>
        </p:grpSpPr>
        <p:sp>
          <p:nvSpPr>
            <p:cNvPr id="2133" name="Google Shape;2133;p30"/>
            <p:cNvSpPr txBox="1"/>
            <p:nvPr/>
          </p:nvSpPr>
          <p:spPr>
            <a:xfrm>
              <a:off x="534" y="1854"/>
              <a:ext cx="56" cy="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34" name="Google Shape;2134;p30"/>
            <p:cNvSpPr txBox="1"/>
            <p:nvPr/>
          </p:nvSpPr>
          <p:spPr>
            <a:xfrm>
              <a:off x="462" y="1727"/>
              <a:ext cx="20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sp>
          <p:nvSpPr>
            <p:cNvPr id="2135" name="Google Shape;2135;p30"/>
            <p:cNvSpPr txBox="1"/>
            <p:nvPr/>
          </p:nvSpPr>
          <p:spPr>
            <a:xfrm>
              <a:off x="462" y="1768"/>
              <a:ext cx="20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grpSp>
      <p:grpSp>
        <p:nvGrpSpPr>
          <p:cNvPr id="2136" name="Google Shape;2136;p30"/>
          <p:cNvGrpSpPr/>
          <p:nvPr/>
        </p:nvGrpSpPr>
        <p:grpSpPr>
          <a:xfrm>
            <a:off x="1138237" y="4065587"/>
            <a:ext cx="963612" cy="446087"/>
            <a:chOff x="3105" y="2650"/>
            <a:chExt cx="607" cy="281"/>
          </a:xfrm>
        </p:grpSpPr>
        <p:sp>
          <p:nvSpPr>
            <p:cNvPr id="2137" name="Google Shape;2137;p30"/>
            <p:cNvSpPr txBox="1"/>
            <p:nvPr/>
          </p:nvSpPr>
          <p:spPr>
            <a:xfrm>
              <a:off x="3105" y="2650"/>
              <a:ext cx="607" cy="281"/>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2138" name="Google Shape;2138;p30"/>
            <p:cNvCxnSpPr/>
            <p:nvPr/>
          </p:nvCxnSpPr>
          <p:spPr>
            <a:xfrm>
              <a:off x="3406" y="2652"/>
              <a:ext cx="0" cy="276"/>
            </a:xfrm>
            <a:prstGeom prst="straightConnector1">
              <a:avLst/>
            </a:prstGeom>
            <a:noFill/>
            <a:ln cap="flat" cmpd="sng" w="19050">
              <a:solidFill>
                <a:schemeClr val="dk1"/>
              </a:solidFill>
              <a:prstDash val="solid"/>
              <a:miter lim="800000"/>
              <a:headEnd len="med" w="med" type="none"/>
              <a:tailEnd len="med" w="med" type="none"/>
            </a:ln>
          </p:spPr>
        </p:cxnSp>
        <p:sp>
          <p:nvSpPr>
            <p:cNvPr id="2139" name="Google Shape;2139;p30"/>
            <p:cNvSpPr txBox="1"/>
            <p:nvPr/>
          </p:nvSpPr>
          <p:spPr>
            <a:xfrm>
              <a:off x="3140" y="2663"/>
              <a:ext cx="24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cr</a:t>
              </a:r>
              <a:endParaRPr/>
            </a:p>
          </p:txBody>
        </p:sp>
        <p:sp>
          <p:nvSpPr>
            <p:cNvPr id="2140" name="Google Shape;2140;p30"/>
            <p:cNvSpPr txBox="1"/>
            <p:nvPr/>
          </p:nvSpPr>
          <p:spPr>
            <a:xfrm>
              <a:off x="3436" y="2670"/>
              <a:ext cx="196"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lf</a:t>
              </a:r>
              <a:endParaRPr/>
            </a:p>
          </p:txBody>
        </p:sp>
      </p:grpSp>
      <p:sp>
        <p:nvSpPr>
          <p:cNvPr id="2141" name="Google Shape;2141;p30"/>
          <p:cNvSpPr txBox="1"/>
          <p:nvPr/>
        </p:nvSpPr>
        <p:spPr>
          <a:xfrm>
            <a:off x="1138237" y="4513262"/>
            <a:ext cx="5170487" cy="1120775"/>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42" name="Google Shape;2142;p30"/>
          <p:cNvSpPr txBox="1"/>
          <p:nvPr/>
        </p:nvSpPr>
        <p:spPr>
          <a:xfrm>
            <a:off x="3074987" y="4837112"/>
            <a:ext cx="141128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entity body</a:t>
            </a:r>
            <a:endParaRPr/>
          </a:p>
        </p:txBody>
      </p:sp>
      <p:grpSp>
        <p:nvGrpSpPr>
          <p:cNvPr id="2143" name="Google Shape;2143;p30"/>
          <p:cNvGrpSpPr/>
          <p:nvPr/>
        </p:nvGrpSpPr>
        <p:grpSpPr>
          <a:xfrm>
            <a:off x="974725" y="4851400"/>
            <a:ext cx="331787" cy="461962"/>
            <a:chOff x="462" y="1727"/>
            <a:chExt cx="209" cy="291"/>
          </a:xfrm>
        </p:grpSpPr>
        <p:sp>
          <p:nvSpPr>
            <p:cNvPr id="2144" name="Google Shape;2144;p30"/>
            <p:cNvSpPr txBox="1"/>
            <p:nvPr/>
          </p:nvSpPr>
          <p:spPr>
            <a:xfrm>
              <a:off x="534" y="1854"/>
              <a:ext cx="56" cy="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45" name="Google Shape;2145;p30"/>
            <p:cNvSpPr txBox="1"/>
            <p:nvPr/>
          </p:nvSpPr>
          <p:spPr>
            <a:xfrm>
              <a:off x="462" y="1727"/>
              <a:ext cx="20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sp>
          <p:nvSpPr>
            <p:cNvPr id="2146" name="Google Shape;2146;p30"/>
            <p:cNvSpPr txBox="1"/>
            <p:nvPr/>
          </p:nvSpPr>
          <p:spPr>
            <a:xfrm>
              <a:off x="462" y="1768"/>
              <a:ext cx="20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grpSp>
      <p:grpSp>
        <p:nvGrpSpPr>
          <p:cNvPr id="2147" name="Google Shape;2147;p30"/>
          <p:cNvGrpSpPr/>
          <p:nvPr/>
        </p:nvGrpSpPr>
        <p:grpSpPr>
          <a:xfrm>
            <a:off x="6134100" y="4841875"/>
            <a:ext cx="331787" cy="461962"/>
            <a:chOff x="462" y="1727"/>
            <a:chExt cx="209" cy="291"/>
          </a:xfrm>
        </p:grpSpPr>
        <p:sp>
          <p:nvSpPr>
            <p:cNvPr id="2148" name="Google Shape;2148;p30"/>
            <p:cNvSpPr txBox="1"/>
            <p:nvPr/>
          </p:nvSpPr>
          <p:spPr>
            <a:xfrm>
              <a:off x="534" y="1854"/>
              <a:ext cx="56" cy="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49" name="Google Shape;2149;p30"/>
            <p:cNvSpPr txBox="1"/>
            <p:nvPr/>
          </p:nvSpPr>
          <p:spPr>
            <a:xfrm>
              <a:off x="462" y="1727"/>
              <a:ext cx="20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sp>
          <p:nvSpPr>
            <p:cNvPr id="2150" name="Google Shape;2150;p30"/>
            <p:cNvSpPr txBox="1"/>
            <p:nvPr/>
          </p:nvSpPr>
          <p:spPr>
            <a:xfrm>
              <a:off x="462" y="1768"/>
              <a:ext cx="209" cy="2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sp>
        <p:nvSpPr>
          <p:cNvPr id="2156" name="Google Shape;2156;p31"/>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157" name="Google Shape;2157;p31"/>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158" name="Google Shape;2158;p31"/>
          <p:cNvPicPr preferRelativeResize="0"/>
          <p:nvPr/>
        </p:nvPicPr>
        <p:blipFill rotWithShape="1">
          <a:blip r:embed="rId3">
            <a:alphaModFix/>
          </a:blip>
          <a:srcRect b="0" l="0" r="0" t="0"/>
          <a:stretch/>
        </p:blipFill>
        <p:spPr>
          <a:xfrm>
            <a:off x="498475" y="904875"/>
            <a:ext cx="4570412" cy="173037"/>
          </a:xfrm>
          <a:prstGeom prst="rect">
            <a:avLst/>
          </a:prstGeom>
          <a:noFill/>
          <a:ln>
            <a:noFill/>
          </a:ln>
        </p:spPr>
      </p:pic>
      <p:sp>
        <p:nvSpPr>
          <p:cNvPr id="2159" name="Google Shape;2159;p31"/>
          <p:cNvSpPr txBox="1"/>
          <p:nvPr>
            <p:ph type="title"/>
          </p:nvPr>
        </p:nvSpPr>
        <p:spPr>
          <a:xfrm>
            <a:off x="446087" y="223837"/>
            <a:ext cx="8186737" cy="9032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Tải lên biểu mẫu nhập liệu</a:t>
            </a:r>
            <a:endParaRPr/>
          </a:p>
        </p:txBody>
      </p:sp>
      <p:sp>
        <p:nvSpPr>
          <p:cNvPr id="2160" name="Google Shape;2160;p31"/>
          <p:cNvSpPr txBox="1"/>
          <p:nvPr>
            <p:ph idx="1" type="body"/>
          </p:nvPr>
        </p:nvSpPr>
        <p:spPr>
          <a:xfrm>
            <a:off x="700087" y="1343025"/>
            <a:ext cx="7696200" cy="2662237"/>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0" lang="en-US" sz="2800" u="sng">
                <a:solidFill>
                  <a:srgbClr val="CC0000"/>
                </a:solidFill>
                <a:latin typeface="Arial"/>
                <a:ea typeface="Arial"/>
                <a:cs typeface="Arial"/>
                <a:sym typeface="Arial"/>
              </a:rPr>
              <a:t>Phương thức POST:</a:t>
            </a:r>
            <a:endParaRPr b="0" i="0" sz="2800" u="none">
              <a:solidFill>
                <a:srgbClr val="CC0000"/>
              </a:solidFill>
              <a:latin typeface="Arial"/>
              <a:ea typeface="Arial"/>
              <a:cs typeface="Arial"/>
              <a:sym typeface="Arial"/>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Web page thường bao gồm form input</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Dữ liệu nhập được tải lên máy chủ trong phần thân đối tượng HTML</a:t>
            </a:r>
            <a:endParaRPr/>
          </a:p>
        </p:txBody>
      </p:sp>
      <p:sp>
        <p:nvSpPr>
          <p:cNvPr id="2161" name="Google Shape;2161;p31"/>
          <p:cNvSpPr txBox="1"/>
          <p:nvPr>
            <p:ph idx="1" type="body"/>
          </p:nvPr>
        </p:nvSpPr>
        <p:spPr>
          <a:xfrm>
            <a:off x="703262" y="3409950"/>
            <a:ext cx="7494587" cy="22066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820"/>
              <a:buNone/>
            </a:pPr>
            <a:r>
              <a:rPr b="0" i="0" lang="en-US" sz="2800" u="sng">
                <a:solidFill>
                  <a:srgbClr val="CC0000"/>
                </a:solidFill>
                <a:latin typeface="Arial"/>
                <a:ea typeface="Arial"/>
                <a:cs typeface="Arial"/>
                <a:sym typeface="Arial"/>
              </a:rPr>
              <a:t>Phương thức URL:</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Dùng phương thức GET</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Dữ liệu nhập được tải lên trong trường URL của dòng yêu cầu:</a:t>
            </a:r>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sp>
        <p:nvSpPr>
          <p:cNvPr id="2162" name="Google Shape;2162;p31"/>
          <p:cNvSpPr txBox="1"/>
          <p:nvPr/>
        </p:nvSpPr>
        <p:spPr>
          <a:xfrm>
            <a:off x="1798637" y="5195887"/>
            <a:ext cx="61912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www.somesite.com/animalsearch?monkeys&amp;banana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7" name="Shape 2167"/>
        <p:cNvGrpSpPr/>
        <p:nvPr/>
      </p:nvGrpSpPr>
      <p:grpSpPr>
        <a:xfrm>
          <a:off x="0" y="0"/>
          <a:ext cx="0" cy="0"/>
          <a:chOff x="0" y="0"/>
          <a:chExt cx="0" cy="0"/>
        </a:xfrm>
      </p:grpSpPr>
      <p:sp>
        <p:nvSpPr>
          <p:cNvPr id="2168" name="Google Shape;2168;p3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169" name="Google Shape;2169;p3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170" name="Google Shape;2170;p32"/>
          <p:cNvPicPr preferRelativeResize="0"/>
          <p:nvPr/>
        </p:nvPicPr>
        <p:blipFill rotWithShape="1">
          <a:blip r:embed="rId3">
            <a:alphaModFix/>
          </a:blip>
          <a:srcRect b="0" l="0" r="0" t="0"/>
          <a:stretch/>
        </p:blipFill>
        <p:spPr>
          <a:xfrm>
            <a:off x="522287" y="1023937"/>
            <a:ext cx="3240087" cy="161925"/>
          </a:xfrm>
          <a:prstGeom prst="rect">
            <a:avLst/>
          </a:prstGeom>
          <a:noFill/>
          <a:ln>
            <a:noFill/>
          </a:ln>
        </p:spPr>
      </p:pic>
      <p:sp>
        <p:nvSpPr>
          <p:cNvPr id="2171" name="Google Shape;2171;p32"/>
          <p:cNvSpPr txBox="1"/>
          <p:nvPr>
            <p:ph type="title"/>
          </p:nvPr>
        </p:nvSpPr>
        <p:spPr>
          <a:xfrm>
            <a:off x="533400" y="101600"/>
            <a:ext cx="777875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Các phương thức</a:t>
            </a:r>
            <a:endParaRPr/>
          </a:p>
        </p:txBody>
      </p:sp>
      <p:sp>
        <p:nvSpPr>
          <p:cNvPr id="2172" name="Google Shape;2172;p32"/>
          <p:cNvSpPr txBox="1"/>
          <p:nvPr>
            <p:ph idx="1" type="body"/>
          </p:nvPr>
        </p:nvSpPr>
        <p:spPr>
          <a:xfrm>
            <a:off x="533400" y="1611312"/>
            <a:ext cx="38100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0" lang="en-US" sz="2800" u="none">
                <a:solidFill>
                  <a:srgbClr val="CC0000"/>
                </a:solidFill>
                <a:latin typeface="Arial"/>
                <a:ea typeface="Arial"/>
                <a:cs typeface="Arial"/>
                <a:sym typeface="Arial"/>
              </a:rPr>
              <a:t>HTTP/1.0:</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GET</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POST</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HEAD</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Yêu cầu máy chủ loại bỏ đối tượng được yêu cầu ra khỏi thông điệp phản hồi</a:t>
            </a:r>
            <a:endParaRPr/>
          </a:p>
        </p:txBody>
      </p:sp>
      <p:sp>
        <p:nvSpPr>
          <p:cNvPr id="2173" name="Google Shape;2173;p32"/>
          <p:cNvSpPr txBox="1"/>
          <p:nvPr>
            <p:ph idx="1" type="body"/>
          </p:nvPr>
        </p:nvSpPr>
        <p:spPr>
          <a:xfrm>
            <a:off x="4495800" y="1611312"/>
            <a:ext cx="38100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0" lang="en-US" sz="2800" u="none">
                <a:solidFill>
                  <a:srgbClr val="CC0000"/>
                </a:solidFill>
                <a:latin typeface="Arial"/>
                <a:ea typeface="Arial"/>
                <a:cs typeface="Arial"/>
                <a:sym typeface="Arial"/>
              </a:rPr>
              <a:t>HTTP/1.1:</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GET, POST, HEAD</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PUT</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Tải tập tin trong thân thực thể đến đường dẫn được xác định trong trường URL</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DELETE</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Xóa tập tin được chỉ định trong trường URL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3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180" name="Google Shape;2180;p3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181" name="Google Shape;2181;p33"/>
          <p:cNvPicPr preferRelativeResize="0"/>
          <p:nvPr/>
        </p:nvPicPr>
        <p:blipFill rotWithShape="1">
          <a:blip r:embed="rId3">
            <a:alphaModFix/>
          </a:blip>
          <a:srcRect b="0" l="0" r="0" t="0"/>
          <a:stretch/>
        </p:blipFill>
        <p:spPr>
          <a:xfrm>
            <a:off x="560387" y="895350"/>
            <a:ext cx="5484812" cy="173037"/>
          </a:xfrm>
          <a:prstGeom prst="rect">
            <a:avLst/>
          </a:prstGeom>
          <a:noFill/>
          <a:ln>
            <a:noFill/>
          </a:ln>
        </p:spPr>
      </p:pic>
      <p:sp>
        <p:nvSpPr>
          <p:cNvPr id="2182" name="Google Shape;2182;p33"/>
          <p:cNvSpPr txBox="1"/>
          <p:nvPr>
            <p:ph type="title"/>
          </p:nvPr>
        </p:nvSpPr>
        <p:spPr>
          <a:xfrm>
            <a:off x="533400" y="158750"/>
            <a:ext cx="7772400" cy="9794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Thông điệp phản hồi HTTP</a:t>
            </a:r>
            <a:endParaRPr/>
          </a:p>
        </p:txBody>
      </p:sp>
      <p:sp>
        <p:nvSpPr>
          <p:cNvPr id="2183" name="Google Shape;2183;p33"/>
          <p:cNvSpPr txBox="1"/>
          <p:nvPr/>
        </p:nvSpPr>
        <p:spPr>
          <a:xfrm>
            <a:off x="46037" y="1016000"/>
            <a:ext cx="2184400" cy="1311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Dòng trạng thái</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(giao thức</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mã trạng thái</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cụm từ trạng thái)</a:t>
            </a:r>
            <a:endParaRPr/>
          </a:p>
        </p:txBody>
      </p:sp>
      <p:cxnSp>
        <p:nvCxnSpPr>
          <p:cNvPr id="2184" name="Google Shape;2184;p33"/>
          <p:cNvCxnSpPr/>
          <p:nvPr/>
        </p:nvCxnSpPr>
        <p:spPr>
          <a:xfrm>
            <a:off x="1801812" y="1671637"/>
            <a:ext cx="481012" cy="500062"/>
          </a:xfrm>
          <a:prstGeom prst="straightConnector1">
            <a:avLst/>
          </a:prstGeom>
          <a:noFill/>
          <a:ln cap="flat" cmpd="sng" w="19050">
            <a:solidFill>
              <a:srgbClr val="CC0000"/>
            </a:solidFill>
            <a:prstDash val="solid"/>
            <a:miter lim="800000"/>
            <a:headEnd len="med" w="med" type="none"/>
            <a:tailEnd len="med" w="med" type="triangle"/>
          </a:ln>
        </p:spPr>
      </p:cxnSp>
      <p:sp>
        <p:nvSpPr>
          <p:cNvPr id="2185" name="Google Shape;2185;p33"/>
          <p:cNvSpPr/>
          <p:nvPr/>
        </p:nvSpPr>
        <p:spPr>
          <a:xfrm>
            <a:off x="2057400" y="2305050"/>
            <a:ext cx="257175" cy="2941637"/>
          </a:xfrm>
          <a:custGeom>
            <a:rect b="b" l="l" r="r" t="t"/>
            <a:pathLst>
              <a:path extrusionOk="0" h="1428" w="162">
                <a:moveTo>
                  <a:pt x="132" y="9"/>
                </a:moveTo>
                <a:lnTo>
                  <a:pt x="0" y="0"/>
                </a:lnTo>
                <a:lnTo>
                  <a:pt x="0" y="1428"/>
                </a:lnTo>
                <a:lnTo>
                  <a:pt x="162" y="1425"/>
                </a:lnTo>
              </a:path>
            </a:pathLst>
          </a:custGeom>
          <a:noFill/>
          <a:ln cap="flat" cmpd="sng" w="19050">
            <a:solidFill>
              <a:srgbClr val="CC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86" name="Google Shape;2186;p33"/>
          <p:cNvSpPr txBox="1"/>
          <p:nvPr/>
        </p:nvSpPr>
        <p:spPr>
          <a:xfrm>
            <a:off x="585787" y="3286125"/>
            <a:ext cx="1282700" cy="1016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Các dòng</a:t>
            </a:r>
            <a:endParaRPr/>
          </a:p>
          <a:p>
            <a:pPr indent="0" lvl="0" marL="0" marR="0" rtl="0" algn="just">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header</a:t>
            </a:r>
            <a:endParaRPr/>
          </a:p>
          <a:p>
            <a:pPr indent="0" lvl="0" marL="0" marR="0" rtl="0" algn="just">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 </a:t>
            </a:r>
            <a:endParaRPr/>
          </a:p>
        </p:txBody>
      </p:sp>
      <p:cxnSp>
        <p:nvCxnSpPr>
          <p:cNvPr id="2187" name="Google Shape;2187;p33"/>
          <p:cNvCxnSpPr/>
          <p:nvPr/>
        </p:nvCxnSpPr>
        <p:spPr>
          <a:xfrm flipH="1" rot="10800000">
            <a:off x="1543050" y="5418137"/>
            <a:ext cx="757237" cy="212725"/>
          </a:xfrm>
          <a:prstGeom prst="straightConnector1">
            <a:avLst/>
          </a:prstGeom>
          <a:noFill/>
          <a:ln cap="flat" cmpd="sng" w="19050">
            <a:solidFill>
              <a:srgbClr val="CC0000"/>
            </a:solidFill>
            <a:prstDash val="solid"/>
            <a:miter lim="800000"/>
            <a:headEnd len="med" w="med" type="none"/>
            <a:tailEnd len="med" w="med" type="triangle"/>
          </a:ln>
        </p:spPr>
      </p:cxnSp>
      <p:sp>
        <p:nvSpPr>
          <p:cNvPr id="2188" name="Google Shape;2188;p33"/>
          <p:cNvSpPr txBox="1"/>
          <p:nvPr/>
        </p:nvSpPr>
        <p:spPr>
          <a:xfrm>
            <a:off x="0" y="5146675"/>
            <a:ext cx="1849437"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Dữ liệu, ví dụ, </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tập tin HTML </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được yêu cầu</a:t>
            </a:r>
            <a:endParaRPr/>
          </a:p>
        </p:txBody>
      </p:sp>
      <p:sp>
        <p:nvSpPr>
          <p:cNvPr id="2189" name="Google Shape;2189;p33"/>
          <p:cNvSpPr txBox="1"/>
          <p:nvPr/>
        </p:nvSpPr>
        <p:spPr>
          <a:xfrm>
            <a:off x="2243137" y="2044700"/>
            <a:ext cx="6311900" cy="30845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HTTP/1.1 200 OK\r\n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Date: Sun, 26 Sep 2010 20:09:20 GMT\r\n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máy chủ: Apache/2.0.52 (CentOS)\r\n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Last-Modified: Tue, 30 Oct 2007 17:00:02 GMT\r\n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ETag: "17dc6-a5c-bf716880"\r\n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Accept-Ranges: bytes\r\n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Content-Length: 2652\r\n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Keep-Alive: timeout=10, max=100\r\n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Connection: Keep-Alive\r\n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Content-Type: text/html; charset=ISO-8859-1\r\n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\r\n</a:t>
            </a:r>
            <a:endParaRPr/>
          </a:p>
          <a:p>
            <a:pPr indent="-342900" lvl="0" marL="3429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data data data data data ...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3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196" name="Google Shape;2196;p3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197" name="Google Shape;2197;p34"/>
          <p:cNvPicPr preferRelativeResize="0"/>
          <p:nvPr/>
        </p:nvPicPr>
        <p:blipFill rotWithShape="1">
          <a:blip r:embed="rId3">
            <a:alphaModFix/>
          </a:blip>
          <a:srcRect b="0" l="0" r="0" t="0"/>
          <a:stretch/>
        </p:blipFill>
        <p:spPr>
          <a:xfrm>
            <a:off x="547687" y="835025"/>
            <a:ext cx="6056312" cy="173037"/>
          </a:xfrm>
          <a:prstGeom prst="rect">
            <a:avLst/>
          </a:prstGeom>
          <a:noFill/>
          <a:ln>
            <a:noFill/>
          </a:ln>
        </p:spPr>
      </p:pic>
      <p:sp>
        <p:nvSpPr>
          <p:cNvPr id="2198" name="Google Shape;2198;p34"/>
          <p:cNvSpPr txBox="1"/>
          <p:nvPr>
            <p:ph type="title"/>
          </p:nvPr>
        </p:nvSpPr>
        <p:spPr>
          <a:xfrm>
            <a:off x="477837" y="109537"/>
            <a:ext cx="8485187" cy="9794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Các mã trạng thái phản hồi HTTP</a:t>
            </a:r>
            <a:endParaRPr/>
          </a:p>
        </p:txBody>
      </p:sp>
      <p:sp>
        <p:nvSpPr>
          <p:cNvPr id="2199" name="Google Shape;2199;p34"/>
          <p:cNvSpPr txBox="1"/>
          <p:nvPr>
            <p:ph idx="1" type="body"/>
          </p:nvPr>
        </p:nvSpPr>
        <p:spPr>
          <a:xfrm>
            <a:off x="889000" y="2540000"/>
            <a:ext cx="8075612" cy="4168775"/>
          </a:xfrm>
          <a:prstGeom prst="rect">
            <a:avLst/>
          </a:prstGeom>
          <a:noFill/>
          <a:ln>
            <a:noFill/>
          </a:ln>
        </p:spPr>
        <p:txBody>
          <a:bodyPr anchorCtr="0" anchor="t" bIns="45700" lIns="91425" spcFirstLastPara="1" rIns="91425" wrap="square" tIns="45700">
            <a:noAutofit/>
          </a:bodyPr>
          <a:lstStyle/>
          <a:p>
            <a:pPr indent="-342900" lvl="0" marL="342900" rtl="0" algn="just">
              <a:lnSpc>
                <a:spcPct val="95000"/>
              </a:lnSpc>
              <a:spcBef>
                <a:spcPts val="0"/>
              </a:spcBef>
              <a:spcAft>
                <a:spcPts val="0"/>
              </a:spcAft>
              <a:buSzPts val="1560"/>
              <a:buNone/>
            </a:pPr>
            <a:r>
              <a:rPr b="1" i="0" lang="en-US" sz="2400" u="none">
                <a:solidFill>
                  <a:srgbClr val="CC0000"/>
                </a:solidFill>
                <a:latin typeface="Arial"/>
                <a:ea typeface="Arial"/>
                <a:cs typeface="Arial"/>
                <a:sym typeface="Arial"/>
              </a:rPr>
              <a:t>200 OK</a:t>
            </a:r>
            <a:endParaRPr b="0" i="0" sz="2400" u="none">
              <a:solidFill>
                <a:srgbClr val="CC0000"/>
              </a:solidFill>
              <a:latin typeface="Arial"/>
              <a:ea typeface="Arial"/>
              <a:cs typeface="Arial"/>
              <a:sym typeface="Arial"/>
            </a:endParaRPr>
          </a:p>
          <a:p>
            <a:pPr indent="-285750" lvl="1" marL="742950" rtl="0" algn="just">
              <a:lnSpc>
                <a:spcPct val="95000"/>
              </a:lnSpc>
              <a:spcBef>
                <a:spcPts val="3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Yêu cầu thành công, đối tượng được yêu cầu sau ở trong thông điệp này</a:t>
            </a:r>
            <a:endParaRPr/>
          </a:p>
          <a:p>
            <a:pPr indent="-342900" lvl="0" marL="342900" rtl="0" algn="just">
              <a:lnSpc>
                <a:spcPct val="95000"/>
              </a:lnSpc>
              <a:spcBef>
                <a:spcPts val="360"/>
              </a:spcBef>
              <a:spcAft>
                <a:spcPts val="0"/>
              </a:spcAft>
              <a:buSzPts val="1560"/>
              <a:buNone/>
            </a:pPr>
            <a:r>
              <a:rPr b="1" i="0" lang="en-US" sz="2400" u="none">
                <a:solidFill>
                  <a:srgbClr val="CC0000"/>
                </a:solidFill>
                <a:latin typeface="Arial"/>
                <a:ea typeface="Arial"/>
                <a:cs typeface="Arial"/>
                <a:sym typeface="Arial"/>
              </a:rPr>
              <a:t>301 Moved Permanently</a:t>
            </a:r>
            <a:endParaRPr b="0" i="0" sz="2400" u="none">
              <a:solidFill>
                <a:srgbClr val="CC0000"/>
              </a:solidFill>
              <a:latin typeface="Arial"/>
              <a:ea typeface="Arial"/>
              <a:cs typeface="Arial"/>
              <a:sym typeface="Arial"/>
            </a:endParaRPr>
          </a:p>
          <a:p>
            <a:pPr indent="-285750" lvl="1" marL="742950" rtl="0" algn="just">
              <a:lnSpc>
                <a:spcPct val="95000"/>
              </a:lnSpc>
              <a:spcBef>
                <a:spcPts val="3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Đối tượng được yêu cầu đã được di chuyển, vị trí mới được xác định sau trong trường </a:t>
            </a:r>
            <a:r>
              <a:rPr b="1" i="1" lang="en-US" sz="2000" u="none">
                <a:solidFill>
                  <a:schemeClr val="dk1"/>
                </a:solidFill>
                <a:latin typeface="Arial"/>
                <a:ea typeface="Arial"/>
                <a:cs typeface="Arial"/>
                <a:sym typeface="Arial"/>
              </a:rPr>
              <a:t>Location:</a:t>
            </a:r>
            <a:endParaRPr/>
          </a:p>
          <a:p>
            <a:pPr indent="-342900" lvl="0" marL="342900" rtl="0" algn="just">
              <a:lnSpc>
                <a:spcPct val="95000"/>
              </a:lnSpc>
              <a:spcBef>
                <a:spcPts val="360"/>
              </a:spcBef>
              <a:spcAft>
                <a:spcPts val="0"/>
              </a:spcAft>
              <a:buSzPts val="1560"/>
              <a:buNone/>
            </a:pPr>
            <a:r>
              <a:rPr b="1" i="0" lang="en-US" sz="2400" u="none">
                <a:solidFill>
                  <a:srgbClr val="CC0000"/>
                </a:solidFill>
                <a:latin typeface="Arial"/>
                <a:ea typeface="Arial"/>
                <a:cs typeface="Arial"/>
                <a:sym typeface="Arial"/>
              </a:rPr>
              <a:t>400 Bad Request</a:t>
            </a:r>
            <a:endParaRPr b="0" i="0" sz="2400" u="none">
              <a:solidFill>
                <a:srgbClr val="CC0000"/>
              </a:solidFill>
              <a:latin typeface="Arial"/>
              <a:ea typeface="Arial"/>
              <a:cs typeface="Arial"/>
              <a:sym typeface="Arial"/>
            </a:endParaRPr>
          </a:p>
          <a:p>
            <a:pPr indent="-285750" lvl="1" marL="742950" rtl="0" algn="just">
              <a:lnSpc>
                <a:spcPct val="95000"/>
              </a:lnSpc>
              <a:spcBef>
                <a:spcPts val="3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Máy chủ không hiểu thông điệp yêu cầu</a:t>
            </a:r>
            <a:endParaRPr/>
          </a:p>
          <a:p>
            <a:pPr indent="-342900" lvl="0" marL="342900" rtl="0" algn="just">
              <a:lnSpc>
                <a:spcPct val="95000"/>
              </a:lnSpc>
              <a:spcBef>
                <a:spcPts val="360"/>
              </a:spcBef>
              <a:spcAft>
                <a:spcPts val="0"/>
              </a:spcAft>
              <a:buSzPts val="1560"/>
              <a:buNone/>
            </a:pPr>
            <a:r>
              <a:rPr b="1" i="0" lang="en-US" sz="2400" u="none">
                <a:solidFill>
                  <a:srgbClr val="CC0000"/>
                </a:solidFill>
                <a:latin typeface="Arial"/>
                <a:ea typeface="Arial"/>
                <a:cs typeface="Arial"/>
                <a:sym typeface="Arial"/>
              </a:rPr>
              <a:t>404 Not Found</a:t>
            </a:r>
            <a:endParaRPr b="0" i="0" sz="2400" u="none">
              <a:solidFill>
                <a:srgbClr val="CC0000"/>
              </a:solidFill>
              <a:latin typeface="Arial"/>
              <a:ea typeface="Arial"/>
              <a:cs typeface="Arial"/>
              <a:sym typeface="Arial"/>
            </a:endParaRPr>
          </a:p>
          <a:p>
            <a:pPr indent="-285750" lvl="1" marL="742950" rtl="0" algn="just">
              <a:lnSpc>
                <a:spcPct val="95000"/>
              </a:lnSpc>
              <a:spcBef>
                <a:spcPts val="3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Thông tin được yêu cầu không tìm thấy trên máy chủ này</a:t>
            </a:r>
            <a:endParaRPr/>
          </a:p>
          <a:p>
            <a:pPr indent="-342900" lvl="0" marL="342900" rtl="0" algn="just">
              <a:lnSpc>
                <a:spcPct val="95000"/>
              </a:lnSpc>
              <a:spcBef>
                <a:spcPts val="360"/>
              </a:spcBef>
              <a:spcAft>
                <a:spcPts val="0"/>
              </a:spcAft>
              <a:buSzPts val="1560"/>
              <a:buNone/>
            </a:pPr>
            <a:r>
              <a:rPr b="1" i="0" lang="en-US" sz="2400" u="none">
                <a:solidFill>
                  <a:srgbClr val="CC0000"/>
                </a:solidFill>
                <a:latin typeface="Arial"/>
                <a:ea typeface="Arial"/>
                <a:cs typeface="Arial"/>
                <a:sym typeface="Arial"/>
              </a:rPr>
              <a:t>505 HTTP Version Not Supported</a:t>
            </a:r>
            <a:endParaRPr/>
          </a:p>
        </p:txBody>
      </p:sp>
      <p:sp>
        <p:nvSpPr>
          <p:cNvPr id="2200" name="Google Shape;2200;p34"/>
          <p:cNvSpPr txBox="1"/>
          <p:nvPr/>
        </p:nvSpPr>
        <p:spPr>
          <a:xfrm>
            <a:off x="488950" y="1190625"/>
            <a:ext cx="8655050" cy="514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000099"/>
              </a:buClr>
              <a:buSzPts val="1950"/>
              <a:buFont typeface="Noto Sans Symbols"/>
              <a:buChar char="❖"/>
            </a:pPr>
            <a:r>
              <a:rPr b="0" i="0" lang="en-US" sz="2600" u="none">
                <a:solidFill>
                  <a:schemeClr val="dk1"/>
                </a:solidFill>
                <a:latin typeface="Arial"/>
                <a:ea typeface="Arial"/>
                <a:cs typeface="Arial"/>
                <a:sym typeface="Arial"/>
              </a:rPr>
              <a:t>Mã trạng thái xuất hiện trong dòng đầu tiên trong thông điệp đáp ứng từ máy chủ tới máy khách</a:t>
            </a:r>
            <a:endParaRPr/>
          </a:p>
          <a:p>
            <a:pPr indent="-342900" lvl="0" marL="342900" marR="0" rtl="0" algn="just">
              <a:lnSpc>
                <a:spcPct val="100000"/>
              </a:lnSpc>
              <a:spcBef>
                <a:spcPts val="520"/>
              </a:spcBef>
              <a:spcAft>
                <a:spcPts val="0"/>
              </a:spcAft>
              <a:buClr>
                <a:srgbClr val="000099"/>
              </a:buClr>
              <a:buSzPts val="1950"/>
              <a:buFont typeface="Noto Sans Symbols"/>
              <a:buChar char="❖"/>
            </a:pPr>
            <a:r>
              <a:rPr b="0" i="0" lang="en-US" sz="2600" u="none">
                <a:solidFill>
                  <a:schemeClr val="dk1"/>
                </a:solidFill>
                <a:latin typeface="Arial"/>
                <a:ea typeface="Arial"/>
                <a:cs typeface="Arial"/>
                <a:sym typeface="Arial"/>
              </a:rPr>
              <a:t>Một số mã mẫu:</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5" name="Shape 2205"/>
        <p:cNvGrpSpPr/>
        <p:nvPr/>
      </p:nvGrpSpPr>
      <p:grpSpPr>
        <a:xfrm>
          <a:off x="0" y="0"/>
          <a:ext cx="0" cy="0"/>
          <a:chOff x="0" y="0"/>
          <a:chExt cx="0" cy="0"/>
        </a:xfrm>
      </p:grpSpPr>
      <p:sp>
        <p:nvSpPr>
          <p:cNvPr id="2206" name="Google Shape;2206;p3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207" name="Google Shape;2207;p3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208" name="Google Shape;2208;p35"/>
          <p:cNvPicPr preferRelativeResize="0"/>
          <p:nvPr/>
        </p:nvPicPr>
        <p:blipFill rotWithShape="1">
          <a:blip r:embed="rId3">
            <a:alphaModFix/>
          </a:blip>
          <a:srcRect b="0" l="0" r="0" t="0"/>
          <a:stretch/>
        </p:blipFill>
        <p:spPr>
          <a:xfrm>
            <a:off x="509587" y="879475"/>
            <a:ext cx="7769225" cy="173037"/>
          </a:xfrm>
          <a:prstGeom prst="rect">
            <a:avLst/>
          </a:prstGeom>
          <a:noFill/>
          <a:ln>
            <a:noFill/>
          </a:ln>
        </p:spPr>
      </p:pic>
      <p:sp>
        <p:nvSpPr>
          <p:cNvPr id="2209" name="Google Shape;2209;p35"/>
          <p:cNvSpPr txBox="1"/>
          <p:nvPr>
            <p:ph type="title"/>
          </p:nvPr>
        </p:nvSpPr>
        <p:spPr>
          <a:xfrm>
            <a:off x="422275" y="192087"/>
            <a:ext cx="8455025" cy="9794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Thử kiểm tra HTTP (phía máy khách)</a:t>
            </a:r>
            <a:endParaRPr/>
          </a:p>
        </p:txBody>
      </p:sp>
      <p:sp>
        <p:nvSpPr>
          <p:cNvPr id="2210" name="Google Shape;2210;p35"/>
          <p:cNvSpPr txBox="1"/>
          <p:nvPr>
            <p:ph idx="1" type="body"/>
          </p:nvPr>
        </p:nvSpPr>
        <p:spPr>
          <a:xfrm>
            <a:off x="390525" y="1390650"/>
            <a:ext cx="8096250" cy="466725"/>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560"/>
              <a:buNone/>
            </a:pPr>
            <a:r>
              <a:rPr b="0" i="0" lang="en-US" sz="2400" u="none">
                <a:solidFill>
                  <a:schemeClr val="dk1"/>
                </a:solidFill>
                <a:latin typeface="Arial"/>
                <a:ea typeface="Arial"/>
                <a:cs typeface="Arial"/>
                <a:sym typeface="Arial"/>
              </a:rPr>
              <a:t>1. Telnet đến Web máy chủ yêu thích của bạn:</a:t>
            </a:r>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sp>
        <p:nvSpPr>
          <p:cNvPr id="2211" name="Google Shape;2211;p35"/>
          <p:cNvSpPr txBox="1"/>
          <p:nvPr/>
        </p:nvSpPr>
        <p:spPr>
          <a:xfrm>
            <a:off x="3384550" y="2066925"/>
            <a:ext cx="5616575"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Mở kết nối TCP ở cổng 80</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(cổng máy chủ HTTP mặc định) tại cis.poly.edu</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Mọi thứ nhập vào được gởi đến</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cổng 80 tại cis.poly.edu</a:t>
            </a:r>
            <a:endParaRPr/>
          </a:p>
        </p:txBody>
      </p:sp>
      <p:sp>
        <p:nvSpPr>
          <p:cNvPr id="2212" name="Google Shape;2212;p35"/>
          <p:cNvSpPr txBox="1"/>
          <p:nvPr/>
        </p:nvSpPr>
        <p:spPr>
          <a:xfrm>
            <a:off x="449262" y="2528887"/>
            <a:ext cx="2827337"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1" i="0" lang="en-US" sz="2000" u="none">
                <a:solidFill>
                  <a:srgbClr val="CC0000"/>
                </a:solidFill>
                <a:latin typeface="Arial"/>
                <a:ea typeface="Arial"/>
                <a:cs typeface="Arial"/>
                <a:sym typeface="Arial"/>
              </a:rPr>
              <a:t>telnet cis.poly.edu 80</a:t>
            </a:r>
            <a:endParaRPr/>
          </a:p>
        </p:txBody>
      </p:sp>
      <p:sp>
        <p:nvSpPr>
          <p:cNvPr id="2213" name="Google Shape;2213;p35"/>
          <p:cNvSpPr txBox="1"/>
          <p:nvPr/>
        </p:nvSpPr>
        <p:spPr>
          <a:xfrm>
            <a:off x="361950" y="3600450"/>
            <a:ext cx="8096250"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2. Nhập vào yêu cầu trong lệnh GET HTTP:</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214" name="Google Shape;2214;p35"/>
          <p:cNvSpPr txBox="1"/>
          <p:nvPr/>
        </p:nvSpPr>
        <p:spPr>
          <a:xfrm>
            <a:off x="582612" y="4437062"/>
            <a:ext cx="2782887"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1" i="0" lang="en-US" sz="2000" u="none">
                <a:solidFill>
                  <a:srgbClr val="CC0000"/>
                </a:solidFill>
                <a:latin typeface="Arial"/>
                <a:ea typeface="Arial"/>
                <a:cs typeface="Arial"/>
                <a:sym typeface="Arial"/>
              </a:rPr>
              <a:t>GET /~ross/ HTTP/1.1</a:t>
            </a:r>
            <a:endParaRPr/>
          </a:p>
          <a:p>
            <a:pPr indent="0" lvl="0" marL="0" marR="0" rtl="0" algn="l">
              <a:lnSpc>
                <a:spcPct val="100000"/>
              </a:lnSpc>
              <a:spcBef>
                <a:spcPts val="0"/>
              </a:spcBef>
              <a:spcAft>
                <a:spcPts val="0"/>
              </a:spcAft>
              <a:buClr>
                <a:srgbClr val="CC0000"/>
              </a:buClr>
              <a:buSzPts val="2000"/>
              <a:buFont typeface="Arial"/>
              <a:buNone/>
            </a:pPr>
            <a:r>
              <a:rPr b="1" i="0" lang="en-US" sz="2000" u="none">
                <a:solidFill>
                  <a:srgbClr val="CC0000"/>
                </a:solidFill>
                <a:latin typeface="Arial"/>
                <a:ea typeface="Arial"/>
                <a:cs typeface="Arial"/>
                <a:sym typeface="Arial"/>
              </a:rPr>
              <a:t>Host: cis.poly.edu</a:t>
            </a:r>
            <a:endParaRPr/>
          </a:p>
        </p:txBody>
      </p:sp>
      <p:sp>
        <p:nvSpPr>
          <p:cNvPr id="2215" name="Google Shape;2215;p35"/>
          <p:cNvSpPr txBox="1"/>
          <p:nvPr/>
        </p:nvSpPr>
        <p:spPr>
          <a:xfrm>
            <a:off x="3467100" y="4105275"/>
            <a:ext cx="3971925" cy="13239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Bằng cách gõ những dòng này </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(enter 2 lần), bạn đã gửi yêu cầu </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GET tối thiểu (nhưng đầy đủ) </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đến HTTP máy chủ</a:t>
            </a:r>
            <a:endParaRPr/>
          </a:p>
        </p:txBody>
      </p:sp>
      <p:sp>
        <p:nvSpPr>
          <p:cNvPr id="2216" name="Google Shape;2216;p35"/>
          <p:cNvSpPr/>
          <p:nvPr/>
        </p:nvSpPr>
        <p:spPr>
          <a:xfrm>
            <a:off x="3336925" y="2076450"/>
            <a:ext cx="261937" cy="1290637"/>
          </a:xfrm>
          <a:custGeom>
            <a:rect b="b" l="l" r="r" t="t"/>
            <a:pathLst>
              <a:path extrusionOk="0" h="1428" w="162">
                <a:moveTo>
                  <a:pt x="132" y="9"/>
                </a:moveTo>
                <a:lnTo>
                  <a:pt x="0" y="0"/>
                </a:lnTo>
                <a:lnTo>
                  <a:pt x="0" y="1428"/>
                </a:lnTo>
                <a:lnTo>
                  <a:pt x="162" y="1425"/>
                </a:lnTo>
              </a:path>
            </a:pathLst>
          </a:custGeom>
          <a:noFill/>
          <a:ln cap="flat" cmpd="sng" w="19050">
            <a:solidFill>
              <a:srgbClr val="000099"/>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17" name="Google Shape;2217;p35"/>
          <p:cNvSpPr/>
          <p:nvPr/>
        </p:nvSpPr>
        <p:spPr>
          <a:xfrm>
            <a:off x="3365500" y="4103687"/>
            <a:ext cx="233362" cy="1325562"/>
          </a:xfrm>
          <a:custGeom>
            <a:rect b="b" l="l" r="r" t="t"/>
            <a:pathLst>
              <a:path extrusionOk="0" h="1428" w="162">
                <a:moveTo>
                  <a:pt x="132" y="9"/>
                </a:moveTo>
                <a:lnTo>
                  <a:pt x="0" y="0"/>
                </a:lnTo>
                <a:lnTo>
                  <a:pt x="0" y="1428"/>
                </a:lnTo>
                <a:lnTo>
                  <a:pt x="162" y="1425"/>
                </a:lnTo>
              </a:path>
            </a:pathLst>
          </a:custGeom>
          <a:noFill/>
          <a:ln cap="flat" cmpd="sng" w="19050">
            <a:solidFill>
              <a:srgbClr val="000099"/>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18" name="Google Shape;2218;p35"/>
          <p:cNvSpPr txBox="1"/>
          <p:nvPr/>
        </p:nvSpPr>
        <p:spPr>
          <a:xfrm>
            <a:off x="361950" y="5429250"/>
            <a:ext cx="8096250" cy="466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 Xem thông điệp phản hồi được gửi bởi HTTP máy chủ!</a:t>
            </a:r>
            <a:endParaRPr/>
          </a:p>
        </p:txBody>
      </p:sp>
      <p:sp>
        <p:nvSpPr>
          <p:cNvPr id="2219" name="Google Shape;2219;p35"/>
          <p:cNvSpPr txBox="1"/>
          <p:nvPr/>
        </p:nvSpPr>
        <p:spPr>
          <a:xfrm>
            <a:off x="615950" y="5895975"/>
            <a:ext cx="5734050" cy="8366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(hoặc dùng Wireshark để xem thông điệp </a:t>
            </a:r>
            <a:endParaRPr/>
          </a:p>
          <a:p>
            <a:pPr indent="-342900" lvl="0" marL="342900" marR="0" rtl="0" algn="l">
              <a:lnSpc>
                <a:spcPct val="100000"/>
              </a:lnSpc>
              <a:spcBef>
                <a:spcPts val="440"/>
              </a:spcBef>
              <a:spcAft>
                <a:spcPts val="0"/>
              </a:spcAft>
              <a:buClr>
                <a:schemeClr val="dk1"/>
              </a:buClr>
              <a:buSzPts val="2200"/>
              <a:buFont typeface="Arial"/>
              <a:buNone/>
            </a:pPr>
            <a:r>
              <a:rPr b="0" i="0" lang="en-US" sz="2200" u="none">
                <a:solidFill>
                  <a:schemeClr val="dk1"/>
                </a:solidFill>
                <a:latin typeface="Arial"/>
                <a:ea typeface="Arial"/>
                <a:cs typeface="Arial"/>
                <a:sym typeface="Arial"/>
              </a:rPr>
              <a:t>yêu cầu và phản hồi của HTTP được bắt lại)</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4" name="Shape 2224"/>
        <p:cNvGrpSpPr/>
        <p:nvPr/>
      </p:nvGrpSpPr>
      <p:grpSpPr>
        <a:xfrm>
          <a:off x="0" y="0"/>
          <a:ext cx="0" cy="0"/>
          <a:chOff x="0" y="0"/>
          <a:chExt cx="0" cy="0"/>
        </a:xfrm>
      </p:grpSpPr>
      <p:sp>
        <p:nvSpPr>
          <p:cNvPr id="2225" name="Google Shape;2225;p3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226" name="Google Shape;2226;p3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2227" name="Google Shape;2227;p36"/>
          <p:cNvSpPr txBox="1"/>
          <p:nvPr>
            <p:ph type="title"/>
          </p:nvPr>
        </p:nvSpPr>
        <p:spPr>
          <a:xfrm>
            <a:off x="0" y="228600"/>
            <a:ext cx="10334625"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800"/>
              <a:buFont typeface="Arial"/>
              <a:buNone/>
            </a:pPr>
            <a:r>
              <a:rPr b="0" i="0" lang="en-US" sz="3800" u="none">
                <a:solidFill>
                  <a:srgbClr val="000099"/>
                </a:solidFill>
                <a:latin typeface="Arial"/>
                <a:ea typeface="Arial"/>
                <a:cs typeface="Arial"/>
                <a:sym typeface="Arial"/>
              </a:rPr>
              <a:t>Trạng thái người dùng-máy chủ: cookies</a:t>
            </a:r>
            <a:endParaRPr/>
          </a:p>
        </p:txBody>
      </p:sp>
      <p:sp>
        <p:nvSpPr>
          <p:cNvPr id="2228" name="Google Shape;2228;p36"/>
          <p:cNvSpPr txBox="1"/>
          <p:nvPr>
            <p:ph idx="1" type="body"/>
          </p:nvPr>
        </p:nvSpPr>
        <p:spPr>
          <a:xfrm>
            <a:off x="246062" y="1379537"/>
            <a:ext cx="4700587" cy="488791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625"/>
              <a:buNone/>
            </a:pPr>
            <a:r>
              <a:rPr b="0" i="0" lang="en-US" sz="2500" u="none">
                <a:solidFill>
                  <a:schemeClr val="dk1"/>
                </a:solidFill>
                <a:latin typeface="Arial"/>
                <a:ea typeface="Arial"/>
                <a:cs typeface="Arial"/>
                <a:sym typeface="Arial"/>
              </a:rPr>
              <a:t>Nhiều Website dùng cookies</a:t>
            </a:r>
            <a:endParaRPr/>
          </a:p>
          <a:p>
            <a:pPr indent="-342900" lvl="0" marL="342900" rtl="0" algn="just">
              <a:lnSpc>
                <a:spcPct val="90000"/>
              </a:lnSpc>
              <a:spcBef>
                <a:spcPts val="500"/>
              </a:spcBef>
              <a:spcAft>
                <a:spcPts val="0"/>
              </a:spcAft>
              <a:buSzPts val="1625"/>
              <a:buNone/>
            </a:pPr>
            <a:r>
              <a:rPr b="0" i="1" lang="en-US" sz="2500" u="none">
                <a:solidFill>
                  <a:srgbClr val="CC0000"/>
                </a:solidFill>
                <a:latin typeface="Arial"/>
                <a:ea typeface="Arial"/>
                <a:cs typeface="Arial"/>
                <a:sym typeface="Arial"/>
              </a:rPr>
              <a:t>4 thành phần:</a:t>
            </a:r>
            <a:endParaRPr/>
          </a:p>
          <a:p>
            <a:pPr indent="-342900" lvl="0" marL="342900" rtl="0" algn="l">
              <a:lnSpc>
                <a:spcPct val="90000"/>
              </a:lnSpc>
              <a:spcBef>
                <a:spcPts val="500"/>
              </a:spcBef>
              <a:spcAft>
                <a:spcPts val="0"/>
              </a:spcAft>
              <a:buSzPts val="1625"/>
              <a:buNone/>
            </a:pPr>
            <a:r>
              <a:rPr b="0" i="0" lang="en-US" sz="2500" u="none">
                <a:solidFill>
                  <a:schemeClr val="dk1"/>
                </a:solidFill>
                <a:latin typeface="Arial"/>
                <a:ea typeface="Arial"/>
                <a:cs typeface="Arial"/>
                <a:sym typeface="Arial"/>
              </a:rPr>
              <a:t>1) Dòng đầu cookie (cookie header line) của thông điệp phản hồi HTTP</a:t>
            </a:r>
            <a:endParaRPr/>
          </a:p>
          <a:p>
            <a:pPr indent="-342900" lvl="0" marL="342900" rtl="0" algn="l">
              <a:lnSpc>
                <a:spcPct val="90000"/>
              </a:lnSpc>
              <a:spcBef>
                <a:spcPts val="500"/>
              </a:spcBef>
              <a:spcAft>
                <a:spcPts val="0"/>
              </a:spcAft>
              <a:buSzPts val="1625"/>
              <a:buNone/>
            </a:pPr>
            <a:r>
              <a:rPr b="0" i="0" lang="en-US" sz="2500" u="none">
                <a:solidFill>
                  <a:schemeClr val="dk1"/>
                </a:solidFill>
                <a:latin typeface="Arial"/>
                <a:ea typeface="Arial"/>
                <a:cs typeface="Arial"/>
                <a:sym typeface="Arial"/>
              </a:rPr>
              <a:t>2) Cookie header line trong thông điệp yêu cầu HTTP kế tiếp</a:t>
            </a:r>
            <a:endParaRPr/>
          </a:p>
          <a:p>
            <a:pPr indent="-342900" lvl="0" marL="342900" rtl="0" algn="l">
              <a:lnSpc>
                <a:spcPct val="90000"/>
              </a:lnSpc>
              <a:spcBef>
                <a:spcPts val="500"/>
              </a:spcBef>
              <a:spcAft>
                <a:spcPts val="0"/>
              </a:spcAft>
              <a:buSzPts val="1625"/>
              <a:buNone/>
            </a:pPr>
            <a:r>
              <a:rPr b="0" i="0" lang="en-US" sz="2500" u="none">
                <a:solidFill>
                  <a:schemeClr val="dk1"/>
                </a:solidFill>
                <a:latin typeface="Arial"/>
                <a:ea typeface="Arial"/>
                <a:cs typeface="Arial"/>
                <a:sym typeface="Arial"/>
              </a:rPr>
              <a:t>3) Tập tin cookie được lưu trữ trên máy người dùng, được quản lý bởi trình duyệt của người dùng</a:t>
            </a:r>
            <a:endParaRPr/>
          </a:p>
          <a:p>
            <a:pPr indent="-342900" lvl="0" marL="342900" rtl="0" algn="l">
              <a:lnSpc>
                <a:spcPct val="90000"/>
              </a:lnSpc>
              <a:spcBef>
                <a:spcPts val="500"/>
              </a:spcBef>
              <a:spcAft>
                <a:spcPts val="0"/>
              </a:spcAft>
              <a:buSzPts val="1625"/>
              <a:buNone/>
            </a:pPr>
            <a:r>
              <a:rPr b="0" i="0" lang="en-US" sz="2500" u="none">
                <a:solidFill>
                  <a:schemeClr val="dk1"/>
                </a:solidFill>
                <a:latin typeface="Arial"/>
                <a:ea typeface="Arial"/>
                <a:cs typeface="Arial"/>
                <a:sym typeface="Arial"/>
              </a:rPr>
              <a:t>4) Cở sở dữ liệu tại Web site</a:t>
            </a:r>
            <a:endParaRPr/>
          </a:p>
        </p:txBody>
      </p:sp>
      <p:sp>
        <p:nvSpPr>
          <p:cNvPr id="2229" name="Google Shape;2229;p36"/>
          <p:cNvSpPr txBox="1"/>
          <p:nvPr>
            <p:ph idx="1" type="body"/>
          </p:nvPr>
        </p:nvSpPr>
        <p:spPr>
          <a:xfrm>
            <a:off x="4946650" y="1392237"/>
            <a:ext cx="3538537"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625"/>
              <a:buNone/>
            </a:pPr>
            <a:r>
              <a:rPr b="0" i="0" lang="en-US" sz="2500" u="none">
                <a:solidFill>
                  <a:srgbClr val="CC0000"/>
                </a:solidFill>
                <a:latin typeface="Arial"/>
                <a:ea typeface="Arial"/>
                <a:cs typeface="Arial"/>
                <a:sym typeface="Arial"/>
              </a:rPr>
              <a:t>Ví dụ:</a:t>
            </a:r>
            <a:endParaRPr/>
          </a:p>
          <a:p>
            <a:pPr indent="-342900" lvl="0" marL="342900" rtl="0" algn="just">
              <a:lnSpc>
                <a:spcPct val="85000"/>
              </a:lnSpc>
              <a:spcBef>
                <a:spcPts val="500"/>
              </a:spcBef>
              <a:spcAft>
                <a:spcPts val="0"/>
              </a:spcAft>
              <a:buClr>
                <a:srgbClr val="000099"/>
              </a:buClr>
              <a:buSzPts val="1625"/>
              <a:buFont typeface="Noto Sans Symbols"/>
              <a:buChar char="❖"/>
            </a:pPr>
            <a:r>
              <a:rPr b="0" i="0" lang="en-US" sz="2500" u="none">
                <a:solidFill>
                  <a:schemeClr val="dk1"/>
                </a:solidFill>
                <a:latin typeface="Arial"/>
                <a:ea typeface="Arial"/>
                <a:cs typeface="Arial"/>
                <a:sym typeface="Arial"/>
              </a:rPr>
              <a:t>Susan thường  truy cập Internet từ một PC</a:t>
            </a:r>
            <a:endParaRPr/>
          </a:p>
          <a:p>
            <a:pPr indent="-342900" lvl="0" marL="342900" rtl="0" algn="just">
              <a:lnSpc>
                <a:spcPct val="85000"/>
              </a:lnSpc>
              <a:spcBef>
                <a:spcPts val="500"/>
              </a:spcBef>
              <a:spcAft>
                <a:spcPts val="0"/>
              </a:spcAft>
              <a:buClr>
                <a:srgbClr val="000099"/>
              </a:buClr>
              <a:buSzPts val="1625"/>
              <a:buFont typeface="Noto Sans Symbols"/>
              <a:buChar char="❖"/>
            </a:pPr>
            <a:r>
              <a:rPr b="0" i="0" lang="en-US" sz="2500" u="none">
                <a:solidFill>
                  <a:schemeClr val="dk1"/>
                </a:solidFill>
                <a:latin typeface="Arial"/>
                <a:ea typeface="Arial"/>
                <a:cs typeface="Arial"/>
                <a:sym typeface="Arial"/>
              </a:rPr>
              <a:t>Vào trang thương mại điện tử lần đầu tiên</a:t>
            </a:r>
            <a:endParaRPr/>
          </a:p>
          <a:p>
            <a:pPr indent="-342900" lvl="0" marL="342900" rtl="0" algn="just">
              <a:lnSpc>
                <a:spcPct val="85000"/>
              </a:lnSpc>
              <a:spcBef>
                <a:spcPts val="500"/>
              </a:spcBef>
              <a:spcAft>
                <a:spcPts val="0"/>
              </a:spcAft>
              <a:buClr>
                <a:srgbClr val="000099"/>
              </a:buClr>
              <a:buSzPts val="1625"/>
              <a:buFont typeface="Noto Sans Symbols"/>
              <a:buChar char="❖"/>
            </a:pPr>
            <a:r>
              <a:rPr b="0" i="0" lang="en-US" sz="2500" u="none">
                <a:solidFill>
                  <a:schemeClr val="dk1"/>
                </a:solidFill>
                <a:latin typeface="Arial"/>
                <a:ea typeface="Arial"/>
                <a:cs typeface="Arial"/>
                <a:sym typeface="Arial"/>
              </a:rPr>
              <a:t>Khi yêu cầu khởi tạo HTTP đến trang web đó, thì trang đó tạo: </a:t>
            </a:r>
            <a:endParaRPr/>
          </a:p>
          <a:p>
            <a:pPr indent="-285750" lvl="1" marL="742950" rtl="0" algn="just">
              <a:lnSpc>
                <a:spcPct val="85000"/>
              </a:lnSpc>
              <a:spcBef>
                <a:spcPts val="500"/>
              </a:spcBef>
              <a:spcAft>
                <a:spcPts val="0"/>
              </a:spcAft>
              <a:buClr>
                <a:srgbClr val="000099"/>
              </a:buClr>
              <a:buSzPts val="2500"/>
              <a:buFont typeface="Noto Sans Symbols"/>
              <a:buChar char="▪"/>
            </a:pPr>
            <a:r>
              <a:rPr b="0" i="0" lang="en-US" sz="2500" u="none">
                <a:solidFill>
                  <a:schemeClr val="dk1"/>
                </a:solidFill>
                <a:latin typeface="Arial"/>
                <a:ea typeface="Arial"/>
                <a:cs typeface="Arial"/>
                <a:sym typeface="Arial"/>
              </a:rPr>
              <a:t>ID duy nhất</a:t>
            </a:r>
            <a:endParaRPr/>
          </a:p>
          <a:p>
            <a:pPr indent="-285750" lvl="1" marL="742950" rtl="0" algn="just">
              <a:lnSpc>
                <a:spcPct val="85000"/>
              </a:lnSpc>
              <a:spcBef>
                <a:spcPts val="500"/>
              </a:spcBef>
              <a:spcAft>
                <a:spcPts val="0"/>
              </a:spcAft>
              <a:buClr>
                <a:srgbClr val="000099"/>
              </a:buClr>
              <a:buSzPts val="2500"/>
              <a:buFont typeface="Noto Sans Symbols"/>
              <a:buChar char="▪"/>
            </a:pPr>
            <a:r>
              <a:rPr b="0" i="0" lang="en-US" sz="2500" u="none">
                <a:solidFill>
                  <a:schemeClr val="dk1"/>
                </a:solidFill>
                <a:latin typeface="Arial"/>
                <a:ea typeface="Arial"/>
                <a:cs typeface="Arial"/>
                <a:sym typeface="Arial"/>
              </a:rPr>
              <a:t>Một bản ghi trong cơ sở dữ liệu cho ID đó</a:t>
            </a:r>
            <a:endParaRPr/>
          </a:p>
        </p:txBody>
      </p:sp>
      <p:pic>
        <p:nvPicPr>
          <p:cNvPr descr="underline_base" id="2230" name="Google Shape;2230;p36"/>
          <p:cNvPicPr preferRelativeResize="0"/>
          <p:nvPr/>
        </p:nvPicPr>
        <p:blipFill rotWithShape="1">
          <a:blip r:embed="rId3">
            <a:alphaModFix/>
          </a:blip>
          <a:srcRect b="0" l="0" r="0" t="0"/>
          <a:stretch/>
        </p:blipFill>
        <p:spPr>
          <a:xfrm>
            <a:off x="614362" y="1046162"/>
            <a:ext cx="6126162" cy="1682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sp>
        <p:nvSpPr>
          <p:cNvPr id="2236" name="Google Shape;2236;p3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237" name="Google Shape;2237;p3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238" name="Google Shape;2238;p37"/>
          <p:cNvPicPr preferRelativeResize="0"/>
          <p:nvPr/>
        </p:nvPicPr>
        <p:blipFill rotWithShape="1">
          <a:blip r:embed="rId3">
            <a:alphaModFix/>
          </a:blip>
          <a:srcRect b="0" l="0" r="0" t="0"/>
          <a:stretch/>
        </p:blipFill>
        <p:spPr>
          <a:xfrm>
            <a:off x="503237" y="788987"/>
            <a:ext cx="6399212" cy="173037"/>
          </a:xfrm>
          <a:prstGeom prst="rect">
            <a:avLst/>
          </a:prstGeom>
          <a:noFill/>
          <a:ln>
            <a:noFill/>
          </a:ln>
        </p:spPr>
      </p:pic>
      <p:sp>
        <p:nvSpPr>
          <p:cNvPr id="2239" name="Google Shape;2239;p37"/>
          <p:cNvSpPr txBox="1"/>
          <p:nvPr>
            <p:ph type="title"/>
          </p:nvPr>
        </p:nvSpPr>
        <p:spPr>
          <a:xfrm>
            <a:off x="431800" y="153987"/>
            <a:ext cx="7772400" cy="7731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Cookies: lưu trữ “trạng thái” (tt.)</a:t>
            </a:r>
            <a:endParaRPr/>
          </a:p>
        </p:txBody>
      </p:sp>
      <p:sp>
        <p:nvSpPr>
          <p:cNvPr id="2240" name="Google Shape;2240;p37"/>
          <p:cNvSpPr txBox="1"/>
          <p:nvPr/>
        </p:nvSpPr>
        <p:spPr>
          <a:xfrm>
            <a:off x="619125" y="1227137"/>
            <a:ext cx="1423987"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khách</a:t>
            </a:r>
            <a:endParaRPr/>
          </a:p>
        </p:txBody>
      </p:sp>
      <p:sp>
        <p:nvSpPr>
          <p:cNvPr id="2241" name="Google Shape;2241;p37"/>
          <p:cNvSpPr txBox="1"/>
          <p:nvPr/>
        </p:nvSpPr>
        <p:spPr>
          <a:xfrm>
            <a:off x="5973762" y="1273175"/>
            <a:ext cx="1152525"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chủ</a:t>
            </a:r>
            <a:endParaRPr/>
          </a:p>
        </p:txBody>
      </p:sp>
      <p:grpSp>
        <p:nvGrpSpPr>
          <p:cNvPr id="2242" name="Google Shape;2242;p37"/>
          <p:cNvGrpSpPr/>
          <p:nvPr/>
        </p:nvGrpSpPr>
        <p:grpSpPr>
          <a:xfrm>
            <a:off x="2200275" y="4227512"/>
            <a:ext cx="3305175" cy="425450"/>
            <a:chOff x="1386" y="2663"/>
            <a:chExt cx="2082" cy="268"/>
          </a:xfrm>
        </p:grpSpPr>
        <p:cxnSp>
          <p:nvCxnSpPr>
            <p:cNvPr id="2243" name="Google Shape;2243;p37"/>
            <p:cNvCxnSpPr/>
            <p:nvPr/>
          </p:nvCxnSpPr>
          <p:spPr>
            <a:xfrm flipH="1">
              <a:off x="1386" y="2663"/>
              <a:ext cx="2082" cy="240"/>
            </a:xfrm>
            <a:prstGeom prst="straightConnector1">
              <a:avLst/>
            </a:prstGeom>
            <a:noFill/>
            <a:ln cap="flat" cmpd="sng" w="19050">
              <a:solidFill>
                <a:schemeClr val="dk1"/>
              </a:solidFill>
              <a:prstDash val="solid"/>
              <a:miter lim="800000"/>
              <a:headEnd len="med" w="med" type="none"/>
              <a:tailEnd len="med" w="med" type="triangle"/>
            </a:ln>
          </p:spPr>
        </p:cxnSp>
        <p:grpSp>
          <p:nvGrpSpPr>
            <p:cNvPr id="2244" name="Google Shape;2244;p37"/>
            <p:cNvGrpSpPr/>
            <p:nvPr/>
          </p:nvGrpSpPr>
          <p:grpSpPr>
            <a:xfrm>
              <a:off x="1553" y="2694"/>
              <a:ext cx="1743" cy="237"/>
              <a:chOff x="3268" y="2846"/>
              <a:chExt cx="1743" cy="237"/>
            </a:xfrm>
          </p:grpSpPr>
          <p:sp>
            <p:nvSpPr>
              <p:cNvPr id="2245" name="Google Shape;2245;p37"/>
              <p:cNvSpPr txBox="1"/>
              <p:nvPr/>
            </p:nvSpPr>
            <p:spPr>
              <a:xfrm>
                <a:off x="3282" y="2856"/>
                <a:ext cx="1692" cy="19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46" name="Google Shape;2246;p37"/>
              <p:cNvSpPr txBox="1"/>
              <p:nvPr/>
            </p:nvSpPr>
            <p:spPr>
              <a:xfrm>
                <a:off x="3268" y="2846"/>
                <a:ext cx="1743" cy="23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usual http response msg</a:t>
                </a:r>
                <a:endParaRPr/>
              </a:p>
            </p:txBody>
          </p:sp>
        </p:grpSp>
      </p:grpSp>
      <p:grpSp>
        <p:nvGrpSpPr>
          <p:cNvPr id="2247" name="Google Shape;2247;p37"/>
          <p:cNvGrpSpPr/>
          <p:nvPr/>
        </p:nvGrpSpPr>
        <p:grpSpPr>
          <a:xfrm>
            <a:off x="2209800" y="6145212"/>
            <a:ext cx="3305175" cy="407987"/>
            <a:chOff x="1392" y="3605"/>
            <a:chExt cx="2082" cy="257"/>
          </a:xfrm>
        </p:grpSpPr>
        <p:cxnSp>
          <p:nvCxnSpPr>
            <p:cNvPr id="2248" name="Google Shape;2248;p37"/>
            <p:cNvCxnSpPr/>
            <p:nvPr/>
          </p:nvCxnSpPr>
          <p:spPr>
            <a:xfrm flipH="1">
              <a:off x="1392" y="3605"/>
              <a:ext cx="2082" cy="240"/>
            </a:xfrm>
            <a:prstGeom prst="straightConnector1">
              <a:avLst/>
            </a:prstGeom>
            <a:noFill/>
            <a:ln cap="flat" cmpd="sng" w="19050">
              <a:solidFill>
                <a:schemeClr val="dk1"/>
              </a:solidFill>
              <a:prstDash val="solid"/>
              <a:miter lim="800000"/>
              <a:headEnd len="med" w="med" type="none"/>
              <a:tailEnd len="med" w="med" type="triangle"/>
            </a:ln>
          </p:spPr>
        </p:cxnSp>
        <p:grpSp>
          <p:nvGrpSpPr>
            <p:cNvPr id="2249" name="Google Shape;2249;p37"/>
            <p:cNvGrpSpPr/>
            <p:nvPr/>
          </p:nvGrpSpPr>
          <p:grpSpPr>
            <a:xfrm>
              <a:off x="1552" y="3625"/>
              <a:ext cx="1743" cy="237"/>
              <a:chOff x="3268" y="2846"/>
              <a:chExt cx="1743" cy="237"/>
            </a:xfrm>
          </p:grpSpPr>
          <p:sp>
            <p:nvSpPr>
              <p:cNvPr id="2250" name="Google Shape;2250;p37"/>
              <p:cNvSpPr txBox="1"/>
              <p:nvPr/>
            </p:nvSpPr>
            <p:spPr>
              <a:xfrm>
                <a:off x="3282" y="2856"/>
                <a:ext cx="1692" cy="198"/>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51" name="Google Shape;2251;p37"/>
              <p:cNvSpPr txBox="1"/>
              <p:nvPr/>
            </p:nvSpPr>
            <p:spPr>
              <a:xfrm>
                <a:off x="3268" y="2846"/>
                <a:ext cx="1743" cy="23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usual http response msg</a:t>
                </a:r>
                <a:endParaRPr/>
              </a:p>
            </p:txBody>
          </p:sp>
        </p:grpSp>
      </p:grpSp>
      <p:sp>
        <p:nvSpPr>
          <p:cNvPr id="2252" name="Google Shape;2252;p37"/>
          <p:cNvSpPr txBox="1"/>
          <p:nvPr/>
        </p:nvSpPr>
        <p:spPr>
          <a:xfrm>
            <a:off x="546100" y="2465387"/>
            <a:ext cx="17875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Tập tin cookie</a:t>
            </a:r>
            <a:endParaRPr/>
          </a:p>
        </p:txBody>
      </p:sp>
      <p:sp>
        <p:nvSpPr>
          <p:cNvPr id="2253" name="Google Shape;2253;p37"/>
          <p:cNvSpPr txBox="1"/>
          <p:nvPr/>
        </p:nvSpPr>
        <p:spPr>
          <a:xfrm>
            <a:off x="71437" y="4870450"/>
            <a:ext cx="173513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Một tuần sau:</a:t>
            </a:r>
            <a:endParaRPr/>
          </a:p>
        </p:txBody>
      </p:sp>
      <p:grpSp>
        <p:nvGrpSpPr>
          <p:cNvPr id="2254" name="Google Shape;2254;p37"/>
          <p:cNvGrpSpPr/>
          <p:nvPr/>
        </p:nvGrpSpPr>
        <p:grpSpPr>
          <a:xfrm>
            <a:off x="2209800" y="3589337"/>
            <a:ext cx="5638800" cy="1128712"/>
            <a:chOff x="1392" y="2261"/>
            <a:chExt cx="3552" cy="711"/>
          </a:xfrm>
        </p:grpSpPr>
        <p:cxnSp>
          <p:nvCxnSpPr>
            <p:cNvPr id="2255" name="Google Shape;2255;p37"/>
            <p:cNvCxnSpPr/>
            <p:nvPr/>
          </p:nvCxnSpPr>
          <p:spPr>
            <a:xfrm>
              <a:off x="1392" y="2357"/>
              <a:ext cx="2082" cy="240"/>
            </a:xfrm>
            <a:prstGeom prst="straightConnector1">
              <a:avLst/>
            </a:prstGeom>
            <a:noFill/>
            <a:ln cap="flat" cmpd="sng" w="19050">
              <a:solidFill>
                <a:schemeClr val="dk1"/>
              </a:solidFill>
              <a:prstDash val="solid"/>
              <a:miter lim="800000"/>
              <a:headEnd len="med" w="med" type="none"/>
              <a:tailEnd len="med" w="med" type="triangle"/>
            </a:ln>
          </p:spPr>
        </p:cxnSp>
        <p:sp>
          <p:nvSpPr>
            <p:cNvPr id="2256" name="Google Shape;2256;p37"/>
            <p:cNvSpPr txBox="1"/>
            <p:nvPr/>
          </p:nvSpPr>
          <p:spPr>
            <a:xfrm>
              <a:off x="1548" y="2261"/>
              <a:ext cx="1689" cy="3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usual http request msg</a:t>
              </a:r>
              <a:endParaRPr/>
            </a:p>
            <a:p>
              <a:pPr indent="0" lvl="0" marL="0" marR="0" rtl="0" algn="ctr">
                <a:lnSpc>
                  <a:spcPct val="8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cookie: 1678</a:t>
              </a:r>
              <a:endParaRPr/>
            </a:p>
          </p:txBody>
        </p:sp>
        <p:sp>
          <p:nvSpPr>
            <p:cNvPr id="2257" name="Google Shape;2257;p37"/>
            <p:cNvSpPr txBox="1"/>
            <p:nvPr/>
          </p:nvSpPr>
          <p:spPr>
            <a:xfrm>
              <a:off x="3524" y="2332"/>
              <a:ext cx="656" cy="6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cookie-</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specific</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action</a:t>
              </a:r>
              <a:endParaRPr/>
            </a:p>
          </p:txBody>
        </p:sp>
        <p:cxnSp>
          <p:nvCxnSpPr>
            <p:cNvPr id="2258" name="Google Shape;2258;p37"/>
            <p:cNvCxnSpPr/>
            <p:nvPr/>
          </p:nvCxnSpPr>
          <p:spPr>
            <a:xfrm flipH="1" rot="10800000">
              <a:off x="4252" y="2367"/>
              <a:ext cx="692" cy="269"/>
            </a:xfrm>
            <a:prstGeom prst="straightConnector1">
              <a:avLst/>
            </a:prstGeom>
            <a:noFill/>
            <a:ln cap="flat" cmpd="sng" w="9525">
              <a:solidFill>
                <a:schemeClr val="dk1"/>
              </a:solidFill>
              <a:prstDash val="solid"/>
              <a:miter lim="800000"/>
              <a:headEnd len="med" w="med" type="triangle"/>
              <a:tailEnd len="med" w="med" type="triangle"/>
            </a:ln>
          </p:spPr>
        </p:cxnSp>
        <p:grpSp>
          <p:nvGrpSpPr>
            <p:cNvPr id="2259" name="Google Shape;2259;p37"/>
            <p:cNvGrpSpPr/>
            <p:nvPr/>
          </p:nvGrpSpPr>
          <p:grpSpPr>
            <a:xfrm>
              <a:off x="4268" y="2369"/>
              <a:ext cx="676" cy="233"/>
              <a:chOff x="4268" y="2279"/>
              <a:chExt cx="676" cy="233"/>
            </a:xfrm>
          </p:grpSpPr>
          <p:sp>
            <p:nvSpPr>
              <p:cNvPr id="2260" name="Google Shape;2260;p37"/>
              <p:cNvSpPr txBox="1"/>
              <p:nvPr/>
            </p:nvSpPr>
            <p:spPr>
              <a:xfrm>
                <a:off x="4409" y="2365"/>
                <a:ext cx="384"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61" name="Google Shape;2261;p37"/>
              <p:cNvSpPr txBox="1"/>
              <p:nvPr/>
            </p:nvSpPr>
            <p:spPr>
              <a:xfrm>
                <a:off x="4268" y="2279"/>
                <a:ext cx="676"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Truy cập</a:t>
                </a:r>
                <a:endParaRPr/>
              </a:p>
            </p:txBody>
          </p:sp>
        </p:grpSp>
      </p:grpSp>
      <p:grpSp>
        <p:nvGrpSpPr>
          <p:cNvPr id="2262" name="Google Shape;2262;p37"/>
          <p:cNvGrpSpPr/>
          <p:nvPr/>
        </p:nvGrpSpPr>
        <p:grpSpPr>
          <a:xfrm>
            <a:off x="936625" y="1922462"/>
            <a:ext cx="1068387" cy="565150"/>
            <a:chOff x="476" y="1047"/>
            <a:chExt cx="906" cy="486"/>
          </a:xfrm>
        </p:grpSpPr>
        <p:sp>
          <p:nvSpPr>
            <p:cNvPr id="2263" name="Google Shape;2263;p37"/>
            <p:cNvSpPr/>
            <p:nvPr/>
          </p:nvSpPr>
          <p:spPr>
            <a:xfrm>
              <a:off x="527" y="1047"/>
              <a:ext cx="855" cy="486"/>
            </a:xfrm>
            <a:prstGeom prst="can">
              <a:avLst>
                <a:gd fmla="val 25000"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64" name="Google Shape;2264;p37"/>
            <p:cNvSpPr txBox="1"/>
            <p:nvPr/>
          </p:nvSpPr>
          <p:spPr>
            <a:xfrm>
              <a:off x="476" y="1134"/>
              <a:ext cx="881" cy="2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ebay 8734</a:t>
              </a:r>
              <a:endParaRPr/>
            </a:p>
          </p:txBody>
        </p:sp>
      </p:grpSp>
      <p:grpSp>
        <p:nvGrpSpPr>
          <p:cNvPr id="2265" name="Google Shape;2265;p37"/>
          <p:cNvGrpSpPr/>
          <p:nvPr/>
        </p:nvGrpSpPr>
        <p:grpSpPr>
          <a:xfrm>
            <a:off x="2200275" y="2047875"/>
            <a:ext cx="5811837" cy="1355725"/>
            <a:chOff x="1386" y="1290"/>
            <a:chExt cx="3661" cy="854"/>
          </a:xfrm>
        </p:grpSpPr>
        <p:cxnSp>
          <p:nvCxnSpPr>
            <p:cNvPr id="2266" name="Google Shape;2266;p37"/>
            <p:cNvCxnSpPr/>
            <p:nvPr/>
          </p:nvCxnSpPr>
          <p:spPr>
            <a:xfrm>
              <a:off x="1386" y="1355"/>
              <a:ext cx="2082" cy="240"/>
            </a:xfrm>
            <a:prstGeom prst="straightConnector1">
              <a:avLst/>
            </a:prstGeom>
            <a:noFill/>
            <a:ln cap="flat" cmpd="sng" w="19050">
              <a:solidFill>
                <a:schemeClr val="dk1"/>
              </a:solidFill>
              <a:prstDash val="solid"/>
              <a:miter lim="800000"/>
              <a:headEnd len="med" w="med" type="none"/>
              <a:tailEnd len="med" w="med" type="triangle"/>
            </a:ln>
          </p:spPr>
        </p:cxnSp>
        <p:sp>
          <p:nvSpPr>
            <p:cNvPr id="2267" name="Google Shape;2267;p37"/>
            <p:cNvSpPr txBox="1"/>
            <p:nvPr/>
          </p:nvSpPr>
          <p:spPr>
            <a:xfrm>
              <a:off x="1554" y="1327"/>
              <a:ext cx="1689" cy="237"/>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usual http request msg</a:t>
              </a:r>
              <a:endParaRPr/>
            </a:p>
          </p:txBody>
        </p:sp>
        <p:sp>
          <p:nvSpPr>
            <p:cNvPr id="2268" name="Google Shape;2268;p37"/>
            <p:cNvSpPr txBox="1"/>
            <p:nvPr/>
          </p:nvSpPr>
          <p:spPr>
            <a:xfrm>
              <a:off x="3421" y="1290"/>
              <a:ext cx="998" cy="83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Máy chủ Amazon</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tạo ID cho user 1678 </a:t>
              </a:r>
              <a:endParaRPr/>
            </a:p>
          </p:txBody>
        </p:sp>
        <p:grpSp>
          <p:nvGrpSpPr>
            <p:cNvPr id="2269" name="Google Shape;2269;p37"/>
            <p:cNvGrpSpPr/>
            <p:nvPr/>
          </p:nvGrpSpPr>
          <p:grpSpPr>
            <a:xfrm>
              <a:off x="4287" y="1686"/>
              <a:ext cx="760" cy="458"/>
              <a:chOff x="4287" y="1596"/>
              <a:chExt cx="760" cy="458"/>
            </a:xfrm>
          </p:grpSpPr>
          <p:cxnSp>
            <p:nvCxnSpPr>
              <p:cNvPr id="2270" name="Google Shape;2270;p37"/>
              <p:cNvCxnSpPr/>
              <p:nvPr/>
            </p:nvCxnSpPr>
            <p:spPr>
              <a:xfrm>
                <a:off x="4287" y="1596"/>
                <a:ext cx="749" cy="458"/>
              </a:xfrm>
              <a:prstGeom prst="straightConnector1">
                <a:avLst/>
              </a:prstGeom>
              <a:noFill/>
              <a:ln cap="flat" cmpd="sng" w="9525">
                <a:solidFill>
                  <a:schemeClr val="dk1"/>
                </a:solidFill>
                <a:prstDash val="solid"/>
                <a:miter lim="800000"/>
                <a:headEnd len="med" w="med" type="none"/>
                <a:tailEnd len="med" w="med" type="triangle"/>
              </a:ln>
            </p:spPr>
          </p:cxnSp>
          <p:sp>
            <p:nvSpPr>
              <p:cNvPr id="2271" name="Google Shape;2271;p37"/>
              <p:cNvSpPr txBox="1"/>
              <p:nvPr/>
            </p:nvSpPr>
            <p:spPr>
              <a:xfrm>
                <a:off x="4361" y="1706"/>
                <a:ext cx="602" cy="24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72" name="Google Shape;2272;p37"/>
              <p:cNvSpPr txBox="1"/>
              <p:nvPr/>
            </p:nvSpPr>
            <p:spPr>
              <a:xfrm>
                <a:off x="4312" y="1687"/>
                <a:ext cx="735" cy="318"/>
              </a:xfrm>
              <a:prstGeom prst="rect">
                <a:avLst/>
              </a:prstGeom>
              <a:noFill/>
              <a:ln>
                <a:noFill/>
              </a:ln>
            </p:spPr>
            <p:txBody>
              <a:bodyPr anchorCtr="0" anchor="t" bIns="45700" lIns="91425" spcFirstLastPara="1" rIns="91425" wrap="square" tIns="45700">
                <a:spAutoFit/>
              </a:bodyPr>
              <a:lstStyle/>
              <a:p>
                <a:pPr indent="0" lvl="0" marL="0" marR="0" rtl="0" algn="ctr">
                  <a:lnSpc>
                    <a:spcPct val="75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Create</a:t>
                </a:r>
                <a:endParaRPr/>
              </a:p>
              <a:p>
                <a:pPr indent="0" lvl="0" marL="0" marR="0" rtl="0" algn="ctr">
                  <a:lnSpc>
                    <a:spcPct val="75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entry</a:t>
                </a:r>
                <a:endParaRPr/>
              </a:p>
            </p:txBody>
          </p:sp>
        </p:grpSp>
      </p:grpSp>
      <p:grpSp>
        <p:nvGrpSpPr>
          <p:cNvPr id="2273" name="Google Shape;2273;p37"/>
          <p:cNvGrpSpPr/>
          <p:nvPr/>
        </p:nvGrpSpPr>
        <p:grpSpPr>
          <a:xfrm>
            <a:off x="919162" y="2676525"/>
            <a:ext cx="4392612" cy="877887"/>
            <a:chOff x="459" y="1637"/>
            <a:chExt cx="3027" cy="709"/>
          </a:xfrm>
        </p:grpSpPr>
        <p:cxnSp>
          <p:nvCxnSpPr>
            <p:cNvPr id="2274" name="Google Shape;2274;p37"/>
            <p:cNvCxnSpPr/>
            <p:nvPr/>
          </p:nvCxnSpPr>
          <p:spPr>
            <a:xfrm flipH="1">
              <a:off x="1404" y="1637"/>
              <a:ext cx="2082" cy="240"/>
            </a:xfrm>
            <a:prstGeom prst="straightConnector1">
              <a:avLst/>
            </a:prstGeom>
            <a:noFill/>
            <a:ln cap="flat" cmpd="sng" w="19050">
              <a:solidFill>
                <a:schemeClr val="dk1"/>
              </a:solidFill>
              <a:prstDash val="solid"/>
              <a:miter lim="800000"/>
              <a:headEnd len="med" w="med" type="none"/>
              <a:tailEnd len="med" w="med" type="triangle"/>
            </a:ln>
          </p:spPr>
        </p:cxnSp>
        <p:sp>
          <p:nvSpPr>
            <p:cNvPr id="2275" name="Google Shape;2275;p37"/>
            <p:cNvSpPr txBox="1"/>
            <p:nvPr/>
          </p:nvSpPr>
          <p:spPr>
            <a:xfrm>
              <a:off x="1552" y="1650"/>
              <a:ext cx="1665" cy="4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usual http response </a:t>
              </a:r>
              <a:endParaRPr/>
            </a:p>
            <a:p>
              <a:pPr indent="0" lvl="0" marL="0" marR="0" rtl="0" algn="ctr">
                <a:lnSpc>
                  <a:spcPct val="8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set-cookie: 1678 </a:t>
              </a:r>
              <a:endParaRPr/>
            </a:p>
          </p:txBody>
        </p:sp>
        <p:grpSp>
          <p:nvGrpSpPr>
            <p:cNvPr id="2276" name="Google Shape;2276;p37"/>
            <p:cNvGrpSpPr/>
            <p:nvPr/>
          </p:nvGrpSpPr>
          <p:grpSpPr>
            <a:xfrm>
              <a:off x="459" y="1836"/>
              <a:ext cx="1004" cy="510"/>
              <a:chOff x="684" y="1746"/>
              <a:chExt cx="1004" cy="510"/>
            </a:xfrm>
          </p:grpSpPr>
          <p:sp>
            <p:nvSpPr>
              <p:cNvPr id="2277" name="Google Shape;2277;p37"/>
              <p:cNvSpPr/>
              <p:nvPr/>
            </p:nvSpPr>
            <p:spPr>
              <a:xfrm>
                <a:off x="735" y="1746"/>
                <a:ext cx="829" cy="486"/>
              </a:xfrm>
              <a:prstGeom prst="can">
                <a:avLst>
                  <a:gd fmla="val 25000"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78" name="Google Shape;2278;p37"/>
              <p:cNvSpPr txBox="1"/>
              <p:nvPr/>
            </p:nvSpPr>
            <p:spPr>
              <a:xfrm>
                <a:off x="684" y="1833"/>
                <a:ext cx="1004" cy="4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ebay 8734</a:t>
                </a:r>
                <a:endParaRPr/>
              </a:p>
              <a:p>
                <a:pPr indent="0" lvl="0" marL="0" marR="0" rtl="0" algn="l">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amazon 1678</a:t>
                </a:r>
                <a:endParaRPr/>
              </a:p>
            </p:txBody>
          </p:sp>
        </p:grpSp>
      </p:grpSp>
      <p:grpSp>
        <p:nvGrpSpPr>
          <p:cNvPr id="2279" name="Google Shape;2279;p37"/>
          <p:cNvGrpSpPr/>
          <p:nvPr/>
        </p:nvGrpSpPr>
        <p:grpSpPr>
          <a:xfrm>
            <a:off x="2181225" y="4603750"/>
            <a:ext cx="5705475" cy="2001837"/>
            <a:chOff x="1374" y="2641"/>
            <a:chExt cx="3594" cy="1261"/>
          </a:xfrm>
        </p:grpSpPr>
        <p:cxnSp>
          <p:nvCxnSpPr>
            <p:cNvPr id="2280" name="Google Shape;2280;p37"/>
            <p:cNvCxnSpPr/>
            <p:nvPr/>
          </p:nvCxnSpPr>
          <p:spPr>
            <a:xfrm>
              <a:off x="1374" y="3293"/>
              <a:ext cx="2082" cy="240"/>
            </a:xfrm>
            <a:prstGeom prst="straightConnector1">
              <a:avLst/>
            </a:prstGeom>
            <a:noFill/>
            <a:ln cap="flat" cmpd="sng" w="19050">
              <a:solidFill>
                <a:schemeClr val="dk1"/>
              </a:solidFill>
              <a:prstDash val="solid"/>
              <a:miter lim="800000"/>
              <a:headEnd len="med" w="med" type="none"/>
              <a:tailEnd len="med" w="med" type="triangle"/>
            </a:ln>
          </p:spPr>
        </p:cxnSp>
        <p:sp>
          <p:nvSpPr>
            <p:cNvPr id="2281" name="Google Shape;2281;p37"/>
            <p:cNvSpPr txBox="1"/>
            <p:nvPr/>
          </p:nvSpPr>
          <p:spPr>
            <a:xfrm>
              <a:off x="1561" y="3171"/>
              <a:ext cx="1689" cy="3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usual http request msg</a:t>
              </a:r>
              <a:endParaRPr/>
            </a:p>
            <a:p>
              <a:pPr indent="0" lvl="0" marL="0" marR="0" rtl="0" algn="ctr">
                <a:lnSpc>
                  <a:spcPct val="8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cookie: 1678</a:t>
              </a:r>
              <a:endParaRPr/>
            </a:p>
          </p:txBody>
        </p:sp>
        <p:sp>
          <p:nvSpPr>
            <p:cNvPr id="2282" name="Google Shape;2282;p37"/>
            <p:cNvSpPr txBox="1"/>
            <p:nvPr/>
          </p:nvSpPr>
          <p:spPr>
            <a:xfrm>
              <a:off x="3554" y="3262"/>
              <a:ext cx="656" cy="6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cookie-</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specific</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action</a:t>
              </a:r>
              <a:endParaRPr/>
            </a:p>
          </p:txBody>
        </p:sp>
        <p:cxnSp>
          <p:nvCxnSpPr>
            <p:cNvPr id="2283" name="Google Shape;2283;p37"/>
            <p:cNvCxnSpPr/>
            <p:nvPr/>
          </p:nvCxnSpPr>
          <p:spPr>
            <a:xfrm flipH="1" rot="10800000">
              <a:off x="4181" y="2641"/>
              <a:ext cx="787" cy="861"/>
            </a:xfrm>
            <a:prstGeom prst="straightConnector1">
              <a:avLst/>
            </a:prstGeom>
            <a:noFill/>
            <a:ln cap="flat" cmpd="sng" w="9525">
              <a:solidFill>
                <a:schemeClr val="dk1"/>
              </a:solidFill>
              <a:prstDash val="solid"/>
              <a:miter lim="800000"/>
              <a:headEnd len="med" w="med" type="triangle"/>
              <a:tailEnd len="med" w="med" type="triangle"/>
            </a:ln>
          </p:spPr>
        </p:cxnSp>
        <p:sp>
          <p:nvSpPr>
            <p:cNvPr id="2284" name="Google Shape;2284;p37"/>
            <p:cNvSpPr txBox="1"/>
            <p:nvPr/>
          </p:nvSpPr>
          <p:spPr>
            <a:xfrm>
              <a:off x="4287" y="2932"/>
              <a:ext cx="676" cy="23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Truy cập</a:t>
              </a:r>
              <a:endParaRPr/>
            </a:p>
          </p:txBody>
        </p:sp>
      </p:grpSp>
      <p:grpSp>
        <p:nvGrpSpPr>
          <p:cNvPr id="2285" name="Google Shape;2285;p37"/>
          <p:cNvGrpSpPr/>
          <p:nvPr/>
        </p:nvGrpSpPr>
        <p:grpSpPr>
          <a:xfrm>
            <a:off x="865187" y="5351462"/>
            <a:ext cx="1389062" cy="636587"/>
            <a:chOff x="684" y="1746"/>
            <a:chExt cx="1004" cy="488"/>
          </a:xfrm>
        </p:grpSpPr>
        <p:sp>
          <p:nvSpPr>
            <p:cNvPr id="2286" name="Google Shape;2286;p37"/>
            <p:cNvSpPr/>
            <p:nvPr/>
          </p:nvSpPr>
          <p:spPr>
            <a:xfrm>
              <a:off x="735" y="1746"/>
              <a:ext cx="829" cy="486"/>
            </a:xfrm>
            <a:prstGeom prst="can">
              <a:avLst>
                <a:gd fmla="val 25000" name="adj"/>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87" name="Google Shape;2287;p37"/>
            <p:cNvSpPr txBox="1"/>
            <p:nvPr/>
          </p:nvSpPr>
          <p:spPr>
            <a:xfrm>
              <a:off x="684" y="1833"/>
              <a:ext cx="1004" cy="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ebay 8734</a:t>
              </a:r>
              <a:endParaRPr/>
            </a:p>
            <a:p>
              <a:pPr indent="0" lvl="0" marL="0" marR="0" rtl="0" algn="l">
                <a:lnSpc>
                  <a:spcPct val="100000"/>
                </a:lnSpc>
                <a:spcBef>
                  <a:spcPts val="0"/>
                </a:spcBef>
                <a:spcAft>
                  <a:spcPts val="0"/>
                </a:spcAft>
                <a:buClr>
                  <a:schemeClr val="lt1"/>
                </a:buClr>
                <a:buSzPts val="1400"/>
                <a:buFont typeface="Arial"/>
                <a:buNone/>
              </a:pPr>
              <a:r>
                <a:rPr b="1" i="0" lang="en-US" sz="1400" u="none">
                  <a:solidFill>
                    <a:schemeClr val="lt1"/>
                  </a:solidFill>
                  <a:latin typeface="Arial"/>
                  <a:ea typeface="Arial"/>
                  <a:cs typeface="Arial"/>
                  <a:sym typeface="Arial"/>
                </a:rPr>
                <a:t>amazon 1678</a:t>
              </a:r>
              <a:endParaRPr/>
            </a:p>
          </p:txBody>
        </p:sp>
      </p:grpSp>
      <p:sp>
        <p:nvSpPr>
          <p:cNvPr id="2288" name="Google Shape;2288;p37"/>
          <p:cNvSpPr txBox="1"/>
          <p:nvPr/>
        </p:nvSpPr>
        <p:spPr>
          <a:xfrm>
            <a:off x="7840662" y="2584450"/>
            <a:ext cx="12827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Backend</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Database</a:t>
            </a:r>
            <a:endParaRPr/>
          </a:p>
        </p:txBody>
      </p:sp>
      <p:sp>
        <p:nvSpPr>
          <p:cNvPr id="2289" name="Google Shape;2289;p37"/>
          <p:cNvSpPr/>
          <p:nvPr/>
        </p:nvSpPr>
        <p:spPr>
          <a:xfrm>
            <a:off x="8112125" y="3313112"/>
            <a:ext cx="592137" cy="908050"/>
          </a:xfrm>
          <a:prstGeom prst="can">
            <a:avLst>
              <a:gd fmla="val 4367" name="adj"/>
            </a:avLst>
          </a:prstGeom>
          <a:gradFill>
            <a:gsLst>
              <a:gs pos="0">
                <a:srgbClr val="000099"/>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290" name="Google Shape;2290;p37"/>
          <p:cNvGrpSpPr/>
          <p:nvPr/>
        </p:nvGrpSpPr>
        <p:grpSpPr>
          <a:xfrm>
            <a:off x="5475287" y="1119187"/>
            <a:ext cx="411162" cy="771525"/>
            <a:chOff x="4140" y="429"/>
            <a:chExt cx="1425" cy="2396"/>
          </a:xfrm>
        </p:grpSpPr>
        <p:sp>
          <p:nvSpPr>
            <p:cNvPr id="2291" name="Google Shape;2291;p37"/>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92" name="Google Shape;2292;p37"/>
            <p:cNvSpPr txBox="1"/>
            <p:nvPr/>
          </p:nvSpPr>
          <p:spPr>
            <a:xfrm>
              <a:off x="4206" y="429"/>
              <a:ext cx="1045"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93" name="Google Shape;2293;p37"/>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94" name="Google Shape;2294;p3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95" name="Google Shape;2295;p37"/>
            <p:cNvSpPr txBox="1"/>
            <p:nvPr/>
          </p:nvSpPr>
          <p:spPr>
            <a:xfrm>
              <a:off x="4212" y="695"/>
              <a:ext cx="594"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296" name="Google Shape;2296;p37"/>
            <p:cNvGrpSpPr/>
            <p:nvPr/>
          </p:nvGrpSpPr>
          <p:grpSpPr>
            <a:xfrm>
              <a:off x="4751" y="666"/>
              <a:ext cx="578" cy="148"/>
              <a:chOff x="616" y="2566"/>
              <a:chExt cx="721" cy="142"/>
            </a:xfrm>
          </p:grpSpPr>
          <p:sp>
            <p:nvSpPr>
              <p:cNvPr id="2297" name="Google Shape;2297;p37"/>
              <p:cNvSpPr/>
              <p:nvPr/>
            </p:nvSpPr>
            <p:spPr>
              <a:xfrm>
                <a:off x="616" y="2566"/>
                <a:ext cx="721"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98" name="Google Shape;2298;p37"/>
              <p:cNvSpPr/>
              <p:nvPr/>
            </p:nvSpPr>
            <p:spPr>
              <a:xfrm>
                <a:off x="630" y="2580"/>
                <a:ext cx="687"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299" name="Google Shape;2299;p37"/>
            <p:cNvSpPr txBox="1"/>
            <p:nvPr/>
          </p:nvSpPr>
          <p:spPr>
            <a:xfrm>
              <a:off x="4223" y="1021"/>
              <a:ext cx="600"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300" name="Google Shape;2300;p37"/>
            <p:cNvGrpSpPr/>
            <p:nvPr/>
          </p:nvGrpSpPr>
          <p:grpSpPr>
            <a:xfrm>
              <a:off x="4745" y="996"/>
              <a:ext cx="583" cy="133"/>
              <a:chOff x="612" y="2570"/>
              <a:chExt cx="728" cy="138"/>
            </a:xfrm>
          </p:grpSpPr>
          <p:sp>
            <p:nvSpPr>
              <p:cNvPr id="2301" name="Google Shape;2301;p37"/>
              <p:cNvSpPr/>
              <p:nvPr/>
            </p:nvSpPr>
            <p:spPr>
              <a:xfrm>
                <a:off x="612" y="2570"/>
                <a:ext cx="728"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02" name="Google Shape;2302;p37"/>
              <p:cNvSpPr/>
              <p:nvPr/>
            </p:nvSpPr>
            <p:spPr>
              <a:xfrm>
                <a:off x="625" y="2585"/>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303" name="Google Shape;2303;p37"/>
            <p:cNvSpPr txBox="1"/>
            <p:nvPr/>
          </p:nvSpPr>
          <p:spPr>
            <a:xfrm>
              <a:off x="4217" y="1356"/>
              <a:ext cx="594" cy="49"/>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04" name="Google Shape;2304;p37"/>
            <p:cNvSpPr txBox="1"/>
            <p:nvPr/>
          </p:nvSpPr>
          <p:spPr>
            <a:xfrm>
              <a:off x="4228" y="1657"/>
              <a:ext cx="594"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305" name="Google Shape;2305;p37"/>
            <p:cNvGrpSpPr/>
            <p:nvPr/>
          </p:nvGrpSpPr>
          <p:grpSpPr>
            <a:xfrm>
              <a:off x="4734" y="1627"/>
              <a:ext cx="584" cy="153"/>
              <a:chOff x="613" y="2568"/>
              <a:chExt cx="727" cy="141"/>
            </a:xfrm>
          </p:grpSpPr>
          <p:sp>
            <p:nvSpPr>
              <p:cNvPr id="2306" name="Google Shape;2306;p37"/>
              <p:cNvSpPr/>
              <p:nvPr/>
            </p:nvSpPr>
            <p:spPr>
              <a:xfrm>
                <a:off x="613" y="2568"/>
                <a:ext cx="727"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07" name="Google Shape;2307;p37"/>
              <p:cNvSpPr/>
              <p:nvPr/>
            </p:nvSpPr>
            <p:spPr>
              <a:xfrm>
                <a:off x="627" y="2586"/>
                <a:ext cx="692"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308" name="Google Shape;2308;p3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309" name="Google Shape;2309;p37"/>
            <p:cNvGrpSpPr/>
            <p:nvPr/>
          </p:nvGrpSpPr>
          <p:grpSpPr>
            <a:xfrm>
              <a:off x="4740" y="1326"/>
              <a:ext cx="584" cy="138"/>
              <a:chOff x="615" y="2567"/>
              <a:chExt cx="727" cy="138"/>
            </a:xfrm>
          </p:grpSpPr>
          <p:sp>
            <p:nvSpPr>
              <p:cNvPr id="2310" name="Google Shape;2310;p37"/>
              <p:cNvSpPr/>
              <p:nvPr/>
            </p:nvSpPr>
            <p:spPr>
              <a:xfrm>
                <a:off x="615" y="2567"/>
                <a:ext cx="727"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11" name="Google Shape;2311;p37"/>
              <p:cNvSpPr/>
              <p:nvPr/>
            </p:nvSpPr>
            <p:spPr>
              <a:xfrm>
                <a:off x="629" y="2582"/>
                <a:ext cx="692"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312" name="Google Shape;2312;p37"/>
            <p:cNvSpPr txBox="1"/>
            <p:nvPr/>
          </p:nvSpPr>
          <p:spPr>
            <a:xfrm>
              <a:off x="5251" y="429"/>
              <a:ext cx="66" cy="2288"/>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13" name="Google Shape;2313;p3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14" name="Google Shape;2314;p3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15" name="Google Shape;2315;p37"/>
            <p:cNvSpPr/>
            <p:nvPr/>
          </p:nvSpPr>
          <p:spPr>
            <a:xfrm>
              <a:off x="5515" y="2613"/>
              <a:ext cx="50"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16" name="Google Shape;2316;p3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17" name="Google Shape;2317;p37"/>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18" name="Google Shape;2318;p37"/>
            <p:cNvSpPr/>
            <p:nvPr/>
          </p:nvSpPr>
          <p:spPr>
            <a:xfrm>
              <a:off x="4206" y="2712"/>
              <a:ext cx="1067" cy="84"/>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19" name="Google Shape;2319;p37"/>
            <p:cNvSpPr/>
            <p:nvPr/>
          </p:nvSpPr>
          <p:spPr>
            <a:xfrm>
              <a:off x="4311" y="2381"/>
              <a:ext cx="154"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20" name="Google Shape;2320;p37"/>
            <p:cNvSpPr/>
            <p:nvPr/>
          </p:nvSpPr>
          <p:spPr>
            <a:xfrm>
              <a:off x="4487" y="2386"/>
              <a:ext cx="160"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21" name="Google Shape;2321;p37"/>
            <p:cNvSpPr/>
            <p:nvPr/>
          </p:nvSpPr>
          <p:spPr>
            <a:xfrm>
              <a:off x="4663" y="2381"/>
              <a:ext cx="160"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22" name="Google Shape;2322;p37"/>
            <p:cNvSpPr txBox="1"/>
            <p:nvPr/>
          </p:nvSpPr>
          <p:spPr>
            <a:xfrm>
              <a:off x="5064" y="1834"/>
              <a:ext cx="83" cy="764"/>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323" name="Google Shape;2323;p37"/>
          <p:cNvGrpSpPr/>
          <p:nvPr/>
        </p:nvGrpSpPr>
        <p:grpSpPr>
          <a:xfrm>
            <a:off x="1806575" y="1117600"/>
            <a:ext cx="687387" cy="731837"/>
            <a:chOff x="-44" y="1473"/>
            <a:chExt cx="981" cy="1105"/>
          </a:xfrm>
        </p:grpSpPr>
        <p:pic>
          <p:nvPicPr>
            <p:cNvPr descr="desktop_computer_stylized_medium" id="2324" name="Google Shape;2324;p37"/>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325" name="Google Shape;2325;p3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2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0" name="Shape 2330"/>
        <p:cNvGrpSpPr/>
        <p:nvPr/>
      </p:nvGrpSpPr>
      <p:grpSpPr>
        <a:xfrm>
          <a:off x="0" y="0"/>
          <a:ext cx="0" cy="0"/>
          <a:chOff x="0" y="0"/>
          <a:chExt cx="0" cy="0"/>
        </a:xfrm>
      </p:grpSpPr>
      <p:sp>
        <p:nvSpPr>
          <p:cNvPr id="2331" name="Google Shape;2331;p3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332" name="Google Shape;2332;p3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333" name="Google Shape;2333;p38"/>
          <p:cNvPicPr preferRelativeResize="0"/>
          <p:nvPr/>
        </p:nvPicPr>
        <p:blipFill rotWithShape="1">
          <a:blip r:embed="rId3">
            <a:alphaModFix/>
          </a:blip>
          <a:srcRect b="0" l="0" r="0" t="0"/>
          <a:stretch/>
        </p:blipFill>
        <p:spPr>
          <a:xfrm>
            <a:off x="377825" y="898525"/>
            <a:ext cx="5027612" cy="173037"/>
          </a:xfrm>
          <a:prstGeom prst="rect">
            <a:avLst/>
          </a:prstGeom>
          <a:noFill/>
          <a:ln>
            <a:noFill/>
          </a:ln>
        </p:spPr>
      </p:pic>
      <p:sp>
        <p:nvSpPr>
          <p:cNvPr id="2334" name="Google Shape;2334;p38"/>
          <p:cNvSpPr txBox="1"/>
          <p:nvPr>
            <p:ph type="title"/>
          </p:nvPr>
        </p:nvSpPr>
        <p:spPr>
          <a:xfrm>
            <a:off x="373062" y="207962"/>
            <a:ext cx="7772400" cy="9255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Cookies (tt)</a:t>
            </a:r>
            <a:endParaRPr/>
          </a:p>
        </p:txBody>
      </p:sp>
      <p:sp>
        <p:nvSpPr>
          <p:cNvPr id="2335" name="Google Shape;2335;p38"/>
          <p:cNvSpPr txBox="1"/>
          <p:nvPr>
            <p:ph idx="1" type="body"/>
          </p:nvPr>
        </p:nvSpPr>
        <p:spPr>
          <a:xfrm>
            <a:off x="533400" y="1389062"/>
            <a:ext cx="3810000" cy="2641600"/>
          </a:xfrm>
          <a:prstGeom prst="rect">
            <a:avLst/>
          </a:prstGeom>
          <a:noFill/>
          <a:ln>
            <a:noFill/>
          </a:ln>
        </p:spPr>
        <p:txBody>
          <a:bodyPr anchorCtr="0" anchor="t" bIns="45700" lIns="91425" spcFirstLastPara="1" rIns="91425" wrap="square" tIns="45700">
            <a:noAutofit/>
          </a:bodyPr>
          <a:lstStyle/>
          <a:p>
            <a:pPr indent="0" lvl="0" marL="0" rtl="0" algn="just">
              <a:lnSpc>
                <a:spcPct val="75000"/>
              </a:lnSpc>
              <a:spcBef>
                <a:spcPts val="0"/>
              </a:spcBef>
              <a:spcAft>
                <a:spcPts val="0"/>
              </a:spcAft>
              <a:buSzPts val="1820"/>
              <a:buNone/>
            </a:pPr>
            <a:r>
              <a:rPr b="0" i="1" lang="en-US" sz="2800" u="none">
                <a:solidFill>
                  <a:srgbClr val="CC0000"/>
                </a:solidFill>
                <a:latin typeface="Arial"/>
                <a:ea typeface="Arial"/>
                <a:cs typeface="Arial"/>
                <a:sym typeface="Arial"/>
              </a:rPr>
              <a:t>Cookie có thể được sử dụng cho:</a:t>
            </a:r>
            <a:endParaRPr/>
          </a:p>
          <a:p>
            <a:pPr indent="-99060" lvl="0" marL="0" rtl="0" algn="just">
              <a:lnSpc>
                <a:spcPct val="7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Cấp phép</a:t>
            </a:r>
            <a:endParaRPr/>
          </a:p>
          <a:p>
            <a:pPr indent="-99060" lvl="0" marL="0" rtl="0" algn="just">
              <a:lnSpc>
                <a:spcPct val="7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Giỏ mua hàng</a:t>
            </a:r>
            <a:endParaRPr/>
          </a:p>
          <a:p>
            <a:pPr indent="-99060" lvl="0" marL="0" rtl="0" algn="just">
              <a:lnSpc>
                <a:spcPct val="7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khuyến cáo</a:t>
            </a:r>
            <a:endParaRPr/>
          </a:p>
          <a:p>
            <a:pPr indent="-99060" lvl="0" marL="0" rtl="0" algn="just">
              <a:lnSpc>
                <a:spcPct val="7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Trạng thái phiên làm việc của user (Web thư điện tử)</a:t>
            </a:r>
            <a:endParaRPr/>
          </a:p>
        </p:txBody>
      </p:sp>
      <p:sp>
        <p:nvSpPr>
          <p:cNvPr id="2336" name="Google Shape;2336;p38"/>
          <p:cNvSpPr txBox="1"/>
          <p:nvPr/>
        </p:nvSpPr>
        <p:spPr>
          <a:xfrm>
            <a:off x="4911725" y="1411287"/>
            <a:ext cx="4011612" cy="2644775"/>
          </a:xfrm>
          <a:prstGeom prst="rect">
            <a:avLst/>
          </a:prstGeom>
          <a:noFill/>
          <a:ln cap="flat" cmpd="sng" w="19050">
            <a:solidFill>
              <a:srgbClr val="000099"/>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Cookies và sự riêng tư:</a:t>
            </a:r>
            <a:endParaRPr/>
          </a:p>
          <a:p>
            <a:pPr indent="-342900" lvl="0" marL="342900" marR="0" rtl="0" algn="just">
              <a:lnSpc>
                <a:spcPct val="90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Cookie cho phép các trang biết nhiều hơn về bạn</a:t>
            </a:r>
            <a:endParaRPr/>
          </a:p>
          <a:p>
            <a:pPr indent="-342900" lvl="0" marL="342900" marR="0" rtl="0" algn="just">
              <a:lnSpc>
                <a:spcPct val="90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Bạn có thể cung cấp tên và thư điện tử cho các trang</a:t>
            </a:r>
            <a:endParaRPr/>
          </a:p>
        </p:txBody>
      </p:sp>
      <p:sp>
        <p:nvSpPr>
          <p:cNvPr id="2337" name="Google Shape;2337;p38"/>
          <p:cNvSpPr txBox="1"/>
          <p:nvPr/>
        </p:nvSpPr>
        <p:spPr>
          <a:xfrm>
            <a:off x="7321550" y="1130300"/>
            <a:ext cx="1349375" cy="4206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400"/>
              <a:buFont typeface="Arial"/>
              <a:buNone/>
            </a:pPr>
            <a:r>
              <a:rPr b="0" i="0" lang="en-US" sz="2400" u="none">
                <a:solidFill>
                  <a:srgbClr val="000099"/>
                </a:solidFill>
                <a:latin typeface="Arial"/>
                <a:ea typeface="Arial"/>
                <a:cs typeface="Arial"/>
                <a:sym typeface="Arial"/>
              </a:rPr>
              <a:t>Ngoài ra</a:t>
            </a:r>
            <a:endParaRPr/>
          </a:p>
        </p:txBody>
      </p:sp>
      <p:sp>
        <p:nvSpPr>
          <p:cNvPr id="2338" name="Google Shape;2338;p38"/>
          <p:cNvSpPr txBox="1"/>
          <p:nvPr/>
        </p:nvSpPr>
        <p:spPr>
          <a:xfrm>
            <a:off x="373062" y="4119562"/>
            <a:ext cx="5702300" cy="264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Làm thế nào để giữ “trạng thái”:</a:t>
            </a:r>
            <a:endParaRPr/>
          </a:p>
          <a:p>
            <a:pPr indent="-342900" lvl="0" marL="342900" marR="0" rtl="0" algn="just">
              <a:lnSpc>
                <a:spcPct val="90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Các thời điểm kết thúc giao thức:  duy trì trạng thái tại người gởi/nhận thông qua nhiều giao dịch</a:t>
            </a:r>
            <a:endParaRPr/>
          </a:p>
          <a:p>
            <a:pPr indent="-342900" lvl="0" marL="342900" marR="0" rtl="0" algn="just">
              <a:lnSpc>
                <a:spcPct val="90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Cookies: các thông điệp HTTP mang trạng thái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3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345" name="Google Shape;2345;p3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pSp>
        <p:nvGrpSpPr>
          <p:cNvPr id="2346" name="Google Shape;2346;p39"/>
          <p:cNvGrpSpPr/>
          <p:nvPr/>
        </p:nvGrpSpPr>
        <p:grpSpPr>
          <a:xfrm>
            <a:off x="4027487" y="2695575"/>
            <a:ext cx="687387" cy="763587"/>
            <a:chOff x="-44" y="1473"/>
            <a:chExt cx="981" cy="1105"/>
          </a:xfrm>
        </p:grpSpPr>
        <p:pic>
          <p:nvPicPr>
            <p:cNvPr descr="desktop_computer_stylized_medium" id="2347" name="Google Shape;2347;p3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348" name="Google Shape;2348;p3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349" name="Google Shape;2349;p39"/>
          <p:cNvGrpSpPr/>
          <p:nvPr/>
        </p:nvGrpSpPr>
        <p:grpSpPr>
          <a:xfrm>
            <a:off x="4092575" y="4568825"/>
            <a:ext cx="687387" cy="763587"/>
            <a:chOff x="-44" y="1473"/>
            <a:chExt cx="981" cy="1105"/>
          </a:xfrm>
        </p:grpSpPr>
        <p:pic>
          <p:nvPicPr>
            <p:cNvPr descr="desktop_computer_stylized_medium" id="2350" name="Google Shape;2350;p3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351" name="Google Shape;2351;p3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352" name="Google Shape;2352;p39"/>
          <p:cNvGrpSpPr/>
          <p:nvPr/>
        </p:nvGrpSpPr>
        <p:grpSpPr>
          <a:xfrm>
            <a:off x="6230937" y="3457575"/>
            <a:ext cx="400050" cy="715962"/>
            <a:chOff x="4140" y="429"/>
            <a:chExt cx="1425" cy="2396"/>
          </a:xfrm>
        </p:grpSpPr>
        <p:sp>
          <p:nvSpPr>
            <p:cNvPr id="2353" name="Google Shape;2353;p3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54" name="Google Shape;2354;p39"/>
            <p:cNvSpPr txBox="1"/>
            <p:nvPr/>
          </p:nvSpPr>
          <p:spPr>
            <a:xfrm>
              <a:off x="4208" y="429"/>
              <a:ext cx="1046"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55" name="Google Shape;2355;p3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56" name="Google Shape;2356;p3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57" name="Google Shape;2357;p39"/>
            <p:cNvSpPr txBox="1"/>
            <p:nvPr/>
          </p:nvSpPr>
          <p:spPr>
            <a:xfrm>
              <a:off x="4214" y="695"/>
              <a:ext cx="594"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358" name="Google Shape;2358;p39"/>
            <p:cNvGrpSpPr/>
            <p:nvPr/>
          </p:nvGrpSpPr>
          <p:grpSpPr>
            <a:xfrm>
              <a:off x="4751" y="668"/>
              <a:ext cx="577" cy="144"/>
              <a:chOff x="616" y="2568"/>
              <a:chExt cx="720" cy="138"/>
            </a:xfrm>
          </p:grpSpPr>
          <p:sp>
            <p:nvSpPr>
              <p:cNvPr id="2359" name="Google Shape;2359;p39"/>
              <p:cNvSpPr/>
              <p:nvPr/>
            </p:nvSpPr>
            <p:spPr>
              <a:xfrm>
                <a:off x="616" y="2568"/>
                <a:ext cx="720"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60" name="Google Shape;2360;p39"/>
              <p:cNvSpPr/>
              <p:nvPr/>
            </p:nvSpPr>
            <p:spPr>
              <a:xfrm>
                <a:off x="630" y="2583"/>
                <a:ext cx="670"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361" name="Google Shape;2361;p39"/>
            <p:cNvSpPr txBox="1"/>
            <p:nvPr/>
          </p:nvSpPr>
          <p:spPr>
            <a:xfrm>
              <a:off x="4225" y="1019"/>
              <a:ext cx="594"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362" name="Google Shape;2362;p39"/>
            <p:cNvGrpSpPr/>
            <p:nvPr/>
          </p:nvGrpSpPr>
          <p:grpSpPr>
            <a:xfrm>
              <a:off x="4745" y="992"/>
              <a:ext cx="583" cy="138"/>
              <a:chOff x="612" y="2566"/>
              <a:chExt cx="727" cy="143"/>
            </a:xfrm>
          </p:grpSpPr>
          <p:sp>
            <p:nvSpPr>
              <p:cNvPr id="2363" name="Google Shape;2363;p39"/>
              <p:cNvSpPr/>
              <p:nvPr/>
            </p:nvSpPr>
            <p:spPr>
              <a:xfrm>
                <a:off x="612" y="2566"/>
                <a:ext cx="727" cy="143"/>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64" name="Google Shape;2364;p39"/>
              <p:cNvSpPr/>
              <p:nvPr/>
            </p:nvSpPr>
            <p:spPr>
              <a:xfrm>
                <a:off x="626" y="2583"/>
                <a:ext cx="692"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365" name="Google Shape;2365;p39"/>
            <p:cNvSpPr txBox="1"/>
            <p:nvPr/>
          </p:nvSpPr>
          <p:spPr>
            <a:xfrm>
              <a:off x="4219" y="1359"/>
              <a:ext cx="594"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66" name="Google Shape;2366;p39"/>
            <p:cNvSpPr txBox="1"/>
            <p:nvPr/>
          </p:nvSpPr>
          <p:spPr>
            <a:xfrm>
              <a:off x="4230" y="1656"/>
              <a:ext cx="594"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367" name="Google Shape;2367;p39"/>
            <p:cNvGrpSpPr/>
            <p:nvPr/>
          </p:nvGrpSpPr>
          <p:grpSpPr>
            <a:xfrm>
              <a:off x="4733" y="1629"/>
              <a:ext cx="583" cy="149"/>
              <a:chOff x="612" y="2570"/>
              <a:chExt cx="726" cy="137"/>
            </a:xfrm>
          </p:grpSpPr>
          <p:sp>
            <p:nvSpPr>
              <p:cNvPr id="2368" name="Google Shape;2368;p39"/>
              <p:cNvSpPr/>
              <p:nvPr/>
            </p:nvSpPr>
            <p:spPr>
              <a:xfrm>
                <a:off x="612" y="2570"/>
                <a:ext cx="726"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69" name="Google Shape;2369;p39"/>
              <p:cNvSpPr/>
              <p:nvPr/>
            </p:nvSpPr>
            <p:spPr>
              <a:xfrm>
                <a:off x="627" y="2585"/>
                <a:ext cx="690"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370" name="Google Shape;2370;p3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371" name="Google Shape;2371;p39"/>
            <p:cNvGrpSpPr/>
            <p:nvPr/>
          </p:nvGrpSpPr>
          <p:grpSpPr>
            <a:xfrm>
              <a:off x="4740" y="1327"/>
              <a:ext cx="583" cy="138"/>
              <a:chOff x="615" y="2568"/>
              <a:chExt cx="726" cy="138"/>
            </a:xfrm>
          </p:grpSpPr>
          <p:sp>
            <p:nvSpPr>
              <p:cNvPr id="2372" name="Google Shape;2372;p39"/>
              <p:cNvSpPr/>
              <p:nvPr/>
            </p:nvSpPr>
            <p:spPr>
              <a:xfrm>
                <a:off x="615" y="2568"/>
                <a:ext cx="726"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73" name="Google Shape;2373;p39"/>
              <p:cNvSpPr/>
              <p:nvPr/>
            </p:nvSpPr>
            <p:spPr>
              <a:xfrm>
                <a:off x="629" y="2584"/>
                <a:ext cx="690"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374" name="Google Shape;2374;p39"/>
            <p:cNvSpPr txBox="1"/>
            <p:nvPr/>
          </p:nvSpPr>
          <p:spPr>
            <a:xfrm>
              <a:off x="5248" y="429"/>
              <a:ext cx="68"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75" name="Google Shape;2375;p3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76" name="Google Shape;2376;p3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77" name="Google Shape;2377;p39"/>
            <p:cNvSpPr/>
            <p:nvPr/>
          </p:nvSpPr>
          <p:spPr>
            <a:xfrm>
              <a:off x="5520" y="2612"/>
              <a:ext cx="45"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78" name="Google Shape;2378;p3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79" name="Google Shape;2379;p39"/>
            <p:cNvSpPr/>
            <p:nvPr/>
          </p:nvSpPr>
          <p:spPr>
            <a:xfrm>
              <a:off x="4140" y="2676"/>
              <a:ext cx="1199" cy="149"/>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80" name="Google Shape;2380;p39"/>
            <p:cNvSpPr/>
            <p:nvPr/>
          </p:nvSpPr>
          <p:spPr>
            <a:xfrm>
              <a:off x="4208" y="2713"/>
              <a:ext cx="1069"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81" name="Google Shape;2381;p39"/>
            <p:cNvSpPr/>
            <p:nvPr/>
          </p:nvSpPr>
          <p:spPr>
            <a:xfrm>
              <a:off x="4310" y="2384"/>
              <a:ext cx="158"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82" name="Google Shape;2382;p39"/>
            <p:cNvSpPr/>
            <p:nvPr/>
          </p:nvSpPr>
          <p:spPr>
            <a:xfrm>
              <a:off x="4485" y="2384"/>
              <a:ext cx="158"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83" name="Google Shape;2383;p39"/>
            <p:cNvSpPr/>
            <p:nvPr/>
          </p:nvSpPr>
          <p:spPr>
            <a:xfrm>
              <a:off x="4660" y="2379"/>
              <a:ext cx="158"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84" name="Google Shape;2384;p39"/>
            <p:cNvSpPr txBox="1"/>
            <p:nvPr/>
          </p:nvSpPr>
          <p:spPr>
            <a:xfrm>
              <a:off x="5062" y="1837"/>
              <a:ext cx="85"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385" name="Google Shape;2385;p39"/>
          <p:cNvGrpSpPr/>
          <p:nvPr/>
        </p:nvGrpSpPr>
        <p:grpSpPr>
          <a:xfrm>
            <a:off x="8178800" y="2836862"/>
            <a:ext cx="433387" cy="715962"/>
            <a:chOff x="4140" y="429"/>
            <a:chExt cx="1425" cy="2396"/>
          </a:xfrm>
        </p:grpSpPr>
        <p:sp>
          <p:nvSpPr>
            <p:cNvPr id="2386" name="Google Shape;2386;p3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87" name="Google Shape;2387;p39"/>
            <p:cNvSpPr txBox="1"/>
            <p:nvPr/>
          </p:nvSpPr>
          <p:spPr>
            <a:xfrm>
              <a:off x="4208" y="429"/>
              <a:ext cx="1044"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88" name="Google Shape;2388;p3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89" name="Google Shape;2389;p3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90" name="Google Shape;2390;p39"/>
            <p:cNvSpPr txBox="1"/>
            <p:nvPr/>
          </p:nvSpPr>
          <p:spPr>
            <a:xfrm>
              <a:off x="4213" y="695"/>
              <a:ext cx="595"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391" name="Google Shape;2391;p39"/>
            <p:cNvGrpSpPr/>
            <p:nvPr/>
          </p:nvGrpSpPr>
          <p:grpSpPr>
            <a:xfrm>
              <a:off x="4751" y="668"/>
              <a:ext cx="579" cy="144"/>
              <a:chOff x="616" y="2568"/>
              <a:chExt cx="723" cy="138"/>
            </a:xfrm>
          </p:grpSpPr>
          <p:sp>
            <p:nvSpPr>
              <p:cNvPr id="2392" name="Google Shape;2392;p39"/>
              <p:cNvSpPr/>
              <p:nvPr/>
            </p:nvSpPr>
            <p:spPr>
              <a:xfrm>
                <a:off x="616" y="2568"/>
                <a:ext cx="723"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93" name="Google Shape;2393;p39"/>
              <p:cNvSpPr/>
              <p:nvPr/>
            </p:nvSpPr>
            <p:spPr>
              <a:xfrm>
                <a:off x="629" y="2583"/>
                <a:ext cx="690"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394" name="Google Shape;2394;p39"/>
            <p:cNvSpPr txBox="1"/>
            <p:nvPr/>
          </p:nvSpPr>
          <p:spPr>
            <a:xfrm>
              <a:off x="4224" y="1019"/>
              <a:ext cx="595"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395" name="Google Shape;2395;p39"/>
            <p:cNvGrpSpPr/>
            <p:nvPr/>
          </p:nvGrpSpPr>
          <p:grpSpPr>
            <a:xfrm>
              <a:off x="4745" y="992"/>
              <a:ext cx="585" cy="138"/>
              <a:chOff x="612" y="2566"/>
              <a:chExt cx="730" cy="143"/>
            </a:xfrm>
          </p:grpSpPr>
          <p:sp>
            <p:nvSpPr>
              <p:cNvPr id="2396" name="Google Shape;2396;p39"/>
              <p:cNvSpPr/>
              <p:nvPr/>
            </p:nvSpPr>
            <p:spPr>
              <a:xfrm>
                <a:off x="612" y="2566"/>
                <a:ext cx="730" cy="143"/>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97" name="Google Shape;2397;p39"/>
              <p:cNvSpPr/>
              <p:nvPr/>
            </p:nvSpPr>
            <p:spPr>
              <a:xfrm>
                <a:off x="625" y="2583"/>
                <a:ext cx="697"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398" name="Google Shape;2398;p39"/>
            <p:cNvSpPr txBox="1"/>
            <p:nvPr/>
          </p:nvSpPr>
          <p:spPr>
            <a:xfrm>
              <a:off x="4218" y="1359"/>
              <a:ext cx="595"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399" name="Google Shape;2399;p39"/>
            <p:cNvSpPr txBox="1"/>
            <p:nvPr/>
          </p:nvSpPr>
          <p:spPr>
            <a:xfrm>
              <a:off x="4229" y="1656"/>
              <a:ext cx="595"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400" name="Google Shape;2400;p39"/>
            <p:cNvGrpSpPr/>
            <p:nvPr/>
          </p:nvGrpSpPr>
          <p:grpSpPr>
            <a:xfrm>
              <a:off x="4735" y="1629"/>
              <a:ext cx="580" cy="149"/>
              <a:chOff x="614" y="2570"/>
              <a:chExt cx="722" cy="137"/>
            </a:xfrm>
          </p:grpSpPr>
          <p:sp>
            <p:nvSpPr>
              <p:cNvPr id="2401" name="Google Shape;2401;p39"/>
              <p:cNvSpPr/>
              <p:nvPr/>
            </p:nvSpPr>
            <p:spPr>
              <a:xfrm>
                <a:off x="614" y="2570"/>
                <a:ext cx="722"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02" name="Google Shape;2402;p39"/>
              <p:cNvSpPr/>
              <p:nvPr/>
            </p:nvSpPr>
            <p:spPr>
              <a:xfrm>
                <a:off x="627" y="2585"/>
                <a:ext cx="683"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403" name="Google Shape;2403;p3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404" name="Google Shape;2404;p39"/>
            <p:cNvGrpSpPr/>
            <p:nvPr/>
          </p:nvGrpSpPr>
          <p:grpSpPr>
            <a:xfrm>
              <a:off x="4741" y="1327"/>
              <a:ext cx="580" cy="138"/>
              <a:chOff x="616" y="2568"/>
              <a:chExt cx="722" cy="138"/>
            </a:xfrm>
          </p:grpSpPr>
          <p:sp>
            <p:nvSpPr>
              <p:cNvPr id="2405" name="Google Shape;2405;p39"/>
              <p:cNvSpPr/>
              <p:nvPr/>
            </p:nvSpPr>
            <p:spPr>
              <a:xfrm>
                <a:off x="616" y="2568"/>
                <a:ext cx="722"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06" name="Google Shape;2406;p39"/>
              <p:cNvSpPr/>
              <p:nvPr/>
            </p:nvSpPr>
            <p:spPr>
              <a:xfrm>
                <a:off x="629" y="2584"/>
                <a:ext cx="689"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407" name="Google Shape;2407;p39"/>
            <p:cNvSpPr txBox="1"/>
            <p:nvPr/>
          </p:nvSpPr>
          <p:spPr>
            <a:xfrm>
              <a:off x="5252" y="429"/>
              <a:ext cx="68"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08" name="Google Shape;2408;p3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09" name="Google Shape;2409;p3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10" name="Google Shape;2410;p39"/>
            <p:cNvSpPr/>
            <p:nvPr/>
          </p:nvSpPr>
          <p:spPr>
            <a:xfrm>
              <a:off x="5518" y="2612"/>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11" name="Google Shape;2411;p3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12" name="Google Shape;2412;p39"/>
            <p:cNvSpPr/>
            <p:nvPr/>
          </p:nvSpPr>
          <p:spPr>
            <a:xfrm>
              <a:off x="4140" y="2676"/>
              <a:ext cx="1201" cy="149"/>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13" name="Google Shape;2413;p39"/>
            <p:cNvSpPr/>
            <p:nvPr/>
          </p:nvSpPr>
          <p:spPr>
            <a:xfrm>
              <a:off x="4208" y="2713"/>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14" name="Google Shape;2414;p39"/>
            <p:cNvSpPr/>
            <p:nvPr/>
          </p:nvSpPr>
          <p:spPr>
            <a:xfrm>
              <a:off x="4307" y="2384"/>
              <a:ext cx="157"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15" name="Google Shape;2415;p39"/>
            <p:cNvSpPr/>
            <p:nvPr/>
          </p:nvSpPr>
          <p:spPr>
            <a:xfrm>
              <a:off x="4485" y="2384"/>
              <a:ext cx="162"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16" name="Google Shape;2416;p39"/>
            <p:cNvSpPr/>
            <p:nvPr/>
          </p:nvSpPr>
          <p:spPr>
            <a:xfrm>
              <a:off x="4662" y="2379"/>
              <a:ext cx="157"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17" name="Google Shape;2417;p39"/>
            <p:cNvSpPr txBox="1"/>
            <p:nvPr/>
          </p:nvSpPr>
          <p:spPr>
            <a:xfrm>
              <a:off x="5064" y="1837"/>
              <a:ext cx="84"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underline_base" id="2418" name="Google Shape;2418;p39"/>
          <p:cNvPicPr preferRelativeResize="0"/>
          <p:nvPr/>
        </p:nvPicPr>
        <p:blipFill rotWithShape="1">
          <a:blip r:embed="rId4">
            <a:alphaModFix/>
          </a:blip>
          <a:srcRect b="0" l="0" r="0" t="0"/>
          <a:stretch/>
        </p:blipFill>
        <p:spPr>
          <a:xfrm>
            <a:off x="395287" y="893762"/>
            <a:ext cx="5942012" cy="173037"/>
          </a:xfrm>
          <a:prstGeom prst="rect">
            <a:avLst/>
          </a:prstGeom>
          <a:noFill/>
          <a:ln>
            <a:noFill/>
          </a:ln>
        </p:spPr>
      </p:pic>
      <p:sp>
        <p:nvSpPr>
          <p:cNvPr id="2419" name="Google Shape;2419;p39"/>
          <p:cNvSpPr txBox="1"/>
          <p:nvPr>
            <p:ph type="title"/>
          </p:nvPr>
        </p:nvSpPr>
        <p:spPr>
          <a:xfrm>
            <a:off x="333375" y="234950"/>
            <a:ext cx="7772400" cy="892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Web caches (proxy server)</a:t>
            </a:r>
            <a:endParaRPr/>
          </a:p>
        </p:txBody>
      </p:sp>
      <p:sp>
        <p:nvSpPr>
          <p:cNvPr id="2420" name="Google Shape;2420;p39"/>
          <p:cNvSpPr txBox="1"/>
          <p:nvPr>
            <p:ph idx="1" type="body"/>
          </p:nvPr>
        </p:nvSpPr>
        <p:spPr>
          <a:xfrm>
            <a:off x="0" y="2349500"/>
            <a:ext cx="3937000" cy="3762375"/>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495"/>
              <a:buFont typeface="Noto Sans Symbols"/>
              <a:buChar char="❖"/>
            </a:pPr>
            <a:r>
              <a:rPr b="0" i="0" lang="en-US" sz="2300" u="none">
                <a:solidFill>
                  <a:schemeClr val="dk1"/>
                </a:solidFill>
                <a:latin typeface="Arial"/>
                <a:ea typeface="Arial"/>
                <a:cs typeface="Arial"/>
                <a:sym typeface="Arial"/>
              </a:rPr>
              <a:t>User thiết lập trình duyệt: truy cập Web thông qua cache</a:t>
            </a:r>
            <a:endParaRPr/>
          </a:p>
          <a:p>
            <a:pPr indent="-342900" lvl="0" marL="342900" rtl="0" algn="l">
              <a:lnSpc>
                <a:spcPct val="85000"/>
              </a:lnSpc>
              <a:spcBef>
                <a:spcPts val="460"/>
              </a:spcBef>
              <a:spcAft>
                <a:spcPts val="0"/>
              </a:spcAft>
              <a:buClr>
                <a:srgbClr val="000099"/>
              </a:buClr>
              <a:buSzPts val="1495"/>
              <a:buFont typeface="Noto Sans Symbols"/>
              <a:buChar char="❖"/>
            </a:pPr>
            <a:r>
              <a:rPr b="0" i="0" lang="en-US" sz="2300" u="none">
                <a:solidFill>
                  <a:schemeClr val="dk1"/>
                </a:solidFill>
                <a:latin typeface="Arial"/>
                <a:ea typeface="Arial"/>
                <a:cs typeface="Arial"/>
                <a:sym typeface="Arial"/>
              </a:rPr>
              <a:t>Trình duyệt gởi tất cả yêu cầu HTTP đến cache</a:t>
            </a:r>
            <a:endParaRPr/>
          </a:p>
          <a:p>
            <a:pPr indent="-285750" lvl="1" marL="742950" rtl="0" algn="just">
              <a:lnSpc>
                <a:spcPct val="85000"/>
              </a:lnSpc>
              <a:spcBef>
                <a:spcPts val="460"/>
              </a:spcBef>
              <a:spcAft>
                <a:spcPts val="0"/>
              </a:spcAft>
              <a:buClr>
                <a:srgbClr val="000099"/>
              </a:buClr>
              <a:buSzPts val="2300"/>
              <a:buFont typeface="Noto Sans Symbols"/>
              <a:buChar char="▪"/>
            </a:pPr>
            <a:r>
              <a:rPr b="0" i="0" lang="en-US" sz="2300" u="none">
                <a:solidFill>
                  <a:schemeClr val="dk1"/>
                </a:solidFill>
                <a:latin typeface="Arial"/>
                <a:ea typeface="Arial"/>
                <a:cs typeface="Arial"/>
                <a:sym typeface="Arial"/>
              </a:rPr>
              <a:t>Đối tượng có trong cache: cache trả về đối tượng</a:t>
            </a:r>
            <a:endParaRPr/>
          </a:p>
          <a:p>
            <a:pPr indent="-285750" lvl="1" marL="742950" rtl="0" algn="just">
              <a:lnSpc>
                <a:spcPct val="85000"/>
              </a:lnSpc>
              <a:spcBef>
                <a:spcPts val="460"/>
              </a:spcBef>
              <a:spcAft>
                <a:spcPts val="0"/>
              </a:spcAft>
              <a:buClr>
                <a:srgbClr val="000099"/>
              </a:buClr>
              <a:buSzPts val="2300"/>
              <a:buFont typeface="Noto Sans Symbols"/>
              <a:buChar char="▪"/>
            </a:pPr>
            <a:r>
              <a:rPr b="0" i="0" lang="en-US" sz="2300" u="none">
                <a:solidFill>
                  <a:schemeClr val="dk1"/>
                </a:solidFill>
                <a:latin typeface="Arial"/>
                <a:ea typeface="Arial"/>
                <a:cs typeface="Arial"/>
                <a:sym typeface="Arial"/>
              </a:rPr>
              <a:t>Ngược lại cache yêu cầu đối tượng từ máy chủ gốc, sau đó trả đối tượng đó cho máy khách</a:t>
            </a:r>
            <a:endParaRPr/>
          </a:p>
        </p:txBody>
      </p:sp>
      <p:sp>
        <p:nvSpPr>
          <p:cNvPr id="2421" name="Google Shape;2421;p39"/>
          <p:cNvSpPr txBox="1"/>
          <p:nvPr/>
        </p:nvSpPr>
        <p:spPr>
          <a:xfrm>
            <a:off x="393700" y="1265237"/>
            <a:ext cx="8750300" cy="596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Mục tiêu:</a:t>
            </a:r>
            <a:r>
              <a:rPr b="0" i="0" lang="en-US" sz="2800" u="none">
                <a:solidFill>
                  <a:schemeClr val="dk1"/>
                </a:solidFill>
                <a:latin typeface="Arial"/>
                <a:ea typeface="Arial"/>
                <a:cs typeface="Arial"/>
                <a:sym typeface="Arial"/>
              </a:rPr>
              <a:t> thỏa mãn yêu cầu của máy khách không cần liên quan đến máy chủ nguồn</a:t>
            </a:r>
            <a:endParaRPr/>
          </a:p>
        </p:txBody>
      </p:sp>
      <p:sp>
        <p:nvSpPr>
          <p:cNvPr id="2422" name="Google Shape;2422;p39"/>
          <p:cNvSpPr txBox="1"/>
          <p:nvPr/>
        </p:nvSpPr>
        <p:spPr>
          <a:xfrm>
            <a:off x="3894137" y="2198687"/>
            <a:ext cx="1423987"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khách</a:t>
            </a:r>
            <a:endParaRPr/>
          </a:p>
        </p:txBody>
      </p:sp>
      <p:sp>
        <p:nvSpPr>
          <p:cNvPr id="2423" name="Google Shape;2423;p39"/>
          <p:cNvSpPr txBox="1"/>
          <p:nvPr/>
        </p:nvSpPr>
        <p:spPr>
          <a:xfrm>
            <a:off x="6003925" y="2544762"/>
            <a:ext cx="9398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Proxy</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Server</a:t>
            </a:r>
            <a:endParaRPr/>
          </a:p>
        </p:txBody>
      </p:sp>
      <p:sp>
        <p:nvSpPr>
          <p:cNvPr id="2424" name="Google Shape;2424;p39"/>
          <p:cNvSpPr txBox="1"/>
          <p:nvPr/>
        </p:nvSpPr>
        <p:spPr>
          <a:xfrm>
            <a:off x="3865562" y="5264150"/>
            <a:ext cx="1423987"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khách</a:t>
            </a:r>
            <a:endParaRPr/>
          </a:p>
        </p:txBody>
      </p:sp>
      <p:grpSp>
        <p:nvGrpSpPr>
          <p:cNvPr id="2425" name="Google Shape;2425;p39"/>
          <p:cNvGrpSpPr/>
          <p:nvPr/>
        </p:nvGrpSpPr>
        <p:grpSpPr>
          <a:xfrm>
            <a:off x="4446689" y="3763243"/>
            <a:ext cx="1747633" cy="1211113"/>
            <a:chOff x="2801" y="2371"/>
            <a:chExt cx="1101" cy="763"/>
          </a:xfrm>
        </p:grpSpPr>
        <p:cxnSp>
          <p:nvCxnSpPr>
            <p:cNvPr id="2426" name="Google Shape;2426;p39"/>
            <p:cNvCxnSpPr/>
            <p:nvPr/>
          </p:nvCxnSpPr>
          <p:spPr>
            <a:xfrm flipH="1" rot="10800000">
              <a:off x="2998" y="2580"/>
              <a:ext cx="883" cy="479"/>
            </a:xfrm>
            <a:prstGeom prst="straightConnector1">
              <a:avLst/>
            </a:prstGeom>
            <a:noFill/>
            <a:ln cap="flat" cmpd="sng" w="28575">
              <a:solidFill>
                <a:srgbClr val="CC0000"/>
              </a:solidFill>
              <a:prstDash val="solid"/>
              <a:miter lim="800000"/>
              <a:headEnd len="med" w="med" type="none"/>
              <a:tailEnd len="med" w="med" type="triangle"/>
            </a:ln>
          </p:spPr>
        </p:cxnSp>
        <p:sp>
          <p:nvSpPr>
            <p:cNvPr id="2427" name="Google Shape;2427;p39"/>
            <p:cNvSpPr txBox="1"/>
            <p:nvPr/>
          </p:nvSpPr>
          <p:spPr>
            <a:xfrm rot="-1740000">
              <a:off x="2792" y="2626"/>
              <a:ext cx="1119"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request</a:t>
              </a:r>
              <a:endParaRPr/>
            </a:p>
          </p:txBody>
        </p:sp>
      </p:grpSp>
      <p:grpSp>
        <p:nvGrpSpPr>
          <p:cNvPr id="2428" name="Google Shape;2428;p39"/>
          <p:cNvGrpSpPr/>
          <p:nvPr/>
        </p:nvGrpSpPr>
        <p:grpSpPr>
          <a:xfrm>
            <a:off x="4622741" y="4033843"/>
            <a:ext cx="1922579" cy="1308087"/>
            <a:chOff x="2912" y="2541"/>
            <a:chExt cx="1211" cy="824"/>
          </a:xfrm>
        </p:grpSpPr>
        <p:cxnSp>
          <p:nvCxnSpPr>
            <p:cNvPr id="2429" name="Google Shape;2429;p39"/>
            <p:cNvCxnSpPr/>
            <p:nvPr/>
          </p:nvCxnSpPr>
          <p:spPr>
            <a:xfrm flipH="1">
              <a:off x="3030" y="2635"/>
              <a:ext cx="884" cy="495"/>
            </a:xfrm>
            <a:prstGeom prst="straightConnector1">
              <a:avLst/>
            </a:prstGeom>
            <a:noFill/>
            <a:ln cap="flat" cmpd="sng" w="28575">
              <a:solidFill>
                <a:srgbClr val="CC0000"/>
              </a:solidFill>
              <a:prstDash val="solid"/>
              <a:miter lim="800000"/>
              <a:headEnd len="med" w="med" type="none"/>
              <a:tailEnd len="med" w="med" type="triangle"/>
            </a:ln>
          </p:spPr>
        </p:cxnSp>
        <p:sp>
          <p:nvSpPr>
            <p:cNvPr id="2430" name="Google Shape;2430;p39"/>
            <p:cNvSpPr txBox="1"/>
            <p:nvPr/>
          </p:nvSpPr>
          <p:spPr>
            <a:xfrm rot="-1740000">
              <a:off x="2895" y="2827"/>
              <a:ext cx="1245"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response</a:t>
              </a:r>
              <a:endParaRPr/>
            </a:p>
          </p:txBody>
        </p:sp>
      </p:grpSp>
      <p:grpSp>
        <p:nvGrpSpPr>
          <p:cNvPr id="2431" name="Google Shape;2431;p39"/>
          <p:cNvGrpSpPr/>
          <p:nvPr/>
        </p:nvGrpSpPr>
        <p:grpSpPr>
          <a:xfrm>
            <a:off x="4721614" y="2804164"/>
            <a:ext cx="3425241" cy="1091047"/>
            <a:chOff x="2974" y="1777"/>
            <a:chExt cx="2158" cy="687"/>
          </a:xfrm>
        </p:grpSpPr>
        <p:sp>
          <p:nvSpPr>
            <p:cNvPr id="2432" name="Google Shape;2432;p39"/>
            <p:cNvSpPr/>
            <p:nvPr/>
          </p:nvSpPr>
          <p:spPr>
            <a:xfrm>
              <a:off x="3002" y="1979"/>
              <a:ext cx="2048" cy="460"/>
            </a:xfrm>
            <a:custGeom>
              <a:rect b="b" l="l" r="r" t="t"/>
              <a:pathLst>
                <a:path extrusionOk="0" h="460" w="2048">
                  <a:moveTo>
                    <a:pt x="0" y="2"/>
                  </a:moveTo>
                  <a:lnTo>
                    <a:pt x="1011" y="460"/>
                  </a:lnTo>
                  <a:lnTo>
                    <a:pt x="2048" y="0"/>
                  </a:lnTo>
                </a:path>
              </a:pathLst>
            </a:custGeom>
            <a:noFill/>
            <a:ln cap="flat" cmpd="sng" w="28575">
              <a:solidFill>
                <a:srgbClr val="CC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33" name="Google Shape;2433;p39"/>
            <p:cNvSpPr txBox="1"/>
            <p:nvPr/>
          </p:nvSpPr>
          <p:spPr>
            <a:xfrm rot="1380000">
              <a:off x="2979" y="1986"/>
              <a:ext cx="1119"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request</a:t>
              </a:r>
              <a:endParaRPr/>
            </a:p>
          </p:txBody>
        </p:sp>
        <p:sp>
          <p:nvSpPr>
            <p:cNvPr id="2434" name="Google Shape;2434;p39"/>
            <p:cNvSpPr txBox="1"/>
            <p:nvPr/>
          </p:nvSpPr>
          <p:spPr>
            <a:xfrm rot="-1440000">
              <a:off x="4010" y="1996"/>
              <a:ext cx="1119"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request</a:t>
              </a:r>
              <a:endParaRPr/>
            </a:p>
          </p:txBody>
        </p:sp>
      </p:grpSp>
      <p:sp>
        <p:nvSpPr>
          <p:cNvPr id="2435" name="Google Shape;2435;p39"/>
          <p:cNvSpPr txBox="1"/>
          <p:nvPr/>
        </p:nvSpPr>
        <p:spPr>
          <a:xfrm>
            <a:off x="7732712" y="5543550"/>
            <a:ext cx="1152525"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gốc</a:t>
            </a:r>
            <a:endParaRPr/>
          </a:p>
        </p:txBody>
      </p:sp>
      <p:sp>
        <p:nvSpPr>
          <p:cNvPr id="2436" name="Google Shape;2436;p39"/>
          <p:cNvSpPr txBox="1"/>
          <p:nvPr/>
        </p:nvSpPr>
        <p:spPr>
          <a:xfrm>
            <a:off x="7821612" y="3521075"/>
            <a:ext cx="1152525"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gốc</a:t>
            </a:r>
            <a:endParaRPr/>
          </a:p>
        </p:txBody>
      </p:sp>
      <p:sp>
        <p:nvSpPr>
          <p:cNvPr id="2437" name="Google Shape;2437;p39"/>
          <p:cNvSpPr txBox="1"/>
          <p:nvPr/>
        </p:nvSpPr>
        <p:spPr>
          <a:xfrm>
            <a:off x="6946900" y="4349750"/>
            <a:ext cx="406400" cy="393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id="2438" name="Google Shape;2438;p39"/>
          <p:cNvPicPr preferRelativeResize="0"/>
          <p:nvPr/>
        </p:nvPicPr>
        <p:blipFill rotWithShape="1">
          <a:blip r:embed="rId5">
            <a:alphaModFix/>
          </a:blip>
          <a:srcRect b="0" l="0" r="0" t="0"/>
          <a:stretch/>
        </p:blipFill>
        <p:spPr>
          <a:xfrm>
            <a:off x="8297862" y="2632075"/>
            <a:ext cx="527050" cy="433387"/>
          </a:xfrm>
          <a:prstGeom prst="rect">
            <a:avLst/>
          </a:prstGeom>
          <a:noFill/>
          <a:ln>
            <a:noFill/>
          </a:ln>
        </p:spPr>
      </p:pic>
      <p:grpSp>
        <p:nvGrpSpPr>
          <p:cNvPr id="2439" name="Google Shape;2439;p39"/>
          <p:cNvGrpSpPr/>
          <p:nvPr/>
        </p:nvGrpSpPr>
        <p:grpSpPr>
          <a:xfrm>
            <a:off x="3992562" y="2671762"/>
            <a:ext cx="4359959" cy="1814512"/>
            <a:chOff x="2515" y="1687"/>
            <a:chExt cx="2746" cy="1143"/>
          </a:xfrm>
        </p:grpSpPr>
        <p:sp>
          <p:nvSpPr>
            <p:cNvPr id="2440" name="Google Shape;2440;p39"/>
            <p:cNvSpPr/>
            <p:nvPr/>
          </p:nvSpPr>
          <p:spPr>
            <a:xfrm>
              <a:off x="2985" y="2026"/>
              <a:ext cx="2119" cy="476"/>
            </a:xfrm>
            <a:custGeom>
              <a:rect b="b" l="l" r="r" t="t"/>
              <a:pathLst>
                <a:path extrusionOk="0" h="476" w="2119">
                  <a:moveTo>
                    <a:pt x="2119" y="0"/>
                  </a:moveTo>
                  <a:lnTo>
                    <a:pt x="1020" y="476"/>
                  </a:lnTo>
                  <a:lnTo>
                    <a:pt x="0" y="8"/>
                  </a:lnTo>
                </a:path>
              </a:pathLst>
            </a:custGeom>
            <a:noFill/>
            <a:ln cap="flat" cmpd="sng" w="28575">
              <a:solidFill>
                <a:srgbClr val="CC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41" name="Google Shape;2441;p39"/>
            <p:cNvSpPr txBox="1"/>
            <p:nvPr/>
          </p:nvSpPr>
          <p:spPr>
            <a:xfrm rot="1380000">
              <a:off x="2789" y="2224"/>
              <a:ext cx="1245"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response</a:t>
              </a:r>
              <a:endParaRPr/>
            </a:p>
          </p:txBody>
        </p:sp>
        <p:sp>
          <p:nvSpPr>
            <p:cNvPr id="2442" name="Google Shape;2442;p39"/>
            <p:cNvSpPr txBox="1"/>
            <p:nvPr/>
          </p:nvSpPr>
          <p:spPr>
            <a:xfrm rot="-1440000">
              <a:off x="4019" y="2212"/>
              <a:ext cx="1245"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HTTP response</a:t>
              </a:r>
              <a:endParaRPr/>
            </a:p>
          </p:txBody>
        </p:sp>
        <p:pic>
          <p:nvPicPr>
            <p:cNvPr id="2443" name="Google Shape;2443;p39"/>
            <p:cNvPicPr preferRelativeResize="0"/>
            <p:nvPr/>
          </p:nvPicPr>
          <p:blipFill rotWithShape="1">
            <a:blip r:embed="rId5">
              <a:alphaModFix/>
            </a:blip>
            <a:srcRect b="0" l="0" r="0" t="0"/>
            <a:stretch/>
          </p:blipFill>
          <p:spPr>
            <a:xfrm>
              <a:off x="3979" y="2557"/>
              <a:ext cx="332" cy="273"/>
            </a:xfrm>
            <a:prstGeom prst="rect">
              <a:avLst/>
            </a:prstGeom>
            <a:noFill/>
            <a:ln>
              <a:noFill/>
            </a:ln>
          </p:spPr>
        </p:pic>
        <p:pic>
          <p:nvPicPr>
            <p:cNvPr id="2444" name="Google Shape;2444;p39"/>
            <p:cNvPicPr preferRelativeResize="0"/>
            <p:nvPr/>
          </p:nvPicPr>
          <p:blipFill rotWithShape="1">
            <a:blip r:embed="rId5">
              <a:alphaModFix/>
            </a:blip>
            <a:srcRect b="0" l="0" r="0" t="0"/>
            <a:stretch/>
          </p:blipFill>
          <p:spPr>
            <a:xfrm>
              <a:off x="2515" y="1687"/>
              <a:ext cx="332" cy="273"/>
            </a:xfrm>
            <a:prstGeom prst="rect">
              <a:avLst/>
            </a:prstGeom>
            <a:noFill/>
            <a:ln>
              <a:noFill/>
            </a:ln>
          </p:spPr>
        </p:pic>
      </p:grpSp>
      <p:pic>
        <p:nvPicPr>
          <p:cNvPr id="2445" name="Google Shape;2445;p39"/>
          <p:cNvPicPr preferRelativeResize="0"/>
          <p:nvPr/>
        </p:nvPicPr>
        <p:blipFill rotWithShape="1">
          <a:blip r:embed="rId5">
            <a:alphaModFix/>
          </a:blip>
          <a:srcRect b="0" l="0" r="0" t="0"/>
          <a:stretch/>
        </p:blipFill>
        <p:spPr>
          <a:xfrm>
            <a:off x="4040187" y="4613275"/>
            <a:ext cx="527050" cy="433387"/>
          </a:xfrm>
          <a:prstGeom prst="rect">
            <a:avLst/>
          </a:prstGeom>
          <a:noFill/>
          <a:ln>
            <a:noFill/>
          </a:ln>
        </p:spPr>
      </p:pic>
      <p:grpSp>
        <p:nvGrpSpPr>
          <p:cNvPr id="2446" name="Google Shape;2446;p39"/>
          <p:cNvGrpSpPr/>
          <p:nvPr/>
        </p:nvGrpSpPr>
        <p:grpSpPr>
          <a:xfrm>
            <a:off x="8112125" y="4764087"/>
            <a:ext cx="433387" cy="715962"/>
            <a:chOff x="4140" y="429"/>
            <a:chExt cx="1425" cy="2396"/>
          </a:xfrm>
        </p:grpSpPr>
        <p:sp>
          <p:nvSpPr>
            <p:cNvPr id="2447" name="Google Shape;2447;p3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48" name="Google Shape;2448;p39"/>
            <p:cNvSpPr txBox="1"/>
            <p:nvPr/>
          </p:nvSpPr>
          <p:spPr>
            <a:xfrm>
              <a:off x="4208" y="429"/>
              <a:ext cx="1044"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49" name="Google Shape;2449;p3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50" name="Google Shape;2450;p3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51" name="Google Shape;2451;p39"/>
            <p:cNvSpPr txBox="1"/>
            <p:nvPr/>
          </p:nvSpPr>
          <p:spPr>
            <a:xfrm>
              <a:off x="4213" y="695"/>
              <a:ext cx="595"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452" name="Google Shape;2452;p39"/>
            <p:cNvGrpSpPr/>
            <p:nvPr/>
          </p:nvGrpSpPr>
          <p:grpSpPr>
            <a:xfrm>
              <a:off x="4751" y="668"/>
              <a:ext cx="579" cy="144"/>
              <a:chOff x="616" y="2568"/>
              <a:chExt cx="723" cy="138"/>
            </a:xfrm>
          </p:grpSpPr>
          <p:sp>
            <p:nvSpPr>
              <p:cNvPr id="2453" name="Google Shape;2453;p39"/>
              <p:cNvSpPr/>
              <p:nvPr/>
            </p:nvSpPr>
            <p:spPr>
              <a:xfrm>
                <a:off x="616" y="2568"/>
                <a:ext cx="723"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54" name="Google Shape;2454;p39"/>
              <p:cNvSpPr/>
              <p:nvPr/>
            </p:nvSpPr>
            <p:spPr>
              <a:xfrm>
                <a:off x="629" y="2583"/>
                <a:ext cx="690"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455" name="Google Shape;2455;p39"/>
            <p:cNvSpPr txBox="1"/>
            <p:nvPr/>
          </p:nvSpPr>
          <p:spPr>
            <a:xfrm>
              <a:off x="4224" y="1019"/>
              <a:ext cx="595"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456" name="Google Shape;2456;p39"/>
            <p:cNvGrpSpPr/>
            <p:nvPr/>
          </p:nvGrpSpPr>
          <p:grpSpPr>
            <a:xfrm>
              <a:off x="4745" y="992"/>
              <a:ext cx="585" cy="138"/>
              <a:chOff x="612" y="2566"/>
              <a:chExt cx="730" cy="143"/>
            </a:xfrm>
          </p:grpSpPr>
          <p:sp>
            <p:nvSpPr>
              <p:cNvPr id="2457" name="Google Shape;2457;p39"/>
              <p:cNvSpPr/>
              <p:nvPr/>
            </p:nvSpPr>
            <p:spPr>
              <a:xfrm>
                <a:off x="612" y="2566"/>
                <a:ext cx="730" cy="143"/>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58" name="Google Shape;2458;p39"/>
              <p:cNvSpPr/>
              <p:nvPr/>
            </p:nvSpPr>
            <p:spPr>
              <a:xfrm>
                <a:off x="625" y="2583"/>
                <a:ext cx="697"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459" name="Google Shape;2459;p39"/>
            <p:cNvSpPr txBox="1"/>
            <p:nvPr/>
          </p:nvSpPr>
          <p:spPr>
            <a:xfrm>
              <a:off x="4218" y="1359"/>
              <a:ext cx="595"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60" name="Google Shape;2460;p39"/>
            <p:cNvSpPr txBox="1"/>
            <p:nvPr/>
          </p:nvSpPr>
          <p:spPr>
            <a:xfrm>
              <a:off x="4229" y="1656"/>
              <a:ext cx="595"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461" name="Google Shape;2461;p39"/>
            <p:cNvGrpSpPr/>
            <p:nvPr/>
          </p:nvGrpSpPr>
          <p:grpSpPr>
            <a:xfrm>
              <a:off x="4735" y="1629"/>
              <a:ext cx="580" cy="149"/>
              <a:chOff x="614" y="2570"/>
              <a:chExt cx="722" cy="137"/>
            </a:xfrm>
          </p:grpSpPr>
          <p:sp>
            <p:nvSpPr>
              <p:cNvPr id="2462" name="Google Shape;2462;p39"/>
              <p:cNvSpPr/>
              <p:nvPr/>
            </p:nvSpPr>
            <p:spPr>
              <a:xfrm>
                <a:off x="614" y="2570"/>
                <a:ext cx="722"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63" name="Google Shape;2463;p39"/>
              <p:cNvSpPr/>
              <p:nvPr/>
            </p:nvSpPr>
            <p:spPr>
              <a:xfrm>
                <a:off x="627" y="2585"/>
                <a:ext cx="683"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464" name="Google Shape;2464;p3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465" name="Google Shape;2465;p39"/>
            <p:cNvGrpSpPr/>
            <p:nvPr/>
          </p:nvGrpSpPr>
          <p:grpSpPr>
            <a:xfrm>
              <a:off x="4741" y="1327"/>
              <a:ext cx="580" cy="138"/>
              <a:chOff x="616" y="2568"/>
              <a:chExt cx="722" cy="138"/>
            </a:xfrm>
          </p:grpSpPr>
          <p:sp>
            <p:nvSpPr>
              <p:cNvPr id="2466" name="Google Shape;2466;p39"/>
              <p:cNvSpPr/>
              <p:nvPr/>
            </p:nvSpPr>
            <p:spPr>
              <a:xfrm>
                <a:off x="616" y="2568"/>
                <a:ext cx="722"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67" name="Google Shape;2467;p39"/>
              <p:cNvSpPr/>
              <p:nvPr/>
            </p:nvSpPr>
            <p:spPr>
              <a:xfrm>
                <a:off x="629" y="2584"/>
                <a:ext cx="689"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468" name="Google Shape;2468;p39"/>
            <p:cNvSpPr txBox="1"/>
            <p:nvPr/>
          </p:nvSpPr>
          <p:spPr>
            <a:xfrm>
              <a:off x="5252" y="429"/>
              <a:ext cx="68"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69" name="Google Shape;2469;p3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70" name="Google Shape;2470;p3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71" name="Google Shape;2471;p39"/>
            <p:cNvSpPr/>
            <p:nvPr/>
          </p:nvSpPr>
          <p:spPr>
            <a:xfrm>
              <a:off x="5518" y="2612"/>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72" name="Google Shape;2472;p3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73" name="Google Shape;2473;p39"/>
            <p:cNvSpPr/>
            <p:nvPr/>
          </p:nvSpPr>
          <p:spPr>
            <a:xfrm>
              <a:off x="4140" y="2676"/>
              <a:ext cx="1201" cy="149"/>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74" name="Google Shape;2474;p39"/>
            <p:cNvSpPr/>
            <p:nvPr/>
          </p:nvSpPr>
          <p:spPr>
            <a:xfrm>
              <a:off x="4208" y="2713"/>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75" name="Google Shape;2475;p39"/>
            <p:cNvSpPr/>
            <p:nvPr/>
          </p:nvSpPr>
          <p:spPr>
            <a:xfrm>
              <a:off x="4307" y="2384"/>
              <a:ext cx="157"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76" name="Google Shape;2476;p39"/>
            <p:cNvSpPr/>
            <p:nvPr/>
          </p:nvSpPr>
          <p:spPr>
            <a:xfrm>
              <a:off x="4485" y="2384"/>
              <a:ext cx="162"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77" name="Google Shape;2477;p39"/>
            <p:cNvSpPr/>
            <p:nvPr/>
          </p:nvSpPr>
          <p:spPr>
            <a:xfrm>
              <a:off x="4662" y="2379"/>
              <a:ext cx="157"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478" name="Google Shape;2478;p39"/>
            <p:cNvSpPr txBox="1"/>
            <p:nvPr/>
          </p:nvSpPr>
          <p:spPr>
            <a:xfrm>
              <a:off x="5064" y="1837"/>
              <a:ext cx="84"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445"/>
                                        </p:tgtEl>
                                        <p:attrNameLst>
                                          <p:attrName>style.visibility</p:attrName>
                                        </p:attrNameLst>
                                      </p:cBhvr>
                                      <p:to>
                                        <p:strVal val="visible"/>
                                      </p:to>
                                    </p:set>
                                    <p:animEffect filter="fade" transition="in">
                                      <p:cBhvr>
                                        <p:cTn dur="500"/>
                                        <p:tgtEl>
                                          <p:spTgt spid="2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12" name="Google Shape;412;p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13" name="Google Shape;413;p4"/>
          <p:cNvPicPr preferRelativeResize="0"/>
          <p:nvPr/>
        </p:nvPicPr>
        <p:blipFill rotWithShape="1">
          <a:blip r:embed="rId3">
            <a:alphaModFix/>
          </a:blip>
          <a:srcRect b="0" l="0" r="0" t="0"/>
          <a:stretch/>
        </p:blipFill>
        <p:spPr>
          <a:xfrm>
            <a:off x="558800" y="1254125"/>
            <a:ext cx="6399212" cy="173037"/>
          </a:xfrm>
          <a:prstGeom prst="rect">
            <a:avLst/>
          </a:prstGeom>
          <a:noFill/>
          <a:ln>
            <a:noFill/>
          </a:ln>
        </p:spPr>
      </p:pic>
      <p:sp>
        <p:nvSpPr>
          <p:cNvPr id="414" name="Google Shape;414;p4"/>
          <p:cNvSpPr txBox="1"/>
          <p:nvPr>
            <p:ph type="title"/>
          </p:nvPr>
        </p:nvSpPr>
        <p:spPr>
          <a:xfrm>
            <a:off x="455612" y="30162"/>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Các thuật ngữ</a:t>
            </a:r>
            <a:endParaRPr/>
          </a:p>
        </p:txBody>
      </p:sp>
      <p:sp>
        <p:nvSpPr>
          <p:cNvPr id="415" name="Google Shape;415;p4"/>
          <p:cNvSpPr txBox="1"/>
          <p:nvPr>
            <p:ph idx="1" type="body"/>
          </p:nvPr>
        </p:nvSpPr>
        <p:spPr>
          <a:xfrm>
            <a:off x="455612" y="1676400"/>
            <a:ext cx="4181475"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Client</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Server</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Application</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Process</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Socket</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Message</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Request</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Response</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Rules</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Cookies</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Arial"/>
              <a:ea typeface="Arial"/>
              <a:cs typeface="Arial"/>
              <a:sym typeface="Arial"/>
            </a:endParaRPr>
          </a:p>
        </p:txBody>
      </p:sp>
      <p:sp>
        <p:nvSpPr>
          <p:cNvPr id="416" name="Google Shape;416;p4"/>
          <p:cNvSpPr txBox="1"/>
          <p:nvPr/>
        </p:nvSpPr>
        <p:spPr>
          <a:xfrm>
            <a:off x="4637087" y="1676400"/>
            <a:ext cx="4183062"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Web cache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3" name="Shape 2483"/>
        <p:cNvGrpSpPr/>
        <p:nvPr/>
      </p:nvGrpSpPr>
      <p:grpSpPr>
        <a:xfrm>
          <a:off x="0" y="0"/>
          <a:ext cx="0" cy="0"/>
          <a:chOff x="0" y="0"/>
          <a:chExt cx="0" cy="0"/>
        </a:xfrm>
      </p:grpSpPr>
      <p:sp>
        <p:nvSpPr>
          <p:cNvPr id="2484" name="Google Shape;2484;p4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485" name="Google Shape;2485;p40"/>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486" name="Google Shape;2486;p40"/>
          <p:cNvPicPr preferRelativeResize="0"/>
          <p:nvPr/>
        </p:nvPicPr>
        <p:blipFill rotWithShape="1">
          <a:blip r:embed="rId3">
            <a:alphaModFix/>
          </a:blip>
          <a:srcRect b="0" l="0" r="0" t="0"/>
          <a:stretch/>
        </p:blipFill>
        <p:spPr>
          <a:xfrm>
            <a:off x="569912" y="1273175"/>
            <a:ext cx="5942012" cy="173037"/>
          </a:xfrm>
          <a:prstGeom prst="rect">
            <a:avLst/>
          </a:prstGeom>
          <a:noFill/>
          <a:ln>
            <a:noFill/>
          </a:ln>
        </p:spPr>
      </p:pic>
      <p:sp>
        <p:nvSpPr>
          <p:cNvPr id="2487" name="Google Shape;2487;p40"/>
          <p:cNvSpPr txBox="1"/>
          <p:nvPr>
            <p:ph type="title"/>
          </p:nvPr>
        </p:nvSpPr>
        <p:spPr>
          <a:xfrm>
            <a:off x="525462" y="174625"/>
            <a:ext cx="8462962" cy="9477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Thông tin thêm về Web caching</a:t>
            </a:r>
            <a:endParaRPr/>
          </a:p>
        </p:txBody>
      </p:sp>
      <p:sp>
        <p:nvSpPr>
          <p:cNvPr id="2488" name="Google Shape;2488;p40"/>
          <p:cNvSpPr txBox="1"/>
          <p:nvPr>
            <p:ph idx="1" type="body"/>
          </p:nvPr>
        </p:nvSpPr>
        <p:spPr>
          <a:xfrm>
            <a:off x="288925" y="1611312"/>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Cache hoạt động như cả máy khách và máy chủ</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Máy chủ đối với máy khách yêu cầu thông tin</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Máy khách đối với máy chủ cung cấp</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Thông thường cache được cài đặt bởi ISP (trường đại học, công ty, ISP riêng)</a:t>
            </a:r>
            <a:endParaRPr/>
          </a:p>
        </p:txBody>
      </p:sp>
      <p:sp>
        <p:nvSpPr>
          <p:cNvPr id="2489" name="Google Shape;2489;p40"/>
          <p:cNvSpPr txBox="1"/>
          <p:nvPr>
            <p:ph idx="1" type="body"/>
          </p:nvPr>
        </p:nvSpPr>
        <p:spPr>
          <a:xfrm>
            <a:off x="4495800" y="1611312"/>
            <a:ext cx="4159250" cy="4835525"/>
          </a:xfrm>
          <a:prstGeom prst="rect">
            <a:avLst/>
          </a:prstGeom>
          <a:noFill/>
          <a:ln>
            <a:noFill/>
          </a:ln>
        </p:spPr>
        <p:txBody>
          <a:bodyPr anchorCtr="0" anchor="t" bIns="45700" lIns="91425" spcFirstLastPara="1" rIns="91425" wrap="square" tIns="45700">
            <a:noAutofit/>
          </a:bodyPr>
          <a:lstStyle/>
          <a:p>
            <a:pPr indent="0" lvl="0" marL="0" rtl="0" algn="just">
              <a:lnSpc>
                <a:spcPct val="75000"/>
              </a:lnSpc>
              <a:spcBef>
                <a:spcPts val="0"/>
              </a:spcBef>
              <a:spcAft>
                <a:spcPts val="0"/>
              </a:spcAft>
              <a:buSzPts val="1560"/>
              <a:buNone/>
            </a:pPr>
            <a:r>
              <a:rPr b="0" i="1" lang="en-US" sz="2400" u="none">
                <a:solidFill>
                  <a:srgbClr val="CC0000"/>
                </a:solidFill>
                <a:latin typeface="Arial"/>
                <a:ea typeface="Arial"/>
                <a:cs typeface="Arial"/>
                <a:sym typeface="Arial"/>
              </a:rPr>
              <a:t>Tại sao dùng Web caching?</a:t>
            </a:r>
            <a:endParaRPr/>
          </a:p>
          <a:p>
            <a:pPr indent="-99060" lvl="0" marL="0" rtl="0" algn="just">
              <a:lnSpc>
                <a:spcPct val="7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Giảm thời gian đáp ứng cho yêu cầu của máy khách</a:t>
            </a:r>
            <a:endParaRPr/>
          </a:p>
          <a:p>
            <a:pPr indent="-99060" lvl="0" marL="0" rtl="0" algn="just">
              <a:lnSpc>
                <a:spcPct val="7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Giảm lưu lượng trên đường liên kết truy cập ra Internet của một tổ chức</a:t>
            </a:r>
            <a:endParaRPr/>
          </a:p>
          <a:p>
            <a:pPr indent="-99060" lvl="0" marL="0" rtl="0" algn="just">
              <a:lnSpc>
                <a:spcPct val="7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Internet có rất nhiều cache: cho phép những nhà cung cấp nội dung với lượng tài nguyên “nghèo nàn” vẫn cung cấp nội dung một cách hiệu quả (chia sẻ tập tin P2P cũng vậy)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41"/>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496" name="Google Shape;2496;p41"/>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2497" name="Google Shape;2497;p41"/>
          <p:cNvPicPr preferRelativeResize="0"/>
          <p:nvPr/>
        </p:nvPicPr>
        <p:blipFill rotWithShape="1">
          <a:blip r:embed="rId3">
            <a:alphaModFix/>
          </a:blip>
          <a:srcRect b="0" l="0" r="0" t="0"/>
          <a:stretch/>
        </p:blipFill>
        <p:spPr>
          <a:xfrm>
            <a:off x="488950" y="806450"/>
            <a:ext cx="3656012" cy="173037"/>
          </a:xfrm>
          <a:prstGeom prst="rect">
            <a:avLst/>
          </a:prstGeom>
          <a:noFill/>
          <a:ln>
            <a:noFill/>
          </a:ln>
        </p:spPr>
      </p:pic>
      <p:cxnSp>
        <p:nvCxnSpPr>
          <p:cNvPr id="2498" name="Google Shape;2498;p41"/>
          <p:cNvCxnSpPr/>
          <p:nvPr/>
        </p:nvCxnSpPr>
        <p:spPr>
          <a:xfrm>
            <a:off x="5573712" y="2474912"/>
            <a:ext cx="285750" cy="114300"/>
          </a:xfrm>
          <a:prstGeom prst="straightConnector1">
            <a:avLst/>
          </a:prstGeom>
          <a:noFill/>
          <a:ln cap="flat" cmpd="sng" w="28575">
            <a:solidFill>
              <a:schemeClr val="accent2"/>
            </a:solidFill>
            <a:prstDash val="solid"/>
            <a:miter lim="800000"/>
            <a:headEnd len="med" w="med" type="none"/>
            <a:tailEnd len="med" w="med" type="none"/>
          </a:ln>
        </p:spPr>
      </p:cxnSp>
      <p:sp>
        <p:nvSpPr>
          <p:cNvPr id="2499" name="Google Shape;2499;p41"/>
          <p:cNvSpPr txBox="1"/>
          <p:nvPr>
            <p:ph type="title"/>
          </p:nvPr>
        </p:nvSpPr>
        <p:spPr>
          <a:xfrm>
            <a:off x="403225" y="269875"/>
            <a:ext cx="7772400" cy="6635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Ví dụ Caching: </a:t>
            </a:r>
            <a:endParaRPr/>
          </a:p>
        </p:txBody>
      </p:sp>
      <p:sp>
        <p:nvSpPr>
          <p:cNvPr id="2500" name="Google Shape;2500;p41"/>
          <p:cNvSpPr txBox="1"/>
          <p:nvPr/>
        </p:nvSpPr>
        <p:spPr>
          <a:xfrm>
            <a:off x="7867650" y="1900237"/>
            <a:ext cx="122396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gốc</a:t>
            </a:r>
            <a:endParaRPr/>
          </a:p>
        </p:txBody>
      </p:sp>
      <p:cxnSp>
        <p:nvCxnSpPr>
          <p:cNvPr id="2501" name="Google Shape;2501;p41"/>
          <p:cNvCxnSpPr/>
          <p:nvPr/>
        </p:nvCxnSpPr>
        <p:spPr>
          <a:xfrm>
            <a:off x="6383337" y="2093912"/>
            <a:ext cx="66675" cy="276225"/>
          </a:xfrm>
          <a:prstGeom prst="straightConnector1">
            <a:avLst/>
          </a:prstGeom>
          <a:noFill/>
          <a:ln cap="flat" cmpd="sng" w="28575">
            <a:solidFill>
              <a:schemeClr val="accent2"/>
            </a:solidFill>
            <a:prstDash val="solid"/>
            <a:miter lim="800000"/>
            <a:headEnd len="med" w="med" type="none"/>
            <a:tailEnd len="med" w="med" type="none"/>
          </a:ln>
        </p:spPr>
      </p:cxnSp>
      <p:cxnSp>
        <p:nvCxnSpPr>
          <p:cNvPr id="2502" name="Google Shape;2502;p41"/>
          <p:cNvCxnSpPr/>
          <p:nvPr/>
        </p:nvCxnSpPr>
        <p:spPr>
          <a:xfrm flipH="1">
            <a:off x="7011987" y="2132012"/>
            <a:ext cx="9525" cy="238125"/>
          </a:xfrm>
          <a:prstGeom prst="straightConnector1">
            <a:avLst/>
          </a:prstGeom>
          <a:noFill/>
          <a:ln cap="flat" cmpd="sng" w="28575">
            <a:solidFill>
              <a:schemeClr val="accent2"/>
            </a:solidFill>
            <a:prstDash val="solid"/>
            <a:miter lim="800000"/>
            <a:headEnd len="med" w="med" type="none"/>
            <a:tailEnd len="med" w="med" type="none"/>
          </a:ln>
        </p:spPr>
      </p:cxnSp>
      <p:cxnSp>
        <p:nvCxnSpPr>
          <p:cNvPr id="2503" name="Google Shape;2503;p41"/>
          <p:cNvCxnSpPr/>
          <p:nvPr/>
        </p:nvCxnSpPr>
        <p:spPr>
          <a:xfrm flipH="1">
            <a:off x="7469187" y="2293937"/>
            <a:ext cx="133350" cy="209550"/>
          </a:xfrm>
          <a:prstGeom prst="straightConnector1">
            <a:avLst/>
          </a:prstGeom>
          <a:noFill/>
          <a:ln cap="flat" cmpd="sng" w="28575">
            <a:solidFill>
              <a:schemeClr val="accent2"/>
            </a:solidFill>
            <a:prstDash val="solid"/>
            <a:miter lim="800000"/>
            <a:headEnd len="med" w="med" type="none"/>
            <a:tailEnd len="med" w="med" type="none"/>
          </a:ln>
        </p:spPr>
      </p:cxnSp>
      <p:cxnSp>
        <p:nvCxnSpPr>
          <p:cNvPr id="2504" name="Google Shape;2504;p41"/>
          <p:cNvCxnSpPr/>
          <p:nvPr/>
        </p:nvCxnSpPr>
        <p:spPr>
          <a:xfrm rot="10800000">
            <a:off x="7631112" y="3055937"/>
            <a:ext cx="247650" cy="0"/>
          </a:xfrm>
          <a:prstGeom prst="straightConnector1">
            <a:avLst/>
          </a:prstGeom>
          <a:noFill/>
          <a:ln cap="flat" cmpd="sng" w="28575">
            <a:solidFill>
              <a:schemeClr val="accent2"/>
            </a:solidFill>
            <a:prstDash val="solid"/>
            <a:miter lim="800000"/>
            <a:headEnd len="med" w="med" type="none"/>
            <a:tailEnd len="med" w="med" type="none"/>
          </a:ln>
        </p:spPr>
      </p:cxnSp>
      <p:sp>
        <p:nvSpPr>
          <p:cNvPr id="2505" name="Google Shape;2505;p41"/>
          <p:cNvSpPr/>
          <p:nvPr/>
        </p:nvSpPr>
        <p:spPr>
          <a:xfrm>
            <a:off x="5657850" y="2087562"/>
            <a:ext cx="2174875" cy="1581150"/>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06" name="Google Shape;2506;p41"/>
          <p:cNvSpPr txBox="1"/>
          <p:nvPr/>
        </p:nvSpPr>
        <p:spPr>
          <a:xfrm>
            <a:off x="6073775" y="2335212"/>
            <a:ext cx="1368425" cy="706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Internet</a:t>
            </a:r>
            <a:endParaRPr/>
          </a:p>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công cộng</a:t>
            </a:r>
            <a:endParaRPr/>
          </a:p>
        </p:txBody>
      </p:sp>
      <p:sp>
        <p:nvSpPr>
          <p:cNvPr id="2507" name="Google Shape;2507;p41"/>
          <p:cNvSpPr/>
          <p:nvPr/>
        </p:nvSpPr>
        <p:spPr>
          <a:xfrm>
            <a:off x="5238750" y="4457700"/>
            <a:ext cx="2965450" cy="1390650"/>
          </a:xfrm>
          <a:custGeom>
            <a:rect b="b" l="l" r="r" t="t"/>
            <a:pathLst>
              <a:path extrusionOk="0" h="876" w="1868">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2508" name="Google Shape;2508;p41"/>
          <p:cNvCxnSpPr/>
          <p:nvPr/>
        </p:nvCxnSpPr>
        <p:spPr>
          <a:xfrm flipH="1">
            <a:off x="5688012" y="4767262"/>
            <a:ext cx="855662" cy="431800"/>
          </a:xfrm>
          <a:prstGeom prst="straightConnector1">
            <a:avLst/>
          </a:prstGeom>
          <a:noFill/>
          <a:ln cap="flat" cmpd="sng" w="28575">
            <a:solidFill>
              <a:schemeClr val="dk1"/>
            </a:solidFill>
            <a:prstDash val="solid"/>
            <a:miter lim="800000"/>
            <a:headEnd len="med" w="med" type="none"/>
            <a:tailEnd len="med" w="med" type="none"/>
          </a:ln>
        </p:spPr>
      </p:cxnSp>
      <p:cxnSp>
        <p:nvCxnSpPr>
          <p:cNvPr id="2509" name="Google Shape;2509;p41"/>
          <p:cNvCxnSpPr/>
          <p:nvPr/>
        </p:nvCxnSpPr>
        <p:spPr>
          <a:xfrm flipH="1">
            <a:off x="6197600" y="4814887"/>
            <a:ext cx="563562" cy="393700"/>
          </a:xfrm>
          <a:prstGeom prst="straightConnector1">
            <a:avLst/>
          </a:prstGeom>
          <a:noFill/>
          <a:ln cap="flat" cmpd="sng" w="28575">
            <a:solidFill>
              <a:schemeClr val="dk1"/>
            </a:solidFill>
            <a:prstDash val="solid"/>
            <a:miter lim="800000"/>
            <a:headEnd len="med" w="med" type="none"/>
            <a:tailEnd len="med" w="med" type="none"/>
          </a:ln>
        </p:spPr>
      </p:cxnSp>
      <p:cxnSp>
        <p:nvCxnSpPr>
          <p:cNvPr id="2510" name="Google Shape;2510;p41"/>
          <p:cNvCxnSpPr/>
          <p:nvPr/>
        </p:nvCxnSpPr>
        <p:spPr>
          <a:xfrm flipH="1">
            <a:off x="6735762" y="4821237"/>
            <a:ext cx="149225" cy="382587"/>
          </a:xfrm>
          <a:prstGeom prst="straightConnector1">
            <a:avLst/>
          </a:prstGeom>
          <a:noFill/>
          <a:ln cap="flat" cmpd="sng" w="28575">
            <a:solidFill>
              <a:schemeClr val="dk1"/>
            </a:solidFill>
            <a:prstDash val="solid"/>
            <a:miter lim="800000"/>
            <a:headEnd len="med" w="med" type="none"/>
            <a:tailEnd len="med" w="med" type="none"/>
          </a:ln>
        </p:spPr>
      </p:cxnSp>
      <p:cxnSp>
        <p:nvCxnSpPr>
          <p:cNvPr id="2511" name="Google Shape;2511;p41"/>
          <p:cNvCxnSpPr/>
          <p:nvPr/>
        </p:nvCxnSpPr>
        <p:spPr>
          <a:xfrm>
            <a:off x="7102475" y="4800600"/>
            <a:ext cx="123825" cy="412750"/>
          </a:xfrm>
          <a:prstGeom prst="straightConnector1">
            <a:avLst/>
          </a:prstGeom>
          <a:noFill/>
          <a:ln cap="flat" cmpd="sng" w="28575">
            <a:solidFill>
              <a:schemeClr val="dk1"/>
            </a:solidFill>
            <a:prstDash val="solid"/>
            <a:miter lim="800000"/>
            <a:headEnd len="med" w="med" type="none"/>
            <a:tailEnd len="med" w="med" type="none"/>
          </a:ln>
        </p:spPr>
      </p:cxnSp>
      <p:cxnSp>
        <p:nvCxnSpPr>
          <p:cNvPr id="2512" name="Google Shape;2512;p41"/>
          <p:cNvCxnSpPr/>
          <p:nvPr/>
        </p:nvCxnSpPr>
        <p:spPr>
          <a:xfrm>
            <a:off x="6897687" y="3532187"/>
            <a:ext cx="0" cy="1062037"/>
          </a:xfrm>
          <a:prstGeom prst="straightConnector1">
            <a:avLst/>
          </a:prstGeom>
          <a:noFill/>
          <a:ln cap="flat" cmpd="sng" w="28575">
            <a:solidFill>
              <a:schemeClr val="dk1"/>
            </a:solidFill>
            <a:prstDash val="solid"/>
            <a:miter lim="800000"/>
            <a:headEnd len="med" w="med" type="none"/>
            <a:tailEnd len="med" w="med" type="none"/>
          </a:ln>
        </p:spPr>
      </p:cxnSp>
      <p:sp>
        <p:nvSpPr>
          <p:cNvPr id="2513" name="Google Shape;2513;p41"/>
          <p:cNvSpPr txBox="1"/>
          <p:nvPr/>
        </p:nvSpPr>
        <p:spPr>
          <a:xfrm>
            <a:off x="6048375" y="5764212"/>
            <a:ext cx="175101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Mạng tổ chức</a:t>
            </a:r>
            <a:endParaRPr/>
          </a:p>
        </p:txBody>
      </p:sp>
      <p:sp>
        <p:nvSpPr>
          <p:cNvPr id="2514" name="Google Shape;2514;p41"/>
          <p:cNvSpPr txBox="1"/>
          <p:nvPr/>
        </p:nvSpPr>
        <p:spPr>
          <a:xfrm>
            <a:off x="7200900" y="4724400"/>
            <a:ext cx="1581150" cy="401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Gbps LAN</a:t>
            </a:r>
            <a:endParaRPr/>
          </a:p>
        </p:txBody>
      </p:sp>
      <p:sp>
        <p:nvSpPr>
          <p:cNvPr id="2515" name="Google Shape;2515;p41"/>
          <p:cNvSpPr txBox="1"/>
          <p:nvPr/>
        </p:nvSpPr>
        <p:spPr>
          <a:xfrm>
            <a:off x="6899275" y="3721100"/>
            <a:ext cx="1978025" cy="706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1.54 Mbps </a:t>
            </a:r>
            <a:endParaRPr/>
          </a:p>
          <a:p>
            <a:pPr indent="0" lvl="0" marL="0" marR="0" rtl="0" algn="l">
              <a:lnSpc>
                <a:spcPct val="100000"/>
              </a:lnSpc>
              <a:spcBef>
                <a:spcPts val="0"/>
              </a:spcBef>
              <a:spcAft>
                <a:spcPts val="0"/>
              </a:spcAft>
              <a:buClr>
                <a:schemeClr val="accent2"/>
              </a:buClr>
              <a:buSzPts val="2000"/>
              <a:buFont typeface="Arial"/>
              <a:buNone/>
            </a:pPr>
            <a:r>
              <a:rPr b="0" i="0" lang="en-US" sz="2000" u="none">
                <a:solidFill>
                  <a:schemeClr val="accent2"/>
                </a:solidFill>
                <a:latin typeface="Arial"/>
                <a:ea typeface="Arial"/>
                <a:cs typeface="Arial"/>
                <a:sym typeface="Arial"/>
              </a:rPr>
              <a:t>liên kết truy cập</a:t>
            </a:r>
            <a:endParaRPr/>
          </a:p>
        </p:txBody>
      </p:sp>
      <p:grpSp>
        <p:nvGrpSpPr>
          <p:cNvPr id="2516" name="Google Shape;2516;p41"/>
          <p:cNvGrpSpPr/>
          <p:nvPr/>
        </p:nvGrpSpPr>
        <p:grpSpPr>
          <a:xfrm>
            <a:off x="6481762" y="3230562"/>
            <a:ext cx="881062" cy="307975"/>
            <a:chOff x="2356" y="1300"/>
            <a:chExt cx="555" cy="194"/>
          </a:xfrm>
        </p:grpSpPr>
        <p:sp>
          <p:nvSpPr>
            <p:cNvPr id="2517" name="Google Shape;2517;p41"/>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18" name="Google Shape;2518;p41"/>
            <p:cNvSpPr txBox="1"/>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19" name="Google Shape;2519;p41"/>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20" name="Google Shape;2520;p41"/>
            <p:cNvGrpSpPr/>
            <p:nvPr/>
          </p:nvGrpSpPr>
          <p:grpSpPr>
            <a:xfrm>
              <a:off x="2468" y="1332"/>
              <a:ext cx="310" cy="60"/>
              <a:chOff x="2468" y="1332"/>
              <a:chExt cx="310" cy="60"/>
            </a:xfrm>
          </p:grpSpPr>
          <p:sp>
            <p:nvSpPr>
              <p:cNvPr id="2521" name="Google Shape;2521;p41"/>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22" name="Google Shape;2522;p41"/>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2523" name="Google Shape;2523;p41"/>
            <p:cNvCxnSpPr/>
            <p:nvPr/>
          </p:nvCxnSpPr>
          <p:spPr>
            <a:xfrm>
              <a:off x="2357" y="1361"/>
              <a:ext cx="0" cy="84"/>
            </a:xfrm>
            <a:prstGeom prst="straightConnector1">
              <a:avLst/>
            </a:prstGeom>
            <a:noFill/>
            <a:ln cap="flat" cmpd="sng" w="9525">
              <a:solidFill>
                <a:schemeClr val="dk1"/>
              </a:solidFill>
              <a:prstDash val="solid"/>
              <a:miter lim="800000"/>
              <a:headEnd len="med" w="med" type="none"/>
              <a:tailEnd len="med" w="med" type="none"/>
            </a:ln>
          </p:spPr>
        </p:cxnSp>
        <p:cxnSp>
          <p:nvCxnSpPr>
            <p:cNvPr id="2524" name="Google Shape;2524;p41"/>
            <p:cNvCxnSpPr/>
            <p:nvPr/>
          </p:nvCxnSpPr>
          <p:spPr>
            <a:xfrm>
              <a:off x="2907" y="1363"/>
              <a:ext cx="0" cy="84"/>
            </a:xfrm>
            <a:prstGeom prst="straightConnector1">
              <a:avLst/>
            </a:prstGeom>
            <a:noFill/>
            <a:ln cap="flat" cmpd="sng" w="9525">
              <a:solidFill>
                <a:schemeClr val="dk1"/>
              </a:solidFill>
              <a:prstDash val="solid"/>
              <a:miter lim="800000"/>
              <a:headEnd len="med" w="med" type="none"/>
              <a:tailEnd len="med" w="med" type="none"/>
            </a:ln>
          </p:spPr>
        </p:cxnSp>
      </p:grpSp>
      <p:grpSp>
        <p:nvGrpSpPr>
          <p:cNvPr id="2525" name="Google Shape;2525;p41"/>
          <p:cNvGrpSpPr/>
          <p:nvPr/>
        </p:nvGrpSpPr>
        <p:grpSpPr>
          <a:xfrm>
            <a:off x="6461125" y="4525962"/>
            <a:ext cx="881062" cy="307975"/>
            <a:chOff x="2356" y="1300"/>
            <a:chExt cx="555" cy="194"/>
          </a:xfrm>
        </p:grpSpPr>
        <p:sp>
          <p:nvSpPr>
            <p:cNvPr id="2526" name="Google Shape;2526;p41"/>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27" name="Google Shape;2527;p41"/>
            <p:cNvSpPr txBox="1"/>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28" name="Google Shape;2528;p41"/>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29" name="Google Shape;2529;p41"/>
            <p:cNvGrpSpPr/>
            <p:nvPr/>
          </p:nvGrpSpPr>
          <p:grpSpPr>
            <a:xfrm>
              <a:off x="2468" y="1332"/>
              <a:ext cx="310" cy="60"/>
              <a:chOff x="2468" y="1332"/>
              <a:chExt cx="310" cy="60"/>
            </a:xfrm>
          </p:grpSpPr>
          <p:sp>
            <p:nvSpPr>
              <p:cNvPr id="2530" name="Google Shape;2530;p41"/>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31" name="Google Shape;2531;p41"/>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2532" name="Google Shape;2532;p41"/>
            <p:cNvCxnSpPr/>
            <p:nvPr/>
          </p:nvCxnSpPr>
          <p:spPr>
            <a:xfrm>
              <a:off x="2357" y="1361"/>
              <a:ext cx="0" cy="84"/>
            </a:xfrm>
            <a:prstGeom prst="straightConnector1">
              <a:avLst/>
            </a:prstGeom>
            <a:noFill/>
            <a:ln cap="flat" cmpd="sng" w="9525">
              <a:solidFill>
                <a:schemeClr val="dk1"/>
              </a:solidFill>
              <a:prstDash val="solid"/>
              <a:miter lim="800000"/>
              <a:headEnd len="med" w="med" type="none"/>
              <a:tailEnd len="med" w="med" type="none"/>
            </a:ln>
          </p:spPr>
        </p:cxnSp>
        <p:cxnSp>
          <p:nvCxnSpPr>
            <p:cNvPr id="2533" name="Google Shape;2533;p41"/>
            <p:cNvCxnSpPr/>
            <p:nvPr/>
          </p:nvCxnSpPr>
          <p:spPr>
            <a:xfrm>
              <a:off x="2907" y="1363"/>
              <a:ext cx="0" cy="84"/>
            </a:xfrm>
            <a:prstGeom prst="straightConnector1">
              <a:avLst/>
            </a:prstGeom>
            <a:noFill/>
            <a:ln cap="flat" cmpd="sng" w="9525">
              <a:solidFill>
                <a:schemeClr val="dk1"/>
              </a:solidFill>
              <a:prstDash val="solid"/>
              <a:miter lim="800000"/>
              <a:headEnd len="med" w="med" type="none"/>
              <a:tailEnd len="med" w="med" type="none"/>
            </a:ln>
          </p:spPr>
        </p:cxnSp>
      </p:grpSp>
      <p:sp>
        <p:nvSpPr>
          <p:cNvPr id="2534" name="Google Shape;2534;p41"/>
          <p:cNvSpPr txBox="1"/>
          <p:nvPr/>
        </p:nvSpPr>
        <p:spPr>
          <a:xfrm>
            <a:off x="96837" y="1071562"/>
            <a:ext cx="4905375" cy="51704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Giả sử:</a:t>
            </a:r>
            <a:endParaRPr/>
          </a:p>
          <a:p>
            <a:pPr indent="-342900" lvl="0" marL="342900" marR="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Kích thước trung bình của đối tượng: 100K bits</a:t>
            </a:r>
            <a:endParaRPr/>
          </a:p>
          <a:p>
            <a:pPr indent="-342900" lvl="0" marL="342900" marR="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Số lượng yêu cầu trung bình từ trình duyệt đến máy chủ gốc: 15/sec</a:t>
            </a:r>
            <a:endParaRPr/>
          </a:p>
          <a:p>
            <a:pPr indent="-342900" lvl="0" marL="342900" marR="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Tốc độ truyền dữ liệu trung bình đến trình duyệt: 1.50 Mbps</a:t>
            </a:r>
            <a:endParaRPr/>
          </a:p>
          <a:p>
            <a:pPr indent="-342900" lvl="0" marL="342900" marR="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RTT từ bộ định tuyến của tổ chức đến bất kỳ máy chủ gốc: 2 giây </a:t>
            </a:r>
            <a:endParaRPr/>
          </a:p>
          <a:p>
            <a:pPr indent="-342900" lvl="0" marL="342900" marR="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Tốc độ liên kết truy cập: 1.54 Mbps</a:t>
            </a:r>
            <a:endParaRPr/>
          </a:p>
          <a:p>
            <a:pPr indent="-342900" lvl="0" marL="342900" marR="0" rtl="0" algn="just">
              <a:lnSpc>
                <a:spcPct val="85000"/>
              </a:lnSpc>
              <a:spcBef>
                <a:spcPts val="108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Kết quả:</a:t>
            </a:r>
            <a:endParaRPr/>
          </a:p>
          <a:p>
            <a:pPr indent="-342900" lvl="0" marL="342900" marR="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Độ khả dụng của LAN: 15%</a:t>
            </a:r>
            <a:endParaRPr/>
          </a:p>
          <a:p>
            <a:pPr indent="-342900" lvl="0" marL="342900" marR="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Độ khả dụng của liên kết truy cập = </a:t>
            </a:r>
            <a:r>
              <a:rPr b="0" i="0" lang="en-US" sz="2000" u="none">
                <a:solidFill>
                  <a:srgbClr val="CC0000"/>
                </a:solidFill>
                <a:latin typeface="Arial"/>
                <a:ea typeface="Arial"/>
                <a:cs typeface="Arial"/>
                <a:sym typeface="Arial"/>
              </a:rPr>
              <a:t>99%</a:t>
            </a:r>
            <a:endParaRPr/>
          </a:p>
          <a:p>
            <a:pPr indent="-342900" lvl="0" marL="342900" marR="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Tổng thời gian trễ   = trễ Internet + trễ truy cập + trễ LAN</a:t>
            </a:r>
            <a:endParaRPr/>
          </a:p>
          <a:p>
            <a:pPr indent="-342900" lvl="0" marL="342900" marR="0" rtl="0" algn="just">
              <a:lnSpc>
                <a:spcPct val="85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  2 giây + minutes + µsecs</a:t>
            </a:r>
            <a:endParaRPr/>
          </a:p>
          <a:p>
            <a:pPr indent="-260350" lvl="0" marL="342900" marR="0" rtl="0" algn="just">
              <a:lnSpc>
                <a:spcPct val="85000"/>
              </a:lnSpc>
              <a:spcBef>
                <a:spcPts val="400"/>
              </a:spcBef>
              <a:spcAft>
                <a:spcPts val="0"/>
              </a:spcAft>
              <a:buClr>
                <a:srgbClr val="000099"/>
              </a:buClr>
              <a:buSzPts val="1300"/>
              <a:buFont typeface="Noto Sans Symbols"/>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35" name="Google Shape;2535;p41"/>
          <p:cNvSpPr/>
          <p:nvPr/>
        </p:nvSpPr>
        <p:spPr>
          <a:xfrm>
            <a:off x="3097212" y="4572000"/>
            <a:ext cx="623887" cy="392112"/>
          </a:xfrm>
          <a:prstGeom prst="ellipse">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36" name="Google Shape;2536;p41"/>
          <p:cNvSpPr txBox="1"/>
          <p:nvPr/>
        </p:nvSpPr>
        <p:spPr>
          <a:xfrm>
            <a:off x="3727450" y="4260850"/>
            <a:ext cx="1058862"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CC0000"/>
              </a:buClr>
              <a:buSzPts val="2000"/>
              <a:buFont typeface="Arial"/>
              <a:buNone/>
            </a:pPr>
            <a:r>
              <a:rPr b="0" i="1" lang="en-US" sz="2000" u="none">
                <a:solidFill>
                  <a:srgbClr val="CC0000"/>
                </a:solidFill>
                <a:latin typeface="Arial"/>
                <a:ea typeface="Arial"/>
                <a:cs typeface="Arial"/>
                <a:sym typeface="Arial"/>
              </a:rPr>
              <a:t>Vấn đề!</a:t>
            </a:r>
            <a:endParaRPr/>
          </a:p>
        </p:txBody>
      </p:sp>
      <p:grpSp>
        <p:nvGrpSpPr>
          <p:cNvPr id="2537" name="Google Shape;2537;p41"/>
          <p:cNvGrpSpPr/>
          <p:nvPr/>
        </p:nvGrpSpPr>
        <p:grpSpPr>
          <a:xfrm>
            <a:off x="5226050" y="2022475"/>
            <a:ext cx="377825" cy="576262"/>
            <a:chOff x="4140" y="429"/>
            <a:chExt cx="1425" cy="2396"/>
          </a:xfrm>
        </p:grpSpPr>
        <p:sp>
          <p:nvSpPr>
            <p:cNvPr id="2538" name="Google Shape;2538;p4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39" name="Google Shape;2539;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40" name="Google Shape;2540;p4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41" name="Google Shape;2541;p4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42" name="Google Shape;2542;p41"/>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43" name="Google Shape;2543;p41"/>
            <p:cNvGrpSpPr/>
            <p:nvPr/>
          </p:nvGrpSpPr>
          <p:grpSpPr>
            <a:xfrm>
              <a:off x="4751" y="667"/>
              <a:ext cx="581" cy="145"/>
              <a:chOff x="616" y="2567"/>
              <a:chExt cx="725" cy="139"/>
            </a:xfrm>
          </p:grpSpPr>
          <p:sp>
            <p:nvSpPr>
              <p:cNvPr id="2544" name="Google Shape;2544;p41"/>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45" name="Google Shape;2545;p41"/>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546" name="Google Shape;2546;p41"/>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47" name="Google Shape;2547;p41"/>
            <p:cNvGrpSpPr/>
            <p:nvPr/>
          </p:nvGrpSpPr>
          <p:grpSpPr>
            <a:xfrm>
              <a:off x="4745" y="997"/>
              <a:ext cx="581" cy="132"/>
              <a:chOff x="611" y="2571"/>
              <a:chExt cx="725" cy="137"/>
            </a:xfrm>
          </p:grpSpPr>
          <p:sp>
            <p:nvSpPr>
              <p:cNvPr id="2548" name="Google Shape;2548;p41"/>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49" name="Google Shape;2549;p41"/>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550" name="Google Shape;2550;p41"/>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51" name="Google Shape;2551;p41"/>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52" name="Google Shape;2552;p41"/>
            <p:cNvGrpSpPr/>
            <p:nvPr/>
          </p:nvGrpSpPr>
          <p:grpSpPr>
            <a:xfrm>
              <a:off x="4733" y="1630"/>
              <a:ext cx="587" cy="146"/>
              <a:chOff x="611" y="2571"/>
              <a:chExt cx="731" cy="134"/>
            </a:xfrm>
          </p:grpSpPr>
          <p:sp>
            <p:nvSpPr>
              <p:cNvPr id="2553" name="Google Shape;2553;p41"/>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54" name="Google Shape;2554;p41"/>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555" name="Google Shape;2555;p4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56" name="Google Shape;2556;p41"/>
            <p:cNvGrpSpPr/>
            <p:nvPr/>
          </p:nvGrpSpPr>
          <p:grpSpPr>
            <a:xfrm>
              <a:off x="4739" y="1327"/>
              <a:ext cx="580" cy="139"/>
              <a:chOff x="614" y="2568"/>
              <a:chExt cx="723" cy="139"/>
            </a:xfrm>
          </p:grpSpPr>
          <p:sp>
            <p:nvSpPr>
              <p:cNvPr id="2557" name="Google Shape;2557;p41"/>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58" name="Google Shape;2558;p41"/>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559" name="Google Shape;2559;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0" name="Google Shape;2560;p4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1" name="Google Shape;2561;p4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2" name="Google Shape;2562;p41"/>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3" name="Google Shape;2563;p4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4" name="Google Shape;2564;p41"/>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5" name="Google Shape;2565;p41"/>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6" name="Google Shape;2566;p41"/>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7" name="Google Shape;2567;p41"/>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8" name="Google Shape;2568;p41"/>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69" name="Google Shape;2569;p41"/>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570" name="Google Shape;2570;p41"/>
          <p:cNvGrpSpPr/>
          <p:nvPr/>
        </p:nvGrpSpPr>
        <p:grpSpPr>
          <a:xfrm>
            <a:off x="5375275" y="5135562"/>
            <a:ext cx="525462" cy="557212"/>
            <a:chOff x="-44" y="1473"/>
            <a:chExt cx="981" cy="1105"/>
          </a:xfrm>
        </p:grpSpPr>
        <p:pic>
          <p:nvPicPr>
            <p:cNvPr descr="desktop_computer_stylized_medium" id="2571" name="Google Shape;2571;p4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572" name="Google Shape;2572;p4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573" name="Google Shape;2573;p41"/>
          <p:cNvGrpSpPr/>
          <p:nvPr/>
        </p:nvGrpSpPr>
        <p:grpSpPr>
          <a:xfrm>
            <a:off x="6140450" y="1544637"/>
            <a:ext cx="377825" cy="576262"/>
            <a:chOff x="4140" y="429"/>
            <a:chExt cx="1425" cy="2396"/>
          </a:xfrm>
        </p:grpSpPr>
        <p:sp>
          <p:nvSpPr>
            <p:cNvPr id="2574" name="Google Shape;2574;p4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75" name="Google Shape;2575;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76" name="Google Shape;2576;p4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77" name="Google Shape;2577;p4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78" name="Google Shape;2578;p41"/>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79" name="Google Shape;2579;p41"/>
            <p:cNvGrpSpPr/>
            <p:nvPr/>
          </p:nvGrpSpPr>
          <p:grpSpPr>
            <a:xfrm>
              <a:off x="4751" y="667"/>
              <a:ext cx="581" cy="145"/>
              <a:chOff x="616" y="2567"/>
              <a:chExt cx="725" cy="139"/>
            </a:xfrm>
          </p:grpSpPr>
          <p:sp>
            <p:nvSpPr>
              <p:cNvPr id="2580" name="Google Shape;2580;p41"/>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81" name="Google Shape;2581;p41"/>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582" name="Google Shape;2582;p41"/>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83" name="Google Shape;2583;p41"/>
            <p:cNvGrpSpPr/>
            <p:nvPr/>
          </p:nvGrpSpPr>
          <p:grpSpPr>
            <a:xfrm>
              <a:off x="4745" y="997"/>
              <a:ext cx="581" cy="132"/>
              <a:chOff x="611" y="2571"/>
              <a:chExt cx="725" cy="137"/>
            </a:xfrm>
          </p:grpSpPr>
          <p:sp>
            <p:nvSpPr>
              <p:cNvPr id="2584" name="Google Shape;2584;p41"/>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85" name="Google Shape;2585;p41"/>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586" name="Google Shape;2586;p41"/>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87" name="Google Shape;2587;p41"/>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88" name="Google Shape;2588;p41"/>
            <p:cNvGrpSpPr/>
            <p:nvPr/>
          </p:nvGrpSpPr>
          <p:grpSpPr>
            <a:xfrm>
              <a:off x="4733" y="1630"/>
              <a:ext cx="587" cy="146"/>
              <a:chOff x="611" y="2571"/>
              <a:chExt cx="731" cy="134"/>
            </a:xfrm>
          </p:grpSpPr>
          <p:sp>
            <p:nvSpPr>
              <p:cNvPr id="2589" name="Google Shape;2589;p41"/>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90" name="Google Shape;2590;p41"/>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591" name="Google Shape;2591;p4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592" name="Google Shape;2592;p41"/>
            <p:cNvGrpSpPr/>
            <p:nvPr/>
          </p:nvGrpSpPr>
          <p:grpSpPr>
            <a:xfrm>
              <a:off x="4739" y="1327"/>
              <a:ext cx="580" cy="139"/>
              <a:chOff x="614" y="2568"/>
              <a:chExt cx="723" cy="139"/>
            </a:xfrm>
          </p:grpSpPr>
          <p:sp>
            <p:nvSpPr>
              <p:cNvPr id="2593" name="Google Shape;2593;p41"/>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94" name="Google Shape;2594;p41"/>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595" name="Google Shape;2595;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96" name="Google Shape;2596;p4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97" name="Google Shape;2597;p4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98" name="Google Shape;2598;p41"/>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599" name="Google Shape;2599;p4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00" name="Google Shape;2600;p41"/>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01" name="Google Shape;2601;p41"/>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02" name="Google Shape;2602;p41"/>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03" name="Google Shape;2603;p41"/>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04" name="Google Shape;2604;p41"/>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05" name="Google Shape;2605;p41"/>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606" name="Google Shape;2606;p41"/>
          <p:cNvGrpSpPr/>
          <p:nvPr/>
        </p:nvGrpSpPr>
        <p:grpSpPr>
          <a:xfrm>
            <a:off x="6892925" y="1576387"/>
            <a:ext cx="377825" cy="576262"/>
            <a:chOff x="4140" y="429"/>
            <a:chExt cx="1425" cy="2396"/>
          </a:xfrm>
        </p:grpSpPr>
        <p:sp>
          <p:nvSpPr>
            <p:cNvPr id="2607" name="Google Shape;2607;p4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08" name="Google Shape;2608;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09" name="Google Shape;2609;p4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10" name="Google Shape;2610;p4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11" name="Google Shape;2611;p41"/>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12" name="Google Shape;2612;p41"/>
            <p:cNvGrpSpPr/>
            <p:nvPr/>
          </p:nvGrpSpPr>
          <p:grpSpPr>
            <a:xfrm>
              <a:off x="4751" y="667"/>
              <a:ext cx="581" cy="145"/>
              <a:chOff x="616" y="2567"/>
              <a:chExt cx="725" cy="139"/>
            </a:xfrm>
          </p:grpSpPr>
          <p:sp>
            <p:nvSpPr>
              <p:cNvPr id="2613" name="Google Shape;2613;p41"/>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14" name="Google Shape;2614;p41"/>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15" name="Google Shape;2615;p41"/>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16" name="Google Shape;2616;p41"/>
            <p:cNvGrpSpPr/>
            <p:nvPr/>
          </p:nvGrpSpPr>
          <p:grpSpPr>
            <a:xfrm>
              <a:off x="4745" y="997"/>
              <a:ext cx="581" cy="132"/>
              <a:chOff x="611" y="2571"/>
              <a:chExt cx="725" cy="137"/>
            </a:xfrm>
          </p:grpSpPr>
          <p:sp>
            <p:nvSpPr>
              <p:cNvPr id="2617" name="Google Shape;2617;p41"/>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18" name="Google Shape;2618;p41"/>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19" name="Google Shape;2619;p41"/>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20" name="Google Shape;2620;p41"/>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21" name="Google Shape;2621;p41"/>
            <p:cNvGrpSpPr/>
            <p:nvPr/>
          </p:nvGrpSpPr>
          <p:grpSpPr>
            <a:xfrm>
              <a:off x="4733" y="1630"/>
              <a:ext cx="587" cy="146"/>
              <a:chOff x="611" y="2571"/>
              <a:chExt cx="731" cy="134"/>
            </a:xfrm>
          </p:grpSpPr>
          <p:sp>
            <p:nvSpPr>
              <p:cNvPr id="2622" name="Google Shape;2622;p41"/>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23" name="Google Shape;2623;p41"/>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24" name="Google Shape;2624;p4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25" name="Google Shape;2625;p41"/>
            <p:cNvGrpSpPr/>
            <p:nvPr/>
          </p:nvGrpSpPr>
          <p:grpSpPr>
            <a:xfrm>
              <a:off x="4739" y="1327"/>
              <a:ext cx="580" cy="139"/>
              <a:chOff x="614" y="2568"/>
              <a:chExt cx="723" cy="139"/>
            </a:xfrm>
          </p:grpSpPr>
          <p:sp>
            <p:nvSpPr>
              <p:cNvPr id="2626" name="Google Shape;2626;p41"/>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27" name="Google Shape;2627;p41"/>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28" name="Google Shape;2628;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29" name="Google Shape;2629;p4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30" name="Google Shape;2630;p4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31" name="Google Shape;2631;p41"/>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32" name="Google Shape;2632;p4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33" name="Google Shape;2633;p41"/>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34" name="Google Shape;2634;p41"/>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35" name="Google Shape;2635;p41"/>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36" name="Google Shape;2636;p41"/>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37" name="Google Shape;2637;p41"/>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38" name="Google Shape;2638;p41"/>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639" name="Google Shape;2639;p41"/>
          <p:cNvGrpSpPr/>
          <p:nvPr/>
        </p:nvGrpSpPr>
        <p:grpSpPr>
          <a:xfrm>
            <a:off x="7502525" y="1728787"/>
            <a:ext cx="377825" cy="576262"/>
            <a:chOff x="4140" y="429"/>
            <a:chExt cx="1425" cy="2396"/>
          </a:xfrm>
        </p:grpSpPr>
        <p:sp>
          <p:nvSpPr>
            <p:cNvPr id="2640" name="Google Shape;2640;p4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41" name="Google Shape;2641;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42" name="Google Shape;2642;p4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43" name="Google Shape;2643;p4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44" name="Google Shape;2644;p41"/>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45" name="Google Shape;2645;p41"/>
            <p:cNvGrpSpPr/>
            <p:nvPr/>
          </p:nvGrpSpPr>
          <p:grpSpPr>
            <a:xfrm>
              <a:off x="4751" y="667"/>
              <a:ext cx="581" cy="145"/>
              <a:chOff x="616" y="2567"/>
              <a:chExt cx="725" cy="139"/>
            </a:xfrm>
          </p:grpSpPr>
          <p:sp>
            <p:nvSpPr>
              <p:cNvPr id="2646" name="Google Shape;2646;p41"/>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47" name="Google Shape;2647;p41"/>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48" name="Google Shape;2648;p41"/>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49" name="Google Shape;2649;p41"/>
            <p:cNvGrpSpPr/>
            <p:nvPr/>
          </p:nvGrpSpPr>
          <p:grpSpPr>
            <a:xfrm>
              <a:off x="4745" y="997"/>
              <a:ext cx="581" cy="132"/>
              <a:chOff x="611" y="2571"/>
              <a:chExt cx="725" cy="137"/>
            </a:xfrm>
          </p:grpSpPr>
          <p:sp>
            <p:nvSpPr>
              <p:cNvPr id="2650" name="Google Shape;2650;p41"/>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51" name="Google Shape;2651;p41"/>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52" name="Google Shape;2652;p41"/>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53" name="Google Shape;2653;p41"/>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54" name="Google Shape;2654;p41"/>
            <p:cNvGrpSpPr/>
            <p:nvPr/>
          </p:nvGrpSpPr>
          <p:grpSpPr>
            <a:xfrm>
              <a:off x="4733" y="1630"/>
              <a:ext cx="587" cy="146"/>
              <a:chOff x="611" y="2571"/>
              <a:chExt cx="731" cy="134"/>
            </a:xfrm>
          </p:grpSpPr>
          <p:sp>
            <p:nvSpPr>
              <p:cNvPr id="2655" name="Google Shape;2655;p41"/>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56" name="Google Shape;2656;p41"/>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57" name="Google Shape;2657;p4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58" name="Google Shape;2658;p41"/>
            <p:cNvGrpSpPr/>
            <p:nvPr/>
          </p:nvGrpSpPr>
          <p:grpSpPr>
            <a:xfrm>
              <a:off x="4739" y="1327"/>
              <a:ext cx="580" cy="139"/>
              <a:chOff x="614" y="2568"/>
              <a:chExt cx="723" cy="139"/>
            </a:xfrm>
          </p:grpSpPr>
          <p:sp>
            <p:nvSpPr>
              <p:cNvPr id="2659" name="Google Shape;2659;p41"/>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60" name="Google Shape;2660;p41"/>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61" name="Google Shape;2661;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62" name="Google Shape;2662;p4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63" name="Google Shape;2663;p4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64" name="Google Shape;2664;p41"/>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65" name="Google Shape;2665;p4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66" name="Google Shape;2666;p41"/>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67" name="Google Shape;2667;p41"/>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68" name="Google Shape;2668;p41"/>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69" name="Google Shape;2669;p41"/>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70" name="Google Shape;2670;p41"/>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71" name="Google Shape;2671;p41"/>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672" name="Google Shape;2672;p41"/>
          <p:cNvGrpSpPr/>
          <p:nvPr/>
        </p:nvGrpSpPr>
        <p:grpSpPr>
          <a:xfrm>
            <a:off x="7831137" y="2674937"/>
            <a:ext cx="377825" cy="576262"/>
            <a:chOff x="4140" y="429"/>
            <a:chExt cx="1425" cy="2396"/>
          </a:xfrm>
        </p:grpSpPr>
        <p:sp>
          <p:nvSpPr>
            <p:cNvPr id="2673" name="Google Shape;2673;p4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74" name="Google Shape;2674;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75" name="Google Shape;2675;p4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76" name="Google Shape;2676;p4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77" name="Google Shape;2677;p41"/>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78" name="Google Shape;2678;p41"/>
            <p:cNvGrpSpPr/>
            <p:nvPr/>
          </p:nvGrpSpPr>
          <p:grpSpPr>
            <a:xfrm>
              <a:off x="4751" y="667"/>
              <a:ext cx="581" cy="145"/>
              <a:chOff x="616" y="2567"/>
              <a:chExt cx="725" cy="139"/>
            </a:xfrm>
          </p:grpSpPr>
          <p:sp>
            <p:nvSpPr>
              <p:cNvPr id="2679" name="Google Shape;2679;p41"/>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80" name="Google Shape;2680;p41"/>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81" name="Google Shape;2681;p41"/>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82" name="Google Shape;2682;p41"/>
            <p:cNvGrpSpPr/>
            <p:nvPr/>
          </p:nvGrpSpPr>
          <p:grpSpPr>
            <a:xfrm>
              <a:off x="4745" y="997"/>
              <a:ext cx="581" cy="132"/>
              <a:chOff x="611" y="2571"/>
              <a:chExt cx="725" cy="137"/>
            </a:xfrm>
          </p:grpSpPr>
          <p:sp>
            <p:nvSpPr>
              <p:cNvPr id="2683" name="Google Shape;2683;p41"/>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84" name="Google Shape;2684;p41"/>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85" name="Google Shape;2685;p41"/>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86" name="Google Shape;2686;p41"/>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87" name="Google Shape;2687;p41"/>
            <p:cNvGrpSpPr/>
            <p:nvPr/>
          </p:nvGrpSpPr>
          <p:grpSpPr>
            <a:xfrm>
              <a:off x="4733" y="1630"/>
              <a:ext cx="587" cy="146"/>
              <a:chOff x="611" y="2571"/>
              <a:chExt cx="731" cy="134"/>
            </a:xfrm>
          </p:grpSpPr>
          <p:sp>
            <p:nvSpPr>
              <p:cNvPr id="2688" name="Google Shape;2688;p41"/>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89" name="Google Shape;2689;p41"/>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90" name="Google Shape;2690;p4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691" name="Google Shape;2691;p41"/>
            <p:cNvGrpSpPr/>
            <p:nvPr/>
          </p:nvGrpSpPr>
          <p:grpSpPr>
            <a:xfrm>
              <a:off x="4739" y="1327"/>
              <a:ext cx="580" cy="139"/>
              <a:chOff x="614" y="2568"/>
              <a:chExt cx="723" cy="139"/>
            </a:xfrm>
          </p:grpSpPr>
          <p:sp>
            <p:nvSpPr>
              <p:cNvPr id="2692" name="Google Shape;2692;p41"/>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93" name="Google Shape;2693;p41"/>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694" name="Google Shape;2694;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95" name="Google Shape;2695;p4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96" name="Google Shape;2696;p4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97" name="Google Shape;2697;p41"/>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98" name="Google Shape;2698;p4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699" name="Google Shape;2699;p41"/>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00" name="Google Shape;2700;p41"/>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01" name="Google Shape;2701;p41"/>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02" name="Google Shape;2702;p41"/>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03" name="Google Shape;2703;p41"/>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04" name="Google Shape;2704;p41"/>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705" name="Google Shape;2705;p41"/>
          <p:cNvGrpSpPr/>
          <p:nvPr/>
        </p:nvGrpSpPr>
        <p:grpSpPr>
          <a:xfrm>
            <a:off x="7091362" y="5092700"/>
            <a:ext cx="377825" cy="576262"/>
            <a:chOff x="4140" y="429"/>
            <a:chExt cx="1425" cy="2396"/>
          </a:xfrm>
        </p:grpSpPr>
        <p:sp>
          <p:nvSpPr>
            <p:cNvPr id="2706" name="Google Shape;2706;p4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07" name="Google Shape;2707;p41"/>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08" name="Google Shape;2708;p4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09" name="Google Shape;2709;p4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10" name="Google Shape;2710;p41"/>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711" name="Google Shape;2711;p41"/>
            <p:cNvGrpSpPr/>
            <p:nvPr/>
          </p:nvGrpSpPr>
          <p:grpSpPr>
            <a:xfrm>
              <a:off x="4751" y="667"/>
              <a:ext cx="581" cy="145"/>
              <a:chOff x="616" y="2567"/>
              <a:chExt cx="725" cy="139"/>
            </a:xfrm>
          </p:grpSpPr>
          <p:sp>
            <p:nvSpPr>
              <p:cNvPr id="2712" name="Google Shape;2712;p41"/>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13" name="Google Shape;2713;p41"/>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714" name="Google Shape;2714;p41"/>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715" name="Google Shape;2715;p41"/>
            <p:cNvGrpSpPr/>
            <p:nvPr/>
          </p:nvGrpSpPr>
          <p:grpSpPr>
            <a:xfrm>
              <a:off x="4745" y="997"/>
              <a:ext cx="581" cy="132"/>
              <a:chOff x="611" y="2571"/>
              <a:chExt cx="725" cy="137"/>
            </a:xfrm>
          </p:grpSpPr>
          <p:sp>
            <p:nvSpPr>
              <p:cNvPr id="2716" name="Google Shape;2716;p41"/>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17" name="Google Shape;2717;p41"/>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718" name="Google Shape;2718;p41"/>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19" name="Google Shape;2719;p41"/>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720" name="Google Shape;2720;p41"/>
            <p:cNvGrpSpPr/>
            <p:nvPr/>
          </p:nvGrpSpPr>
          <p:grpSpPr>
            <a:xfrm>
              <a:off x="4733" y="1630"/>
              <a:ext cx="587" cy="146"/>
              <a:chOff x="611" y="2571"/>
              <a:chExt cx="731" cy="134"/>
            </a:xfrm>
          </p:grpSpPr>
          <p:sp>
            <p:nvSpPr>
              <p:cNvPr id="2721" name="Google Shape;2721;p41"/>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22" name="Google Shape;2722;p41"/>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723" name="Google Shape;2723;p4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724" name="Google Shape;2724;p41"/>
            <p:cNvGrpSpPr/>
            <p:nvPr/>
          </p:nvGrpSpPr>
          <p:grpSpPr>
            <a:xfrm>
              <a:off x="4739" y="1327"/>
              <a:ext cx="580" cy="139"/>
              <a:chOff x="614" y="2568"/>
              <a:chExt cx="723" cy="139"/>
            </a:xfrm>
          </p:grpSpPr>
          <p:sp>
            <p:nvSpPr>
              <p:cNvPr id="2725" name="Google Shape;2725;p41"/>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26" name="Google Shape;2726;p41"/>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727" name="Google Shape;2727;p41"/>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28" name="Google Shape;2728;p4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29" name="Google Shape;2729;p4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30" name="Google Shape;2730;p41"/>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31" name="Google Shape;2731;p4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32" name="Google Shape;2732;p41"/>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33" name="Google Shape;2733;p41"/>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34" name="Google Shape;2734;p41"/>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35" name="Google Shape;2735;p41"/>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36" name="Google Shape;2736;p41"/>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37" name="Google Shape;2737;p41"/>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738" name="Google Shape;2738;p41"/>
          <p:cNvGrpSpPr/>
          <p:nvPr/>
        </p:nvGrpSpPr>
        <p:grpSpPr>
          <a:xfrm>
            <a:off x="5886450" y="5157787"/>
            <a:ext cx="525462" cy="557212"/>
            <a:chOff x="-44" y="1473"/>
            <a:chExt cx="981" cy="1105"/>
          </a:xfrm>
        </p:grpSpPr>
        <p:pic>
          <p:nvPicPr>
            <p:cNvPr descr="desktop_computer_stylized_medium" id="2739" name="Google Shape;2739;p4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740" name="Google Shape;2740;p4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741" name="Google Shape;2741;p41"/>
          <p:cNvGrpSpPr/>
          <p:nvPr/>
        </p:nvGrpSpPr>
        <p:grpSpPr>
          <a:xfrm>
            <a:off x="6410325" y="5146675"/>
            <a:ext cx="525462" cy="557212"/>
            <a:chOff x="-44" y="1473"/>
            <a:chExt cx="981" cy="1105"/>
          </a:xfrm>
        </p:grpSpPr>
        <p:pic>
          <p:nvPicPr>
            <p:cNvPr descr="desktop_computer_stylized_medium" id="2742" name="Google Shape;2742;p4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743" name="Google Shape;2743;p4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5"/>
                                        </p:tgtEl>
                                        <p:attrNameLst>
                                          <p:attrName>style.visibility</p:attrName>
                                        </p:attrNameLst>
                                      </p:cBhvr>
                                      <p:to>
                                        <p:strVal val="visible"/>
                                      </p:to>
                                    </p:set>
                                    <p:animEffect filter="fade" transition="in">
                                      <p:cBhvr>
                                        <p:cTn dur="500"/>
                                        <p:tgtEl>
                                          <p:spTgt spid="2535"/>
                                        </p:tgtEl>
                                      </p:cBhvr>
                                    </p:animEffect>
                                  </p:childTnLst>
                                </p:cTn>
                              </p:par>
                              <p:par>
                                <p:cTn fill="hold" nodeType="withEffect" presetClass="entr" presetID="10" presetSubtype="0">
                                  <p:stCondLst>
                                    <p:cond delay="0"/>
                                  </p:stCondLst>
                                  <p:childTnLst>
                                    <p:set>
                                      <p:cBhvr>
                                        <p:cTn dur="1" fill="hold">
                                          <p:stCondLst>
                                            <p:cond delay="0"/>
                                          </p:stCondLst>
                                        </p:cTn>
                                        <p:tgtEl>
                                          <p:spTgt spid="2536"/>
                                        </p:tgtEl>
                                        <p:attrNameLst>
                                          <p:attrName>style.visibility</p:attrName>
                                        </p:attrNameLst>
                                      </p:cBhvr>
                                      <p:to>
                                        <p:strVal val="visible"/>
                                      </p:to>
                                    </p:set>
                                    <p:animEffect filter="fade" transition="in">
                                      <p:cBhvr>
                                        <p:cTn dur="500"/>
                                        <p:tgtEl>
                                          <p:spTgt spid="2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8" name="Shape 2748"/>
        <p:cNvGrpSpPr/>
        <p:nvPr/>
      </p:nvGrpSpPr>
      <p:grpSpPr>
        <a:xfrm>
          <a:off x="0" y="0"/>
          <a:ext cx="0" cy="0"/>
          <a:chOff x="0" y="0"/>
          <a:chExt cx="0" cy="0"/>
        </a:xfrm>
      </p:grpSpPr>
      <p:sp>
        <p:nvSpPr>
          <p:cNvPr id="2749" name="Google Shape;2749;p4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2750" name="Google Shape;2750;p4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2751" name="Google Shape;2751;p42"/>
          <p:cNvSpPr txBox="1"/>
          <p:nvPr/>
        </p:nvSpPr>
        <p:spPr>
          <a:xfrm>
            <a:off x="190500" y="965200"/>
            <a:ext cx="50292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CC0000"/>
              </a:buClr>
              <a:buSzPts val="2000"/>
              <a:buFont typeface="Arial"/>
              <a:buNone/>
            </a:pPr>
            <a:r>
              <a:rPr b="0" i="1" lang="en-US" sz="2000" u="none">
                <a:solidFill>
                  <a:srgbClr val="CC0000"/>
                </a:solidFill>
                <a:latin typeface="Arial"/>
                <a:ea typeface="Arial"/>
                <a:cs typeface="Arial"/>
                <a:sym typeface="Arial"/>
              </a:rPr>
              <a:t>Giả sử:</a:t>
            </a:r>
            <a:endParaRPr/>
          </a:p>
          <a:p>
            <a:pPr indent="-342900" lvl="0" marL="342900" marR="0" rtl="0" algn="l">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Kích thước trung bình của đối tượng: 100K bits</a:t>
            </a:r>
            <a:endParaRPr/>
          </a:p>
          <a:p>
            <a:pPr indent="-342900" lvl="0" marL="342900" marR="0" rtl="0" algn="l">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Tốc độ trung bình yêu cầu từ trình duyệt đến máy chủ = 15/s</a:t>
            </a:r>
            <a:endParaRPr/>
          </a:p>
          <a:p>
            <a:pPr indent="-342900" lvl="0" marL="342900" marR="0" rtl="0" algn="l">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Tốc độ trung bình dữ liệu đến trình duyệt: 1.50 Mbps</a:t>
            </a:r>
            <a:endParaRPr/>
          </a:p>
          <a:p>
            <a:pPr indent="-342900" lvl="0" marL="342900" marR="0" rtl="0" algn="l">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RTT từ bộ định tuyến của tổ chức đến bất kỳ máy chủ gốc: 2 giây </a:t>
            </a:r>
            <a:endParaRPr/>
          </a:p>
          <a:p>
            <a:pPr indent="-342900" lvl="0" marL="342900" marR="0" rtl="0" algn="l">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Tốc độ liên kết truy cập: 1.54 Mbps</a:t>
            </a:r>
            <a:endParaRPr/>
          </a:p>
          <a:p>
            <a:pPr indent="-342900" lvl="0" marL="342900" marR="0" rtl="0" algn="l">
              <a:lnSpc>
                <a:spcPct val="85000"/>
              </a:lnSpc>
              <a:spcBef>
                <a:spcPts val="900"/>
              </a:spcBef>
              <a:spcAft>
                <a:spcPts val="0"/>
              </a:spcAft>
              <a:buClr>
                <a:srgbClr val="CC0000"/>
              </a:buClr>
              <a:buSzPts val="2000"/>
              <a:buFont typeface="Arial"/>
              <a:buNone/>
            </a:pPr>
            <a:r>
              <a:rPr b="0" i="1" lang="en-US" sz="2000" u="none">
                <a:solidFill>
                  <a:srgbClr val="CC0000"/>
                </a:solidFill>
                <a:latin typeface="Arial"/>
                <a:ea typeface="Arial"/>
                <a:cs typeface="Arial"/>
                <a:sym typeface="Arial"/>
              </a:rPr>
              <a:t>Kết quả:</a:t>
            </a:r>
            <a:endParaRPr/>
          </a:p>
          <a:p>
            <a:pPr indent="-342900" lvl="0" marL="342900" marR="0" rtl="0" algn="l">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Độ khả dụng của LAN = 15%</a:t>
            </a:r>
            <a:endParaRPr/>
          </a:p>
          <a:p>
            <a:pPr indent="-342900" lvl="0" marL="342900" marR="0" rtl="0" algn="l">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Độ khả dụng trên liên kết truy cập=</a:t>
            </a:r>
            <a:r>
              <a:rPr b="0" i="0" lang="en-US" sz="2000" u="none">
                <a:solidFill>
                  <a:srgbClr val="CC0000"/>
                </a:solidFill>
                <a:latin typeface="Arial"/>
                <a:ea typeface="Arial"/>
                <a:cs typeface="Arial"/>
                <a:sym typeface="Arial"/>
              </a:rPr>
              <a:t>99%</a:t>
            </a:r>
            <a:endParaRPr/>
          </a:p>
          <a:p>
            <a:pPr indent="-342900" lvl="0" marL="342900" marR="0" rtl="0" algn="l">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Tổng độ trễ= trễ Internet + trễ truy cập + trễ LAN</a:t>
            </a:r>
            <a:endParaRPr/>
          </a:p>
          <a:p>
            <a:pPr indent="-342900" lvl="0" marL="342900" marR="0" rtl="0" algn="l">
              <a:lnSpc>
                <a:spcPct val="85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  2 sec + minutes + µsecs</a:t>
            </a:r>
            <a:endParaRPr/>
          </a:p>
          <a:p>
            <a:pPr indent="-260350" lvl="0" marL="342900" marR="0" rtl="0" algn="l">
              <a:lnSpc>
                <a:spcPct val="85000"/>
              </a:lnSpc>
              <a:spcBef>
                <a:spcPts val="400"/>
              </a:spcBef>
              <a:spcAft>
                <a:spcPts val="0"/>
              </a:spcAft>
              <a:buClr>
                <a:srgbClr val="000099"/>
              </a:buClr>
              <a:buSzPts val="1300"/>
              <a:buFont typeface="Noto Sans Symbols"/>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underline_base" id="2752" name="Google Shape;2752;p42"/>
          <p:cNvPicPr preferRelativeResize="0"/>
          <p:nvPr/>
        </p:nvPicPr>
        <p:blipFill rotWithShape="1">
          <a:blip r:embed="rId3">
            <a:alphaModFix/>
          </a:blip>
          <a:srcRect b="0" l="0" r="0" t="0"/>
          <a:stretch/>
        </p:blipFill>
        <p:spPr>
          <a:xfrm>
            <a:off x="488950" y="806450"/>
            <a:ext cx="3656012" cy="173037"/>
          </a:xfrm>
          <a:prstGeom prst="rect">
            <a:avLst/>
          </a:prstGeom>
          <a:noFill/>
          <a:ln>
            <a:noFill/>
          </a:ln>
        </p:spPr>
      </p:pic>
      <p:sp>
        <p:nvSpPr>
          <p:cNvPr id="2753" name="Google Shape;2753;p42"/>
          <p:cNvSpPr txBox="1"/>
          <p:nvPr>
            <p:ph idx="4294967295" type="title"/>
          </p:nvPr>
        </p:nvSpPr>
        <p:spPr>
          <a:xfrm>
            <a:off x="58737" y="173037"/>
            <a:ext cx="9144000" cy="663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3600"/>
              <a:buFont typeface="Arial"/>
              <a:buNone/>
            </a:pPr>
            <a:r>
              <a:rPr b="0" i="0" lang="en-US" sz="3600" u="none" cap="none" strike="noStrike">
                <a:solidFill>
                  <a:srgbClr val="000099"/>
                </a:solidFill>
                <a:latin typeface="Arial"/>
                <a:ea typeface="Arial"/>
                <a:cs typeface="Arial"/>
                <a:sym typeface="Arial"/>
              </a:rPr>
              <a:t>Ví dụ đệm: đường liên kết truy cập lớn hơn</a:t>
            </a:r>
            <a:endParaRPr/>
          </a:p>
        </p:txBody>
      </p:sp>
      <p:cxnSp>
        <p:nvCxnSpPr>
          <p:cNvPr id="2754" name="Google Shape;2754;p42"/>
          <p:cNvCxnSpPr/>
          <p:nvPr/>
        </p:nvCxnSpPr>
        <p:spPr>
          <a:xfrm flipH="1" rot="10800000">
            <a:off x="4254500" y="3575050"/>
            <a:ext cx="573087" cy="50800"/>
          </a:xfrm>
          <a:prstGeom prst="straightConnector1">
            <a:avLst/>
          </a:prstGeom>
          <a:noFill/>
          <a:ln cap="flat" cmpd="sng" w="38100">
            <a:solidFill>
              <a:srgbClr val="CC0000"/>
            </a:solidFill>
            <a:prstDash val="solid"/>
            <a:miter lim="800000"/>
            <a:headEnd len="med" w="med" type="none"/>
            <a:tailEnd len="med" w="med" type="triangle"/>
          </a:ln>
        </p:spPr>
      </p:cxnSp>
      <p:sp>
        <p:nvSpPr>
          <p:cNvPr id="2755" name="Google Shape;2755;p42"/>
          <p:cNvSpPr txBox="1"/>
          <p:nvPr/>
        </p:nvSpPr>
        <p:spPr>
          <a:xfrm>
            <a:off x="4764087" y="3317875"/>
            <a:ext cx="1362075"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154 Mbps</a:t>
            </a:r>
            <a:endParaRPr/>
          </a:p>
        </p:txBody>
      </p:sp>
      <p:cxnSp>
        <p:nvCxnSpPr>
          <p:cNvPr id="2756" name="Google Shape;2756;p42"/>
          <p:cNvCxnSpPr/>
          <p:nvPr/>
        </p:nvCxnSpPr>
        <p:spPr>
          <a:xfrm>
            <a:off x="2317750" y="5848350"/>
            <a:ext cx="704850" cy="203200"/>
          </a:xfrm>
          <a:prstGeom prst="straightConnector1">
            <a:avLst/>
          </a:prstGeom>
          <a:noFill/>
          <a:ln cap="flat" cmpd="sng" w="38100">
            <a:solidFill>
              <a:srgbClr val="CC0000"/>
            </a:solidFill>
            <a:prstDash val="solid"/>
            <a:miter lim="800000"/>
            <a:headEnd len="med" w="med" type="none"/>
            <a:tailEnd len="med" w="med" type="triangle"/>
          </a:ln>
        </p:spPr>
      </p:cxnSp>
      <p:sp>
        <p:nvSpPr>
          <p:cNvPr id="2757" name="Google Shape;2757;p42"/>
          <p:cNvSpPr txBox="1"/>
          <p:nvPr/>
        </p:nvSpPr>
        <p:spPr>
          <a:xfrm>
            <a:off x="3022600" y="5789612"/>
            <a:ext cx="925512" cy="4000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msecs</a:t>
            </a:r>
            <a:endParaRPr/>
          </a:p>
        </p:txBody>
      </p:sp>
      <p:sp>
        <p:nvSpPr>
          <p:cNvPr id="2758" name="Google Shape;2758;p42"/>
          <p:cNvSpPr txBox="1"/>
          <p:nvPr/>
        </p:nvSpPr>
        <p:spPr>
          <a:xfrm>
            <a:off x="596900" y="6088062"/>
            <a:ext cx="7985125" cy="4619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Chi phí:</a:t>
            </a:r>
            <a:r>
              <a:rPr b="0" i="0" lang="en-US" sz="2400" u="none">
                <a:solidFill>
                  <a:schemeClr val="dk1"/>
                </a:solidFill>
                <a:latin typeface="Arial"/>
                <a:ea typeface="Arial"/>
                <a:cs typeface="Arial"/>
                <a:sym typeface="Arial"/>
              </a:rPr>
              <a:t> tốc độ liên kết truy cập được tăng lên (không rẻ!)</a:t>
            </a:r>
            <a:endParaRPr/>
          </a:p>
        </p:txBody>
      </p:sp>
      <p:cxnSp>
        <p:nvCxnSpPr>
          <p:cNvPr id="2759" name="Google Shape;2759;p42"/>
          <p:cNvCxnSpPr/>
          <p:nvPr/>
        </p:nvCxnSpPr>
        <p:spPr>
          <a:xfrm flipH="1" rot="10800000">
            <a:off x="4765675" y="4225925"/>
            <a:ext cx="115887" cy="417512"/>
          </a:xfrm>
          <a:prstGeom prst="straightConnector1">
            <a:avLst/>
          </a:prstGeom>
          <a:noFill/>
          <a:ln cap="flat" cmpd="sng" w="38100">
            <a:solidFill>
              <a:srgbClr val="CC0000"/>
            </a:solidFill>
            <a:prstDash val="solid"/>
            <a:miter lim="800000"/>
            <a:headEnd len="med" w="med" type="none"/>
            <a:tailEnd len="med" w="med" type="triangle"/>
          </a:ln>
        </p:spPr>
      </p:cxnSp>
      <p:sp>
        <p:nvSpPr>
          <p:cNvPr id="2760" name="Google Shape;2760;p42"/>
          <p:cNvSpPr txBox="1"/>
          <p:nvPr/>
        </p:nvSpPr>
        <p:spPr>
          <a:xfrm>
            <a:off x="4589462" y="3895725"/>
            <a:ext cx="76200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9.9%</a:t>
            </a:r>
            <a:endParaRPr/>
          </a:p>
        </p:txBody>
      </p:sp>
      <p:cxnSp>
        <p:nvCxnSpPr>
          <p:cNvPr id="2761" name="Google Shape;2761;p42"/>
          <p:cNvCxnSpPr/>
          <p:nvPr/>
        </p:nvCxnSpPr>
        <p:spPr>
          <a:xfrm>
            <a:off x="5573712" y="2474912"/>
            <a:ext cx="285750" cy="114300"/>
          </a:xfrm>
          <a:prstGeom prst="straightConnector1">
            <a:avLst/>
          </a:prstGeom>
          <a:noFill/>
          <a:ln cap="flat" cmpd="sng" w="28575">
            <a:solidFill>
              <a:schemeClr val="accent2"/>
            </a:solidFill>
            <a:prstDash val="solid"/>
            <a:miter lim="800000"/>
            <a:headEnd len="med" w="med" type="none"/>
            <a:tailEnd len="med" w="med" type="none"/>
          </a:ln>
        </p:spPr>
      </p:cxnSp>
      <p:sp>
        <p:nvSpPr>
          <p:cNvPr id="2762" name="Google Shape;2762;p42"/>
          <p:cNvSpPr txBox="1"/>
          <p:nvPr/>
        </p:nvSpPr>
        <p:spPr>
          <a:xfrm>
            <a:off x="7924800" y="1773237"/>
            <a:ext cx="122396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gốc</a:t>
            </a:r>
            <a:endParaRPr/>
          </a:p>
        </p:txBody>
      </p:sp>
      <p:cxnSp>
        <p:nvCxnSpPr>
          <p:cNvPr id="2763" name="Google Shape;2763;p42"/>
          <p:cNvCxnSpPr/>
          <p:nvPr/>
        </p:nvCxnSpPr>
        <p:spPr>
          <a:xfrm>
            <a:off x="6383337" y="2093912"/>
            <a:ext cx="66675" cy="276225"/>
          </a:xfrm>
          <a:prstGeom prst="straightConnector1">
            <a:avLst/>
          </a:prstGeom>
          <a:noFill/>
          <a:ln cap="flat" cmpd="sng" w="28575">
            <a:solidFill>
              <a:schemeClr val="accent2"/>
            </a:solidFill>
            <a:prstDash val="solid"/>
            <a:miter lim="800000"/>
            <a:headEnd len="med" w="med" type="none"/>
            <a:tailEnd len="med" w="med" type="none"/>
          </a:ln>
        </p:spPr>
      </p:cxnSp>
      <p:cxnSp>
        <p:nvCxnSpPr>
          <p:cNvPr id="2764" name="Google Shape;2764;p42"/>
          <p:cNvCxnSpPr/>
          <p:nvPr/>
        </p:nvCxnSpPr>
        <p:spPr>
          <a:xfrm flipH="1">
            <a:off x="7011987" y="2132012"/>
            <a:ext cx="9525" cy="238125"/>
          </a:xfrm>
          <a:prstGeom prst="straightConnector1">
            <a:avLst/>
          </a:prstGeom>
          <a:noFill/>
          <a:ln cap="flat" cmpd="sng" w="28575">
            <a:solidFill>
              <a:schemeClr val="accent2"/>
            </a:solidFill>
            <a:prstDash val="solid"/>
            <a:miter lim="800000"/>
            <a:headEnd len="med" w="med" type="none"/>
            <a:tailEnd len="med" w="med" type="none"/>
          </a:ln>
        </p:spPr>
      </p:cxnSp>
      <p:cxnSp>
        <p:nvCxnSpPr>
          <p:cNvPr id="2765" name="Google Shape;2765;p42"/>
          <p:cNvCxnSpPr/>
          <p:nvPr/>
        </p:nvCxnSpPr>
        <p:spPr>
          <a:xfrm flipH="1">
            <a:off x="7469187" y="2293937"/>
            <a:ext cx="133350" cy="209550"/>
          </a:xfrm>
          <a:prstGeom prst="straightConnector1">
            <a:avLst/>
          </a:prstGeom>
          <a:noFill/>
          <a:ln cap="flat" cmpd="sng" w="28575">
            <a:solidFill>
              <a:schemeClr val="accent2"/>
            </a:solidFill>
            <a:prstDash val="solid"/>
            <a:miter lim="800000"/>
            <a:headEnd len="med" w="med" type="none"/>
            <a:tailEnd len="med" w="med" type="none"/>
          </a:ln>
        </p:spPr>
      </p:cxnSp>
      <p:cxnSp>
        <p:nvCxnSpPr>
          <p:cNvPr id="2766" name="Google Shape;2766;p42"/>
          <p:cNvCxnSpPr/>
          <p:nvPr/>
        </p:nvCxnSpPr>
        <p:spPr>
          <a:xfrm rot="10800000">
            <a:off x="7631112" y="3055937"/>
            <a:ext cx="247650" cy="0"/>
          </a:xfrm>
          <a:prstGeom prst="straightConnector1">
            <a:avLst/>
          </a:prstGeom>
          <a:noFill/>
          <a:ln cap="flat" cmpd="sng" w="28575">
            <a:solidFill>
              <a:schemeClr val="accent2"/>
            </a:solidFill>
            <a:prstDash val="solid"/>
            <a:miter lim="800000"/>
            <a:headEnd len="med" w="med" type="none"/>
            <a:tailEnd len="med" w="med" type="none"/>
          </a:ln>
        </p:spPr>
      </p:cxnSp>
      <p:sp>
        <p:nvSpPr>
          <p:cNvPr id="2767" name="Google Shape;2767;p42"/>
          <p:cNvSpPr/>
          <p:nvPr/>
        </p:nvSpPr>
        <p:spPr>
          <a:xfrm>
            <a:off x="5657850" y="2087562"/>
            <a:ext cx="2174875" cy="1581150"/>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68" name="Google Shape;2768;p42"/>
          <p:cNvSpPr txBox="1"/>
          <p:nvPr/>
        </p:nvSpPr>
        <p:spPr>
          <a:xfrm>
            <a:off x="6073775" y="2335212"/>
            <a:ext cx="1368425" cy="706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Internet</a:t>
            </a:r>
            <a:endParaRPr/>
          </a:p>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công cộng</a:t>
            </a:r>
            <a:endParaRPr/>
          </a:p>
        </p:txBody>
      </p:sp>
      <p:sp>
        <p:nvSpPr>
          <p:cNvPr id="2769" name="Google Shape;2769;p42"/>
          <p:cNvSpPr/>
          <p:nvPr/>
        </p:nvSpPr>
        <p:spPr>
          <a:xfrm>
            <a:off x="5238750" y="4457700"/>
            <a:ext cx="2965450" cy="1390650"/>
          </a:xfrm>
          <a:custGeom>
            <a:rect b="b" l="l" r="r" t="t"/>
            <a:pathLst>
              <a:path extrusionOk="0" h="876" w="1868">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2770" name="Google Shape;2770;p42"/>
          <p:cNvCxnSpPr/>
          <p:nvPr/>
        </p:nvCxnSpPr>
        <p:spPr>
          <a:xfrm flipH="1">
            <a:off x="5688012" y="4767262"/>
            <a:ext cx="855662" cy="431800"/>
          </a:xfrm>
          <a:prstGeom prst="straightConnector1">
            <a:avLst/>
          </a:prstGeom>
          <a:noFill/>
          <a:ln cap="flat" cmpd="sng" w="28575">
            <a:solidFill>
              <a:schemeClr val="dk1"/>
            </a:solidFill>
            <a:prstDash val="solid"/>
            <a:miter lim="800000"/>
            <a:headEnd len="med" w="med" type="none"/>
            <a:tailEnd len="med" w="med" type="none"/>
          </a:ln>
        </p:spPr>
      </p:cxnSp>
      <p:cxnSp>
        <p:nvCxnSpPr>
          <p:cNvPr id="2771" name="Google Shape;2771;p42"/>
          <p:cNvCxnSpPr/>
          <p:nvPr/>
        </p:nvCxnSpPr>
        <p:spPr>
          <a:xfrm flipH="1">
            <a:off x="6197600" y="4814887"/>
            <a:ext cx="563562" cy="393700"/>
          </a:xfrm>
          <a:prstGeom prst="straightConnector1">
            <a:avLst/>
          </a:prstGeom>
          <a:noFill/>
          <a:ln cap="flat" cmpd="sng" w="28575">
            <a:solidFill>
              <a:schemeClr val="dk1"/>
            </a:solidFill>
            <a:prstDash val="solid"/>
            <a:miter lim="800000"/>
            <a:headEnd len="med" w="med" type="none"/>
            <a:tailEnd len="med" w="med" type="none"/>
          </a:ln>
        </p:spPr>
      </p:cxnSp>
      <p:cxnSp>
        <p:nvCxnSpPr>
          <p:cNvPr id="2772" name="Google Shape;2772;p42"/>
          <p:cNvCxnSpPr/>
          <p:nvPr/>
        </p:nvCxnSpPr>
        <p:spPr>
          <a:xfrm flipH="1">
            <a:off x="6735762" y="4821237"/>
            <a:ext cx="149225" cy="382587"/>
          </a:xfrm>
          <a:prstGeom prst="straightConnector1">
            <a:avLst/>
          </a:prstGeom>
          <a:noFill/>
          <a:ln cap="flat" cmpd="sng" w="28575">
            <a:solidFill>
              <a:schemeClr val="dk1"/>
            </a:solidFill>
            <a:prstDash val="solid"/>
            <a:miter lim="800000"/>
            <a:headEnd len="med" w="med" type="none"/>
            <a:tailEnd len="med" w="med" type="none"/>
          </a:ln>
        </p:spPr>
      </p:cxnSp>
      <p:cxnSp>
        <p:nvCxnSpPr>
          <p:cNvPr id="2773" name="Google Shape;2773;p42"/>
          <p:cNvCxnSpPr/>
          <p:nvPr/>
        </p:nvCxnSpPr>
        <p:spPr>
          <a:xfrm>
            <a:off x="7102475" y="4800600"/>
            <a:ext cx="123825" cy="412750"/>
          </a:xfrm>
          <a:prstGeom prst="straightConnector1">
            <a:avLst/>
          </a:prstGeom>
          <a:noFill/>
          <a:ln cap="flat" cmpd="sng" w="28575">
            <a:solidFill>
              <a:schemeClr val="dk1"/>
            </a:solidFill>
            <a:prstDash val="solid"/>
            <a:miter lim="800000"/>
            <a:headEnd len="med" w="med" type="none"/>
            <a:tailEnd len="med" w="med" type="none"/>
          </a:ln>
        </p:spPr>
      </p:cxnSp>
      <p:cxnSp>
        <p:nvCxnSpPr>
          <p:cNvPr id="2774" name="Google Shape;2774;p42"/>
          <p:cNvCxnSpPr/>
          <p:nvPr/>
        </p:nvCxnSpPr>
        <p:spPr>
          <a:xfrm>
            <a:off x="6897687" y="3532187"/>
            <a:ext cx="0" cy="1062037"/>
          </a:xfrm>
          <a:prstGeom prst="straightConnector1">
            <a:avLst/>
          </a:prstGeom>
          <a:noFill/>
          <a:ln cap="flat" cmpd="sng" w="28575">
            <a:solidFill>
              <a:schemeClr val="dk1"/>
            </a:solidFill>
            <a:prstDash val="solid"/>
            <a:miter lim="800000"/>
            <a:headEnd len="med" w="med" type="none"/>
            <a:tailEnd len="med" w="med" type="none"/>
          </a:ln>
        </p:spPr>
      </p:cxnSp>
      <p:sp>
        <p:nvSpPr>
          <p:cNvPr id="2775" name="Google Shape;2775;p42"/>
          <p:cNvSpPr txBox="1"/>
          <p:nvPr/>
        </p:nvSpPr>
        <p:spPr>
          <a:xfrm>
            <a:off x="6048375" y="5764212"/>
            <a:ext cx="175101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Mạng tổ chức</a:t>
            </a:r>
            <a:endParaRPr/>
          </a:p>
        </p:txBody>
      </p:sp>
      <p:sp>
        <p:nvSpPr>
          <p:cNvPr id="2776" name="Google Shape;2776;p42"/>
          <p:cNvSpPr txBox="1"/>
          <p:nvPr/>
        </p:nvSpPr>
        <p:spPr>
          <a:xfrm>
            <a:off x="7200900" y="4724400"/>
            <a:ext cx="1581150" cy="401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Gbps LAN</a:t>
            </a:r>
            <a:endParaRPr/>
          </a:p>
        </p:txBody>
      </p:sp>
      <p:sp>
        <p:nvSpPr>
          <p:cNvPr id="2777" name="Google Shape;2777;p42"/>
          <p:cNvSpPr txBox="1"/>
          <p:nvPr/>
        </p:nvSpPr>
        <p:spPr>
          <a:xfrm>
            <a:off x="6899275" y="3721100"/>
            <a:ext cx="1978025" cy="706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1.54 Mbps </a:t>
            </a:r>
            <a:endParaRPr/>
          </a:p>
          <a:p>
            <a:pPr indent="0" lvl="0" marL="0" marR="0" rtl="0" algn="l">
              <a:lnSpc>
                <a:spcPct val="100000"/>
              </a:lnSpc>
              <a:spcBef>
                <a:spcPts val="0"/>
              </a:spcBef>
              <a:spcAft>
                <a:spcPts val="0"/>
              </a:spcAft>
              <a:buClr>
                <a:schemeClr val="accent2"/>
              </a:buClr>
              <a:buSzPts val="2000"/>
              <a:buFont typeface="Arial"/>
              <a:buNone/>
            </a:pPr>
            <a:r>
              <a:rPr b="0" i="0" lang="en-US" sz="2000" u="none">
                <a:solidFill>
                  <a:schemeClr val="accent2"/>
                </a:solidFill>
                <a:latin typeface="Arial"/>
                <a:ea typeface="Arial"/>
                <a:cs typeface="Arial"/>
                <a:sym typeface="Arial"/>
              </a:rPr>
              <a:t>liên kết truy cập</a:t>
            </a:r>
            <a:endParaRPr/>
          </a:p>
        </p:txBody>
      </p:sp>
      <p:grpSp>
        <p:nvGrpSpPr>
          <p:cNvPr id="2778" name="Google Shape;2778;p42"/>
          <p:cNvGrpSpPr/>
          <p:nvPr/>
        </p:nvGrpSpPr>
        <p:grpSpPr>
          <a:xfrm>
            <a:off x="6481762" y="3230562"/>
            <a:ext cx="881062" cy="307975"/>
            <a:chOff x="2356" y="1300"/>
            <a:chExt cx="555" cy="194"/>
          </a:xfrm>
        </p:grpSpPr>
        <p:sp>
          <p:nvSpPr>
            <p:cNvPr id="2779" name="Google Shape;2779;p42"/>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80" name="Google Shape;2780;p42"/>
            <p:cNvSpPr txBox="1"/>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81" name="Google Shape;2781;p42"/>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782" name="Google Shape;2782;p42"/>
            <p:cNvGrpSpPr/>
            <p:nvPr/>
          </p:nvGrpSpPr>
          <p:grpSpPr>
            <a:xfrm>
              <a:off x="2468" y="1332"/>
              <a:ext cx="310" cy="60"/>
              <a:chOff x="2468" y="1332"/>
              <a:chExt cx="310" cy="60"/>
            </a:xfrm>
          </p:grpSpPr>
          <p:sp>
            <p:nvSpPr>
              <p:cNvPr id="2783" name="Google Shape;2783;p4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84" name="Google Shape;2784;p4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2785" name="Google Shape;2785;p42"/>
            <p:cNvCxnSpPr/>
            <p:nvPr/>
          </p:nvCxnSpPr>
          <p:spPr>
            <a:xfrm>
              <a:off x="2357" y="1361"/>
              <a:ext cx="0" cy="84"/>
            </a:xfrm>
            <a:prstGeom prst="straightConnector1">
              <a:avLst/>
            </a:prstGeom>
            <a:noFill/>
            <a:ln cap="flat" cmpd="sng" w="9525">
              <a:solidFill>
                <a:schemeClr val="dk1"/>
              </a:solidFill>
              <a:prstDash val="solid"/>
              <a:miter lim="800000"/>
              <a:headEnd len="med" w="med" type="none"/>
              <a:tailEnd len="med" w="med" type="none"/>
            </a:ln>
          </p:spPr>
        </p:cxnSp>
        <p:cxnSp>
          <p:nvCxnSpPr>
            <p:cNvPr id="2786" name="Google Shape;2786;p42"/>
            <p:cNvCxnSpPr/>
            <p:nvPr/>
          </p:nvCxnSpPr>
          <p:spPr>
            <a:xfrm>
              <a:off x="2907" y="1363"/>
              <a:ext cx="0" cy="84"/>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87" name="Google Shape;2787;p42"/>
          <p:cNvGrpSpPr/>
          <p:nvPr/>
        </p:nvGrpSpPr>
        <p:grpSpPr>
          <a:xfrm>
            <a:off x="6461125" y="4525962"/>
            <a:ext cx="881062" cy="307975"/>
            <a:chOff x="2356" y="1300"/>
            <a:chExt cx="555" cy="194"/>
          </a:xfrm>
        </p:grpSpPr>
        <p:sp>
          <p:nvSpPr>
            <p:cNvPr id="2788" name="Google Shape;2788;p42"/>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89" name="Google Shape;2789;p42"/>
            <p:cNvSpPr txBox="1"/>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90" name="Google Shape;2790;p42"/>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791" name="Google Shape;2791;p42"/>
            <p:cNvGrpSpPr/>
            <p:nvPr/>
          </p:nvGrpSpPr>
          <p:grpSpPr>
            <a:xfrm>
              <a:off x="2468" y="1332"/>
              <a:ext cx="310" cy="60"/>
              <a:chOff x="2468" y="1332"/>
              <a:chExt cx="310" cy="60"/>
            </a:xfrm>
          </p:grpSpPr>
          <p:sp>
            <p:nvSpPr>
              <p:cNvPr id="2792" name="Google Shape;2792;p4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93" name="Google Shape;2793;p4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2794" name="Google Shape;2794;p42"/>
            <p:cNvCxnSpPr/>
            <p:nvPr/>
          </p:nvCxnSpPr>
          <p:spPr>
            <a:xfrm>
              <a:off x="2357" y="1361"/>
              <a:ext cx="0" cy="84"/>
            </a:xfrm>
            <a:prstGeom prst="straightConnector1">
              <a:avLst/>
            </a:prstGeom>
            <a:noFill/>
            <a:ln cap="flat" cmpd="sng" w="9525">
              <a:solidFill>
                <a:schemeClr val="dk1"/>
              </a:solidFill>
              <a:prstDash val="solid"/>
              <a:miter lim="800000"/>
              <a:headEnd len="med" w="med" type="none"/>
              <a:tailEnd len="med" w="med" type="none"/>
            </a:ln>
          </p:spPr>
        </p:cxnSp>
        <p:cxnSp>
          <p:nvCxnSpPr>
            <p:cNvPr id="2795" name="Google Shape;2795;p42"/>
            <p:cNvCxnSpPr/>
            <p:nvPr/>
          </p:nvCxnSpPr>
          <p:spPr>
            <a:xfrm>
              <a:off x="2907" y="1363"/>
              <a:ext cx="0" cy="84"/>
            </a:xfrm>
            <a:prstGeom prst="straightConnector1">
              <a:avLst/>
            </a:prstGeom>
            <a:noFill/>
            <a:ln cap="flat" cmpd="sng" w="9525">
              <a:solidFill>
                <a:schemeClr val="dk1"/>
              </a:solidFill>
              <a:prstDash val="solid"/>
              <a:miter lim="800000"/>
              <a:headEnd len="med" w="med" type="none"/>
              <a:tailEnd len="med" w="med" type="none"/>
            </a:ln>
          </p:spPr>
        </p:cxnSp>
      </p:grpSp>
      <p:grpSp>
        <p:nvGrpSpPr>
          <p:cNvPr id="2796" name="Google Shape;2796;p42"/>
          <p:cNvGrpSpPr/>
          <p:nvPr/>
        </p:nvGrpSpPr>
        <p:grpSpPr>
          <a:xfrm>
            <a:off x="5226050" y="2022475"/>
            <a:ext cx="377825" cy="576262"/>
            <a:chOff x="4140" y="429"/>
            <a:chExt cx="1425" cy="2396"/>
          </a:xfrm>
        </p:grpSpPr>
        <p:sp>
          <p:nvSpPr>
            <p:cNvPr id="2797" name="Google Shape;2797;p4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98" name="Google Shape;2798;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799" name="Google Shape;2799;p4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00" name="Google Shape;2800;p4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01" name="Google Shape;2801;p42"/>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02" name="Google Shape;2802;p42"/>
            <p:cNvGrpSpPr/>
            <p:nvPr/>
          </p:nvGrpSpPr>
          <p:grpSpPr>
            <a:xfrm>
              <a:off x="4751" y="667"/>
              <a:ext cx="581" cy="145"/>
              <a:chOff x="616" y="2567"/>
              <a:chExt cx="725" cy="139"/>
            </a:xfrm>
          </p:grpSpPr>
          <p:sp>
            <p:nvSpPr>
              <p:cNvPr id="2803" name="Google Shape;2803;p42"/>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04" name="Google Shape;2804;p42"/>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05" name="Google Shape;2805;p42"/>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06" name="Google Shape;2806;p42"/>
            <p:cNvGrpSpPr/>
            <p:nvPr/>
          </p:nvGrpSpPr>
          <p:grpSpPr>
            <a:xfrm>
              <a:off x="4745" y="997"/>
              <a:ext cx="581" cy="132"/>
              <a:chOff x="611" y="2571"/>
              <a:chExt cx="725" cy="137"/>
            </a:xfrm>
          </p:grpSpPr>
          <p:sp>
            <p:nvSpPr>
              <p:cNvPr id="2807" name="Google Shape;2807;p42"/>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08" name="Google Shape;2808;p42"/>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09" name="Google Shape;2809;p42"/>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10" name="Google Shape;2810;p42"/>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11" name="Google Shape;2811;p42"/>
            <p:cNvGrpSpPr/>
            <p:nvPr/>
          </p:nvGrpSpPr>
          <p:grpSpPr>
            <a:xfrm>
              <a:off x="4733" y="1630"/>
              <a:ext cx="587" cy="146"/>
              <a:chOff x="611" y="2571"/>
              <a:chExt cx="731" cy="134"/>
            </a:xfrm>
          </p:grpSpPr>
          <p:sp>
            <p:nvSpPr>
              <p:cNvPr id="2812" name="Google Shape;2812;p42"/>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13" name="Google Shape;2813;p42"/>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14" name="Google Shape;2814;p4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15" name="Google Shape;2815;p42"/>
            <p:cNvGrpSpPr/>
            <p:nvPr/>
          </p:nvGrpSpPr>
          <p:grpSpPr>
            <a:xfrm>
              <a:off x="4739" y="1327"/>
              <a:ext cx="580" cy="139"/>
              <a:chOff x="614" y="2568"/>
              <a:chExt cx="723" cy="139"/>
            </a:xfrm>
          </p:grpSpPr>
          <p:sp>
            <p:nvSpPr>
              <p:cNvPr id="2816" name="Google Shape;2816;p42"/>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17" name="Google Shape;2817;p42"/>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18" name="Google Shape;2818;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19" name="Google Shape;2819;p4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0" name="Google Shape;2820;p4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1" name="Google Shape;2821;p42"/>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2" name="Google Shape;2822;p4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3" name="Google Shape;2823;p42"/>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4" name="Google Shape;2824;p42"/>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5" name="Google Shape;2825;p42"/>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6" name="Google Shape;2826;p42"/>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7" name="Google Shape;2827;p42"/>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28" name="Google Shape;2828;p42"/>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829" name="Google Shape;2829;p42"/>
          <p:cNvGrpSpPr/>
          <p:nvPr/>
        </p:nvGrpSpPr>
        <p:grpSpPr>
          <a:xfrm>
            <a:off x="5375275" y="5135562"/>
            <a:ext cx="525462" cy="557212"/>
            <a:chOff x="-44" y="1473"/>
            <a:chExt cx="981" cy="1105"/>
          </a:xfrm>
        </p:grpSpPr>
        <p:pic>
          <p:nvPicPr>
            <p:cNvPr descr="desktop_computer_stylized_medium" id="2830" name="Google Shape;2830;p4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831" name="Google Shape;2831;p4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832" name="Google Shape;2832;p42"/>
          <p:cNvGrpSpPr/>
          <p:nvPr/>
        </p:nvGrpSpPr>
        <p:grpSpPr>
          <a:xfrm>
            <a:off x="6140450" y="1544637"/>
            <a:ext cx="377825" cy="576262"/>
            <a:chOff x="4140" y="429"/>
            <a:chExt cx="1425" cy="2396"/>
          </a:xfrm>
        </p:grpSpPr>
        <p:sp>
          <p:nvSpPr>
            <p:cNvPr id="2833" name="Google Shape;2833;p4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34" name="Google Shape;2834;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35" name="Google Shape;2835;p4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36" name="Google Shape;2836;p4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37" name="Google Shape;2837;p42"/>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38" name="Google Shape;2838;p42"/>
            <p:cNvGrpSpPr/>
            <p:nvPr/>
          </p:nvGrpSpPr>
          <p:grpSpPr>
            <a:xfrm>
              <a:off x="4751" y="667"/>
              <a:ext cx="581" cy="145"/>
              <a:chOff x="616" y="2567"/>
              <a:chExt cx="725" cy="139"/>
            </a:xfrm>
          </p:grpSpPr>
          <p:sp>
            <p:nvSpPr>
              <p:cNvPr id="2839" name="Google Shape;2839;p42"/>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40" name="Google Shape;2840;p42"/>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41" name="Google Shape;2841;p42"/>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42" name="Google Shape;2842;p42"/>
            <p:cNvGrpSpPr/>
            <p:nvPr/>
          </p:nvGrpSpPr>
          <p:grpSpPr>
            <a:xfrm>
              <a:off x="4745" y="997"/>
              <a:ext cx="581" cy="132"/>
              <a:chOff x="611" y="2571"/>
              <a:chExt cx="725" cy="137"/>
            </a:xfrm>
          </p:grpSpPr>
          <p:sp>
            <p:nvSpPr>
              <p:cNvPr id="2843" name="Google Shape;2843;p42"/>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44" name="Google Shape;2844;p42"/>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45" name="Google Shape;2845;p42"/>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46" name="Google Shape;2846;p42"/>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47" name="Google Shape;2847;p42"/>
            <p:cNvGrpSpPr/>
            <p:nvPr/>
          </p:nvGrpSpPr>
          <p:grpSpPr>
            <a:xfrm>
              <a:off x="4733" y="1630"/>
              <a:ext cx="587" cy="146"/>
              <a:chOff x="611" y="2571"/>
              <a:chExt cx="731" cy="134"/>
            </a:xfrm>
          </p:grpSpPr>
          <p:sp>
            <p:nvSpPr>
              <p:cNvPr id="2848" name="Google Shape;2848;p42"/>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49" name="Google Shape;2849;p42"/>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50" name="Google Shape;2850;p4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51" name="Google Shape;2851;p42"/>
            <p:cNvGrpSpPr/>
            <p:nvPr/>
          </p:nvGrpSpPr>
          <p:grpSpPr>
            <a:xfrm>
              <a:off x="4739" y="1327"/>
              <a:ext cx="580" cy="139"/>
              <a:chOff x="614" y="2568"/>
              <a:chExt cx="723" cy="139"/>
            </a:xfrm>
          </p:grpSpPr>
          <p:sp>
            <p:nvSpPr>
              <p:cNvPr id="2852" name="Google Shape;2852;p42"/>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53" name="Google Shape;2853;p42"/>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54" name="Google Shape;2854;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55" name="Google Shape;2855;p4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56" name="Google Shape;2856;p4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57" name="Google Shape;2857;p42"/>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58" name="Google Shape;2858;p4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59" name="Google Shape;2859;p42"/>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60" name="Google Shape;2860;p42"/>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61" name="Google Shape;2861;p42"/>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62" name="Google Shape;2862;p42"/>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63" name="Google Shape;2863;p42"/>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64" name="Google Shape;2864;p42"/>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865" name="Google Shape;2865;p42"/>
          <p:cNvGrpSpPr/>
          <p:nvPr/>
        </p:nvGrpSpPr>
        <p:grpSpPr>
          <a:xfrm>
            <a:off x="6892925" y="1576387"/>
            <a:ext cx="377825" cy="576262"/>
            <a:chOff x="4140" y="429"/>
            <a:chExt cx="1425" cy="2396"/>
          </a:xfrm>
        </p:grpSpPr>
        <p:sp>
          <p:nvSpPr>
            <p:cNvPr id="2866" name="Google Shape;2866;p4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67" name="Google Shape;2867;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68" name="Google Shape;2868;p4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69" name="Google Shape;2869;p4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70" name="Google Shape;2870;p42"/>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71" name="Google Shape;2871;p42"/>
            <p:cNvGrpSpPr/>
            <p:nvPr/>
          </p:nvGrpSpPr>
          <p:grpSpPr>
            <a:xfrm>
              <a:off x="4751" y="667"/>
              <a:ext cx="581" cy="145"/>
              <a:chOff x="616" y="2567"/>
              <a:chExt cx="725" cy="139"/>
            </a:xfrm>
          </p:grpSpPr>
          <p:sp>
            <p:nvSpPr>
              <p:cNvPr id="2872" name="Google Shape;2872;p42"/>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73" name="Google Shape;2873;p42"/>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74" name="Google Shape;2874;p42"/>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75" name="Google Shape;2875;p42"/>
            <p:cNvGrpSpPr/>
            <p:nvPr/>
          </p:nvGrpSpPr>
          <p:grpSpPr>
            <a:xfrm>
              <a:off x="4745" y="997"/>
              <a:ext cx="581" cy="132"/>
              <a:chOff x="611" y="2571"/>
              <a:chExt cx="725" cy="137"/>
            </a:xfrm>
          </p:grpSpPr>
          <p:sp>
            <p:nvSpPr>
              <p:cNvPr id="2876" name="Google Shape;2876;p42"/>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77" name="Google Shape;2877;p42"/>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78" name="Google Shape;2878;p42"/>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79" name="Google Shape;2879;p42"/>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80" name="Google Shape;2880;p42"/>
            <p:cNvGrpSpPr/>
            <p:nvPr/>
          </p:nvGrpSpPr>
          <p:grpSpPr>
            <a:xfrm>
              <a:off x="4733" y="1630"/>
              <a:ext cx="587" cy="146"/>
              <a:chOff x="611" y="2571"/>
              <a:chExt cx="731" cy="134"/>
            </a:xfrm>
          </p:grpSpPr>
          <p:sp>
            <p:nvSpPr>
              <p:cNvPr id="2881" name="Google Shape;2881;p42"/>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82" name="Google Shape;2882;p42"/>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83" name="Google Shape;2883;p4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884" name="Google Shape;2884;p42"/>
            <p:cNvGrpSpPr/>
            <p:nvPr/>
          </p:nvGrpSpPr>
          <p:grpSpPr>
            <a:xfrm>
              <a:off x="4739" y="1327"/>
              <a:ext cx="580" cy="139"/>
              <a:chOff x="614" y="2568"/>
              <a:chExt cx="723" cy="139"/>
            </a:xfrm>
          </p:grpSpPr>
          <p:sp>
            <p:nvSpPr>
              <p:cNvPr id="2885" name="Google Shape;2885;p42"/>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86" name="Google Shape;2886;p42"/>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887" name="Google Shape;2887;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88" name="Google Shape;2888;p4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89" name="Google Shape;2889;p4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90" name="Google Shape;2890;p42"/>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91" name="Google Shape;2891;p4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92" name="Google Shape;2892;p42"/>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93" name="Google Shape;2893;p42"/>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94" name="Google Shape;2894;p42"/>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95" name="Google Shape;2895;p42"/>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96" name="Google Shape;2896;p42"/>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97" name="Google Shape;2897;p42"/>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898" name="Google Shape;2898;p42"/>
          <p:cNvGrpSpPr/>
          <p:nvPr/>
        </p:nvGrpSpPr>
        <p:grpSpPr>
          <a:xfrm>
            <a:off x="7502525" y="1728787"/>
            <a:ext cx="377825" cy="576262"/>
            <a:chOff x="4140" y="429"/>
            <a:chExt cx="1425" cy="2396"/>
          </a:xfrm>
        </p:grpSpPr>
        <p:sp>
          <p:nvSpPr>
            <p:cNvPr id="2899" name="Google Shape;2899;p4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00" name="Google Shape;2900;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01" name="Google Shape;2901;p4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02" name="Google Shape;2902;p4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03" name="Google Shape;2903;p42"/>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04" name="Google Shape;2904;p42"/>
            <p:cNvGrpSpPr/>
            <p:nvPr/>
          </p:nvGrpSpPr>
          <p:grpSpPr>
            <a:xfrm>
              <a:off x="4751" y="667"/>
              <a:ext cx="581" cy="145"/>
              <a:chOff x="616" y="2567"/>
              <a:chExt cx="725" cy="139"/>
            </a:xfrm>
          </p:grpSpPr>
          <p:sp>
            <p:nvSpPr>
              <p:cNvPr id="2905" name="Google Shape;2905;p42"/>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06" name="Google Shape;2906;p42"/>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07" name="Google Shape;2907;p42"/>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08" name="Google Shape;2908;p42"/>
            <p:cNvGrpSpPr/>
            <p:nvPr/>
          </p:nvGrpSpPr>
          <p:grpSpPr>
            <a:xfrm>
              <a:off x="4745" y="997"/>
              <a:ext cx="581" cy="132"/>
              <a:chOff x="611" y="2571"/>
              <a:chExt cx="725" cy="137"/>
            </a:xfrm>
          </p:grpSpPr>
          <p:sp>
            <p:nvSpPr>
              <p:cNvPr id="2909" name="Google Shape;2909;p42"/>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10" name="Google Shape;2910;p42"/>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11" name="Google Shape;2911;p42"/>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12" name="Google Shape;2912;p42"/>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13" name="Google Shape;2913;p42"/>
            <p:cNvGrpSpPr/>
            <p:nvPr/>
          </p:nvGrpSpPr>
          <p:grpSpPr>
            <a:xfrm>
              <a:off x="4733" y="1630"/>
              <a:ext cx="587" cy="146"/>
              <a:chOff x="611" y="2571"/>
              <a:chExt cx="731" cy="134"/>
            </a:xfrm>
          </p:grpSpPr>
          <p:sp>
            <p:nvSpPr>
              <p:cNvPr id="2914" name="Google Shape;2914;p42"/>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15" name="Google Shape;2915;p42"/>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16" name="Google Shape;2916;p4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17" name="Google Shape;2917;p42"/>
            <p:cNvGrpSpPr/>
            <p:nvPr/>
          </p:nvGrpSpPr>
          <p:grpSpPr>
            <a:xfrm>
              <a:off x="4739" y="1327"/>
              <a:ext cx="580" cy="139"/>
              <a:chOff x="614" y="2568"/>
              <a:chExt cx="723" cy="139"/>
            </a:xfrm>
          </p:grpSpPr>
          <p:sp>
            <p:nvSpPr>
              <p:cNvPr id="2918" name="Google Shape;2918;p42"/>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19" name="Google Shape;2919;p42"/>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20" name="Google Shape;2920;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21" name="Google Shape;2921;p4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22" name="Google Shape;2922;p4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23" name="Google Shape;2923;p42"/>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24" name="Google Shape;2924;p4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25" name="Google Shape;2925;p42"/>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26" name="Google Shape;2926;p42"/>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27" name="Google Shape;2927;p42"/>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28" name="Google Shape;2928;p42"/>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29" name="Google Shape;2929;p42"/>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30" name="Google Shape;2930;p42"/>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931" name="Google Shape;2931;p42"/>
          <p:cNvGrpSpPr/>
          <p:nvPr/>
        </p:nvGrpSpPr>
        <p:grpSpPr>
          <a:xfrm>
            <a:off x="7831137" y="2674937"/>
            <a:ext cx="377825" cy="576262"/>
            <a:chOff x="4140" y="429"/>
            <a:chExt cx="1425" cy="2396"/>
          </a:xfrm>
        </p:grpSpPr>
        <p:sp>
          <p:nvSpPr>
            <p:cNvPr id="2932" name="Google Shape;2932;p4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33" name="Google Shape;2933;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34" name="Google Shape;2934;p4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35" name="Google Shape;2935;p4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36" name="Google Shape;2936;p42"/>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37" name="Google Shape;2937;p42"/>
            <p:cNvGrpSpPr/>
            <p:nvPr/>
          </p:nvGrpSpPr>
          <p:grpSpPr>
            <a:xfrm>
              <a:off x="4751" y="667"/>
              <a:ext cx="581" cy="145"/>
              <a:chOff x="616" y="2567"/>
              <a:chExt cx="725" cy="139"/>
            </a:xfrm>
          </p:grpSpPr>
          <p:sp>
            <p:nvSpPr>
              <p:cNvPr id="2938" name="Google Shape;2938;p42"/>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39" name="Google Shape;2939;p42"/>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40" name="Google Shape;2940;p42"/>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41" name="Google Shape;2941;p42"/>
            <p:cNvGrpSpPr/>
            <p:nvPr/>
          </p:nvGrpSpPr>
          <p:grpSpPr>
            <a:xfrm>
              <a:off x="4745" y="997"/>
              <a:ext cx="581" cy="132"/>
              <a:chOff x="611" y="2571"/>
              <a:chExt cx="725" cy="137"/>
            </a:xfrm>
          </p:grpSpPr>
          <p:sp>
            <p:nvSpPr>
              <p:cNvPr id="2942" name="Google Shape;2942;p42"/>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43" name="Google Shape;2943;p42"/>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44" name="Google Shape;2944;p42"/>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45" name="Google Shape;2945;p42"/>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46" name="Google Shape;2946;p42"/>
            <p:cNvGrpSpPr/>
            <p:nvPr/>
          </p:nvGrpSpPr>
          <p:grpSpPr>
            <a:xfrm>
              <a:off x="4733" y="1630"/>
              <a:ext cx="587" cy="146"/>
              <a:chOff x="611" y="2571"/>
              <a:chExt cx="731" cy="134"/>
            </a:xfrm>
          </p:grpSpPr>
          <p:sp>
            <p:nvSpPr>
              <p:cNvPr id="2947" name="Google Shape;2947;p42"/>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48" name="Google Shape;2948;p42"/>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49" name="Google Shape;2949;p4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50" name="Google Shape;2950;p42"/>
            <p:cNvGrpSpPr/>
            <p:nvPr/>
          </p:nvGrpSpPr>
          <p:grpSpPr>
            <a:xfrm>
              <a:off x="4739" y="1327"/>
              <a:ext cx="580" cy="139"/>
              <a:chOff x="614" y="2568"/>
              <a:chExt cx="723" cy="139"/>
            </a:xfrm>
          </p:grpSpPr>
          <p:sp>
            <p:nvSpPr>
              <p:cNvPr id="2951" name="Google Shape;2951;p42"/>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52" name="Google Shape;2952;p42"/>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53" name="Google Shape;2953;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54" name="Google Shape;2954;p4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55" name="Google Shape;2955;p4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56" name="Google Shape;2956;p42"/>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57" name="Google Shape;2957;p4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58" name="Google Shape;2958;p42"/>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59" name="Google Shape;2959;p42"/>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60" name="Google Shape;2960;p42"/>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61" name="Google Shape;2961;p42"/>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62" name="Google Shape;2962;p42"/>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63" name="Google Shape;2963;p42"/>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964" name="Google Shape;2964;p42"/>
          <p:cNvGrpSpPr/>
          <p:nvPr/>
        </p:nvGrpSpPr>
        <p:grpSpPr>
          <a:xfrm>
            <a:off x="7091362" y="5092700"/>
            <a:ext cx="377825" cy="576262"/>
            <a:chOff x="4140" y="429"/>
            <a:chExt cx="1425" cy="2396"/>
          </a:xfrm>
        </p:grpSpPr>
        <p:sp>
          <p:nvSpPr>
            <p:cNvPr id="2965" name="Google Shape;2965;p4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66" name="Google Shape;2966;p42"/>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67" name="Google Shape;2967;p4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68" name="Google Shape;2968;p4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69" name="Google Shape;2969;p42"/>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70" name="Google Shape;2970;p42"/>
            <p:cNvGrpSpPr/>
            <p:nvPr/>
          </p:nvGrpSpPr>
          <p:grpSpPr>
            <a:xfrm>
              <a:off x="4751" y="667"/>
              <a:ext cx="581" cy="145"/>
              <a:chOff x="616" y="2567"/>
              <a:chExt cx="725" cy="139"/>
            </a:xfrm>
          </p:grpSpPr>
          <p:sp>
            <p:nvSpPr>
              <p:cNvPr id="2971" name="Google Shape;2971;p42"/>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72" name="Google Shape;2972;p42"/>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73" name="Google Shape;2973;p42"/>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74" name="Google Shape;2974;p42"/>
            <p:cNvGrpSpPr/>
            <p:nvPr/>
          </p:nvGrpSpPr>
          <p:grpSpPr>
            <a:xfrm>
              <a:off x="4745" y="997"/>
              <a:ext cx="581" cy="132"/>
              <a:chOff x="611" y="2571"/>
              <a:chExt cx="725" cy="137"/>
            </a:xfrm>
          </p:grpSpPr>
          <p:sp>
            <p:nvSpPr>
              <p:cNvPr id="2975" name="Google Shape;2975;p42"/>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76" name="Google Shape;2976;p42"/>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77" name="Google Shape;2977;p42"/>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78" name="Google Shape;2978;p42"/>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79" name="Google Shape;2979;p42"/>
            <p:cNvGrpSpPr/>
            <p:nvPr/>
          </p:nvGrpSpPr>
          <p:grpSpPr>
            <a:xfrm>
              <a:off x="4733" y="1630"/>
              <a:ext cx="587" cy="146"/>
              <a:chOff x="611" y="2571"/>
              <a:chExt cx="731" cy="134"/>
            </a:xfrm>
          </p:grpSpPr>
          <p:sp>
            <p:nvSpPr>
              <p:cNvPr id="2980" name="Google Shape;2980;p42"/>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81" name="Google Shape;2981;p42"/>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82" name="Google Shape;2982;p4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2983" name="Google Shape;2983;p42"/>
            <p:cNvGrpSpPr/>
            <p:nvPr/>
          </p:nvGrpSpPr>
          <p:grpSpPr>
            <a:xfrm>
              <a:off x="4739" y="1327"/>
              <a:ext cx="580" cy="139"/>
              <a:chOff x="614" y="2568"/>
              <a:chExt cx="723" cy="139"/>
            </a:xfrm>
          </p:grpSpPr>
          <p:sp>
            <p:nvSpPr>
              <p:cNvPr id="2984" name="Google Shape;2984;p42"/>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85" name="Google Shape;2985;p42"/>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2986" name="Google Shape;2986;p42"/>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87" name="Google Shape;2987;p4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88" name="Google Shape;2988;p4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89" name="Google Shape;2989;p42"/>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90" name="Google Shape;2990;p4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91" name="Google Shape;2991;p42"/>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92" name="Google Shape;2992;p42"/>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93" name="Google Shape;2993;p42"/>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94" name="Google Shape;2994;p42"/>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95" name="Google Shape;2995;p42"/>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996" name="Google Shape;2996;p42"/>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2997" name="Google Shape;2997;p42"/>
          <p:cNvGrpSpPr/>
          <p:nvPr/>
        </p:nvGrpSpPr>
        <p:grpSpPr>
          <a:xfrm>
            <a:off x="5886450" y="5157787"/>
            <a:ext cx="525462" cy="557212"/>
            <a:chOff x="-44" y="1473"/>
            <a:chExt cx="981" cy="1105"/>
          </a:xfrm>
        </p:grpSpPr>
        <p:pic>
          <p:nvPicPr>
            <p:cNvPr descr="desktop_computer_stylized_medium" id="2998" name="Google Shape;2998;p4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2999" name="Google Shape;2999;p4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000" name="Google Shape;3000;p42"/>
          <p:cNvGrpSpPr/>
          <p:nvPr/>
        </p:nvGrpSpPr>
        <p:grpSpPr>
          <a:xfrm>
            <a:off x="6410325" y="5146675"/>
            <a:ext cx="525462" cy="557212"/>
            <a:chOff x="-44" y="1473"/>
            <a:chExt cx="981" cy="1105"/>
          </a:xfrm>
        </p:grpSpPr>
        <p:pic>
          <p:nvPicPr>
            <p:cNvPr descr="desktop_computer_stylized_medium" id="3001" name="Google Shape;3001;p4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002" name="Google Shape;3002;p4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54"/>
                                        </p:tgtEl>
                                        <p:attrNameLst>
                                          <p:attrName>style.visibility</p:attrName>
                                        </p:attrNameLst>
                                      </p:cBhvr>
                                      <p:to>
                                        <p:strVal val="visible"/>
                                      </p:to>
                                    </p:set>
                                    <p:animEffect filter="fade" transition="in">
                                      <p:cBhvr>
                                        <p:cTn dur="1000"/>
                                        <p:tgtEl>
                                          <p:spTgt spid="2754"/>
                                        </p:tgtEl>
                                      </p:cBhvr>
                                    </p:animEffect>
                                  </p:childTnLst>
                                </p:cTn>
                              </p:par>
                              <p:par>
                                <p:cTn fill="hold" nodeType="withEffect" presetClass="entr" presetID="10" presetSubtype="0">
                                  <p:stCondLst>
                                    <p:cond delay="0"/>
                                  </p:stCondLst>
                                  <p:childTnLst>
                                    <p:set>
                                      <p:cBhvr>
                                        <p:cTn dur="1" fill="hold">
                                          <p:stCondLst>
                                            <p:cond delay="0"/>
                                          </p:stCondLst>
                                        </p:cTn>
                                        <p:tgtEl>
                                          <p:spTgt spid="2755">
                                            <p:txEl>
                                              <p:pRg end="0" st="0"/>
                                            </p:txEl>
                                          </p:spTgt>
                                        </p:tgtEl>
                                        <p:attrNameLst>
                                          <p:attrName>style.visibility</p:attrName>
                                        </p:attrNameLst>
                                      </p:cBhvr>
                                      <p:to>
                                        <p:strVal val="visible"/>
                                      </p:to>
                                    </p:set>
                                    <p:animEffect filter="fade" transition="in">
                                      <p:cBhvr>
                                        <p:cTn dur="500"/>
                                        <p:tgtEl>
                                          <p:spTgt spid="275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59"/>
                                        </p:tgtEl>
                                        <p:attrNameLst>
                                          <p:attrName>style.visibility</p:attrName>
                                        </p:attrNameLst>
                                      </p:cBhvr>
                                      <p:to>
                                        <p:strVal val="visible"/>
                                      </p:to>
                                    </p:set>
                                    <p:animEffect filter="fade" transition="in">
                                      <p:cBhvr>
                                        <p:cTn dur="1000"/>
                                        <p:tgtEl>
                                          <p:spTgt spid="2759"/>
                                        </p:tgtEl>
                                      </p:cBhvr>
                                    </p:animEffect>
                                  </p:childTnLst>
                                </p:cTn>
                              </p:par>
                              <p:par>
                                <p:cTn fill="hold" nodeType="withEffect" presetClass="entr" presetID="10" presetSubtype="0">
                                  <p:stCondLst>
                                    <p:cond delay="0"/>
                                  </p:stCondLst>
                                  <p:childTnLst>
                                    <p:set>
                                      <p:cBhvr>
                                        <p:cTn dur="1" fill="hold">
                                          <p:stCondLst>
                                            <p:cond delay="0"/>
                                          </p:stCondLst>
                                        </p:cTn>
                                        <p:tgtEl>
                                          <p:spTgt spid="2760"/>
                                        </p:tgtEl>
                                        <p:attrNameLst>
                                          <p:attrName>style.visibility</p:attrName>
                                        </p:attrNameLst>
                                      </p:cBhvr>
                                      <p:to>
                                        <p:strVal val="visible"/>
                                      </p:to>
                                    </p:set>
                                    <p:animEffect filter="fade" transition="in">
                                      <p:cBhvr>
                                        <p:cTn dur="1000"/>
                                        <p:tgtEl>
                                          <p:spTgt spid="276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56"/>
                                        </p:tgtEl>
                                        <p:attrNameLst>
                                          <p:attrName>style.visibility</p:attrName>
                                        </p:attrNameLst>
                                      </p:cBhvr>
                                      <p:to>
                                        <p:strVal val="visible"/>
                                      </p:to>
                                    </p:set>
                                    <p:animEffect filter="fade" transition="in">
                                      <p:cBhvr>
                                        <p:cTn dur="1000"/>
                                        <p:tgtEl>
                                          <p:spTgt spid="2756"/>
                                        </p:tgtEl>
                                      </p:cBhvr>
                                    </p:animEffect>
                                  </p:childTnLst>
                                </p:cTn>
                              </p:par>
                              <p:par>
                                <p:cTn fill="hold" nodeType="withEffect" presetClass="entr" presetID="10" presetSubtype="0">
                                  <p:stCondLst>
                                    <p:cond delay="0"/>
                                  </p:stCondLst>
                                  <p:childTnLst>
                                    <p:set>
                                      <p:cBhvr>
                                        <p:cTn dur="1" fill="hold">
                                          <p:stCondLst>
                                            <p:cond delay="0"/>
                                          </p:stCondLst>
                                        </p:cTn>
                                        <p:tgtEl>
                                          <p:spTgt spid="2757"/>
                                        </p:tgtEl>
                                        <p:attrNameLst>
                                          <p:attrName>style.visibility</p:attrName>
                                        </p:attrNameLst>
                                      </p:cBhvr>
                                      <p:to>
                                        <p:strVal val="visible"/>
                                      </p:to>
                                    </p:set>
                                    <p:animEffect filter="fade" transition="in">
                                      <p:cBhvr>
                                        <p:cTn dur="1000"/>
                                        <p:tgtEl>
                                          <p:spTgt spid="2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8"/>
                                        </p:tgtEl>
                                        <p:attrNameLst>
                                          <p:attrName>style.visibility</p:attrName>
                                        </p:attrNameLst>
                                      </p:cBhvr>
                                      <p:to>
                                        <p:strVal val="visible"/>
                                      </p:to>
                                    </p:set>
                                    <p:animEffect filter="fade" transition="in">
                                      <p:cBhvr>
                                        <p:cTn dur="500"/>
                                        <p:tgtEl>
                                          <p:spTgt spid="2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7" name="Shape 3007"/>
        <p:cNvGrpSpPr/>
        <p:nvPr/>
      </p:nvGrpSpPr>
      <p:grpSpPr>
        <a:xfrm>
          <a:off x="0" y="0"/>
          <a:ext cx="0" cy="0"/>
          <a:chOff x="0" y="0"/>
          <a:chExt cx="0" cy="0"/>
        </a:xfrm>
      </p:grpSpPr>
      <p:sp>
        <p:nvSpPr>
          <p:cNvPr id="3008" name="Google Shape;3008;p43"/>
          <p:cNvSpPr/>
          <p:nvPr/>
        </p:nvSpPr>
        <p:spPr>
          <a:xfrm>
            <a:off x="4932362" y="4392612"/>
            <a:ext cx="2965450" cy="1390650"/>
          </a:xfrm>
          <a:custGeom>
            <a:rect b="b" l="l" r="r" t="t"/>
            <a:pathLst>
              <a:path extrusionOk="0" h="876" w="1868">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3009" name="Google Shape;3009;p43"/>
          <p:cNvCxnSpPr/>
          <p:nvPr/>
        </p:nvCxnSpPr>
        <p:spPr>
          <a:xfrm flipH="1">
            <a:off x="5381625" y="4702175"/>
            <a:ext cx="855662" cy="431800"/>
          </a:xfrm>
          <a:prstGeom prst="straightConnector1">
            <a:avLst/>
          </a:prstGeom>
          <a:noFill/>
          <a:ln cap="flat" cmpd="sng" w="28575">
            <a:solidFill>
              <a:schemeClr val="dk1"/>
            </a:solidFill>
            <a:prstDash val="solid"/>
            <a:miter lim="800000"/>
            <a:headEnd len="med" w="med" type="none"/>
            <a:tailEnd len="med" w="med" type="none"/>
          </a:ln>
        </p:spPr>
      </p:cxnSp>
      <p:cxnSp>
        <p:nvCxnSpPr>
          <p:cNvPr id="3010" name="Google Shape;3010;p43"/>
          <p:cNvCxnSpPr/>
          <p:nvPr/>
        </p:nvCxnSpPr>
        <p:spPr>
          <a:xfrm flipH="1">
            <a:off x="5891212" y="4749800"/>
            <a:ext cx="563562" cy="393700"/>
          </a:xfrm>
          <a:prstGeom prst="straightConnector1">
            <a:avLst/>
          </a:prstGeom>
          <a:noFill/>
          <a:ln cap="flat" cmpd="sng" w="28575">
            <a:solidFill>
              <a:schemeClr val="dk1"/>
            </a:solidFill>
            <a:prstDash val="solid"/>
            <a:miter lim="800000"/>
            <a:headEnd len="med" w="med" type="none"/>
            <a:tailEnd len="med" w="med" type="none"/>
          </a:ln>
        </p:spPr>
      </p:cxnSp>
      <p:cxnSp>
        <p:nvCxnSpPr>
          <p:cNvPr id="3011" name="Google Shape;3011;p43"/>
          <p:cNvCxnSpPr/>
          <p:nvPr/>
        </p:nvCxnSpPr>
        <p:spPr>
          <a:xfrm flipH="1">
            <a:off x="6429375" y="4756150"/>
            <a:ext cx="149225" cy="382587"/>
          </a:xfrm>
          <a:prstGeom prst="straightConnector1">
            <a:avLst/>
          </a:prstGeom>
          <a:noFill/>
          <a:ln cap="flat" cmpd="sng" w="28575">
            <a:solidFill>
              <a:schemeClr val="dk1"/>
            </a:solidFill>
            <a:prstDash val="solid"/>
            <a:miter lim="800000"/>
            <a:headEnd len="med" w="med" type="none"/>
            <a:tailEnd len="med" w="med" type="none"/>
          </a:ln>
        </p:spPr>
      </p:cxnSp>
      <p:cxnSp>
        <p:nvCxnSpPr>
          <p:cNvPr id="3012" name="Google Shape;3012;p43"/>
          <p:cNvCxnSpPr/>
          <p:nvPr/>
        </p:nvCxnSpPr>
        <p:spPr>
          <a:xfrm>
            <a:off x="6796087" y="4735512"/>
            <a:ext cx="123825" cy="412750"/>
          </a:xfrm>
          <a:prstGeom prst="straightConnector1">
            <a:avLst/>
          </a:prstGeom>
          <a:noFill/>
          <a:ln cap="flat" cmpd="sng" w="28575">
            <a:solidFill>
              <a:schemeClr val="dk1"/>
            </a:solidFill>
            <a:prstDash val="solid"/>
            <a:miter lim="800000"/>
            <a:headEnd len="med" w="med" type="none"/>
            <a:tailEnd len="med" w="med" type="none"/>
          </a:ln>
        </p:spPr>
      </p:cxnSp>
      <p:sp>
        <p:nvSpPr>
          <p:cNvPr id="3013" name="Google Shape;3013;p43"/>
          <p:cNvSpPr txBox="1"/>
          <p:nvPr/>
        </p:nvSpPr>
        <p:spPr>
          <a:xfrm>
            <a:off x="4602162" y="4097337"/>
            <a:ext cx="175101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Mạng tổ chức</a:t>
            </a:r>
            <a:endParaRPr/>
          </a:p>
        </p:txBody>
      </p:sp>
      <p:sp>
        <p:nvSpPr>
          <p:cNvPr id="3014" name="Google Shape;3014;p43"/>
          <p:cNvSpPr txBox="1"/>
          <p:nvPr/>
        </p:nvSpPr>
        <p:spPr>
          <a:xfrm>
            <a:off x="6823075" y="4660900"/>
            <a:ext cx="15795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Gbps LAN</a:t>
            </a:r>
            <a:endParaRPr/>
          </a:p>
        </p:txBody>
      </p:sp>
      <p:grpSp>
        <p:nvGrpSpPr>
          <p:cNvPr id="3015" name="Google Shape;3015;p43"/>
          <p:cNvGrpSpPr/>
          <p:nvPr/>
        </p:nvGrpSpPr>
        <p:grpSpPr>
          <a:xfrm>
            <a:off x="6154737" y="4460875"/>
            <a:ext cx="881062" cy="307975"/>
            <a:chOff x="2356" y="1300"/>
            <a:chExt cx="555" cy="194"/>
          </a:xfrm>
        </p:grpSpPr>
        <p:sp>
          <p:nvSpPr>
            <p:cNvPr id="3016" name="Google Shape;3016;p43"/>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17" name="Google Shape;3017;p43"/>
            <p:cNvSpPr txBox="1"/>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18" name="Google Shape;3018;p43"/>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019" name="Google Shape;3019;p43"/>
            <p:cNvGrpSpPr/>
            <p:nvPr/>
          </p:nvGrpSpPr>
          <p:grpSpPr>
            <a:xfrm>
              <a:off x="2468" y="1332"/>
              <a:ext cx="310" cy="60"/>
              <a:chOff x="2468" y="1332"/>
              <a:chExt cx="310" cy="60"/>
            </a:xfrm>
          </p:grpSpPr>
          <p:sp>
            <p:nvSpPr>
              <p:cNvPr id="3020" name="Google Shape;3020;p43"/>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21" name="Google Shape;3021;p43"/>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3022" name="Google Shape;3022;p43"/>
            <p:cNvCxnSpPr/>
            <p:nvPr/>
          </p:nvCxnSpPr>
          <p:spPr>
            <a:xfrm>
              <a:off x="2357" y="1361"/>
              <a:ext cx="0" cy="84"/>
            </a:xfrm>
            <a:prstGeom prst="straightConnector1">
              <a:avLst/>
            </a:prstGeom>
            <a:noFill/>
            <a:ln cap="flat" cmpd="sng" w="9525">
              <a:solidFill>
                <a:schemeClr val="dk1"/>
              </a:solidFill>
              <a:prstDash val="solid"/>
              <a:miter lim="800000"/>
              <a:headEnd len="med" w="med" type="none"/>
              <a:tailEnd len="med" w="med" type="none"/>
            </a:ln>
          </p:spPr>
        </p:cxnSp>
        <p:cxnSp>
          <p:nvCxnSpPr>
            <p:cNvPr id="3023" name="Google Shape;3023;p43"/>
            <p:cNvCxnSpPr/>
            <p:nvPr/>
          </p:nvCxnSpPr>
          <p:spPr>
            <a:xfrm>
              <a:off x="2907" y="1363"/>
              <a:ext cx="0" cy="84"/>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24" name="Google Shape;3024;p43"/>
          <p:cNvGrpSpPr/>
          <p:nvPr/>
        </p:nvGrpSpPr>
        <p:grpSpPr>
          <a:xfrm>
            <a:off x="5068887" y="5070475"/>
            <a:ext cx="525462" cy="557212"/>
            <a:chOff x="-44" y="1473"/>
            <a:chExt cx="981" cy="1105"/>
          </a:xfrm>
        </p:grpSpPr>
        <p:pic>
          <p:nvPicPr>
            <p:cNvPr descr="desktop_computer_stylized_medium" id="3025" name="Google Shape;3025;p4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26" name="Google Shape;3026;p4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027" name="Google Shape;3027;p43"/>
          <p:cNvGrpSpPr/>
          <p:nvPr/>
        </p:nvGrpSpPr>
        <p:grpSpPr>
          <a:xfrm>
            <a:off x="5580062" y="5092700"/>
            <a:ext cx="525462" cy="557212"/>
            <a:chOff x="-44" y="1473"/>
            <a:chExt cx="981" cy="1105"/>
          </a:xfrm>
        </p:grpSpPr>
        <p:pic>
          <p:nvPicPr>
            <p:cNvPr descr="desktop_computer_stylized_medium" id="3028" name="Google Shape;3028;p4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29" name="Google Shape;3029;p4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030" name="Google Shape;3030;p43"/>
          <p:cNvGrpSpPr/>
          <p:nvPr/>
        </p:nvGrpSpPr>
        <p:grpSpPr>
          <a:xfrm>
            <a:off x="6103937" y="5081587"/>
            <a:ext cx="525462" cy="557212"/>
            <a:chOff x="-44" y="1473"/>
            <a:chExt cx="981" cy="1105"/>
          </a:xfrm>
        </p:grpSpPr>
        <p:pic>
          <p:nvPicPr>
            <p:cNvPr descr="desktop_computer_stylized_medium" id="3031" name="Google Shape;3031;p4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32" name="Google Shape;3032;p4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033" name="Google Shape;3033;p4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034" name="Google Shape;3034;p4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3035" name="Google Shape;3035;p43"/>
          <p:cNvPicPr preferRelativeResize="0"/>
          <p:nvPr/>
        </p:nvPicPr>
        <p:blipFill rotWithShape="1">
          <a:blip r:embed="rId4">
            <a:alphaModFix/>
          </a:blip>
          <a:srcRect b="0" l="0" r="0" t="0"/>
          <a:stretch/>
        </p:blipFill>
        <p:spPr>
          <a:xfrm>
            <a:off x="488950" y="806450"/>
            <a:ext cx="3656012" cy="173037"/>
          </a:xfrm>
          <a:prstGeom prst="rect">
            <a:avLst/>
          </a:prstGeom>
          <a:noFill/>
          <a:ln>
            <a:noFill/>
          </a:ln>
        </p:spPr>
      </p:pic>
      <p:sp>
        <p:nvSpPr>
          <p:cNvPr id="3036" name="Google Shape;3036;p43"/>
          <p:cNvSpPr txBox="1"/>
          <p:nvPr/>
        </p:nvSpPr>
        <p:spPr>
          <a:xfrm>
            <a:off x="403225" y="269875"/>
            <a:ext cx="7772400" cy="663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Ví dụ caching:</a:t>
            </a:r>
            <a:endParaRPr/>
          </a:p>
        </p:txBody>
      </p:sp>
      <p:sp>
        <p:nvSpPr>
          <p:cNvPr id="3037" name="Google Shape;3037;p43"/>
          <p:cNvSpPr txBox="1"/>
          <p:nvPr/>
        </p:nvSpPr>
        <p:spPr>
          <a:xfrm>
            <a:off x="7531100" y="1870075"/>
            <a:ext cx="1638300" cy="40005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gốc</a:t>
            </a:r>
            <a:endParaRPr/>
          </a:p>
        </p:txBody>
      </p:sp>
      <p:cxnSp>
        <p:nvCxnSpPr>
          <p:cNvPr id="3038" name="Google Shape;3038;p43"/>
          <p:cNvCxnSpPr/>
          <p:nvPr/>
        </p:nvCxnSpPr>
        <p:spPr>
          <a:xfrm>
            <a:off x="6591300" y="3467100"/>
            <a:ext cx="0" cy="1062037"/>
          </a:xfrm>
          <a:prstGeom prst="straightConnector1">
            <a:avLst/>
          </a:prstGeom>
          <a:noFill/>
          <a:ln cap="flat" cmpd="sng" w="28575">
            <a:solidFill>
              <a:schemeClr val="dk1"/>
            </a:solidFill>
            <a:prstDash val="solid"/>
            <a:miter lim="800000"/>
            <a:headEnd len="med" w="med" type="none"/>
            <a:tailEnd len="med" w="med" type="none"/>
          </a:ln>
        </p:spPr>
      </p:cxnSp>
      <p:sp>
        <p:nvSpPr>
          <p:cNvPr id="3039" name="Google Shape;3039;p43"/>
          <p:cNvSpPr txBox="1"/>
          <p:nvPr/>
        </p:nvSpPr>
        <p:spPr>
          <a:xfrm>
            <a:off x="6592887" y="3656012"/>
            <a:ext cx="18669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1.54 Mbps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access liên kết</a:t>
            </a:r>
            <a:endParaRPr/>
          </a:p>
        </p:txBody>
      </p:sp>
      <p:grpSp>
        <p:nvGrpSpPr>
          <p:cNvPr id="3040" name="Google Shape;3040;p43"/>
          <p:cNvGrpSpPr/>
          <p:nvPr/>
        </p:nvGrpSpPr>
        <p:grpSpPr>
          <a:xfrm>
            <a:off x="6757987" y="5002212"/>
            <a:ext cx="1909763" cy="814387"/>
            <a:chOff x="4217" y="3611"/>
            <a:chExt cx="1203" cy="513"/>
          </a:xfrm>
        </p:grpSpPr>
        <p:sp>
          <p:nvSpPr>
            <p:cNvPr id="3041" name="Google Shape;3041;p43"/>
            <p:cNvSpPr txBox="1"/>
            <p:nvPr/>
          </p:nvSpPr>
          <p:spPr>
            <a:xfrm>
              <a:off x="4217" y="3611"/>
              <a:ext cx="329" cy="473"/>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42" name="Google Shape;3042;p43"/>
            <p:cNvSpPr txBox="1"/>
            <p:nvPr/>
          </p:nvSpPr>
          <p:spPr>
            <a:xfrm>
              <a:off x="4531" y="3717"/>
              <a:ext cx="889" cy="40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Local web </a:t>
              </a:r>
              <a:endParaRPr/>
            </a:p>
            <a:p>
              <a:pPr indent="0" lvl="0" marL="0" marR="0" rtl="0" algn="ctr">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cache</a:t>
              </a:r>
              <a:endParaRPr/>
            </a:p>
          </p:txBody>
        </p:sp>
      </p:grpSp>
      <p:sp>
        <p:nvSpPr>
          <p:cNvPr id="3043" name="Google Shape;3043;p43"/>
          <p:cNvSpPr txBox="1"/>
          <p:nvPr/>
        </p:nvSpPr>
        <p:spPr>
          <a:xfrm>
            <a:off x="300037" y="1004887"/>
            <a:ext cx="4370387" cy="4648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Giả sử:</a:t>
            </a:r>
            <a:endParaRPr/>
          </a:p>
          <a:p>
            <a:pPr indent="-342900" lvl="0" marL="342900" marR="0" rtl="0" algn="just">
              <a:lnSpc>
                <a:spcPct val="85000"/>
              </a:lnSpc>
              <a:spcBef>
                <a:spcPts val="360"/>
              </a:spcBef>
              <a:spcAft>
                <a:spcPts val="0"/>
              </a:spcAft>
              <a:buClr>
                <a:srgbClr val="000099"/>
              </a:buClr>
              <a:buSzPts val="1170"/>
              <a:buFont typeface="Noto Sans Symbols"/>
              <a:buChar char="❖"/>
            </a:pPr>
            <a:r>
              <a:rPr b="0" i="0" lang="en-US" sz="1800" u="none">
                <a:solidFill>
                  <a:schemeClr val="dk1"/>
                </a:solidFill>
                <a:latin typeface="Arial"/>
                <a:ea typeface="Arial"/>
                <a:cs typeface="Arial"/>
                <a:sym typeface="Arial"/>
              </a:rPr>
              <a:t>Kích thước trung bình của đối tượng: 100K bits</a:t>
            </a:r>
            <a:endParaRPr/>
          </a:p>
          <a:p>
            <a:pPr indent="-342900" lvl="0" marL="342900" marR="0" rtl="0" algn="just">
              <a:lnSpc>
                <a:spcPct val="85000"/>
              </a:lnSpc>
              <a:spcBef>
                <a:spcPts val="360"/>
              </a:spcBef>
              <a:spcAft>
                <a:spcPts val="0"/>
              </a:spcAft>
              <a:buClr>
                <a:srgbClr val="000099"/>
              </a:buClr>
              <a:buSzPts val="1170"/>
              <a:buFont typeface="Noto Sans Symbols"/>
              <a:buChar char="❖"/>
            </a:pPr>
            <a:r>
              <a:rPr b="0" i="0" lang="en-US" sz="1800" u="none">
                <a:solidFill>
                  <a:schemeClr val="dk1"/>
                </a:solidFill>
                <a:latin typeface="Arial"/>
                <a:ea typeface="Arial"/>
                <a:cs typeface="Arial"/>
                <a:sym typeface="Arial"/>
              </a:rPr>
              <a:t>Tốc độ trung bình yêu cầu từ trình duyệt đến máy chủ = 15/s</a:t>
            </a:r>
            <a:endParaRPr/>
          </a:p>
          <a:p>
            <a:pPr indent="-342900" lvl="0" marL="342900" marR="0" rtl="0" algn="just">
              <a:lnSpc>
                <a:spcPct val="85000"/>
              </a:lnSpc>
              <a:spcBef>
                <a:spcPts val="360"/>
              </a:spcBef>
              <a:spcAft>
                <a:spcPts val="0"/>
              </a:spcAft>
              <a:buClr>
                <a:srgbClr val="000099"/>
              </a:buClr>
              <a:buSzPts val="1170"/>
              <a:buFont typeface="Noto Sans Symbols"/>
              <a:buChar char="❖"/>
            </a:pPr>
            <a:r>
              <a:rPr b="0" i="0" lang="en-US" sz="1800" u="none">
                <a:solidFill>
                  <a:schemeClr val="dk1"/>
                </a:solidFill>
                <a:latin typeface="Arial"/>
                <a:ea typeface="Arial"/>
                <a:cs typeface="Arial"/>
                <a:sym typeface="Arial"/>
              </a:rPr>
              <a:t>Tốc độ trung bình dữ liệu đến trình duyệt: 1.50 Mbps</a:t>
            </a:r>
            <a:endParaRPr/>
          </a:p>
          <a:p>
            <a:pPr indent="-342900" lvl="0" marL="342900" marR="0" rtl="0" algn="just">
              <a:lnSpc>
                <a:spcPct val="85000"/>
              </a:lnSpc>
              <a:spcBef>
                <a:spcPts val="360"/>
              </a:spcBef>
              <a:spcAft>
                <a:spcPts val="0"/>
              </a:spcAft>
              <a:buClr>
                <a:srgbClr val="000099"/>
              </a:buClr>
              <a:buSzPts val="1170"/>
              <a:buFont typeface="Noto Sans Symbols"/>
              <a:buChar char="❖"/>
            </a:pPr>
            <a:r>
              <a:rPr b="0" i="0" lang="en-US" sz="1800" u="none">
                <a:solidFill>
                  <a:schemeClr val="dk1"/>
                </a:solidFill>
                <a:latin typeface="Arial"/>
                <a:ea typeface="Arial"/>
                <a:cs typeface="Arial"/>
                <a:sym typeface="Arial"/>
              </a:rPr>
              <a:t>RTT từ bộ định tuyến của tổ chức đến bất kỳ máy chủ gốc: 2 giây </a:t>
            </a:r>
            <a:endParaRPr/>
          </a:p>
          <a:p>
            <a:pPr indent="-342900" lvl="0" marL="342900" marR="0" rtl="0" algn="just">
              <a:lnSpc>
                <a:spcPct val="85000"/>
              </a:lnSpc>
              <a:spcBef>
                <a:spcPts val="360"/>
              </a:spcBef>
              <a:spcAft>
                <a:spcPts val="0"/>
              </a:spcAft>
              <a:buClr>
                <a:srgbClr val="000099"/>
              </a:buClr>
              <a:buSzPts val="1170"/>
              <a:buFont typeface="Noto Sans Symbols"/>
              <a:buChar char="❖"/>
            </a:pPr>
            <a:r>
              <a:rPr b="0" i="0" lang="en-US" sz="1800" u="none">
                <a:solidFill>
                  <a:schemeClr val="dk1"/>
                </a:solidFill>
                <a:latin typeface="Arial"/>
                <a:ea typeface="Arial"/>
                <a:cs typeface="Arial"/>
                <a:sym typeface="Arial"/>
              </a:rPr>
              <a:t>Tốc độ liên kết truy cập: 1.54 Mbps</a:t>
            </a:r>
            <a:endParaRPr/>
          </a:p>
          <a:p>
            <a:pPr indent="-342900" lvl="0" marL="342900" marR="0" rtl="0" algn="just">
              <a:lnSpc>
                <a:spcPct val="85000"/>
              </a:lnSpc>
              <a:spcBef>
                <a:spcPts val="108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Kết quả:</a:t>
            </a:r>
            <a:endParaRPr/>
          </a:p>
          <a:p>
            <a:pPr indent="-342900" lvl="0" marL="342900" marR="0" rtl="0" algn="just">
              <a:lnSpc>
                <a:spcPct val="85000"/>
              </a:lnSpc>
              <a:spcBef>
                <a:spcPts val="360"/>
              </a:spcBef>
              <a:spcAft>
                <a:spcPts val="0"/>
              </a:spcAft>
              <a:buClr>
                <a:srgbClr val="000099"/>
              </a:buClr>
              <a:buSzPts val="1170"/>
              <a:buFont typeface="Noto Sans Symbols"/>
              <a:buChar char="❖"/>
            </a:pPr>
            <a:r>
              <a:rPr b="0" i="0" lang="en-US" sz="1800" u="none">
                <a:solidFill>
                  <a:schemeClr val="dk1"/>
                </a:solidFill>
                <a:latin typeface="Arial"/>
                <a:ea typeface="Arial"/>
                <a:cs typeface="Arial"/>
                <a:sym typeface="Arial"/>
              </a:rPr>
              <a:t>Độ khả dụng LAN: 15%</a:t>
            </a:r>
            <a:endParaRPr/>
          </a:p>
          <a:p>
            <a:pPr indent="-342900" lvl="0" marL="342900" marR="0" rtl="0" algn="just">
              <a:lnSpc>
                <a:spcPct val="85000"/>
              </a:lnSpc>
              <a:spcBef>
                <a:spcPts val="360"/>
              </a:spcBef>
              <a:spcAft>
                <a:spcPts val="0"/>
              </a:spcAft>
              <a:buClr>
                <a:srgbClr val="000099"/>
              </a:buClr>
              <a:buSzPts val="1170"/>
              <a:buFont typeface="Noto Sans Symbols"/>
              <a:buChar char="❖"/>
            </a:pPr>
            <a:r>
              <a:rPr b="0" i="0" lang="en-US" sz="1800" u="none">
                <a:solidFill>
                  <a:schemeClr val="dk1"/>
                </a:solidFill>
                <a:latin typeface="Arial"/>
                <a:ea typeface="Arial"/>
                <a:cs typeface="Arial"/>
                <a:sym typeface="Arial"/>
              </a:rPr>
              <a:t>Access l.kết utilization = </a:t>
            </a:r>
            <a:r>
              <a:rPr b="0" i="0" lang="en-US" sz="1800" u="none">
                <a:solidFill>
                  <a:srgbClr val="FF0000"/>
                </a:solidFill>
                <a:latin typeface="Arial"/>
                <a:ea typeface="Arial"/>
                <a:cs typeface="Arial"/>
                <a:sym typeface="Arial"/>
              </a:rPr>
              <a:t>100%</a:t>
            </a:r>
            <a:endParaRPr/>
          </a:p>
          <a:p>
            <a:pPr indent="-342900" lvl="0" marL="342900" marR="0" rtl="0" algn="just">
              <a:lnSpc>
                <a:spcPct val="85000"/>
              </a:lnSpc>
              <a:spcBef>
                <a:spcPts val="360"/>
              </a:spcBef>
              <a:spcAft>
                <a:spcPts val="0"/>
              </a:spcAft>
              <a:buClr>
                <a:srgbClr val="000099"/>
              </a:buClr>
              <a:buSzPts val="1170"/>
              <a:buFont typeface="Noto Sans Symbols"/>
              <a:buChar char="❖"/>
            </a:pPr>
            <a:r>
              <a:rPr b="0" i="0" lang="en-US" sz="1800" u="none">
                <a:solidFill>
                  <a:schemeClr val="dk1"/>
                </a:solidFill>
                <a:latin typeface="Arial"/>
                <a:ea typeface="Arial"/>
                <a:cs typeface="Arial"/>
                <a:sym typeface="Arial"/>
              </a:rPr>
              <a:t>Total delay  = Internet delay + access delay + LAN delay</a:t>
            </a:r>
            <a:endParaRPr/>
          </a:p>
          <a:p>
            <a:pPr indent="-342900" lvl="0" marL="342900" marR="0" rtl="0" algn="just">
              <a:lnSpc>
                <a:spcPct val="85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  2 sec + minutes + usecs</a:t>
            </a:r>
            <a:endParaRPr/>
          </a:p>
          <a:p>
            <a:pPr indent="-260350" lvl="0" marL="342900" marR="0" rtl="0" algn="just">
              <a:lnSpc>
                <a:spcPct val="85000"/>
              </a:lnSpc>
              <a:spcBef>
                <a:spcPts val="400"/>
              </a:spcBef>
              <a:spcAft>
                <a:spcPts val="0"/>
              </a:spcAft>
              <a:buClr>
                <a:srgbClr val="000099"/>
              </a:buClr>
              <a:buSzPts val="1300"/>
              <a:buFont typeface="Noto Sans Symbols"/>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44" name="Google Shape;3044;p43"/>
          <p:cNvSpPr/>
          <p:nvPr/>
        </p:nvSpPr>
        <p:spPr>
          <a:xfrm>
            <a:off x="514350" y="4508500"/>
            <a:ext cx="4214812" cy="1163637"/>
          </a:xfrm>
          <a:custGeom>
            <a:rect b="b" l="l" r="r" t="t"/>
            <a:pathLst>
              <a:path extrusionOk="0" h="733" w="2503">
                <a:moveTo>
                  <a:pt x="1481" y="0"/>
                </a:moveTo>
                <a:lnTo>
                  <a:pt x="1481" y="198"/>
                </a:lnTo>
                <a:lnTo>
                  <a:pt x="953" y="198"/>
                </a:lnTo>
                <a:lnTo>
                  <a:pt x="953" y="370"/>
                </a:lnTo>
                <a:lnTo>
                  <a:pt x="0" y="370"/>
                </a:lnTo>
                <a:lnTo>
                  <a:pt x="14" y="733"/>
                </a:lnTo>
                <a:lnTo>
                  <a:pt x="2503" y="713"/>
                </a:lnTo>
                <a:lnTo>
                  <a:pt x="2455" y="6"/>
                </a:lnTo>
                <a:lnTo>
                  <a:pt x="1481"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45" name="Google Shape;3045;p43"/>
          <p:cNvSpPr txBox="1"/>
          <p:nvPr/>
        </p:nvSpPr>
        <p:spPr>
          <a:xfrm>
            <a:off x="2989262" y="4521200"/>
            <a:ext cx="32543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a:t>
            </a:r>
            <a:endParaRPr/>
          </a:p>
        </p:txBody>
      </p:sp>
      <p:sp>
        <p:nvSpPr>
          <p:cNvPr id="3046" name="Google Shape;3046;p43"/>
          <p:cNvSpPr txBox="1"/>
          <p:nvPr/>
        </p:nvSpPr>
        <p:spPr>
          <a:xfrm>
            <a:off x="2154237" y="4778375"/>
            <a:ext cx="325437"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a:t>
            </a:r>
            <a:endParaRPr/>
          </a:p>
        </p:txBody>
      </p:sp>
      <p:sp>
        <p:nvSpPr>
          <p:cNvPr id="3047" name="Google Shape;3047;p43"/>
          <p:cNvSpPr txBox="1"/>
          <p:nvPr/>
        </p:nvSpPr>
        <p:spPr>
          <a:xfrm>
            <a:off x="252412" y="5273675"/>
            <a:ext cx="5129212" cy="682625"/>
          </a:xfrm>
          <a:prstGeom prst="rect">
            <a:avLst/>
          </a:prstGeom>
          <a:noFill/>
          <a:ln>
            <a:noFill/>
          </a:ln>
        </p:spPr>
        <p:txBody>
          <a:bodyPr anchorCtr="0" anchor="t" bIns="45700" lIns="91425" spcFirstLastPara="1" rIns="91425" wrap="square" tIns="45700">
            <a:spAutoFit/>
          </a:bodyPr>
          <a:lstStyle/>
          <a:p>
            <a:pPr indent="-342900" lvl="0" marL="342900" marR="0" rtl="0" algn="ctr">
              <a:lnSpc>
                <a:spcPct val="8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Làm cách nào để tính </a:t>
            </a:r>
            <a:endParaRPr/>
          </a:p>
          <a:p>
            <a:pPr indent="-342900" lvl="0" marL="342900" marR="0" rtl="0" algn="ctr">
              <a:lnSpc>
                <a:spcPct val="8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độ khả dụng đường liên kết, độ trễ?</a:t>
            </a:r>
            <a:endParaRPr/>
          </a:p>
        </p:txBody>
      </p:sp>
      <p:sp>
        <p:nvSpPr>
          <p:cNvPr id="3048" name="Google Shape;3048;p43"/>
          <p:cNvSpPr txBox="1"/>
          <p:nvPr/>
        </p:nvSpPr>
        <p:spPr>
          <a:xfrm>
            <a:off x="598487" y="6051550"/>
            <a:ext cx="3452812" cy="4619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Chi phí:</a:t>
            </a:r>
            <a:r>
              <a:rPr b="0" i="0" lang="en-US" sz="2400" u="none">
                <a:solidFill>
                  <a:schemeClr val="dk1"/>
                </a:solidFill>
                <a:latin typeface="Arial"/>
                <a:ea typeface="Arial"/>
                <a:cs typeface="Arial"/>
                <a:sym typeface="Arial"/>
              </a:rPr>
              <a:t> web cache (rẻ!)</a:t>
            </a:r>
            <a:endParaRPr/>
          </a:p>
        </p:txBody>
      </p:sp>
      <p:cxnSp>
        <p:nvCxnSpPr>
          <p:cNvPr id="3049" name="Google Shape;3049;p43"/>
          <p:cNvCxnSpPr/>
          <p:nvPr/>
        </p:nvCxnSpPr>
        <p:spPr>
          <a:xfrm>
            <a:off x="5267325" y="2409825"/>
            <a:ext cx="285750" cy="114300"/>
          </a:xfrm>
          <a:prstGeom prst="straightConnector1">
            <a:avLst/>
          </a:prstGeom>
          <a:noFill/>
          <a:ln cap="flat" cmpd="sng" w="28575">
            <a:solidFill>
              <a:schemeClr val="accent2"/>
            </a:solidFill>
            <a:prstDash val="solid"/>
            <a:miter lim="800000"/>
            <a:headEnd len="med" w="med" type="none"/>
            <a:tailEnd len="med" w="med" type="none"/>
          </a:ln>
        </p:spPr>
      </p:cxnSp>
      <p:cxnSp>
        <p:nvCxnSpPr>
          <p:cNvPr id="3050" name="Google Shape;3050;p43"/>
          <p:cNvCxnSpPr/>
          <p:nvPr/>
        </p:nvCxnSpPr>
        <p:spPr>
          <a:xfrm>
            <a:off x="6076950" y="2028825"/>
            <a:ext cx="66675" cy="276225"/>
          </a:xfrm>
          <a:prstGeom prst="straightConnector1">
            <a:avLst/>
          </a:prstGeom>
          <a:noFill/>
          <a:ln cap="flat" cmpd="sng" w="28575">
            <a:solidFill>
              <a:schemeClr val="accent2"/>
            </a:solidFill>
            <a:prstDash val="solid"/>
            <a:miter lim="800000"/>
            <a:headEnd len="med" w="med" type="none"/>
            <a:tailEnd len="med" w="med" type="none"/>
          </a:ln>
        </p:spPr>
      </p:cxnSp>
      <p:cxnSp>
        <p:nvCxnSpPr>
          <p:cNvPr id="3051" name="Google Shape;3051;p43"/>
          <p:cNvCxnSpPr/>
          <p:nvPr/>
        </p:nvCxnSpPr>
        <p:spPr>
          <a:xfrm flipH="1">
            <a:off x="6705600" y="2066925"/>
            <a:ext cx="9525" cy="238125"/>
          </a:xfrm>
          <a:prstGeom prst="straightConnector1">
            <a:avLst/>
          </a:prstGeom>
          <a:noFill/>
          <a:ln cap="flat" cmpd="sng" w="28575">
            <a:solidFill>
              <a:schemeClr val="accent2"/>
            </a:solidFill>
            <a:prstDash val="solid"/>
            <a:miter lim="800000"/>
            <a:headEnd len="med" w="med" type="none"/>
            <a:tailEnd len="med" w="med" type="none"/>
          </a:ln>
        </p:spPr>
      </p:cxnSp>
      <p:cxnSp>
        <p:nvCxnSpPr>
          <p:cNvPr id="3052" name="Google Shape;3052;p43"/>
          <p:cNvCxnSpPr/>
          <p:nvPr/>
        </p:nvCxnSpPr>
        <p:spPr>
          <a:xfrm flipH="1">
            <a:off x="7162800" y="2228850"/>
            <a:ext cx="133350" cy="209550"/>
          </a:xfrm>
          <a:prstGeom prst="straightConnector1">
            <a:avLst/>
          </a:prstGeom>
          <a:noFill/>
          <a:ln cap="flat" cmpd="sng" w="28575">
            <a:solidFill>
              <a:schemeClr val="accent2"/>
            </a:solidFill>
            <a:prstDash val="solid"/>
            <a:miter lim="800000"/>
            <a:headEnd len="med" w="med" type="none"/>
            <a:tailEnd len="med" w="med" type="none"/>
          </a:ln>
        </p:spPr>
      </p:cxnSp>
      <p:cxnSp>
        <p:nvCxnSpPr>
          <p:cNvPr id="3053" name="Google Shape;3053;p43"/>
          <p:cNvCxnSpPr/>
          <p:nvPr/>
        </p:nvCxnSpPr>
        <p:spPr>
          <a:xfrm rot="10800000">
            <a:off x="7324725" y="2990850"/>
            <a:ext cx="247650" cy="0"/>
          </a:xfrm>
          <a:prstGeom prst="straightConnector1">
            <a:avLst/>
          </a:prstGeom>
          <a:noFill/>
          <a:ln cap="flat" cmpd="sng" w="28575">
            <a:solidFill>
              <a:schemeClr val="accent2"/>
            </a:solidFill>
            <a:prstDash val="solid"/>
            <a:miter lim="800000"/>
            <a:headEnd len="med" w="med" type="none"/>
            <a:tailEnd len="med" w="med" type="none"/>
          </a:ln>
        </p:spPr>
      </p:cxnSp>
      <p:sp>
        <p:nvSpPr>
          <p:cNvPr id="3054" name="Google Shape;3054;p43"/>
          <p:cNvSpPr/>
          <p:nvPr/>
        </p:nvSpPr>
        <p:spPr>
          <a:xfrm>
            <a:off x="5351462" y="2022475"/>
            <a:ext cx="2174875" cy="1581150"/>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55" name="Google Shape;3055;p43"/>
          <p:cNvSpPr txBox="1"/>
          <p:nvPr/>
        </p:nvSpPr>
        <p:spPr>
          <a:xfrm>
            <a:off x="5962650" y="2354262"/>
            <a:ext cx="112236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public</a:t>
            </a:r>
            <a:endParaRPr/>
          </a:p>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 Internet</a:t>
            </a:r>
            <a:endParaRPr/>
          </a:p>
        </p:txBody>
      </p:sp>
      <p:grpSp>
        <p:nvGrpSpPr>
          <p:cNvPr id="3056" name="Google Shape;3056;p43"/>
          <p:cNvGrpSpPr/>
          <p:nvPr/>
        </p:nvGrpSpPr>
        <p:grpSpPr>
          <a:xfrm>
            <a:off x="6175375" y="3165475"/>
            <a:ext cx="881062" cy="307975"/>
            <a:chOff x="2356" y="1300"/>
            <a:chExt cx="555" cy="194"/>
          </a:xfrm>
        </p:grpSpPr>
        <p:sp>
          <p:nvSpPr>
            <p:cNvPr id="3057" name="Google Shape;3057;p43"/>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58" name="Google Shape;3058;p43"/>
            <p:cNvSpPr txBox="1"/>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59" name="Google Shape;3059;p43"/>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060" name="Google Shape;3060;p43"/>
            <p:cNvGrpSpPr/>
            <p:nvPr/>
          </p:nvGrpSpPr>
          <p:grpSpPr>
            <a:xfrm>
              <a:off x="2468" y="1332"/>
              <a:ext cx="310" cy="60"/>
              <a:chOff x="2468" y="1332"/>
              <a:chExt cx="310" cy="60"/>
            </a:xfrm>
          </p:grpSpPr>
          <p:sp>
            <p:nvSpPr>
              <p:cNvPr id="3061" name="Google Shape;3061;p43"/>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62" name="Google Shape;3062;p43"/>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3063" name="Google Shape;3063;p43"/>
            <p:cNvCxnSpPr/>
            <p:nvPr/>
          </p:nvCxnSpPr>
          <p:spPr>
            <a:xfrm>
              <a:off x="2357" y="1361"/>
              <a:ext cx="0" cy="84"/>
            </a:xfrm>
            <a:prstGeom prst="straightConnector1">
              <a:avLst/>
            </a:prstGeom>
            <a:noFill/>
            <a:ln cap="flat" cmpd="sng" w="9525">
              <a:solidFill>
                <a:schemeClr val="dk1"/>
              </a:solidFill>
              <a:prstDash val="solid"/>
              <a:miter lim="800000"/>
              <a:headEnd len="med" w="med" type="none"/>
              <a:tailEnd len="med" w="med" type="none"/>
            </a:ln>
          </p:spPr>
        </p:cxnSp>
        <p:cxnSp>
          <p:nvCxnSpPr>
            <p:cNvPr id="3064" name="Google Shape;3064;p43"/>
            <p:cNvCxnSpPr/>
            <p:nvPr/>
          </p:nvCxnSpPr>
          <p:spPr>
            <a:xfrm>
              <a:off x="2907" y="1363"/>
              <a:ext cx="0" cy="84"/>
            </a:xfrm>
            <a:prstGeom prst="straightConnector1">
              <a:avLst/>
            </a:prstGeom>
            <a:noFill/>
            <a:ln cap="flat" cmpd="sng" w="9525">
              <a:solidFill>
                <a:schemeClr val="dk1"/>
              </a:solidFill>
              <a:prstDash val="solid"/>
              <a:miter lim="800000"/>
              <a:headEnd len="med" w="med" type="none"/>
              <a:tailEnd len="med" w="med" type="none"/>
            </a:ln>
          </p:spPr>
        </p:cxnSp>
      </p:grpSp>
      <p:grpSp>
        <p:nvGrpSpPr>
          <p:cNvPr id="3065" name="Google Shape;3065;p43"/>
          <p:cNvGrpSpPr/>
          <p:nvPr/>
        </p:nvGrpSpPr>
        <p:grpSpPr>
          <a:xfrm>
            <a:off x="4919662" y="1957387"/>
            <a:ext cx="377825" cy="576262"/>
            <a:chOff x="4140" y="429"/>
            <a:chExt cx="1425" cy="2396"/>
          </a:xfrm>
        </p:grpSpPr>
        <p:sp>
          <p:nvSpPr>
            <p:cNvPr id="3066" name="Google Shape;3066;p4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67" name="Google Shape;3067;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68" name="Google Shape;3068;p4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69" name="Google Shape;3069;p4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70" name="Google Shape;3070;p43"/>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071" name="Google Shape;3071;p43"/>
            <p:cNvGrpSpPr/>
            <p:nvPr/>
          </p:nvGrpSpPr>
          <p:grpSpPr>
            <a:xfrm>
              <a:off x="4751" y="667"/>
              <a:ext cx="581" cy="145"/>
              <a:chOff x="616" y="2567"/>
              <a:chExt cx="725" cy="139"/>
            </a:xfrm>
          </p:grpSpPr>
          <p:sp>
            <p:nvSpPr>
              <p:cNvPr id="3072" name="Google Shape;3072;p43"/>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73" name="Google Shape;3073;p43"/>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074" name="Google Shape;3074;p43"/>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075" name="Google Shape;3075;p43"/>
            <p:cNvGrpSpPr/>
            <p:nvPr/>
          </p:nvGrpSpPr>
          <p:grpSpPr>
            <a:xfrm>
              <a:off x="4745" y="996"/>
              <a:ext cx="581" cy="132"/>
              <a:chOff x="611" y="2571"/>
              <a:chExt cx="725" cy="137"/>
            </a:xfrm>
          </p:grpSpPr>
          <p:sp>
            <p:nvSpPr>
              <p:cNvPr id="3076" name="Google Shape;3076;p43"/>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77" name="Google Shape;3077;p43"/>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078" name="Google Shape;3078;p43"/>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79" name="Google Shape;3079;p43"/>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080" name="Google Shape;3080;p43"/>
            <p:cNvGrpSpPr/>
            <p:nvPr/>
          </p:nvGrpSpPr>
          <p:grpSpPr>
            <a:xfrm>
              <a:off x="4733" y="1639"/>
              <a:ext cx="587" cy="146"/>
              <a:chOff x="611" y="2571"/>
              <a:chExt cx="731" cy="134"/>
            </a:xfrm>
          </p:grpSpPr>
          <p:sp>
            <p:nvSpPr>
              <p:cNvPr id="3081" name="Google Shape;3081;p43"/>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82" name="Google Shape;3082;p43"/>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083" name="Google Shape;3083;p4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084" name="Google Shape;3084;p43"/>
            <p:cNvGrpSpPr/>
            <p:nvPr/>
          </p:nvGrpSpPr>
          <p:grpSpPr>
            <a:xfrm>
              <a:off x="4739" y="1327"/>
              <a:ext cx="580" cy="139"/>
              <a:chOff x="614" y="2568"/>
              <a:chExt cx="723" cy="139"/>
            </a:xfrm>
          </p:grpSpPr>
          <p:sp>
            <p:nvSpPr>
              <p:cNvPr id="3085" name="Google Shape;3085;p43"/>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86" name="Google Shape;3086;p43"/>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087" name="Google Shape;3087;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88" name="Google Shape;3088;p4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89" name="Google Shape;3089;p4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90" name="Google Shape;3090;p43"/>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91" name="Google Shape;3091;p4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92" name="Google Shape;3092;p43"/>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93" name="Google Shape;3093;p43"/>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94" name="Google Shape;3094;p43"/>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95" name="Google Shape;3095;p43"/>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96" name="Google Shape;3096;p43"/>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097" name="Google Shape;3097;p43"/>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098" name="Google Shape;3098;p43"/>
          <p:cNvGrpSpPr/>
          <p:nvPr/>
        </p:nvGrpSpPr>
        <p:grpSpPr>
          <a:xfrm>
            <a:off x="5834062" y="1479550"/>
            <a:ext cx="377825" cy="576262"/>
            <a:chOff x="4140" y="429"/>
            <a:chExt cx="1425" cy="2396"/>
          </a:xfrm>
        </p:grpSpPr>
        <p:sp>
          <p:nvSpPr>
            <p:cNvPr id="3099" name="Google Shape;3099;p4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00" name="Google Shape;3100;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01" name="Google Shape;3101;p4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02" name="Google Shape;3102;p4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03" name="Google Shape;3103;p43"/>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04" name="Google Shape;3104;p43"/>
            <p:cNvGrpSpPr/>
            <p:nvPr/>
          </p:nvGrpSpPr>
          <p:grpSpPr>
            <a:xfrm>
              <a:off x="4751" y="667"/>
              <a:ext cx="581" cy="145"/>
              <a:chOff x="616" y="2567"/>
              <a:chExt cx="725" cy="139"/>
            </a:xfrm>
          </p:grpSpPr>
          <p:sp>
            <p:nvSpPr>
              <p:cNvPr id="3105" name="Google Shape;3105;p43"/>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06" name="Google Shape;3106;p43"/>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07" name="Google Shape;3107;p43"/>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08" name="Google Shape;3108;p43"/>
            <p:cNvGrpSpPr/>
            <p:nvPr/>
          </p:nvGrpSpPr>
          <p:grpSpPr>
            <a:xfrm>
              <a:off x="4745" y="996"/>
              <a:ext cx="581" cy="132"/>
              <a:chOff x="611" y="2571"/>
              <a:chExt cx="725" cy="137"/>
            </a:xfrm>
          </p:grpSpPr>
          <p:sp>
            <p:nvSpPr>
              <p:cNvPr id="3109" name="Google Shape;3109;p43"/>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10" name="Google Shape;3110;p43"/>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11" name="Google Shape;3111;p43"/>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12" name="Google Shape;3112;p43"/>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13" name="Google Shape;3113;p43"/>
            <p:cNvGrpSpPr/>
            <p:nvPr/>
          </p:nvGrpSpPr>
          <p:grpSpPr>
            <a:xfrm>
              <a:off x="4733" y="1639"/>
              <a:ext cx="587" cy="146"/>
              <a:chOff x="611" y="2571"/>
              <a:chExt cx="731" cy="134"/>
            </a:xfrm>
          </p:grpSpPr>
          <p:sp>
            <p:nvSpPr>
              <p:cNvPr id="3114" name="Google Shape;3114;p43"/>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15" name="Google Shape;3115;p43"/>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16" name="Google Shape;3116;p4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17" name="Google Shape;3117;p43"/>
            <p:cNvGrpSpPr/>
            <p:nvPr/>
          </p:nvGrpSpPr>
          <p:grpSpPr>
            <a:xfrm>
              <a:off x="4739" y="1327"/>
              <a:ext cx="580" cy="139"/>
              <a:chOff x="614" y="2568"/>
              <a:chExt cx="723" cy="139"/>
            </a:xfrm>
          </p:grpSpPr>
          <p:sp>
            <p:nvSpPr>
              <p:cNvPr id="3118" name="Google Shape;3118;p43"/>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19" name="Google Shape;3119;p43"/>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20" name="Google Shape;3120;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21" name="Google Shape;3121;p4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22" name="Google Shape;3122;p4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23" name="Google Shape;3123;p43"/>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24" name="Google Shape;3124;p4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25" name="Google Shape;3125;p43"/>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26" name="Google Shape;3126;p43"/>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27" name="Google Shape;3127;p43"/>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28" name="Google Shape;3128;p43"/>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29" name="Google Shape;3129;p43"/>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30" name="Google Shape;3130;p43"/>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131" name="Google Shape;3131;p43"/>
          <p:cNvGrpSpPr/>
          <p:nvPr/>
        </p:nvGrpSpPr>
        <p:grpSpPr>
          <a:xfrm>
            <a:off x="6586537" y="1511300"/>
            <a:ext cx="377825" cy="576262"/>
            <a:chOff x="4140" y="429"/>
            <a:chExt cx="1425" cy="2396"/>
          </a:xfrm>
        </p:grpSpPr>
        <p:sp>
          <p:nvSpPr>
            <p:cNvPr id="3132" name="Google Shape;3132;p4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33" name="Google Shape;3133;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34" name="Google Shape;3134;p4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35" name="Google Shape;3135;p4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36" name="Google Shape;3136;p43"/>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37" name="Google Shape;3137;p43"/>
            <p:cNvGrpSpPr/>
            <p:nvPr/>
          </p:nvGrpSpPr>
          <p:grpSpPr>
            <a:xfrm>
              <a:off x="4751" y="667"/>
              <a:ext cx="581" cy="145"/>
              <a:chOff x="616" y="2567"/>
              <a:chExt cx="725" cy="139"/>
            </a:xfrm>
          </p:grpSpPr>
          <p:sp>
            <p:nvSpPr>
              <p:cNvPr id="3138" name="Google Shape;3138;p43"/>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39" name="Google Shape;3139;p43"/>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40" name="Google Shape;3140;p43"/>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41" name="Google Shape;3141;p43"/>
            <p:cNvGrpSpPr/>
            <p:nvPr/>
          </p:nvGrpSpPr>
          <p:grpSpPr>
            <a:xfrm>
              <a:off x="4745" y="996"/>
              <a:ext cx="581" cy="132"/>
              <a:chOff x="611" y="2571"/>
              <a:chExt cx="725" cy="137"/>
            </a:xfrm>
          </p:grpSpPr>
          <p:sp>
            <p:nvSpPr>
              <p:cNvPr id="3142" name="Google Shape;3142;p43"/>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43" name="Google Shape;3143;p43"/>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44" name="Google Shape;3144;p43"/>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45" name="Google Shape;3145;p43"/>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46" name="Google Shape;3146;p43"/>
            <p:cNvGrpSpPr/>
            <p:nvPr/>
          </p:nvGrpSpPr>
          <p:grpSpPr>
            <a:xfrm>
              <a:off x="4733" y="1639"/>
              <a:ext cx="587" cy="146"/>
              <a:chOff x="611" y="2571"/>
              <a:chExt cx="731" cy="134"/>
            </a:xfrm>
          </p:grpSpPr>
          <p:sp>
            <p:nvSpPr>
              <p:cNvPr id="3147" name="Google Shape;3147;p43"/>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48" name="Google Shape;3148;p43"/>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49" name="Google Shape;3149;p4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50" name="Google Shape;3150;p43"/>
            <p:cNvGrpSpPr/>
            <p:nvPr/>
          </p:nvGrpSpPr>
          <p:grpSpPr>
            <a:xfrm>
              <a:off x="4739" y="1327"/>
              <a:ext cx="580" cy="139"/>
              <a:chOff x="614" y="2568"/>
              <a:chExt cx="723" cy="139"/>
            </a:xfrm>
          </p:grpSpPr>
          <p:sp>
            <p:nvSpPr>
              <p:cNvPr id="3151" name="Google Shape;3151;p43"/>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52" name="Google Shape;3152;p43"/>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53" name="Google Shape;3153;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54" name="Google Shape;3154;p4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55" name="Google Shape;3155;p4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56" name="Google Shape;3156;p43"/>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57" name="Google Shape;3157;p4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58" name="Google Shape;3158;p43"/>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59" name="Google Shape;3159;p43"/>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60" name="Google Shape;3160;p43"/>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61" name="Google Shape;3161;p43"/>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62" name="Google Shape;3162;p43"/>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63" name="Google Shape;3163;p43"/>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164" name="Google Shape;3164;p43"/>
          <p:cNvGrpSpPr/>
          <p:nvPr/>
        </p:nvGrpSpPr>
        <p:grpSpPr>
          <a:xfrm>
            <a:off x="7196137" y="1663700"/>
            <a:ext cx="377825" cy="576262"/>
            <a:chOff x="4140" y="429"/>
            <a:chExt cx="1425" cy="2396"/>
          </a:xfrm>
        </p:grpSpPr>
        <p:sp>
          <p:nvSpPr>
            <p:cNvPr id="3165" name="Google Shape;3165;p4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66" name="Google Shape;3166;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67" name="Google Shape;3167;p4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68" name="Google Shape;3168;p4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69" name="Google Shape;3169;p43"/>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70" name="Google Shape;3170;p43"/>
            <p:cNvGrpSpPr/>
            <p:nvPr/>
          </p:nvGrpSpPr>
          <p:grpSpPr>
            <a:xfrm>
              <a:off x="4751" y="667"/>
              <a:ext cx="581" cy="145"/>
              <a:chOff x="616" y="2567"/>
              <a:chExt cx="725" cy="139"/>
            </a:xfrm>
          </p:grpSpPr>
          <p:sp>
            <p:nvSpPr>
              <p:cNvPr id="3171" name="Google Shape;3171;p43"/>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72" name="Google Shape;3172;p43"/>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73" name="Google Shape;3173;p43"/>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74" name="Google Shape;3174;p43"/>
            <p:cNvGrpSpPr/>
            <p:nvPr/>
          </p:nvGrpSpPr>
          <p:grpSpPr>
            <a:xfrm>
              <a:off x="4745" y="996"/>
              <a:ext cx="581" cy="132"/>
              <a:chOff x="611" y="2571"/>
              <a:chExt cx="725" cy="137"/>
            </a:xfrm>
          </p:grpSpPr>
          <p:sp>
            <p:nvSpPr>
              <p:cNvPr id="3175" name="Google Shape;3175;p43"/>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76" name="Google Shape;3176;p43"/>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77" name="Google Shape;3177;p43"/>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78" name="Google Shape;3178;p43"/>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79" name="Google Shape;3179;p43"/>
            <p:cNvGrpSpPr/>
            <p:nvPr/>
          </p:nvGrpSpPr>
          <p:grpSpPr>
            <a:xfrm>
              <a:off x="4733" y="1639"/>
              <a:ext cx="587" cy="146"/>
              <a:chOff x="611" y="2571"/>
              <a:chExt cx="731" cy="134"/>
            </a:xfrm>
          </p:grpSpPr>
          <p:sp>
            <p:nvSpPr>
              <p:cNvPr id="3180" name="Google Shape;3180;p43"/>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81" name="Google Shape;3181;p43"/>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82" name="Google Shape;3182;p4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183" name="Google Shape;3183;p43"/>
            <p:cNvGrpSpPr/>
            <p:nvPr/>
          </p:nvGrpSpPr>
          <p:grpSpPr>
            <a:xfrm>
              <a:off x="4739" y="1327"/>
              <a:ext cx="580" cy="139"/>
              <a:chOff x="614" y="2568"/>
              <a:chExt cx="723" cy="139"/>
            </a:xfrm>
          </p:grpSpPr>
          <p:sp>
            <p:nvSpPr>
              <p:cNvPr id="3184" name="Google Shape;3184;p43"/>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85" name="Google Shape;3185;p43"/>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186" name="Google Shape;3186;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87" name="Google Shape;3187;p4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88" name="Google Shape;3188;p4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89" name="Google Shape;3189;p43"/>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90" name="Google Shape;3190;p4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91" name="Google Shape;3191;p43"/>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92" name="Google Shape;3192;p43"/>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93" name="Google Shape;3193;p43"/>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94" name="Google Shape;3194;p43"/>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95" name="Google Shape;3195;p43"/>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96" name="Google Shape;3196;p43"/>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197" name="Google Shape;3197;p43"/>
          <p:cNvGrpSpPr/>
          <p:nvPr/>
        </p:nvGrpSpPr>
        <p:grpSpPr>
          <a:xfrm>
            <a:off x="7524750" y="2609850"/>
            <a:ext cx="377825" cy="576262"/>
            <a:chOff x="4140" y="429"/>
            <a:chExt cx="1425" cy="2396"/>
          </a:xfrm>
        </p:grpSpPr>
        <p:sp>
          <p:nvSpPr>
            <p:cNvPr id="3198" name="Google Shape;3198;p4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199" name="Google Shape;3199;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00" name="Google Shape;3200;p4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01" name="Google Shape;3201;p4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02" name="Google Shape;3202;p43"/>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203" name="Google Shape;3203;p43"/>
            <p:cNvGrpSpPr/>
            <p:nvPr/>
          </p:nvGrpSpPr>
          <p:grpSpPr>
            <a:xfrm>
              <a:off x="4751" y="667"/>
              <a:ext cx="581" cy="145"/>
              <a:chOff x="616" y="2567"/>
              <a:chExt cx="725" cy="139"/>
            </a:xfrm>
          </p:grpSpPr>
          <p:sp>
            <p:nvSpPr>
              <p:cNvPr id="3204" name="Google Shape;3204;p43"/>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05" name="Google Shape;3205;p43"/>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206" name="Google Shape;3206;p43"/>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207" name="Google Shape;3207;p43"/>
            <p:cNvGrpSpPr/>
            <p:nvPr/>
          </p:nvGrpSpPr>
          <p:grpSpPr>
            <a:xfrm>
              <a:off x="4745" y="996"/>
              <a:ext cx="581" cy="132"/>
              <a:chOff x="611" y="2571"/>
              <a:chExt cx="725" cy="137"/>
            </a:xfrm>
          </p:grpSpPr>
          <p:sp>
            <p:nvSpPr>
              <p:cNvPr id="3208" name="Google Shape;3208;p43"/>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09" name="Google Shape;3209;p43"/>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210" name="Google Shape;3210;p43"/>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11" name="Google Shape;3211;p43"/>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212" name="Google Shape;3212;p43"/>
            <p:cNvGrpSpPr/>
            <p:nvPr/>
          </p:nvGrpSpPr>
          <p:grpSpPr>
            <a:xfrm>
              <a:off x="4733" y="1639"/>
              <a:ext cx="587" cy="146"/>
              <a:chOff x="611" y="2571"/>
              <a:chExt cx="731" cy="134"/>
            </a:xfrm>
          </p:grpSpPr>
          <p:sp>
            <p:nvSpPr>
              <p:cNvPr id="3213" name="Google Shape;3213;p43"/>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14" name="Google Shape;3214;p43"/>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215" name="Google Shape;3215;p4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216" name="Google Shape;3216;p43"/>
            <p:cNvGrpSpPr/>
            <p:nvPr/>
          </p:nvGrpSpPr>
          <p:grpSpPr>
            <a:xfrm>
              <a:off x="4739" y="1327"/>
              <a:ext cx="580" cy="139"/>
              <a:chOff x="614" y="2568"/>
              <a:chExt cx="723" cy="139"/>
            </a:xfrm>
          </p:grpSpPr>
          <p:sp>
            <p:nvSpPr>
              <p:cNvPr id="3217" name="Google Shape;3217;p43"/>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18" name="Google Shape;3218;p43"/>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219" name="Google Shape;3219;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0" name="Google Shape;3220;p4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1" name="Google Shape;3221;p4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2" name="Google Shape;3222;p43"/>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3" name="Google Shape;3223;p4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4" name="Google Shape;3224;p43"/>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5" name="Google Shape;3225;p43"/>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6" name="Google Shape;3226;p43"/>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7" name="Google Shape;3227;p43"/>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8" name="Google Shape;3228;p43"/>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29" name="Google Shape;3229;p43"/>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230" name="Google Shape;3230;p43"/>
          <p:cNvGrpSpPr/>
          <p:nvPr/>
        </p:nvGrpSpPr>
        <p:grpSpPr>
          <a:xfrm>
            <a:off x="6784975" y="5027612"/>
            <a:ext cx="377825" cy="576262"/>
            <a:chOff x="4140" y="429"/>
            <a:chExt cx="1425" cy="2396"/>
          </a:xfrm>
        </p:grpSpPr>
        <p:sp>
          <p:nvSpPr>
            <p:cNvPr id="3231" name="Google Shape;3231;p4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32" name="Google Shape;3232;p43"/>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33" name="Google Shape;3233;p4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34" name="Google Shape;3234;p4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35" name="Google Shape;3235;p43"/>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236" name="Google Shape;3236;p43"/>
            <p:cNvGrpSpPr/>
            <p:nvPr/>
          </p:nvGrpSpPr>
          <p:grpSpPr>
            <a:xfrm>
              <a:off x="4751" y="667"/>
              <a:ext cx="581" cy="145"/>
              <a:chOff x="616" y="2567"/>
              <a:chExt cx="725" cy="139"/>
            </a:xfrm>
          </p:grpSpPr>
          <p:sp>
            <p:nvSpPr>
              <p:cNvPr id="3237" name="Google Shape;3237;p43"/>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38" name="Google Shape;3238;p43"/>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239" name="Google Shape;3239;p43"/>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240" name="Google Shape;3240;p43"/>
            <p:cNvGrpSpPr/>
            <p:nvPr/>
          </p:nvGrpSpPr>
          <p:grpSpPr>
            <a:xfrm>
              <a:off x="4745" y="996"/>
              <a:ext cx="581" cy="132"/>
              <a:chOff x="611" y="2571"/>
              <a:chExt cx="725" cy="137"/>
            </a:xfrm>
          </p:grpSpPr>
          <p:sp>
            <p:nvSpPr>
              <p:cNvPr id="3241" name="Google Shape;3241;p43"/>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42" name="Google Shape;3242;p43"/>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243" name="Google Shape;3243;p43"/>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44" name="Google Shape;3244;p43"/>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245" name="Google Shape;3245;p43"/>
            <p:cNvGrpSpPr/>
            <p:nvPr/>
          </p:nvGrpSpPr>
          <p:grpSpPr>
            <a:xfrm>
              <a:off x="4733" y="1639"/>
              <a:ext cx="587" cy="146"/>
              <a:chOff x="611" y="2571"/>
              <a:chExt cx="731" cy="134"/>
            </a:xfrm>
          </p:grpSpPr>
          <p:sp>
            <p:nvSpPr>
              <p:cNvPr id="3246" name="Google Shape;3246;p43"/>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47" name="Google Shape;3247;p43"/>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248" name="Google Shape;3248;p4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249" name="Google Shape;3249;p43"/>
            <p:cNvGrpSpPr/>
            <p:nvPr/>
          </p:nvGrpSpPr>
          <p:grpSpPr>
            <a:xfrm>
              <a:off x="4739" y="1327"/>
              <a:ext cx="580" cy="139"/>
              <a:chOff x="614" y="2568"/>
              <a:chExt cx="723" cy="139"/>
            </a:xfrm>
          </p:grpSpPr>
          <p:sp>
            <p:nvSpPr>
              <p:cNvPr id="3250" name="Google Shape;3250;p43"/>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1" name="Google Shape;3251;p43"/>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252" name="Google Shape;3252;p43"/>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3" name="Google Shape;3253;p4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4" name="Google Shape;3254;p4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5" name="Google Shape;3255;p43"/>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6" name="Google Shape;3256;p4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7" name="Google Shape;3257;p43"/>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8" name="Google Shape;3258;p43"/>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59" name="Google Shape;3259;p43"/>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60" name="Google Shape;3260;p43"/>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61" name="Google Shape;3261;p43"/>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62" name="Google Shape;3262;p43"/>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8"/>
                                        </p:tgtEl>
                                        <p:attrNameLst>
                                          <p:attrName>style.visibility</p:attrName>
                                        </p:attrNameLst>
                                      </p:cBhvr>
                                      <p:to>
                                        <p:strVal val="visible"/>
                                      </p:to>
                                    </p:set>
                                    <p:animEffect filter="fade" transition="in">
                                      <p:cBhvr>
                                        <p:cTn dur="500"/>
                                        <p:tgtEl>
                                          <p:spTgt spid="30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7">
                                            <p:txEl>
                                              <p:pRg end="0" st="0"/>
                                            </p:txEl>
                                          </p:spTgt>
                                        </p:tgtEl>
                                        <p:attrNameLst>
                                          <p:attrName>style.visibility</p:attrName>
                                        </p:attrNameLst>
                                      </p:cBhvr>
                                      <p:to>
                                        <p:strVal val="visible"/>
                                      </p:to>
                                    </p:set>
                                    <p:animEffect filter="fade" transition="in">
                                      <p:cBhvr>
                                        <p:cTn dur="500"/>
                                        <p:tgtEl>
                                          <p:spTgt spid="30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7">
                                            <p:txEl>
                                              <p:pRg end="1" st="1"/>
                                            </p:txEl>
                                          </p:spTgt>
                                        </p:tgtEl>
                                        <p:attrNameLst>
                                          <p:attrName>style.visibility</p:attrName>
                                        </p:attrNameLst>
                                      </p:cBhvr>
                                      <p:to>
                                        <p:strVal val="visible"/>
                                      </p:to>
                                    </p:set>
                                    <p:animEffect filter="fade" transition="in">
                                      <p:cBhvr>
                                        <p:cTn dur="500"/>
                                        <p:tgtEl>
                                          <p:spTgt spid="304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46">
                                            <p:txEl>
                                              <p:pRg end="0" st="0"/>
                                            </p:txEl>
                                          </p:spTgt>
                                        </p:tgtEl>
                                        <p:attrNameLst>
                                          <p:attrName>style.visibility</p:attrName>
                                        </p:attrNameLst>
                                      </p:cBhvr>
                                      <p:to>
                                        <p:strVal val="visible"/>
                                      </p:to>
                                    </p:set>
                                    <p:animEffect filter="fade" transition="in">
                                      <p:cBhvr>
                                        <p:cTn dur="500"/>
                                        <p:tgtEl>
                                          <p:spTgt spid="30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45">
                                            <p:txEl>
                                              <p:pRg end="0" st="0"/>
                                            </p:txEl>
                                          </p:spTgt>
                                        </p:tgtEl>
                                        <p:attrNameLst>
                                          <p:attrName>style.visibility</p:attrName>
                                        </p:attrNameLst>
                                      </p:cBhvr>
                                      <p:to>
                                        <p:strVal val="visible"/>
                                      </p:to>
                                    </p:set>
                                    <p:animEffect filter="fade" transition="in">
                                      <p:cBhvr>
                                        <p:cTn dur="500"/>
                                        <p:tgtEl>
                                          <p:spTgt spid="304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7" name="Shape 3267"/>
        <p:cNvGrpSpPr/>
        <p:nvPr/>
      </p:nvGrpSpPr>
      <p:grpSpPr>
        <a:xfrm>
          <a:off x="0" y="0"/>
          <a:ext cx="0" cy="0"/>
          <a:chOff x="0" y="0"/>
          <a:chExt cx="0" cy="0"/>
        </a:xfrm>
      </p:grpSpPr>
      <p:sp>
        <p:nvSpPr>
          <p:cNvPr id="3268" name="Google Shape;3268;p4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269" name="Google Shape;3269;p4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3270" name="Google Shape;3270;p44"/>
          <p:cNvPicPr preferRelativeResize="0"/>
          <p:nvPr/>
        </p:nvPicPr>
        <p:blipFill rotWithShape="1">
          <a:blip r:embed="rId3">
            <a:alphaModFix/>
          </a:blip>
          <a:srcRect b="0" l="0" r="0" t="0"/>
          <a:stretch/>
        </p:blipFill>
        <p:spPr>
          <a:xfrm>
            <a:off x="488950" y="806450"/>
            <a:ext cx="3656012" cy="173037"/>
          </a:xfrm>
          <a:prstGeom prst="rect">
            <a:avLst/>
          </a:prstGeom>
          <a:noFill/>
          <a:ln>
            <a:noFill/>
          </a:ln>
        </p:spPr>
      </p:pic>
      <p:sp>
        <p:nvSpPr>
          <p:cNvPr id="3271" name="Google Shape;3271;p44"/>
          <p:cNvSpPr txBox="1"/>
          <p:nvPr>
            <p:ph idx="4294967295" type="title"/>
          </p:nvPr>
        </p:nvSpPr>
        <p:spPr>
          <a:xfrm>
            <a:off x="403225" y="269875"/>
            <a:ext cx="7772400" cy="6635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4000"/>
              <a:buFont typeface="Arial"/>
              <a:buNone/>
            </a:pPr>
            <a:r>
              <a:rPr b="0" i="0" lang="en-US" sz="4000" u="none" cap="none" strike="noStrike">
                <a:solidFill>
                  <a:srgbClr val="000099"/>
                </a:solidFill>
                <a:latin typeface="Arial"/>
                <a:ea typeface="Arial"/>
                <a:cs typeface="Arial"/>
                <a:sym typeface="Arial"/>
              </a:rPr>
              <a:t>Ví dụ đệm:</a:t>
            </a:r>
            <a:endParaRPr/>
          </a:p>
        </p:txBody>
      </p:sp>
      <p:sp>
        <p:nvSpPr>
          <p:cNvPr id="3272" name="Google Shape;3272;p44"/>
          <p:cNvSpPr txBox="1"/>
          <p:nvPr>
            <p:ph idx="4294967295" type="body"/>
          </p:nvPr>
        </p:nvSpPr>
        <p:spPr>
          <a:xfrm>
            <a:off x="61912" y="1008062"/>
            <a:ext cx="4597400" cy="1882775"/>
          </a:xfrm>
          <a:prstGeom prst="rect">
            <a:avLst/>
          </a:prstGeom>
          <a:noFill/>
          <a:ln>
            <a:noFill/>
          </a:ln>
        </p:spPr>
        <p:txBody>
          <a:bodyPr anchorCtr="0" anchor="t" bIns="45700" lIns="91425" spcFirstLastPara="1" rIns="91425" wrap="square" tIns="45700">
            <a:noAutofit/>
          </a:bodyPr>
          <a:lstStyle/>
          <a:p>
            <a:pPr indent="0" lvl="0" marL="0" marR="0" rtl="0" algn="just">
              <a:lnSpc>
                <a:spcPct val="85000"/>
              </a:lnSpc>
              <a:spcBef>
                <a:spcPts val="0"/>
              </a:spcBef>
              <a:spcAft>
                <a:spcPts val="0"/>
              </a:spcAft>
              <a:buClr>
                <a:srgbClr val="000099"/>
              </a:buClr>
              <a:buSzPts val="1560"/>
              <a:buFont typeface="Noto Sans Symbols"/>
              <a:buNone/>
            </a:pPr>
            <a:r>
              <a:rPr b="0" i="1" lang="en-US" sz="2400" u="none">
                <a:solidFill>
                  <a:srgbClr val="CC0000"/>
                </a:solidFill>
                <a:latin typeface="Arial"/>
                <a:ea typeface="Arial"/>
                <a:cs typeface="Arial"/>
                <a:sym typeface="Arial"/>
              </a:rPr>
              <a:t>Tính độ khả dụng của đường liên kết truy cập, độ trễ với đệm:</a:t>
            </a:r>
            <a:endParaRPr/>
          </a:p>
          <a:p>
            <a:pPr indent="-82550" lvl="0" marL="0" marR="0" rtl="0" algn="just">
              <a:lnSpc>
                <a:spcPct val="80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Giả sử khả năng đáp ứng của đệm là 0.4</a:t>
            </a:r>
            <a:endParaRPr/>
          </a:p>
          <a:p>
            <a:pPr indent="-233362" lvl="1" marL="576262" marR="0" rtl="0" algn="just">
              <a:lnSpc>
                <a:spcPct val="85000"/>
              </a:lnSpc>
              <a:spcBef>
                <a:spcPts val="400"/>
              </a:spcBef>
              <a:spcAft>
                <a:spcPts val="0"/>
              </a:spcAft>
              <a:buClr>
                <a:srgbClr val="000099"/>
              </a:buClr>
              <a:buSzPts val="1800"/>
              <a:buFont typeface="Noto Sans Symbols"/>
              <a:buChar char="▪"/>
            </a:pPr>
            <a:r>
              <a:rPr b="0" i="0" lang="en-US" sz="1800" u="none" cap="none" strike="noStrike">
                <a:solidFill>
                  <a:schemeClr val="dk1"/>
                </a:solidFill>
                <a:latin typeface="Arial"/>
                <a:ea typeface="Arial"/>
                <a:cs typeface="Arial"/>
                <a:sym typeface="Arial"/>
              </a:rPr>
              <a:t>40% yêu cầu được đệm đáp ứng, 60% yêu cầu được máy chủ gốc đáp ứng</a:t>
            </a:r>
            <a:r>
              <a:rPr b="0" i="0" lang="en-US" sz="2000" u="none" cap="none" strike="noStrike">
                <a:solidFill>
                  <a:schemeClr val="dk1"/>
                </a:solidFill>
                <a:latin typeface="Arial"/>
                <a:ea typeface="Arial"/>
                <a:cs typeface="Arial"/>
                <a:sym typeface="Arial"/>
              </a:rPr>
              <a:t> </a:t>
            </a:r>
            <a:endParaRPr/>
          </a:p>
        </p:txBody>
      </p:sp>
      <p:sp>
        <p:nvSpPr>
          <p:cNvPr id="3273" name="Google Shape;3273;p44"/>
          <p:cNvSpPr txBox="1"/>
          <p:nvPr/>
        </p:nvSpPr>
        <p:spPr>
          <a:xfrm>
            <a:off x="34925" y="3054350"/>
            <a:ext cx="4965700" cy="1570037"/>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85000"/>
              </a:lnSpc>
              <a:spcBef>
                <a:spcPts val="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Độ hiệu dụng của đường kết nối ra ngoài (access liên kết): </a:t>
            </a:r>
            <a:endParaRPr/>
          </a:p>
          <a:p>
            <a:pPr indent="-233362" lvl="1" marL="576262" marR="0" rtl="0" algn="just">
              <a:lnSpc>
                <a:spcPct val="8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Arial"/>
                <a:ea typeface="Arial"/>
                <a:cs typeface="Arial"/>
                <a:sym typeface="Arial"/>
              </a:rPr>
              <a:t>60% yêu cầu dùng access liên kết</a:t>
            </a:r>
            <a:endParaRPr/>
          </a:p>
          <a:p>
            <a:pPr indent="-228600" lvl="0" marL="228600" marR="0" rtl="0" algn="just">
              <a:lnSpc>
                <a:spcPct val="80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Tốc độ truyền dữ liệu đến trình duyệt trên access liên kết = 0.6*1.50 Mbps = 0.9 Mbps </a:t>
            </a:r>
            <a:endParaRPr/>
          </a:p>
          <a:p>
            <a:pPr indent="-233362" lvl="1" marL="576262" marR="0" rtl="0" algn="just">
              <a:lnSpc>
                <a:spcPct val="8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Arial"/>
                <a:ea typeface="Arial"/>
                <a:cs typeface="Arial"/>
                <a:sym typeface="Arial"/>
              </a:rPr>
              <a:t>Độ khả dụng = 0.9/1.54 = 0.58</a:t>
            </a:r>
            <a:endParaRPr/>
          </a:p>
        </p:txBody>
      </p:sp>
      <p:sp>
        <p:nvSpPr>
          <p:cNvPr id="3274" name="Google Shape;3274;p44"/>
          <p:cNvSpPr txBox="1"/>
          <p:nvPr/>
        </p:nvSpPr>
        <p:spPr>
          <a:xfrm>
            <a:off x="25400" y="4964112"/>
            <a:ext cx="5256212" cy="14922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85000"/>
              </a:lnSpc>
              <a:spcBef>
                <a:spcPts val="0"/>
              </a:spcBef>
              <a:spcAft>
                <a:spcPts val="0"/>
              </a:spcAft>
              <a:buClr>
                <a:srgbClr val="000099"/>
              </a:buClr>
              <a:buSzPts val="1430"/>
              <a:buFont typeface="Noto Sans Symbols"/>
              <a:buChar char="❖"/>
            </a:pPr>
            <a:r>
              <a:rPr b="0" i="0" lang="en-US" sz="2200" u="none">
                <a:solidFill>
                  <a:schemeClr val="dk1"/>
                </a:solidFill>
                <a:latin typeface="Arial"/>
                <a:ea typeface="Arial"/>
                <a:cs typeface="Arial"/>
                <a:sym typeface="Arial"/>
              </a:rPr>
              <a:t>Tổng độ trễ</a:t>
            </a:r>
            <a:endParaRPr/>
          </a:p>
          <a:p>
            <a:pPr indent="-233362" lvl="1" marL="576262" marR="0" rtl="0" algn="l">
              <a:lnSpc>
                <a:spcPct val="8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Arial"/>
                <a:ea typeface="Arial"/>
                <a:cs typeface="Arial"/>
                <a:sym typeface="Arial"/>
              </a:rPr>
              <a:t>= 0.6 * (độ trễ từ máy chủ gốc) +0.4 * (độ trễ khi được đệm đáp ứng)</a:t>
            </a:r>
            <a:endParaRPr/>
          </a:p>
          <a:p>
            <a:pPr indent="-233362" lvl="1" marL="576262" marR="0" rtl="0" algn="l">
              <a:lnSpc>
                <a:spcPct val="8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Arial"/>
                <a:ea typeface="Arial"/>
                <a:cs typeface="Arial"/>
                <a:sym typeface="Arial"/>
              </a:rPr>
              <a:t>= 0.6 * (2.01) + 0.4 * (~msecs) </a:t>
            </a:r>
            <a:endParaRPr/>
          </a:p>
          <a:p>
            <a:pPr indent="-233362" lvl="1" marL="576262" marR="0" rtl="0" algn="l">
              <a:lnSpc>
                <a:spcPct val="8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Arial"/>
                <a:ea typeface="Arial"/>
                <a:cs typeface="Arial"/>
                <a:sym typeface="Arial"/>
              </a:rPr>
              <a:t>= ~ 1.2 secs</a:t>
            </a:r>
            <a:endParaRPr/>
          </a:p>
          <a:p>
            <a:pPr indent="-233362" lvl="1" marL="576262" marR="0" rtl="0" algn="l">
              <a:lnSpc>
                <a:spcPct val="80000"/>
              </a:lnSpc>
              <a:spcBef>
                <a:spcPts val="360"/>
              </a:spcBef>
              <a:spcAft>
                <a:spcPts val="0"/>
              </a:spcAft>
              <a:buClr>
                <a:srgbClr val="000099"/>
              </a:buClr>
              <a:buSzPts val="1800"/>
              <a:buFont typeface="Noto Sans Symbols"/>
              <a:buChar char="▪"/>
            </a:pPr>
            <a:r>
              <a:rPr b="0" i="0" lang="en-US" sz="1800" u="none" cap="none" strike="noStrike">
                <a:solidFill>
                  <a:schemeClr val="dk1"/>
                </a:solidFill>
                <a:latin typeface="Arial"/>
                <a:ea typeface="Arial"/>
                <a:cs typeface="Arial"/>
                <a:sym typeface="Arial"/>
              </a:rPr>
              <a:t>Ít hơn với liên kết 154 Mbps (và cũng rẻ hơn!)</a:t>
            </a:r>
            <a:endParaRPr/>
          </a:p>
          <a:p>
            <a:pPr indent="-228600" lvl="0" marL="2286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p:txBody>
      </p:sp>
      <p:sp>
        <p:nvSpPr>
          <p:cNvPr id="3275" name="Google Shape;3275;p44"/>
          <p:cNvSpPr/>
          <p:nvPr/>
        </p:nvSpPr>
        <p:spPr>
          <a:xfrm>
            <a:off x="4932362" y="4392612"/>
            <a:ext cx="2965450" cy="1390650"/>
          </a:xfrm>
          <a:custGeom>
            <a:rect b="b" l="l" r="r" t="t"/>
            <a:pathLst>
              <a:path extrusionOk="0" h="876" w="1868">
                <a:moveTo>
                  <a:pt x="31" y="327"/>
                </a:moveTo>
                <a:cubicBezTo>
                  <a:pt x="20" y="237"/>
                  <a:pt x="0" y="189"/>
                  <a:pt x="103" y="137"/>
                </a:cubicBezTo>
                <a:cubicBezTo>
                  <a:pt x="206" y="85"/>
                  <a:pt x="476" y="34"/>
                  <a:pt x="649" y="17"/>
                </a:cubicBezTo>
                <a:cubicBezTo>
                  <a:pt x="822" y="0"/>
                  <a:pt x="955" y="18"/>
                  <a:pt x="1141" y="35"/>
                </a:cubicBezTo>
                <a:cubicBezTo>
                  <a:pt x="1327" y="52"/>
                  <a:pt x="1658" y="3"/>
                  <a:pt x="1763" y="121"/>
                </a:cubicBezTo>
                <a:cubicBezTo>
                  <a:pt x="1868" y="239"/>
                  <a:pt x="1840" y="621"/>
                  <a:pt x="1774" y="741"/>
                </a:cubicBezTo>
                <a:cubicBezTo>
                  <a:pt x="1708" y="861"/>
                  <a:pt x="1534" y="827"/>
                  <a:pt x="1369" y="845"/>
                </a:cubicBezTo>
                <a:cubicBezTo>
                  <a:pt x="1204" y="863"/>
                  <a:pt x="935" y="851"/>
                  <a:pt x="781" y="851"/>
                </a:cubicBezTo>
                <a:cubicBezTo>
                  <a:pt x="627" y="851"/>
                  <a:pt x="549" y="876"/>
                  <a:pt x="447" y="847"/>
                </a:cubicBezTo>
                <a:cubicBezTo>
                  <a:pt x="345" y="818"/>
                  <a:pt x="237" y="762"/>
                  <a:pt x="168" y="676"/>
                </a:cubicBezTo>
                <a:cubicBezTo>
                  <a:pt x="98" y="589"/>
                  <a:pt x="29" y="468"/>
                  <a:pt x="31" y="327"/>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3276" name="Google Shape;3276;p44"/>
          <p:cNvCxnSpPr/>
          <p:nvPr/>
        </p:nvCxnSpPr>
        <p:spPr>
          <a:xfrm flipH="1">
            <a:off x="5381625" y="4702175"/>
            <a:ext cx="855662" cy="431800"/>
          </a:xfrm>
          <a:prstGeom prst="straightConnector1">
            <a:avLst/>
          </a:prstGeom>
          <a:noFill/>
          <a:ln cap="flat" cmpd="sng" w="28575">
            <a:solidFill>
              <a:schemeClr val="dk1"/>
            </a:solidFill>
            <a:prstDash val="solid"/>
            <a:miter lim="800000"/>
            <a:headEnd len="med" w="med" type="none"/>
            <a:tailEnd len="med" w="med" type="none"/>
          </a:ln>
        </p:spPr>
      </p:cxnSp>
      <p:cxnSp>
        <p:nvCxnSpPr>
          <p:cNvPr id="3277" name="Google Shape;3277;p44"/>
          <p:cNvCxnSpPr/>
          <p:nvPr/>
        </p:nvCxnSpPr>
        <p:spPr>
          <a:xfrm flipH="1">
            <a:off x="5891212" y="4749800"/>
            <a:ext cx="563562" cy="393700"/>
          </a:xfrm>
          <a:prstGeom prst="straightConnector1">
            <a:avLst/>
          </a:prstGeom>
          <a:noFill/>
          <a:ln cap="flat" cmpd="sng" w="28575">
            <a:solidFill>
              <a:schemeClr val="dk1"/>
            </a:solidFill>
            <a:prstDash val="solid"/>
            <a:miter lim="800000"/>
            <a:headEnd len="med" w="med" type="none"/>
            <a:tailEnd len="med" w="med" type="none"/>
          </a:ln>
        </p:spPr>
      </p:cxnSp>
      <p:cxnSp>
        <p:nvCxnSpPr>
          <p:cNvPr id="3278" name="Google Shape;3278;p44"/>
          <p:cNvCxnSpPr/>
          <p:nvPr/>
        </p:nvCxnSpPr>
        <p:spPr>
          <a:xfrm flipH="1">
            <a:off x="6429375" y="4756150"/>
            <a:ext cx="149225" cy="382587"/>
          </a:xfrm>
          <a:prstGeom prst="straightConnector1">
            <a:avLst/>
          </a:prstGeom>
          <a:noFill/>
          <a:ln cap="flat" cmpd="sng" w="28575">
            <a:solidFill>
              <a:schemeClr val="dk1"/>
            </a:solidFill>
            <a:prstDash val="solid"/>
            <a:miter lim="800000"/>
            <a:headEnd len="med" w="med" type="none"/>
            <a:tailEnd len="med" w="med" type="none"/>
          </a:ln>
        </p:spPr>
      </p:cxnSp>
      <p:cxnSp>
        <p:nvCxnSpPr>
          <p:cNvPr id="3279" name="Google Shape;3279;p44"/>
          <p:cNvCxnSpPr/>
          <p:nvPr/>
        </p:nvCxnSpPr>
        <p:spPr>
          <a:xfrm>
            <a:off x="6796087" y="4735512"/>
            <a:ext cx="123825" cy="412750"/>
          </a:xfrm>
          <a:prstGeom prst="straightConnector1">
            <a:avLst/>
          </a:prstGeom>
          <a:noFill/>
          <a:ln cap="flat" cmpd="sng" w="28575">
            <a:solidFill>
              <a:schemeClr val="dk1"/>
            </a:solidFill>
            <a:prstDash val="solid"/>
            <a:miter lim="800000"/>
            <a:headEnd len="med" w="med" type="none"/>
            <a:tailEnd len="med" w="med" type="none"/>
          </a:ln>
        </p:spPr>
      </p:cxnSp>
      <p:sp>
        <p:nvSpPr>
          <p:cNvPr id="3280" name="Google Shape;3280;p44"/>
          <p:cNvSpPr txBox="1"/>
          <p:nvPr/>
        </p:nvSpPr>
        <p:spPr>
          <a:xfrm>
            <a:off x="4914900" y="4097337"/>
            <a:ext cx="1125537"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Network</a:t>
            </a:r>
            <a:endParaRPr/>
          </a:p>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tổ chức</a:t>
            </a:r>
            <a:endParaRPr/>
          </a:p>
        </p:txBody>
      </p:sp>
      <p:sp>
        <p:nvSpPr>
          <p:cNvPr id="3281" name="Google Shape;3281;p44"/>
          <p:cNvSpPr txBox="1"/>
          <p:nvPr/>
        </p:nvSpPr>
        <p:spPr>
          <a:xfrm>
            <a:off x="6823075" y="4660900"/>
            <a:ext cx="15795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Gbps LAN</a:t>
            </a:r>
            <a:endParaRPr/>
          </a:p>
        </p:txBody>
      </p:sp>
      <p:grpSp>
        <p:nvGrpSpPr>
          <p:cNvPr id="3282" name="Google Shape;3282;p44"/>
          <p:cNvGrpSpPr/>
          <p:nvPr/>
        </p:nvGrpSpPr>
        <p:grpSpPr>
          <a:xfrm>
            <a:off x="6154737" y="4460875"/>
            <a:ext cx="881062" cy="307975"/>
            <a:chOff x="2356" y="1300"/>
            <a:chExt cx="555" cy="194"/>
          </a:xfrm>
        </p:grpSpPr>
        <p:sp>
          <p:nvSpPr>
            <p:cNvPr id="3283" name="Google Shape;3283;p44"/>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84" name="Google Shape;3284;p44"/>
            <p:cNvSpPr txBox="1"/>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85" name="Google Shape;3285;p44"/>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286" name="Google Shape;3286;p44"/>
            <p:cNvGrpSpPr/>
            <p:nvPr/>
          </p:nvGrpSpPr>
          <p:grpSpPr>
            <a:xfrm>
              <a:off x="2468" y="1332"/>
              <a:ext cx="310" cy="60"/>
              <a:chOff x="2468" y="1332"/>
              <a:chExt cx="310" cy="60"/>
            </a:xfrm>
          </p:grpSpPr>
          <p:sp>
            <p:nvSpPr>
              <p:cNvPr id="3287" name="Google Shape;3287;p44"/>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288" name="Google Shape;3288;p44"/>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3289" name="Google Shape;3289;p44"/>
            <p:cNvCxnSpPr/>
            <p:nvPr/>
          </p:nvCxnSpPr>
          <p:spPr>
            <a:xfrm>
              <a:off x="2357" y="1361"/>
              <a:ext cx="0" cy="84"/>
            </a:xfrm>
            <a:prstGeom prst="straightConnector1">
              <a:avLst/>
            </a:prstGeom>
            <a:noFill/>
            <a:ln cap="flat" cmpd="sng" w="9525">
              <a:solidFill>
                <a:schemeClr val="dk1"/>
              </a:solidFill>
              <a:prstDash val="solid"/>
              <a:miter lim="800000"/>
              <a:headEnd len="med" w="med" type="none"/>
              <a:tailEnd len="med" w="med" type="none"/>
            </a:ln>
          </p:spPr>
        </p:cxnSp>
        <p:cxnSp>
          <p:nvCxnSpPr>
            <p:cNvPr id="3290" name="Google Shape;3290;p44"/>
            <p:cNvCxnSpPr/>
            <p:nvPr/>
          </p:nvCxnSpPr>
          <p:spPr>
            <a:xfrm>
              <a:off x="2907" y="1363"/>
              <a:ext cx="0" cy="84"/>
            </a:xfrm>
            <a:prstGeom prst="straightConnector1">
              <a:avLst/>
            </a:prstGeom>
            <a:noFill/>
            <a:ln cap="flat" cmpd="sng" w="9525">
              <a:solidFill>
                <a:schemeClr val="dk1"/>
              </a:solidFill>
              <a:prstDash val="solid"/>
              <a:miter lim="800000"/>
              <a:headEnd len="med" w="med" type="none"/>
              <a:tailEnd len="med" w="med" type="none"/>
            </a:ln>
          </p:spPr>
        </p:cxnSp>
      </p:grpSp>
      <p:grpSp>
        <p:nvGrpSpPr>
          <p:cNvPr id="3291" name="Google Shape;3291;p44"/>
          <p:cNvGrpSpPr/>
          <p:nvPr/>
        </p:nvGrpSpPr>
        <p:grpSpPr>
          <a:xfrm>
            <a:off x="5068887" y="5070475"/>
            <a:ext cx="525462" cy="557212"/>
            <a:chOff x="-44" y="1473"/>
            <a:chExt cx="981" cy="1105"/>
          </a:xfrm>
        </p:grpSpPr>
        <p:pic>
          <p:nvPicPr>
            <p:cNvPr descr="desktop_computer_stylized_medium" id="3292" name="Google Shape;3292;p4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293" name="Google Shape;3293;p4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294" name="Google Shape;3294;p44"/>
          <p:cNvGrpSpPr/>
          <p:nvPr/>
        </p:nvGrpSpPr>
        <p:grpSpPr>
          <a:xfrm>
            <a:off x="5580062" y="5092700"/>
            <a:ext cx="525462" cy="557212"/>
            <a:chOff x="-44" y="1473"/>
            <a:chExt cx="981" cy="1105"/>
          </a:xfrm>
        </p:grpSpPr>
        <p:pic>
          <p:nvPicPr>
            <p:cNvPr descr="desktop_computer_stylized_medium" id="3295" name="Google Shape;3295;p4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296" name="Google Shape;3296;p4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297" name="Google Shape;3297;p44"/>
          <p:cNvGrpSpPr/>
          <p:nvPr/>
        </p:nvGrpSpPr>
        <p:grpSpPr>
          <a:xfrm>
            <a:off x="6103937" y="5081587"/>
            <a:ext cx="525462" cy="557212"/>
            <a:chOff x="-44" y="1473"/>
            <a:chExt cx="981" cy="1105"/>
          </a:xfrm>
        </p:grpSpPr>
        <p:pic>
          <p:nvPicPr>
            <p:cNvPr descr="desktop_computer_stylized_medium" id="3298" name="Google Shape;3298;p44"/>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299" name="Google Shape;3299;p4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00" name="Google Shape;3300;p44"/>
          <p:cNvSpPr txBox="1"/>
          <p:nvPr/>
        </p:nvSpPr>
        <p:spPr>
          <a:xfrm>
            <a:off x="7654925" y="1789112"/>
            <a:ext cx="1222375"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gốc</a:t>
            </a:r>
            <a:endParaRPr/>
          </a:p>
        </p:txBody>
      </p:sp>
      <p:cxnSp>
        <p:nvCxnSpPr>
          <p:cNvPr id="3301" name="Google Shape;3301;p44"/>
          <p:cNvCxnSpPr/>
          <p:nvPr/>
        </p:nvCxnSpPr>
        <p:spPr>
          <a:xfrm>
            <a:off x="6591300" y="3467100"/>
            <a:ext cx="0" cy="1062037"/>
          </a:xfrm>
          <a:prstGeom prst="straightConnector1">
            <a:avLst/>
          </a:prstGeom>
          <a:noFill/>
          <a:ln cap="flat" cmpd="sng" w="28575">
            <a:solidFill>
              <a:schemeClr val="dk1"/>
            </a:solidFill>
            <a:prstDash val="solid"/>
            <a:miter lim="800000"/>
            <a:headEnd len="med" w="med" type="none"/>
            <a:tailEnd len="med" w="med" type="none"/>
          </a:ln>
        </p:spPr>
      </p:cxnSp>
      <p:sp>
        <p:nvSpPr>
          <p:cNvPr id="3302" name="Google Shape;3302;p44"/>
          <p:cNvSpPr txBox="1"/>
          <p:nvPr/>
        </p:nvSpPr>
        <p:spPr>
          <a:xfrm>
            <a:off x="6592887" y="3656012"/>
            <a:ext cx="18669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1.54 Mbps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access liên kết</a:t>
            </a:r>
            <a:endParaRPr/>
          </a:p>
        </p:txBody>
      </p:sp>
      <p:grpSp>
        <p:nvGrpSpPr>
          <p:cNvPr id="3303" name="Google Shape;3303;p44"/>
          <p:cNvGrpSpPr/>
          <p:nvPr/>
        </p:nvGrpSpPr>
        <p:grpSpPr>
          <a:xfrm>
            <a:off x="6757987" y="5002212"/>
            <a:ext cx="1909763" cy="814387"/>
            <a:chOff x="4217" y="3611"/>
            <a:chExt cx="1203" cy="513"/>
          </a:xfrm>
        </p:grpSpPr>
        <p:sp>
          <p:nvSpPr>
            <p:cNvPr id="3304" name="Google Shape;3304;p44"/>
            <p:cNvSpPr txBox="1"/>
            <p:nvPr/>
          </p:nvSpPr>
          <p:spPr>
            <a:xfrm>
              <a:off x="4217" y="3611"/>
              <a:ext cx="329" cy="473"/>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05" name="Google Shape;3305;p44"/>
            <p:cNvSpPr txBox="1"/>
            <p:nvPr/>
          </p:nvSpPr>
          <p:spPr>
            <a:xfrm>
              <a:off x="4531" y="3717"/>
              <a:ext cx="889" cy="40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Local web </a:t>
              </a:r>
              <a:endParaRPr/>
            </a:p>
            <a:p>
              <a:pPr indent="0" lvl="0" marL="0" marR="0" rtl="0" algn="ctr">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đệm</a:t>
              </a:r>
              <a:endParaRPr/>
            </a:p>
          </p:txBody>
        </p:sp>
      </p:grpSp>
      <p:cxnSp>
        <p:nvCxnSpPr>
          <p:cNvPr id="3306" name="Google Shape;3306;p44"/>
          <p:cNvCxnSpPr/>
          <p:nvPr/>
        </p:nvCxnSpPr>
        <p:spPr>
          <a:xfrm>
            <a:off x="5267325" y="2409825"/>
            <a:ext cx="285750" cy="114300"/>
          </a:xfrm>
          <a:prstGeom prst="straightConnector1">
            <a:avLst/>
          </a:prstGeom>
          <a:noFill/>
          <a:ln cap="flat" cmpd="sng" w="28575">
            <a:solidFill>
              <a:schemeClr val="accent2"/>
            </a:solidFill>
            <a:prstDash val="solid"/>
            <a:miter lim="800000"/>
            <a:headEnd len="med" w="med" type="none"/>
            <a:tailEnd len="med" w="med" type="none"/>
          </a:ln>
        </p:spPr>
      </p:cxnSp>
      <p:cxnSp>
        <p:nvCxnSpPr>
          <p:cNvPr id="3307" name="Google Shape;3307;p44"/>
          <p:cNvCxnSpPr/>
          <p:nvPr/>
        </p:nvCxnSpPr>
        <p:spPr>
          <a:xfrm>
            <a:off x="6076950" y="2028825"/>
            <a:ext cx="66675" cy="276225"/>
          </a:xfrm>
          <a:prstGeom prst="straightConnector1">
            <a:avLst/>
          </a:prstGeom>
          <a:noFill/>
          <a:ln cap="flat" cmpd="sng" w="28575">
            <a:solidFill>
              <a:schemeClr val="accent2"/>
            </a:solidFill>
            <a:prstDash val="solid"/>
            <a:miter lim="800000"/>
            <a:headEnd len="med" w="med" type="none"/>
            <a:tailEnd len="med" w="med" type="none"/>
          </a:ln>
        </p:spPr>
      </p:cxnSp>
      <p:cxnSp>
        <p:nvCxnSpPr>
          <p:cNvPr id="3308" name="Google Shape;3308;p44"/>
          <p:cNvCxnSpPr/>
          <p:nvPr/>
        </p:nvCxnSpPr>
        <p:spPr>
          <a:xfrm flipH="1">
            <a:off x="6705600" y="2066925"/>
            <a:ext cx="9525" cy="238125"/>
          </a:xfrm>
          <a:prstGeom prst="straightConnector1">
            <a:avLst/>
          </a:prstGeom>
          <a:noFill/>
          <a:ln cap="flat" cmpd="sng" w="28575">
            <a:solidFill>
              <a:schemeClr val="accent2"/>
            </a:solidFill>
            <a:prstDash val="solid"/>
            <a:miter lim="800000"/>
            <a:headEnd len="med" w="med" type="none"/>
            <a:tailEnd len="med" w="med" type="none"/>
          </a:ln>
        </p:spPr>
      </p:cxnSp>
      <p:cxnSp>
        <p:nvCxnSpPr>
          <p:cNvPr id="3309" name="Google Shape;3309;p44"/>
          <p:cNvCxnSpPr/>
          <p:nvPr/>
        </p:nvCxnSpPr>
        <p:spPr>
          <a:xfrm flipH="1">
            <a:off x="7162800" y="2228850"/>
            <a:ext cx="133350" cy="209550"/>
          </a:xfrm>
          <a:prstGeom prst="straightConnector1">
            <a:avLst/>
          </a:prstGeom>
          <a:noFill/>
          <a:ln cap="flat" cmpd="sng" w="28575">
            <a:solidFill>
              <a:schemeClr val="accent2"/>
            </a:solidFill>
            <a:prstDash val="solid"/>
            <a:miter lim="800000"/>
            <a:headEnd len="med" w="med" type="none"/>
            <a:tailEnd len="med" w="med" type="none"/>
          </a:ln>
        </p:spPr>
      </p:cxnSp>
      <p:cxnSp>
        <p:nvCxnSpPr>
          <p:cNvPr id="3310" name="Google Shape;3310;p44"/>
          <p:cNvCxnSpPr/>
          <p:nvPr/>
        </p:nvCxnSpPr>
        <p:spPr>
          <a:xfrm rot="10800000">
            <a:off x="7324725" y="2990850"/>
            <a:ext cx="247650" cy="0"/>
          </a:xfrm>
          <a:prstGeom prst="straightConnector1">
            <a:avLst/>
          </a:prstGeom>
          <a:noFill/>
          <a:ln cap="flat" cmpd="sng" w="28575">
            <a:solidFill>
              <a:schemeClr val="accent2"/>
            </a:solidFill>
            <a:prstDash val="solid"/>
            <a:miter lim="800000"/>
            <a:headEnd len="med" w="med" type="none"/>
            <a:tailEnd len="med" w="med" type="none"/>
          </a:ln>
        </p:spPr>
      </p:cxnSp>
      <p:sp>
        <p:nvSpPr>
          <p:cNvPr id="3311" name="Google Shape;3311;p44"/>
          <p:cNvSpPr/>
          <p:nvPr/>
        </p:nvSpPr>
        <p:spPr>
          <a:xfrm>
            <a:off x="5351462" y="2022475"/>
            <a:ext cx="2174875" cy="1581150"/>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12" name="Google Shape;3312;p44"/>
          <p:cNvSpPr txBox="1"/>
          <p:nvPr/>
        </p:nvSpPr>
        <p:spPr>
          <a:xfrm>
            <a:off x="5962650" y="2354262"/>
            <a:ext cx="112236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public</a:t>
            </a:r>
            <a:endParaRPr/>
          </a:p>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 Internet</a:t>
            </a:r>
            <a:endParaRPr/>
          </a:p>
        </p:txBody>
      </p:sp>
      <p:grpSp>
        <p:nvGrpSpPr>
          <p:cNvPr id="3313" name="Google Shape;3313;p44"/>
          <p:cNvGrpSpPr/>
          <p:nvPr/>
        </p:nvGrpSpPr>
        <p:grpSpPr>
          <a:xfrm>
            <a:off x="6175375" y="3165475"/>
            <a:ext cx="881062" cy="307975"/>
            <a:chOff x="2356" y="1300"/>
            <a:chExt cx="555" cy="194"/>
          </a:xfrm>
        </p:grpSpPr>
        <p:sp>
          <p:nvSpPr>
            <p:cNvPr id="3314" name="Google Shape;3314;p44"/>
            <p:cNvSpPr/>
            <p:nvPr/>
          </p:nvSpPr>
          <p:spPr>
            <a:xfrm>
              <a:off x="2357" y="1385"/>
              <a:ext cx="551" cy="109"/>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15" name="Google Shape;3315;p44"/>
            <p:cNvSpPr txBox="1"/>
            <p:nvPr/>
          </p:nvSpPr>
          <p:spPr>
            <a:xfrm>
              <a:off x="2357" y="1374"/>
              <a:ext cx="554" cy="66"/>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16" name="Google Shape;3316;p44"/>
            <p:cNvSpPr/>
            <p:nvPr/>
          </p:nvSpPr>
          <p:spPr>
            <a:xfrm>
              <a:off x="2356" y="1300"/>
              <a:ext cx="551" cy="127"/>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17" name="Google Shape;3317;p44"/>
            <p:cNvGrpSpPr/>
            <p:nvPr/>
          </p:nvGrpSpPr>
          <p:grpSpPr>
            <a:xfrm>
              <a:off x="2468" y="1332"/>
              <a:ext cx="310" cy="60"/>
              <a:chOff x="2468" y="1332"/>
              <a:chExt cx="310" cy="60"/>
            </a:xfrm>
          </p:grpSpPr>
          <p:sp>
            <p:nvSpPr>
              <p:cNvPr id="3318" name="Google Shape;3318;p44"/>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19" name="Google Shape;3319;p44"/>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2857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3320" name="Google Shape;3320;p44"/>
            <p:cNvCxnSpPr/>
            <p:nvPr/>
          </p:nvCxnSpPr>
          <p:spPr>
            <a:xfrm>
              <a:off x="2357" y="1361"/>
              <a:ext cx="0" cy="84"/>
            </a:xfrm>
            <a:prstGeom prst="straightConnector1">
              <a:avLst/>
            </a:prstGeom>
            <a:noFill/>
            <a:ln cap="flat" cmpd="sng" w="9525">
              <a:solidFill>
                <a:schemeClr val="dk1"/>
              </a:solidFill>
              <a:prstDash val="solid"/>
              <a:miter lim="800000"/>
              <a:headEnd len="med" w="med" type="none"/>
              <a:tailEnd len="med" w="med" type="none"/>
            </a:ln>
          </p:spPr>
        </p:cxnSp>
        <p:cxnSp>
          <p:nvCxnSpPr>
            <p:cNvPr id="3321" name="Google Shape;3321;p44"/>
            <p:cNvCxnSpPr/>
            <p:nvPr/>
          </p:nvCxnSpPr>
          <p:spPr>
            <a:xfrm>
              <a:off x="2907" y="1363"/>
              <a:ext cx="0" cy="84"/>
            </a:xfrm>
            <a:prstGeom prst="straightConnector1">
              <a:avLst/>
            </a:prstGeom>
            <a:noFill/>
            <a:ln cap="flat" cmpd="sng" w="9525">
              <a:solidFill>
                <a:schemeClr val="dk1"/>
              </a:solidFill>
              <a:prstDash val="solid"/>
              <a:miter lim="800000"/>
              <a:headEnd len="med" w="med" type="none"/>
              <a:tailEnd len="med" w="med" type="none"/>
            </a:ln>
          </p:spPr>
        </p:cxnSp>
      </p:grpSp>
      <p:grpSp>
        <p:nvGrpSpPr>
          <p:cNvPr id="3322" name="Google Shape;3322;p44"/>
          <p:cNvGrpSpPr/>
          <p:nvPr/>
        </p:nvGrpSpPr>
        <p:grpSpPr>
          <a:xfrm>
            <a:off x="4919662" y="1957387"/>
            <a:ext cx="377825" cy="576262"/>
            <a:chOff x="4140" y="429"/>
            <a:chExt cx="1425" cy="2396"/>
          </a:xfrm>
        </p:grpSpPr>
        <p:sp>
          <p:nvSpPr>
            <p:cNvPr id="3323" name="Google Shape;3323;p4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24" name="Google Shape;3324;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25" name="Google Shape;3325;p4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26" name="Google Shape;3326;p4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27" name="Google Shape;3327;p44"/>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28" name="Google Shape;3328;p44"/>
            <p:cNvGrpSpPr/>
            <p:nvPr/>
          </p:nvGrpSpPr>
          <p:grpSpPr>
            <a:xfrm>
              <a:off x="4751" y="667"/>
              <a:ext cx="581" cy="145"/>
              <a:chOff x="616" y="2567"/>
              <a:chExt cx="725" cy="139"/>
            </a:xfrm>
          </p:grpSpPr>
          <p:sp>
            <p:nvSpPr>
              <p:cNvPr id="3329" name="Google Shape;3329;p44"/>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30" name="Google Shape;3330;p44"/>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31" name="Google Shape;3331;p44"/>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32" name="Google Shape;3332;p44"/>
            <p:cNvGrpSpPr/>
            <p:nvPr/>
          </p:nvGrpSpPr>
          <p:grpSpPr>
            <a:xfrm>
              <a:off x="4745" y="996"/>
              <a:ext cx="581" cy="132"/>
              <a:chOff x="611" y="2571"/>
              <a:chExt cx="725" cy="137"/>
            </a:xfrm>
          </p:grpSpPr>
          <p:sp>
            <p:nvSpPr>
              <p:cNvPr id="3333" name="Google Shape;3333;p44"/>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34" name="Google Shape;3334;p44"/>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35" name="Google Shape;3335;p44"/>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36" name="Google Shape;3336;p44"/>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37" name="Google Shape;3337;p44"/>
            <p:cNvGrpSpPr/>
            <p:nvPr/>
          </p:nvGrpSpPr>
          <p:grpSpPr>
            <a:xfrm>
              <a:off x="4733" y="1639"/>
              <a:ext cx="587" cy="146"/>
              <a:chOff x="611" y="2571"/>
              <a:chExt cx="731" cy="134"/>
            </a:xfrm>
          </p:grpSpPr>
          <p:sp>
            <p:nvSpPr>
              <p:cNvPr id="3338" name="Google Shape;3338;p44"/>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39" name="Google Shape;3339;p44"/>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40" name="Google Shape;3340;p4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41" name="Google Shape;3341;p44"/>
            <p:cNvGrpSpPr/>
            <p:nvPr/>
          </p:nvGrpSpPr>
          <p:grpSpPr>
            <a:xfrm>
              <a:off x="4739" y="1327"/>
              <a:ext cx="580" cy="139"/>
              <a:chOff x="614" y="2568"/>
              <a:chExt cx="723" cy="139"/>
            </a:xfrm>
          </p:grpSpPr>
          <p:sp>
            <p:nvSpPr>
              <p:cNvPr id="3342" name="Google Shape;3342;p44"/>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43" name="Google Shape;3343;p44"/>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44" name="Google Shape;3344;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45" name="Google Shape;3345;p4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46" name="Google Shape;3346;p4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47" name="Google Shape;3347;p44"/>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48" name="Google Shape;3348;p4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49" name="Google Shape;3349;p44"/>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50" name="Google Shape;3350;p44"/>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51" name="Google Shape;3351;p44"/>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52" name="Google Shape;3352;p44"/>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53" name="Google Shape;3353;p44"/>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54" name="Google Shape;3354;p44"/>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355" name="Google Shape;3355;p44"/>
          <p:cNvGrpSpPr/>
          <p:nvPr/>
        </p:nvGrpSpPr>
        <p:grpSpPr>
          <a:xfrm>
            <a:off x="5834062" y="1479550"/>
            <a:ext cx="377825" cy="576262"/>
            <a:chOff x="4140" y="429"/>
            <a:chExt cx="1425" cy="2396"/>
          </a:xfrm>
        </p:grpSpPr>
        <p:sp>
          <p:nvSpPr>
            <p:cNvPr id="3356" name="Google Shape;3356;p4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57" name="Google Shape;3357;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58" name="Google Shape;3358;p4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59" name="Google Shape;3359;p4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60" name="Google Shape;3360;p44"/>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61" name="Google Shape;3361;p44"/>
            <p:cNvGrpSpPr/>
            <p:nvPr/>
          </p:nvGrpSpPr>
          <p:grpSpPr>
            <a:xfrm>
              <a:off x="4751" y="667"/>
              <a:ext cx="581" cy="145"/>
              <a:chOff x="616" y="2567"/>
              <a:chExt cx="725" cy="139"/>
            </a:xfrm>
          </p:grpSpPr>
          <p:sp>
            <p:nvSpPr>
              <p:cNvPr id="3362" name="Google Shape;3362;p44"/>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63" name="Google Shape;3363;p44"/>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64" name="Google Shape;3364;p44"/>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65" name="Google Shape;3365;p44"/>
            <p:cNvGrpSpPr/>
            <p:nvPr/>
          </p:nvGrpSpPr>
          <p:grpSpPr>
            <a:xfrm>
              <a:off x="4745" y="996"/>
              <a:ext cx="581" cy="132"/>
              <a:chOff x="611" y="2571"/>
              <a:chExt cx="725" cy="137"/>
            </a:xfrm>
          </p:grpSpPr>
          <p:sp>
            <p:nvSpPr>
              <p:cNvPr id="3366" name="Google Shape;3366;p44"/>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67" name="Google Shape;3367;p44"/>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68" name="Google Shape;3368;p44"/>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69" name="Google Shape;3369;p44"/>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70" name="Google Shape;3370;p44"/>
            <p:cNvGrpSpPr/>
            <p:nvPr/>
          </p:nvGrpSpPr>
          <p:grpSpPr>
            <a:xfrm>
              <a:off x="4733" y="1639"/>
              <a:ext cx="587" cy="146"/>
              <a:chOff x="611" y="2571"/>
              <a:chExt cx="731" cy="134"/>
            </a:xfrm>
          </p:grpSpPr>
          <p:sp>
            <p:nvSpPr>
              <p:cNvPr id="3371" name="Google Shape;3371;p44"/>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72" name="Google Shape;3372;p44"/>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73" name="Google Shape;3373;p4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74" name="Google Shape;3374;p44"/>
            <p:cNvGrpSpPr/>
            <p:nvPr/>
          </p:nvGrpSpPr>
          <p:grpSpPr>
            <a:xfrm>
              <a:off x="4739" y="1327"/>
              <a:ext cx="580" cy="139"/>
              <a:chOff x="614" y="2568"/>
              <a:chExt cx="723" cy="139"/>
            </a:xfrm>
          </p:grpSpPr>
          <p:sp>
            <p:nvSpPr>
              <p:cNvPr id="3375" name="Google Shape;3375;p44"/>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76" name="Google Shape;3376;p44"/>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77" name="Google Shape;3377;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78" name="Google Shape;3378;p4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79" name="Google Shape;3379;p4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80" name="Google Shape;3380;p44"/>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81" name="Google Shape;3381;p4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82" name="Google Shape;3382;p44"/>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83" name="Google Shape;3383;p44"/>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84" name="Google Shape;3384;p44"/>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85" name="Google Shape;3385;p44"/>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86" name="Google Shape;3386;p44"/>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87" name="Google Shape;3387;p44"/>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388" name="Google Shape;3388;p44"/>
          <p:cNvGrpSpPr/>
          <p:nvPr/>
        </p:nvGrpSpPr>
        <p:grpSpPr>
          <a:xfrm>
            <a:off x="6586537" y="1511300"/>
            <a:ext cx="377825" cy="576262"/>
            <a:chOff x="4140" y="429"/>
            <a:chExt cx="1425" cy="2396"/>
          </a:xfrm>
        </p:grpSpPr>
        <p:sp>
          <p:nvSpPr>
            <p:cNvPr id="3389" name="Google Shape;3389;p4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90" name="Google Shape;3390;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91" name="Google Shape;3391;p4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92" name="Google Shape;3392;p4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93" name="Google Shape;3393;p44"/>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94" name="Google Shape;3394;p44"/>
            <p:cNvGrpSpPr/>
            <p:nvPr/>
          </p:nvGrpSpPr>
          <p:grpSpPr>
            <a:xfrm>
              <a:off x="4751" y="667"/>
              <a:ext cx="581" cy="145"/>
              <a:chOff x="616" y="2567"/>
              <a:chExt cx="725" cy="139"/>
            </a:xfrm>
          </p:grpSpPr>
          <p:sp>
            <p:nvSpPr>
              <p:cNvPr id="3395" name="Google Shape;3395;p44"/>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396" name="Google Shape;3396;p44"/>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397" name="Google Shape;3397;p44"/>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398" name="Google Shape;3398;p44"/>
            <p:cNvGrpSpPr/>
            <p:nvPr/>
          </p:nvGrpSpPr>
          <p:grpSpPr>
            <a:xfrm>
              <a:off x="4745" y="996"/>
              <a:ext cx="581" cy="132"/>
              <a:chOff x="611" y="2571"/>
              <a:chExt cx="725" cy="137"/>
            </a:xfrm>
          </p:grpSpPr>
          <p:sp>
            <p:nvSpPr>
              <p:cNvPr id="3399" name="Google Shape;3399;p44"/>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00" name="Google Shape;3400;p44"/>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01" name="Google Shape;3401;p44"/>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02" name="Google Shape;3402;p44"/>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03" name="Google Shape;3403;p44"/>
            <p:cNvGrpSpPr/>
            <p:nvPr/>
          </p:nvGrpSpPr>
          <p:grpSpPr>
            <a:xfrm>
              <a:off x="4733" y="1639"/>
              <a:ext cx="587" cy="146"/>
              <a:chOff x="611" y="2571"/>
              <a:chExt cx="731" cy="134"/>
            </a:xfrm>
          </p:grpSpPr>
          <p:sp>
            <p:nvSpPr>
              <p:cNvPr id="3404" name="Google Shape;3404;p44"/>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05" name="Google Shape;3405;p44"/>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06" name="Google Shape;3406;p4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07" name="Google Shape;3407;p44"/>
            <p:cNvGrpSpPr/>
            <p:nvPr/>
          </p:nvGrpSpPr>
          <p:grpSpPr>
            <a:xfrm>
              <a:off x="4739" y="1327"/>
              <a:ext cx="580" cy="139"/>
              <a:chOff x="614" y="2568"/>
              <a:chExt cx="723" cy="139"/>
            </a:xfrm>
          </p:grpSpPr>
          <p:sp>
            <p:nvSpPr>
              <p:cNvPr id="3408" name="Google Shape;3408;p44"/>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09" name="Google Shape;3409;p44"/>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10" name="Google Shape;3410;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11" name="Google Shape;3411;p4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12" name="Google Shape;3412;p4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13" name="Google Shape;3413;p44"/>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14" name="Google Shape;3414;p4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15" name="Google Shape;3415;p44"/>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16" name="Google Shape;3416;p44"/>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17" name="Google Shape;3417;p44"/>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18" name="Google Shape;3418;p44"/>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19" name="Google Shape;3419;p44"/>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20" name="Google Shape;3420;p44"/>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421" name="Google Shape;3421;p44"/>
          <p:cNvGrpSpPr/>
          <p:nvPr/>
        </p:nvGrpSpPr>
        <p:grpSpPr>
          <a:xfrm>
            <a:off x="7196137" y="1663700"/>
            <a:ext cx="377825" cy="576262"/>
            <a:chOff x="4140" y="429"/>
            <a:chExt cx="1425" cy="2396"/>
          </a:xfrm>
        </p:grpSpPr>
        <p:sp>
          <p:nvSpPr>
            <p:cNvPr id="3422" name="Google Shape;3422;p4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23" name="Google Shape;3423;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24" name="Google Shape;3424;p4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25" name="Google Shape;3425;p4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26" name="Google Shape;3426;p44"/>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27" name="Google Shape;3427;p44"/>
            <p:cNvGrpSpPr/>
            <p:nvPr/>
          </p:nvGrpSpPr>
          <p:grpSpPr>
            <a:xfrm>
              <a:off x="4751" y="667"/>
              <a:ext cx="581" cy="145"/>
              <a:chOff x="616" y="2567"/>
              <a:chExt cx="725" cy="139"/>
            </a:xfrm>
          </p:grpSpPr>
          <p:sp>
            <p:nvSpPr>
              <p:cNvPr id="3428" name="Google Shape;3428;p44"/>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29" name="Google Shape;3429;p44"/>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30" name="Google Shape;3430;p44"/>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31" name="Google Shape;3431;p44"/>
            <p:cNvGrpSpPr/>
            <p:nvPr/>
          </p:nvGrpSpPr>
          <p:grpSpPr>
            <a:xfrm>
              <a:off x="4745" y="996"/>
              <a:ext cx="581" cy="132"/>
              <a:chOff x="611" y="2571"/>
              <a:chExt cx="725" cy="137"/>
            </a:xfrm>
          </p:grpSpPr>
          <p:sp>
            <p:nvSpPr>
              <p:cNvPr id="3432" name="Google Shape;3432;p44"/>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33" name="Google Shape;3433;p44"/>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34" name="Google Shape;3434;p44"/>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35" name="Google Shape;3435;p44"/>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36" name="Google Shape;3436;p44"/>
            <p:cNvGrpSpPr/>
            <p:nvPr/>
          </p:nvGrpSpPr>
          <p:grpSpPr>
            <a:xfrm>
              <a:off x="4733" y="1639"/>
              <a:ext cx="587" cy="146"/>
              <a:chOff x="611" y="2571"/>
              <a:chExt cx="731" cy="134"/>
            </a:xfrm>
          </p:grpSpPr>
          <p:sp>
            <p:nvSpPr>
              <p:cNvPr id="3437" name="Google Shape;3437;p44"/>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38" name="Google Shape;3438;p44"/>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39" name="Google Shape;3439;p4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40" name="Google Shape;3440;p44"/>
            <p:cNvGrpSpPr/>
            <p:nvPr/>
          </p:nvGrpSpPr>
          <p:grpSpPr>
            <a:xfrm>
              <a:off x="4739" y="1327"/>
              <a:ext cx="580" cy="139"/>
              <a:chOff x="614" y="2568"/>
              <a:chExt cx="723" cy="139"/>
            </a:xfrm>
          </p:grpSpPr>
          <p:sp>
            <p:nvSpPr>
              <p:cNvPr id="3441" name="Google Shape;3441;p44"/>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42" name="Google Shape;3442;p44"/>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43" name="Google Shape;3443;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44" name="Google Shape;3444;p4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45" name="Google Shape;3445;p4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46" name="Google Shape;3446;p44"/>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47" name="Google Shape;3447;p4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48" name="Google Shape;3448;p44"/>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49" name="Google Shape;3449;p44"/>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50" name="Google Shape;3450;p44"/>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51" name="Google Shape;3451;p44"/>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52" name="Google Shape;3452;p44"/>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53" name="Google Shape;3453;p44"/>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454" name="Google Shape;3454;p44"/>
          <p:cNvGrpSpPr/>
          <p:nvPr/>
        </p:nvGrpSpPr>
        <p:grpSpPr>
          <a:xfrm>
            <a:off x="7524750" y="2609850"/>
            <a:ext cx="377825" cy="576262"/>
            <a:chOff x="4140" y="429"/>
            <a:chExt cx="1425" cy="2396"/>
          </a:xfrm>
        </p:grpSpPr>
        <p:sp>
          <p:nvSpPr>
            <p:cNvPr id="3455" name="Google Shape;3455;p4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56" name="Google Shape;3456;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57" name="Google Shape;3457;p4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58" name="Google Shape;3458;p4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59" name="Google Shape;3459;p44"/>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60" name="Google Shape;3460;p44"/>
            <p:cNvGrpSpPr/>
            <p:nvPr/>
          </p:nvGrpSpPr>
          <p:grpSpPr>
            <a:xfrm>
              <a:off x="4751" y="667"/>
              <a:ext cx="581" cy="145"/>
              <a:chOff x="616" y="2567"/>
              <a:chExt cx="725" cy="139"/>
            </a:xfrm>
          </p:grpSpPr>
          <p:sp>
            <p:nvSpPr>
              <p:cNvPr id="3461" name="Google Shape;3461;p44"/>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62" name="Google Shape;3462;p44"/>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63" name="Google Shape;3463;p44"/>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64" name="Google Shape;3464;p44"/>
            <p:cNvGrpSpPr/>
            <p:nvPr/>
          </p:nvGrpSpPr>
          <p:grpSpPr>
            <a:xfrm>
              <a:off x="4745" y="996"/>
              <a:ext cx="581" cy="132"/>
              <a:chOff x="611" y="2571"/>
              <a:chExt cx="725" cy="137"/>
            </a:xfrm>
          </p:grpSpPr>
          <p:sp>
            <p:nvSpPr>
              <p:cNvPr id="3465" name="Google Shape;3465;p44"/>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66" name="Google Shape;3466;p44"/>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67" name="Google Shape;3467;p44"/>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68" name="Google Shape;3468;p44"/>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69" name="Google Shape;3469;p44"/>
            <p:cNvGrpSpPr/>
            <p:nvPr/>
          </p:nvGrpSpPr>
          <p:grpSpPr>
            <a:xfrm>
              <a:off x="4733" y="1639"/>
              <a:ext cx="587" cy="146"/>
              <a:chOff x="611" y="2571"/>
              <a:chExt cx="731" cy="134"/>
            </a:xfrm>
          </p:grpSpPr>
          <p:sp>
            <p:nvSpPr>
              <p:cNvPr id="3470" name="Google Shape;3470;p44"/>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71" name="Google Shape;3471;p44"/>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72" name="Google Shape;3472;p4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73" name="Google Shape;3473;p44"/>
            <p:cNvGrpSpPr/>
            <p:nvPr/>
          </p:nvGrpSpPr>
          <p:grpSpPr>
            <a:xfrm>
              <a:off x="4739" y="1327"/>
              <a:ext cx="580" cy="139"/>
              <a:chOff x="614" y="2568"/>
              <a:chExt cx="723" cy="139"/>
            </a:xfrm>
          </p:grpSpPr>
          <p:sp>
            <p:nvSpPr>
              <p:cNvPr id="3474" name="Google Shape;3474;p44"/>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75" name="Google Shape;3475;p44"/>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76" name="Google Shape;3476;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77" name="Google Shape;3477;p4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78" name="Google Shape;3478;p4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79" name="Google Shape;3479;p44"/>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80" name="Google Shape;3480;p4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81" name="Google Shape;3481;p44"/>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82" name="Google Shape;3482;p44"/>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83" name="Google Shape;3483;p44"/>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84" name="Google Shape;3484;p44"/>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85" name="Google Shape;3485;p44"/>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86" name="Google Shape;3486;p44"/>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487" name="Google Shape;3487;p44"/>
          <p:cNvGrpSpPr/>
          <p:nvPr/>
        </p:nvGrpSpPr>
        <p:grpSpPr>
          <a:xfrm>
            <a:off x="6784975" y="5027612"/>
            <a:ext cx="377825" cy="576262"/>
            <a:chOff x="4140" y="429"/>
            <a:chExt cx="1425" cy="2396"/>
          </a:xfrm>
        </p:grpSpPr>
        <p:sp>
          <p:nvSpPr>
            <p:cNvPr id="3488" name="Google Shape;3488;p4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89" name="Google Shape;3489;p44"/>
            <p:cNvSpPr txBox="1"/>
            <p:nvPr/>
          </p:nvSpPr>
          <p:spPr>
            <a:xfrm>
              <a:off x="4206"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90" name="Google Shape;3490;p4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91" name="Google Shape;3491;p4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92" name="Google Shape;3492;p44"/>
            <p:cNvSpPr txBox="1"/>
            <p:nvPr/>
          </p:nvSpPr>
          <p:spPr>
            <a:xfrm>
              <a:off x="4212"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93" name="Google Shape;3493;p44"/>
            <p:cNvGrpSpPr/>
            <p:nvPr/>
          </p:nvGrpSpPr>
          <p:grpSpPr>
            <a:xfrm>
              <a:off x="4751" y="667"/>
              <a:ext cx="581" cy="145"/>
              <a:chOff x="616" y="2567"/>
              <a:chExt cx="725" cy="139"/>
            </a:xfrm>
          </p:grpSpPr>
          <p:sp>
            <p:nvSpPr>
              <p:cNvPr id="3494" name="Google Shape;3494;p44"/>
              <p:cNvSpPr/>
              <p:nvPr/>
            </p:nvSpPr>
            <p:spPr>
              <a:xfrm>
                <a:off x="616" y="2567"/>
                <a:ext cx="725"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95" name="Google Shape;3495;p44"/>
              <p:cNvSpPr/>
              <p:nvPr/>
            </p:nvSpPr>
            <p:spPr>
              <a:xfrm>
                <a:off x="631" y="2586"/>
                <a:ext cx="695"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496" name="Google Shape;3496;p44"/>
            <p:cNvSpPr txBox="1"/>
            <p:nvPr/>
          </p:nvSpPr>
          <p:spPr>
            <a:xfrm>
              <a:off x="4224" y="1016"/>
              <a:ext cx="599" cy="53"/>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497" name="Google Shape;3497;p44"/>
            <p:cNvGrpSpPr/>
            <p:nvPr/>
          </p:nvGrpSpPr>
          <p:grpSpPr>
            <a:xfrm>
              <a:off x="4745" y="996"/>
              <a:ext cx="581" cy="132"/>
              <a:chOff x="611" y="2571"/>
              <a:chExt cx="725" cy="137"/>
            </a:xfrm>
          </p:grpSpPr>
          <p:sp>
            <p:nvSpPr>
              <p:cNvPr id="3498" name="Google Shape;3498;p44"/>
              <p:cNvSpPr/>
              <p:nvPr/>
            </p:nvSpPr>
            <p:spPr>
              <a:xfrm>
                <a:off x="611" y="2571"/>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499" name="Google Shape;3499;p44"/>
              <p:cNvSpPr/>
              <p:nvPr/>
            </p:nvSpPr>
            <p:spPr>
              <a:xfrm>
                <a:off x="626" y="2584"/>
                <a:ext cx="69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500" name="Google Shape;3500;p44"/>
            <p:cNvSpPr txBox="1"/>
            <p:nvPr/>
          </p:nvSpPr>
          <p:spPr>
            <a:xfrm>
              <a:off x="4218" y="1360"/>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01" name="Google Shape;3501;p44"/>
            <p:cNvSpPr txBox="1"/>
            <p:nvPr/>
          </p:nvSpPr>
          <p:spPr>
            <a:xfrm>
              <a:off x="4230" y="1657"/>
              <a:ext cx="593"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502" name="Google Shape;3502;p44"/>
            <p:cNvGrpSpPr/>
            <p:nvPr/>
          </p:nvGrpSpPr>
          <p:grpSpPr>
            <a:xfrm>
              <a:off x="4733" y="1639"/>
              <a:ext cx="587" cy="146"/>
              <a:chOff x="611" y="2571"/>
              <a:chExt cx="731" cy="134"/>
            </a:xfrm>
          </p:grpSpPr>
          <p:sp>
            <p:nvSpPr>
              <p:cNvPr id="3503" name="Google Shape;3503;p44"/>
              <p:cNvSpPr/>
              <p:nvPr/>
            </p:nvSpPr>
            <p:spPr>
              <a:xfrm>
                <a:off x="611" y="2571"/>
                <a:ext cx="731"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04" name="Google Shape;3504;p44"/>
              <p:cNvSpPr/>
              <p:nvPr/>
            </p:nvSpPr>
            <p:spPr>
              <a:xfrm>
                <a:off x="626" y="2589"/>
                <a:ext cx="701" cy="9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505" name="Google Shape;3505;p4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506" name="Google Shape;3506;p44"/>
            <p:cNvGrpSpPr/>
            <p:nvPr/>
          </p:nvGrpSpPr>
          <p:grpSpPr>
            <a:xfrm>
              <a:off x="4739" y="1327"/>
              <a:ext cx="580" cy="139"/>
              <a:chOff x="614" y="2568"/>
              <a:chExt cx="723" cy="139"/>
            </a:xfrm>
          </p:grpSpPr>
          <p:sp>
            <p:nvSpPr>
              <p:cNvPr id="3507" name="Google Shape;3507;p44"/>
              <p:cNvSpPr/>
              <p:nvPr/>
            </p:nvSpPr>
            <p:spPr>
              <a:xfrm>
                <a:off x="614" y="2568"/>
                <a:ext cx="723"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08" name="Google Shape;3508;p44"/>
              <p:cNvSpPr/>
              <p:nvPr/>
            </p:nvSpPr>
            <p:spPr>
              <a:xfrm>
                <a:off x="629" y="2581"/>
                <a:ext cx="694"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509" name="Google Shape;3509;p44"/>
            <p:cNvSpPr txBox="1"/>
            <p:nvPr/>
          </p:nvSpPr>
          <p:spPr>
            <a:xfrm>
              <a:off x="5248" y="429"/>
              <a:ext cx="72"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0" name="Google Shape;3510;p4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1" name="Google Shape;3511;p4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2" name="Google Shape;3512;p44"/>
            <p:cNvSpPr/>
            <p:nvPr/>
          </p:nvSpPr>
          <p:spPr>
            <a:xfrm>
              <a:off x="5517" y="2614"/>
              <a:ext cx="48"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3" name="Google Shape;3513;p4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4" name="Google Shape;3514;p44"/>
            <p:cNvSpPr/>
            <p:nvPr/>
          </p:nvSpPr>
          <p:spPr>
            <a:xfrm>
              <a:off x="4140" y="2680"/>
              <a:ext cx="1197"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5" name="Google Shape;3515;p44"/>
            <p:cNvSpPr/>
            <p:nvPr/>
          </p:nvSpPr>
          <p:spPr>
            <a:xfrm>
              <a:off x="4206" y="2713"/>
              <a:ext cx="1072"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6" name="Google Shape;3516;p44"/>
            <p:cNvSpPr/>
            <p:nvPr/>
          </p:nvSpPr>
          <p:spPr>
            <a:xfrm>
              <a:off x="4308" y="2383"/>
              <a:ext cx="156"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7" name="Google Shape;3517;p44"/>
            <p:cNvSpPr/>
            <p:nvPr/>
          </p:nvSpPr>
          <p:spPr>
            <a:xfrm>
              <a:off x="4487" y="2383"/>
              <a:ext cx="162"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8" name="Google Shape;3518;p44"/>
            <p:cNvSpPr/>
            <p:nvPr/>
          </p:nvSpPr>
          <p:spPr>
            <a:xfrm>
              <a:off x="4661" y="2383"/>
              <a:ext cx="162"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19" name="Google Shape;3519;p44"/>
            <p:cNvSpPr txBox="1"/>
            <p:nvPr/>
          </p:nvSpPr>
          <p:spPr>
            <a:xfrm>
              <a:off x="5062" y="1835"/>
              <a:ext cx="84"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3"/>
                                        </p:tgtEl>
                                        <p:attrNameLst>
                                          <p:attrName>style.visibility</p:attrName>
                                        </p:attrNameLst>
                                      </p:cBhvr>
                                      <p:to>
                                        <p:strVal val="visible"/>
                                      </p:to>
                                    </p:set>
                                    <p:animEffect filter="fade" transition="in">
                                      <p:cBhvr>
                                        <p:cTn dur="500"/>
                                        <p:tgtEl>
                                          <p:spTgt spid="3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4"/>
                                        </p:tgtEl>
                                        <p:attrNameLst>
                                          <p:attrName>style.visibility</p:attrName>
                                        </p:attrNameLst>
                                      </p:cBhvr>
                                      <p:to>
                                        <p:strVal val="visible"/>
                                      </p:to>
                                    </p:set>
                                    <p:animEffect filter="fade" transition="in">
                                      <p:cBhvr>
                                        <p:cTn dur="500"/>
                                        <p:tgtEl>
                                          <p:spTgt spid="3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4" name="Shape 3524"/>
        <p:cNvGrpSpPr/>
        <p:nvPr/>
      </p:nvGrpSpPr>
      <p:grpSpPr>
        <a:xfrm>
          <a:off x="0" y="0"/>
          <a:ext cx="0" cy="0"/>
          <a:chOff x="0" y="0"/>
          <a:chExt cx="0" cy="0"/>
        </a:xfrm>
      </p:grpSpPr>
      <p:sp>
        <p:nvSpPr>
          <p:cNvPr id="3525" name="Google Shape;3525;p4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526" name="Google Shape;3526;p4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3527" name="Google Shape;3527;p45"/>
          <p:cNvSpPr txBox="1"/>
          <p:nvPr>
            <p:ph type="title"/>
          </p:nvPr>
        </p:nvSpPr>
        <p:spPr>
          <a:xfrm>
            <a:off x="287337" y="193675"/>
            <a:ext cx="7962900" cy="7397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GET có điều kiện</a:t>
            </a:r>
            <a:endParaRPr/>
          </a:p>
        </p:txBody>
      </p:sp>
      <p:sp>
        <p:nvSpPr>
          <p:cNvPr id="3528" name="Google Shape;3528;p45"/>
          <p:cNvSpPr txBox="1"/>
          <p:nvPr>
            <p:ph idx="1" type="body"/>
          </p:nvPr>
        </p:nvSpPr>
        <p:spPr>
          <a:xfrm>
            <a:off x="268287" y="1403350"/>
            <a:ext cx="4129087" cy="5132387"/>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365"/>
              <a:buFont typeface="Noto Sans Symbols"/>
              <a:buChar char="❖"/>
            </a:pPr>
            <a:r>
              <a:rPr b="0" i="1" lang="en-US" sz="2100" u="none">
                <a:solidFill>
                  <a:srgbClr val="CC0000"/>
                </a:solidFill>
                <a:latin typeface="Arial"/>
                <a:ea typeface="Arial"/>
                <a:cs typeface="Arial"/>
                <a:sym typeface="Arial"/>
              </a:rPr>
              <a:t>Mục tiêu:</a:t>
            </a:r>
            <a:r>
              <a:rPr b="0" i="0" lang="en-US" sz="2100" u="none">
                <a:solidFill>
                  <a:schemeClr val="dk1"/>
                </a:solidFill>
                <a:latin typeface="Arial"/>
                <a:ea typeface="Arial"/>
                <a:cs typeface="Arial"/>
                <a:sym typeface="Arial"/>
              </a:rPr>
              <a:t> không gửi đối tượng nếu đối tượng trong cache đã được cập nhật</a:t>
            </a:r>
            <a:endParaRPr/>
          </a:p>
          <a:p>
            <a:pPr indent="-285750" lvl="1" marL="742950" rtl="0" algn="l">
              <a:lnSpc>
                <a:spcPct val="85000"/>
              </a:lnSpc>
              <a:spcBef>
                <a:spcPts val="420"/>
              </a:spcBef>
              <a:spcAft>
                <a:spcPts val="0"/>
              </a:spcAft>
              <a:buClr>
                <a:srgbClr val="000099"/>
              </a:buClr>
              <a:buSzPts val="2100"/>
              <a:buFont typeface="Noto Sans Symbols"/>
              <a:buChar char="▪"/>
            </a:pPr>
            <a:r>
              <a:rPr b="0" i="0" lang="en-US" sz="2100" u="none">
                <a:solidFill>
                  <a:schemeClr val="dk1"/>
                </a:solidFill>
                <a:latin typeface="Arial"/>
                <a:ea typeface="Arial"/>
                <a:cs typeface="Arial"/>
                <a:sym typeface="Arial"/>
              </a:rPr>
              <a:t>Không có độ trễ truyền dữ liệu</a:t>
            </a:r>
            <a:endParaRPr/>
          </a:p>
          <a:p>
            <a:pPr indent="-285750" lvl="1" marL="742950" rtl="0" algn="l">
              <a:lnSpc>
                <a:spcPct val="85000"/>
              </a:lnSpc>
              <a:spcBef>
                <a:spcPts val="420"/>
              </a:spcBef>
              <a:spcAft>
                <a:spcPts val="0"/>
              </a:spcAft>
              <a:buClr>
                <a:srgbClr val="000099"/>
              </a:buClr>
              <a:buSzPts val="2100"/>
              <a:buFont typeface="Noto Sans Symbols"/>
              <a:buChar char="▪"/>
            </a:pPr>
            <a:r>
              <a:rPr b="0" i="0" lang="en-US" sz="2100" u="none">
                <a:solidFill>
                  <a:schemeClr val="dk1"/>
                </a:solidFill>
                <a:latin typeface="Arial"/>
                <a:ea typeface="Arial"/>
                <a:cs typeface="Arial"/>
                <a:sym typeface="Arial"/>
              </a:rPr>
              <a:t>Mức độ sử dụng đường liên kết thấp hơn</a:t>
            </a:r>
            <a:endParaRPr/>
          </a:p>
          <a:p>
            <a:pPr indent="-342900" lvl="0" marL="342900" rtl="0" algn="l">
              <a:lnSpc>
                <a:spcPct val="85000"/>
              </a:lnSpc>
              <a:spcBef>
                <a:spcPts val="420"/>
              </a:spcBef>
              <a:spcAft>
                <a:spcPts val="0"/>
              </a:spcAft>
              <a:buClr>
                <a:srgbClr val="000099"/>
              </a:buClr>
              <a:buSzPts val="1365"/>
              <a:buFont typeface="Noto Sans Symbols"/>
              <a:buChar char="❖"/>
            </a:pPr>
            <a:r>
              <a:rPr b="0" i="1" lang="en-US" sz="2100" u="none">
                <a:solidFill>
                  <a:schemeClr val="dk1"/>
                </a:solidFill>
                <a:latin typeface="Arial"/>
                <a:ea typeface="Arial"/>
                <a:cs typeface="Arial"/>
                <a:sym typeface="Arial"/>
              </a:rPr>
              <a:t>Cache:</a:t>
            </a:r>
            <a:r>
              <a:rPr b="0" i="0" lang="en-US" sz="2100" u="none">
                <a:solidFill>
                  <a:schemeClr val="dk1"/>
                </a:solidFill>
                <a:latin typeface="Arial"/>
                <a:ea typeface="Arial"/>
                <a:cs typeface="Arial"/>
                <a:sym typeface="Arial"/>
              </a:rPr>
              <a:t> xác định thời gian của bản sao được đệm trong thông điệp yêu cầu HTTP</a:t>
            </a:r>
            <a:endParaRPr/>
          </a:p>
          <a:p>
            <a:pPr indent="-285750" lvl="1" marL="742950" rtl="0" algn="l">
              <a:lnSpc>
                <a:spcPct val="85000"/>
              </a:lnSpc>
              <a:spcBef>
                <a:spcPts val="420"/>
              </a:spcBef>
              <a:spcAft>
                <a:spcPts val="0"/>
              </a:spcAft>
              <a:buSzPts val="2100"/>
              <a:buNone/>
            </a:pPr>
            <a:r>
              <a:rPr b="1" i="0" lang="en-US" sz="2100" u="none">
                <a:solidFill>
                  <a:schemeClr val="dk1"/>
                </a:solidFill>
                <a:latin typeface="Arial"/>
                <a:ea typeface="Arial"/>
                <a:cs typeface="Arial"/>
                <a:sym typeface="Arial"/>
              </a:rPr>
              <a:t>If-modified-since: &lt;date&gt;</a:t>
            </a:r>
            <a:endParaRPr/>
          </a:p>
          <a:p>
            <a:pPr indent="-342900" lvl="0" marL="342900" rtl="0" algn="l">
              <a:lnSpc>
                <a:spcPct val="85000"/>
              </a:lnSpc>
              <a:spcBef>
                <a:spcPts val="420"/>
              </a:spcBef>
              <a:spcAft>
                <a:spcPts val="0"/>
              </a:spcAft>
              <a:buClr>
                <a:srgbClr val="000099"/>
              </a:buClr>
              <a:buSzPts val="1365"/>
              <a:buFont typeface="Noto Sans Symbols"/>
              <a:buChar char="❖"/>
            </a:pPr>
            <a:r>
              <a:rPr b="0" i="1" lang="en-US" sz="2100" u="none">
                <a:solidFill>
                  <a:schemeClr val="dk1"/>
                </a:solidFill>
                <a:latin typeface="Arial"/>
                <a:ea typeface="Arial"/>
                <a:cs typeface="Arial"/>
                <a:sym typeface="Arial"/>
              </a:rPr>
              <a:t>Máy chủ:</a:t>
            </a:r>
            <a:r>
              <a:rPr b="0" i="0" lang="en-US" sz="2100" u="none">
                <a:solidFill>
                  <a:schemeClr val="dk1"/>
                </a:solidFill>
                <a:latin typeface="Arial"/>
                <a:ea typeface="Arial"/>
                <a:cs typeface="Arial"/>
                <a:sym typeface="Arial"/>
              </a:rPr>
              <a:t> đáp ứng không chứa đối tượng nếu bản sao trong cache đã được cập nhật: </a:t>
            </a:r>
            <a:endParaRPr/>
          </a:p>
          <a:p>
            <a:pPr indent="-285750" lvl="1" marL="742950" rtl="0" algn="l">
              <a:lnSpc>
                <a:spcPct val="85000"/>
              </a:lnSpc>
              <a:spcBef>
                <a:spcPts val="420"/>
              </a:spcBef>
              <a:spcAft>
                <a:spcPts val="0"/>
              </a:spcAft>
              <a:buSzPts val="2100"/>
              <a:buNone/>
            </a:pPr>
            <a:r>
              <a:rPr b="1" i="0" lang="en-US" sz="2100" u="none">
                <a:solidFill>
                  <a:schemeClr val="dk1"/>
                </a:solidFill>
                <a:latin typeface="Arial"/>
                <a:ea typeface="Arial"/>
                <a:cs typeface="Arial"/>
                <a:sym typeface="Arial"/>
              </a:rPr>
              <a:t>HTTP/1.0 304 Not Modified</a:t>
            </a:r>
            <a:endParaRPr/>
          </a:p>
        </p:txBody>
      </p:sp>
      <p:cxnSp>
        <p:nvCxnSpPr>
          <p:cNvPr id="3529" name="Google Shape;3529;p45"/>
          <p:cNvCxnSpPr/>
          <p:nvPr/>
        </p:nvCxnSpPr>
        <p:spPr>
          <a:xfrm>
            <a:off x="4521200" y="2114550"/>
            <a:ext cx="3305175" cy="381000"/>
          </a:xfrm>
          <a:prstGeom prst="straightConnector1">
            <a:avLst/>
          </a:prstGeom>
          <a:noFill/>
          <a:ln cap="flat" cmpd="sng" w="19050">
            <a:solidFill>
              <a:schemeClr val="dk1"/>
            </a:solidFill>
            <a:prstDash val="solid"/>
            <a:miter lim="800000"/>
            <a:headEnd len="med" w="med" type="none"/>
            <a:tailEnd len="med" w="med" type="triangle"/>
          </a:ln>
        </p:spPr>
      </p:cxnSp>
      <p:sp>
        <p:nvSpPr>
          <p:cNvPr id="3530" name="Google Shape;3530;p45"/>
          <p:cNvSpPr txBox="1"/>
          <p:nvPr/>
        </p:nvSpPr>
        <p:spPr>
          <a:xfrm>
            <a:off x="4827587" y="1998662"/>
            <a:ext cx="2681287" cy="6207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 request msg</a:t>
            </a:r>
            <a:endParaRPr/>
          </a:p>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If-modified-since: &lt;date&gt;</a:t>
            </a:r>
            <a:endParaRPr/>
          </a:p>
        </p:txBody>
      </p:sp>
      <p:cxnSp>
        <p:nvCxnSpPr>
          <p:cNvPr id="3531" name="Google Shape;3531;p45"/>
          <p:cNvCxnSpPr/>
          <p:nvPr/>
        </p:nvCxnSpPr>
        <p:spPr>
          <a:xfrm flipH="1">
            <a:off x="4540250" y="2860675"/>
            <a:ext cx="3305175" cy="381000"/>
          </a:xfrm>
          <a:prstGeom prst="straightConnector1">
            <a:avLst/>
          </a:prstGeom>
          <a:noFill/>
          <a:ln cap="flat" cmpd="sng" w="19050">
            <a:solidFill>
              <a:schemeClr val="dk1"/>
            </a:solidFill>
            <a:prstDash val="solid"/>
            <a:miter lim="800000"/>
            <a:headEnd len="med" w="med" type="none"/>
            <a:tailEnd len="med" w="med" type="triangle"/>
          </a:ln>
        </p:spPr>
      </p:cxnSp>
      <p:grpSp>
        <p:nvGrpSpPr>
          <p:cNvPr id="3532" name="Google Shape;3532;p45"/>
          <p:cNvGrpSpPr/>
          <p:nvPr/>
        </p:nvGrpSpPr>
        <p:grpSpPr>
          <a:xfrm>
            <a:off x="4808537" y="2854325"/>
            <a:ext cx="2643187" cy="865187"/>
            <a:chOff x="2698" y="2036"/>
            <a:chExt cx="1665" cy="545"/>
          </a:xfrm>
        </p:grpSpPr>
        <p:sp>
          <p:nvSpPr>
            <p:cNvPr id="3533" name="Google Shape;3533;p45"/>
            <p:cNvSpPr txBox="1"/>
            <p:nvPr/>
          </p:nvSpPr>
          <p:spPr>
            <a:xfrm>
              <a:off x="2760" y="2071"/>
              <a:ext cx="1578" cy="46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34" name="Google Shape;3534;p45"/>
            <p:cNvSpPr txBox="1"/>
            <p:nvPr/>
          </p:nvSpPr>
          <p:spPr>
            <a:xfrm>
              <a:off x="2698" y="2036"/>
              <a:ext cx="1665" cy="545"/>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 response</a:t>
              </a:r>
              <a:endParaRPr/>
            </a:p>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HTTP/1.0 </a:t>
              </a:r>
              <a:endParaRPr/>
            </a:p>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304 Not Modified</a:t>
              </a:r>
              <a:endParaRPr/>
            </a:p>
          </p:txBody>
        </p:sp>
      </p:grpSp>
      <p:sp>
        <p:nvSpPr>
          <p:cNvPr id="3535" name="Google Shape;3535;p45"/>
          <p:cNvSpPr txBox="1"/>
          <p:nvPr/>
        </p:nvSpPr>
        <p:spPr>
          <a:xfrm>
            <a:off x="7645400" y="2176462"/>
            <a:ext cx="1565275" cy="16319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Đối tượng</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không được</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thay đổi </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trước</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&lt;ngày&gt;</a:t>
            </a:r>
            <a:endParaRPr/>
          </a:p>
        </p:txBody>
      </p:sp>
      <p:cxnSp>
        <p:nvCxnSpPr>
          <p:cNvPr id="3536" name="Google Shape;3536;p45"/>
          <p:cNvCxnSpPr/>
          <p:nvPr/>
        </p:nvCxnSpPr>
        <p:spPr>
          <a:xfrm>
            <a:off x="4278312" y="4079875"/>
            <a:ext cx="3905250" cy="0"/>
          </a:xfrm>
          <a:prstGeom prst="straightConnector1">
            <a:avLst/>
          </a:prstGeom>
          <a:noFill/>
          <a:ln cap="flat" cmpd="sng" w="28575">
            <a:solidFill>
              <a:srgbClr val="000099"/>
            </a:solidFill>
            <a:prstDash val="solid"/>
            <a:miter lim="800000"/>
            <a:headEnd len="med" w="med" type="none"/>
            <a:tailEnd len="med" w="med" type="none"/>
          </a:ln>
        </p:spPr>
      </p:cxnSp>
      <p:cxnSp>
        <p:nvCxnSpPr>
          <p:cNvPr id="3537" name="Google Shape;3537;p45"/>
          <p:cNvCxnSpPr/>
          <p:nvPr/>
        </p:nvCxnSpPr>
        <p:spPr>
          <a:xfrm>
            <a:off x="4587875" y="4678362"/>
            <a:ext cx="3305175" cy="381000"/>
          </a:xfrm>
          <a:prstGeom prst="straightConnector1">
            <a:avLst/>
          </a:prstGeom>
          <a:noFill/>
          <a:ln cap="flat" cmpd="sng" w="19050">
            <a:solidFill>
              <a:schemeClr val="dk1"/>
            </a:solidFill>
            <a:prstDash val="solid"/>
            <a:miter lim="800000"/>
            <a:headEnd len="med" w="med" type="none"/>
            <a:tailEnd len="med" w="med" type="triangle"/>
          </a:ln>
        </p:spPr>
      </p:cxnSp>
      <p:sp>
        <p:nvSpPr>
          <p:cNvPr id="3538" name="Google Shape;3538;p45"/>
          <p:cNvSpPr txBox="1"/>
          <p:nvPr/>
        </p:nvSpPr>
        <p:spPr>
          <a:xfrm>
            <a:off x="4832350" y="4562475"/>
            <a:ext cx="2681287" cy="6207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 request msg</a:t>
            </a:r>
            <a:endParaRPr/>
          </a:p>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If-modified-since: &lt;date&gt;</a:t>
            </a:r>
            <a:endParaRPr/>
          </a:p>
        </p:txBody>
      </p:sp>
      <p:cxnSp>
        <p:nvCxnSpPr>
          <p:cNvPr id="3539" name="Google Shape;3539;p45"/>
          <p:cNvCxnSpPr/>
          <p:nvPr/>
        </p:nvCxnSpPr>
        <p:spPr>
          <a:xfrm flipH="1">
            <a:off x="4606925" y="5457825"/>
            <a:ext cx="3305175" cy="381000"/>
          </a:xfrm>
          <a:prstGeom prst="straightConnector1">
            <a:avLst/>
          </a:prstGeom>
          <a:noFill/>
          <a:ln cap="flat" cmpd="sng" w="19050">
            <a:solidFill>
              <a:schemeClr val="dk1"/>
            </a:solidFill>
            <a:prstDash val="solid"/>
            <a:miter lim="800000"/>
            <a:headEnd len="med" w="med" type="none"/>
            <a:tailEnd len="med" w="med" type="triangle"/>
          </a:ln>
        </p:spPr>
      </p:cxnSp>
      <p:sp>
        <p:nvSpPr>
          <p:cNvPr id="3540" name="Google Shape;3540;p45"/>
          <p:cNvSpPr txBox="1"/>
          <p:nvPr/>
        </p:nvSpPr>
        <p:spPr>
          <a:xfrm>
            <a:off x="4851400" y="5402262"/>
            <a:ext cx="2643187" cy="92551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HTTP response</a:t>
            </a:r>
            <a:endParaRPr/>
          </a:p>
          <a:p>
            <a:pPr indent="0" lvl="0" marL="0" marR="0" rtl="0" algn="ctr">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HTTP/1.0 200 OK</a:t>
            </a:r>
            <a:endParaRPr/>
          </a:p>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&lt;data&gt;</a:t>
            </a:r>
            <a:endParaRPr/>
          </a:p>
        </p:txBody>
      </p:sp>
      <p:sp>
        <p:nvSpPr>
          <p:cNvPr id="3541" name="Google Shape;3541;p45"/>
          <p:cNvSpPr txBox="1"/>
          <p:nvPr/>
        </p:nvSpPr>
        <p:spPr>
          <a:xfrm>
            <a:off x="7770812" y="4694237"/>
            <a:ext cx="1349375" cy="1323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Đối tượng</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được thay</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đổi sau</a:t>
            </a:r>
            <a:endParaRPr/>
          </a:p>
          <a:p>
            <a:pPr indent="0" lvl="0" marL="0" marR="0" rtl="0" algn="ctr">
              <a:lnSpc>
                <a:spcPct val="100000"/>
              </a:lnSpc>
              <a:spcBef>
                <a:spcPts val="0"/>
              </a:spcBef>
              <a:spcAft>
                <a:spcPts val="0"/>
              </a:spcAft>
              <a:buClr>
                <a:srgbClr val="000099"/>
              </a:buClr>
              <a:buSzPts val="2000"/>
              <a:buFont typeface="Arial"/>
              <a:buNone/>
            </a:pPr>
            <a:r>
              <a:rPr b="0" i="0" lang="en-US" sz="2000" u="none">
                <a:solidFill>
                  <a:srgbClr val="000099"/>
                </a:solidFill>
                <a:latin typeface="Arial"/>
                <a:ea typeface="Arial"/>
                <a:cs typeface="Arial"/>
                <a:sym typeface="Arial"/>
              </a:rPr>
              <a:t>&lt;ngày&gt;</a:t>
            </a:r>
            <a:endParaRPr/>
          </a:p>
        </p:txBody>
      </p:sp>
      <p:sp>
        <p:nvSpPr>
          <p:cNvPr id="3542" name="Google Shape;3542;p45"/>
          <p:cNvSpPr txBox="1"/>
          <p:nvPr/>
        </p:nvSpPr>
        <p:spPr>
          <a:xfrm>
            <a:off x="3268662" y="1062037"/>
            <a:ext cx="1422400"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khách</a:t>
            </a:r>
            <a:endParaRPr/>
          </a:p>
        </p:txBody>
      </p:sp>
      <p:sp>
        <p:nvSpPr>
          <p:cNvPr id="3543" name="Google Shape;3543;p45"/>
          <p:cNvSpPr txBox="1"/>
          <p:nvPr/>
        </p:nvSpPr>
        <p:spPr>
          <a:xfrm>
            <a:off x="7483475" y="1057275"/>
            <a:ext cx="1152525"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chủ</a:t>
            </a:r>
            <a:endParaRPr/>
          </a:p>
        </p:txBody>
      </p:sp>
      <p:pic>
        <p:nvPicPr>
          <p:cNvPr descr="underline_base" id="3544" name="Google Shape;3544;p45"/>
          <p:cNvPicPr preferRelativeResize="0"/>
          <p:nvPr/>
        </p:nvPicPr>
        <p:blipFill rotWithShape="1">
          <a:blip r:embed="rId3">
            <a:alphaModFix/>
          </a:blip>
          <a:srcRect b="0" l="0" r="0" t="0"/>
          <a:stretch/>
        </p:blipFill>
        <p:spPr>
          <a:xfrm>
            <a:off x="347662" y="762000"/>
            <a:ext cx="3656012" cy="173037"/>
          </a:xfrm>
          <a:prstGeom prst="rect">
            <a:avLst/>
          </a:prstGeom>
          <a:noFill/>
          <a:ln>
            <a:noFill/>
          </a:ln>
        </p:spPr>
      </p:pic>
      <p:grpSp>
        <p:nvGrpSpPr>
          <p:cNvPr id="3545" name="Google Shape;3545;p45"/>
          <p:cNvGrpSpPr/>
          <p:nvPr/>
        </p:nvGrpSpPr>
        <p:grpSpPr>
          <a:xfrm>
            <a:off x="7073900" y="977900"/>
            <a:ext cx="422275" cy="685800"/>
            <a:chOff x="4140" y="429"/>
            <a:chExt cx="1425" cy="2396"/>
          </a:xfrm>
        </p:grpSpPr>
        <p:sp>
          <p:nvSpPr>
            <p:cNvPr id="3546" name="Google Shape;3546;p45"/>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47" name="Google Shape;3547;p45"/>
            <p:cNvSpPr txBox="1"/>
            <p:nvPr/>
          </p:nvSpPr>
          <p:spPr>
            <a:xfrm>
              <a:off x="4204" y="429"/>
              <a:ext cx="1050"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48" name="Google Shape;3548;p45"/>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49" name="Google Shape;3549;p45"/>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50" name="Google Shape;3550;p45"/>
            <p:cNvSpPr txBox="1"/>
            <p:nvPr/>
          </p:nvSpPr>
          <p:spPr>
            <a:xfrm>
              <a:off x="4210" y="695"/>
              <a:ext cx="600"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551" name="Google Shape;3551;p45"/>
            <p:cNvGrpSpPr/>
            <p:nvPr/>
          </p:nvGrpSpPr>
          <p:grpSpPr>
            <a:xfrm>
              <a:off x="4751" y="668"/>
              <a:ext cx="579" cy="144"/>
              <a:chOff x="616" y="2568"/>
              <a:chExt cx="722" cy="138"/>
            </a:xfrm>
          </p:grpSpPr>
          <p:sp>
            <p:nvSpPr>
              <p:cNvPr id="3552" name="Google Shape;3552;p45"/>
              <p:cNvSpPr/>
              <p:nvPr/>
            </p:nvSpPr>
            <p:spPr>
              <a:xfrm>
                <a:off x="616" y="2568"/>
                <a:ext cx="722"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53" name="Google Shape;3553;p45"/>
              <p:cNvSpPr/>
              <p:nvPr/>
            </p:nvSpPr>
            <p:spPr>
              <a:xfrm>
                <a:off x="630" y="2583"/>
                <a:ext cx="689"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554" name="Google Shape;3554;p45"/>
            <p:cNvSpPr txBox="1"/>
            <p:nvPr/>
          </p:nvSpPr>
          <p:spPr>
            <a:xfrm>
              <a:off x="4226" y="1017"/>
              <a:ext cx="595"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555" name="Google Shape;3555;p45"/>
            <p:cNvGrpSpPr/>
            <p:nvPr/>
          </p:nvGrpSpPr>
          <p:grpSpPr>
            <a:xfrm>
              <a:off x="4745" y="995"/>
              <a:ext cx="584" cy="133"/>
              <a:chOff x="612" y="2569"/>
              <a:chExt cx="729" cy="138"/>
            </a:xfrm>
          </p:grpSpPr>
          <p:sp>
            <p:nvSpPr>
              <p:cNvPr id="3556" name="Google Shape;3556;p45"/>
              <p:cNvSpPr/>
              <p:nvPr/>
            </p:nvSpPr>
            <p:spPr>
              <a:xfrm>
                <a:off x="612" y="2569"/>
                <a:ext cx="729"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57" name="Google Shape;3557;p45"/>
              <p:cNvSpPr/>
              <p:nvPr/>
            </p:nvSpPr>
            <p:spPr>
              <a:xfrm>
                <a:off x="625" y="2586"/>
                <a:ext cx="695"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558" name="Google Shape;3558;p45"/>
            <p:cNvSpPr txBox="1"/>
            <p:nvPr/>
          </p:nvSpPr>
          <p:spPr>
            <a:xfrm>
              <a:off x="4215" y="1355"/>
              <a:ext cx="600"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59" name="Google Shape;3559;p45"/>
            <p:cNvSpPr txBox="1"/>
            <p:nvPr/>
          </p:nvSpPr>
          <p:spPr>
            <a:xfrm>
              <a:off x="4226" y="1655"/>
              <a:ext cx="600"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560" name="Google Shape;3560;p45"/>
            <p:cNvGrpSpPr/>
            <p:nvPr/>
          </p:nvGrpSpPr>
          <p:grpSpPr>
            <a:xfrm>
              <a:off x="4735" y="1627"/>
              <a:ext cx="584" cy="150"/>
              <a:chOff x="614" y="2568"/>
              <a:chExt cx="727" cy="138"/>
            </a:xfrm>
          </p:grpSpPr>
          <p:sp>
            <p:nvSpPr>
              <p:cNvPr id="3561" name="Google Shape;3561;p45"/>
              <p:cNvSpPr/>
              <p:nvPr/>
            </p:nvSpPr>
            <p:spPr>
              <a:xfrm>
                <a:off x="614" y="2568"/>
                <a:ext cx="727"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62" name="Google Shape;3562;p45"/>
              <p:cNvSpPr/>
              <p:nvPr/>
            </p:nvSpPr>
            <p:spPr>
              <a:xfrm>
                <a:off x="627" y="2583"/>
                <a:ext cx="694"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563" name="Google Shape;3563;p45"/>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564" name="Google Shape;3564;p45"/>
            <p:cNvGrpSpPr/>
            <p:nvPr/>
          </p:nvGrpSpPr>
          <p:grpSpPr>
            <a:xfrm>
              <a:off x="4740" y="1327"/>
              <a:ext cx="579" cy="139"/>
              <a:chOff x="615" y="2568"/>
              <a:chExt cx="721" cy="139"/>
            </a:xfrm>
          </p:grpSpPr>
          <p:sp>
            <p:nvSpPr>
              <p:cNvPr id="3565" name="Google Shape;3565;p45"/>
              <p:cNvSpPr/>
              <p:nvPr/>
            </p:nvSpPr>
            <p:spPr>
              <a:xfrm>
                <a:off x="615" y="2568"/>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66" name="Google Shape;3566;p45"/>
              <p:cNvSpPr/>
              <p:nvPr/>
            </p:nvSpPr>
            <p:spPr>
              <a:xfrm>
                <a:off x="629" y="2585"/>
                <a:ext cx="687"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567" name="Google Shape;3567;p45"/>
            <p:cNvSpPr txBox="1"/>
            <p:nvPr/>
          </p:nvSpPr>
          <p:spPr>
            <a:xfrm>
              <a:off x="5249" y="429"/>
              <a:ext cx="70" cy="2291"/>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68" name="Google Shape;3568;p45"/>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69" name="Google Shape;3569;p45"/>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70" name="Google Shape;3570;p45"/>
            <p:cNvSpPr/>
            <p:nvPr/>
          </p:nvSpPr>
          <p:spPr>
            <a:xfrm>
              <a:off x="5517" y="2609"/>
              <a:ext cx="48" cy="100"/>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71" name="Google Shape;3571;p45"/>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72" name="Google Shape;3572;p45"/>
            <p:cNvSpPr/>
            <p:nvPr/>
          </p:nvSpPr>
          <p:spPr>
            <a:xfrm>
              <a:off x="4140" y="2675"/>
              <a:ext cx="1200"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73" name="Google Shape;3573;p45"/>
            <p:cNvSpPr/>
            <p:nvPr/>
          </p:nvSpPr>
          <p:spPr>
            <a:xfrm>
              <a:off x="4204" y="2709"/>
              <a:ext cx="1071"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74" name="Google Shape;3574;p45"/>
            <p:cNvSpPr/>
            <p:nvPr/>
          </p:nvSpPr>
          <p:spPr>
            <a:xfrm>
              <a:off x="4306" y="2381"/>
              <a:ext cx="161" cy="144"/>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75" name="Google Shape;3575;p45"/>
            <p:cNvSpPr/>
            <p:nvPr/>
          </p:nvSpPr>
          <p:spPr>
            <a:xfrm>
              <a:off x="4488" y="2381"/>
              <a:ext cx="155" cy="144"/>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76" name="Google Shape;3576;p45"/>
            <p:cNvSpPr/>
            <p:nvPr/>
          </p:nvSpPr>
          <p:spPr>
            <a:xfrm>
              <a:off x="4660" y="2381"/>
              <a:ext cx="161" cy="139"/>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577" name="Google Shape;3577;p45"/>
            <p:cNvSpPr txBox="1"/>
            <p:nvPr/>
          </p:nvSpPr>
          <p:spPr>
            <a:xfrm>
              <a:off x="5061" y="1838"/>
              <a:ext cx="86"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578" name="Google Shape;3578;p45"/>
          <p:cNvGrpSpPr/>
          <p:nvPr/>
        </p:nvGrpSpPr>
        <p:grpSpPr>
          <a:xfrm>
            <a:off x="4373562" y="1022350"/>
            <a:ext cx="742950" cy="742950"/>
            <a:chOff x="-44" y="1473"/>
            <a:chExt cx="981" cy="1105"/>
          </a:xfrm>
        </p:grpSpPr>
        <p:pic>
          <p:nvPicPr>
            <p:cNvPr descr="desktop_computer_stylized_medium" id="3579" name="Google Shape;3579;p45"/>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580" name="Google Shape;3580;p45"/>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9"/>
                                        </p:tgtEl>
                                        <p:attrNameLst>
                                          <p:attrName>style.visibility</p:attrName>
                                        </p:attrNameLst>
                                      </p:cBhvr>
                                      <p:to>
                                        <p:strVal val="visible"/>
                                      </p:to>
                                    </p:set>
                                    <p:animEffect filter="fade" transition="in">
                                      <p:cBhvr>
                                        <p:cTn dur="500"/>
                                        <p:tgtEl>
                                          <p:spTgt spid="3529"/>
                                        </p:tgtEl>
                                      </p:cBhvr>
                                    </p:animEffect>
                                  </p:childTnLst>
                                </p:cTn>
                              </p:par>
                              <p:par>
                                <p:cTn fill="hold" nodeType="withEffect" presetClass="entr" presetID="10" presetSubtype="0">
                                  <p:stCondLst>
                                    <p:cond delay="0"/>
                                  </p:stCondLst>
                                  <p:childTnLst>
                                    <p:set>
                                      <p:cBhvr>
                                        <p:cTn dur="1" fill="hold">
                                          <p:stCondLst>
                                            <p:cond delay="0"/>
                                          </p:stCondLst>
                                        </p:cTn>
                                        <p:tgtEl>
                                          <p:spTgt spid="3530"/>
                                        </p:tgtEl>
                                        <p:attrNameLst>
                                          <p:attrName>style.visibility</p:attrName>
                                        </p:attrNameLst>
                                      </p:cBhvr>
                                      <p:to>
                                        <p:strVal val="visible"/>
                                      </p:to>
                                    </p:set>
                                    <p:animEffect filter="fade" transition="in">
                                      <p:cBhvr>
                                        <p:cTn dur="500"/>
                                        <p:tgtEl>
                                          <p:spTgt spid="35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35"/>
                                        </p:tgtEl>
                                        <p:attrNameLst>
                                          <p:attrName>style.visibility</p:attrName>
                                        </p:attrNameLst>
                                      </p:cBhvr>
                                      <p:to>
                                        <p:strVal val="visible"/>
                                      </p:to>
                                    </p:set>
                                    <p:animEffect filter="fade" transition="in">
                                      <p:cBhvr>
                                        <p:cTn dur="500"/>
                                        <p:tgtEl>
                                          <p:spTgt spid="3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1"/>
                                        </p:tgtEl>
                                        <p:attrNameLst>
                                          <p:attrName>style.visibility</p:attrName>
                                        </p:attrNameLst>
                                      </p:cBhvr>
                                      <p:to>
                                        <p:strVal val="visible"/>
                                      </p:to>
                                    </p:set>
                                    <p:animEffect filter="fade" transition="in">
                                      <p:cBhvr>
                                        <p:cTn dur="500"/>
                                        <p:tgtEl>
                                          <p:spTgt spid="3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7"/>
                                        </p:tgtEl>
                                        <p:attrNameLst>
                                          <p:attrName>style.visibility</p:attrName>
                                        </p:attrNameLst>
                                      </p:cBhvr>
                                      <p:to>
                                        <p:strVal val="visible"/>
                                      </p:to>
                                    </p:set>
                                    <p:animEffect filter="fade" transition="in">
                                      <p:cBhvr>
                                        <p:cTn dur="500"/>
                                        <p:tgtEl>
                                          <p:spTgt spid="3537"/>
                                        </p:tgtEl>
                                      </p:cBhvr>
                                    </p:animEffect>
                                  </p:childTnLst>
                                </p:cTn>
                              </p:par>
                              <p:par>
                                <p:cTn fill="hold" nodeType="withEffect" presetClass="entr" presetID="10" presetSubtype="0">
                                  <p:stCondLst>
                                    <p:cond delay="0"/>
                                  </p:stCondLst>
                                  <p:childTnLst>
                                    <p:set>
                                      <p:cBhvr>
                                        <p:cTn dur="1" fill="hold">
                                          <p:stCondLst>
                                            <p:cond delay="0"/>
                                          </p:stCondLst>
                                        </p:cTn>
                                        <p:tgtEl>
                                          <p:spTgt spid="3538"/>
                                        </p:tgtEl>
                                        <p:attrNameLst>
                                          <p:attrName>style.visibility</p:attrName>
                                        </p:attrNameLst>
                                      </p:cBhvr>
                                      <p:to>
                                        <p:strVal val="visible"/>
                                      </p:to>
                                    </p:set>
                                    <p:animEffect filter="fade" transition="in">
                                      <p:cBhvr>
                                        <p:cTn dur="500"/>
                                        <p:tgtEl>
                                          <p:spTgt spid="35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41"/>
                                        </p:tgtEl>
                                        <p:attrNameLst>
                                          <p:attrName>style.visibility</p:attrName>
                                        </p:attrNameLst>
                                      </p:cBhvr>
                                      <p:to>
                                        <p:strVal val="visible"/>
                                      </p:to>
                                    </p:set>
                                    <p:animEffect filter="fade" transition="in">
                                      <p:cBhvr>
                                        <p:cTn dur="500"/>
                                        <p:tgtEl>
                                          <p:spTgt spid="3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9"/>
                                        </p:tgtEl>
                                        <p:attrNameLst>
                                          <p:attrName>style.visibility</p:attrName>
                                        </p:attrNameLst>
                                      </p:cBhvr>
                                      <p:to>
                                        <p:strVal val="visible"/>
                                      </p:to>
                                    </p:set>
                                    <p:animEffect filter="fade" transition="in">
                                      <p:cBhvr>
                                        <p:cTn dur="500"/>
                                        <p:tgtEl>
                                          <p:spTgt spid="3539"/>
                                        </p:tgtEl>
                                      </p:cBhvr>
                                    </p:animEffect>
                                  </p:childTnLst>
                                </p:cTn>
                              </p:par>
                              <p:par>
                                <p:cTn fill="hold" nodeType="withEffect" presetClass="entr" presetID="10" presetSubtype="0">
                                  <p:stCondLst>
                                    <p:cond delay="0"/>
                                  </p:stCondLst>
                                  <p:childTnLst>
                                    <p:set>
                                      <p:cBhvr>
                                        <p:cTn dur="1" fill="hold">
                                          <p:stCondLst>
                                            <p:cond delay="0"/>
                                          </p:stCondLst>
                                        </p:cTn>
                                        <p:tgtEl>
                                          <p:spTgt spid="3540"/>
                                        </p:tgtEl>
                                        <p:attrNameLst>
                                          <p:attrName>style.visibility</p:attrName>
                                        </p:attrNameLst>
                                      </p:cBhvr>
                                      <p:to>
                                        <p:strVal val="visible"/>
                                      </p:to>
                                    </p:set>
                                    <p:animEffect filter="fade" transition="in">
                                      <p:cBhvr>
                                        <p:cTn dur="500"/>
                                        <p:tgtEl>
                                          <p:spTgt spid="3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5" name="Shape 3585"/>
        <p:cNvGrpSpPr/>
        <p:nvPr/>
      </p:nvGrpSpPr>
      <p:grpSpPr>
        <a:xfrm>
          <a:off x="0" y="0"/>
          <a:ext cx="0" cy="0"/>
          <a:chOff x="0" y="0"/>
          <a:chExt cx="0" cy="0"/>
        </a:xfrm>
      </p:grpSpPr>
      <p:sp>
        <p:nvSpPr>
          <p:cNvPr id="3586" name="Google Shape;3586;p4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587" name="Google Shape;3587;p4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3588" name="Google Shape;3588;p46"/>
          <p:cNvSpPr txBox="1"/>
          <p:nvPr/>
        </p:nvSpPr>
        <p:spPr>
          <a:xfrm>
            <a:off x="533400" y="228600"/>
            <a:ext cx="7772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Nội dung</a:t>
            </a:r>
            <a:endParaRPr/>
          </a:p>
        </p:txBody>
      </p:sp>
      <p:sp>
        <p:nvSpPr>
          <p:cNvPr id="3589" name="Google Shape;3589;p46"/>
          <p:cNvSpPr txBox="1"/>
          <p:nvPr/>
        </p:nvSpPr>
        <p:spPr>
          <a:xfrm>
            <a:off x="533400" y="1611312"/>
            <a:ext cx="4013200" cy="4648200"/>
          </a:xfrm>
          <a:prstGeom prst="rect">
            <a:avLst/>
          </a:prstGeom>
          <a:noFill/>
          <a:ln>
            <a:noFill/>
          </a:ln>
        </p:spPr>
        <p:txBody>
          <a:bodyPr anchorCtr="0" anchor="t" bIns="45700" lIns="91425" spcFirstLastPara="1" rIns="91425" wrap="square" tIns="45700">
            <a:noAutofit/>
          </a:bodyPr>
          <a:lstStyle/>
          <a:p>
            <a:pPr indent="-573087" lvl="0" marL="573087" marR="0" rtl="0" algn="just">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2.1 Các nguyên lý của các ứng dụng mạng</a:t>
            </a:r>
            <a:endParaRPr/>
          </a:p>
          <a:p>
            <a:pPr indent="-573087" lvl="0" marL="573087" marR="0" rtl="0" algn="just">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2.2 Web và HTTP</a:t>
            </a:r>
            <a:endParaRPr/>
          </a:p>
          <a:p>
            <a:pPr indent="-573087" lvl="0" marL="573087" marR="0" rtl="0" algn="just">
              <a:lnSpc>
                <a:spcPct val="85000"/>
              </a:lnSpc>
              <a:spcBef>
                <a:spcPts val="560"/>
              </a:spcBef>
              <a:spcAft>
                <a:spcPts val="0"/>
              </a:spcAft>
              <a:buClr>
                <a:srgbClr val="C00000"/>
              </a:buClr>
              <a:buSzPts val="2800"/>
              <a:buFont typeface="Arial"/>
              <a:buNone/>
            </a:pPr>
            <a:r>
              <a:rPr b="0" i="0" lang="en-US" sz="2800" u="none">
                <a:solidFill>
                  <a:srgbClr val="C00000"/>
                </a:solidFill>
                <a:latin typeface="Arial"/>
                <a:ea typeface="Arial"/>
                <a:cs typeface="Arial"/>
                <a:sym typeface="Arial"/>
              </a:rPr>
              <a:t>2.3 FTP </a:t>
            </a:r>
            <a:endParaRPr/>
          </a:p>
          <a:p>
            <a:pPr indent="-573087" lvl="0" marL="573087" marR="0" rtl="0" algn="just">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2.4 Thư điện tử</a:t>
            </a:r>
            <a:endParaRPr/>
          </a:p>
          <a:p>
            <a:pPr indent="-285749" lvl="1" marL="912812"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SMTP, POP3, IMAP</a:t>
            </a:r>
            <a:endParaRPr/>
          </a:p>
          <a:p>
            <a:pPr indent="-573087" lvl="0" marL="573087" marR="0" rtl="0" algn="just">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2.5 DNS</a:t>
            </a:r>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3590" name="Google Shape;3590;p46"/>
          <p:cNvSpPr txBox="1"/>
          <p:nvPr/>
        </p:nvSpPr>
        <p:spPr>
          <a:xfrm>
            <a:off x="4673600" y="1600200"/>
            <a:ext cx="3876675" cy="46482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2.6 Các ứng dụng P2P</a:t>
            </a:r>
            <a:endParaRPr/>
          </a:p>
          <a:p>
            <a:pPr indent="-457200" lvl="0" marL="457200" marR="0" rtl="0" algn="just">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2.7 Lập trình socket  với UDP và TCP</a:t>
            </a:r>
            <a:endParaRPr/>
          </a:p>
        </p:txBody>
      </p:sp>
      <p:pic>
        <p:nvPicPr>
          <p:cNvPr descr="underline_base" id="3591" name="Google Shape;3591;p46"/>
          <p:cNvPicPr preferRelativeResize="0"/>
          <p:nvPr/>
        </p:nvPicPr>
        <p:blipFill rotWithShape="1">
          <a:blip r:embed="rId3">
            <a:alphaModFix/>
          </a:blip>
          <a:srcRect b="0" l="0" r="0" t="0"/>
          <a:stretch/>
        </p:blipFill>
        <p:spPr>
          <a:xfrm>
            <a:off x="601662" y="1025525"/>
            <a:ext cx="4113212" cy="17303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6" name="Shape 3596"/>
        <p:cNvGrpSpPr/>
        <p:nvPr/>
      </p:nvGrpSpPr>
      <p:grpSpPr>
        <a:xfrm>
          <a:off x="0" y="0"/>
          <a:ext cx="0" cy="0"/>
          <a:chOff x="0" y="0"/>
          <a:chExt cx="0" cy="0"/>
        </a:xfrm>
      </p:grpSpPr>
      <p:sp>
        <p:nvSpPr>
          <p:cNvPr id="3597" name="Google Shape;3597;p4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598" name="Google Shape;3598;p4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3599" name="Google Shape;3599;p47"/>
          <p:cNvPicPr preferRelativeResize="0"/>
          <p:nvPr/>
        </p:nvPicPr>
        <p:blipFill rotWithShape="1">
          <a:blip r:embed="rId3">
            <a:alphaModFix/>
          </a:blip>
          <a:srcRect b="0" l="0" r="0" t="0"/>
          <a:stretch/>
        </p:blipFill>
        <p:spPr>
          <a:xfrm>
            <a:off x="414337" y="835025"/>
            <a:ext cx="6399212" cy="173037"/>
          </a:xfrm>
          <a:prstGeom prst="rect">
            <a:avLst/>
          </a:prstGeom>
          <a:noFill/>
          <a:ln>
            <a:noFill/>
          </a:ln>
        </p:spPr>
      </p:pic>
      <p:sp>
        <p:nvSpPr>
          <p:cNvPr id="3600" name="Google Shape;3600;p47"/>
          <p:cNvSpPr/>
          <p:nvPr/>
        </p:nvSpPr>
        <p:spPr>
          <a:xfrm>
            <a:off x="6161087" y="2220912"/>
            <a:ext cx="1100137" cy="282575"/>
          </a:xfrm>
          <a:custGeom>
            <a:rect b="b" l="l" r="r" t="t"/>
            <a:pathLst>
              <a:path extrusionOk="0" h="178" w="693">
                <a:moveTo>
                  <a:pt x="0" y="116"/>
                </a:moveTo>
                <a:lnTo>
                  <a:pt x="247" y="0"/>
                </a:lnTo>
                <a:lnTo>
                  <a:pt x="693" y="0"/>
                </a:lnTo>
                <a:lnTo>
                  <a:pt x="137" y="178"/>
                </a:lnTo>
                <a:lnTo>
                  <a:pt x="0" y="116"/>
                </a:lnTo>
                <a:close/>
              </a:path>
            </a:pathLst>
          </a:custGeom>
          <a:gradFill>
            <a:gsLst>
              <a:gs pos="0">
                <a:srgbClr val="808080"/>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01" name="Google Shape;3601;p47"/>
          <p:cNvSpPr/>
          <p:nvPr/>
        </p:nvSpPr>
        <p:spPr>
          <a:xfrm>
            <a:off x="2601912" y="2220912"/>
            <a:ext cx="1784350" cy="282575"/>
          </a:xfrm>
          <a:custGeom>
            <a:rect b="b" l="l" r="r" t="t"/>
            <a:pathLst>
              <a:path extrusionOk="0" h="178" w="1124">
                <a:moveTo>
                  <a:pt x="0" y="178"/>
                </a:moveTo>
                <a:lnTo>
                  <a:pt x="41" y="7"/>
                </a:lnTo>
                <a:lnTo>
                  <a:pt x="1124" y="0"/>
                </a:lnTo>
                <a:lnTo>
                  <a:pt x="247" y="171"/>
                </a:lnTo>
                <a:lnTo>
                  <a:pt x="0" y="178"/>
                </a:lnTo>
                <a:close/>
              </a:path>
            </a:pathLst>
          </a:custGeom>
          <a:gradFill>
            <a:gsLst>
              <a:gs pos="0">
                <a:srgbClr val="808080"/>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02" name="Google Shape;3602;p47"/>
          <p:cNvSpPr txBox="1"/>
          <p:nvPr>
            <p:ph type="title"/>
          </p:nvPr>
        </p:nvSpPr>
        <p:spPr>
          <a:xfrm>
            <a:off x="381000" y="206375"/>
            <a:ext cx="7772400" cy="8604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FTP: giao thức truyền tập tin</a:t>
            </a:r>
            <a:endParaRPr/>
          </a:p>
        </p:txBody>
      </p:sp>
      <p:sp>
        <p:nvSpPr>
          <p:cNvPr id="3603" name="Google Shape;3603;p47"/>
          <p:cNvSpPr txBox="1"/>
          <p:nvPr/>
        </p:nvSpPr>
        <p:spPr>
          <a:xfrm>
            <a:off x="4486275" y="1255712"/>
            <a:ext cx="18716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Truyền tập tin</a:t>
            </a:r>
            <a:endParaRPr/>
          </a:p>
        </p:txBody>
      </p:sp>
      <p:grpSp>
        <p:nvGrpSpPr>
          <p:cNvPr id="3604" name="Google Shape;3604;p47"/>
          <p:cNvGrpSpPr/>
          <p:nvPr/>
        </p:nvGrpSpPr>
        <p:grpSpPr>
          <a:xfrm>
            <a:off x="6562725" y="1411287"/>
            <a:ext cx="731837" cy="830262"/>
            <a:chOff x="3930" y="1386"/>
            <a:chExt cx="461" cy="523"/>
          </a:xfrm>
        </p:grpSpPr>
        <p:sp>
          <p:nvSpPr>
            <p:cNvPr id="3605" name="Google Shape;3605;p47"/>
            <p:cNvSpPr txBox="1"/>
            <p:nvPr/>
          </p:nvSpPr>
          <p:spPr>
            <a:xfrm>
              <a:off x="3930" y="1386"/>
              <a:ext cx="444" cy="522"/>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06" name="Google Shape;3606;p47"/>
            <p:cNvSpPr txBox="1"/>
            <p:nvPr/>
          </p:nvSpPr>
          <p:spPr>
            <a:xfrm>
              <a:off x="3951" y="1386"/>
              <a:ext cx="440" cy="5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FTP</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Server</a:t>
              </a:r>
              <a:endParaRPr/>
            </a:p>
          </p:txBody>
        </p:sp>
      </p:grpSp>
      <p:grpSp>
        <p:nvGrpSpPr>
          <p:cNvPr id="3607" name="Google Shape;3607;p47"/>
          <p:cNvGrpSpPr/>
          <p:nvPr/>
        </p:nvGrpSpPr>
        <p:grpSpPr>
          <a:xfrm>
            <a:off x="2582862" y="1401762"/>
            <a:ext cx="1917700" cy="852487"/>
            <a:chOff x="1645" y="1326"/>
            <a:chExt cx="1208" cy="537"/>
          </a:xfrm>
        </p:grpSpPr>
        <p:sp>
          <p:nvSpPr>
            <p:cNvPr id="3608" name="Google Shape;3608;p47"/>
            <p:cNvSpPr txBox="1"/>
            <p:nvPr/>
          </p:nvSpPr>
          <p:spPr>
            <a:xfrm>
              <a:off x="2328" y="1326"/>
              <a:ext cx="444" cy="522"/>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09" name="Google Shape;3609;p47"/>
            <p:cNvSpPr txBox="1"/>
            <p:nvPr/>
          </p:nvSpPr>
          <p:spPr>
            <a:xfrm>
              <a:off x="1704" y="1332"/>
              <a:ext cx="606" cy="522"/>
            </a:xfrm>
            <a:prstGeom prst="rect">
              <a:avLst/>
            </a:prstGeom>
            <a:solidFill>
              <a:srgbClr val="33CCCC"/>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10" name="Google Shape;3610;p47"/>
            <p:cNvSpPr txBox="1"/>
            <p:nvPr/>
          </p:nvSpPr>
          <p:spPr>
            <a:xfrm>
              <a:off x="1645" y="1343"/>
              <a:ext cx="738" cy="5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FTP</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interface</a:t>
              </a:r>
              <a:endParaRPr/>
            </a:p>
          </p:txBody>
        </p:sp>
        <p:sp>
          <p:nvSpPr>
            <p:cNvPr id="3611" name="Google Shape;3611;p47"/>
            <p:cNvSpPr txBox="1"/>
            <p:nvPr/>
          </p:nvSpPr>
          <p:spPr>
            <a:xfrm>
              <a:off x="2256" y="1327"/>
              <a:ext cx="597" cy="3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FTP</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client</a:t>
              </a:r>
              <a:endParaRPr/>
            </a:p>
          </p:txBody>
        </p:sp>
      </p:grpSp>
      <p:sp>
        <p:nvSpPr>
          <p:cNvPr id="3612" name="Google Shape;3612;p47"/>
          <p:cNvSpPr txBox="1"/>
          <p:nvPr/>
        </p:nvSpPr>
        <p:spPr>
          <a:xfrm>
            <a:off x="4002087" y="2413000"/>
            <a:ext cx="1227137"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Hệ thống tập tin cục bộ</a:t>
            </a:r>
            <a:endParaRPr/>
          </a:p>
        </p:txBody>
      </p:sp>
      <p:cxnSp>
        <p:nvCxnSpPr>
          <p:cNvPr id="3613" name="Google Shape;3613;p47"/>
          <p:cNvCxnSpPr/>
          <p:nvPr/>
        </p:nvCxnSpPr>
        <p:spPr>
          <a:xfrm>
            <a:off x="3219450" y="2239962"/>
            <a:ext cx="323850" cy="438150"/>
          </a:xfrm>
          <a:prstGeom prst="straightConnector1">
            <a:avLst/>
          </a:prstGeom>
          <a:noFill/>
          <a:ln cap="flat" cmpd="sng" w="19050">
            <a:solidFill>
              <a:schemeClr val="dk1"/>
            </a:solidFill>
            <a:prstDash val="solid"/>
            <a:miter lim="800000"/>
            <a:headEnd len="med" w="med" type="triangle"/>
            <a:tailEnd len="med" w="med" type="triangle"/>
          </a:ln>
        </p:spPr>
      </p:cxnSp>
      <p:cxnSp>
        <p:nvCxnSpPr>
          <p:cNvPr id="3614" name="Google Shape;3614;p47"/>
          <p:cNvCxnSpPr/>
          <p:nvPr/>
        </p:nvCxnSpPr>
        <p:spPr>
          <a:xfrm flipH="1">
            <a:off x="3714750" y="2230437"/>
            <a:ext cx="333375" cy="438150"/>
          </a:xfrm>
          <a:prstGeom prst="straightConnector1">
            <a:avLst/>
          </a:prstGeom>
          <a:noFill/>
          <a:ln cap="flat" cmpd="sng" w="19050">
            <a:solidFill>
              <a:schemeClr val="dk1"/>
            </a:solidFill>
            <a:prstDash val="solid"/>
            <a:miter lim="800000"/>
            <a:headEnd len="med" w="med" type="triangle"/>
            <a:tailEnd len="med" w="med" type="triangle"/>
          </a:ln>
        </p:spPr>
      </p:cxnSp>
      <p:sp>
        <p:nvSpPr>
          <p:cNvPr id="3615" name="Google Shape;3615;p47"/>
          <p:cNvSpPr txBox="1"/>
          <p:nvPr/>
        </p:nvSpPr>
        <p:spPr>
          <a:xfrm>
            <a:off x="7242175" y="2417762"/>
            <a:ext cx="1530350" cy="706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Hệ thống tập tin từ xa</a:t>
            </a:r>
            <a:endParaRPr/>
          </a:p>
        </p:txBody>
      </p:sp>
      <p:cxnSp>
        <p:nvCxnSpPr>
          <p:cNvPr id="3616" name="Google Shape;3616;p47"/>
          <p:cNvCxnSpPr/>
          <p:nvPr/>
        </p:nvCxnSpPr>
        <p:spPr>
          <a:xfrm>
            <a:off x="6915150" y="2239962"/>
            <a:ext cx="0" cy="428625"/>
          </a:xfrm>
          <a:prstGeom prst="straightConnector1">
            <a:avLst/>
          </a:prstGeom>
          <a:noFill/>
          <a:ln cap="flat" cmpd="sng" w="19050">
            <a:solidFill>
              <a:schemeClr val="dk1"/>
            </a:solidFill>
            <a:prstDash val="solid"/>
            <a:miter lim="800000"/>
            <a:headEnd len="med" w="med" type="triangle"/>
            <a:tailEnd len="med" w="med" type="triangle"/>
          </a:ln>
        </p:spPr>
      </p:cxnSp>
      <p:pic>
        <p:nvPicPr>
          <p:cNvPr descr="Alice" id="3617" name="Google Shape;3617;p47"/>
          <p:cNvPicPr preferRelativeResize="0"/>
          <p:nvPr/>
        </p:nvPicPr>
        <p:blipFill rotWithShape="1">
          <a:blip r:embed="rId4">
            <a:alphaModFix/>
          </a:blip>
          <a:srcRect b="0" l="0" r="0" t="0"/>
          <a:stretch/>
        </p:blipFill>
        <p:spPr>
          <a:xfrm>
            <a:off x="1490662" y="1454150"/>
            <a:ext cx="561975" cy="693737"/>
          </a:xfrm>
          <a:prstGeom prst="rect">
            <a:avLst/>
          </a:prstGeom>
          <a:noFill/>
          <a:ln>
            <a:noFill/>
          </a:ln>
        </p:spPr>
      </p:pic>
      <p:sp>
        <p:nvSpPr>
          <p:cNvPr id="3618" name="Google Shape;3618;p47"/>
          <p:cNvSpPr txBox="1"/>
          <p:nvPr/>
        </p:nvSpPr>
        <p:spPr>
          <a:xfrm>
            <a:off x="708025" y="2185987"/>
            <a:ext cx="1727200"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Người dùng</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tại hệ thống đầu cuối</a:t>
            </a:r>
            <a:endParaRPr/>
          </a:p>
        </p:txBody>
      </p:sp>
      <p:cxnSp>
        <p:nvCxnSpPr>
          <p:cNvPr id="3619" name="Google Shape;3619;p47"/>
          <p:cNvCxnSpPr/>
          <p:nvPr/>
        </p:nvCxnSpPr>
        <p:spPr>
          <a:xfrm>
            <a:off x="2028825" y="1849437"/>
            <a:ext cx="581025" cy="0"/>
          </a:xfrm>
          <a:prstGeom prst="straightConnector1">
            <a:avLst/>
          </a:prstGeom>
          <a:noFill/>
          <a:ln cap="flat" cmpd="sng" w="19050">
            <a:solidFill>
              <a:schemeClr val="dk1"/>
            </a:solidFill>
            <a:prstDash val="solid"/>
            <a:miter lim="800000"/>
            <a:headEnd len="med" w="med" type="triangle"/>
            <a:tailEnd len="med" w="med" type="triangle"/>
          </a:ln>
        </p:spPr>
      </p:cxnSp>
      <p:sp>
        <p:nvSpPr>
          <p:cNvPr id="3620" name="Google Shape;3620;p47"/>
          <p:cNvSpPr/>
          <p:nvPr/>
        </p:nvSpPr>
        <p:spPr>
          <a:xfrm>
            <a:off x="3333750" y="2673350"/>
            <a:ext cx="569912" cy="428625"/>
          </a:xfrm>
          <a:prstGeom prst="can">
            <a:avLst>
              <a:gd fmla="val 4367" name="adj"/>
            </a:avLst>
          </a:prstGeom>
          <a:gradFill>
            <a:gsLst>
              <a:gs pos="0">
                <a:srgbClr val="000099"/>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21" name="Google Shape;3621;p47"/>
          <p:cNvSpPr/>
          <p:nvPr/>
        </p:nvSpPr>
        <p:spPr>
          <a:xfrm>
            <a:off x="6665912" y="2628900"/>
            <a:ext cx="569912" cy="428625"/>
          </a:xfrm>
          <a:prstGeom prst="can">
            <a:avLst>
              <a:gd fmla="val 4367" name="adj"/>
            </a:avLst>
          </a:prstGeom>
          <a:gradFill>
            <a:gsLst>
              <a:gs pos="0">
                <a:srgbClr val="000099"/>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22" name="Google Shape;3622;p47"/>
          <p:cNvSpPr txBox="1"/>
          <p:nvPr/>
        </p:nvSpPr>
        <p:spPr>
          <a:xfrm>
            <a:off x="298450" y="4006850"/>
            <a:ext cx="8391525" cy="25431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75000"/>
              </a:lnSpc>
              <a:spcBef>
                <a:spcPts val="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Truyền tập tin đến/từ máy ở xa</a:t>
            </a:r>
            <a:endParaRPr/>
          </a:p>
          <a:p>
            <a:pPr indent="-342900" lvl="0" marL="342900" marR="0" rtl="0" algn="just">
              <a:lnSpc>
                <a:spcPct val="75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Mô hình máy khách/máy chủ</a:t>
            </a:r>
            <a:endParaRPr/>
          </a:p>
          <a:p>
            <a:pPr indent="-285750" lvl="1" marL="742950" marR="0" rtl="0" algn="just">
              <a:lnSpc>
                <a:spcPct val="90000"/>
              </a:lnSpc>
              <a:spcBef>
                <a:spcPts val="480"/>
              </a:spcBef>
              <a:spcAft>
                <a:spcPts val="0"/>
              </a:spcAft>
              <a:buClr>
                <a:srgbClr val="000099"/>
              </a:buClr>
              <a:buSzPts val="2400"/>
              <a:buFont typeface="Noto Sans Symbols"/>
              <a:buChar char="▪"/>
            </a:pPr>
            <a:r>
              <a:rPr b="0" i="1" lang="en-US" sz="2400" u="none" cap="none" strike="noStrike">
                <a:solidFill>
                  <a:srgbClr val="CC0000"/>
                </a:solidFill>
                <a:latin typeface="Arial"/>
                <a:ea typeface="Arial"/>
                <a:cs typeface="Arial"/>
                <a:sym typeface="Arial"/>
              </a:rPr>
              <a:t>Máy khách:</a:t>
            </a:r>
            <a:r>
              <a:rPr b="0" i="0" lang="en-US" sz="2400" u="none" cap="none" strike="noStrike">
                <a:solidFill>
                  <a:schemeClr val="dk1"/>
                </a:solidFill>
                <a:latin typeface="Arial"/>
                <a:ea typeface="Arial"/>
                <a:cs typeface="Arial"/>
                <a:sym typeface="Arial"/>
              </a:rPr>
              <a:t> phía khởi tạo phiên truyền (đến/từ máy ở xa)</a:t>
            </a:r>
            <a:endParaRPr/>
          </a:p>
          <a:p>
            <a:pPr indent="-285750" lvl="1" marL="742950" marR="0" rtl="0" algn="just">
              <a:lnSpc>
                <a:spcPct val="90000"/>
              </a:lnSpc>
              <a:spcBef>
                <a:spcPts val="480"/>
              </a:spcBef>
              <a:spcAft>
                <a:spcPts val="0"/>
              </a:spcAft>
              <a:buClr>
                <a:srgbClr val="000099"/>
              </a:buClr>
              <a:buSzPts val="2400"/>
              <a:buFont typeface="Noto Sans Symbols"/>
              <a:buChar char="▪"/>
            </a:pPr>
            <a:r>
              <a:rPr b="0" i="1" lang="en-US" sz="2400" u="none" cap="none" strike="noStrike">
                <a:solidFill>
                  <a:srgbClr val="CC0000"/>
                </a:solidFill>
                <a:latin typeface="Arial"/>
                <a:ea typeface="Arial"/>
                <a:cs typeface="Arial"/>
                <a:sym typeface="Arial"/>
              </a:rPr>
              <a:t>Máy chủ:</a:t>
            </a:r>
            <a:r>
              <a:rPr b="0" i="0" lang="en-US" sz="2400" u="none" cap="none" strike="noStrike">
                <a:solidFill>
                  <a:schemeClr val="dk1"/>
                </a:solidFill>
                <a:latin typeface="Arial"/>
                <a:ea typeface="Arial"/>
                <a:cs typeface="Arial"/>
                <a:sym typeface="Arial"/>
              </a:rPr>
              <a:t> máy ở xa</a:t>
            </a:r>
            <a:endParaRPr/>
          </a:p>
          <a:p>
            <a:pPr indent="-342900" lvl="0" marL="342900" marR="0" rtl="0" algn="just">
              <a:lnSpc>
                <a:spcPct val="75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FTP: RFC 959</a:t>
            </a:r>
            <a:endParaRPr/>
          </a:p>
          <a:p>
            <a:pPr indent="-342900" lvl="0" marL="342900" marR="0" rtl="0" algn="just">
              <a:lnSpc>
                <a:spcPct val="75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FTP server: cổng 21</a:t>
            </a:r>
            <a:endParaRPr/>
          </a:p>
        </p:txBody>
      </p:sp>
      <p:cxnSp>
        <p:nvCxnSpPr>
          <p:cNvPr id="3623" name="Google Shape;3623;p47"/>
          <p:cNvCxnSpPr/>
          <p:nvPr/>
        </p:nvCxnSpPr>
        <p:spPr>
          <a:xfrm>
            <a:off x="4365625" y="1714500"/>
            <a:ext cx="2187575" cy="0"/>
          </a:xfrm>
          <a:prstGeom prst="straightConnector1">
            <a:avLst/>
          </a:prstGeom>
          <a:noFill/>
          <a:ln cap="flat" cmpd="sng" w="28575">
            <a:solidFill>
              <a:srgbClr val="CC0000"/>
            </a:solidFill>
            <a:prstDash val="solid"/>
            <a:miter lim="800000"/>
            <a:headEnd len="med" w="med" type="triangle"/>
            <a:tailEnd len="med" w="med" type="triangle"/>
          </a:ln>
        </p:spPr>
      </p:cxnSp>
      <p:grpSp>
        <p:nvGrpSpPr>
          <p:cNvPr id="3624" name="Google Shape;3624;p47"/>
          <p:cNvGrpSpPr/>
          <p:nvPr/>
        </p:nvGrpSpPr>
        <p:grpSpPr>
          <a:xfrm>
            <a:off x="6008687" y="2327275"/>
            <a:ext cx="476584" cy="749300"/>
            <a:chOff x="4140" y="429"/>
            <a:chExt cx="1426" cy="2396"/>
          </a:xfrm>
        </p:grpSpPr>
        <p:sp>
          <p:nvSpPr>
            <p:cNvPr id="3625" name="Google Shape;3625;p47"/>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26" name="Google Shape;3626;p47"/>
            <p:cNvSpPr txBox="1"/>
            <p:nvPr/>
          </p:nvSpPr>
          <p:spPr>
            <a:xfrm>
              <a:off x="4207" y="429"/>
              <a:ext cx="1045"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27" name="Google Shape;3627;p47"/>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28" name="Google Shape;3628;p4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29" name="Google Shape;3629;p47"/>
            <p:cNvSpPr txBox="1"/>
            <p:nvPr/>
          </p:nvSpPr>
          <p:spPr>
            <a:xfrm>
              <a:off x="4211" y="693"/>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630" name="Google Shape;3630;p47"/>
            <p:cNvGrpSpPr/>
            <p:nvPr/>
          </p:nvGrpSpPr>
          <p:grpSpPr>
            <a:xfrm>
              <a:off x="4748" y="668"/>
              <a:ext cx="594" cy="147"/>
              <a:chOff x="613" y="2568"/>
              <a:chExt cx="741" cy="141"/>
            </a:xfrm>
          </p:grpSpPr>
          <p:sp>
            <p:nvSpPr>
              <p:cNvPr id="3631" name="Google Shape;3631;p47"/>
              <p:cNvSpPr/>
              <p:nvPr/>
            </p:nvSpPr>
            <p:spPr>
              <a:xfrm>
                <a:off x="613" y="2568"/>
                <a:ext cx="741"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32" name="Google Shape;3632;p47"/>
              <p:cNvSpPr/>
              <p:nvPr/>
            </p:nvSpPr>
            <p:spPr>
              <a:xfrm>
                <a:off x="631" y="2582"/>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633" name="Google Shape;3633;p47"/>
            <p:cNvSpPr txBox="1"/>
            <p:nvPr/>
          </p:nvSpPr>
          <p:spPr>
            <a:xfrm>
              <a:off x="4226" y="1018"/>
              <a:ext cx="594"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634" name="Google Shape;3634;p47"/>
            <p:cNvGrpSpPr/>
            <p:nvPr/>
          </p:nvGrpSpPr>
          <p:grpSpPr>
            <a:xfrm>
              <a:off x="4748" y="992"/>
              <a:ext cx="579" cy="137"/>
              <a:chOff x="615" y="2566"/>
              <a:chExt cx="723" cy="142"/>
            </a:xfrm>
          </p:grpSpPr>
          <p:sp>
            <p:nvSpPr>
              <p:cNvPr id="3635" name="Google Shape;3635;p47"/>
              <p:cNvSpPr/>
              <p:nvPr/>
            </p:nvSpPr>
            <p:spPr>
              <a:xfrm>
                <a:off x="615" y="2566"/>
                <a:ext cx="723"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36" name="Google Shape;3636;p47"/>
              <p:cNvSpPr/>
              <p:nvPr/>
            </p:nvSpPr>
            <p:spPr>
              <a:xfrm>
                <a:off x="633" y="2582"/>
                <a:ext cx="688" cy="11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637" name="Google Shape;3637;p47"/>
            <p:cNvSpPr txBox="1"/>
            <p:nvPr/>
          </p:nvSpPr>
          <p:spPr>
            <a:xfrm>
              <a:off x="4216" y="1358"/>
              <a:ext cx="599"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38" name="Google Shape;3638;p47"/>
            <p:cNvSpPr txBox="1"/>
            <p:nvPr/>
          </p:nvSpPr>
          <p:spPr>
            <a:xfrm>
              <a:off x="4230" y="1657"/>
              <a:ext cx="594" cy="46"/>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639" name="Google Shape;3639;p47"/>
            <p:cNvGrpSpPr/>
            <p:nvPr/>
          </p:nvGrpSpPr>
          <p:grpSpPr>
            <a:xfrm>
              <a:off x="4733" y="1627"/>
              <a:ext cx="584" cy="152"/>
              <a:chOff x="612" y="2568"/>
              <a:chExt cx="728" cy="140"/>
            </a:xfrm>
          </p:grpSpPr>
          <p:sp>
            <p:nvSpPr>
              <p:cNvPr id="3640" name="Google Shape;3640;p47"/>
              <p:cNvSpPr/>
              <p:nvPr/>
            </p:nvSpPr>
            <p:spPr>
              <a:xfrm>
                <a:off x="612" y="2568"/>
                <a:ext cx="728" cy="14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41" name="Google Shape;3641;p47"/>
              <p:cNvSpPr/>
              <p:nvPr/>
            </p:nvSpPr>
            <p:spPr>
              <a:xfrm>
                <a:off x="630" y="2582"/>
                <a:ext cx="692"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642" name="Google Shape;3642;p4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643" name="Google Shape;3643;p47"/>
            <p:cNvGrpSpPr/>
            <p:nvPr/>
          </p:nvGrpSpPr>
          <p:grpSpPr>
            <a:xfrm>
              <a:off x="4738" y="1328"/>
              <a:ext cx="584" cy="137"/>
              <a:chOff x="613" y="2569"/>
              <a:chExt cx="728" cy="137"/>
            </a:xfrm>
          </p:grpSpPr>
          <p:sp>
            <p:nvSpPr>
              <p:cNvPr id="3644" name="Google Shape;3644;p47"/>
              <p:cNvSpPr/>
              <p:nvPr/>
            </p:nvSpPr>
            <p:spPr>
              <a:xfrm>
                <a:off x="613" y="2569"/>
                <a:ext cx="728"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45" name="Google Shape;3645;p47"/>
              <p:cNvSpPr/>
              <p:nvPr/>
            </p:nvSpPr>
            <p:spPr>
              <a:xfrm>
                <a:off x="631" y="2584"/>
                <a:ext cx="692"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646" name="Google Shape;3646;p47"/>
            <p:cNvSpPr txBox="1"/>
            <p:nvPr/>
          </p:nvSpPr>
          <p:spPr>
            <a:xfrm>
              <a:off x="5252" y="429"/>
              <a:ext cx="67"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47" name="Google Shape;3647;p4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48" name="Google Shape;3648;p4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49" name="Google Shape;3649;p47"/>
            <p:cNvSpPr/>
            <p:nvPr/>
          </p:nvSpPr>
          <p:spPr>
            <a:xfrm>
              <a:off x="5518" y="2612"/>
              <a:ext cx="48"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50" name="Google Shape;3650;p4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51" name="Google Shape;3651;p47"/>
            <p:cNvSpPr/>
            <p:nvPr/>
          </p:nvSpPr>
          <p:spPr>
            <a:xfrm>
              <a:off x="4140" y="2678"/>
              <a:ext cx="1197" cy="147"/>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52" name="Google Shape;3652;p47"/>
            <p:cNvSpPr/>
            <p:nvPr/>
          </p:nvSpPr>
          <p:spPr>
            <a:xfrm>
              <a:off x="4207" y="2713"/>
              <a:ext cx="1069" cy="81"/>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53" name="Google Shape;3653;p47"/>
            <p:cNvSpPr/>
            <p:nvPr/>
          </p:nvSpPr>
          <p:spPr>
            <a:xfrm>
              <a:off x="4306" y="2383"/>
              <a:ext cx="162"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54" name="Google Shape;3654;p47"/>
            <p:cNvSpPr/>
            <p:nvPr/>
          </p:nvSpPr>
          <p:spPr>
            <a:xfrm>
              <a:off x="4487" y="2383"/>
              <a:ext cx="162"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55" name="Google Shape;3655;p47"/>
            <p:cNvSpPr/>
            <p:nvPr/>
          </p:nvSpPr>
          <p:spPr>
            <a:xfrm>
              <a:off x="4663" y="2383"/>
              <a:ext cx="157" cy="137"/>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56" name="Google Shape;3656;p47"/>
            <p:cNvSpPr txBox="1"/>
            <p:nvPr/>
          </p:nvSpPr>
          <p:spPr>
            <a:xfrm>
              <a:off x="5062" y="1835"/>
              <a:ext cx="86" cy="761"/>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657" name="Google Shape;3657;p47"/>
          <p:cNvGrpSpPr/>
          <p:nvPr/>
        </p:nvGrpSpPr>
        <p:grpSpPr>
          <a:xfrm>
            <a:off x="2220912" y="2352675"/>
            <a:ext cx="830262" cy="849312"/>
            <a:chOff x="-44" y="1473"/>
            <a:chExt cx="981" cy="1105"/>
          </a:xfrm>
        </p:grpSpPr>
        <p:pic>
          <p:nvPicPr>
            <p:cNvPr descr="desktop_computer_stylized_medium" id="3658" name="Google Shape;3658;p47"/>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3659" name="Google Shape;3659;p4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4" name="Shape 3664"/>
        <p:cNvGrpSpPr/>
        <p:nvPr/>
      </p:nvGrpSpPr>
      <p:grpSpPr>
        <a:xfrm>
          <a:off x="0" y="0"/>
          <a:ext cx="0" cy="0"/>
          <a:chOff x="0" y="0"/>
          <a:chExt cx="0" cy="0"/>
        </a:xfrm>
      </p:grpSpPr>
      <p:sp>
        <p:nvSpPr>
          <p:cNvPr id="3665" name="Google Shape;3665;p4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666" name="Google Shape;3666;p4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3667" name="Google Shape;3667;p48"/>
          <p:cNvSpPr txBox="1"/>
          <p:nvPr>
            <p:ph type="title"/>
          </p:nvPr>
        </p:nvSpPr>
        <p:spPr>
          <a:xfrm>
            <a:off x="366712" y="227012"/>
            <a:ext cx="9144000" cy="9255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FTP: kết nối điều khiển và kết nối dữ liệu riêng biệt</a:t>
            </a:r>
            <a:endParaRPr/>
          </a:p>
        </p:txBody>
      </p:sp>
      <p:sp>
        <p:nvSpPr>
          <p:cNvPr id="3668" name="Google Shape;3668;p48"/>
          <p:cNvSpPr txBox="1"/>
          <p:nvPr>
            <p:ph idx="1" type="body"/>
          </p:nvPr>
        </p:nvSpPr>
        <p:spPr>
          <a:xfrm>
            <a:off x="298450" y="1504950"/>
            <a:ext cx="4484687" cy="4964112"/>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FTP máy khách liên hệ với FTP máy chủ tại cổng 21, dùng TCP </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khách được cấp phép trên kết nối điều khiển</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khách duyệt thư mục từ xa, bằng cách gởi các lệnh trên kết nối điều khiển</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Khi máy chủ nhận lệnh truyền tập tin, </a:t>
            </a:r>
            <a:r>
              <a:rPr b="0" i="1" lang="en-US" sz="2400" u="none">
                <a:solidFill>
                  <a:srgbClr val="CC0000"/>
                </a:solidFill>
                <a:latin typeface="Arial"/>
                <a:ea typeface="Arial"/>
                <a:cs typeface="Arial"/>
                <a:sym typeface="Arial"/>
              </a:rPr>
              <a:t>máy chủ</a:t>
            </a:r>
            <a:r>
              <a:rPr b="0" i="0" lang="en-US" sz="2400" u="none">
                <a:solidFill>
                  <a:schemeClr val="dk1"/>
                </a:solidFill>
                <a:latin typeface="Arial"/>
                <a:ea typeface="Arial"/>
                <a:cs typeface="Arial"/>
                <a:sym typeface="Arial"/>
              </a:rPr>
              <a:t> mở kết nối dữ liệu TCP thứ 2 (để truyền tập tin) </a:t>
            </a:r>
            <a:r>
              <a:rPr b="0" i="1" lang="en-US" sz="2400" u="none">
                <a:solidFill>
                  <a:schemeClr val="dk1"/>
                </a:solidFill>
                <a:latin typeface="Arial"/>
                <a:ea typeface="Arial"/>
                <a:cs typeface="Arial"/>
                <a:sym typeface="Arial"/>
              </a:rPr>
              <a:t>đến </a:t>
            </a:r>
            <a:r>
              <a:rPr b="0" i="0" lang="en-US" sz="2400" u="none">
                <a:solidFill>
                  <a:schemeClr val="dk1"/>
                </a:solidFill>
                <a:latin typeface="Arial"/>
                <a:ea typeface="Arial"/>
                <a:cs typeface="Arial"/>
                <a:sym typeface="Arial"/>
              </a:rPr>
              <a:t>máy khách</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Sau khi truyền một tập tin, máy chủ đóng kết nối dữ liệu</a:t>
            </a:r>
            <a:endParaRPr/>
          </a:p>
        </p:txBody>
      </p:sp>
      <p:sp>
        <p:nvSpPr>
          <p:cNvPr id="3669" name="Google Shape;3669;p48"/>
          <p:cNvSpPr txBox="1"/>
          <p:nvPr/>
        </p:nvSpPr>
        <p:spPr>
          <a:xfrm>
            <a:off x="4529137" y="2543175"/>
            <a:ext cx="1423987" cy="64611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FTP</a:t>
            </a:r>
            <a:endParaRPr/>
          </a:p>
          <a:p>
            <a:pPr indent="0" lvl="0" marL="0" marR="0" rtl="0" algn="ctr">
              <a:lnSpc>
                <a:spcPct val="9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khách</a:t>
            </a:r>
            <a:endParaRPr/>
          </a:p>
        </p:txBody>
      </p:sp>
      <p:sp>
        <p:nvSpPr>
          <p:cNvPr id="3670" name="Google Shape;3670;p48"/>
          <p:cNvSpPr txBox="1"/>
          <p:nvPr/>
        </p:nvSpPr>
        <p:spPr>
          <a:xfrm>
            <a:off x="7815262" y="2506662"/>
            <a:ext cx="1152525" cy="64611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FTP</a:t>
            </a:r>
            <a:endParaRPr/>
          </a:p>
          <a:p>
            <a:pPr indent="0" lvl="0" marL="0" marR="0" rtl="0" algn="ctr">
              <a:lnSpc>
                <a:spcPct val="9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a:t>
            </a:r>
            <a:endParaRPr/>
          </a:p>
        </p:txBody>
      </p:sp>
      <p:cxnSp>
        <p:nvCxnSpPr>
          <p:cNvPr id="3671" name="Google Shape;3671;p48"/>
          <p:cNvCxnSpPr/>
          <p:nvPr/>
        </p:nvCxnSpPr>
        <p:spPr>
          <a:xfrm>
            <a:off x="5508625" y="2011362"/>
            <a:ext cx="2562225" cy="0"/>
          </a:xfrm>
          <a:prstGeom prst="straightConnector1">
            <a:avLst/>
          </a:prstGeom>
          <a:noFill/>
          <a:ln cap="flat" cmpd="sng" w="28575">
            <a:solidFill>
              <a:srgbClr val="CC0000"/>
            </a:solidFill>
            <a:prstDash val="solid"/>
            <a:miter lim="800000"/>
            <a:headEnd len="med" w="med" type="triangle"/>
            <a:tailEnd len="med" w="med" type="triangle"/>
          </a:ln>
        </p:spPr>
      </p:cxnSp>
      <p:cxnSp>
        <p:nvCxnSpPr>
          <p:cNvPr id="3672" name="Google Shape;3672;p48"/>
          <p:cNvCxnSpPr/>
          <p:nvPr/>
        </p:nvCxnSpPr>
        <p:spPr>
          <a:xfrm flipH="1" rot="10800000">
            <a:off x="5527675" y="2139950"/>
            <a:ext cx="2562225" cy="9525"/>
          </a:xfrm>
          <a:prstGeom prst="straightConnector1">
            <a:avLst/>
          </a:prstGeom>
          <a:noFill/>
          <a:ln cap="flat" cmpd="sng" w="28575">
            <a:solidFill>
              <a:srgbClr val="CC0000"/>
            </a:solidFill>
            <a:prstDash val="solid"/>
            <a:miter lim="800000"/>
            <a:headEnd len="med" w="med" type="triangle"/>
            <a:tailEnd len="med" w="med" type="triangle"/>
          </a:ln>
        </p:spPr>
      </p:cxnSp>
      <p:sp>
        <p:nvSpPr>
          <p:cNvPr id="3673" name="Google Shape;3673;p48"/>
          <p:cNvSpPr txBox="1"/>
          <p:nvPr/>
        </p:nvSpPr>
        <p:spPr>
          <a:xfrm>
            <a:off x="5580062" y="1473200"/>
            <a:ext cx="2409825" cy="50800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CC0000"/>
              </a:buClr>
              <a:buSzPts val="1600"/>
              <a:buFont typeface="Arial"/>
              <a:buNone/>
            </a:pPr>
            <a:r>
              <a:rPr b="0" i="1" lang="en-US" sz="1600" u="none">
                <a:solidFill>
                  <a:srgbClr val="CC0000"/>
                </a:solidFill>
                <a:latin typeface="Arial"/>
                <a:ea typeface="Arial"/>
                <a:cs typeface="Arial"/>
                <a:sym typeface="Arial"/>
              </a:rPr>
              <a:t>Kết nối điều khiển TCP,</a:t>
            </a:r>
            <a:endParaRPr/>
          </a:p>
          <a:p>
            <a:pPr indent="0" lvl="0" marL="0" marR="0" rtl="0" algn="ctr">
              <a:lnSpc>
                <a:spcPct val="85000"/>
              </a:lnSpc>
              <a:spcBef>
                <a:spcPts val="0"/>
              </a:spcBef>
              <a:spcAft>
                <a:spcPts val="0"/>
              </a:spcAft>
              <a:buClr>
                <a:srgbClr val="CC0000"/>
              </a:buClr>
              <a:buSzPts val="1600"/>
              <a:buFont typeface="Arial"/>
              <a:buNone/>
            </a:pPr>
            <a:r>
              <a:rPr b="0" i="1" lang="en-US" sz="1600" u="none">
                <a:solidFill>
                  <a:srgbClr val="CC0000"/>
                </a:solidFill>
                <a:latin typeface="Arial"/>
                <a:ea typeface="Arial"/>
                <a:cs typeface="Arial"/>
                <a:sym typeface="Arial"/>
              </a:rPr>
              <a:t>máy chủ cổng 21</a:t>
            </a:r>
            <a:endParaRPr/>
          </a:p>
        </p:txBody>
      </p:sp>
      <p:sp>
        <p:nvSpPr>
          <p:cNvPr id="3674" name="Google Shape;3674;p48"/>
          <p:cNvSpPr txBox="1"/>
          <p:nvPr/>
        </p:nvSpPr>
        <p:spPr>
          <a:xfrm>
            <a:off x="5554662" y="2214562"/>
            <a:ext cx="2409825" cy="50800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CC0000"/>
              </a:buClr>
              <a:buSzPts val="1600"/>
              <a:buFont typeface="Arial"/>
              <a:buNone/>
            </a:pPr>
            <a:r>
              <a:rPr b="0" i="1" lang="en-US" sz="1600" u="none">
                <a:solidFill>
                  <a:srgbClr val="CC0000"/>
                </a:solidFill>
                <a:latin typeface="Arial"/>
                <a:ea typeface="Arial"/>
                <a:cs typeface="Arial"/>
                <a:sym typeface="Arial"/>
              </a:rPr>
              <a:t>Kết nối dữ liệuTCP,</a:t>
            </a:r>
            <a:endParaRPr/>
          </a:p>
          <a:p>
            <a:pPr indent="0" lvl="0" marL="0" marR="0" rtl="0" algn="ctr">
              <a:lnSpc>
                <a:spcPct val="85000"/>
              </a:lnSpc>
              <a:spcBef>
                <a:spcPts val="0"/>
              </a:spcBef>
              <a:spcAft>
                <a:spcPts val="0"/>
              </a:spcAft>
              <a:buClr>
                <a:srgbClr val="CC0000"/>
              </a:buClr>
              <a:buSzPts val="1600"/>
              <a:buFont typeface="Arial"/>
              <a:buNone/>
            </a:pPr>
            <a:r>
              <a:rPr b="0" i="1" lang="en-US" sz="1600" u="none">
                <a:solidFill>
                  <a:srgbClr val="CC0000"/>
                </a:solidFill>
                <a:latin typeface="Arial"/>
                <a:ea typeface="Arial"/>
                <a:cs typeface="Arial"/>
                <a:sym typeface="Arial"/>
              </a:rPr>
              <a:t>máy chủ cổng 20</a:t>
            </a:r>
            <a:endParaRPr/>
          </a:p>
        </p:txBody>
      </p:sp>
      <p:sp>
        <p:nvSpPr>
          <p:cNvPr id="3675" name="Google Shape;3675;p48"/>
          <p:cNvSpPr txBox="1"/>
          <p:nvPr/>
        </p:nvSpPr>
        <p:spPr>
          <a:xfrm>
            <a:off x="4703762" y="3338512"/>
            <a:ext cx="4067175" cy="29384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Máy chủ mở kết nối dữ liệu TCP khác để truyền tập tin khác</a:t>
            </a:r>
            <a:endParaRPr/>
          </a:p>
          <a:p>
            <a:pPr indent="-342900" lvl="0" marL="342900" marR="0" rtl="0" algn="just">
              <a:lnSpc>
                <a:spcPct val="85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Kết nối điều khiển: </a:t>
            </a:r>
            <a:r>
              <a:rPr b="0" i="1" lang="en-US" sz="2400" u="none">
                <a:solidFill>
                  <a:srgbClr val="CC0000"/>
                </a:solidFill>
                <a:latin typeface="Arial"/>
                <a:ea typeface="Arial"/>
                <a:cs typeface="Arial"/>
                <a:sym typeface="Arial"/>
              </a:rPr>
              <a:t>“out of band” (ngoại tuyến)</a:t>
            </a:r>
            <a:endParaRPr/>
          </a:p>
          <a:p>
            <a:pPr indent="-342900" lvl="0" marL="342900" marR="0" rtl="0" algn="just">
              <a:lnSpc>
                <a:spcPct val="85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FTP máy chủ duy trì “trạng thái”: thư mục hiện tại, xác thực trước đó</a:t>
            </a:r>
            <a:endParaRPr b="0" i="0" sz="2400" u="none">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rgbClr val="FF0000"/>
              </a:solidFill>
              <a:latin typeface="Arial"/>
              <a:ea typeface="Arial"/>
              <a:cs typeface="Arial"/>
              <a:sym typeface="Arial"/>
            </a:endParaRPr>
          </a:p>
        </p:txBody>
      </p:sp>
      <p:pic>
        <p:nvPicPr>
          <p:cNvPr descr="underline_base" id="3676" name="Google Shape;3676;p48"/>
          <p:cNvPicPr preferRelativeResize="0"/>
          <p:nvPr/>
        </p:nvPicPr>
        <p:blipFill rotWithShape="1">
          <a:blip r:embed="rId3">
            <a:alphaModFix/>
          </a:blip>
          <a:srcRect b="0" l="0" r="0" t="0"/>
          <a:stretch/>
        </p:blipFill>
        <p:spPr>
          <a:xfrm>
            <a:off x="366712" y="1211262"/>
            <a:ext cx="7769225" cy="173037"/>
          </a:xfrm>
          <a:prstGeom prst="rect">
            <a:avLst/>
          </a:prstGeom>
          <a:noFill/>
          <a:ln>
            <a:noFill/>
          </a:ln>
        </p:spPr>
      </p:pic>
      <p:cxnSp>
        <p:nvCxnSpPr>
          <p:cNvPr id="3677" name="Google Shape;3677;p48"/>
          <p:cNvCxnSpPr/>
          <p:nvPr/>
        </p:nvCxnSpPr>
        <p:spPr>
          <a:xfrm>
            <a:off x="4986337" y="2551112"/>
            <a:ext cx="390525" cy="1587"/>
          </a:xfrm>
          <a:prstGeom prst="straightConnector1">
            <a:avLst/>
          </a:prstGeom>
          <a:noFill/>
          <a:ln cap="flat" cmpd="sng" w="9525">
            <a:solidFill>
              <a:schemeClr val="dk1"/>
            </a:solidFill>
            <a:prstDash val="solid"/>
            <a:miter lim="800000"/>
            <a:headEnd len="med" w="med" type="none"/>
            <a:tailEnd len="med" w="med" type="none"/>
          </a:ln>
        </p:spPr>
      </p:cxnSp>
      <p:grpSp>
        <p:nvGrpSpPr>
          <p:cNvPr id="3678" name="Google Shape;3678;p48"/>
          <p:cNvGrpSpPr/>
          <p:nvPr/>
        </p:nvGrpSpPr>
        <p:grpSpPr>
          <a:xfrm>
            <a:off x="8129587" y="1674812"/>
            <a:ext cx="444500" cy="728662"/>
            <a:chOff x="4140" y="429"/>
            <a:chExt cx="1425" cy="2396"/>
          </a:xfrm>
        </p:grpSpPr>
        <p:sp>
          <p:nvSpPr>
            <p:cNvPr id="3679" name="Google Shape;3679;p48"/>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80" name="Google Shape;3680;p48"/>
            <p:cNvSpPr txBox="1"/>
            <p:nvPr/>
          </p:nvSpPr>
          <p:spPr>
            <a:xfrm>
              <a:off x="4206" y="429"/>
              <a:ext cx="1048"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81" name="Google Shape;3681;p48"/>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82" name="Google Shape;3682;p48"/>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83" name="Google Shape;3683;p48"/>
            <p:cNvSpPr txBox="1"/>
            <p:nvPr/>
          </p:nvSpPr>
          <p:spPr>
            <a:xfrm>
              <a:off x="4211" y="695"/>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684" name="Google Shape;3684;p48"/>
            <p:cNvGrpSpPr/>
            <p:nvPr/>
          </p:nvGrpSpPr>
          <p:grpSpPr>
            <a:xfrm>
              <a:off x="4751" y="669"/>
              <a:ext cx="580" cy="146"/>
              <a:chOff x="616" y="2569"/>
              <a:chExt cx="724" cy="140"/>
            </a:xfrm>
          </p:grpSpPr>
          <p:sp>
            <p:nvSpPr>
              <p:cNvPr id="3685" name="Google Shape;3685;p48"/>
              <p:cNvSpPr/>
              <p:nvPr/>
            </p:nvSpPr>
            <p:spPr>
              <a:xfrm>
                <a:off x="616" y="2569"/>
                <a:ext cx="724" cy="14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86" name="Google Shape;3686;p48"/>
              <p:cNvSpPr/>
              <p:nvPr/>
            </p:nvSpPr>
            <p:spPr>
              <a:xfrm>
                <a:off x="635" y="2584"/>
                <a:ext cx="686"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687" name="Google Shape;3687;p48"/>
            <p:cNvSpPr txBox="1"/>
            <p:nvPr/>
          </p:nvSpPr>
          <p:spPr>
            <a:xfrm>
              <a:off x="4227" y="1019"/>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688" name="Google Shape;3688;p48"/>
            <p:cNvGrpSpPr/>
            <p:nvPr/>
          </p:nvGrpSpPr>
          <p:grpSpPr>
            <a:xfrm>
              <a:off x="4745" y="993"/>
              <a:ext cx="580" cy="136"/>
              <a:chOff x="612" y="2567"/>
              <a:chExt cx="724" cy="141"/>
            </a:xfrm>
          </p:grpSpPr>
          <p:sp>
            <p:nvSpPr>
              <p:cNvPr id="3689" name="Google Shape;3689;p48"/>
              <p:cNvSpPr/>
              <p:nvPr/>
            </p:nvSpPr>
            <p:spPr>
              <a:xfrm>
                <a:off x="612" y="2567"/>
                <a:ext cx="724"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90" name="Google Shape;3690;p48"/>
              <p:cNvSpPr/>
              <p:nvPr/>
            </p:nvSpPr>
            <p:spPr>
              <a:xfrm>
                <a:off x="631" y="2583"/>
                <a:ext cx="686"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691" name="Google Shape;3691;p48"/>
            <p:cNvSpPr txBox="1"/>
            <p:nvPr/>
          </p:nvSpPr>
          <p:spPr>
            <a:xfrm>
              <a:off x="4216" y="1358"/>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92" name="Google Shape;3692;p48"/>
            <p:cNvSpPr txBox="1"/>
            <p:nvPr/>
          </p:nvSpPr>
          <p:spPr>
            <a:xfrm>
              <a:off x="4227" y="1656"/>
              <a:ext cx="595"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693" name="Google Shape;3693;p48"/>
            <p:cNvGrpSpPr/>
            <p:nvPr/>
          </p:nvGrpSpPr>
          <p:grpSpPr>
            <a:xfrm>
              <a:off x="4736" y="1629"/>
              <a:ext cx="580" cy="147"/>
              <a:chOff x="615" y="2570"/>
              <a:chExt cx="723" cy="135"/>
            </a:xfrm>
          </p:grpSpPr>
          <p:sp>
            <p:nvSpPr>
              <p:cNvPr id="3694" name="Google Shape;3694;p48"/>
              <p:cNvSpPr/>
              <p:nvPr/>
            </p:nvSpPr>
            <p:spPr>
              <a:xfrm>
                <a:off x="615" y="2570"/>
                <a:ext cx="723" cy="135"/>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95" name="Google Shape;3695;p48"/>
              <p:cNvSpPr/>
              <p:nvPr/>
            </p:nvSpPr>
            <p:spPr>
              <a:xfrm>
                <a:off x="634" y="2585"/>
                <a:ext cx="685"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696" name="Google Shape;3696;p48"/>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697" name="Google Shape;3697;p48"/>
            <p:cNvGrpSpPr/>
            <p:nvPr/>
          </p:nvGrpSpPr>
          <p:grpSpPr>
            <a:xfrm>
              <a:off x="4741" y="1327"/>
              <a:ext cx="580" cy="141"/>
              <a:chOff x="616" y="2568"/>
              <a:chExt cx="723" cy="141"/>
            </a:xfrm>
          </p:grpSpPr>
          <p:sp>
            <p:nvSpPr>
              <p:cNvPr id="3698" name="Google Shape;3698;p48"/>
              <p:cNvSpPr/>
              <p:nvPr/>
            </p:nvSpPr>
            <p:spPr>
              <a:xfrm>
                <a:off x="616" y="2568"/>
                <a:ext cx="723"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699" name="Google Shape;3699;p48"/>
              <p:cNvSpPr/>
              <p:nvPr/>
            </p:nvSpPr>
            <p:spPr>
              <a:xfrm>
                <a:off x="635" y="2584"/>
                <a:ext cx="68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700" name="Google Shape;3700;p48"/>
            <p:cNvSpPr txBox="1"/>
            <p:nvPr/>
          </p:nvSpPr>
          <p:spPr>
            <a:xfrm>
              <a:off x="5249" y="429"/>
              <a:ext cx="66" cy="2292"/>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1" name="Google Shape;3701;p48"/>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2" name="Google Shape;3702;p48"/>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3" name="Google Shape;3703;p48"/>
            <p:cNvSpPr/>
            <p:nvPr/>
          </p:nvSpPr>
          <p:spPr>
            <a:xfrm>
              <a:off x="5519" y="2611"/>
              <a:ext cx="46"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4" name="Google Shape;3704;p48"/>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5" name="Google Shape;3705;p48"/>
            <p:cNvSpPr/>
            <p:nvPr/>
          </p:nvSpPr>
          <p:spPr>
            <a:xfrm>
              <a:off x="4140" y="2679"/>
              <a:ext cx="1201" cy="146"/>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6" name="Google Shape;3706;p48"/>
            <p:cNvSpPr/>
            <p:nvPr/>
          </p:nvSpPr>
          <p:spPr>
            <a:xfrm>
              <a:off x="4206" y="2710"/>
              <a:ext cx="1069" cy="84"/>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7" name="Google Shape;3707;p48"/>
            <p:cNvSpPr/>
            <p:nvPr/>
          </p:nvSpPr>
          <p:spPr>
            <a:xfrm>
              <a:off x="4308" y="2381"/>
              <a:ext cx="158" cy="146"/>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8" name="Google Shape;3708;p48"/>
            <p:cNvSpPr/>
            <p:nvPr/>
          </p:nvSpPr>
          <p:spPr>
            <a:xfrm>
              <a:off x="4486" y="2387"/>
              <a:ext cx="158" cy="14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09" name="Google Shape;3709;p48"/>
            <p:cNvSpPr/>
            <p:nvPr/>
          </p:nvSpPr>
          <p:spPr>
            <a:xfrm>
              <a:off x="4664" y="2381"/>
              <a:ext cx="158"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10" name="Google Shape;3710;p48"/>
            <p:cNvSpPr txBox="1"/>
            <p:nvPr/>
          </p:nvSpPr>
          <p:spPr>
            <a:xfrm>
              <a:off x="5061" y="1833"/>
              <a:ext cx="87"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711" name="Google Shape;3711;p48"/>
          <p:cNvGrpSpPr/>
          <p:nvPr/>
        </p:nvGrpSpPr>
        <p:grpSpPr>
          <a:xfrm>
            <a:off x="4656137" y="1665287"/>
            <a:ext cx="873125" cy="893762"/>
            <a:chOff x="-44" y="1473"/>
            <a:chExt cx="981" cy="1105"/>
          </a:xfrm>
        </p:grpSpPr>
        <p:pic>
          <p:nvPicPr>
            <p:cNvPr descr="desktop_computer_stylized_medium" id="3712" name="Google Shape;3712;p48"/>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713" name="Google Shape;3713;p4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8" name="Shape 3718"/>
        <p:cNvGrpSpPr/>
        <p:nvPr/>
      </p:nvGrpSpPr>
      <p:grpSpPr>
        <a:xfrm>
          <a:off x="0" y="0"/>
          <a:ext cx="0" cy="0"/>
          <a:chOff x="0" y="0"/>
          <a:chExt cx="0" cy="0"/>
        </a:xfrm>
      </p:grpSpPr>
      <p:sp>
        <p:nvSpPr>
          <p:cNvPr id="3719" name="Google Shape;3719;p4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720" name="Google Shape;3720;p4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3721" name="Google Shape;3721;p49"/>
          <p:cNvPicPr preferRelativeResize="0"/>
          <p:nvPr/>
        </p:nvPicPr>
        <p:blipFill rotWithShape="1">
          <a:blip r:embed="rId3">
            <a:alphaModFix/>
          </a:blip>
          <a:srcRect b="0" l="0" r="0" t="0"/>
          <a:stretch/>
        </p:blipFill>
        <p:spPr>
          <a:xfrm>
            <a:off x="407987" y="892175"/>
            <a:ext cx="5942012" cy="173037"/>
          </a:xfrm>
          <a:prstGeom prst="rect">
            <a:avLst/>
          </a:prstGeom>
          <a:noFill/>
          <a:ln>
            <a:noFill/>
          </a:ln>
        </p:spPr>
      </p:pic>
      <p:sp>
        <p:nvSpPr>
          <p:cNvPr id="3722" name="Google Shape;3722;p49"/>
          <p:cNvSpPr txBox="1"/>
          <p:nvPr>
            <p:ph type="title"/>
          </p:nvPr>
        </p:nvSpPr>
        <p:spPr>
          <a:xfrm>
            <a:off x="336550" y="271462"/>
            <a:ext cx="7772400" cy="8175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Các lệnh và phản hồi FTP</a:t>
            </a:r>
            <a:endParaRPr/>
          </a:p>
        </p:txBody>
      </p:sp>
      <p:sp>
        <p:nvSpPr>
          <p:cNvPr id="3723" name="Google Shape;3723;p49"/>
          <p:cNvSpPr txBox="1"/>
          <p:nvPr>
            <p:ph idx="1" type="body"/>
          </p:nvPr>
        </p:nvSpPr>
        <p:spPr>
          <a:xfrm>
            <a:off x="533400" y="1333500"/>
            <a:ext cx="38100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Các lệnh mẫu:</a:t>
            </a:r>
            <a:endParaRPr b="0" i="1" sz="2400" u="none">
              <a:solidFill>
                <a:srgbClr val="CC0000"/>
              </a:solidFill>
              <a:latin typeface="Arial"/>
              <a:ea typeface="Arial"/>
              <a:cs typeface="Arial"/>
              <a:sym typeface="Arial"/>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Gởi văn bản ASCII trên kênh điều khiển</a:t>
            </a:r>
            <a:endParaRPr/>
          </a:p>
          <a:p>
            <a:pPr indent="-342900" lvl="0" marL="342900" rtl="0" algn="just">
              <a:lnSpc>
                <a:spcPct val="85000"/>
              </a:lnSpc>
              <a:spcBef>
                <a:spcPts val="48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USER </a:t>
            </a:r>
            <a:r>
              <a:rPr b="1" i="1" lang="en-US" sz="2400" u="none">
                <a:solidFill>
                  <a:schemeClr val="dk1"/>
                </a:solidFill>
                <a:latin typeface="Arial"/>
                <a:ea typeface="Arial"/>
                <a:cs typeface="Arial"/>
                <a:sym typeface="Arial"/>
              </a:rPr>
              <a:t>username</a:t>
            </a:r>
            <a:endParaRPr b="0" i="1" sz="2400" u="none">
              <a:solidFill>
                <a:schemeClr val="dk1"/>
              </a:solidFill>
              <a:latin typeface="Arial"/>
              <a:ea typeface="Arial"/>
              <a:cs typeface="Arial"/>
              <a:sym typeface="Arial"/>
            </a:endParaRPr>
          </a:p>
          <a:p>
            <a:pPr indent="-342900" lvl="0" marL="342900" rtl="0" algn="just">
              <a:lnSpc>
                <a:spcPct val="85000"/>
              </a:lnSpc>
              <a:spcBef>
                <a:spcPts val="48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PASS </a:t>
            </a:r>
            <a:r>
              <a:rPr b="1" i="1" lang="en-US" sz="2400" u="none">
                <a:solidFill>
                  <a:schemeClr val="dk1"/>
                </a:solidFill>
                <a:latin typeface="Arial"/>
                <a:ea typeface="Arial"/>
                <a:cs typeface="Arial"/>
                <a:sym typeface="Arial"/>
              </a:rPr>
              <a:t>password</a:t>
            </a:r>
            <a:endParaRPr b="0" i="1" sz="2400" u="none">
              <a:solidFill>
                <a:schemeClr val="dk1"/>
              </a:solidFill>
              <a:latin typeface="Arial"/>
              <a:ea typeface="Arial"/>
              <a:cs typeface="Arial"/>
              <a:sym typeface="Arial"/>
            </a:endParaRPr>
          </a:p>
          <a:p>
            <a:pPr indent="-342900" lvl="0" marL="342900" rtl="0" algn="just">
              <a:lnSpc>
                <a:spcPct val="85000"/>
              </a:lnSpc>
              <a:spcBef>
                <a:spcPts val="48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LIST</a:t>
            </a:r>
            <a:r>
              <a:rPr b="0" i="0" lang="en-US" sz="2400" u="none">
                <a:solidFill>
                  <a:schemeClr val="dk1"/>
                </a:solidFill>
                <a:latin typeface="Arial"/>
                <a:ea typeface="Arial"/>
                <a:cs typeface="Arial"/>
                <a:sym typeface="Arial"/>
              </a:rPr>
              <a:t> trả về danh sách tập tin trên thư mục hiện tại</a:t>
            </a:r>
            <a:endParaRPr/>
          </a:p>
          <a:p>
            <a:pPr indent="-342900" lvl="0" marL="342900" rtl="0" algn="just">
              <a:lnSpc>
                <a:spcPct val="85000"/>
              </a:lnSpc>
              <a:spcBef>
                <a:spcPts val="48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RETR filename</a:t>
            </a:r>
            <a:r>
              <a:rPr b="0" i="0" lang="en-US" sz="2400" u="none">
                <a:solidFill>
                  <a:schemeClr val="dk1"/>
                </a:solidFill>
                <a:latin typeface="Arial"/>
                <a:ea typeface="Arial"/>
                <a:cs typeface="Arial"/>
                <a:sym typeface="Arial"/>
              </a:rPr>
              <a:t> lấy tập tin</a:t>
            </a:r>
            <a:endParaRPr/>
          </a:p>
          <a:p>
            <a:pPr indent="-342900" lvl="0" marL="342900" rtl="0" algn="just">
              <a:lnSpc>
                <a:spcPct val="85000"/>
              </a:lnSpc>
              <a:spcBef>
                <a:spcPts val="48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STOR filename </a:t>
            </a:r>
            <a:r>
              <a:rPr b="0" i="0" lang="en-US" sz="2400" u="none">
                <a:solidFill>
                  <a:schemeClr val="dk1"/>
                </a:solidFill>
                <a:latin typeface="Arial"/>
                <a:ea typeface="Arial"/>
                <a:cs typeface="Arial"/>
                <a:sym typeface="Arial"/>
              </a:rPr>
              <a:t>lưu trữ tập tin vào máy ở xa</a:t>
            </a:r>
            <a:endParaRPr/>
          </a:p>
        </p:txBody>
      </p:sp>
      <p:sp>
        <p:nvSpPr>
          <p:cNvPr id="3724" name="Google Shape;3724;p49"/>
          <p:cNvSpPr txBox="1"/>
          <p:nvPr>
            <p:ph idx="1" type="body"/>
          </p:nvPr>
        </p:nvSpPr>
        <p:spPr>
          <a:xfrm>
            <a:off x="4851400" y="1333500"/>
            <a:ext cx="38100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Ví dụ mã trả về</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Mã trạng thái và cụm từ mô tả (như HTTP)</a:t>
            </a:r>
            <a:endParaRPr b="0" i="0" sz="2800" u="none">
              <a:solidFill>
                <a:schemeClr val="dk1"/>
              </a:solidFill>
              <a:latin typeface="Arial"/>
              <a:ea typeface="Arial"/>
              <a:cs typeface="Arial"/>
              <a:sym typeface="Arial"/>
            </a:endParaRPr>
          </a:p>
          <a:p>
            <a:pPr indent="-342900" lvl="0" marL="342900" rtl="0" algn="just">
              <a:lnSpc>
                <a:spcPct val="85000"/>
              </a:lnSpc>
              <a:spcBef>
                <a:spcPts val="48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331 Username OK, password required</a:t>
            </a:r>
            <a:endParaRPr/>
          </a:p>
          <a:p>
            <a:pPr indent="-342900" lvl="0" marL="342900" rtl="0" algn="just">
              <a:lnSpc>
                <a:spcPct val="85000"/>
              </a:lnSpc>
              <a:spcBef>
                <a:spcPts val="48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125 data connection already open; transfer starting</a:t>
            </a:r>
            <a:endParaRPr/>
          </a:p>
          <a:p>
            <a:pPr indent="-342900" lvl="0" marL="342900" rtl="0" algn="just">
              <a:lnSpc>
                <a:spcPct val="85000"/>
              </a:lnSpc>
              <a:spcBef>
                <a:spcPts val="48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425 Can’t open data connection</a:t>
            </a:r>
            <a:endParaRPr/>
          </a:p>
          <a:p>
            <a:pPr indent="-342900" lvl="0" marL="342900" rtl="0" algn="just">
              <a:lnSpc>
                <a:spcPct val="85000"/>
              </a:lnSpc>
              <a:spcBef>
                <a:spcPts val="48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452 Error writing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23" name="Google Shape;423;p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24" name="Google Shape;424;p5"/>
          <p:cNvPicPr preferRelativeResize="0"/>
          <p:nvPr/>
        </p:nvPicPr>
        <p:blipFill rotWithShape="1">
          <a:blip r:embed="rId3">
            <a:alphaModFix/>
          </a:blip>
          <a:srcRect b="0" l="0" r="0" t="0"/>
          <a:stretch/>
        </p:blipFill>
        <p:spPr>
          <a:xfrm>
            <a:off x="538162" y="887412"/>
            <a:ext cx="6399212" cy="174625"/>
          </a:xfrm>
          <a:prstGeom prst="rect">
            <a:avLst/>
          </a:prstGeom>
          <a:noFill/>
          <a:ln>
            <a:noFill/>
          </a:ln>
        </p:spPr>
      </p:pic>
      <p:sp>
        <p:nvSpPr>
          <p:cNvPr id="425" name="Google Shape;425;p5"/>
          <p:cNvSpPr txBox="1"/>
          <p:nvPr>
            <p:ph type="title"/>
          </p:nvPr>
        </p:nvSpPr>
        <p:spPr>
          <a:xfrm>
            <a:off x="455612" y="30162"/>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Các từ viết tắt</a:t>
            </a:r>
            <a:endParaRPr/>
          </a:p>
        </p:txBody>
      </p:sp>
      <p:sp>
        <p:nvSpPr>
          <p:cNvPr id="426" name="Google Shape;426;p5"/>
          <p:cNvSpPr txBox="1"/>
          <p:nvPr>
            <p:ph idx="1" type="body"/>
          </p:nvPr>
        </p:nvSpPr>
        <p:spPr>
          <a:xfrm>
            <a:off x="533400" y="1371600"/>
            <a:ext cx="7939087"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P2P: peer-to-peer</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TCP: Transmission Control Protocol </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UDP: User Datagram Protocol</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SSL: Secure Sockets Layer </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HTTP: HyperText Transfer Protocol</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HTML: HyperText Markup Language</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URL: Uniform Resource Locator</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RTT: Round-trip time </a:t>
            </a:r>
            <a:endParaRPr/>
          </a:p>
          <a:p>
            <a:pPr indent="-227330" lvl="0" marL="34290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Arial"/>
              <a:ea typeface="Arial"/>
              <a:cs typeface="Arial"/>
              <a:sym typeface="Arial"/>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9" name="Shape 3729"/>
        <p:cNvGrpSpPr/>
        <p:nvPr/>
      </p:nvGrpSpPr>
      <p:grpSpPr>
        <a:xfrm>
          <a:off x="0" y="0"/>
          <a:ext cx="0" cy="0"/>
          <a:chOff x="0" y="0"/>
          <a:chExt cx="0" cy="0"/>
        </a:xfrm>
      </p:grpSpPr>
      <p:sp>
        <p:nvSpPr>
          <p:cNvPr id="3730" name="Google Shape;3730;p5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731" name="Google Shape;3731;p50"/>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3732" name="Google Shape;3732;p50"/>
          <p:cNvSpPr txBox="1"/>
          <p:nvPr/>
        </p:nvSpPr>
        <p:spPr>
          <a:xfrm>
            <a:off x="533400" y="228600"/>
            <a:ext cx="7772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Nội dung</a:t>
            </a:r>
            <a:endParaRPr/>
          </a:p>
        </p:txBody>
      </p:sp>
      <p:sp>
        <p:nvSpPr>
          <p:cNvPr id="3733" name="Google Shape;3733;p50"/>
          <p:cNvSpPr txBox="1"/>
          <p:nvPr/>
        </p:nvSpPr>
        <p:spPr>
          <a:xfrm>
            <a:off x="533400" y="1611312"/>
            <a:ext cx="4086225" cy="4648200"/>
          </a:xfrm>
          <a:prstGeom prst="rect">
            <a:avLst/>
          </a:prstGeom>
          <a:noFill/>
          <a:ln>
            <a:noFill/>
          </a:ln>
        </p:spPr>
        <p:txBody>
          <a:bodyPr anchorCtr="0" anchor="t" bIns="45700" lIns="91425" spcFirstLastPara="1" rIns="91425" wrap="square" tIns="45700">
            <a:noAutofit/>
          </a:bodyPr>
          <a:lstStyle/>
          <a:p>
            <a:pPr indent="-682625" lvl="0" marL="682625" marR="0" rtl="0" algn="just">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2.1 Các nguyên lý của các ứng dụng mạng</a:t>
            </a:r>
            <a:endParaRPr/>
          </a:p>
          <a:p>
            <a:pPr indent="-682625" lvl="0" marL="682625" marR="0" rtl="0" algn="just">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2.2 Web và HTTP</a:t>
            </a:r>
            <a:endParaRPr/>
          </a:p>
          <a:p>
            <a:pPr indent="-682625" lvl="0" marL="682625" marR="0" rtl="0" algn="just">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2.3 FTP </a:t>
            </a:r>
            <a:endParaRPr/>
          </a:p>
          <a:p>
            <a:pPr indent="-682625" lvl="0" marL="682625" marR="0" rtl="0" algn="just">
              <a:lnSpc>
                <a:spcPct val="85000"/>
              </a:lnSpc>
              <a:spcBef>
                <a:spcPts val="560"/>
              </a:spcBef>
              <a:spcAft>
                <a:spcPts val="0"/>
              </a:spcAft>
              <a:buClr>
                <a:srgbClr val="C00000"/>
              </a:buClr>
              <a:buSzPts val="2800"/>
              <a:buFont typeface="Arial"/>
              <a:buNone/>
            </a:pPr>
            <a:r>
              <a:rPr b="0" i="0" lang="en-US" sz="2800" u="none">
                <a:solidFill>
                  <a:srgbClr val="C00000"/>
                </a:solidFill>
                <a:latin typeface="Arial"/>
                <a:ea typeface="Arial"/>
                <a:cs typeface="Arial"/>
                <a:sym typeface="Arial"/>
              </a:rPr>
              <a:t>2.4 Thư điện tử</a:t>
            </a:r>
            <a:endParaRPr/>
          </a:p>
          <a:p>
            <a:pPr indent="-285749" lvl="1" marL="912812"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rgbClr val="C00000"/>
                </a:solidFill>
                <a:latin typeface="Arial"/>
                <a:ea typeface="Arial"/>
                <a:cs typeface="Arial"/>
                <a:sym typeface="Arial"/>
              </a:rPr>
              <a:t>SMTP, POP3, IMAP</a:t>
            </a:r>
            <a:endParaRPr/>
          </a:p>
          <a:p>
            <a:pPr indent="-682625" lvl="0" marL="682625" marR="0" rtl="0" algn="just">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2.5 DNS</a:t>
            </a:r>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3734" name="Google Shape;3734;p50"/>
          <p:cNvSpPr txBox="1"/>
          <p:nvPr/>
        </p:nvSpPr>
        <p:spPr>
          <a:xfrm>
            <a:off x="4673600" y="1600200"/>
            <a:ext cx="3876675" cy="46482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2.6 Các ứng dụng P2P</a:t>
            </a:r>
            <a:endParaRPr/>
          </a:p>
          <a:p>
            <a:pPr indent="-457200" lvl="0" marL="457200"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2.7 Lập trình socket  với UDP và TCP</a:t>
            </a:r>
            <a:endParaRPr/>
          </a:p>
        </p:txBody>
      </p:sp>
      <p:pic>
        <p:nvPicPr>
          <p:cNvPr descr="underline_base" id="3735" name="Google Shape;3735;p50"/>
          <p:cNvPicPr preferRelativeResize="0"/>
          <p:nvPr/>
        </p:nvPicPr>
        <p:blipFill rotWithShape="1">
          <a:blip r:embed="rId3">
            <a:alphaModFix/>
          </a:blip>
          <a:srcRect b="0" l="0" r="0" t="0"/>
          <a:stretch/>
        </p:blipFill>
        <p:spPr>
          <a:xfrm>
            <a:off x="601662" y="1025525"/>
            <a:ext cx="4113212" cy="1730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0" name="Shape 3740"/>
        <p:cNvGrpSpPr/>
        <p:nvPr/>
      </p:nvGrpSpPr>
      <p:grpSpPr>
        <a:xfrm>
          <a:off x="0" y="0"/>
          <a:ext cx="0" cy="0"/>
          <a:chOff x="0" y="0"/>
          <a:chExt cx="0" cy="0"/>
        </a:xfrm>
      </p:grpSpPr>
      <p:sp>
        <p:nvSpPr>
          <p:cNvPr id="3741" name="Google Shape;3741;p51"/>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742" name="Google Shape;3742;p51"/>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3743" name="Google Shape;3743;p51"/>
          <p:cNvSpPr txBox="1"/>
          <p:nvPr>
            <p:ph type="title"/>
          </p:nvPr>
        </p:nvSpPr>
        <p:spPr>
          <a:xfrm>
            <a:off x="466725" y="301625"/>
            <a:ext cx="7772400" cy="8699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Thư điện tử</a:t>
            </a:r>
            <a:endParaRPr/>
          </a:p>
        </p:txBody>
      </p:sp>
      <p:sp>
        <p:nvSpPr>
          <p:cNvPr id="3744" name="Google Shape;3744;p51"/>
          <p:cNvSpPr txBox="1"/>
          <p:nvPr>
            <p:ph idx="1" type="body"/>
          </p:nvPr>
        </p:nvSpPr>
        <p:spPr>
          <a:xfrm>
            <a:off x="188912" y="1279525"/>
            <a:ext cx="4289425" cy="48768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Ba thành phần chính:</a:t>
            </a:r>
            <a:r>
              <a:rPr b="0" i="0" lang="en-US" sz="2800" u="none">
                <a:solidFill>
                  <a:srgbClr val="CC0000"/>
                </a:solidFill>
                <a:latin typeface="Arial"/>
                <a:ea typeface="Arial"/>
                <a:cs typeface="Arial"/>
                <a:sym typeface="Arial"/>
              </a:rPr>
              <a:t> </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User agents </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chủ thư điện tử (mail server)</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Simple mail transfer protocol: SMTP</a:t>
            </a:r>
            <a:endParaRPr/>
          </a:p>
          <a:p>
            <a:pPr indent="-342900" lvl="0" marL="342900" rtl="0" algn="just">
              <a:lnSpc>
                <a:spcPct val="85000"/>
              </a:lnSpc>
              <a:spcBef>
                <a:spcPts val="2440"/>
              </a:spcBef>
              <a:spcAft>
                <a:spcPts val="0"/>
              </a:spcAft>
              <a:buSzPts val="2080"/>
              <a:buNone/>
            </a:pPr>
            <a:r>
              <a:rPr b="0" i="1" lang="en-US" sz="3200" u="none">
                <a:solidFill>
                  <a:srgbClr val="CC0000"/>
                </a:solidFill>
                <a:latin typeface="Arial"/>
                <a:ea typeface="Arial"/>
                <a:cs typeface="Arial"/>
                <a:sym typeface="Arial"/>
              </a:rPr>
              <a:t>User Agent</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Còn gọi là “mail reader”</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Soạn thảo, sửa đổi, đọc các thông điệp thư điện tử</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Ví dụ Outlook, Thunderbird, iPhone mail máy khách</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thông điệp đi và đến được lưu trên máy chủ</a:t>
            </a:r>
            <a:endParaRPr/>
          </a:p>
        </p:txBody>
      </p:sp>
      <p:sp>
        <p:nvSpPr>
          <p:cNvPr id="3745" name="Google Shape;3745;p51"/>
          <p:cNvSpPr txBox="1"/>
          <p:nvPr/>
        </p:nvSpPr>
        <p:spPr>
          <a:xfrm>
            <a:off x="6607175" y="628650"/>
            <a:ext cx="2336800" cy="981075"/>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746" name="Google Shape;3746;p51"/>
          <p:cNvGrpSpPr/>
          <p:nvPr/>
        </p:nvGrpSpPr>
        <p:grpSpPr>
          <a:xfrm>
            <a:off x="6745287" y="661987"/>
            <a:ext cx="2103437" cy="969962"/>
            <a:chOff x="4458" y="3343"/>
            <a:chExt cx="1325" cy="611"/>
          </a:xfrm>
        </p:grpSpPr>
        <p:sp>
          <p:nvSpPr>
            <p:cNvPr id="3747" name="Google Shape;3747;p51"/>
            <p:cNvSpPr txBox="1"/>
            <p:nvPr/>
          </p:nvSpPr>
          <p:spPr>
            <a:xfrm>
              <a:off x="4575" y="3702"/>
              <a:ext cx="1058" cy="2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Hộp thư user</a:t>
              </a:r>
              <a:endParaRPr/>
            </a:p>
          </p:txBody>
        </p:sp>
        <p:grpSp>
          <p:nvGrpSpPr>
            <p:cNvPr id="3748" name="Google Shape;3748;p51"/>
            <p:cNvGrpSpPr/>
            <p:nvPr/>
          </p:nvGrpSpPr>
          <p:grpSpPr>
            <a:xfrm>
              <a:off x="4458" y="3408"/>
              <a:ext cx="450" cy="120"/>
              <a:chOff x="4314" y="3444"/>
              <a:chExt cx="450" cy="120"/>
            </a:xfrm>
          </p:grpSpPr>
          <p:sp>
            <p:nvSpPr>
              <p:cNvPr id="3749" name="Google Shape;3749;p51"/>
              <p:cNvSpPr txBox="1"/>
              <p:nvPr/>
            </p:nvSpPr>
            <p:spPr>
              <a:xfrm>
                <a:off x="4314" y="3444"/>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3750" name="Google Shape;3750;p51"/>
              <p:cNvCxnSpPr/>
              <p:nvPr/>
            </p:nvCxnSpPr>
            <p:spPr>
              <a:xfrm>
                <a:off x="4363" y="3472"/>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751" name="Google Shape;3751;p51"/>
              <p:cNvCxnSpPr/>
              <p:nvPr/>
            </p:nvCxnSpPr>
            <p:spPr>
              <a:xfrm flipH="1">
                <a:off x="4472" y="3471"/>
                <a:ext cx="6" cy="72"/>
              </a:xfrm>
              <a:prstGeom prst="straightConnector1">
                <a:avLst/>
              </a:prstGeom>
              <a:noFill/>
              <a:ln cap="flat" cmpd="sng" w="19050">
                <a:solidFill>
                  <a:schemeClr val="dk1"/>
                </a:solidFill>
                <a:prstDash val="solid"/>
                <a:miter lim="800000"/>
                <a:headEnd len="med" w="med" type="none"/>
                <a:tailEnd len="med" w="med" type="none"/>
              </a:ln>
            </p:spPr>
          </p:cxnSp>
          <p:cxnSp>
            <p:nvCxnSpPr>
              <p:cNvPr id="3752" name="Google Shape;3752;p51"/>
              <p:cNvCxnSpPr/>
              <p:nvPr/>
            </p:nvCxnSpPr>
            <p:spPr>
              <a:xfrm>
                <a:off x="4527" y="347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753" name="Google Shape;3753;p51"/>
              <p:cNvCxnSpPr/>
              <p:nvPr/>
            </p:nvCxnSpPr>
            <p:spPr>
              <a:xfrm>
                <a:off x="4584" y="3471"/>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754" name="Google Shape;3754;p51"/>
              <p:cNvCxnSpPr/>
              <p:nvPr/>
            </p:nvCxnSpPr>
            <p:spPr>
              <a:xfrm>
                <a:off x="4645" y="3471"/>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755" name="Google Shape;3755;p51"/>
              <p:cNvCxnSpPr/>
              <p:nvPr/>
            </p:nvCxnSpPr>
            <p:spPr>
              <a:xfrm>
                <a:off x="4701" y="3471"/>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756" name="Google Shape;3756;p51"/>
              <p:cNvCxnSpPr/>
              <p:nvPr/>
            </p:nvCxnSpPr>
            <p:spPr>
              <a:xfrm>
                <a:off x="4416" y="3472"/>
                <a:ext cx="0" cy="72"/>
              </a:xfrm>
              <a:prstGeom prst="straightConnector1">
                <a:avLst/>
              </a:prstGeom>
              <a:noFill/>
              <a:ln cap="flat" cmpd="sng" w="19050">
                <a:solidFill>
                  <a:schemeClr val="dk1"/>
                </a:solidFill>
                <a:prstDash val="solid"/>
                <a:miter lim="800000"/>
                <a:headEnd len="med" w="med" type="none"/>
                <a:tailEnd len="med" w="med" type="none"/>
              </a:ln>
            </p:spPr>
          </p:cxnSp>
        </p:grpSp>
        <p:sp>
          <p:nvSpPr>
            <p:cNvPr id="3757" name="Google Shape;3757;p51"/>
            <p:cNvSpPr txBox="1"/>
            <p:nvPr/>
          </p:nvSpPr>
          <p:spPr>
            <a:xfrm>
              <a:off x="4472" y="3779"/>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58" name="Google Shape;3758;p51"/>
            <p:cNvSpPr txBox="1"/>
            <p:nvPr/>
          </p:nvSpPr>
          <p:spPr>
            <a:xfrm>
              <a:off x="4657" y="3343"/>
              <a:ext cx="1126" cy="44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Hàng đợi </a:t>
              </a:r>
              <a:endParaRPr/>
            </a:p>
            <a:p>
              <a:pPr indent="0" lvl="0" marL="0" marR="0" rtl="0" algn="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thông điệp đi</a:t>
              </a:r>
              <a:endParaRPr/>
            </a:p>
          </p:txBody>
        </p:sp>
      </p:grpSp>
      <p:pic>
        <p:nvPicPr>
          <p:cNvPr descr="underline_base" id="3759" name="Google Shape;3759;p51"/>
          <p:cNvPicPr preferRelativeResize="0"/>
          <p:nvPr/>
        </p:nvPicPr>
        <p:blipFill rotWithShape="1">
          <a:blip r:embed="rId3">
            <a:alphaModFix/>
          </a:blip>
          <a:srcRect b="0" l="0" r="0" t="0"/>
          <a:stretch/>
        </p:blipFill>
        <p:spPr>
          <a:xfrm>
            <a:off x="544512" y="947737"/>
            <a:ext cx="3194050" cy="190500"/>
          </a:xfrm>
          <a:prstGeom prst="rect">
            <a:avLst/>
          </a:prstGeom>
          <a:noFill/>
          <a:ln>
            <a:noFill/>
          </a:ln>
        </p:spPr>
      </p:pic>
      <p:grpSp>
        <p:nvGrpSpPr>
          <p:cNvPr id="3760" name="Google Shape;3760;p51"/>
          <p:cNvGrpSpPr/>
          <p:nvPr/>
        </p:nvGrpSpPr>
        <p:grpSpPr>
          <a:xfrm>
            <a:off x="4662487" y="1406525"/>
            <a:ext cx="4318000" cy="5118100"/>
            <a:chOff x="2937" y="886"/>
            <a:chExt cx="2720" cy="3224"/>
          </a:xfrm>
        </p:grpSpPr>
        <p:grpSp>
          <p:nvGrpSpPr>
            <p:cNvPr id="3761" name="Google Shape;3761;p51"/>
            <p:cNvGrpSpPr/>
            <p:nvPr/>
          </p:nvGrpSpPr>
          <p:grpSpPr>
            <a:xfrm>
              <a:off x="4346" y="1756"/>
              <a:ext cx="301" cy="451"/>
              <a:chOff x="4140" y="429"/>
              <a:chExt cx="1425" cy="2396"/>
            </a:xfrm>
          </p:grpSpPr>
          <p:sp>
            <p:nvSpPr>
              <p:cNvPr id="3762" name="Google Shape;3762;p5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63" name="Google Shape;3763;p51"/>
              <p:cNvSpPr txBox="1"/>
              <p:nvPr/>
            </p:nvSpPr>
            <p:spPr>
              <a:xfrm>
                <a:off x="4206" y="429"/>
                <a:ext cx="1046"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64" name="Google Shape;3764;p5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65" name="Google Shape;3765;p5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66" name="Google Shape;3766;p51"/>
              <p:cNvSpPr txBox="1"/>
              <p:nvPr/>
            </p:nvSpPr>
            <p:spPr>
              <a:xfrm>
                <a:off x="4211" y="695"/>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767" name="Google Shape;3767;p51"/>
              <p:cNvGrpSpPr/>
              <p:nvPr/>
            </p:nvGrpSpPr>
            <p:grpSpPr>
              <a:xfrm>
                <a:off x="4751" y="668"/>
                <a:ext cx="578" cy="144"/>
                <a:chOff x="616" y="2568"/>
                <a:chExt cx="721" cy="138"/>
              </a:xfrm>
            </p:grpSpPr>
            <p:sp>
              <p:nvSpPr>
                <p:cNvPr id="3768" name="Google Shape;3768;p51"/>
                <p:cNvSpPr/>
                <p:nvPr/>
              </p:nvSpPr>
              <p:spPr>
                <a:xfrm>
                  <a:off x="616" y="2568"/>
                  <a:ext cx="721"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69" name="Google Shape;3769;p51"/>
                <p:cNvSpPr/>
                <p:nvPr/>
              </p:nvSpPr>
              <p:spPr>
                <a:xfrm>
                  <a:off x="634" y="2583"/>
                  <a:ext cx="685"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770" name="Google Shape;3770;p51"/>
              <p:cNvSpPr txBox="1"/>
              <p:nvPr/>
            </p:nvSpPr>
            <p:spPr>
              <a:xfrm>
                <a:off x="4225" y="101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771" name="Google Shape;3771;p51"/>
              <p:cNvGrpSpPr/>
              <p:nvPr/>
            </p:nvGrpSpPr>
            <p:grpSpPr>
              <a:xfrm>
                <a:off x="4746" y="992"/>
                <a:ext cx="583" cy="138"/>
                <a:chOff x="613" y="2566"/>
                <a:chExt cx="727" cy="143"/>
              </a:xfrm>
            </p:grpSpPr>
            <p:sp>
              <p:nvSpPr>
                <p:cNvPr id="3772" name="Google Shape;3772;p51"/>
                <p:cNvSpPr/>
                <p:nvPr/>
              </p:nvSpPr>
              <p:spPr>
                <a:xfrm>
                  <a:off x="613" y="2566"/>
                  <a:ext cx="727" cy="143"/>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73" name="Google Shape;3773;p51"/>
                <p:cNvSpPr/>
                <p:nvPr/>
              </p:nvSpPr>
              <p:spPr>
                <a:xfrm>
                  <a:off x="630" y="2583"/>
                  <a:ext cx="691"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774" name="Google Shape;3774;p51"/>
              <p:cNvSpPr txBox="1"/>
              <p:nvPr/>
            </p:nvSpPr>
            <p:spPr>
              <a:xfrm>
                <a:off x="4216" y="135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75" name="Google Shape;3775;p51"/>
              <p:cNvSpPr txBox="1"/>
              <p:nvPr/>
            </p:nvSpPr>
            <p:spPr>
              <a:xfrm>
                <a:off x="4230" y="1656"/>
                <a:ext cx="592"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776" name="Google Shape;3776;p51"/>
              <p:cNvGrpSpPr/>
              <p:nvPr/>
            </p:nvGrpSpPr>
            <p:grpSpPr>
              <a:xfrm>
                <a:off x="4737" y="1629"/>
                <a:ext cx="582" cy="149"/>
                <a:chOff x="616" y="2570"/>
                <a:chExt cx="725" cy="137"/>
              </a:xfrm>
            </p:grpSpPr>
            <p:sp>
              <p:nvSpPr>
                <p:cNvPr id="3777" name="Google Shape;3777;p51"/>
                <p:cNvSpPr/>
                <p:nvPr/>
              </p:nvSpPr>
              <p:spPr>
                <a:xfrm>
                  <a:off x="616" y="2570"/>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78" name="Google Shape;3778;p51"/>
                <p:cNvSpPr/>
                <p:nvPr/>
              </p:nvSpPr>
              <p:spPr>
                <a:xfrm>
                  <a:off x="634" y="2585"/>
                  <a:ext cx="690"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779" name="Google Shape;3779;p5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780" name="Google Shape;3780;p51"/>
              <p:cNvGrpSpPr/>
              <p:nvPr/>
            </p:nvGrpSpPr>
            <p:grpSpPr>
              <a:xfrm>
                <a:off x="4751" y="1327"/>
                <a:ext cx="564" cy="138"/>
                <a:chOff x="629" y="2568"/>
                <a:chExt cx="702" cy="138"/>
              </a:xfrm>
            </p:grpSpPr>
            <p:sp>
              <p:nvSpPr>
                <p:cNvPr id="3781" name="Google Shape;3781;p51"/>
                <p:cNvSpPr/>
                <p:nvPr/>
              </p:nvSpPr>
              <p:spPr>
                <a:xfrm>
                  <a:off x="629" y="2568"/>
                  <a:ext cx="702"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82" name="Google Shape;3782;p51"/>
                <p:cNvSpPr/>
                <p:nvPr/>
              </p:nvSpPr>
              <p:spPr>
                <a:xfrm>
                  <a:off x="634" y="2584"/>
                  <a:ext cx="672"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783" name="Google Shape;3783;p51"/>
              <p:cNvSpPr txBox="1"/>
              <p:nvPr/>
            </p:nvSpPr>
            <p:spPr>
              <a:xfrm>
                <a:off x="5248" y="429"/>
                <a:ext cx="71"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84" name="Google Shape;3784;p5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85" name="Google Shape;3785;p5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86" name="Google Shape;3786;p51"/>
              <p:cNvSpPr/>
              <p:nvPr/>
            </p:nvSpPr>
            <p:spPr>
              <a:xfrm>
                <a:off x="5518" y="2612"/>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87" name="Google Shape;3787;p5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88" name="Google Shape;3788;p51"/>
              <p:cNvSpPr/>
              <p:nvPr/>
            </p:nvSpPr>
            <p:spPr>
              <a:xfrm>
                <a:off x="4140" y="2676"/>
                <a:ext cx="1198" cy="149"/>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89" name="Google Shape;3789;p51"/>
              <p:cNvSpPr/>
              <p:nvPr/>
            </p:nvSpPr>
            <p:spPr>
              <a:xfrm>
                <a:off x="4206" y="2713"/>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90" name="Google Shape;3790;p51"/>
              <p:cNvSpPr/>
              <p:nvPr/>
            </p:nvSpPr>
            <p:spPr>
              <a:xfrm>
                <a:off x="4306" y="2384"/>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91" name="Google Shape;3791;p51"/>
              <p:cNvSpPr/>
              <p:nvPr/>
            </p:nvSpPr>
            <p:spPr>
              <a:xfrm>
                <a:off x="4486" y="2384"/>
                <a:ext cx="161"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92" name="Google Shape;3792;p51"/>
              <p:cNvSpPr/>
              <p:nvPr/>
            </p:nvSpPr>
            <p:spPr>
              <a:xfrm>
                <a:off x="4661" y="2379"/>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93" name="Google Shape;3793;p51"/>
              <p:cNvSpPr txBox="1"/>
              <p:nvPr/>
            </p:nvSpPr>
            <p:spPr>
              <a:xfrm>
                <a:off x="5063" y="1837"/>
                <a:ext cx="85"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794" name="Google Shape;3794;p51"/>
            <p:cNvGrpSpPr/>
            <p:nvPr/>
          </p:nvGrpSpPr>
          <p:grpSpPr>
            <a:xfrm>
              <a:off x="3091" y="2634"/>
              <a:ext cx="301" cy="451"/>
              <a:chOff x="4140" y="429"/>
              <a:chExt cx="1425" cy="2396"/>
            </a:xfrm>
          </p:grpSpPr>
          <p:sp>
            <p:nvSpPr>
              <p:cNvPr id="3795" name="Google Shape;3795;p5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96" name="Google Shape;3796;p51"/>
              <p:cNvSpPr txBox="1"/>
              <p:nvPr/>
            </p:nvSpPr>
            <p:spPr>
              <a:xfrm>
                <a:off x="4206" y="429"/>
                <a:ext cx="1046"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97" name="Google Shape;3797;p5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98" name="Google Shape;3798;p5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799" name="Google Shape;3799;p51"/>
              <p:cNvSpPr txBox="1"/>
              <p:nvPr/>
            </p:nvSpPr>
            <p:spPr>
              <a:xfrm>
                <a:off x="4211" y="695"/>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800" name="Google Shape;3800;p51"/>
              <p:cNvGrpSpPr/>
              <p:nvPr/>
            </p:nvGrpSpPr>
            <p:grpSpPr>
              <a:xfrm>
                <a:off x="4751" y="668"/>
                <a:ext cx="578" cy="144"/>
                <a:chOff x="616" y="2568"/>
                <a:chExt cx="721" cy="138"/>
              </a:xfrm>
            </p:grpSpPr>
            <p:sp>
              <p:nvSpPr>
                <p:cNvPr id="3801" name="Google Shape;3801;p51"/>
                <p:cNvSpPr/>
                <p:nvPr/>
              </p:nvSpPr>
              <p:spPr>
                <a:xfrm>
                  <a:off x="616" y="2568"/>
                  <a:ext cx="721"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02" name="Google Shape;3802;p51"/>
                <p:cNvSpPr/>
                <p:nvPr/>
              </p:nvSpPr>
              <p:spPr>
                <a:xfrm>
                  <a:off x="634" y="2583"/>
                  <a:ext cx="685"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803" name="Google Shape;3803;p51"/>
              <p:cNvSpPr txBox="1"/>
              <p:nvPr/>
            </p:nvSpPr>
            <p:spPr>
              <a:xfrm>
                <a:off x="4225" y="101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804" name="Google Shape;3804;p51"/>
              <p:cNvGrpSpPr/>
              <p:nvPr/>
            </p:nvGrpSpPr>
            <p:grpSpPr>
              <a:xfrm>
                <a:off x="4746" y="992"/>
                <a:ext cx="583" cy="138"/>
                <a:chOff x="613" y="2566"/>
                <a:chExt cx="727" cy="143"/>
              </a:xfrm>
            </p:grpSpPr>
            <p:sp>
              <p:nvSpPr>
                <p:cNvPr id="3805" name="Google Shape;3805;p51"/>
                <p:cNvSpPr/>
                <p:nvPr/>
              </p:nvSpPr>
              <p:spPr>
                <a:xfrm>
                  <a:off x="613" y="2566"/>
                  <a:ext cx="727" cy="143"/>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06" name="Google Shape;3806;p51"/>
                <p:cNvSpPr/>
                <p:nvPr/>
              </p:nvSpPr>
              <p:spPr>
                <a:xfrm>
                  <a:off x="630" y="2583"/>
                  <a:ext cx="691"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807" name="Google Shape;3807;p51"/>
              <p:cNvSpPr txBox="1"/>
              <p:nvPr/>
            </p:nvSpPr>
            <p:spPr>
              <a:xfrm>
                <a:off x="4216" y="135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08" name="Google Shape;3808;p51"/>
              <p:cNvSpPr txBox="1"/>
              <p:nvPr/>
            </p:nvSpPr>
            <p:spPr>
              <a:xfrm>
                <a:off x="4230" y="1656"/>
                <a:ext cx="592"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809" name="Google Shape;3809;p51"/>
              <p:cNvGrpSpPr/>
              <p:nvPr/>
            </p:nvGrpSpPr>
            <p:grpSpPr>
              <a:xfrm>
                <a:off x="4737" y="1629"/>
                <a:ext cx="582" cy="149"/>
                <a:chOff x="616" y="2570"/>
                <a:chExt cx="725" cy="137"/>
              </a:xfrm>
            </p:grpSpPr>
            <p:sp>
              <p:nvSpPr>
                <p:cNvPr id="3810" name="Google Shape;3810;p51"/>
                <p:cNvSpPr/>
                <p:nvPr/>
              </p:nvSpPr>
              <p:spPr>
                <a:xfrm>
                  <a:off x="616" y="2570"/>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11" name="Google Shape;3811;p51"/>
                <p:cNvSpPr/>
                <p:nvPr/>
              </p:nvSpPr>
              <p:spPr>
                <a:xfrm>
                  <a:off x="634" y="2585"/>
                  <a:ext cx="690"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812" name="Google Shape;3812;p5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813" name="Google Shape;3813;p51"/>
              <p:cNvGrpSpPr/>
              <p:nvPr/>
            </p:nvGrpSpPr>
            <p:grpSpPr>
              <a:xfrm>
                <a:off x="4751" y="1327"/>
                <a:ext cx="564" cy="138"/>
                <a:chOff x="629" y="2568"/>
                <a:chExt cx="702" cy="138"/>
              </a:xfrm>
            </p:grpSpPr>
            <p:sp>
              <p:nvSpPr>
                <p:cNvPr id="3814" name="Google Shape;3814;p51"/>
                <p:cNvSpPr/>
                <p:nvPr/>
              </p:nvSpPr>
              <p:spPr>
                <a:xfrm>
                  <a:off x="629" y="2568"/>
                  <a:ext cx="702"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15" name="Google Shape;3815;p51"/>
                <p:cNvSpPr/>
                <p:nvPr/>
              </p:nvSpPr>
              <p:spPr>
                <a:xfrm>
                  <a:off x="634" y="2584"/>
                  <a:ext cx="672"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816" name="Google Shape;3816;p51"/>
              <p:cNvSpPr txBox="1"/>
              <p:nvPr/>
            </p:nvSpPr>
            <p:spPr>
              <a:xfrm>
                <a:off x="5248" y="429"/>
                <a:ext cx="71"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17" name="Google Shape;3817;p5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18" name="Google Shape;3818;p5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19" name="Google Shape;3819;p51"/>
              <p:cNvSpPr/>
              <p:nvPr/>
            </p:nvSpPr>
            <p:spPr>
              <a:xfrm>
                <a:off x="5518" y="2612"/>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20" name="Google Shape;3820;p5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21" name="Google Shape;3821;p51"/>
              <p:cNvSpPr/>
              <p:nvPr/>
            </p:nvSpPr>
            <p:spPr>
              <a:xfrm>
                <a:off x="4140" y="2676"/>
                <a:ext cx="1198" cy="149"/>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22" name="Google Shape;3822;p51"/>
              <p:cNvSpPr/>
              <p:nvPr/>
            </p:nvSpPr>
            <p:spPr>
              <a:xfrm>
                <a:off x="4206" y="2713"/>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23" name="Google Shape;3823;p51"/>
              <p:cNvSpPr/>
              <p:nvPr/>
            </p:nvSpPr>
            <p:spPr>
              <a:xfrm>
                <a:off x="4306" y="2384"/>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24" name="Google Shape;3824;p51"/>
              <p:cNvSpPr/>
              <p:nvPr/>
            </p:nvSpPr>
            <p:spPr>
              <a:xfrm>
                <a:off x="4486" y="2384"/>
                <a:ext cx="161"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25" name="Google Shape;3825;p51"/>
              <p:cNvSpPr/>
              <p:nvPr/>
            </p:nvSpPr>
            <p:spPr>
              <a:xfrm>
                <a:off x="4661" y="2379"/>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26" name="Google Shape;3826;p51"/>
              <p:cNvSpPr txBox="1"/>
              <p:nvPr/>
            </p:nvSpPr>
            <p:spPr>
              <a:xfrm>
                <a:off x="5063" y="1837"/>
                <a:ext cx="85"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827" name="Google Shape;3827;p51"/>
            <p:cNvGrpSpPr/>
            <p:nvPr/>
          </p:nvGrpSpPr>
          <p:grpSpPr>
            <a:xfrm>
              <a:off x="3105" y="1159"/>
              <a:ext cx="301" cy="451"/>
              <a:chOff x="4140" y="429"/>
              <a:chExt cx="1425" cy="2396"/>
            </a:xfrm>
          </p:grpSpPr>
          <p:sp>
            <p:nvSpPr>
              <p:cNvPr id="3828" name="Google Shape;3828;p5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29" name="Google Shape;3829;p51"/>
              <p:cNvSpPr txBox="1"/>
              <p:nvPr/>
            </p:nvSpPr>
            <p:spPr>
              <a:xfrm>
                <a:off x="4206" y="429"/>
                <a:ext cx="1046"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30" name="Google Shape;3830;p5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31" name="Google Shape;3831;p5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32" name="Google Shape;3832;p51"/>
              <p:cNvSpPr txBox="1"/>
              <p:nvPr/>
            </p:nvSpPr>
            <p:spPr>
              <a:xfrm>
                <a:off x="4211" y="695"/>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833" name="Google Shape;3833;p51"/>
              <p:cNvGrpSpPr/>
              <p:nvPr/>
            </p:nvGrpSpPr>
            <p:grpSpPr>
              <a:xfrm>
                <a:off x="4751" y="668"/>
                <a:ext cx="578" cy="144"/>
                <a:chOff x="616" y="2568"/>
                <a:chExt cx="721" cy="138"/>
              </a:xfrm>
            </p:grpSpPr>
            <p:sp>
              <p:nvSpPr>
                <p:cNvPr id="3834" name="Google Shape;3834;p51"/>
                <p:cNvSpPr/>
                <p:nvPr/>
              </p:nvSpPr>
              <p:spPr>
                <a:xfrm>
                  <a:off x="616" y="2568"/>
                  <a:ext cx="721"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35" name="Google Shape;3835;p51"/>
                <p:cNvSpPr/>
                <p:nvPr/>
              </p:nvSpPr>
              <p:spPr>
                <a:xfrm>
                  <a:off x="634" y="2583"/>
                  <a:ext cx="685"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836" name="Google Shape;3836;p51"/>
              <p:cNvSpPr txBox="1"/>
              <p:nvPr/>
            </p:nvSpPr>
            <p:spPr>
              <a:xfrm>
                <a:off x="4225" y="101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837" name="Google Shape;3837;p51"/>
              <p:cNvGrpSpPr/>
              <p:nvPr/>
            </p:nvGrpSpPr>
            <p:grpSpPr>
              <a:xfrm>
                <a:off x="4746" y="992"/>
                <a:ext cx="583" cy="138"/>
                <a:chOff x="613" y="2566"/>
                <a:chExt cx="727" cy="143"/>
              </a:xfrm>
            </p:grpSpPr>
            <p:sp>
              <p:nvSpPr>
                <p:cNvPr id="3838" name="Google Shape;3838;p51"/>
                <p:cNvSpPr/>
                <p:nvPr/>
              </p:nvSpPr>
              <p:spPr>
                <a:xfrm>
                  <a:off x="613" y="2566"/>
                  <a:ext cx="727" cy="143"/>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39" name="Google Shape;3839;p51"/>
                <p:cNvSpPr/>
                <p:nvPr/>
              </p:nvSpPr>
              <p:spPr>
                <a:xfrm>
                  <a:off x="630" y="2583"/>
                  <a:ext cx="691"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840" name="Google Shape;3840;p51"/>
              <p:cNvSpPr txBox="1"/>
              <p:nvPr/>
            </p:nvSpPr>
            <p:spPr>
              <a:xfrm>
                <a:off x="4216" y="135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41" name="Google Shape;3841;p51"/>
              <p:cNvSpPr txBox="1"/>
              <p:nvPr/>
            </p:nvSpPr>
            <p:spPr>
              <a:xfrm>
                <a:off x="4230" y="1656"/>
                <a:ext cx="592"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842" name="Google Shape;3842;p51"/>
              <p:cNvGrpSpPr/>
              <p:nvPr/>
            </p:nvGrpSpPr>
            <p:grpSpPr>
              <a:xfrm>
                <a:off x="4737" y="1629"/>
                <a:ext cx="582" cy="149"/>
                <a:chOff x="616" y="2570"/>
                <a:chExt cx="725" cy="137"/>
              </a:xfrm>
            </p:grpSpPr>
            <p:sp>
              <p:nvSpPr>
                <p:cNvPr id="3843" name="Google Shape;3843;p51"/>
                <p:cNvSpPr/>
                <p:nvPr/>
              </p:nvSpPr>
              <p:spPr>
                <a:xfrm>
                  <a:off x="616" y="2570"/>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44" name="Google Shape;3844;p51"/>
                <p:cNvSpPr/>
                <p:nvPr/>
              </p:nvSpPr>
              <p:spPr>
                <a:xfrm>
                  <a:off x="634" y="2585"/>
                  <a:ext cx="690"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845" name="Google Shape;3845;p5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846" name="Google Shape;3846;p51"/>
              <p:cNvGrpSpPr/>
              <p:nvPr/>
            </p:nvGrpSpPr>
            <p:grpSpPr>
              <a:xfrm>
                <a:off x="4751" y="1327"/>
                <a:ext cx="564" cy="138"/>
                <a:chOff x="629" y="2568"/>
                <a:chExt cx="702" cy="138"/>
              </a:xfrm>
            </p:grpSpPr>
            <p:sp>
              <p:nvSpPr>
                <p:cNvPr id="3847" name="Google Shape;3847;p51"/>
                <p:cNvSpPr/>
                <p:nvPr/>
              </p:nvSpPr>
              <p:spPr>
                <a:xfrm>
                  <a:off x="629" y="2568"/>
                  <a:ext cx="702"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48" name="Google Shape;3848;p51"/>
                <p:cNvSpPr/>
                <p:nvPr/>
              </p:nvSpPr>
              <p:spPr>
                <a:xfrm>
                  <a:off x="634" y="2584"/>
                  <a:ext cx="672"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849" name="Google Shape;3849;p51"/>
              <p:cNvSpPr txBox="1"/>
              <p:nvPr/>
            </p:nvSpPr>
            <p:spPr>
              <a:xfrm>
                <a:off x="5248" y="429"/>
                <a:ext cx="71"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0" name="Google Shape;3850;p5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1" name="Google Shape;3851;p5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2" name="Google Shape;3852;p51"/>
              <p:cNvSpPr/>
              <p:nvPr/>
            </p:nvSpPr>
            <p:spPr>
              <a:xfrm>
                <a:off x="5518" y="2612"/>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3" name="Google Shape;3853;p5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4" name="Google Shape;3854;p51"/>
              <p:cNvSpPr/>
              <p:nvPr/>
            </p:nvSpPr>
            <p:spPr>
              <a:xfrm>
                <a:off x="4140" y="2676"/>
                <a:ext cx="1198" cy="149"/>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5" name="Google Shape;3855;p51"/>
              <p:cNvSpPr/>
              <p:nvPr/>
            </p:nvSpPr>
            <p:spPr>
              <a:xfrm>
                <a:off x="4206" y="2713"/>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6" name="Google Shape;3856;p51"/>
              <p:cNvSpPr/>
              <p:nvPr/>
            </p:nvSpPr>
            <p:spPr>
              <a:xfrm>
                <a:off x="4306" y="2384"/>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7" name="Google Shape;3857;p51"/>
              <p:cNvSpPr/>
              <p:nvPr/>
            </p:nvSpPr>
            <p:spPr>
              <a:xfrm>
                <a:off x="4486" y="2384"/>
                <a:ext cx="161"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8" name="Google Shape;3858;p51"/>
              <p:cNvSpPr/>
              <p:nvPr/>
            </p:nvSpPr>
            <p:spPr>
              <a:xfrm>
                <a:off x="4661" y="2379"/>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59" name="Google Shape;3859;p51"/>
              <p:cNvSpPr txBox="1"/>
              <p:nvPr/>
            </p:nvSpPr>
            <p:spPr>
              <a:xfrm>
                <a:off x="5063" y="1837"/>
                <a:ext cx="85"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3860" name="Google Shape;3860;p51"/>
            <p:cNvCxnSpPr/>
            <p:nvPr/>
          </p:nvCxnSpPr>
          <p:spPr>
            <a:xfrm>
              <a:off x="3734" y="1642"/>
              <a:ext cx="708" cy="498"/>
            </a:xfrm>
            <a:prstGeom prst="straightConnector1">
              <a:avLst/>
            </a:prstGeom>
            <a:noFill/>
            <a:ln cap="flat" cmpd="sng" w="28575">
              <a:solidFill>
                <a:srgbClr val="CC0000"/>
              </a:solidFill>
              <a:prstDash val="solid"/>
              <a:miter lim="800000"/>
              <a:headEnd len="med" w="med" type="triangle"/>
              <a:tailEnd len="med" w="med" type="triangle"/>
            </a:ln>
          </p:spPr>
        </p:cxnSp>
        <p:grpSp>
          <p:nvGrpSpPr>
            <p:cNvPr id="3861" name="Google Shape;3861;p51"/>
            <p:cNvGrpSpPr/>
            <p:nvPr/>
          </p:nvGrpSpPr>
          <p:grpSpPr>
            <a:xfrm>
              <a:off x="4419" y="1888"/>
              <a:ext cx="605" cy="654"/>
              <a:chOff x="4249" y="2634"/>
              <a:chExt cx="605" cy="654"/>
            </a:xfrm>
          </p:grpSpPr>
          <p:sp>
            <p:nvSpPr>
              <p:cNvPr id="3862" name="Google Shape;3862;p51"/>
              <p:cNvSpPr txBox="1"/>
              <p:nvPr/>
            </p:nvSpPr>
            <p:spPr>
              <a:xfrm>
                <a:off x="4296" y="2652"/>
                <a:ext cx="510" cy="636"/>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63" name="Google Shape;3863;p51"/>
              <p:cNvSpPr txBox="1"/>
              <p:nvPr/>
            </p:nvSpPr>
            <p:spPr>
              <a:xfrm>
                <a:off x="4249" y="2634"/>
                <a:ext cx="605" cy="3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Mail</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máy chủ</a:t>
                </a:r>
                <a:endParaRPr/>
              </a:p>
            </p:txBody>
          </p:sp>
          <p:sp>
            <p:nvSpPr>
              <p:cNvPr id="3864" name="Google Shape;3864;p51"/>
              <p:cNvSpPr txBox="1"/>
              <p:nvPr/>
            </p:nvSpPr>
            <p:spPr>
              <a:xfrm>
                <a:off x="4320" y="300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3865" name="Google Shape;3865;p51"/>
              <p:cNvCxnSpPr/>
              <p:nvPr/>
            </p:nvCxnSpPr>
            <p:spPr>
              <a:xfrm>
                <a:off x="4369" y="303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66" name="Google Shape;3866;p51"/>
              <p:cNvCxnSpPr/>
              <p:nvPr/>
            </p:nvCxnSpPr>
            <p:spPr>
              <a:xfrm>
                <a:off x="4478"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67" name="Google Shape;3867;p51"/>
              <p:cNvCxnSpPr/>
              <p:nvPr/>
            </p:nvCxnSpPr>
            <p:spPr>
              <a:xfrm>
                <a:off x="4533" y="303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68" name="Google Shape;3868;p51"/>
              <p:cNvCxnSpPr/>
              <p:nvPr/>
            </p:nvCxnSpPr>
            <p:spPr>
              <a:xfrm>
                <a:off x="4590"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69" name="Google Shape;3869;p51"/>
              <p:cNvCxnSpPr/>
              <p:nvPr/>
            </p:nvCxnSpPr>
            <p:spPr>
              <a:xfrm>
                <a:off x="4651"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70" name="Google Shape;3870;p51"/>
              <p:cNvCxnSpPr/>
              <p:nvPr/>
            </p:nvCxnSpPr>
            <p:spPr>
              <a:xfrm>
                <a:off x="4707"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71" name="Google Shape;3871;p51"/>
              <p:cNvCxnSpPr/>
              <p:nvPr/>
            </p:nvCxnSpPr>
            <p:spPr>
              <a:xfrm>
                <a:off x="4422" y="303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3872" name="Google Shape;3872;p51"/>
              <p:cNvSpPr txBox="1"/>
              <p:nvPr/>
            </p:nvSpPr>
            <p:spPr>
              <a:xfrm>
                <a:off x="4328"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73" name="Google Shape;3873;p51"/>
              <p:cNvSpPr txBox="1"/>
              <p:nvPr/>
            </p:nvSpPr>
            <p:spPr>
              <a:xfrm>
                <a:off x="4414"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74" name="Google Shape;3874;p51"/>
              <p:cNvSpPr txBox="1"/>
              <p:nvPr/>
            </p:nvSpPr>
            <p:spPr>
              <a:xfrm>
                <a:off x="4500" y="317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75" name="Google Shape;3875;p51"/>
              <p:cNvSpPr txBox="1"/>
              <p:nvPr/>
            </p:nvSpPr>
            <p:spPr>
              <a:xfrm>
                <a:off x="4597"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76" name="Google Shape;3876;p51"/>
              <p:cNvSpPr txBox="1"/>
              <p:nvPr/>
            </p:nvSpPr>
            <p:spPr>
              <a:xfrm>
                <a:off x="4693"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877" name="Google Shape;3877;p51"/>
            <p:cNvGrpSpPr/>
            <p:nvPr/>
          </p:nvGrpSpPr>
          <p:grpSpPr>
            <a:xfrm>
              <a:off x="3175" y="2763"/>
              <a:ext cx="605" cy="661"/>
              <a:chOff x="4265" y="2627"/>
              <a:chExt cx="605" cy="661"/>
            </a:xfrm>
          </p:grpSpPr>
          <p:sp>
            <p:nvSpPr>
              <p:cNvPr id="3878" name="Google Shape;3878;p51"/>
              <p:cNvSpPr txBox="1"/>
              <p:nvPr/>
            </p:nvSpPr>
            <p:spPr>
              <a:xfrm>
                <a:off x="4296" y="2652"/>
                <a:ext cx="510" cy="636"/>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79" name="Google Shape;3879;p51"/>
              <p:cNvSpPr txBox="1"/>
              <p:nvPr/>
            </p:nvSpPr>
            <p:spPr>
              <a:xfrm>
                <a:off x="4265" y="2627"/>
                <a:ext cx="605" cy="3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Mail</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máy chủ</a:t>
                </a:r>
                <a:endParaRPr/>
              </a:p>
            </p:txBody>
          </p:sp>
          <p:sp>
            <p:nvSpPr>
              <p:cNvPr id="3880" name="Google Shape;3880;p51"/>
              <p:cNvSpPr txBox="1"/>
              <p:nvPr/>
            </p:nvSpPr>
            <p:spPr>
              <a:xfrm>
                <a:off x="4320" y="300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3881" name="Google Shape;3881;p51"/>
              <p:cNvCxnSpPr/>
              <p:nvPr/>
            </p:nvCxnSpPr>
            <p:spPr>
              <a:xfrm>
                <a:off x="4369" y="303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82" name="Google Shape;3882;p51"/>
              <p:cNvCxnSpPr/>
              <p:nvPr/>
            </p:nvCxnSpPr>
            <p:spPr>
              <a:xfrm>
                <a:off x="4478"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83" name="Google Shape;3883;p51"/>
              <p:cNvCxnSpPr/>
              <p:nvPr/>
            </p:nvCxnSpPr>
            <p:spPr>
              <a:xfrm>
                <a:off x="4533" y="303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84" name="Google Shape;3884;p51"/>
              <p:cNvCxnSpPr/>
              <p:nvPr/>
            </p:nvCxnSpPr>
            <p:spPr>
              <a:xfrm>
                <a:off x="4590"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85" name="Google Shape;3885;p51"/>
              <p:cNvCxnSpPr/>
              <p:nvPr/>
            </p:nvCxnSpPr>
            <p:spPr>
              <a:xfrm>
                <a:off x="4651"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86" name="Google Shape;3886;p51"/>
              <p:cNvCxnSpPr/>
              <p:nvPr/>
            </p:nvCxnSpPr>
            <p:spPr>
              <a:xfrm>
                <a:off x="4707"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87" name="Google Shape;3887;p51"/>
              <p:cNvCxnSpPr/>
              <p:nvPr/>
            </p:nvCxnSpPr>
            <p:spPr>
              <a:xfrm>
                <a:off x="4422" y="303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3888" name="Google Shape;3888;p51"/>
              <p:cNvSpPr txBox="1"/>
              <p:nvPr/>
            </p:nvSpPr>
            <p:spPr>
              <a:xfrm>
                <a:off x="4328"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89" name="Google Shape;3889;p51"/>
              <p:cNvSpPr txBox="1"/>
              <p:nvPr/>
            </p:nvSpPr>
            <p:spPr>
              <a:xfrm>
                <a:off x="4414"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90" name="Google Shape;3890;p51"/>
              <p:cNvSpPr txBox="1"/>
              <p:nvPr/>
            </p:nvSpPr>
            <p:spPr>
              <a:xfrm>
                <a:off x="4500" y="317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91" name="Google Shape;3891;p51"/>
              <p:cNvSpPr txBox="1"/>
              <p:nvPr/>
            </p:nvSpPr>
            <p:spPr>
              <a:xfrm>
                <a:off x="4597"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92" name="Google Shape;3892;p51"/>
              <p:cNvSpPr txBox="1"/>
              <p:nvPr/>
            </p:nvSpPr>
            <p:spPr>
              <a:xfrm>
                <a:off x="4693"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3893" name="Google Shape;3893;p51"/>
            <p:cNvGrpSpPr/>
            <p:nvPr/>
          </p:nvGrpSpPr>
          <p:grpSpPr>
            <a:xfrm>
              <a:off x="3159" y="1346"/>
              <a:ext cx="605" cy="662"/>
              <a:chOff x="4249" y="2626"/>
              <a:chExt cx="605" cy="662"/>
            </a:xfrm>
          </p:grpSpPr>
          <p:sp>
            <p:nvSpPr>
              <p:cNvPr id="3894" name="Google Shape;3894;p51"/>
              <p:cNvSpPr txBox="1"/>
              <p:nvPr/>
            </p:nvSpPr>
            <p:spPr>
              <a:xfrm>
                <a:off x="4296" y="2652"/>
                <a:ext cx="510" cy="636"/>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895" name="Google Shape;3895;p51"/>
              <p:cNvSpPr txBox="1"/>
              <p:nvPr/>
            </p:nvSpPr>
            <p:spPr>
              <a:xfrm>
                <a:off x="4249" y="2626"/>
                <a:ext cx="605" cy="3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Mail</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máy chủ</a:t>
                </a:r>
                <a:endParaRPr/>
              </a:p>
            </p:txBody>
          </p:sp>
          <p:sp>
            <p:nvSpPr>
              <p:cNvPr id="3896" name="Google Shape;3896;p51"/>
              <p:cNvSpPr txBox="1"/>
              <p:nvPr/>
            </p:nvSpPr>
            <p:spPr>
              <a:xfrm>
                <a:off x="4320" y="300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3897" name="Google Shape;3897;p51"/>
              <p:cNvCxnSpPr/>
              <p:nvPr/>
            </p:nvCxnSpPr>
            <p:spPr>
              <a:xfrm>
                <a:off x="4369" y="303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98" name="Google Shape;3898;p51"/>
              <p:cNvCxnSpPr/>
              <p:nvPr/>
            </p:nvCxnSpPr>
            <p:spPr>
              <a:xfrm>
                <a:off x="4478"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899" name="Google Shape;3899;p51"/>
              <p:cNvCxnSpPr/>
              <p:nvPr/>
            </p:nvCxnSpPr>
            <p:spPr>
              <a:xfrm>
                <a:off x="4533" y="303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900" name="Google Shape;3900;p51"/>
              <p:cNvCxnSpPr/>
              <p:nvPr/>
            </p:nvCxnSpPr>
            <p:spPr>
              <a:xfrm>
                <a:off x="4590"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901" name="Google Shape;3901;p51"/>
              <p:cNvCxnSpPr/>
              <p:nvPr/>
            </p:nvCxnSpPr>
            <p:spPr>
              <a:xfrm>
                <a:off x="4651"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902" name="Google Shape;3902;p51"/>
              <p:cNvCxnSpPr/>
              <p:nvPr/>
            </p:nvCxnSpPr>
            <p:spPr>
              <a:xfrm>
                <a:off x="4707"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3903" name="Google Shape;3903;p51"/>
              <p:cNvCxnSpPr/>
              <p:nvPr/>
            </p:nvCxnSpPr>
            <p:spPr>
              <a:xfrm>
                <a:off x="4422" y="303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3904" name="Google Shape;3904;p51"/>
              <p:cNvSpPr txBox="1"/>
              <p:nvPr/>
            </p:nvSpPr>
            <p:spPr>
              <a:xfrm>
                <a:off x="4328"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05" name="Google Shape;3905;p51"/>
              <p:cNvSpPr txBox="1"/>
              <p:nvPr/>
            </p:nvSpPr>
            <p:spPr>
              <a:xfrm>
                <a:off x="4414"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06" name="Google Shape;3906;p51"/>
              <p:cNvSpPr txBox="1"/>
              <p:nvPr/>
            </p:nvSpPr>
            <p:spPr>
              <a:xfrm>
                <a:off x="4500" y="317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07" name="Google Shape;3907;p51"/>
              <p:cNvSpPr txBox="1"/>
              <p:nvPr/>
            </p:nvSpPr>
            <p:spPr>
              <a:xfrm>
                <a:off x="4597"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08" name="Google Shape;3908;p51"/>
              <p:cNvSpPr txBox="1"/>
              <p:nvPr/>
            </p:nvSpPr>
            <p:spPr>
              <a:xfrm>
                <a:off x="4693"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3909" name="Google Shape;3909;p51"/>
            <p:cNvCxnSpPr/>
            <p:nvPr/>
          </p:nvCxnSpPr>
          <p:spPr>
            <a:xfrm flipH="1" rot="10800000">
              <a:off x="3734" y="2350"/>
              <a:ext cx="708" cy="684"/>
            </a:xfrm>
            <a:prstGeom prst="straightConnector1">
              <a:avLst/>
            </a:prstGeom>
            <a:noFill/>
            <a:ln cap="flat" cmpd="sng" w="28575">
              <a:solidFill>
                <a:srgbClr val="CC0000"/>
              </a:solidFill>
              <a:prstDash val="solid"/>
              <a:miter lim="800000"/>
              <a:headEnd len="med" w="med" type="triangle"/>
              <a:tailEnd len="med" w="med" type="triangle"/>
            </a:ln>
          </p:spPr>
        </p:cxnSp>
        <p:cxnSp>
          <p:nvCxnSpPr>
            <p:cNvPr id="3910" name="Google Shape;3910;p51"/>
            <p:cNvCxnSpPr/>
            <p:nvPr/>
          </p:nvCxnSpPr>
          <p:spPr>
            <a:xfrm rot="10800000">
              <a:off x="3266" y="2020"/>
              <a:ext cx="0" cy="786"/>
            </a:xfrm>
            <a:prstGeom prst="straightConnector1">
              <a:avLst/>
            </a:prstGeom>
            <a:noFill/>
            <a:ln cap="flat" cmpd="sng" w="28575">
              <a:solidFill>
                <a:srgbClr val="CC0000"/>
              </a:solidFill>
              <a:prstDash val="solid"/>
              <a:miter lim="800000"/>
              <a:headEnd len="med" w="med" type="triangle"/>
              <a:tailEnd len="med" w="med" type="triangle"/>
            </a:ln>
          </p:spPr>
        </p:cxnSp>
        <p:grpSp>
          <p:nvGrpSpPr>
            <p:cNvPr id="3911" name="Google Shape;3911;p51"/>
            <p:cNvGrpSpPr/>
            <p:nvPr/>
          </p:nvGrpSpPr>
          <p:grpSpPr>
            <a:xfrm>
              <a:off x="3795" y="2535"/>
              <a:ext cx="650" cy="288"/>
              <a:chOff x="3745" y="2537"/>
              <a:chExt cx="650" cy="288"/>
            </a:xfrm>
          </p:grpSpPr>
          <p:sp>
            <p:nvSpPr>
              <p:cNvPr id="3912" name="Google Shape;3912;p51"/>
              <p:cNvSpPr txBox="1"/>
              <p:nvPr/>
            </p:nvSpPr>
            <p:spPr>
              <a:xfrm>
                <a:off x="3798" y="2580"/>
                <a:ext cx="540" cy="19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13" name="Google Shape;3913;p51"/>
              <p:cNvSpPr txBox="1"/>
              <p:nvPr/>
            </p:nvSpPr>
            <p:spPr>
              <a:xfrm>
                <a:off x="3745" y="2537"/>
                <a:ext cx="650"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SMTP</a:t>
                </a:r>
                <a:endParaRPr/>
              </a:p>
            </p:txBody>
          </p:sp>
        </p:grpSp>
        <p:grpSp>
          <p:nvGrpSpPr>
            <p:cNvPr id="3914" name="Google Shape;3914;p51"/>
            <p:cNvGrpSpPr/>
            <p:nvPr/>
          </p:nvGrpSpPr>
          <p:grpSpPr>
            <a:xfrm>
              <a:off x="3771" y="1743"/>
              <a:ext cx="650" cy="288"/>
              <a:chOff x="3745" y="2537"/>
              <a:chExt cx="650" cy="288"/>
            </a:xfrm>
          </p:grpSpPr>
          <p:sp>
            <p:nvSpPr>
              <p:cNvPr id="3915" name="Google Shape;3915;p51"/>
              <p:cNvSpPr txBox="1"/>
              <p:nvPr/>
            </p:nvSpPr>
            <p:spPr>
              <a:xfrm>
                <a:off x="3798" y="2580"/>
                <a:ext cx="540" cy="19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16" name="Google Shape;3916;p51"/>
              <p:cNvSpPr txBox="1"/>
              <p:nvPr/>
            </p:nvSpPr>
            <p:spPr>
              <a:xfrm>
                <a:off x="3745" y="2537"/>
                <a:ext cx="650"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SMTP</a:t>
                </a:r>
                <a:endParaRPr/>
              </a:p>
            </p:txBody>
          </p:sp>
        </p:grpSp>
        <p:grpSp>
          <p:nvGrpSpPr>
            <p:cNvPr id="3917" name="Google Shape;3917;p51"/>
            <p:cNvGrpSpPr/>
            <p:nvPr/>
          </p:nvGrpSpPr>
          <p:grpSpPr>
            <a:xfrm>
              <a:off x="2937" y="2193"/>
              <a:ext cx="650" cy="288"/>
              <a:chOff x="3745" y="2537"/>
              <a:chExt cx="650" cy="288"/>
            </a:xfrm>
          </p:grpSpPr>
          <p:sp>
            <p:nvSpPr>
              <p:cNvPr id="3918" name="Google Shape;3918;p51"/>
              <p:cNvSpPr txBox="1"/>
              <p:nvPr/>
            </p:nvSpPr>
            <p:spPr>
              <a:xfrm>
                <a:off x="3798" y="2580"/>
                <a:ext cx="540" cy="19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19" name="Google Shape;3919;p51"/>
              <p:cNvSpPr txBox="1"/>
              <p:nvPr/>
            </p:nvSpPr>
            <p:spPr>
              <a:xfrm>
                <a:off x="3745" y="2537"/>
                <a:ext cx="650"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SMTP</a:t>
                </a:r>
                <a:endParaRPr/>
              </a:p>
            </p:txBody>
          </p:sp>
        </p:grpSp>
        <p:grpSp>
          <p:nvGrpSpPr>
            <p:cNvPr id="3920" name="Google Shape;3920;p51"/>
            <p:cNvGrpSpPr/>
            <p:nvPr/>
          </p:nvGrpSpPr>
          <p:grpSpPr>
            <a:xfrm>
              <a:off x="3587" y="886"/>
              <a:ext cx="575" cy="664"/>
              <a:chOff x="3574" y="550"/>
              <a:chExt cx="575" cy="664"/>
            </a:xfrm>
          </p:grpSpPr>
          <p:grpSp>
            <p:nvGrpSpPr>
              <p:cNvPr id="3921" name="Google Shape;3921;p51"/>
              <p:cNvGrpSpPr/>
              <p:nvPr/>
            </p:nvGrpSpPr>
            <p:grpSpPr>
              <a:xfrm>
                <a:off x="3588" y="692"/>
                <a:ext cx="561" cy="522"/>
                <a:chOff x="-44" y="1473"/>
                <a:chExt cx="981" cy="1105"/>
              </a:xfrm>
            </p:grpSpPr>
            <p:pic>
              <p:nvPicPr>
                <p:cNvPr descr="desktop_computer_stylized_medium" id="3922" name="Google Shape;3922;p5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923" name="Google Shape;3923;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24" name="Google Shape;3924;p51"/>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25" name="Google Shape;3925;p51"/>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3926" name="Google Shape;3926;p51"/>
            <p:cNvGrpSpPr/>
            <p:nvPr/>
          </p:nvGrpSpPr>
          <p:grpSpPr>
            <a:xfrm>
              <a:off x="4870" y="1400"/>
              <a:ext cx="575" cy="664"/>
              <a:chOff x="3574" y="550"/>
              <a:chExt cx="575" cy="664"/>
            </a:xfrm>
          </p:grpSpPr>
          <p:grpSp>
            <p:nvGrpSpPr>
              <p:cNvPr id="3927" name="Google Shape;3927;p51"/>
              <p:cNvGrpSpPr/>
              <p:nvPr/>
            </p:nvGrpSpPr>
            <p:grpSpPr>
              <a:xfrm>
                <a:off x="3588" y="692"/>
                <a:ext cx="561" cy="522"/>
                <a:chOff x="-44" y="1473"/>
                <a:chExt cx="981" cy="1105"/>
              </a:xfrm>
            </p:grpSpPr>
            <p:pic>
              <p:nvPicPr>
                <p:cNvPr descr="desktop_computer_stylized_medium" id="3928" name="Google Shape;3928;p5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929" name="Google Shape;3929;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30" name="Google Shape;3930;p51"/>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31" name="Google Shape;3931;p51"/>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3932" name="Google Shape;3932;p51"/>
            <p:cNvGrpSpPr/>
            <p:nvPr/>
          </p:nvGrpSpPr>
          <p:grpSpPr>
            <a:xfrm>
              <a:off x="5082" y="1880"/>
              <a:ext cx="575" cy="664"/>
              <a:chOff x="3574" y="550"/>
              <a:chExt cx="575" cy="664"/>
            </a:xfrm>
          </p:grpSpPr>
          <p:grpSp>
            <p:nvGrpSpPr>
              <p:cNvPr id="3933" name="Google Shape;3933;p51"/>
              <p:cNvGrpSpPr/>
              <p:nvPr/>
            </p:nvGrpSpPr>
            <p:grpSpPr>
              <a:xfrm>
                <a:off x="3588" y="692"/>
                <a:ext cx="561" cy="522"/>
                <a:chOff x="-44" y="1473"/>
                <a:chExt cx="981" cy="1105"/>
              </a:xfrm>
            </p:grpSpPr>
            <p:pic>
              <p:nvPicPr>
                <p:cNvPr descr="desktop_computer_stylized_medium" id="3934" name="Google Shape;3934;p5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935" name="Google Shape;3935;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36" name="Google Shape;3936;p51"/>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37" name="Google Shape;3937;p51"/>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3938" name="Google Shape;3938;p51"/>
            <p:cNvGrpSpPr/>
            <p:nvPr/>
          </p:nvGrpSpPr>
          <p:grpSpPr>
            <a:xfrm>
              <a:off x="4999" y="2540"/>
              <a:ext cx="575" cy="664"/>
              <a:chOff x="3574" y="550"/>
              <a:chExt cx="575" cy="664"/>
            </a:xfrm>
          </p:grpSpPr>
          <p:grpSp>
            <p:nvGrpSpPr>
              <p:cNvPr id="3939" name="Google Shape;3939;p51"/>
              <p:cNvGrpSpPr/>
              <p:nvPr/>
            </p:nvGrpSpPr>
            <p:grpSpPr>
              <a:xfrm>
                <a:off x="3588" y="692"/>
                <a:ext cx="561" cy="522"/>
                <a:chOff x="-44" y="1473"/>
                <a:chExt cx="981" cy="1105"/>
              </a:xfrm>
            </p:grpSpPr>
            <p:pic>
              <p:nvPicPr>
                <p:cNvPr descr="desktop_computer_stylized_medium" id="3940" name="Google Shape;3940;p5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941" name="Google Shape;3941;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42" name="Google Shape;3942;p51"/>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43" name="Google Shape;3943;p51"/>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3944" name="Google Shape;3944;p51"/>
            <p:cNvGrpSpPr/>
            <p:nvPr/>
          </p:nvGrpSpPr>
          <p:grpSpPr>
            <a:xfrm>
              <a:off x="3354" y="3446"/>
              <a:ext cx="575" cy="664"/>
              <a:chOff x="3574" y="550"/>
              <a:chExt cx="575" cy="664"/>
            </a:xfrm>
          </p:grpSpPr>
          <p:grpSp>
            <p:nvGrpSpPr>
              <p:cNvPr id="3945" name="Google Shape;3945;p51"/>
              <p:cNvGrpSpPr/>
              <p:nvPr/>
            </p:nvGrpSpPr>
            <p:grpSpPr>
              <a:xfrm>
                <a:off x="3588" y="692"/>
                <a:ext cx="561" cy="522"/>
                <a:chOff x="-44" y="1473"/>
                <a:chExt cx="981" cy="1105"/>
              </a:xfrm>
            </p:grpSpPr>
            <p:pic>
              <p:nvPicPr>
                <p:cNvPr descr="desktop_computer_stylized_medium" id="3946" name="Google Shape;3946;p5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947" name="Google Shape;3947;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48" name="Google Shape;3948;p51"/>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49" name="Google Shape;3949;p51"/>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3950" name="Google Shape;3950;p51"/>
            <p:cNvGrpSpPr/>
            <p:nvPr/>
          </p:nvGrpSpPr>
          <p:grpSpPr>
            <a:xfrm>
              <a:off x="3813" y="3056"/>
              <a:ext cx="575" cy="664"/>
              <a:chOff x="3574" y="550"/>
              <a:chExt cx="575" cy="664"/>
            </a:xfrm>
          </p:grpSpPr>
          <p:grpSp>
            <p:nvGrpSpPr>
              <p:cNvPr id="3951" name="Google Shape;3951;p51"/>
              <p:cNvGrpSpPr/>
              <p:nvPr/>
            </p:nvGrpSpPr>
            <p:grpSpPr>
              <a:xfrm>
                <a:off x="3588" y="692"/>
                <a:ext cx="561" cy="522"/>
                <a:chOff x="-44" y="1473"/>
                <a:chExt cx="981" cy="1105"/>
              </a:xfrm>
            </p:grpSpPr>
            <p:pic>
              <p:nvPicPr>
                <p:cNvPr descr="desktop_computer_stylized_medium" id="3952" name="Google Shape;3952;p5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3953" name="Google Shape;3953;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54" name="Google Shape;3954;p51"/>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55" name="Google Shape;3955;p51"/>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0" name="Shape 3960"/>
        <p:cNvGrpSpPr/>
        <p:nvPr/>
      </p:nvGrpSpPr>
      <p:grpSpPr>
        <a:xfrm>
          <a:off x="0" y="0"/>
          <a:ext cx="0" cy="0"/>
          <a:chOff x="0" y="0"/>
          <a:chExt cx="0" cy="0"/>
        </a:xfrm>
      </p:grpSpPr>
      <p:sp>
        <p:nvSpPr>
          <p:cNvPr id="3961" name="Google Shape;3961;p52"/>
          <p:cNvSpPr txBox="1"/>
          <p:nvPr>
            <p:ph type="title"/>
          </p:nvPr>
        </p:nvSpPr>
        <p:spPr>
          <a:xfrm>
            <a:off x="376237" y="222250"/>
            <a:ext cx="7772400" cy="882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Thư điện tử: máy chủ thư điện tử</a:t>
            </a:r>
            <a:endParaRPr/>
          </a:p>
        </p:txBody>
      </p:sp>
      <p:sp>
        <p:nvSpPr>
          <p:cNvPr id="3962" name="Google Shape;3962;p52"/>
          <p:cNvSpPr txBox="1"/>
          <p:nvPr>
            <p:ph idx="1" type="body"/>
          </p:nvPr>
        </p:nvSpPr>
        <p:spPr>
          <a:xfrm>
            <a:off x="457200" y="1398587"/>
            <a:ext cx="3933825"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0" lang="en-US" sz="2800" u="none">
                <a:solidFill>
                  <a:srgbClr val="CC0000"/>
                </a:solidFill>
                <a:latin typeface="Arial"/>
                <a:ea typeface="Arial"/>
                <a:cs typeface="Arial"/>
                <a:sym typeface="Arial"/>
              </a:rPr>
              <a:t>Máy chủ thư điện tử:</a:t>
            </a:r>
            <a:endParaRPr/>
          </a:p>
          <a:p>
            <a:pPr indent="-342900" lvl="0" marL="342900" rtl="0" algn="just">
              <a:lnSpc>
                <a:spcPct val="85000"/>
              </a:lnSpc>
              <a:spcBef>
                <a:spcPts val="480"/>
              </a:spcBef>
              <a:spcAft>
                <a:spcPts val="0"/>
              </a:spcAft>
              <a:buClr>
                <a:srgbClr val="000099"/>
              </a:buClr>
              <a:buSzPts val="1560"/>
              <a:buFont typeface="Noto Sans Symbols"/>
              <a:buChar char="❖"/>
            </a:pPr>
            <a:r>
              <a:rPr b="0" i="1" lang="en-US" sz="2400" u="none">
                <a:solidFill>
                  <a:srgbClr val="CC0000"/>
                </a:solidFill>
                <a:latin typeface="Arial"/>
                <a:ea typeface="Arial"/>
                <a:cs typeface="Arial"/>
                <a:sym typeface="Arial"/>
              </a:rPr>
              <a:t>Hộp thư (mailbox)</a:t>
            </a:r>
            <a:r>
              <a:rPr b="0" i="0" lang="en-US" sz="2400" u="none">
                <a:solidFill>
                  <a:schemeClr val="dk1"/>
                </a:solidFill>
                <a:latin typeface="Arial"/>
                <a:ea typeface="Arial"/>
                <a:cs typeface="Arial"/>
                <a:sym typeface="Arial"/>
              </a:rPr>
              <a:t> chứa thông điệp đến user</a:t>
            </a:r>
            <a:endParaRPr/>
          </a:p>
          <a:p>
            <a:pPr indent="-342900" lvl="0" marL="342900" rtl="0" algn="just">
              <a:lnSpc>
                <a:spcPct val="85000"/>
              </a:lnSpc>
              <a:spcBef>
                <a:spcPts val="480"/>
              </a:spcBef>
              <a:spcAft>
                <a:spcPts val="0"/>
              </a:spcAft>
              <a:buClr>
                <a:srgbClr val="000099"/>
              </a:buClr>
              <a:buSzPts val="1560"/>
              <a:buFont typeface="Noto Sans Symbols"/>
              <a:buChar char="❖"/>
            </a:pPr>
            <a:r>
              <a:rPr b="0" i="1" lang="en-US" sz="2400" u="none">
                <a:solidFill>
                  <a:srgbClr val="CC0000"/>
                </a:solidFill>
                <a:latin typeface="Arial"/>
                <a:ea typeface="Arial"/>
                <a:cs typeface="Arial"/>
                <a:sym typeface="Arial"/>
              </a:rPr>
              <a:t>Hàng thông điệp (message queue)</a:t>
            </a:r>
            <a:r>
              <a:rPr b="0" i="0" lang="en-US" sz="2400" u="none">
                <a:solidFill>
                  <a:schemeClr val="dk1"/>
                </a:solidFill>
                <a:latin typeface="Arial"/>
                <a:ea typeface="Arial"/>
                <a:cs typeface="Arial"/>
                <a:sym typeface="Arial"/>
              </a:rPr>
              <a:t> của các thông điệp mail ra ngoài (chuẩn bị gửi)</a:t>
            </a:r>
            <a:endParaRPr/>
          </a:p>
          <a:p>
            <a:pPr indent="-342900" lvl="0" marL="342900" rtl="0" algn="just">
              <a:lnSpc>
                <a:spcPct val="85000"/>
              </a:lnSpc>
              <a:spcBef>
                <a:spcPts val="480"/>
              </a:spcBef>
              <a:spcAft>
                <a:spcPts val="0"/>
              </a:spcAft>
              <a:buClr>
                <a:srgbClr val="000099"/>
              </a:buClr>
              <a:buSzPts val="1560"/>
              <a:buFont typeface="Noto Sans Symbols"/>
              <a:buChar char="❖"/>
            </a:pPr>
            <a:r>
              <a:rPr b="0" i="1" lang="en-US" sz="2400" u="none">
                <a:solidFill>
                  <a:srgbClr val="CC0000"/>
                </a:solidFill>
                <a:latin typeface="Arial"/>
                <a:ea typeface="Arial"/>
                <a:cs typeface="Arial"/>
                <a:sym typeface="Arial"/>
              </a:rPr>
              <a:t>Giao thức SMTP </a:t>
            </a:r>
            <a:r>
              <a:rPr b="0" i="0" lang="en-US" sz="2400" u="none">
                <a:solidFill>
                  <a:schemeClr val="dk1"/>
                </a:solidFill>
                <a:latin typeface="Arial"/>
                <a:ea typeface="Arial"/>
                <a:cs typeface="Arial"/>
                <a:sym typeface="Arial"/>
              </a:rPr>
              <a:t>được dùng để gửi các thông điệp thư điện tử giữa các mail server</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Client là máy chủ thư điện tử gởi</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Server là máy chủ thư điện tử nhận</a:t>
            </a:r>
            <a:endParaRPr/>
          </a:p>
        </p:txBody>
      </p:sp>
      <p:pic>
        <p:nvPicPr>
          <p:cNvPr descr="underline_base" id="3963" name="Google Shape;3963;p52"/>
          <p:cNvPicPr preferRelativeResize="0"/>
          <p:nvPr/>
        </p:nvPicPr>
        <p:blipFill rotWithShape="1">
          <a:blip r:embed="rId3">
            <a:alphaModFix/>
          </a:blip>
          <a:srcRect b="0" l="0" r="0" t="0"/>
          <a:stretch/>
        </p:blipFill>
        <p:spPr>
          <a:xfrm>
            <a:off x="484187" y="882650"/>
            <a:ext cx="5942012" cy="173037"/>
          </a:xfrm>
          <a:prstGeom prst="rect">
            <a:avLst/>
          </a:prstGeom>
          <a:noFill/>
          <a:ln>
            <a:noFill/>
          </a:ln>
        </p:spPr>
      </p:pic>
      <p:sp>
        <p:nvSpPr>
          <p:cNvPr id="3964" name="Google Shape;3964;p5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3965" name="Google Shape;3965;p5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pSp>
        <p:nvGrpSpPr>
          <p:cNvPr id="3966" name="Google Shape;3966;p52"/>
          <p:cNvGrpSpPr/>
          <p:nvPr/>
        </p:nvGrpSpPr>
        <p:grpSpPr>
          <a:xfrm>
            <a:off x="4662487" y="1406525"/>
            <a:ext cx="4318000" cy="5118100"/>
            <a:chOff x="2937" y="886"/>
            <a:chExt cx="2720" cy="3224"/>
          </a:xfrm>
        </p:grpSpPr>
        <p:grpSp>
          <p:nvGrpSpPr>
            <p:cNvPr id="3967" name="Google Shape;3967;p52"/>
            <p:cNvGrpSpPr/>
            <p:nvPr/>
          </p:nvGrpSpPr>
          <p:grpSpPr>
            <a:xfrm>
              <a:off x="4346" y="1756"/>
              <a:ext cx="301" cy="451"/>
              <a:chOff x="4140" y="429"/>
              <a:chExt cx="1425" cy="2396"/>
            </a:xfrm>
          </p:grpSpPr>
          <p:sp>
            <p:nvSpPr>
              <p:cNvPr id="3968" name="Google Shape;3968;p5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69" name="Google Shape;3969;p52"/>
              <p:cNvSpPr txBox="1"/>
              <p:nvPr/>
            </p:nvSpPr>
            <p:spPr>
              <a:xfrm>
                <a:off x="4206" y="429"/>
                <a:ext cx="1046"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70" name="Google Shape;3970;p5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71" name="Google Shape;3971;p5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72" name="Google Shape;3972;p52"/>
              <p:cNvSpPr txBox="1"/>
              <p:nvPr/>
            </p:nvSpPr>
            <p:spPr>
              <a:xfrm>
                <a:off x="4211" y="695"/>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973" name="Google Shape;3973;p52"/>
              <p:cNvGrpSpPr/>
              <p:nvPr/>
            </p:nvGrpSpPr>
            <p:grpSpPr>
              <a:xfrm>
                <a:off x="4751" y="668"/>
                <a:ext cx="578" cy="144"/>
                <a:chOff x="616" y="2568"/>
                <a:chExt cx="721" cy="138"/>
              </a:xfrm>
            </p:grpSpPr>
            <p:sp>
              <p:nvSpPr>
                <p:cNvPr id="3974" name="Google Shape;3974;p52"/>
                <p:cNvSpPr/>
                <p:nvPr/>
              </p:nvSpPr>
              <p:spPr>
                <a:xfrm>
                  <a:off x="616" y="2568"/>
                  <a:ext cx="721"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75" name="Google Shape;3975;p52"/>
                <p:cNvSpPr/>
                <p:nvPr/>
              </p:nvSpPr>
              <p:spPr>
                <a:xfrm>
                  <a:off x="634" y="2583"/>
                  <a:ext cx="685"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76" name="Google Shape;3976;p52"/>
              <p:cNvSpPr txBox="1"/>
              <p:nvPr/>
            </p:nvSpPr>
            <p:spPr>
              <a:xfrm>
                <a:off x="4225" y="101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977" name="Google Shape;3977;p52"/>
              <p:cNvGrpSpPr/>
              <p:nvPr/>
            </p:nvGrpSpPr>
            <p:grpSpPr>
              <a:xfrm>
                <a:off x="4746" y="992"/>
                <a:ext cx="583" cy="138"/>
                <a:chOff x="613" y="2566"/>
                <a:chExt cx="727" cy="143"/>
              </a:xfrm>
            </p:grpSpPr>
            <p:sp>
              <p:nvSpPr>
                <p:cNvPr id="3978" name="Google Shape;3978;p52"/>
                <p:cNvSpPr/>
                <p:nvPr/>
              </p:nvSpPr>
              <p:spPr>
                <a:xfrm>
                  <a:off x="613" y="2566"/>
                  <a:ext cx="727" cy="143"/>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79" name="Google Shape;3979;p52"/>
                <p:cNvSpPr/>
                <p:nvPr/>
              </p:nvSpPr>
              <p:spPr>
                <a:xfrm>
                  <a:off x="630" y="2583"/>
                  <a:ext cx="691"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80" name="Google Shape;3980;p52"/>
              <p:cNvSpPr txBox="1"/>
              <p:nvPr/>
            </p:nvSpPr>
            <p:spPr>
              <a:xfrm>
                <a:off x="4216" y="135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81" name="Google Shape;3981;p52"/>
              <p:cNvSpPr txBox="1"/>
              <p:nvPr/>
            </p:nvSpPr>
            <p:spPr>
              <a:xfrm>
                <a:off x="4230" y="1656"/>
                <a:ext cx="592"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982" name="Google Shape;3982;p52"/>
              <p:cNvGrpSpPr/>
              <p:nvPr/>
            </p:nvGrpSpPr>
            <p:grpSpPr>
              <a:xfrm>
                <a:off x="4737" y="1629"/>
                <a:ext cx="582" cy="149"/>
                <a:chOff x="616" y="2570"/>
                <a:chExt cx="725" cy="137"/>
              </a:xfrm>
            </p:grpSpPr>
            <p:sp>
              <p:nvSpPr>
                <p:cNvPr id="3983" name="Google Shape;3983;p52"/>
                <p:cNvSpPr/>
                <p:nvPr/>
              </p:nvSpPr>
              <p:spPr>
                <a:xfrm>
                  <a:off x="616" y="2570"/>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84" name="Google Shape;3984;p52"/>
                <p:cNvSpPr/>
                <p:nvPr/>
              </p:nvSpPr>
              <p:spPr>
                <a:xfrm>
                  <a:off x="634" y="2585"/>
                  <a:ext cx="690"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85" name="Google Shape;3985;p5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3986" name="Google Shape;3986;p52"/>
              <p:cNvGrpSpPr/>
              <p:nvPr/>
            </p:nvGrpSpPr>
            <p:grpSpPr>
              <a:xfrm>
                <a:off x="4751" y="1327"/>
                <a:ext cx="564" cy="138"/>
                <a:chOff x="629" y="2568"/>
                <a:chExt cx="702" cy="138"/>
              </a:xfrm>
            </p:grpSpPr>
            <p:sp>
              <p:nvSpPr>
                <p:cNvPr id="3987" name="Google Shape;3987;p52"/>
                <p:cNvSpPr/>
                <p:nvPr/>
              </p:nvSpPr>
              <p:spPr>
                <a:xfrm>
                  <a:off x="629" y="2568"/>
                  <a:ext cx="702"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88" name="Google Shape;3988;p52"/>
                <p:cNvSpPr/>
                <p:nvPr/>
              </p:nvSpPr>
              <p:spPr>
                <a:xfrm>
                  <a:off x="634" y="2584"/>
                  <a:ext cx="672"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3989" name="Google Shape;3989;p52"/>
              <p:cNvSpPr txBox="1"/>
              <p:nvPr/>
            </p:nvSpPr>
            <p:spPr>
              <a:xfrm>
                <a:off x="5248" y="429"/>
                <a:ext cx="71"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0" name="Google Shape;3990;p5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1" name="Google Shape;3991;p5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2" name="Google Shape;3992;p52"/>
              <p:cNvSpPr/>
              <p:nvPr/>
            </p:nvSpPr>
            <p:spPr>
              <a:xfrm>
                <a:off x="5518" y="2612"/>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3" name="Google Shape;3993;p5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4" name="Google Shape;3994;p52"/>
              <p:cNvSpPr/>
              <p:nvPr/>
            </p:nvSpPr>
            <p:spPr>
              <a:xfrm>
                <a:off x="4140" y="2676"/>
                <a:ext cx="1198" cy="149"/>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5" name="Google Shape;3995;p52"/>
              <p:cNvSpPr/>
              <p:nvPr/>
            </p:nvSpPr>
            <p:spPr>
              <a:xfrm>
                <a:off x="4206" y="2713"/>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6" name="Google Shape;3996;p52"/>
              <p:cNvSpPr/>
              <p:nvPr/>
            </p:nvSpPr>
            <p:spPr>
              <a:xfrm>
                <a:off x="4306" y="2384"/>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7" name="Google Shape;3997;p52"/>
              <p:cNvSpPr/>
              <p:nvPr/>
            </p:nvSpPr>
            <p:spPr>
              <a:xfrm>
                <a:off x="4486" y="2384"/>
                <a:ext cx="161"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8" name="Google Shape;3998;p52"/>
              <p:cNvSpPr/>
              <p:nvPr/>
            </p:nvSpPr>
            <p:spPr>
              <a:xfrm>
                <a:off x="4661" y="2379"/>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3999" name="Google Shape;3999;p52"/>
              <p:cNvSpPr txBox="1"/>
              <p:nvPr/>
            </p:nvSpPr>
            <p:spPr>
              <a:xfrm>
                <a:off x="5063" y="1837"/>
                <a:ext cx="85"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000" name="Google Shape;4000;p52"/>
            <p:cNvGrpSpPr/>
            <p:nvPr/>
          </p:nvGrpSpPr>
          <p:grpSpPr>
            <a:xfrm>
              <a:off x="3091" y="2634"/>
              <a:ext cx="301" cy="451"/>
              <a:chOff x="4140" y="429"/>
              <a:chExt cx="1425" cy="2396"/>
            </a:xfrm>
          </p:grpSpPr>
          <p:sp>
            <p:nvSpPr>
              <p:cNvPr id="4001" name="Google Shape;4001;p5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02" name="Google Shape;4002;p52"/>
              <p:cNvSpPr txBox="1"/>
              <p:nvPr/>
            </p:nvSpPr>
            <p:spPr>
              <a:xfrm>
                <a:off x="4206" y="429"/>
                <a:ext cx="1046"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03" name="Google Shape;4003;p5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04" name="Google Shape;4004;p5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05" name="Google Shape;4005;p52"/>
              <p:cNvSpPr txBox="1"/>
              <p:nvPr/>
            </p:nvSpPr>
            <p:spPr>
              <a:xfrm>
                <a:off x="4211" y="695"/>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006" name="Google Shape;4006;p52"/>
              <p:cNvGrpSpPr/>
              <p:nvPr/>
            </p:nvGrpSpPr>
            <p:grpSpPr>
              <a:xfrm>
                <a:off x="4751" y="668"/>
                <a:ext cx="578" cy="144"/>
                <a:chOff x="616" y="2568"/>
                <a:chExt cx="721" cy="138"/>
              </a:xfrm>
            </p:grpSpPr>
            <p:sp>
              <p:nvSpPr>
                <p:cNvPr id="4007" name="Google Shape;4007;p52"/>
                <p:cNvSpPr/>
                <p:nvPr/>
              </p:nvSpPr>
              <p:spPr>
                <a:xfrm>
                  <a:off x="616" y="2568"/>
                  <a:ext cx="721"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08" name="Google Shape;4008;p52"/>
                <p:cNvSpPr/>
                <p:nvPr/>
              </p:nvSpPr>
              <p:spPr>
                <a:xfrm>
                  <a:off x="634" y="2583"/>
                  <a:ext cx="685"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009" name="Google Shape;4009;p52"/>
              <p:cNvSpPr txBox="1"/>
              <p:nvPr/>
            </p:nvSpPr>
            <p:spPr>
              <a:xfrm>
                <a:off x="4225" y="101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010" name="Google Shape;4010;p52"/>
              <p:cNvGrpSpPr/>
              <p:nvPr/>
            </p:nvGrpSpPr>
            <p:grpSpPr>
              <a:xfrm>
                <a:off x="4746" y="992"/>
                <a:ext cx="583" cy="138"/>
                <a:chOff x="613" y="2566"/>
                <a:chExt cx="727" cy="143"/>
              </a:xfrm>
            </p:grpSpPr>
            <p:sp>
              <p:nvSpPr>
                <p:cNvPr id="4011" name="Google Shape;4011;p52"/>
                <p:cNvSpPr/>
                <p:nvPr/>
              </p:nvSpPr>
              <p:spPr>
                <a:xfrm>
                  <a:off x="613" y="2566"/>
                  <a:ext cx="727" cy="143"/>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12" name="Google Shape;4012;p52"/>
                <p:cNvSpPr/>
                <p:nvPr/>
              </p:nvSpPr>
              <p:spPr>
                <a:xfrm>
                  <a:off x="630" y="2583"/>
                  <a:ext cx="691"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013" name="Google Shape;4013;p52"/>
              <p:cNvSpPr txBox="1"/>
              <p:nvPr/>
            </p:nvSpPr>
            <p:spPr>
              <a:xfrm>
                <a:off x="4216" y="135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14" name="Google Shape;4014;p52"/>
              <p:cNvSpPr txBox="1"/>
              <p:nvPr/>
            </p:nvSpPr>
            <p:spPr>
              <a:xfrm>
                <a:off x="4230" y="1656"/>
                <a:ext cx="592"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015" name="Google Shape;4015;p52"/>
              <p:cNvGrpSpPr/>
              <p:nvPr/>
            </p:nvGrpSpPr>
            <p:grpSpPr>
              <a:xfrm>
                <a:off x="4737" y="1629"/>
                <a:ext cx="582" cy="149"/>
                <a:chOff x="616" y="2570"/>
                <a:chExt cx="725" cy="137"/>
              </a:xfrm>
            </p:grpSpPr>
            <p:sp>
              <p:nvSpPr>
                <p:cNvPr id="4016" name="Google Shape;4016;p52"/>
                <p:cNvSpPr/>
                <p:nvPr/>
              </p:nvSpPr>
              <p:spPr>
                <a:xfrm>
                  <a:off x="616" y="2570"/>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17" name="Google Shape;4017;p52"/>
                <p:cNvSpPr/>
                <p:nvPr/>
              </p:nvSpPr>
              <p:spPr>
                <a:xfrm>
                  <a:off x="634" y="2585"/>
                  <a:ext cx="690"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018" name="Google Shape;4018;p5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019" name="Google Shape;4019;p52"/>
              <p:cNvGrpSpPr/>
              <p:nvPr/>
            </p:nvGrpSpPr>
            <p:grpSpPr>
              <a:xfrm>
                <a:off x="4751" y="1327"/>
                <a:ext cx="564" cy="138"/>
                <a:chOff x="629" y="2568"/>
                <a:chExt cx="702" cy="138"/>
              </a:xfrm>
            </p:grpSpPr>
            <p:sp>
              <p:nvSpPr>
                <p:cNvPr id="4020" name="Google Shape;4020;p52"/>
                <p:cNvSpPr/>
                <p:nvPr/>
              </p:nvSpPr>
              <p:spPr>
                <a:xfrm>
                  <a:off x="629" y="2568"/>
                  <a:ext cx="702"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1" name="Google Shape;4021;p52"/>
                <p:cNvSpPr/>
                <p:nvPr/>
              </p:nvSpPr>
              <p:spPr>
                <a:xfrm>
                  <a:off x="634" y="2584"/>
                  <a:ext cx="672"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022" name="Google Shape;4022;p52"/>
              <p:cNvSpPr txBox="1"/>
              <p:nvPr/>
            </p:nvSpPr>
            <p:spPr>
              <a:xfrm>
                <a:off x="5248" y="429"/>
                <a:ext cx="71"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3" name="Google Shape;4023;p5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4" name="Google Shape;4024;p5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5" name="Google Shape;4025;p52"/>
              <p:cNvSpPr/>
              <p:nvPr/>
            </p:nvSpPr>
            <p:spPr>
              <a:xfrm>
                <a:off x="5518" y="2612"/>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6" name="Google Shape;4026;p5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7" name="Google Shape;4027;p52"/>
              <p:cNvSpPr/>
              <p:nvPr/>
            </p:nvSpPr>
            <p:spPr>
              <a:xfrm>
                <a:off x="4140" y="2676"/>
                <a:ext cx="1198" cy="149"/>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8" name="Google Shape;4028;p52"/>
              <p:cNvSpPr/>
              <p:nvPr/>
            </p:nvSpPr>
            <p:spPr>
              <a:xfrm>
                <a:off x="4206" y="2713"/>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29" name="Google Shape;4029;p52"/>
              <p:cNvSpPr/>
              <p:nvPr/>
            </p:nvSpPr>
            <p:spPr>
              <a:xfrm>
                <a:off x="4306" y="2384"/>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30" name="Google Shape;4030;p52"/>
              <p:cNvSpPr/>
              <p:nvPr/>
            </p:nvSpPr>
            <p:spPr>
              <a:xfrm>
                <a:off x="4486" y="2384"/>
                <a:ext cx="161"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31" name="Google Shape;4031;p52"/>
              <p:cNvSpPr/>
              <p:nvPr/>
            </p:nvSpPr>
            <p:spPr>
              <a:xfrm>
                <a:off x="4661" y="2379"/>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32" name="Google Shape;4032;p52"/>
              <p:cNvSpPr txBox="1"/>
              <p:nvPr/>
            </p:nvSpPr>
            <p:spPr>
              <a:xfrm>
                <a:off x="5063" y="1837"/>
                <a:ext cx="85"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033" name="Google Shape;4033;p52"/>
            <p:cNvGrpSpPr/>
            <p:nvPr/>
          </p:nvGrpSpPr>
          <p:grpSpPr>
            <a:xfrm>
              <a:off x="3105" y="1159"/>
              <a:ext cx="301" cy="451"/>
              <a:chOff x="4140" y="429"/>
              <a:chExt cx="1425" cy="2396"/>
            </a:xfrm>
          </p:grpSpPr>
          <p:sp>
            <p:nvSpPr>
              <p:cNvPr id="4034" name="Google Shape;4034;p5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35" name="Google Shape;4035;p52"/>
              <p:cNvSpPr txBox="1"/>
              <p:nvPr/>
            </p:nvSpPr>
            <p:spPr>
              <a:xfrm>
                <a:off x="4206" y="429"/>
                <a:ext cx="1046"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36" name="Google Shape;4036;p5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37" name="Google Shape;4037;p5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38" name="Google Shape;4038;p52"/>
              <p:cNvSpPr txBox="1"/>
              <p:nvPr/>
            </p:nvSpPr>
            <p:spPr>
              <a:xfrm>
                <a:off x="4211" y="695"/>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039" name="Google Shape;4039;p52"/>
              <p:cNvGrpSpPr/>
              <p:nvPr/>
            </p:nvGrpSpPr>
            <p:grpSpPr>
              <a:xfrm>
                <a:off x="4751" y="668"/>
                <a:ext cx="578" cy="144"/>
                <a:chOff x="616" y="2568"/>
                <a:chExt cx="721" cy="138"/>
              </a:xfrm>
            </p:grpSpPr>
            <p:sp>
              <p:nvSpPr>
                <p:cNvPr id="4040" name="Google Shape;4040;p52"/>
                <p:cNvSpPr/>
                <p:nvPr/>
              </p:nvSpPr>
              <p:spPr>
                <a:xfrm>
                  <a:off x="616" y="2568"/>
                  <a:ext cx="721"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41" name="Google Shape;4041;p52"/>
                <p:cNvSpPr/>
                <p:nvPr/>
              </p:nvSpPr>
              <p:spPr>
                <a:xfrm>
                  <a:off x="634" y="2583"/>
                  <a:ext cx="685"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042" name="Google Shape;4042;p52"/>
              <p:cNvSpPr txBox="1"/>
              <p:nvPr/>
            </p:nvSpPr>
            <p:spPr>
              <a:xfrm>
                <a:off x="4225" y="101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043" name="Google Shape;4043;p52"/>
              <p:cNvGrpSpPr/>
              <p:nvPr/>
            </p:nvGrpSpPr>
            <p:grpSpPr>
              <a:xfrm>
                <a:off x="4746" y="992"/>
                <a:ext cx="583" cy="138"/>
                <a:chOff x="613" y="2566"/>
                <a:chExt cx="727" cy="143"/>
              </a:xfrm>
            </p:grpSpPr>
            <p:sp>
              <p:nvSpPr>
                <p:cNvPr id="4044" name="Google Shape;4044;p52"/>
                <p:cNvSpPr/>
                <p:nvPr/>
              </p:nvSpPr>
              <p:spPr>
                <a:xfrm>
                  <a:off x="613" y="2566"/>
                  <a:ext cx="727" cy="143"/>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45" name="Google Shape;4045;p52"/>
                <p:cNvSpPr/>
                <p:nvPr/>
              </p:nvSpPr>
              <p:spPr>
                <a:xfrm>
                  <a:off x="630" y="2583"/>
                  <a:ext cx="691"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046" name="Google Shape;4046;p52"/>
              <p:cNvSpPr txBox="1"/>
              <p:nvPr/>
            </p:nvSpPr>
            <p:spPr>
              <a:xfrm>
                <a:off x="4216" y="1359"/>
                <a:ext cx="597"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47" name="Google Shape;4047;p52"/>
              <p:cNvSpPr txBox="1"/>
              <p:nvPr/>
            </p:nvSpPr>
            <p:spPr>
              <a:xfrm>
                <a:off x="4230" y="1656"/>
                <a:ext cx="592" cy="48"/>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048" name="Google Shape;4048;p52"/>
              <p:cNvGrpSpPr/>
              <p:nvPr/>
            </p:nvGrpSpPr>
            <p:grpSpPr>
              <a:xfrm>
                <a:off x="4737" y="1629"/>
                <a:ext cx="582" cy="149"/>
                <a:chOff x="616" y="2570"/>
                <a:chExt cx="725" cy="137"/>
              </a:xfrm>
            </p:grpSpPr>
            <p:sp>
              <p:nvSpPr>
                <p:cNvPr id="4049" name="Google Shape;4049;p52"/>
                <p:cNvSpPr/>
                <p:nvPr/>
              </p:nvSpPr>
              <p:spPr>
                <a:xfrm>
                  <a:off x="616" y="2570"/>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50" name="Google Shape;4050;p52"/>
                <p:cNvSpPr/>
                <p:nvPr/>
              </p:nvSpPr>
              <p:spPr>
                <a:xfrm>
                  <a:off x="634" y="2585"/>
                  <a:ext cx="690"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051" name="Google Shape;4051;p5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052" name="Google Shape;4052;p52"/>
              <p:cNvGrpSpPr/>
              <p:nvPr/>
            </p:nvGrpSpPr>
            <p:grpSpPr>
              <a:xfrm>
                <a:off x="4751" y="1327"/>
                <a:ext cx="564" cy="138"/>
                <a:chOff x="629" y="2568"/>
                <a:chExt cx="702" cy="138"/>
              </a:xfrm>
            </p:grpSpPr>
            <p:sp>
              <p:nvSpPr>
                <p:cNvPr id="4053" name="Google Shape;4053;p52"/>
                <p:cNvSpPr/>
                <p:nvPr/>
              </p:nvSpPr>
              <p:spPr>
                <a:xfrm>
                  <a:off x="629" y="2568"/>
                  <a:ext cx="702"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54" name="Google Shape;4054;p52"/>
                <p:cNvSpPr/>
                <p:nvPr/>
              </p:nvSpPr>
              <p:spPr>
                <a:xfrm>
                  <a:off x="634" y="2584"/>
                  <a:ext cx="672"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055" name="Google Shape;4055;p52"/>
              <p:cNvSpPr txBox="1"/>
              <p:nvPr/>
            </p:nvSpPr>
            <p:spPr>
              <a:xfrm>
                <a:off x="5248" y="429"/>
                <a:ext cx="71"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56" name="Google Shape;4056;p5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57" name="Google Shape;4057;p5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58" name="Google Shape;4058;p52"/>
              <p:cNvSpPr/>
              <p:nvPr/>
            </p:nvSpPr>
            <p:spPr>
              <a:xfrm>
                <a:off x="5518" y="2612"/>
                <a:ext cx="47"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59" name="Google Shape;4059;p5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60" name="Google Shape;4060;p52"/>
              <p:cNvSpPr/>
              <p:nvPr/>
            </p:nvSpPr>
            <p:spPr>
              <a:xfrm>
                <a:off x="4140" y="2676"/>
                <a:ext cx="1198" cy="149"/>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61" name="Google Shape;4061;p52"/>
              <p:cNvSpPr/>
              <p:nvPr/>
            </p:nvSpPr>
            <p:spPr>
              <a:xfrm>
                <a:off x="4206" y="2713"/>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62" name="Google Shape;4062;p52"/>
              <p:cNvSpPr/>
              <p:nvPr/>
            </p:nvSpPr>
            <p:spPr>
              <a:xfrm>
                <a:off x="4306" y="2384"/>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63" name="Google Shape;4063;p52"/>
              <p:cNvSpPr/>
              <p:nvPr/>
            </p:nvSpPr>
            <p:spPr>
              <a:xfrm>
                <a:off x="4486" y="2384"/>
                <a:ext cx="161"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64" name="Google Shape;4064;p52"/>
              <p:cNvSpPr/>
              <p:nvPr/>
            </p:nvSpPr>
            <p:spPr>
              <a:xfrm>
                <a:off x="4661" y="2379"/>
                <a:ext cx="161"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65" name="Google Shape;4065;p52"/>
              <p:cNvSpPr txBox="1"/>
              <p:nvPr/>
            </p:nvSpPr>
            <p:spPr>
              <a:xfrm>
                <a:off x="5063" y="1837"/>
                <a:ext cx="85"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4066" name="Google Shape;4066;p52"/>
            <p:cNvCxnSpPr/>
            <p:nvPr/>
          </p:nvCxnSpPr>
          <p:spPr>
            <a:xfrm>
              <a:off x="3734" y="1642"/>
              <a:ext cx="708" cy="498"/>
            </a:xfrm>
            <a:prstGeom prst="straightConnector1">
              <a:avLst/>
            </a:prstGeom>
            <a:noFill/>
            <a:ln cap="flat" cmpd="sng" w="28575">
              <a:solidFill>
                <a:srgbClr val="CC0000"/>
              </a:solidFill>
              <a:prstDash val="solid"/>
              <a:miter lim="800000"/>
              <a:headEnd len="med" w="med" type="triangle"/>
              <a:tailEnd len="med" w="med" type="triangle"/>
            </a:ln>
          </p:spPr>
        </p:cxnSp>
        <p:grpSp>
          <p:nvGrpSpPr>
            <p:cNvPr id="4067" name="Google Shape;4067;p52"/>
            <p:cNvGrpSpPr/>
            <p:nvPr/>
          </p:nvGrpSpPr>
          <p:grpSpPr>
            <a:xfrm>
              <a:off x="4466" y="1888"/>
              <a:ext cx="510" cy="654"/>
              <a:chOff x="4296" y="2634"/>
              <a:chExt cx="510" cy="654"/>
            </a:xfrm>
          </p:grpSpPr>
          <p:sp>
            <p:nvSpPr>
              <p:cNvPr id="4068" name="Google Shape;4068;p52"/>
              <p:cNvSpPr txBox="1"/>
              <p:nvPr/>
            </p:nvSpPr>
            <p:spPr>
              <a:xfrm>
                <a:off x="4296" y="2652"/>
                <a:ext cx="510" cy="636"/>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69" name="Google Shape;4069;p52"/>
              <p:cNvSpPr txBox="1"/>
              <p:nvPr/>
            </p:nvSpPr>
            <p:spPr>
              <a:xfrm>
                <a:off x="4303" y="2634"/>
                <a:ext cx="497" cy="3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Mail</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Server</a:t>
                </a:r>
                <a:endParaRPr/>
              </a:p>
            </p:txBody>
          </p:sp>
          <p:sp>
            <p:nvSpPr>
              <p:cNvPr id="4070" name="Google Shape;4070;p52"/>
              <p:cNvSpPr txBox="1"/>
              <p:nvPr/>
            </p:nvSpPr>
            <p:spPr>
              <a:xfrm>
                <a:off x="4320" y="300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071" name="Google Shape;4071;p52"/>
              <p:cNvCxnSpPr/>
              <p:nvPr/>
            </p:nvCxnSpPr>
            <p:spPr>
              <a:xfrm>
                <a:off x="4369" y="303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72" name="Google Shape;4072;p52"/>
              <p:cNvCxnSpPr/>
              <p:nvPr/>
            </p:nvCxnSpPr>
            <p:spPr>
              <a:xfrm>
                <a:off x="4478"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73" name="Google Shape;4073;p52"/>
              <p:cNvCxnSpPr/>
              <p:nvPr/>
            </p:nvCxnSpPr>
            <p:spPr>
              <a:xfrm>
                <a:off x="4533" y="303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74" name="Google Shape;4074;p52"/>
              <p:cNvCxnSpPr/>
              <p:nvPr/>
            </p:nvCxnSpPr>
            <p:spPr>
              <a:xfrm>
                <a:off x="4590"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75" name="Google Shape;4075;p52"/>
              <p:cNvCxnSpPr/>
              <p:nvPr/>
            </p:nvCxnSpPr>
            <p:spPr>
              <a:xfrm>
                <a:off x="4651"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76" name="Google Shape;4076;p52"/>
              <p:cNvCxnSpPr/>
              <p:nvPr/>
            </p:nvCxnSpPr>
            <p:spPr>
              <a:xfrm>
                <a:off x="4707"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77" name="Google Shape;4077;p52"/>
              <p:cNvCxnSpPr/>
              <p:nvPr/>
            </p:nvCxnSpPr>
            <p:spPr>
              <a:xfrm>
                <a:off x="4422" y="303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4078" name="Google Shape;4078;p52"/>
              <p:cNvSpPr txBox="1"/>
              <p:nvPr/>
            </p:nvSpPr>
            <p:spPr>
              <a:xfrm>
                <a:off x="4328"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79" name="Google Shape;4079;p52"/>
              <p:cNvSpPr txBox="1"/>
              <p:nvPr/>
            </p:nvSpPr>
            <p:spPr>
              <a:xfrm>
                <a:off x="4414"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80" name="Google Shape;4080;p52"/>
              <p:cNvSpPr txBox="1"/>
              <p:nvPr/>
            </p:nvSpPr>
            <p:spPr>
              <a:xfrm>
                <a:off x="4500" y="317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81" name="Google Shape;4081;p52"/>
              <p:cNvSpPr txBox="1"/>
              <p:nvPr/>
            </p:nvSpPr>
            <p:spPr>
              <a:xfrm>
                <a:off x="4597"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82" name="Google Shape;4082;p52"/>
              <p:cNvSpPr txBox="1"/>
              <p:nvPr/>
            </p:nvSpPr>
            <p:spPr>
              <a:xfrm>
                <a:off x="4693"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083" name="Google Shape;4083;p52"/>
            <p:cNvGrpSpPr/>
            <p:nvPr/>
          </p:nvGrpSpPr>
          <p:grpSpPr>
            <a:xfrm>
              <a:off x="3206" y="2763"/>
              <a:ext cx="520" cy="661"/>
              <a:chOff x="4296" y="2627"/>
              <a:chExt cx="520" cy="661"/>
            </a:xfrm>
          </p:grpSpPr>
          <p:sp>
            <p:nvSpPr>
              <p:cNvPr id="4084" name="Google Shape;4084;p52"/>
              <p:cNvSpPr txBox="1"/>
              <p:nvPr/>
            </p:nvSpPr>
            <p:spPr>
              <a:xfrm>
                <a:off x="4296" y="2652"/>
                <a:ext cx="510" cy="636"/>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85" name="Google Shape;4085;p52"/>
              <p:cNvSpPr txBox="1"/>
              <p:nvPr/>
            </p:nvSpPr>
            <p:spPr>
              <a:xfrm>
                <a:off x="4319" y="2627"/>
                <a:ext cx="497" cy="3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Mail</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Server</a:t>
                </a:r>
                <a:endParaRPr/>
              </a:p>
            </p:txBody>
          </p:sp>
          <p:sp>
            <p:nvSpPr>
              <p:cNvPr id="4086" name="Google Shape;4086;p52"/>
              <p:cNvSpPr txBox="1"/>
              <p:nvPr/>
            </p:nvSpPr>
            <p:spPr>
              <a:xfrm>
                <a:off x="4320" y="300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087" name="Google Shape;4087;p52"/>
              <p:cNvCxnSpPr/>
              <p:nvPr/>
            </p:nvCxnSpPr>
            <p:spPr>
              <a:xfrm>
                <a:off x="4369" y="303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88" name="Google Shape;4088;p52"/>
              <p:cNvCxnSpPr/>
              <p:nvPr/>
            </p:nvCxnSpPr>
            <p:spPr>
              <a:xfrm>
                <a:off x="4478"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89" name="Google Shape;4089;p52"/>
              <p:cNvCxnSpPr/>
              <p:nvPr/>
            </p:nvCxnSpPr>
            <p:spPr>
              <a:xfrm>
                <a:off x="4533" y="303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90" name="Google Shape;4090;p52"/>
              <p:cNvCxnSpPr/>
              <p:nvPr/>
            </p:nvCxnSpPr>
            <p:spPr>
              <a:xfrm>
                <a:off x="4590"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91" name="Google Shape;4091;p52"/>
              <p:cNvCxnSpPr/>
              <p:nvPr/>
            </p:nvCxnSpPr>
            <p:spPr>
              <a:xfrm>
                <a:off x="4651"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92" name="Google Shape;4092;p52"/>
              <p:cNvCxnSpPr/>
              <p:nvPr/>
            </p:nvCxnSpPr>
            <p:spPr>
              <a:xfrm>
                <a:off x="4707"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093" name="Google Shape;4093;p52"/>
              <p:cNvCxnSpPr/>
              <p:nvPr/>
            </p:nvCxnSpPr>
            <p:spPr>
              <a:xfrm>
                <a:off x="4422" y="303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4094" name="Google Shape;4094;p52"/>
              <p:cNvSpPr txBox="1"/>
              <p:nvPr/>
            </p:nvSpPr>
            <p:spPr>
              <a:xfrm>
                <a:off x="4328"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95" name="Google Shape;4095;p52"/>
              <p:cNvSpPr txBox="1"/>
              <p:nvPr/>
            </p:nvSpPr>
            <p:spPr>
              <a:xfrm>
                <a:off x="4414"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96" name="Google Shape;4096;p52"/>
              <p:cNvSpPr txBox="1"/>
              <p:nvPr/>
            </p:nvSpPr>
            <p:spPr>
              <a:xfrm>
                <a:off x="4500" y="317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97" name="Google Shape;4097;p52"/>
              <p:cNvSpPr txBox="1"/>
              <p:nvPr/>
            </p:nvSpPr>
            <p:spPr>
              <a:xfrm>
                <a:off x="4597"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098" name="Google Shape;4098;p52"/>
              <p:cNvSpPr txBox="1"/>
              <p:nvPr/>
            </p:nvSpPr>
            <p:spPr>
              <a:xfrm>
                <a:off x="4693"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099" name="Google Shape;4099;p52"/>
            <p:cNvGrpSpPr/>
            <p:nvPr/>
          </p:nvGrpSpPr>
          <p:grpSpPr>
            <a:xfrm>
              <a:off x="3206" y="1346"/>
              <a:ext cx="510" cy="662"/>
              <a:chOff x="4296" y="2626"/>
              <a:chExt cx="510" cy="662"/>
            </a:xfrm>
          </p:grpSpPr>
          <p:sp>
            <p:nvSpPr>
              <p:cNvPr id="4100" name="Google Shape;4100;p52"/>
              <p:cNvSpPr txBox="1"/>
              <p:nvPr/>
            </p:nvSpPr>
            <p:spPr>
              <a:xfrm>
                <a:off x="4296" y="2652"/>
                <a:ext cx="510" cy="636"/>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01" name="Google Shape;4101;p52"/>
              <p:cNvSpPr txBox="1"/>
              <p:nvPr/>
            </p:nvSpPr>
            <p:spPr>
              <a:xfrm>
                <a:off x="4303" y="2626"/>
                <a:ext cx="497" cy="3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Mail</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Server</a:t>
                </a:r>
                <a:endParaRPr/>
              </a:p>
            </p:txBody>
          </p:sp>
          <p:sp>
            <p:nvSpPr>
              <p:cNvPr id="4102" name="Google Shape;4102;p52"/>
              <p:cNvSpPr txBox="1"/>
              <p:nvPr/>
            </p:nvSpPr>
            <p:spPr>
              <a:xfrm>
                <a:off x="4320" y="300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103" name="Google Shape;4103;p52"/>
              <p:cNvCxnSpPr/>
              <p:nvPr/>
            </p:nvCxnSpPr>
            <p:spPr>
              <a:xfrm>
                <a:off x="4369" y="303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104" name="Google Shape;4104;p52"/>
              <p:cNvCxnSpPr/>
              <p:nvPr/>
            </p:nvCxnSpPr>
            <p:spPr>
              <a:xfrm>
                <a:off x="4478"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105" name="Google Shape;4105;p52"/>
              <p:cNvCxnSpPr/>
              <p:nvPr/>
            </p:nvCxnSpPr>
            <p:spPr>
              <a:xfrm>
                <a:off x="4533" y="303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106" name="Google Shape;4106;p52"/>
              <p:cNvCxnSpPr/>
              <p:nvPr/>
            </p:nvCxnSpPr>
            <p:spPr>
              <a:xfrm>
                <a:off x="4590"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107" name="Google Shape;4107;p52"/>
              <p:cNvCxnSpPr/>
              <p:nvPr/>
            </p:nvCxnSpPr>
            <p:spPr>
              <a:xfrm>
                <a:off x="4651"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108" name="Google Shape;4108;p52"/>
              <p:cNvCxnSpPr/>
              <p:nvPr/>
            </p:nvCxnSpPr>
            <p:spPr>
              <a:xfrm>
                <a:off x="4707"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109" name="Google Shape;4109;p52"/>
              <p:cNvCxnSpPr/>
              <p:nvPr/>
            </p:nvCxnSpPr>
            <p:spPr>
              <a:xfrm>
                <a:off x="4422" y="303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4110" name="Google Shape;4110;p52"/>
              <p:cNvSpPr txBox="1"/>
              <p:nvPr/>
            </p:nvSpPr>
            <p:spPr>
              <a:xfrm>
                <a:off x="4328"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11" name="Google Shape;4111;p52"/>
              <p:cNvSpPr txBox="1"/>
              <p:nvPr/>
            </p:nvSpPr>
            <p:spPr>
              <a:xfrm>
                <a:off x="4414"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12" name="Google Shape;4112;p52"/>
              <p:cNvSpPr txBox="1"/>
              <p:nvPr/>
            </p:nvSpPr>
            <p:spPr>
              <a:xfrm>
                <a:off x="4500" y="317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13" name="Google Shape;4113;p52"/>
              <p:cNvSpPr txBox="1"/>
              <p:nvPr/>
            </p:nvSpPr>
            <p:spPr>
              <a:xfrm>
                <a:off x="4597"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14" name="Google Shape;4114;p52"/>
              <p:cNvSpPr txBox="1"/>
              <p:nvPr/>
            </p:nvSpPr>
            <p:spPr>
              <a:xfrm>
                <a:off x="4693"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4115" name="Google Shape;4115;p52"/>
            <p:cNvCxnSpPr/>
            <p:nvPr/>
          </p:nvCxnSpPr>
          <p:spPr>
            <a:xfrm flipH="1" rot="10800000">
              <a:off x="3734" y="2350"/>
              <a:ext cx="708" cy="684"/>
            </a:xfrm>
            <a:prstGeom prst="straightConnector1">
              <a:avLst/>
            </a:prstGeom>
            <a:noFill/>
            <a:ln cap="flat" cmpd="sng" w="28575">
              <a:solidFill>
                <a:srgbClr val="CC0000"/>
              </a:solidFill>
              <a:prstDash val="solid"/>
              <a:miter lim="800000"/>
              <a:headEnd len="med" w="med" type="triangle"/>
              <a:tailEnd len="med" w="med" type="triangle"/>
            </a:ln>
          </p:spPr>
        </p:cxnSp>
        <p:cxnSp>
          <p:nvCxnSpPr>
            <p:cNvPr id="4116" name="Google Shape;4116;p52"/>
            <p:cNvCxnSpPr/>
            <p:nvPr/>
          </p:nvCxnSpPr>
          <p:spPr>
            <a:xfrm rot="10800000">
              <a:off x="3266" y="2020"/>
              <a:ext cx="0" cy="786"/>
            </a:xfrm>
            <a:prstGeom prst="straightConnector1">
              <a:avLst/>
            </a:prstGeom>
            <a:noFill/>
            <a:ln cap="flat" cmpd="sng" w="28575">
              <a:solidFill>
                <a:srgbClr val="CC0000"/>
              </a:solidFill>
              <a:prstDash val="solid"/>
              <a:miter lim="800000"/>
              <a:headEnd len="med" w="med" type="triangle"/>
              <a:tailEnd len="med" w="med" type="triangle"/>
            </a:ln>
          </p:spPr>
        </p:cxnSp>
        <p:grpSp>
          <p:nvGrpSpPr>
            <p:cNvPr id="4117" name="Google Shape;4117;p52"/>
            <p:cNvGrpSpPr/>
            <p:nvPr/>
          </p:nvGrpSpPr>
          <p:grpSpPr>
            <a:xfrm>
              <a:off x="3795" y="2535"/>
              <a:ext cx="650" cy="288"/>
              <a:chOff x="3745" y="2537"/>
              <a:chExt cx="650" cy="288"/>
            </a:xfrm>
          </p:grpSpPr>
          <p:sp>
            <p:nvSpPr>
              <p:cNvPr id="4118" name="Google Shape;4118;p52"/>
              <p:cNvSpPr txBox="1"/>
              <p:nvPr/>
            </p:nvSpPr>
            <p:spPr>
              <a:xfrm>
                <a:off x="3798" y="2580"/>
                <a:ext cx="540" cy="19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19" name="Google Shape;4119;p52"/>
              <p:cNvSpPr txBox="1"/>
              <p:nvPr/>
            </p:nvSpPr>
            <p:spPr>
              <a:xfrm>
                <a:off x="3745" y="2537"/>
                <a:ext cx="650"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SMTP</a:t>
                </a:r>
                <a:endParaRPr/>
              </a:p>
            </p:txBody>
          </p:sp>
        </p:grpSp>
        <p:grpSp>
          <p:nvGrpSpPr>
            <p:cNvPr id="4120" name="Google Shape;4120;p52"/>
            <p:cNvGrpSpPr/>
            <p:nvPr/>
          </p:nvGrpSpPr>
          <p:grpSpPr>
            <a:xfrm>
              <a:off x="3771" y="1743"/>
              <a:ext cx="650" cy="288"/>
              <a:chOff x="3745" y="2537"/>
              <a:chExt cx="650" cy="288"/>
            </a:xfrm>
          </p:grpSpPr>
          <p:sp>
            <p:nvSpPr>
              <p:cNvPr id="4121" name="Google Shape;4121;p52"/>
              <p:cNvSpPr txBox="1"/>
              <p:nvPr/>
            </p:nvSpPr>
            <p:spPr>
              <a:xfrm>
                <a:off x="3798" y="2580"/>
                <a:ext cx="540" cy="19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22" name="Google Shape;4122;p52"/>
              <p:cNvSpPr txBox="1"/>
              <p:nvPr/>
            </p:nvSpPr>
            <p:spPr>
              <a:xfrm>
                <a:off x="3745" y="2537"/>
                <a:ext cx="650"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SMTP</a:t>
                </a:r>
                <a:endParaRPr/>
              </a:p>
            </p:txBody>
          </p:sp>
        </p:grpSp>
        <p:grpSp>
          <p:nvGrpSpPr>
            <p:cNvPr id="4123" name="Google Shape;4123;p52"/>
            <p:cNvGrpSpPr/>
            <p:nvPr/>
          </p:nvGrpSpPr>
          <p:grpSpPr>
            <a:xfrm>
              <a:off x="2937" y="2193"/>
              <a:ext cx="650" cy="288"/>
              <a:chOff x="3745" y="2537"/>
              <a:chExt cx="650" cy="288"/>
            </a:xfrm>
          </p:grpSpPr>
          <p:sp>
            <p:nvSpPr>
              <p:cNvPr id="4124" name="Google Shape;4124;p52"/>
              <p:cNvSpPr txBox="1"/>
              <p:nvPr/>
            </p:nvSpPr>
            <p:spPr>
              <a:xfrm>
                <a:off x="3798" y="2580"/>
                <a:ext cx="540" cy="19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25" name="Google Shape;4125;p52"/>
              <p:cNvSpPr txBox="1"/>
              <p:nvPr/>
            </p:nvSpPr>
            <p:spPr>
              <a:xfrm>
                <a:off x="3745" y="2537"/>
                <a:ext cx="650" cy="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SMTP</a:t>
                </a:r>
                <a:endParaRPr/>
              </a:p>
            </p:txBody>
          </p:sp>
        </p:grpSp>
        <p:grpSp>
          <p:nvGrpSpPr>
            <p:cNvPr id="4126" name="Google Shape;4126;p52"/>
            <p:cNvGrpSpPr/>
            <p:nvPr/>
          </p:nvGrpSpPr>
          <p:grpSpPr>
            <a:xfrm>
              <a:off x="3587" y="886"/>
              <a:ext cx="575" cy="664"/>
              <a:chOff x="3574" y="550"/>
              <a:chExt cx="575" cy="664"/>
            </a:xfrm>
          </p:grpSpPr>
          <p:grpSp>
            <p:nvGrpSpPr>
              <p:cNvPr id="4127" name="Google Shape;4127;p52"/>
              <p:cNvGrpSpPr/>
              <p:nvPr/>
            </p:nvGrpSpPr>
            <p:grpSpPr>
              <a:xfrm>
                <a:off x="3588" y="692"/>
                <a:ext cx="561" cy="522"/>
                <a:chOff x="-44" y="1473"/>
                <a:chExt cx="981" cy="1105"/>
              </a:xfrm>
            </p:grpSpPr>
            <p:pic>
              <p:nvPicPr>
                <p:cNvPr descr="desktop_computer_stylized_medium" id="4128" name="Google Shape;4128;p5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129" name="Google Shape;4129;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130" name="Google Shape;4130;p52"/>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31" name="Google Shape;4131;p52"/>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4132" name="Google Shape;4132;p52"/>
            <p:cNvGrpSpPr/>
            <p:nvPr/>
          </p:nvGrpSpPr>
          <p:grpSpPr>
            <a:xfrm>
              <a:off x="4870" y="1400"/>
              <a:ext cx="575" cy="664"/>
              <a:chOff x="3574" y="550"/>
              <a:chExt cx="575" cy="664"/>
            </a:xfrm>
          </p:grpSpPr>
          <p:grpSp>
            <p:nvGrpSpPr>
              <p:cNvPr id="4133" name="Google Shape;4133;p52"/>
              <p:cNvGrpSpPr/>
              <p:nvPr/>
            </p:nvGrpSpPr>
            <p:grpSpPr>
              <a:xfrm>
                <a:off x="3588" y="692"/>
                <a:ext cx="561" cy="522"/>
                <a:chOff x="-44" y="1473"/>
                <a:chExt cx="981" cy="1105"/>
              </a:xfrm>
            </p:grpSpPr>
            <p:pic>
              <p:nvPicPr>
                <p:cNvPr descr="desktop_computer_stylized_medium" id="4134" name="Google Shape;4134;p5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135" name="Google Shape;4135;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136" name="Google Shape;4136;p52"/>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37" name="Google Shape;4137;p52"/>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4138" name="Google Shape;4138;p52"/>
            <p:cNvGrpSpPr/>
            <p:nvPr/>
          </p:nvGrpSpPr>
          <p:grpSpPr>
            <a:xfrm>
              <a:off x="5082" y="1880"/>
              <a:ext cx="575" cy="664"/>
              <a:chOff x="3574" y="550"/>
              <a:chExt cx="575" cy="664"/>
            </a:xfrm>
          </p:grpSpPr>
          <p:grpSp>
            <p:nvGrpSpPr>
              <p:cNvPr id="4139" name="Google Shape;4139;p52"/>
              <p:cNvGrpSpPr/>
              <p:nvPr/>
            </p:nvGrpSpPr>
            <p:grpSpPr>
              <a:xfrm>
                <a:off x="3588" y="692"/>
                <a:ext cx="561" cy="522"/>
                <a:chOff x="-44" y="1473"/>
                <a:chExt cx="981" cy="1105"/>
              </a:xfrm>
            </p:grpSpPr>
            <p:pic>
              <p:nvPicPr>
                <p:cNvPr descr="desktop_computer_stylized_medium" id="4140" name="Google Shape;4140;p5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141" name="Google Shape;4141;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142" name="Google Shape;4142;p52"/>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43" name="Google Shape;4143;p52"/>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4144" name="Google Shape;4144;p52"/>
            <p:cNvGrpSpPr/>
            <p:nvPr/>
          </p:nvGrpSpPr>
          <p:grpSpPr>
            <a:xfrm>
              <a:off x="4999" y="2540"/>
              <a:ext cx="575" cy="664"/>
              <a:chOff x="3574" y="550"/>
              <a:chExt cx="575" cy="664"/>
            </a:xfrm>
          </p:grpSpPr>
          <p:grpSp>
            <p:nvGrpSpPr>
              <p:cNvPr id="4145" name="Google Shape;4145;p52"/>
              <p:cNvGrpSpPr/>
              <p:nvPr/>
            </p:nvGrpSpPr>
            <p:grpSpPr>
              <a:xfrm>
                <a:off x="3588" y="692"/>
                <a:ext cx="561" cy="522"/>
                <a:chOff x="-44" y="1473"/>
                <a:chExt cx="981" cy="1105"/>
              </a:xfrm>
            </p:grpSpPr>
            <p:pic>
              <p:nvPicPr>
                <p:cNvPr descr="desktop_computer_stylized_medium" id="4146" name="Google Shape;4146;p5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147" name="Google Shape;4147;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148" name="Google Shape;4148;p52"/>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49" name="Google Shape;4149;p52"/>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4150" name="Google Shape;4150;p52"/>
            <p:cNvGrpSpPr/>
            <p:nvPr/>
          </p:nvGrpSpPr>
          <p:grpSpPr>
            <a:xfrm>
              <a:off x="3354" y="3446"/>
              <a:ext cx="575" cy="664"/>
              <a:chOff x="3574" y="550"/>
              <a:chExt cx="575" cy="664"/>
            </a:xfrm>
          </p:grpSpPr>
          <p:grpSp>
            <p:nvGrpSpPr>
              <p:cNvPr id="4151" name="Google Shape;4151;p52"/>
              <p:cNvGrpSpPr/>
              <p:nvPr/>
            </p:nvGrpSpPr>
            <p:grpSpPr>
              <a:xfrm>
                <a:off x="3588" y="692"/>
                <a:ext cx="561" cy="522"/>
                <a:chOff x="-44" y="1473"/>
                <a:chExt cx="981" cy="1105"/>
              </a:xfrm>
            </p:grpSpPr>
            <p:pic>
              <p:nvPicPr>
                <p:cNvPr descr="desktop_computer_stylized_medium" id="4152" name="Google Shape;4152;p5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153" name="Google Shape;4153;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154" name="Google Shape;4154;p52"/>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55" name="Google Shape;4155;p52"/>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4156" name="Google Shape;4156;p52"/>
            <p:cNvGrpSpPr/>
            <p:nvPr/>
          </p:nvGrpSpPr>
          <p:grpSpPr>
            <a:xfrm>
              <a:off x="3813" y="3056"/>
              <a:ext cx="575" cy="664"/>
              <a:chOff x="3574" y="550"/>
              <a:chExt cx="575" cy="664"/>
            </a:xfrm>
          </p:grpSpPr>
          <p:grpSp>
            <p:nvGrpSpPr>
              <p:cNvPr id="4157" name="Google Shape;4157;p52"/>
              <p:cNvGrpSpPr/>
              <p:nvPr/>
            </p:nvGrpSpPr>
            <p:grpSpPr>
              <a:xfrm>
                <a:off x="3588" y="692"/>
                <a:ext cx="561" cy="522"/>
                <a:chOff x="-44" y="1473"/>
                <a:chExt cx="981" cy="1105"/>
              </a:xfrm>
            </p:grpSpPr>
            <p:pic>
              <p:nvPicPr>
                <p:cNvPr descr="desktop_computer_stylized_medium" id="4158" name="Google Shape;4158;p52"/>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159" name="Google Shape;4159;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160" name="Google Shape;4160;p52"/>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61" name="Google Shape;4161;p52"/>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6" name="Shape 4166"/>
        <p:cNvGrpSpPr/>
        <p:nvPr/>
      </p:nvGrpSpPr>
      <p:grpSpPr>
        <a:xfrm>
          <a:off x="0" y="0"/>
          <a:ext cx="0" cy="0"/>
          <a:chOff x="0" y="0"/>
          <a:chExt cx="0" cy="0"/>
        </a:xfrm>
      </p:grpSpPr>
      <p:sp>
        <p:nvSpPr>
          <p:cNvPr id="4167" name="Google Shape;4167;p5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168" name="Google Shape;4168;p5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169" name="Google Shape;4169;p53"/>
          <p:cNvPicPr preferRelativeResize="0"/>
          <p:nvPr/>
        </p:nvPicPr>
        <p:blipFill rotWithShape="1">
          <a:blip r:embed="rId3">
            <a:alphaModFix/>
          </a:blip>
          <a:srcRect b="0" l="0" r="0" t="0"/>
          <a:stretch/>
        </p:blipFill>
        <p:spPr>
          <a:xfrm>
            <a:off x="511175" y="942975"/>
            <a:ext cx="7313612" cy="173037"/>
          </a:xfrm>
          <a:prstGeom prst="rect">
            <a:avLst/>
          </a:prstGeom>
          <a:noFill/>
          <a:ln>
            <a:noFill/>
          </a:ln>
        </p:spPr>
      </p:pic>
      <p:sp>
        <p:nvSpPr>
          <p:cNvPr id="4170" name="Google Shape;4170;p53"/>
          <p:cNvSpPr txBox="1"/>
          <p:nvPr>
            <p:ph type="title"/>
          </p:nvPr>
        </p:nvSpPr>
        <p:spPr>
          <a:xfrm>
            <a:off x="466725" y="234950"/>
            <a:ext cx="7772400" cy="9588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Thư điện tử: SMTP </a:t>
            </a:r>
            <a:r>
              <a:rPr b="0" i="0" lang="en-US" sz="3600" u="none">
                <a:solidFill>
                  <a:srgbClr val="000099"/>
                </a:solidFill>
                <a:latin typeface="Arial"/>
                <a:ea typeface="Arial"/>
                <a:cs typeface="Arial"/>
                <a:sym typeface="Arial"/>
              </a:rPr>
              <a:t>[RFC 2821]</a:t>
            </a:r>
            <a:endParaRPr/>
          </a:p>
        </p:txBody>
      </p:sp>
      <p:sp>
        <p:nvSpPr>
          <p:cNvPr id="4171" name="Google Shape;4171;p53"/>
          <p:cNvSpPr txBox="1"/>
          <p:nvPr>
            <p:ph idx="1" type="body"/>
          </p:nvPr>
        </p:nvSpPr>
        <p:spPr>
          <a:xfrm>
            <a:off x="588962" y="1262062"/>
            <a:ext cx="8018462"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Sử dụng TCP để truyền thông điệp thư điện tử một cách tin cậy từ máy khách đến cổng 25 máy chủ</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Truyền trực tiếp: máy chủ gửi thư đến máy chủ nhận</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3 giai đoạn truyền</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Bắt tay </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Truyền thông điệp</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Đóng</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Tương tác lệnh/phản hồi (như </a:t>
            </a:r>
            <a:r>
              <a:rPr b="0" i="0" lang="en-US" sz="2400" u="none">
                <a:solidFill>
                  <a:schemeClr val="dk1"/>
                </a:solidFill>
                <a:latin typeface="Arial"/>
                <a:ea typeface="Arial"/>
                <a:cs typeface="Arial"/>
                <a:sym typeface="Arial"/>
              </a:rPr>
              <a:t>HTTP, FTP</a:t>
            </a:r>
            <a:r>
              <a:rPr b="0" i="0" lang="en-US" sz="2800" u="none">
                <a:solidFill>
                  <a:schemeClr val="dk1"/>
                </a:solidFill>
                <a:latin typeface="Arial"/>
                <a:ea typeface="Arial"/>
                <a:cs typeface="Arial"/>
                <a:sym typeface="Arial"/>
              </a:rPr>
              <a:t>)</a:t>
            </a:r>
            <a:endParaRPr b="0" i="0" sz="2800" u="none">
              <a:solidFill>
                <a:schemeClr val="accent2"/>
              </a:solidFill>
              <a:latin typeface="Arial"/>
              <a:ea typeface="Arial"/>
              <a:cs typeface="Arial"/>
              <a:sym typeface="Arial"/>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rgbClr val="000099"/>
                </a:solidFill>
                <a:latin typeface="Arial"/>
                <a:ea typeface="Arial"/>
                <a:cs typeface="Arial"/>
                <a:sym typeface="Arial"/>
              </a:rPr>
              <a:t>Lệnh:</a:t>
            </a:r>
            <a:r>
              <a:rPr b="0" i="0" lang="en-US" sz="2400" u="none">
                <a:solidFill>
                  <a:schemeClr val="dk1"/>
                </a:solidFill>
                <a:latin typeface="Arial"/>
                <a:ea typeface="Arial"/>
                <a:cs typeface="Arial"/>
                <a:sym typeface="Arial"/>
              </a:rPr>
              <a:t> văn bản ASCII</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rgbClr val="000099"/>
                </a:solidFill>
                <a:latin typeface="Arial"/>
                <a:ea typeface="Arial"/>
                <a:cs typeface="Arial"/>
                <a:sym typeface="Arial"/>
              </a:rPr>
              <a:t>Phản hồi:</a:t>
            </a:r>
            <a:r>
              <a:rPr b="0" i="0" lang="en-US" sz="2400" u="none">
                <a:solidFill>
                  <a:schemeClr val="dk1"/>
                </a:solidFill>
                <a:latin typeface="Arial"/>
                <a:ea typeface="Arial"/>
                <a:cs typeface="Arial"/>
                <a:sym typeface="Arial"/>
              </a:rPr>
              <a:t> mã và cụm trạng thái</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Thông điệp phải ở dạng mã ASCII 7 bit</a:t>
            </a:r>
            <a:endParaRPr b="0" i="0" sz="3200" u="none">
              <a:solidFill>
                <a:schemeClr val="dk1"/>
              </a:solidFill>
              <a:latin typeface="Arial"/>
              <a:ea typeface="Arial"/>
              <a:cs typeface="Arial"/>
              <a:sym typeface="Arial"/>
            </a:endParaRPr>
          </a:p>
          <a:p>
            <a:pPr indent="-210820" lvl="0" marL="342900" rtl="0" algn="l">
              <a:lnSpc>
                <a:spcPct val="85000"/>
              </a:lnSpc>
              <a:spcBef>
                <a:spcPts val="640"/>
              </a:spcBef>
              <a:spcAft>
                <a:spcPts val="0"/>
              </a:spcAft>
              <a:buSzPts val="2080"/>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6" name="Shape 4176"/>
        <p:cNvGrpSpPr/>
        <p:nvPr/>
      </p:nvGrpSpPr>
      <p:grpSpPr>
        <a:xfrm>
          <a:off x="0" y="0"/>
          <a:ext cx="0" cy="0"/>
          <a:chOff x="0" y="0"/>
          <a:chExt cx="0" cy="0"/>
        </a:xfrm>
      </p:grpSpPr>
      <p:sp>
        <p:nvSpPr>
          <p:cNvPr id="4177" name="Google Shape;4177;p5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178" name="Google Shape;4178;p5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pSp>
        <p:nvGrpSpPr>
          <p:cNvPr id="4179" name="Google Shape;4179;p54"/>
          <p:cNvGrpSpPr/>
          <p:nvPr/>
        </p:nvGrpSpPr>
        <p:grpSpPr>
          <a:xfrm>
            <a:off x="1143000" y="4881562"/>
            <a:ext cx="912812" cy="1054100"/>
            <a:chOff x="3574" y="550"/>
            <a:chExt cx="575" cy="664"/>
          </a:xfrm>
        </p:grpSpPr>
        <p:grpSp>
          <p:nvGrpSpPr>
            <p:cNvPr id="4180" name="Google Shape;4180;p54"/>
            <p:cNvGrpSpPr/>
            <p:nvPr/>
          </p:nvGrpSpPr>
          <p:grpSpPr>
            <a:xfrm>
              <a:off x="3588" y="692"/>
              <a:ext cx="561" cy="522"/>
              <a:chOff x="-44" y="1473"/>
              <a:chExt cx="981" cy="1105"/>
            </a:xfrm>
          </p:grpSpPr>
          <p:pic>
            <p:nvPicPr>
              <p:cNvPr descr="desktop_computer_stylized_medium" id="4181" name="Google Shape;4181;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182" name="Google Shape;4182;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183" name="Google Shape;4183;p54"/>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84" name="Google Shape;4184;p54"/>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4185" name="Google Shape;4185;p54"/>
          <p:cNvGrpSpPr/>
          <p:nvPr/>
        </p:nvGrpSpPr>
        <p:grpSpPr>
          <a:xfrm>
            <a:off x="4852987" y="4613275"/>
            <a:ext cx="511175" cy="693737"/>
            <a:chOff x="4140" y="429"/>
            <a:chExt cx="1425" cy="2396"/>
          </a:xfrm>
        </p:grpSpPr>
        <p:sp>
          <p:nvSpPr>
            <p:cNvPr id="4186" name="Google Shape;4186;p5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87" name="Google Shape;4187;p54"/>
            <p:cNvSpPr txBox="1"/>
            <p:nvPr/>
          </p:nvSpPr>
          <p:spPr>
            <a:xfrm>
              <a:off x="4206" y="429"/>
              <a:ext cx="1044"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88" name="Google Shape;4188;p5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89" name="Google Shape;4189;p5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90" name="Google Shape;4190;p54"/>
            <p:cNvSpPr txBox="1"/>
            <p:nvPr/>
          </p:nvSpPr>
          <p:spPr>
            <a:xfrm>
              <a:off x="4211" y="692"/>
              <a:ext cx="597" cy="49"/>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191" name="Google Shape;4191;p54"/>
            <p:cNvGrpSpPr/>
            <p:nvPr/>
          </p:nvGrpSpPr>
          <p:grpSpPr>
            <a:xfrm>
              <a:off x="4751" y="670"/>
              <a:ext cx="579" cy="143"/>
              <a:chOff x="616" y="2570"/>
              <a:chExt cx="723" cy="137"/>
            </a:xfrm>
          </p:grpSpPr>
          <p:sp>
            <p:nvSpPr>
              <p:cNvPr id="4192" name="Google Shape;4192;p54"/>
              <p:cNvSpPr/>
              <p:nvPr/>
            </p:nvSpPr>
            <p:spPr>
              <a:xfrm>
                <a:off x="616" y="2570"/>
                <a:ext cx="723"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93" name="Google Shape;4193;p54"/>
              <p:cNvSpPr/>
              <p:nvPr/>
            </p:nvSpPr>
            <p:spPr>
              <a:xfrm>
                <a:off x="633" y="2586"/>
                <a:ext cx="690"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194" name="Google Shape;4194;p54"/>
            <p:cNvSpPr txBox="1"/>
            <p:nvPr/>
          </p:nvSpPr>
          <p:spPr>
            <a:xfrm>
              <a:off x="4224" y="1021"/>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195" name="Google Shape;4195;p54"/>
            <p:cNvGrpSpPr/>
            <p:nvPr/>
          </p:nvGrpSpPr>
          <p:grpSpPr>
            <a:xfrm>
              <a:off x="4746" y="994"/>
              <a:ext cx="575" cy="126"/>
              <a:chOff x="613" y="2568"/>
              <a:chExt cx="718" cy="131"/>
            </a:xfrm>
          </p:grpSpPr>
          <p:sp>
            <p:nvSpPr>
              <p:cNvPr id="4196" name="Google Shape;4196;p54"/>
              <p:cNvSpPr/>
              <p:nvPr/>
            </p:nvSpPr>
            <p:spPr>
              <a:xfrm>
                <a:off x="613" y="2568"/>
                <a:ext cx="718"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97" name="Google Shape;4197;p54"/>
              <p:cNvSpPr/>
              <p:nvPr/>
            </p:nvSpPr>
            <p:spPr>
              <a:xfrm>
                <a:off x="630" y="2585"/>
                <a:ext cx="690" cy="10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198" name="Google Shape;4198;p54"/>
            <p:cNvSpPr txBox="1"/>
            <p:nvPr/>
          </p:nvSpPr>
          <p:spPr>
            <a:xfrm>
              <a:off x="4215" y="1356"/>
              <a:ext cx="597" cy="49"/>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199" name="Google Shape;4199;p54"/>
            <p:cNvSpPr txBox="1"/>
            <p:nvPr/>
          </p:nvSpPr>
          <p:spPr>
            <a:xfrm>
              <a:off x="4229" y="1657"/>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200" name="Google Shape;4200;p54"/>
            <p:cNvGrpSpPr/>
            <p:nvPr/>
          </p:nvGrpSpPr>
          <p:grpSpPr>
            <a:xfrm>
              <a:off x="4733" y="1641"/>
              <a:ext cx="584" cy="137"/>
              <a:chOff x="612" y="2581"/>
              <a:chExt cx="728" cy="126"/>
            </a:xfrm>
          </p:grpSpPr>
          <p:sp>
            <p:nvSpPr>
              <p:cNvPr id="4201" name="Google Shape;4201;p54"/>
              <p:cNvSpPr/>
              <p:nvPr/>
            </p:nvSpPr>
            <p:spPr>
              <a:xfrm>
                <a:off x="612" y="2581"/>
                <a:ext cx="728" cy="126"/>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02" name="Google Shape;4202;p54"/>
              <p:cNvSpPr/>
              <p:nvPr/>
            </p:nvSpPr>
            <p:spPr>
              <a:xfrm>
                <a:off x="628" y="2586"/>
                <a:ext cx="695"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203" name="Google Shape;4203;p5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204" name="Google Shape;4204;p54"/>
            <p:cNvGrpSpPr/>
            <p:nvPr/>
          </p:nvGrpSpPr>
          <p:grpSpPr>
            <a:xfrm>
              <a:off x="4737" y="1328"/>
              <a:ext cx="584" cy="137"/>
              <a:chOff x="612" y="2569"/>
              <a:chExt cx="728" cy="137"/>
            </a:xfrm>
          </p:grpSpPr>
          <p:sp>
            <p:nvSpPr>
              <p:cNvPr id="4205" name="Google Shape;4205;p54"/>
              <p:cNvSpPr/>
              <p:nvPr/>
            </p:nvSpPr>
            <p:spPr>
              <a:xfrm>
                <a:off x="612" y="2569"/>
                <a:ext cx="728"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06" name="Google Shape;4206;p54"/>
              <p:cNvSpPr/>
              <p:nvPr/>
            </p:nvSpPr>
            <p:spPr>
              <a:xfrm>
                <a:off x="629" y="2586"/>
                <a:ext cx="695"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207" name="Google Shape;4207;p54"/>
            <p:cNvSpPr txBox="1"/>
            <p:nvPr/>
          </p:nvSpPr>
          <p:spPr>
            <a:xfrm>
              <a:off x="5251" y="429"/>
              <a:ext cx="66"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08" name="Google Shape;4208;p5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09" name="Google Shape;4209;p5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10" name="Google Shape;4210;p54"/>
            <p:cNvSpPr/>
            <p:nvPr/>
          </p:nvSpPr>
          <p:spPr>
            <a:xfrm>
              <a:off x="5516" y="2611"/>
              <a:ext cx="49" cy="9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11" name="Google Shape;4211;p5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12" name="Google Shape;4212;p54"/>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13" name="Google Shape;4213;p54"/>
            <p:cNvSpPr/>
            <p:nvPr/>
          </p:nvSpPr>
          <p:spPr>
            <a:xfrm>
              <a:off x="4206" y="2710"/>
              <a:ext cx="1071" cy="82"/>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14" name="Google Shape;4214;p54"/>
            <p:cNvSpPr/>
            <p:nvPr/>
          </p:nvSpPr>
          <p:spPr>
            <a:xfrm>
              <a:off x="4308" y="2381"/>
              <a:ext cx="159"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15" name="Google Shape;4215;p54"/>
            <p:cNvSpPr/>
            <p:nvPr/>
          </p:nvSpPr>
          <p:spPr>
            <a:xfrm>
              <a:off x="4485" y="2386"/>
              <a:ext cx="159"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16" name="Google Shape;4216;p54"/>
            <p:cNvSpPr/>
            <p:nvPr/>
          </p:nvSpPr>
          <p:spPr>
            <a:xfrm>
              <a:off x="4662" y="2381"/>
              <a:ext cx="159"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17" name="Google Shape;4217;p54"/>
            <p:cNvSpPr txBox="1"/>
            <p:nvPr/>
          </p:nvSpPr>
          <p:spPr>
            <a:xfrm>
              <a:off x="5060" y="1833"/>
              <a:ext cx="89"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218" name="Google Shape;4218;p54"/>
          <p:cNvGrpSpPr/>
          <p:nvPr/>
        </p:nvGrpSpPr>
        <p:grpSpPr>
          <a:xfrm>
            <a:off x="2674937" y="4668837"/>
            <a:ext cx="511175" cy="693737"/>
            <a:chOff x="4140" y="429"/>
            <a:chExt cx="1425" cy="2396"/>
          </a:xfrm>
        </p:grpSpPr>
        <p:sp>
          <p:nvSpPr>
            <p:cNvPr id="4219" name="Google Shape;4219;p5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20" name="Google Shape;4220;p54"/>
            <p:cNvSpPr txBox="1"/>
            <p:nvPr/>
          </p:nvSpPr>
          <p:spPr>
            <a:xfrm>
              <a:off x="4206" y="429"/>
              <a:ext cx="1044"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21" name="Google Shape;4221;p5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22" name="Google Shape;4222;p5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23" name="Google Shape;4223;p54"/>
            <p:cNvSpPr txBox="1"/>
            <p:nvPr/>
          </p:nvSpPr>
          <p:spPr>
            <a:xfrm>
              <a:off x="4211" y="692"/>
              <a:ext cx="597" cy="49"/>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224" name="Google Shape;4224;p54"/>
            <p:cNvGrpSpPr/>
            <p:nvPr/>
          </p:nvGrpSpPr>
          <p:grpSpPr>
            <a:xfrm>
              <a:off x="4751" y="670"/>
              <a:ext cx="579" cy="143"/>
              <a:chOff x="616" y="2570"/>
              <a:chExt cx="723" cy="137"/>
            </a:xfrm>
          </p:grpSpPr>
          <p:sp>
            <p:nvSpPr>
              <p:cNvPr id="4225" name="Google Shape;4225;p54"/>
              <p:cNvSpPr/>
              <p:nvPr/>
            </p:nvSpPr>
            <p:spPr>
              <a:xfrm>
                <a:off x="616" y="2570"/>
                <a:ext cx="723"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26" name="Google Shape;4226;p54"/>
              <p:cNvSpPr/>
              <p:nvPr/>
            </p:nvSpPr>
            <p:spPr>
              <a:xfrm>
                <a:off x="633" y="2586"/>
                <a:ext cx="690"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227" name="Google Shape;4227;p54"/>
            <p:cNvSpPr txBox="1"/>
            <p:nvPr/>
          </p:nvSpPr>
          <p:spPr>
            <a:xfrm>
              <a:off x="4224" y="1021"/>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228" name="Google Shape;4228;p54"/>
            <p:cNvGrpSpPr/>
            <p:nvPr/>
          </p:nvGrpSpPr>
          <p:grpSpPr>
            <a:xfrm>
              <a:off x="4746" y="994"/>
              <a:ext cx="575" cy="126"/>
              <a:chOff x="613" y="2568"/>
              <a:chExt cx="718" cy="131"/>
            </a:xfrm>
          </p:grpSpPr>
          <p:sp>
            <p:nvSpPr>
              <p:cNvPr id="4229" name="Google Shape;4229;p54"/>
              <p:cNvSpPr/>
              <p:nvPr/>
            </p:nvSpPr>
            <p:spPr>
              <a:xfrm>
                <a:off x="613" y="2568"/>
                <a:ext cx="718"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30" name="Google Shape;4230;p54"/>
              <p:cNvSpPr/>
              <p:nvPr/>
            </p:nvSpPr>
            <p:spPr>
              <a:xfrm>
                <a:off x="630" y="2585"/>
                <a:ext cx="690" cy="10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231" name="Google Shape;4231;p54"/>
            <p:cNvSpPr txBox="1"/>
            <p:nvPr/>
          </p:nvSpPr>
          <p:spPr>
            <a:xfrm>
              <a:off x="4215" y="1356"/>
              <a:ext cx="597" cy="49"/>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32" name="Google Shape;4232;p54"/>
            <p:cNvSpPr txBox="1"/>
            <p:nvPr/>
          </p:nvSpPr>
          <p:spPr>
            <a:xfrm>
              <a:off x="4229" y="1657"/>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233" name="Google Shape;4233;p54"/>
            <p:cNvGrpSpPr/>
            <p:nvPr/>
          </p:nvGrpSpPr>
          <p:grpSpPr>
            <a:xfrm>
              <a:off x="4733" y="1641"/>
              <a:ext cx="584" cy="137"/>
              <a:chOff x="612" y="2581"/>
              <a:chExt cx="728" cy="126"/>
            </a:xfrm>
          </p:grpSpPr>
          <p:sp>
            <p:nvSpPr>
              <p:cNvPr id="4234" name="Google Shape;4234;p54"/>
              <p:cNvSpPr/>
              <p:nvPr/>
            </p:nvSpPr>
            <p:spPr>
              <a:xfrm>
                <a:off x="612" y="2581"/>
                <a:ext cx="728" cy="126"/>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35" name="Google Shape;4235;p54"/>
              <p:cNvSpPr/>
              <p:nvPr/>
            </p:nvSpPr>
            <p:spPr>
              <a:xfrm>
                <a:off x="628" y="2586"/>
                <a:ext cx="695"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236" name="Google Shape;4236;p5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237" name="Google Shape;4237;p54"/>
            <p:cNvGrpSpPr/>
            <p:nvPr/>
          </p:nvGrpSpPr>
          <p:grpSpPr>
            <a:xfrm>
              <a:off x="4737" y="1328"/>
              <a:ext cx="584" cy="137"/>
              <a:chOff x="612" y="2569"/>
              <a:chExt cx="728" cy="137"/>
            </a:xfrm>
          </p:grpSpPr>
          <p:sp>
            <p:nvSpPr>
              <p:cNvPr id="4238" name="Google Shape;4238;p54"/>
              <p:cNvSpPr/>
              <p:nvPr/>
            </p:nvSpPr>
            <p:spPr>
              <a:xfrm>
                <a:off x="612" y="2569"/>
                <a:ext cx="728"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39" name="Google Shape;4239;p54"/>
              <p:cNvSpPr/>
              <p:nvPr/>
            </p:nvSpPr>
            <p:spPr>
              <a:xfrm>
                <a:off x="629" y="2586"/>
                <a:ext cx="695"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240" name="Google Shape;4240;p54"/>
            <p:cNvSpPr txBox="1"/>
            <p:nvPr/>
          </p:nvSpPr>
          <p:spPr>
            <a:xfrm>
              <a:off x="5251" y="429"/>
              <a:ext cx="66"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41" name="Google Shape;4241;p5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42" name="Google Shape;4242;p5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43" name="Google Shape;4243;p54"/>
            <p:cNvSpPr/>
            <p:nvPr/>
          </p:nvSpPr>
          <p:spPr>
            <a:xfrm>
              <a:off x="5516" y="2611"/>
              <a:ext cx="49" cy="9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44" name="Google Shape;4244;p5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45" name="Google Shape;4245;p54"/>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46" name="Google Shape;4246;p54"/>
            <p:cNvSpPr/>
            <p:nvPr/>
          </p:nvSpPr>
          <p:spPr>
            <a:xfrm>
              <a:off x="4206" y="2710"/>
              <a:ext cx="1071" cy="82"/>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47" name="Google Shape;4247;p54"/>
            <p:cNvSpPr/>
            <p:nvPr/>
          </p:nvSpPr>
          <p:spPr>
            <a:xfrm>
              <a:off x="4308" y="2381"/>
              <a:ext cx="159"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48" name="Google Shape;4248;p54"/>
            <p:cNvSpPr/>
            <p:nvPr/>
          </p:nvSpPr>
          <p:spPr>
            <a:xfrm>
              <a:off x="4485" y="2386"/>
              <a:ext cx="159"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49" name="Google Shape;4249;p54"/>
            <p:cNvSpPr/>
            <p:nvPr/>
          </p:nvSpPr>
          <p:spPr>
            <a:xfrm>
              <a:off x="4662" y="2381"/>
              <a:ext cx="159"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50" name="Google Shape;4250;p54"/>
            <p:cNvSpPr txBox="1"/>
            <p:nvPr/>
          </p:nvSpPr>
          <p:spPr>
            <a:xfrm>
              <a:off x="5060" y="1833"/>
              <a:ext cx="89"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underline_base" id="4251" name="Google Shape;4251;p54"/>
          <p:cNvPicPr preferRelativeResize="0"/>
          <p:nvPr/>
        </p:nvPicPr>
        <p:blipFill rotWithShape="1">
          <a:blip r:embed="rId4">
            <a:alphaModFix/>
          </a:blip>
          <a:srcRect b="0" l="0" r="0" t="0"/>
          <a:stretch/>
        </p:blipFill>
        <p:spPr>
          <a:xfrm>
            <a:off x="584200" y="1193800"/>
            <a:ext cx="7769225" cy="173037"/>
          </a:xfrm>
          <a:prstGeom prst="rect">
            <a:avLst/>
          </a:prstGeom>
          <a:noFill/>
          <a:ln>
            <a:noFill/>
          </a:ln>
        </p:spPr>
      </p:pic>
      <p:sp>
        <p:nvSpPr>
          <p:cNvPr id="4252" name="Google Shape;4252;p54"/>
          <p:cNvSpPr txBox="1"/>
          <p:nvPr>
            <p:ph type="title"/>
          </p:nvPr>
        </p:nvSpPr>
        <p:spPr>
          <a:xfrm>
            <a:off x="441325" y="63500"/>
            <a:ext cx="934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Tình huống: Alice gởi thông điệp đến Bob</a:t>
            </a:r>
            <a:endParaRPr/>
          </a:p>
        </p:txBody>
      </p:sp>
      <p:sp>
        <p:nvSpPr>
          <p:cNvPr id="4253" name="Google Shape;4253;p54"/>
          <p:cNvSpPr txBox="1"/>
          <p:nvPr>
            <p:ph idx="1" type="body"/>
          </p:nvPr>
        </p:nvSpPr>
        <p:spPr>
          <a:xfrm>
            <a:off x="200025" y="1371600"/>
            <a:ext cx="3979862" cy="321945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430"/>
              <a:buNone/>
            </a:pPr>
            <a:r>
              <a:rPr b="0" i="0" lang="en-US" sz="2200" u="none">
                <a:solidFill>
                  <a:schemeClr val="dk1"/>
                </a:solidFill>
                <a:latin typeface="Arial"/>
                <a:ea typeface="Arial"/>
                <a:cs typeface="Arial"/>
                <a:sym typeface="Arial"/>
              </a:rPr>
              <a:t>1) Alice dùng một UA để soạn thảo thông điệp “gởi đến” bob@someschool.edu</a:t>
            </a:r>
            <a:endParaRPr/>
          </a:p>
          <a:p>
            <a:pPr indent="-342900" lvl="0" marL="342900" rtl="0" algn="just">
              <a:lnSpc>
                <a:spcPct val="85000"/>
              </a:lnSpc>
              <a:spcBef>
                <a:spcPts val="440"/>
              </a:spcBef>
              <a:spcAft>
                <a:spcPts val="0"/>
              </a:spcAft>
              <a:buSzPts val="1430"/>
              <a:buNone/>
            </a:pPr>
            <a:r>
              <a:rPr b="0" i="0" lang="en-US" sz="2200" u="none">
                <a:solidFill>
                  <a:schemeClr val="dk1"/>
                </a:solidFill>
                <a:latin typeface="Arial"/>
                <a:ea typeface="Arial"/>
                <a:cs typeface="Arial"/>
                <a:sym typeface="Arial"/>
              </a:rPr>
              <a:t>2) UA của Alice gởi thông điệp đến máy chủ thư điện tử của cô ta; thông điệp được đặt trong hàng đợi</a:t>
            </a:r>
            <a:endParaRPr/>
          </a:p>
          <a:p>
            <a:pPr indent="-342900" lvl="0" marL="342900" rtl="0" algn="just">
              <a:lnSpc>
                <a:spcPct val="85000"/>
              </a:lnSpc>
              <a:spcBef>
                <a:spcPts val="440"/>
              </a:spcBef>
              <a:spcAft>
                <a:spcPts val="0"/>
              </a:spcAft>
              <a:buSzPts val="1430"/>
              <a:buNone/>
            </a:pPr>
            <a:r>
              <a:rPr b="0" i="0" lang="en-US" sz="2200" u="none">
                <a:solidFill>
                  <a:schemeClr val="dk1"/>
                </a:solidFill>
                <a:latin typeface="Arial"/>
                <a:ea typeface="Arial"/>
                <a:cs typeface="Arial"/>
                <a:sym typeface="Arial"/>
              </a:rPr>
              <a:t>3) Phần máy khách của SMTP máy chủ mở kết nối TCP với máy chủ thư điện tử của Bob</a:t>
            </a:r>
            <a:endParaRPr/>
          </a:p>
        </p:txBody>
      </p:sp>
      <p:sp>
        <p:nvSpPr>
          <p:cNvPr id="4254" name="Google Shape;4254;p54"/>
          <p:cNvSpPr txBox="1"/>
          <p:nvPr>
            <p:ph idx="1" type="body"/>
          </p:nvPr>
        </p:nvSpPr>
        <p:spPr>
          <a:xfrm>
            <a:off x="4508500" y="1335087"/>
            <a:ext cx="3810000" cy="3268662"/>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430"/>
              <a:buNone/>
            </a:pPr>
            <a:r>
              <a:rPr b="0" i="0" lang="en-US" sz="2200" u="none">
                <a:solidFill>
                  <a:schemeClr val="dk1"/>
                </a:solidFill>
                <a:latin typeface="Arial"/>
                <a:ea typeface="Arial"/>
                <a:cs typeface="Arial"/>
                <a:sym typeface="Arial"/>
              </a:rPr>
              <a:t>4) Phần máy khách của SMTP máy chủ gửi thông điệp của Alice trên kết nối TCP</a:t>
            </a:r>
            <a:endParaRPr/>
          </a:p>
          <a:p>
            <a:pPr indent="-342900" lvl="0" marL="342900" rtl="0" algn="just">
              <a:lnSpc>
                <a:spcPct val="85000"/>
              </a:lnSpc>
              <a:spcBef>
                <a:spcPts val="440"/>
              </a:spcBef>
              <a:spcAft>
                <a:spcPts val="0"/>
              </a:spcAft>
              <a:buSzPts val="1430"/>
              <a:buNone/>
            </a:pPr>
            <a:r>
              <a:rPr b="0" i="0" lang="en-US" sz="2200" u="none">
                <a:solidFill>
                  <a:schemeClr val="dk1"/>
                </a:solidFill>
                <a:latin typeface="Arial"/>
                <a:ea typeface="Arial"/>
                <a:cs typeface="Arial"/>
                <a:sym typeface="Arial"/>
              </a:rPr>
              <a:t>5) Máy chủ thư điện tử của Bob đặt thông điệp đó trong hộp thư của Bob</a:t>
            </a:r>
            <a:endParaRPr/>
          </a:p>
          <a:p>
            <a:pPr indent="-342900" lvl="0" marL="342900" rtl="0" algn="just">
              <a:lnSpc>
                <a:spcPct val="85000"/>
              </a:lnSpc>
              <a:spcBef>
                <a:spcPts val="440"/>
              </a:spcBef>
              <a:spcAft>
                <a:spcPts val="0"/>
              </a:spcAft>
              <a:buSzPts val="1430"/>
              <a:buNone/>
            </a:pPr>
            <a:r>
              <a:rPr b="0" i="0" lang="en-US" sz="2200" u="none">
                <a:solidFill>
                  <a:schemeClr val="dk1"/>
                </a:solidFill>
                <a:latin typeface="Arial"/>
                <a:ea typeface="Arial"/>
                <a:cs typeface="Arial"/>
                <a:sym typeface="Arial"/>
              </a:rPr>
              <a:t>6) Bob kích hoạt user agent của anh ta để đọc thông điệp</a:t>
            </a:r>
            <a:endParaRPr/>
          </a:p>
          <a:p>
            <a:pPr indent="-252095" lvl="0" marL="342900" rtl="0" algn="l">
              <a:lnSpc>
                <a:spcPct val="85000"/>
              </a:lnSpc>
              <a:spcBef>
                <a:spcPts val="440"/>
              </a:spcBef>
              <a:spcAft>
                <a:spcPts val="0"/>
              </a:spcAft>
              <a:buSzPts val="1430"/>
              <a:buNone/>
            </a:pPr>
            <a:r>
              <a:t/>
            </a:r>
            <a:endParaRPr b="0" i="0" sz="2200" u="none">
              <a:solidFill>
                <a:schemeClr val="dk1"/>
              </a:solidFill>
              <a:latin typeface="Arial"/>
              <a:ea typeface="Arial"/>
              <a:cs typeface="Arial"/>
              <a:sym typeface="Arial"/>
            </a:endParaRPr>
          </a:p>
        </p:txBody>
      </p:sp>
      <p:grpSp>
        <p:nvGrpSpPr>
          <p:cNvPr id="4255" name="Google Shape;4255;p54"/>
          <p:cNvGrpSpPr/>
          <p:nvPr/>
        </p:nvGrpSpPr>
        <p:grpSpPr>
          <a:xfrm>
            <a:off x="2808287" y="4956175"/>
            <a:ext cx="973137" cy="1049337"/>
            <a:chOff x="4296" y="2627"/>
            <a:chExt cx="613" cy="661"/>
          </a:xfrm>
        </p:grpSpPr>
        <p:sp>
          <p:nvSpPr>
            <p:cNvPr id="4256" name="Google Shape;4256;p54"/>
            <p:cNvSpPr txBox="1"/>
            <p:nvPr/>
          </p:nvSpPr>
          <p:spPr>
            <a:xfrm>
              <a:off x="4296" y="2652"/>
              <a:ext cx="510" cy="636"/>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57" name="Google Shape;4257;p54"/>
            <p:cNvSpPr txBox="1"/>
            <p:nvPr/>
          </p:nvSpPr>
          <p:spPr>
            <a:xfrm>
              <a:off x="4304" y="2627"/>
              <a:ext cx="605" cy="3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mail</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máy chủ</a:t>
              </a:r>
              <a:endParaRPr/>
            </a:p>
          </p:txBody>
        </p:sp>
        <p:sp>
          <p:nvSpPr>
            <p:cNvPr id="4258" name="Google Shape;4258;p54"/>
            <p:cNvSpPr txBox="1"/>
            <p:nvPr/>
          </p:nvSpPr>
          <p:spPr>
            <a:xfrm>
              <a:off x="4320" y="300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259" name="Google Shape;4259;p54"/>
            <p:cNvCxnSpPr/>
            <p:nvPr/>
          </p:nvCxnSpPr>
          <p:spPr>
            <a:xfrm>
              <a:off x="4369" y="303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60" name="Google Shape;4260;p54"/>
            <p:cNvCxnSpPr/>
            <p:nvPr/>
          </p:nvCxnSpPr>
          <p:spPr>
            <a:xfrm>
              <a:off x="4478"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61" name="Google Shape;4261;p54"/>
            <p:cNvCxnSpPr/>
            <p:nvPr/>
          </p:nvCxnSpPr>
          <p:spPr>
            <a:xfrm>
              <a:off x="4533" y="303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62" name="Google Shape;4262;p54"/>
            <p:cNvCxnSpPr/>
            <p:nvPr/>
          </p:nvCxnSpPr>
          <p:spPr>
            <a:xfrm>
              <a:off x="4590"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63" name="Google Shape;4263;p54"/>
            <p:cNvCxnSpPr/>
            <p:nvPr/>
          </p:nvCxnSpPr>
          <p:spPr>
            <a:xfrm>
              <a:off x="4651"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64" name="Google Shape;4264;p54"/>
            <p:cNvCxnSpPr/>
            <p:nvPr/>
          </p:nvCxnSpPr>
          <p:spPr>
            <a:xfrm>
              <a:off x="4707"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65" name="Google Shape;4265;p54"/>
            <p:cNvCxnSpPr/>
            <p:nvPr/>
          </p:nvCxnSpPr>
          <p:spPr>
            <a:xfrm>
              <a:off x="4422" y="303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4266" name="Google Shape;4266;p54"/>
            <p:cNvSpPr txBox="1"/>
            <p:nvPr/>
          </p:nvSpPr>
          <p:spPr>
            <a:xfrm>
              <a:off x="4328"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67" name="Google Shape;4267;p54"/>
            <p:cNvSpPr txBox="1"/>
            <p:nvPr/>
          </p:nvSpPr>
          <p:spPr>
            <a:xfrm>
              <a:off x="4414"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68" name="Google Shape;4268;p54"/>
            <p:cNvSpPr txBox="1"/>
            <p:nvPr/>
          </p:nvSpPr>
          <p:spPr>
            <a:xfrm>
              <a:off x="4500" y="317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69" name="Google Shape;4269;p54"/>
            <p:cNvSpPr txBox="1"/>
            <p:nvPr/>
          </p:nvSpPr>
          <p:spPr>
            <a:xfrm>
              <a:off x="4597"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70" name="Google Shape;4270;p54"/>
            <p:cNvSpPr txBox="1"/>
            <p:nvPr/>
          </p:nvSpPr>
          <p:spPr>
            <a:xfrm>
              <a:off x="4693"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lice" id="4271" name="Google Shape;4271;p54"/>
          <p:cNvPicPr preferRelativeResize="0"/>
          <p:nvPr/>
        </p:nvPicPr>
        <p:blipFill rotWithShape="1">
          <a:blip r:embed="rId5">
            <a:alphaModFix/>
          </a:blip>
          <a:srcRect b="0" l="0" r="0" t="0"/>
          <a:stretch/>
        </p:blipFill>
        <p:spPr>
          <a:xfrm>
            <a:off x="403225" y="5121275"/>
            <a:ext cx="561975" cy="693737"/>
          </a:xfrm>
          <a:prstGeom prst="rect">
            <a:avLst/>
          </a:prstGeom>
          <a:noFill/>
          <a:ln>
            <a:noFill/>
          </a:ln>
        </p:spPr>
      </p:pic>
      <p:pic>
        <p:nvPicPr>
          <p:cNvPr descr="Bob" id="4272" name="Google Shape;4272;p54"/>
          <p:cNvPicPr preferRelativeResize="0"/>
          <p:nvPr/>
        </p:nvPicPr>
        <p:blipFill rotWithShape="1">
          <a:blip r:embed="rId6">
            <a:alphaModFix/>
          </a:blip>
          <a:srcRect b="0" l="0" r="0" t="0"/>
          <a:stretch/>
        </p:blipFill>
        <p:spPr>
          <a:xfrm>
            <a:off x="7793037" y="5026025"/>
            <a:ext cx="676275" cy="690562"/>
          </a:xfrm>
          <a:prstGeom prst="rect">
            <a:avLst/>
          </a:prstGeom>
          <a:noFill/>
          <a:ln>
            <a:noFill/>
          </a:ln>
        </p:spPr>
      </p:pic>
      <p:grpSp>
        <p:nvGrpSpPr>
          <p:cNvPr id="4273" name="Google Shape;4273;p54"/>
          <p:cNvGrpSpPr/>
          <p:nvPr/>
        </p:nvGrpSpPr>
        <p:grpSpPr>
          <a:xfrm>
            <a:off x="4999037" y="4902200"/>
            <a:ext cx="973137" cy="1049337"/>
            <a:chOff x="4296" y="2627"/>
            <a:chExt cx="613" cy="661"/>
          </a:xfrm>
        </p:grpSpPr>
        <p:sp>
          <p:nvSpPr>
            <p:cNvPr id="4274" name="Google Shape;4274;p54"/>
            <p:cNvSpPr txBox="1"/>
            <p:nvPr/>
          </p:nvSpPr>
          <p:spPr>
            <a:xfrm>
              <a:off x="4296" y="2652"/>
              <a:ext cx="510" cy="636"/>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75" name="Google Shape;4275;p54"/>
            <p:cNvSpPr txBox="1"/>
            <p:nvPr/>
          </p:nvSpPr>
          <p:spPr>
            <a:xfrm>
              <a:off x="4304" y="2627"/>
              <a:ext cx="605" cy="3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mail</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máy chủ</a:t>
              </a:r>
              <a:endParaRPr/>
            </a:p>
          </p:txBody>
        </p:sp>
        <p:sp>
          <p:nvSpPr>
            <p:cNvPr id="4276" name="Google Shape;4276;p54"/>
            <p:cNvSpPr txBox="1"/>
            <p:nvPr/>
          </p:nvSpPr>
          <p:spPr>
            <a:xfrm>
              <a:off x="4320" y="300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277" name="Google Shape;4277;p54"/>
            <p:cNvCxnSpPr/>
            <p:nvPr/>
          </p:nvCxnSpPr>
          <p:spPr>
            <a:xfrm>
              <a:off x="4369" y="303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78" name="Google Shape;4278;p54"/>
            <p:cNvCxnSpPr/>
            <p:nvPr/>
          </p:nvCxnSpPr>
          <p:spPr>
            <a:xfrm>
              <a:off x="4478"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79" name="Google Shape;4279;p54"/>
            <p:cNvCxnSpPr/>
            <p:nvPr/>
          </p:nvCxnSpPr>
          <p:spPr>
            <a:xfrm>
              <a:off x="4533" y="303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80" name="Google Shape;4280;p54"/>
            <p:cNvCxnSpPr/>
            <p:nvPr/>
          </p:nvCxnSpPr>
          <p:spPr>
            <a:xfrm>
              <a:off x="4590"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81" name="Google Shape;4281;p54"/>
            <p:cNvCxnSpPr/>
            <p:nvPr/>
          </p:nvCxnSpPr>
          <p:spPr>
            <a:xfrm>
              <a:off x="4651"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82" name="Google Shape;4282;p54"/>
            <p:cNvCxnSpPr/>
            <p:nvPr/>
          </p:nvCxnSpPr>
          <p:spPr>
            <a:xfrm>
              <a:off x="4707" y="303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283" name="Google Shape;4283;p54"/>
            <p:cNvCxnSpPr/>
            <p:nvPr/>
          </p:nvCxnSpPr>
          <p:spPr>
            <a:xfrm>
              <a:off x="4422" y="303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4284" name="Google Shape;4284;p54"/>
            <p:cNvSpPr txBox="1"/>
            <p:nvPr/>
          </p:nvSpPr>
          <p:spPr>
            <a:xfrm>
              <a:off x="4328"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85" name="Google Shape;4285;p54"/>
            <p:cNvSpPr txBox="1"/>
            <p:nvPr/>
          </p:nvSpPr>
          <p:spPr>
            <a:xfrm>
              <a:off x="4414" y="317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86" name="Google Shape;4286;p54"/>
            <p:cNvSpPr txBox="1"/>
            <p:nvPr/>
          </p:nvSpPr>
          <p:spPr>
            <a:xfrm>
              <a:off x="4500" y="317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87" name="Google Shape;4287;p54"/>
            <p:cNvSpPr txBox="1"/>
            <p:nvPr/>
          </p:nvSpPr>
          <p:spPr>
            <a:xfrm>
              <a:off x="4597"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288" name="Google Shape;4288;p54"/>
            <p:cNvSpPr txBox="1"/>
            <p:nvPr/>
          </p:nvSpPr>
          <p:spPr>
            <a:xfrm>
              <a:off x="4693" y="317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4289" name="Google Shape;4289;p54"/>
          <p:cNvCxnSpPr/>
          <p:nvPr/>
        </p:nvCxnSpPr>
        <p:spPr>
          <a:xfrm>
            <a:off x="1928812" y="5494337"/>
            <a:ext cx="892175" cy="146050"/>
          </a:xfrm>
          <a:prstGeom prst="straightConnector1">
            <a:avLst/>
          </a:prstGeom>
          <a:noFill/>
          <a:ln cap="flat" cmpd="sng" w="12700">
            <a:solidFill>
              <a:schemeClr val="accent2"/>
            </a:solidFill>
            <a:prstDash val="solid"/>
            <a:miter lim="800000"/>
            <a:headEnd len="med" w="med" type="none"/>
            <a:tailEnd len="med" w="med" type="triangle"/>
          </a:ln>
        </p:spPr>
      </p:cxnSp>
      <p:cxnSp>
        <p:nvCxnSpPr>
          <p:cNvPr id="4290" name="Google Shape;4290;p54"/>
          <p:cNvCxnSpPr/>
          <p:nvPr/>
        </p:nvCxnSpPr>
        <p:spPr>
          <a:xfrm>
            <a:off x="3614737" y="5629275"/>
            <a:ext cx="1379537" cy="219075"/>
          </a:xfrm>
          <a:prstGeom prst="straightConnector1">
            <a:avLst/>
          </a:prstGeom>
          <a:noFill/>
          <a:ln cap="flat" cmpd="sng" w="12700">
            <a:solidFill>
              <a:schemeClr val="accent2"/>
            </a:solidFill>
            <a:prstDash val="solid"/>
            <a:miter lim="800000"/>
            <a:headEnd len="med" w="med" type="none"/>
            <a:tailEnd len="med" w="med" type="triangle"/>
          </a:ln>
        </p:spPr>
      </p:cxnSp>
      <p:cxnSp>
        <p:nvCxnSpPr>
          <p:cNvPr id="4291" name="Google Shape;4291;p54"/>
          <p:cNvCxnSpPr/>
          <p:nvPr/>
        </p:nvCxnSpPr>
        <p:spPr>
          <a:xfrm flipH="1" rot="10800000">
            <a:off x="5845175" y="5408612"/>
            <a:ext cx="1027112" cy="427037"/>
          </a:xfrm>
          <a:prstGeom prst="straightConnector1">
            <a:avLst/>
          </a:prstGeom>
          <a:noFill/>
          <a:ln cap="flat" cmpd="sng" w="12700">
            <a:solidFill>
              <a:schemeClr val="accent2"/>
            </a:solidFill>
            <a:prstDash val="solid"/>
            <a:miter lim="800000"/>
            <a:headEnd len="med" w="med" type="none"/>
            <a:tailEnd len="med" w="med" type="triangle"/>
          </a:ln>
        </p:spPr>
      </p:cxnSp>
      <p:sp>
        <p:nvSpPr>
          <p:cNvPr id="4292" name="Google Shape;4292;p54"/>
          <p:cNvSpPr/>
          <p:nvPr/>
        </p:nvSpPr>
        <p:spPr>
          <a:xfrm>
            <a:off x="1058862" y="4943475"/>
            <a:ext cx="292100" cy="244475"/>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a:t>
            </a:r>
            <a:endParaRPr/>
          </a:p>
        </p:txBody>
      </p:sp>
      <p:sp>
        <p:nvSpPr>
          <p:cNvPr id="4293" name="Google Shape;4293;p54"/>
          <p:cNvSpPr/>
          <p:nvPr/>
        </p:nvSpPr>
        <p:spPr>
          <a:xfrm>
            <a:off x="2168525" y="5438775"/>
            <a:ext cx="292100" cy="244475"/>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a:t>
            </a:r>
            <a:endParaRPr/>
          </a:p>
        </p:txBody>
      </p:sp>
      <p:sp>
        <p:nvSpPr>
          <p:cNvPr id="4294" name="Google Shape;4294;p54"/>
          <p:cNvSpPr/>
          <p:nvPr/>
        </p:nvSpPr>
        <p:spPr>
          <a:xfrm>
            <a:off x="3040062" y="5518150"/>
            <a:ext cx="292100" cy="244475"/>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a:t>
            </a:r>
            <a:endParaRPr/>
          </a:p>
        </p:txBody>
      </p:sp>
      <p:sp>
        <p:nvSpPr>
          <p:cNvPr id="4295" name="Google Shape;4295;p54"/>
          <p:cNvSpPr/>
          <p:nvPr/>
        </p:nvSpPr>
        <p:spPr>
          <a:xfrm>
            <a:off x="4151312" y="5603875"/>
            <a:ext cx="292100" cy="244475"/>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a:t>
            </a:r>
            <a:endParaRPr/>
          </a:p>
        </p:txBody>
      </p:sp>
      <p:sp>
        <p:nvSpPr>
          <p:cNvPr id="4296" name="Google Shape;4296;p54"/>
          <p:cNvSpPr/>
          <p:nvPr/>
        </p:nvSpPr>
        <p:spPr>
          <a:xfrm>
            <a:off x="5256212" y="5935662"/>
            <a:ext cx="292100" cy="244475"/>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5</a:t>
            </a:r>
            <a:endParaRPr/>
          </a:p>
        </p:txBody>
      </p:sp>
      <p:sp>
        <p:nvSpPr>
          <p:cNvPr id="4297" name="Google Shape;4297;p54"/>
          <p:cNvSpPr/>
          <p:nvPr/>
        </p:nvSpPr>
        <p:spPr>
          <a:xfrm>
            <a:off x="6178550" y="5505450"/>
            <a:ext cx="292100" cy="244475"/>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a:t>
            </a:r>
            <a:endParaRPr/>
          </a:p>
        </p:txBody>
      </p:sp>
      <p:sp>
        <p:nvSpPr>
          <p:cNvPr id="4298" name="Google Shape;4298;p54"/>
          <p:cNvSpPr txBox="1"/>
          <p:nvPr/>
        </p:nvSpPr>
        <p:spPr>
          <a:xfrm>
            <a:off x="2149475" y="6080125"/>
            <a:ext cx="2168525"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thư điện tử của Alice</a:t>
            </a:r>
            <a:endParaRPr/>
          </a:p>
        </p:txBody>
      </p:sp>
      <p:sp>
        <p:nvSpPr>
          <p:cNvPr id="4299" name="Google Shape;4299;p54"/>
          <p:cNvSpPr txBox="1"/>
          <p:nvPr/>
        </p:nvSpPr>
        <p:spPr>
          <a:xfrm>
            <a:off x="4354512" y="6127750"/>
            <a:ext cx="22733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thư điện tử của Bob</a:t>
            </a:r>
            <a:endParaRPr/>
          </a:p>
        </p:txBody>
      </p:sp>
      <p:grpSp>
        <p:nvGrpSpPr>
          <p:cNvPr id="4300" name="Google Shape;4300;p54"/>
          <p:cNvGrpSpPr/>
          <p:nvPr/>
        </p:nvGrpSpPr>
        <p:grpSpPr>
          <a:xfrm>
            <a:off x="6672262" y="4808537"/>
            <a:ext cx="912812" cy="1054100"/>
            <a:chOff x="3574" y="550"/>
            <a:chExt cx="575" cy="664"/>
          </a:xfrm>
        </p:grpSpPr>
        <p:grpSp>
          <p:nvGrpSpPr>
            <p:cNvPr id="4301" name="Google Shape;4301;p54"/>
            <p:cNvGrpSpPr/>
            <p:nvPr/>
          </p:nvGrpSpPr>
          <p:grpSpPr>
            <a:xfrm>
              <a:off x="3588" y="692"/>
              <a:ext cx="561" cy="522"/>
              <a:chOff x="-44" y="1473"/>
              <a:chExt cx="981" cy="1105"/>
            </a:xfrm>
          </p:grpSpPr>
          <p:pic>
            <p:nvPicPr>
              <p:cNvPr descr="desktop_computer_stylized_medium" id="4302" name="Google Shape;4302;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303" name="Google Shape;4303;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304" name="Google Shape;4304;p54"/>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05" name="Google Shape;4305;p54"/>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0" name="Shape 4310"/>
        <p:cNvGrpSpPr/>
        <p:nvPr/>
      </p:nvGrpSpPr>
      <p:grpSpPr>
        <a:xfrm>
          <a:off x="0" y="0"/>
          <a:ext cx="0" cy="0"/>
          <a:chOff x="0" y="0"/>
          <a:chExt cx="0" cy="0"/>
        </a:xfrm>
      </p:grpSpPr>
      <p:sp>
        <p:nvSpPr>
          <p:cNvPr id="4311" name="Google Shape;4311;p5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312" name="Google Shape;4312;p5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313" name="Google Shape;4313;p55"/>
          <p:cNvPicPr preferRelativeResize="0"/>
          <p:nvPr/>
        </p:nvPicPr>
        <p:blipFill rotWithShape="1">
          <a:blip r:embed="rId3">
            <a:alphaModFix/>
          </a:blip>
          <a:srcRect b="0" l="0" r="0" t="0"/>
          <a:stretch/>
        </p:blipFill>
        <p:spPr>
          <a:xfrm>
            <a:off x="528637" y="854075"/>
            <a:ext cx="5484812" cy="173037"/>
          </a:xfrm>
          <a:prstGeom prst="rect">
            <a:avLst/>
          </a:prstGeom>
          <a:noFill/>
          <a:ln>
            <a:noFill/>
          </a:ln>
        </p:spPr>
      </p:pic>
      <p:sp>
        <p:nvSpPr>
          <p:cNvPr id="4314" name="Google Shape;4314;p55"/>
          <p:cNvSpPr txBox="1"/>
          <p:nvPr>
            <p:ph type="title"/>
          </p:nvPr>
        </p:nvSpPr>
        <p:spPr>
          <a:xfrm>
            <a:off x="533400" y="201612"/>
            <a:ext cx="7772400" cy="9032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Ví dụ tương tác SMTP</a:t>
            </a:r>
            <a:endParaRPr/>
          </a:p>
        </p:txBody>
      </p:sp>
      <p:sp>
        <p:nvSpPr>
          <p:cNvPr id="4315" name="Google Shape;4315;p55"/>
          <p:cNvSpPr txBox="1"/>
          <p:nvPr/>
        </p:nvSpPr>
        <p:spPr>
          <a:xfrm>
            <a:off x="0" y="1273175"/>
            <a:ext cx="6381750" cy="4708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S: 220 hamburger.edu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C: HELO crepes.fr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S: 250  Hello crepes.fr, pleased to meet you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C: MAIL FROM: &lt;alice@crepes.fr&gt;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S: 250 alice@crepes.fr... Sender ok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C: RCPT TO: &lt;bob@hamburger.edu&gt;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S: 250 bob@hamburger.edu ... Recipient ok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C: DATA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S: 354 Enter mail, end with "." on a line by itself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C: Do you like ketchup?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C: How about pickles?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C: .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S: 250 Message accepted for delivery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C: QUIT </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     S: 221 hamburger.edu closing connection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0" name="Shape 4320"/>
        <p:cNvGrpSpPr/>
        <p:nvPr/>
      </p:nvGrpSpPr>
      <p:grpSpPr>
        <a:xfrm>
          <a:off x="0" y="0"/>
          <a:ext cx="0" cy="0"/>
          <a:chOff x="0" y="0"/>
          <a:chExt cx="0" cy="0"/>
        </a:xfrm>
      </p:grpSpPr>
      <p:sp>
        <p:nvSpPr>
          <p:cNvPr id="4321" name="Google Shape;4321;p5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322" name="Google Shape;4322;p5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323" name="Google Shape;4323;p56"/>
          <p:cNvPicPr preferRelativeResize="0"/>
          <p:nvPr/>
        </p:nvPicPr>
        <p:blipFill rotWithShape="1">
          <a:blip r:embed="rId3">
            <a:alphaModFix/>
          </a:blip>
          <a:srcRect b="0" l="0" r="0" t="0"/>
          <a:stretch/>
        </p:blipFill>
        <p:spPr>
          <a:xfrm>
            <a:off x="482600" y="1030287"/>
            <a:ext cx="6399212" cy="173037"/>
          </a:xfrm>
          <a:prstGeom prst="rect">
            <a:avLst/>
          </a:prstGeom>
          <a:noFill/>
          <a:ln>
            <a:noFill/>
          </a:ln>
        </p:spPr>
      </p:pic>
      <p:sp>
        <p:nvSpPr>
          <p:cNvPr id="4324" name="Google Shape;4324;p56"/>
          <p:cNvSpPr txBox="1"/>
          <p:nvPr>
            <p:ph type="title"/>
          </p:nvPr>
        </p:nvSpPr>
        <p:spPr>
          <a:xfrm>
            <a:off x="373062" y="414337"/>
            <a:ext cx="7772400" cy="8842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Thử nghiệm tương tác SMTP:</a:t>
            </a:r>
            <a:endParaRPr/>
          </a:p>
        </p:txBody>
      </p:sp>
      <p:sp>
        <p:nvSpPr>
          <p:cNvPr id="4325" name="Google Shape;4325;p56"/>
          <p:cNvSpPr txBox="1"/>
          <p:nvPr>
            <p:ph idx="1" type="body"/>
          </p:nvPr>
        </p:nvSpPr>
        <p:spPr>
          <a:xfrm>
            <a:off x="598487" y="1579562"/>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560"/>
              <a:buFont typeface="Noto Sans Symbols"/>
              <a:buChar char="❖"/>
            </a:pPr>
            <a:r>
              <a:rPr b="1" i="0" lang="en-US" sz="2400" u="none">
                <a:solidFill>
                  <a:schemeClr val="dk1"/>
                </a:solidFill>
                <a:latin typeface="Arial"/>
                <a:ea typeface="Arial"/>
                <a:cs typeface="Arial"/>
                <a:sym typeface="Arial"/>
              </a:rPr>
              <a:t>telnet servername 25</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Xem trả lời 220 từ máy chủ</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Nhập các lệnh HELO, MAIL FROM, RCPT TO, DATA, QUIT</a:t>
            </a:r>
            <a:endParaRPr b="0" i="0" sz="2800" u="none">
              <a:solidFill>
                <a:schemeClr val="dk1"/>
              </a:solidFill>
              <a:latin typeface="Arial"/>
              <a:ea typeface="Arial"/>
              <a:cs typeface="Arial"/>
              <a:sym typeface="Arial"/>
            </a:endParaRPr>
          </a:p>
          <a:p>
            <a:pPr indent="-34290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a:p>
            <a:pPr indent="-342900" lvl="0" marL="342900" rtl="0" algn="l">
              <a:lnSpc>
                <a:spcPct val="85000"/>
              </a:lnSpc>
              <a:spcBef>
                <a:spcPts val="480"/>
              </a:spcBef>
              <a:spcAft>
                <a:spcPts val="0"/>
              </a:spcAft>
              <a:buSzPts val="1560"/>
              <a:buNone/>
            </a:pPr>
            <a:r>
              <a:rPr b="0" i="0" lang="en-US" sz="2400" u="none">
                <a:solidFill>
                  <a:schemeClr val="dk1"/>
                </a:solidFill>
                <a:latin typeface="Arial"/>
                <a:ea typeface="Arial"/>
                <a:cs typeface="Arial"/>
                <a:sym typeface="Arial"/>
              </a:rPr>
              <a:t>Lệnh ở trên cho phép bạn gửi thư điện tử không cần dùng thư điện tử máy khách  (reader)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0" name="Shape 4330"/>
        <p:cNvGrpSpPr/>
        <p:nvPr/>
      </p:nvGrpSpPr>
      <p:grpSpPr>
        <a:xfrm>
          <a:off x="0" y="0"/>
          <a:ext cx="0" cy="0"/>
          <a:chOff x="0" y="0"/>
          <a:chExt cx="0" cy="0"/>
        </a:xfrm>
      </p:grpSpPr>
      <p:sp>
        <p:nvSpPr>
          <p:cNvPr id="4331" name="Google Shape;4331;p5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332" name="Google Shape;4332;p5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4333" name="Google Shape;4333;p57"/>
          <p:cNvSpPr txBox="1"/>
          <p:nvPr>
            <p:ph type="title"/>
          </p:nvPr>
        </p:nvSpPr>
        <p:spPr>
          <a:xfrm>
            <a:off x="533400" y="161925"/>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SMTP: kết luận</a:t>
            </a:r>
            <a:endParaRPr/>
          </a:p>
        </p:txBody>
      </p:sp>
      <p:sp>
        <p:nvSpPr>
          <p:cNvPr id="4334" name="Google Shape;4334;p57"/>
          <p:cNvSpPr txBox="1"/>
          <p:nvPr>
            <p:ph idx="1" type="body"/>
          </p:nvPr>
        </p:nvSpPr>
        <p:spPr>
          <a:xfrm>
            <a:off x="501650" y="1555750"/>
            <a:ext cx="38100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SMTP dùng kết nối bền vững</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SMTP yêu cầu thông điệp (header &amp; body) phải ở dạng ASCII 7-bit</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SMTP máy chủ dùng ký tự CRLF.CRLF để xác định kết thúc thông điệp</a:t>
            </a:r>
            <a:endParaRPr/>
          </a:p>
        </p:txBody>
      </p:sp>
      <p:sp>
        <p:nvSpPr>
          <p:cNvPr id="4335" name="Google Shape;4335;p57"/>
          <p:cNvSpPr txBox="1"/>
          <p:nvPr>
            <p:ph idx="1" type="body"/>
          </p:nvPr>
        </p:nvSpPr>
        <p:spPr>
          <a:xfrm>
            <a:off x="4495800" y="1511300"/>
            <a:ext cx="4256087"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So sánh với HTTP:</a:t>
            </a:r>
            <a:endParaRPr/>
          </a:p>
          <a:p>
            <a:pPr indent="-342900" lvl="0" marL="342900" rtl="0" algn="just">
              <a:lnSpc>
                <a:spcPct val="85000"/>
              </a:lnSpc>
              <a:spcBef>
                <a:spcPts val="120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HTTP: pull (kéo)</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SMTP: push (đẩy)</a:t>
            </a:r>
            <a:endParaRPr/>
          </a:p>
          <a:p>
            <a:pPr indent="-342900" lvl="0" marL="342900" rtl="0" algn="just">
              <a:lnSpc>
                <a:spcPct val="85000"/>
              </a:lnSpc>
              <a:spcBef>
                <a:spcPts val="16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Cả hai đều có tương tác lệnh/phản hồi, các mã trạng thái dạng ASCII</a:t>
            </a:r>
            <a:endParaRPr/>
          </a:p>
          <a:p>
            <a:pPr indent="-342900" lvl="0" marL="342900" rtl="0" algn="just">
              <a:lnSpc>
                <a:spcPct val="85000"/>
              </a:lnSpc>
              <a:spcBef>
                <a:spcPts val="16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HTTP: mỗi đối tượng được đóng gói trong thông điệp phản hồi của nó</a:t>
            </a:r>
            <a:endParaRPr/>
          </a:p>
          <a:p>
            <a:pPr indent="-243840" lvl="0" marL="342900" rtl="0" algn="just">
              <a:lnSpc>
                <a:spcPct val="85000"/>
              </a:lnSpc>
              <a:spcBef>
                <a:spcPts val="480"/>
              </a:spcBef>
              <a:spcAft>
                <a:spcPts val="0"/>
              </a:spcAft>
              <a:buClr>
                <a:srgbClr val="000099"/>
              </a:buClr>
              <a:buSzPts val="1560"/>
              <a:buFont typeface="Noto Sans Symbols"/>
              <a:buNone/>
            </a:pPr>
            <a:r>
              <a:t/>
            </a:r>
            <a:endParaRPr b="0" i="0" sz="2400" u="none">
              <a:solidFill>
                <a:schemeClr val="dk1"/>
              </a:solidFill>
              <a:latin typeface="Arial"/>
              <a:ea typeface="Arial"/>
              <a:cs typeface="Arial"/>
              <a:sym typeface="Arial"/>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SMTP: nhiều đối tượng  được gửi trong thông điệp chứa nhiều phần</a:t>
            </a:r>
            <a:endParaRPr/>
          </a:p>
        </p:txBody>
      </p:sp>
      <p:pic>
        <p:nvPicPr>
          <p:cNvPr descr="underline_base" id="4336" name="Google Shape;4336;p57"/>
          <p:cNvPicPr preferRelativeResize="0"/>
          <p:nvPr/>
        </p:nvPicPr>
        <p:blipFill rotWithShape="1">
          <a:blip r:embed="rId3">
            <a:alphaModFix/>
          </a:blip>
          <a:srcRect b="0" l="0" r="0" t="0"/>
          <a:stretch/>
        </p:blipFill>
        <p:spPr>
          <a:xfrm>
            <a:off x="488950" y="968375"/>
            <a:ext cx="4570412" cy="17303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1" name="Shape 4341"/>
        <p:cNvGrpSpPr/>
        <p:nvPr/>
      </p:nvGrpSpPr>
      <p:grpSpPr>
        <a:xfrm>
          <a:off x="0" y="0"/>
          <a:ext cx="0" cy="0"/>
          <a:chOff x="0" y="0"/>
          <a:chExt cx="0" cy="0"/>
        </a:xfrm>
      </p:grpSpPr>
      <p:sp>
        <p:nvSpPr>
          <p:cNvPr id="4342" name="Google Shape;4342;p5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343" name="Google Shape;4343;p5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4344" name="Google Shape;4344;p58"/>
          <p:cNvSpPr txBox="1"/>
          <p:nvPr>
            <p:ph type="title"/>
          </p:nvPr>
        </p:nvSpPr>
        <p:spPr>
          <a:xfrm>
            <a:off x="533400" y="117475"/>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Định dạng thông điệp Mail</a:t>
            </a:r>
            <a:endParaRPr/>
          </a:p>
        </p:txBody>
      </p:sp>
      <p:sp>
        <p:nvSpPr>
          <p:cNvPr id="4345" name="Google Shape;4345;p58"/>
          <p:cNvSpPr txBox="1"/>
          <p:nvPr>
            <p:ph idx="1" type="body"/>
          </p:nvPr>
        </p:nvSpPr>
        <p:spPr>
          <a:xfrm>
            <a:off x="533400" y="1611312"/>
            <a:ext cx="3810000" cy="4648200"/>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SzPts val="1560"/>
              <a:buNone/>
            </a:pPr>
            <a:r>
              <a:rPr b="0" i="0" lang="en-US" sz="2400" u="none">
                <a:solidFill>
                  <a:schemeClr val="dk1"/>
                </a:solidFill>
                <a:latin typeface="Arial"/>
                <a:ea typeface="Arial"/>
                <a:cs typeface="Arial"/>
                <a:sym typeface="Arial"/>
              </a:rPr>
              <a:t>SMTP: giao thức dùng cho trao đổi thông điệp thư điện tử</a:t>
            </a:r>
            <a:endParaRPr/>
          </a:p>
          <a:p>
            <a:pPr indent="0" lvl="0" marL="0" rtl="0" algn="l">
              <a:lnSpc>
                <a:spcPct val="85000"/>
              </a:lnSpc>
              <a:spcBef>
                <a:spcPts val="480"/>
              </a:spcBef>
              <a:spcAft>
                <a:spcPts val="0"/>
              </a:spcAft>
              <a:buSzPts val="1560"/>
              <a:buNone/>
            </a:pPr>
            <a:r>
              <a:rPr b="0" i="0" lang="en-US" sz="2400" u="none">
                <a:solidFill>
                  <a:schemeClr val="dk1"/>
                </a:solidFill>
                <a:latin typeface="Arial"/>
                <a:ea typeface="Arial"/>
                <a:cs typeface="Arial"/>
                <a:sym typeface="Arial"/>
              </a:rPr>
              <a:t>RFC 822: chuẩn cho định dạng thông điệp văn bản:</a:t>
            </a:r>
            <a:endParaRPr/>
          </a:p>
          <a:p>
            <a:pPr indent="-99060" lvl="0" marL="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dòng header, ví dụ</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To:</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From:</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Subject:</a:t>
            </a:r>
            <a:endParaRPr/>
          </a:p>
          <a:p>
            <a:pPr indent="-285750" lvl="1" marL="742950" rtl="0" algn="l">
              <a:lnSpc>
                <a:spcPct val="85000"/>
              </a:lnSpc>
              <a:spcBef>
                <a:spcPts val="480"/>
              </a:spcBef>
              <a:spcAft>
                <a:spcPts val="0"/>
              </a:spcAft>
              <a:buSzPts val="2400"/>
              <a:buNone/>
            </a:pPr>
            <a:r>
              <a:rPr b="0" i="1" lang="en-US" sz="2400" u="none">
                <a:solidFill>
                  <a:srgbClr val="FF0000"/>
                </a:solidFill>
                <a:latin typeface="Arial"/>
                <a:ea typeface="Arial"/>
                <a:cs typeface="Arial"/>
                <a:sym typeface="Arial"/>
              </a:rPr>
              <a:t>Khác với các lệnh </a:t>
            </a:r>
            <a:r>
              <a:rPr b="0" i="0" lang="en-US" sz="2200" u="none">
                <a:solidFill>
                  <a:schemeClr val="dk1"/>
                </a:solidFill>
                <a:latin typeface="Arial"/>
                <a:ea typeface="Arial"/>
                <a:cs typeface="Arial"/>
                <a:sym typeface="Arial"/>
              </a:rPr>
              <a:t>SMTP MAIL FROM, RCPT TO</a:t>
            </a:r>
            <a:r>
              <a:rPr b="0" i="0" lang="en-US" sz="2400" u="none">
                <a:solidFill>
                  <a:schemeClr val="dk1"/>
                </a:solidFill>
                <a:latin typeface="Arial"/>
                <a:ea typeface="Arial"/>
                <a:cs typeface="Arial"/>
                <a:sym typeface="Arial"/>
              </a:rPr>
              <a:t>!</a:t>
            </a:r>
            <a:endParaRPr/>
          </a:p>
          <a:p>
            <a:pPr indent="-99060" lvl="0" marL="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Body: “thông điệp”</a:t>
            </a:r>
            <a:endParaRPr/>
          </a:p>
          <a:p>
            <a:pPr indent="-285750" lvl="1" marL="742950" rtl="0" algn="l">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Chỉ có các ký tự ASCII</a:t>
            </a:r>
            <a:endParaRPr/>
          </a:p>
        </p:txBody>
      </p:sp>
      <p:sp>
        <p:nvSpPr>
          <p:cNvPr id="4346" name="Google Shape;4346;p58"/>
          <p:cNvSpPr txBox="1"/>
          <p:nvPr/>
        </p:nvSpPr>
        <p:spPr>
          <a:xfrm>
            <a:off x="4978400" y="1892300"/>
            <a:ext cx="2832100"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header</a:t>
            </a:r>
            <a:endParaRPr/>
          </a:p>
        </p:txBody>
      </p:sp>
      <p:sp>
        <p:nvSpPr>
          <p:cNvPr id="4347" name="Google Shape;4347;p58"/>
          <p:cNvSpPr txBox="1"/>
          <p:nvPr/>
        </p:nvSpPr>
        <p:spPr>
          <a:xfrm>
            <a:off x="4978400" y="2705100"/>
            <a:ext cx="2832100" cy="17399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Arial"/>
              <a:buNone/>
            </a:pPr>
            <a:r>
              <a:rPr b="0" i="0" lang="en-US" sz="2400" u="none">
                <a:solidFill>
                  <a:schemeClr val="lt1"/>
                </a:solidFill>
                <a:latin typeface="Arial"/>
                <a:ea typeface="Arial"/>
                <a:cs typeface="Arial"/>
                <a:sym typeface="Arial"/>
              </a:rPr>
              <a:t>body</a:t>
            </a:r>
            <a:endParaRPr/>
          </a:p>
        </p:txBody>
      </p:sp>
      <p:sp>
        <p:nvSpPr>
          <p:cNvPr id="4348" name="Google Shape;4348;p58"/>
          <p:cNvSpPr txBox="1"/>
          <p:nvPr/>
        </p:nvSpPr>
        <p:spPr>
          <a:xfrm>
            <a:off x="4775200" y="1778000"/>
            <a:ext cx="3238500" cy="307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349" name="Google Shape;4349;p58"/>
          <p:cNvCxnSpPr/>
          <p:nvPr/>
        </p:nvCxnSpPr>
        <p:spPr>
          <a:xfrm flipH="1" rot="10800000">
            <a:off x="2409825" y="2159000"/>
            <a:ext cx="2517775" cy="1527175"/>
          </a:xfrm>
          <a:prstGeom prst="straightConnector1">
            <a:avLst/>
          </a:prstGeom>
          <a:noFill/>
          <a:ln cap="flat" cmpd="sng" w="19050">
            <a:solidFill>
              <a:srgbClr val="FF0000"/>
            </a:solidFill>
            <a:prstDash val="solid"/>
            <a:miter lim="800000"/>
            <a:headEnd len="med" w="med" type="none"/>
            <a:tailEnd len="med" w="med" type="triangle"/>
          </a:ln>
        </p:spPr>
      </p:cxnSp>
      <p:cxnSp>
        <p:nvCxnSpPr>
          <p:cNvPr id="4350" name="Google Shape;4350;p58"/>
          <p:cNvCxnSpPr/>
          <p:nvPr/>
        </p:nvCxnSpPr>
        <p:spPr>
          <a:xfrm flipH="1" rot="10800000">
            <a:off x="2498725" y="3327400"/>
            <a:ext cx="2416175" cy="2382837"/>
          </a:xfrm>
          <a:prstGeom prst="straightConnector1">
            <a:avLst/>
          </a:prstGeom>
          <a:noFill/>
          <a:ln cap="flat" cmpd="sng" w="19050">
            <a:solidFill>
              <a:srgbClr val="FF0000"/>
            </a:solidFill>
            <a:prstDash val="solid"/>
            <a:miter lim="800000"/>
            <a:headEnd len="med" w="med" type="none"/>
            <a:tailEnd len="med" w="med" type="triangle"/>
          </a:ln>
        </p:spPr>
      </p:cxnSp>
      <p:sp>
        <p:nvSpPr>
          <p:cNvPr id="4351" name="Google Shape;4351;p58"/>
          <p:cNvSpPr txBox="1"/>
          <p:nvPr/>
        </p:nvSpPr>
        <p:spPr>
          <a:xfrm>
            <a:off x="8139112" y="2112962"/>
            <a:ext cx="8255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dòng </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trống</a:t>
            </a:r>
            <a:endParaRPr/>
          </a:p>
        </p:txBody>
      </p:sp>
      <p:cxnSp>
        <p:nvCxnSpPr>
          <p:cNvPr id="4352" name="Google Shape;4352;p58"/>
          <p:cNvCxnSpPr/>
          <p:nvPr/>
        </p:nvCxnSpPr>
        <p:spPr>
          <a:xfrm rot="10800000">
            <a:off x="7251700" y="2552700"/>
            <a:ext cx="965200" cy="0"/>
          </a:xfrm>
          <a:prstGeom prst="straightConnector1">
            <a:avLst/>
          </a:prstGeom>
          <a:noFill/>
          <a:ln cap="flat" cmpd="sng" w="19050">
            <a:solidFill>
              <a:srgbClr val="FF0000"/>
            </a:solidFill>
            <a:prstDash val="solid"/>
            <a:miter lim="800000"/>
            <a:headEnd len="med" w="med" type="none"/>
            <a:tailEnd len="med" w="med" type="triangle"/>
          </a:ln>
        </p:spPr>
      </p:cxnSp>
      <p:pic>
        <p:nvPicPr>
          <p:cNvPr descr="underline_base" id="4353" name="Google Shape;4353;p58"/>
          <p:cNvPicPr preferRelativeResize="0"/>
          <p:nvPr/>
        </p:nvPicPr>
        <p:blipFill rotWithShape="1">
          <a:blip r:embed="rId3">
            <a:alphaModFix/>
          </a:blip>
          <a:srcRect b="0" l="0" r="0" t="0"/>
          <a:stretch/>
        </p:blipFill>
        <p:spPr>
          <a:xfrm>
            <a:off x="488950" y="912812"/>
            <a:ext cx="4570412" cy="17303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8" name="Shape 4358"/>
        <p:cNvGrpSpPr/>
        <p:nvPr/>
      </p:nvGrpSpPr>
      <p:grpSpPr>
        <a:xfrm>
          <a:off x="0" y="0"/>
          <a:ext cx="0" cy="0"/>
          <a:chOff x="0" y="0"/>
          <a:chExt cx="0" cy="0"/>
        </a:xfrm>
      </p:grpSpPr>
      <p:sp>
        <p:nvSpPr>
          <p:cNvPr id="4359" name="Google Shape;4359;p5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360" name="Google Shape;4360;p5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pSp>
        <p:nvGrpSpPr>
          <p:cNvPr id="4361" name="Google Shape;4361;p59"/>
          <p:cNvGrpSpPr/>
          <p:nvPr/>
        </p:nvGrpSpPr>
        <p:grpSpPr>
          <a:xfrm>
            <a:off x="2962275" y="1577975"/>
            <a:ext cx="511175" cy="693737"/>
            <a:chOff x="4140" y="429"/>
            <a:chExt cx="1425" cy="2396"/>
          </a:xfrm>
        </p:grpSpPr>
        <p:sp>
          <p:nvSpPr>
            <p:cNvPr id="4362" name="Google Shape;4362;p5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63" name="Google Shape;4363;p59"/>
            <p:cNvSpPr txBox="1"/>
            <p:nvPr/>
          </p:nvSpPr>
          <p:spPr>
            <a:xfrm>
              <a:off x="4206" y="429"/>
              <a:ext cx="1044"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64" name="Google Shape;4364;p5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65" name="Google Shape;4365;p5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66" name="Google Shape;4366;p59"/>
            <p:cNvSpPr txBox="1"/>
            <p:nvPr/>
          </p:nvSpPr>
          <p:spPr>
            <a:xfrm>
              <a:off x="4211" y="692"/>
              <a:ext cx="597" cy="49"/>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367" name="Google Shape;4367;p59"/>
            <p:cNvGrpSpPr/>
            <p:nvPr/>
          </p:nvGrpSpPr>
          <p:grpSpPr>
            <a:xfrm>
              <a:off x="4751" y="670"/>
              <a:ext cx="579" cy="143"/>
              <a:chOff x="616" y="2570"/>
              <a:chExt cx="723" cy="137"/>
            </a:xfrm>
          </p:grpSpPr>
          <p:sp>
            <p:nvSpPr>
              <p:cNvPr id="4368" name="Google Shape;4368;p59"/>
              <p:cNvSpPr/>
              <p:nvPr/>
            </p:nvSpPr>
            <p:spPr>
              <a:xfrm>
                <a:off x="616" y="2570"/>
                <a:ext cx="723"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69" name="Google Shape;4369;p59"/>
              <p:cNvSpPr/>
              <p:nvPr/>
            </p:nvSpPr>
            <p:spPr>
              <a:xfrm>
                <a:off x="633" y="2586"/>
                <a:ext cx="690"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370" name="Google Shape;4370;p59"/>
            <p:cNvSpPr txBox="1"/>
            <p:nvPr/>
          </p:nvSpPr>
          <p:spPr>
            <a:xfrm>
              <a:off x="4224" y="1021"/>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371" name="Google Shape;4371;p59"/>
            <p:cNvGrpSpPr/>
            <p:nvPr/>
          </p:nvGrpSpPr>
          <p:grpSpPr>
            <a:xfrm>
              <a:off x="4746" y="994"/>
              <a:ext cx="575" cy="126"/>
              <a:chOff x="613" y="2568"/>
              <a:chExt cx="718" cy="131"/>
            </a:xfrm>
          </p:grpSpPr>
          <p:sp>
            <p:nvSpPr>
              <p:cNvPr id="4372" name="Google Shape;4372;p59"/>
              <p:cNvSpPr/>
              <p:nvPr/>
            </p:nvSpPr>
            <p:spPr>
              <a:xfrm>
                <a:off x="613" y="2568"/>
                <a:ext cx="718"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73" name="Google Shape;4373;p59"/>
              <p:cNvSpPr/>
              <p:nvPr/>
            </p:nvSpPr>
            <p:spPr>
              <a:xfrm>
                <a:off x="630" y="2585"/>
                <a:ext cx="690" cy="10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374" name="Google Shape;4374;p59"/>
            <p:cNvSpPr txBox="1"/>
            <p:nvPr/>
          </p:nvSpPr>
          <p:spPr>
            <a:xfrm>
              <a:off x="4215" y="1356"/>
              <a:ext cx="597" cy="49"/>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75" name="Google Shape;4375;p59"/>
            <p:cNvSpPr txBox="1"/>
            <p:nvPr/>
          </p:nvSpPr>
          <p:spPr>
            <a:xfrm>
              <a:off x="4229" y="1657"/>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376" name="Google Shape;4376;p59"/>
            <p:cNvGrpSpPr/>
            <p:nvPr/>
          </p:nvGrpSpPr>
          <p:grpSpPr>
            <a:xfrm>
              <a:off x="4733" y="1641"/>
              <a:ext cx="584" cy="137"/>
              <a:chOff x="612" y="2581"/>
              <a:chExt cx="728" cy="126"/>
            </a:xfrm>
          </p:grpSpPr>
          <p:sp>
            <p:nvSpPr>
              <p:cNvPr id="4377" name="Google Shape;4377;p59"/>
              <p:cNvSpPr/>
              <p:nvPr/>
            </p:nvSpPr>
            <p:spPr>
              <a:xfrm>
                <a:off x="612" y="2581"/>
                <a:ext cx="728" cy="126"/>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78" name="Google Shape;4378;p59"/>
              <p:cNvSpPr/>
              <p:nvPr/>
            </p:nvSpPr>
            <p:spPr>
              <a:xfrm>
                <a:off x="628" y="2586"/>
                <a:ext cx="695"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379" name="Google Shape;4379;p5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380" name="Google Shape;4380;p59"/>
            <p:cNvGrpSpPr/>
            <p:nvPr/>
          </p:nvGrpSpPr>
          <p:grpSpPr>
            <a:xfrm>
              <a:off x="4737" y="1328"/>
              <a:ext cx="584" cy="137"/>
              <a:chOff x="612" y="2569"/>
              <a:chExt cx="728" cy="137"/>
            </a:xfrm>
          </p:grpSpPr>
          <p:sp>
            <p:nvSpPr>
              <p:cNvPr id="4381" name="Google Shape;4381;p59"/>
              <p:cNvSpPr/>
              <p:nvPr/>
            </p:nvSpPr>
            <p:spPr>
              <a:xfrm>
                <a:off x="612" y="2569"/>
                <a:ext cx="728"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82" name="Google Shape;4382;p59"/>
              <p:cNvSpPr/>
              <p:nvPr/>
            </p:nvSpPr>
            <p:spPr>
              <a:xfrm>
                <a:off x="629" y="2586"/>
                <a:ext cx="695"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383" name="Google Shape;4383;p59"/>
            <p:cNvSpPr txBox="1"/>
            <p:nvPr/>
          </p:nvSpPr>
          <p:spPr>
            <a:xfrm>
              <a:off x="5251" y="429"/>
              <a:ext cx="66"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84" name="Google Shape;4384;p5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85" name="Google Shape;4385;p5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86" name="Google Shape;4386;p59"/>
            <p:cNvSpPr/>
            <p:nvPr/>
          </p:nvSpPr>
          <p:spPr>
            <a:xfrm>
              <a:off x="5516" y="2611"/>
              <a:ext cx="49" cy="9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87" name="Google Shape;4387;p5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88" name="Google Shape;4388;p59"/>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89" name="Google Shape;4389;p59"/>
            <p:cNvSpPr/>
            <p:nvPr/>
          </p:nvSpPr>
          <p:spPr>
            <a:xfrm>
              <a:off x="4206" y="2710"/>
              <a:ext cx="1071" cy="82"/>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90" name="Google Shape;4390;p59"/>
            <p:cNvSpPr/>
            <p:nvPr/>
          </p:nvSpPr>
          <p:spPr>
            <a:xfrm>
              <a:off x="4308" y="2381"/>
              <a:ext cx="159"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91" name="Google Shape;4391;p59"/>
            <p:cNvSpPr/>
            <p:nvPr/>
          </p:nvSpPr>
          <p:spPr>
            <a:xfrm>
              <a:off x="4485" y="2386"/>
              <a:ext cx="159"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92" name="Google Shape;4392;p59"/>
            <p:cNvSpPr/>
            <p:nvPr/>
          </p:nvSpPr>
          <p:spPr>
            <a:xfrm>
              <a:off x="4662" y="2381"/>
              <a:ext cx="159"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93" name="Google Shape;4393;p59"/>
            <p:cNvSpPr txBox="1"/>
            <p:nvPr/>
          </p:nvSpPr>
          <p:spPr>
            <a:xfrm>
              <a:off x="5060" y="1833"/>
              <a:ext cx="89"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394" name="Google Shape;4394;p59"/>
          <p:cNvGrpSpPr/>
          <p:nvPr/>
        </p:nvGrpSpPr>
        <p:grpSpPr>
          <a:xfrm>
            <a:off x="4648200" y="1587500"/>
            <a:ext cx="511175" cy="693737"/>
            <a:chOff x="4140" y="429"/>
            <a:chExt cx="1425" cy="2396"/>
          </a:xfrm>
        </p:grpSpPr>
        <p:sp>
          <p:nvSpPr>
            <p:cNvPr id="4395" name="Google Shape;4395;p5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96" name="Google Shape;4396;p59"/>
            <p:cNvSpPr txBox="1"/>
            <p:nvPr/>
          </p:nvSpPr>
          <p:spPr>
            <a:xfrm>
              <a:off x="4206" y="429"/>
              <a:ext cx="1044"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97" name="Google Shape;4397;p5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98" name="Google Shape;4398;p5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399" name="Google Shape;4399;p59"/>
            <p:cNvSpPr txBox="1"/>
            <p:nvPr/>
          </p:nvSpPr>
          <p:spPr>
            <a:xfrm>
              <a:off x="4211" y="692"/>
              <a:ext cx="597" cy="49"/>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400" name="Google Shape;4400;p59"/>
            <p:cNvGrpSpPr/>
            <p:nvPr/>
          </p:nvGrpSpPr>
          <p:grpSpPr>
            <a:xfrm>
              <a:off x="4751" y="670"/>
              <a:ext cx="579" cy="143"/>
              <a:chOff x="616" y="2570"/>
              <a:chExt cx="723" cy="137"/>
            </a:xfrm>
          </p:grpSpPr>
          <p:sp>
            <p:nvSpPr>
              <p:cNvPr id="4401" name="Google Shape;4401;p59"/>
              <p:cNvSpPr/>
              <p:nvPr/>
            </p:nvSpPr>
            <p:spPr>
              <a:xfrm>
                <a:off x="616" y="2570"/>
                <a:ext cx="723"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02" name="Google Shape;4402;p59"/>
              <p:cNvSpPr/>
              <p:nvPr/>
            </p:nvSpPr>
            <p:spPr>
              <a:xfrm>
                <a:off x="633" y="2586"/>
                <a:ext cx="690"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403" name="Google Shape;4403;p59"/>
            <p:cNvSpPr txBox="1"/>
            <p:nvPr/>
          </p:nvSpPr>
          <p:spPr>
            <a:xfrm>
              <a:off x="4224" y="1021"/>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404" name="Google Shape;4404;p59"/>
            <p:cNvGrpSpPr/>
            <p:nvPr/>
          </p:nvGrpSpPr>
          <p:grpSpPr>
            <a:xfrm>
              <a:off x="4746" y="994"/>
              <a:ext cx="575" cy="126"/>
              <a:chOff x="613" y="2568"/>
              <a:chExt cx="718" cy="131"/>
            </a:xfrm>
          </p:grpSpPr>
          <p:sp>
            <p:nvSpPr>
              <p:cNvPr id="4405" name="Google Shape;4405;p59"/>
              <p:cNvSpPr/>
              <p:nvPr/>
            </p:nvSpPr>
            <p:spPr>
              <a:xfrm>
                <a:off x="613" y="2568"/>
                <a:ext cx="718"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06" name="Google Shape;4406;p59"/>
              <p:cNvSpPr/>
              <p:nvPr/>
            </p:nvSpPr>
            <p:spPr>
              <a:xfrm>
                <a:off x="630" y="2585"/>
                <a:ext cx="690" cy="10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407" name="Google Shape;4407;p59"/>
            <p:cNvSpPr txBox="1"/>
            <p:nvPr/>
          </p:nvSpPr>
          <p:spPr>
            <a:xfrm>
              <a:off x="4215" y="1356"/>
              <a:ext cx="597" cy="49"/>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08" name="Google Shape;4408;p59"/>
            <p:cNvSpPr txBox="1"/>
            <p:nvPr/>
          </p:nvSpPr>
          <p:spPr>
            <a:xfrm>
              <a:off x="4229" y="1657"/>
              <a:ext cx="597"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409" name="Google Shape;4409;p59"/>
            <p:cNvGrpSpPr/>
            <p:nvPr/>
          </p:nvGrpSpPr>
          <p:grpSpPr>
            <a:xfrm>
              <a:off x="4733" y="1641"/>
              <a:ext cx="584" cy="137"/>
              <a:chOff x="612" y="2581"/>
              <a:chExt cx="728" cy="126"/>
            </a:xfrm>
          </p:grpSpPr>
          <p:sp>
            <p:nvSpPr>
              <p:cNvPr id="4410" name="Google Shape;4410;p59"/>
              <p:cNvSpPr/>
              <p:nvPr/>
            </p:nvSpPr>
            <p:spPr>
              <a:xfrm>
                <a:off x="612" y="2581"/>
                <a:ext cx="728" cy="126"/>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11" name="Google Shape;4411;p59"/>
              <p:cNvSpPr/>
              <p:nvPr/>
            </p:nvSpPr>
            <p:spPr>
              <a:xfrm>
                <a:off x="628" y="2586"/>
                <a:ext cx="695"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412" name="Google Shape;4412;p5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413" name="Google Shape;4413;p59"/>
            <p:cNvGrpSpPr/>
            <p:nvPr/>
          </p:nvGrpSpPr>
          <p:grpSpPr>
            <a:xfrm>
              <a:off x="4737" y="1328"/>
              <a:ext cx="584" cy="137"/>
              <a:chOff x="612" y="2569"/>
              <a:chExt cx="728" cy="137"/>
            </a:xfrm>
          </p:grpSpPr>
          <p:sp>
            <p:nvSpPr>
              <p:cNvPr id="4414" name="Google Shape;4414;p59"/>
              <p:cNvSpPr/>
              <p:nvPr/>
            </p:nvSpPr>
            <p:spPr>
              <a:xfrm>
                <a:off x="612" y="2569"/>
                <a:ext cx="728"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15" name="Google Shape;4415;p59"/>
              <p:cNvSpPr/>
              <p:nvPr/>
            </p:nvSpPr>
            <p:spPr>
              <a:xfrm>
                <a:off x="629" y="2586"/>
                <a:ext cx="695"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416" name="Google Shape;4416;p59"/>
            <p:cNvSpPr txBox="1"/>
            <p:nvPr/>
          </p:nvSpPr>
          <p:spPr>
            <a:xfrm>
              <a:off x="5251" y="429"/>
              <a:ext cx="66"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17" name="Google Shape;4417;p5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18" name="Google Shape;4418;p5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19" name="Google Shape;4419;p59"/>
            <p:cNvSpPr/>
            <p:nvPr/>
          </p:nvSpPr>
          <p:spPr>
            <a:xfrm>
              <a:off x="5516" y="2611"/>
              <a:ext cx="49" cy="93"/>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20" name="Google Shape;4420;p5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21" name="Google Shape;4421;p59"/>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22" name="Google Shape;4422;p59"/>
            <p:cNvSpPr/>
            <p:nvPr/>
          </p:nvSpPr>
          <p:spPr>
            <a:xfrm>
              <a:off x="4206" y="2710"/>
              <a:ext cx="1071" cy="82"/>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23" name="Google Shape;4423;p59"/>
            <p:cNvSpPr/>
            <p:nvPr/>
          </p:nvSpPr>
          <p:spPr>
            <a:xfrm>
              <a:off x="4308" y="2381"/>
              <a:ext cx="159"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24" name="Google Shape;4424;p59"/>
            <p:cNvSpPr/>
            <p:nvPr/>
          </p:nvSpPr>
          <p:spPr>
            <a:xfrm>
              <a:off x="4485" y="2386"/>
              <a:ext cx="159" cy="14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25" name="Google Shape;4425;p59"/>
            <p:cNvSpPr/>
            <p:nvPr/>
          </p:nvSpPr>
          <p:spPr>
            <a:xfrm>
              <a:off x="4662" y="2381"/>
              <a:ext cx="159" cy="143"/>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26" name="Google Shape;4426;p59"/>
            <p:cNvSpPr txBox="1"/>
            <p:nvPr/>
          </p:nvSpPr>
          <p:spPr>
            <a:xfrm>
              <a:off x="5060" y="1833"/>
              <a:ext cx="89"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underline_base" id="4427" name="Google Shape;4427;p59"/>
          <p:cNvPicPr preferRelativeResize="0"/>
          <p:nvPr/>
        </p:nvPicPr>
        <p:blipFill rotWithShape="1">
          <a:blip r:embed="rId3">
            <a:alphaModFix/>
          </a:blip>
          <a:srcRect b="0" l="0" r="0" t="0"/>
          <a:stretch/>
        </p:blipFill>
        <p:spPr>
          <a:xfrm>
            <a:off x="517525" y="963612"/>
            <a:ext cx="5027612" cy="173037"/>
          </a:xfrm>
          <a:prstGeom prst="rect">
            <a:avLst/>
          </a:prstGeom>
          <a:noFill/>
          <a:ln>
            <a:noFill/>
          </a:ln>
        </p:spPr>
      </p:pic>
      <p:sp>
        <p:nvSpPr>
          <p:cNvPr id="4428" name="Google Shape;4428;p59"/>
          <p:cNvSpPr txBox="1"/>
          <p:nvPr>
            <p:ph type="title"/>
          </p:nvPr>
        </p:nvSpPr>
        <p:spPr>
          <a:xfrm>
            <a:off x="500062" y="255587"/>
            <a:ext cx="7772400" cy="893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Các giao thức truy cập Mail</a:t>
            </a:r>
            <a:endParaRPr/>
          </a:p>
        </p:txBody>
      </p:sp>
      <p:sp>
        <p:nvSpPr>
          <p:cNvPr id="4429" name="Google Shape;4429;p59"/>
          <p:cNvSpPr txBox="1"/>
          <p:nvPr>
            <p:ph idx="1" type="body"/>
          </p:nvPr>
        </p:nvSpPr>
        <p:spPr>
          <a:xfrm>
            <a:off x="657225" y="3683000"/>
            <a:ext cx="7823200" cy="22098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560"/>
              <a:buFont typeface="Noto Sans Symbols"/>
              <a:buChar char="❖"/>
            </a:pPr>
            <a:r>
              <a:rPr b="0" i="0" lang="en-US" sz="2400" u="none">
                <a:solidFill>
                  <a:srgbClr val="CC0000"/>
                </a:solidFill>
                <a:latin typeface="Arial"/>
                <a:ea typeface="Arial"/>
                <a:cs typeface="Arial"/>
                <a:sym typeface="Arial"/>
              </a:rPr>
              <a:t>SMTP:</a:t>
            </a:r>
            <a:r>
              <a:rPr b="0" i="0" lang="en-US" sz="2400" u="none">
                <a:solidFill>
                  <a:schemeClr val="dk1"/>
                </a:solidFill>
                <a:latin typeface="Arial"/>
                <a:ea typeface="Arial"/>
                <a:cs typeface="Arial"/>
                <a:sym typeface="Arial"/>
              </a:rPr>
              <a:t> truyền dẫn/lưu trữ thư vào máy chủ của người nhận</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Giao thức truy cập thư: trích xuất từ máy chủ</a:t>
            </a:r>
            <a:endParaRPr/>
          </a:p>
          <a:p>
            <a:pPr indent="-285750" lvl="1" marL="742950" rtl="0" algn="just">
              <a:lnSpc>
                <a:spcPct val="85000"/>
              </a:lnSpc>
              <a:spcBef>
                <a:spcPts val="440"/>
              </a:spcBef>
              <a:spcAft>
                <a:spcPts val="0"/>
              </a:spcAft>
              <a:buClr>
                <a:srgbClr val="000099"/>
              </a:buClr>
              <a:buSzPts val="2200"/>
              <a:buFont typeface="Noto Sans Symbols"/>
              <a:buChar char="▪"/>
            </a:pPr>
            <a:r>
              <a:rPr b="0" i="0" lang="en-US" sz="2200" u="none">
                <a:solidFill>
                  <a:srgbClr val="CC0000"/>
                </a:solidFill>
                <a:latin typeface="Arial"/>
                <a:ea typeface="Arial"/>
                <a:cs typeface="Arial"/>
                <a:sym typeface="Arial"/>
              </a:rPr>
              <a:t>POP:</a:t>
            </a:r>
            <a:r>
              <a:rPr b="0" i="0" lang="en-US" sz="2200" u="none">
                <a:solidFill>
                  <a:schemeClr val="dk1"/>
                </a:solidFill>
                <a:latin typeface="Arial"/>
                <a:ea typeface="Arial"/>
                <a:cs typeface="Arial"/>
                <a:sym typeface="Arial"/>
              </a:rPr>
              <a:t> Post Office Protocol [RFC 1939]: xác thực, tải thư về </a:t>
            </a:r>
            <a:endParaRPr/>
          </a:p>
          <a:p>
            <a:pPr indent="-285750" lvl="1" marL="742950" rtl="0" algn="just">
              <a:lnSpc>
                <a:spcPct val="85000"/>
              </a:lnSpc>
              <a:spcBef>
                <a:spcPts val="440"/>
              </a:spcBef>
              <a:spcAft>
                <a:spcPts val="0"/>
              </a:spcAft>
              <a:buClr>
                <a:srgbClr val="000099"/>
              </a:buClr>
              <a:buSzPts val="2200"/>
              <a:buFont typeface="Noto Sans Symbols"/>
              <a:buChar char="▪"/>
            </a:pPr>
            <a:r>
              <a:rPr b="0" i="0" lang="en-US" sz="2200" u="none">
                <a:solidFill>
                  <a:srgbClr val="CC0000"/>
                </a:solidFill>
                <a:latin typeface="Arial"/>
                <a:ea typeface="Arial"/>
                <a:cs typeface="Arial"/>
                <a:sym typeface="Arial"/>
              </a:rPr>
              <a:t>IMAP:</a:t>
            </a:r>
            <a:r>
              <a:rPr b="0" i="0" lang="en-US" sz="2200" u="none">
                <a:solidFill>
                  <a:schemeClr val="dk1"/>
                </a:solidFill>
                <a:latin typeface="Arial"/>
                <a:ea typeface="Arial"/>
                <a:cs typeface="Arial"/>
                <a:sym typeface="Arial"/>
              </a:rPr>
              <a:t> Internet Mail Access Protocol [RFC 1730]: nhiều tính năng hơn, bao gồm cả các thao tác thay đổi các thông điệp đang được lưu trên máy chủ</a:t>
            </a:r>
            <a:endParaRPr/>
          </a:p>
          <a:p>
            <a:pPr indent="-285750" lvl="1" marL="742950" rtl="0" algn="just">
              <a:lnSpc>
                <a:spcPct val="85000"/>
              </a:lnSpc>
              <a:spcBef>
                <a:spcPts val="440"/>
              </a:spcBef>
              <a:spcAft>
                <a:spcPts val="0"/>
              </a:spcAft>
              <a:buClr>
                <a:srgbClr val="000099"/>
              </a:buClr>
              <a:buSzPts val="2200"/>
              <a:buFont typeface="Noto Sans Symbols"/>
              <a:buChar char="▪"/>
            </a:pPr>
            <a:r>
              <a:rPr b="0" i="0" lang="en-US" sz="2200" u="none">
                <a:solidFill>
                  <a:srgbClr val="CC0000"/>
                </a:solidFill>
                <a:latin typeface="Arial"/>
                <a:ea typeface="Arial"/>
                <a:cs typeface="Arial"/>
                <a:sym typeface="Arial"/>
              </a:rPr>
              <a:t>HTTP:</a:t>
            </a:r>
            <a:r>
              <a:rPr b="0" i="0" lang="en-US" sz="2200" u="none">
                <a:solidFill>
                  <a:schemeClr val="dk1"/>
                </a:solidFill>
                <a:latin typeface="Arial"/>
                <a:ea typeface="Arial"/>
                <a:cs typeface="Arial"/>
                <a:sym typeface="Arial"/>
              </a:rPr>
              <a:t> gmail, Hotmail, Yahoo! Mail…</a:t>
            </a:r>
            <a:endParaRPr/>
          </a:p>
          <a:p>
            <a:pPr indent="-252095" lvl="0" marL="342900" rtl="0" algn="l">
              <a:lnSpc>
                <a:spcPct val="85000"/>
              </a:lnSpc>
              <a:spcBef>
                <a:spcPts val="440"/>
              </a:spcBef>
              <a:spcAft>
                <a:spcPts val="0"/>
              </a:spcAft>
              <a:buSzPts val="1430"/>
              <a:buNone/>
            </a:pPr>
            <a:r>
              <a:t/>
            </a:r>
            <a:endParaRPr b="0" i="0" sz="2200" u="none">
              <a:solidFill>
                <a:schemeClr val="dk1"/>
              </a:solidFill>
              <a:latin typeface="Arial"/>
              <a:ea typeface="Arial"/>
              <a:cs typeface="Arial"/>
              <a:sym typeface="Arial"/>
            </a:endParaRPr>
          </a:p>
        </p:txBody>
      </p:sp>
      <p:grpSp>
        <p:nvGrpSpPr>
          <p:cNvPr id="4430" name="Google Shape;4430;p59"/>
          <p:cNvGrpSpPr/>
          <p:nvPr/>
        </p:nvGrpSpPr>
        <p:grpSpPr>
          <a:xfrm>
            <a:off x="2471737" y="1987550"/>
            <a:ext cx="1897062" cy="1558925"/>
            <a:chOff x="1591" y="1206"/>
            <a:chExt cx="1195" cy="982"/>
          </a:xfrm>
        </p:grpSpPr>
        <p:sp>
          <p:nvSpPr>
            <p:cNvPr id="4431" name="Google Shape;4431;p59"/>
            <p:cNvSpPr txBox="1"/>
            <p:nvPr/>
          </p:nvSpPr>
          <p:spPr>
            <a:xfrm>
              <a:off x="1591" y="1606"/>
              <a:ext cx="1195" cy="58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thư điện tử của người gởi</a:t>
              </a:r>
              <a:endParaRPr/>
            </a:p>
          </p:txBody>
        </p:sp>
        <p:grpSp>
          <p:nvGrpSpPr>
            <p:cNvPr id="4432" name="Google Shape;4432;p59"/>
            <p:cNvGrpSpPr/>
            <p:nvPr/>
          </p:nvGrpSpPr>
          <p:grpSpPr>
            <a:xfrm>
              <a:off x="1992" y="1206"/>
              <a:ext cx="510" cy="354"/>
              <a:chOff x="2070" y="2004"/>
              <a:chExt cx="510" cy="354"/>
            </a:xfrm>
          </p:grpSpPr>
          <p:sp>
            <p:nvSpPr>
              <p:cNvPr id="4433" name="Google Shape;4433;p59"/>
              <p:cNvSpPr txBox="1"/>
              <p:nvPr/>
            </p:nvSpPr>
            <p:spPr>
              <a:xfrm>
                <a:off x="2070" y="2004"/>
                <a:ext cx="510" cy="354"/>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34" name="Google Shape;4434;p59"/>
              <p:cNvSpPr txBox="1"/>
              <p:nvPr/>
            </p:nvSpPr>
            <p:spPr>
              <a:xfrm>
                <a:off x="2094" y="207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435" name="Google Shape;4435;p59"/>
              <p:cNvCxnSpPr/>
              <p:nvPr/>
            </p:nvCxnSpPr>
            <p:spPr>
              <a:xfrm>
                <a:off x="2143" y="210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36" name="Google Shape;4436;p59"/>
              <p:cNvCxnSpPr/>
              <p:nvPr/>
            </p:nvCxnSpPr>
            <p:spPr>
              <a:xfrm>
                <a:off x="2252" y="210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37" name="Google Shape;4437;p59"/>
              <p:cNvCxnSpPr/>
              <p:nvPr/>
            </p:nvCxnSpPr>
            <p:spPr>
              <a:xfrm>
                <a:off x="2307" y="210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38" name="Google Shape;4438;p59"/>
              <p:cNvCxnSpPr/>
              <p:nvPr/>
            </p:nvCxnSpPr>
            <p:spPr>
              <a:xfrm>
                <a:off x="2364" y="210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39" name="Google Shape;4439;p59"/>
              <p:cNvCxnSpPr/>
              <p:nvPr/>
            </p:nvCxnSpPr>
            <p:spPr>
              <a:xfrm>
                <a:off x="2425" y="210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40" name="Google Shape;4440;p59"/>
              <p:cNvCxnSpPr/>
              <p:nvPr/>
            </p:nvCxnSpPr>
            <p:spPr>
              <a:xfrm>
                <a:off x="2481" y="210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41" name="Google Shape;4441;p59"/>
              <p:cNvCxnSpPr/>
              <p:nvPr/>
            </p:nvCxnSpPr>
            <p:spPr>
              <a:xfrm>
                <a:off x="2196" y="210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4442" name="Google Shape;4442;p59"/>
              <p:cNvSpPr txBox="1"/>
              <p:nvPr/>
            </p:nvSpPr>
            <p:spPr>
              <a:xfrm>
                <a:off x="2102" y="224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43" name="Google Shape;4443;p59"/>
              <p:cNvSpPr txBox="1"/>
              <p:nvPr/>
            </p:nvSpPr>
            <p:spPr>
              <a:xfrm>
                <a:off x="2188" y="224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44" name="Google Shape;4444;p59"/>
              <p:cNvSpPr txBox="1"/>
              <p:nvPr/>
            </p:nvSpPr>
            <p:spPr>
              <a:xfrm>
                <a:off x="2274" y="224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45" name="Google Shape;4445;p59"/>
              <p:cNvSpPr txBox="1"/>
              <p:nvPr/>
            </p:nvSpPr>
            <p:spPr>
              <a:xfrm>
                <a:off x="2371" y="224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46" name="Google Shape;4446;p59"/>
              <p:cNvSpPr txBox="1"/>
              <p:nvPr/>
            </p:nvSpPr>
            <p:spPr>
              <a:xfrm>
                <a:off x="2467" y="224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4447" name="Google Shape;4447;p59"/>
          <p:cNvSpPr txBox="1"/>
          <p:nvPr/>
        </p:nvSpPr>
        <p:spPr>
          <a:xfrm>
            <a:off x="2020887" y="1466850"/>
            <a:ext cx="890587"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SMTP</a:t>
            </a:r>
            <a:endParaRPr/>
          </a:p>
        </p:txBody>
      </p:sp>
      <p:sp>
        <p:nvSpPr>
          <p:cNvPr id="4448" name="Google Shape;4448;p59"/>
          <p:cNvSpPr txBox="1"/>
          <p:nvPr/>
        </p:nvSpPr>
        <p:spPr>
          <a:xfrm>
            <a:off x="3781425" y="1457325"/>
            <a:ext cx="857250" cy="3048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49" name="Google Shape;4449;p59"/>
          <p:cNvSpPr txBox="1"/>
          <p:nvPr/>
        </p:nvSpPr>
        <p:spPr>
          <a:xfrm>
            <a:off x="3622675" y="1477962"/>
            <a:ext cx="890587"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SMTP</a:t>
            </a:r>
            <a:endParaRPr/>
          </a:p>
        </p:txBody>
      </p:sp>
      <p:sp>
        <p:nvSpPr>
          <p:cNvPr id="4450" name="Google Shape;4450;p59"/>
          <p:cNvSpPr txBox="1"/>
          <p:nvPr/>
        </p:nvSpPr>
        <p:spPr>
          <a:xfrm>
            <a:off x="5283200" y="1308100"/>
            <a:ext cx="1712912" cy="588962"/>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CC0000"/>
              </a:buClr>
              <a:buSzPts val="2000"/>
              <a:buFont typeface="Arial"/>
              <a:buNone/>
            </a:pPr>
            <a:r>
              <a:rPr b="0" i="1" lang="en-US" sz="2000" u="none">
                <a:solidFill>
                  <a:srgbClr val="CC0000"/>
                </a:solidFill>
                <a:latin typeface="Arial"/>
                <a:ea typeface="Arial"/>
                <a:cs typeface="Arial"/>
                <a:sym typeface="Arial"/>
              </a:rPr>
              <a:t>Giao thức</a:t>
            </a:r>
            <a:endParaRPr/>
          </a:p>
          <a:p>
            <a:pPr indent="0" lvl="0" marL="0" marR="0" rtl="0" algn="ctr">
              <a:lnSpc>
                <a:spcPct val="85000"/>
              </a:lnSpc>
              <a:spcBef>
                <a:spcPts val="0"/>
              </a:spcBef>
              <a:spcAft>
                <a:spcPts val="0"/>
              </a:spcAft>
              <a:buClr>
                <a:srgbClr val="CC0000"/>
              </a:buClr>
              <a:buSzPts val="1800"/>
              <a:buFont typeface="Arial"/>
              <a:buNone/>
            </a:pPr>
            <a:r>
              <a:rPr b="0" i="1" lang="en-US" sz="1800" u="none">
                <a:solidFill>
                  <a:srgbClr val="CC0000"/>
                </a:solidFill>
                <a:latin typeface="Arial"/>
                <a:ea typeface="Arial"/>
                <a:cs typeface="Arial"/>
                <a:sym typeface="Arial"/>
              </a:rPr>
              <a:t>truy cập mail</a:t>
            </a:r>
            <a:endParaRPr/>
          </a:p>
        </p:txBody>
      </p:sp>
      <p:sp>
        <p:nvSpPr>
          <p:cNvPr id="4451" name="Google Shape;4451;p59"/>
          <p:cNvSpPr txBox="1"/>
          <p:nvPr/>
        </p:nvSpPr>
        <p:spPr>
          <a:xfrm>
            <a:off x="4217987" y="2620962"/>
            <a:ext cx="1865312" cy="92233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thư điện tử của người nhận</a:t>
            </a:r>
            <a:endParaRPr/>
          </a:p>
        </p:txBody>
      </p:sp>
      <p:grpSp>
        <p:nvGrpSpPr>
          <p:cNvPr id="4452" name="Google Shape;4452;p59"/>
          <p:cNvGrpSpPr/>
          <p:nvPr/>
        </p:nvGrpSpPr>
        <p:grpSpPr>
          <a:xfrm>
            <a:off x="4800600" y="2000250"/>
            <a:ext cx="809625" cy="561975"/>
            <a:chOff x="2070" y="2004"/>
            <a:chExt cx="510" cy="354"/>
          </a:xfrm>
        </p:grpSpPr>
        <p:sp>
          <p:nvSpPr>
            <p:cNvPr id="4453" name="Google Shape;4453;p59"/>
            <p:cNvSpPr txBox="1"/>
            <p:nvPr/>
          </p:nvSpPr>
          <p:spPr>
            <a:xfrm>
              <a:off x="2070" y="2004"/>
              <a:ext cx="510" cy="354"/>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54" name="Google Shape;4454;p59"/>
            <p:cNvSpPr txBox="1"/>
            <p:nvPr/>
          </p:nvSpPr>
          <p:spPr>
            <a:xfrm>
              <a:off x="2094" y="2076"/>
              <a:ext cx="450" cy="120"/>
            </a:xfrm>
            <a:prstGeom prst="rect">
              <a:avLst/>
            </a:prstGeom>
            <a:solidFill>
              <a:srgbClr val="00FF00"/>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455" name="Google Shape;4455;p59"/>
            <p:cNvCxnSpPr/>
            <p:nvPr/>
          </p:nvCxnSpPr>
          <p:spPr>
            <a:xfrm>
              <a:off x="2143" y="2104"/>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56" name="Google Shape;4456;p59"/>
            <p:cNvCxnSpPr/>
            <p:nvPr/>
          </p:nvCxnSpPr>
          <p:spPr>
            <a:xfrm>
              <a:off x="2252" y="210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57" name="Google Shape;4457;p59"/>
            <p:cNvCxnSpPr/>
            <p:nvPr/>
          </p:nvCxnSpPr>
          <p:spPr>
            <a:xfrm>
              <a:off x="2307" y="2105"/>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58" name="Google Shape;4458;p59"/>
            <p:cNvCxnSpPr/>
            <p:nvPr/>
          </p:nvCxnSpPr>
          <p:spPr>
            <a:xfrm>
              <a:off x="2364" y="210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59" name="Google Shape;4459;p59"/>
            <p:cNvCxnSpPr/>
            <p:nvPr/>
          </p:nvCxnSpPr>
          <p:spPr>
            <a:xfrm>
              <a:off x="2425" y="210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60" name="Google Shape;4460;p59"/>
            <p:cNvCxnSpPr/>
            <p:nvPr/>
          </p:nvCxnSpPr>
          <p:spPr>
            <a:xfrm>
              <a:off x="2481" y="2103"/>
              <a:ext cx="0" cy="72"/>
            </a:xfrm>
            <a:prstGeom prst="straightConnector1">
              <a:avLst/>
            </a:prstGeom>
            <a:noFill/>
            <a:ln cap="flat" cmpd="sng" w="19050">
              <a:solidFill>
                <a:schemeClr val="dk1"/>
              </a:solidFill>
              <a:prstDash val="solid"/>
              <a:miter lim="800000"/>
              <a:headEnd len="med" w="med" type="none"/>
              <a:tailEnd len="med" w="med" type="none"/>
            </a:ln>
          </p:spPr>
        </p:cxnSp>
        <p:cxnSp>
          <p:nvCxnSpPr>
            <p:cNvPr id="4461" name="Google Shape;4461;p59"/>
            <p:cNvCxnSpPr/>
            <p:nvPr/>
          </p:nvCxnSpPr>
          <p:spPr>
            <a:xfrm>
              <a:off x="2196" y="2104"/>
              <a:ext cx="0" cy="72"/>
            </a:xfrm>
            <a:prstGeom prst="straightConnector1">
              <a:avLst/>
            </a:prstGeom>
            <a:noFill/>
            <a:ln cap="flat" cmpd="sng" w="19050">
              <a:solidFill>
                <a:schemeClr val="dk1"/>
              </a:solidFill>
              <a:prstDash val="solid"/>
              <a:miter lim="800000"/>
              <a:headEnd len="med" w="med" type="none"/>
              <a:tailEnd len="med" w="med" type="none"/>
            </a:ln>
          </p:spPr>
        </p:cxnSp>
        <p:sp>
          <p:nvSpPr>
            <p:cNvPr id="4462" name="Google Shape;4462;p59"/>
            <p:cNvSpPr txBox="1"/>
            <p:nvPr/>
          </p:nvSpPr>
          <p:spPr>
            <a:xfrm>
              <a:off x="2102" y="224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63" name="Google Shape;4463;p59"/>
            <p:cNvSpPr txBox="1"/>
            <p:nvPr/>
          </p:nvSpPr>
          <p:spPr>
            <a:xfrm>
              <a:off x="2188" y="2243"/>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64" name="Google Shape;4464;p59"/>
            <p:cNvSpPr txBox="1"/>
            <p:nvPr/>
          </p:nvSpPr>
          <p:spPr>
            <a:xfrm>
              <a:off x="2274" y="2242"/>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65" name="Google Shape;4465;p59"/>
            <p:cNvSpPr txBox="1"/>
            <p:nvPr/>
          </p:nvSpPr>
          <p:spPr>
            <a:xfrm>
              <a:off x="2371" y="224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66" name="Google Shape;4466;p59"/>
            <p:cNvSpPr txBox="1"/>
            <p:nvPr/>
          </p:nvSpPr>
          <p:spPr>
            <a:xfrm>
              <a:off x="2467" y="2240"/>
              <a:ext cx="64" cy="93"/>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lice" id="4467" name="Google Shape;4467;p59"/>
          <p:cNvPicPr preferRelativeResize="0"/>
          <p:nvPr/>
        </p:nvPicPr>
        <p:blipFill rotWithShape="1">
          <a:blip r:embed="rId4">
            <a:alphaModFix/>
          </a:blip>
          <a:srcRect b="0" l="0" r="0" t="0"/>
          <a:stretch/>
        </p:blipFill>
        <p:spPr>
          <a:xfrm>
            <a:off x="444500" y="1557337"/>
            <a:ext cx="561975" cy="693737"/>
          </a:xfrm>
          <a:prstGeom prst="rect">
            <a:avLst/>
          </a:prstGeom>
          <a:noFill/>
          <a:ln>
            <a:noFill/>
          </a:ln>
        </p:spPr>
      </p:pic>
      <p:pic>
        <p:nvPicPr>
          <p:cNvPr descr="Bob" id="4468" name="Google Shape;4468;p59"/>
          <p:cNvPicPr preferRelativeResize="0"/>
          <p:nvPr/>
        </p:nvPicPr>
        <p:blipFill rotWithShape="1">
          <a:blip r:embed="rId5">
            <a:alphaModFix/>
          </a:blip>
          <a:srcRect b="0" l="0" r="0" t="0"/>
          <a:stretch/>
        </p:blipFill>
        <p:spPr>
          <a:xfrm>
            <a:off x="8013700" y="1571625"/>
            <a:ext cx="676275" cy="690562"/>
          </a:xfrm>
          <a:prstGeom prst="rect">
            <a:avLst/>
          </a:prstGeom>
          <a:noFill/>
          <a:ln>
            <a:noFill/>
          </a:ln>
        </p:spPr>
      </p:pic>
      <p:cxnSp>
        <p:nvCxnSpPr>
          <p:cNvPr id="4469" name="Google Shape;4469;p59"/>
          <p:cNvCxnSpPr/>
          <p:nvPr/>
        </p:nvCxnSpPr>
        <p:spPr>
          <a:xfrm>
            <a:off x="2003425" y="1905000"/>
            <a:ext cx="903287" cy="0"/>
          </a:xfrm>
          <a:prstGeom prst="straightConnector1">
            <a:avLst/>
          </a:prstGeom>
          <a:noFill/>
          <a:ln cap="flat" cmpd="sng" w="28575">
            <a:solidFill>
              <a:srgbClr val="CC0000"/>
            </a:solidFill>
            <a:prstDash val="solid"/>
            <a:miter lim="800000"/>
            <a:headEnd len="med" w="med" type="none"/>
            <a:tailEnd len="med" w="med" type="triangle"/>
          </a:ln>
        </p:spPr>
      </p:cxnSp>
      <p:cxnSp>
        <p:nvCxnSpPr>
          <p:cNvPr id="4470" name="Google Shape;4470;p59"/>
          <p:cNvCxnSpPr/>
          <p:nvPr/>
        </p:nvCxnSpPr>
        <p:spPr>
          <a:xfrm>
            <a:off x="3633787" y="1901825"/>
            <a:ext cx="903287" cy="0"/>
          </a:xfrm>
          <a:prstGeom prst="straightConnector1">
            <a:avLst/>
          </a:prstGeom>
          <a:noFill/>
          <a:ln cap="flat" cmpd="sng" w="28575">
            <a:solidFill>
              <a:srgbClr val="CC0000"/>
            </a:solidFill>
            <a:prstDash val="solid"/>
            <a:miter lim="800000"/>
            <a:headEnd len="med" w="med" type="none"/>
            <a:tailEnd len="med" w="med" type="triangle"/>
          </a:ln>
        </p:spPr>
      </p:cxnSp>
      <p:cxnSp>
        <p:nvCxnSpPr>
          <p:cNvPr id="4471" name="Google Shape;4471;p59"/>
          <p:cNvCxnSpPr/>
          <p:nvPr/>
        </p:nvCxnSpPr>
        <p:spPr>
          <a:xfrm>
            <a:off x="5253037" y="1898650"/>
            <a:ext cx="1697037" cy="1587"/>
          </a:xfrm>
          <a:prstGeom prst="straightConnector1">
            <a:avLst/>
          </a:prstGeom>
          <a:noFill/>
          <a:ln cap="flat" cmpd="sng" w="28575">
            <a:solidFill>
              <a:srgbClr val="CC0000"/>
            </a:solidFill>
            <a:prstDash val="solid"/>
            <a:miter lim="800000"/>
            <a:headEnd len="med" w="med" type="none"/>
            <a:tailEnd len="med" w="med" type="triangle"/>
          </a:ln>
        </p:spPr>
      </p:cxnSp>
      <p:sp>
        <p:nvSpPr>
          <p:cNvPr id="4472" name="Google Shape;4472;p59"/>
          <p:cNvSpPr txBox="1"/>
          <p:nvPr/>
        </p:nvSpPr>
        <p:spPr>
          <a:xfrm>
            <a:off x="5710237" y="1927225"/>
            <a:ext cx="1311275" cy="55880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CC0000"/>
              </a:buClr>
              <a:buSzPts val="1800"/>
              <a:buFont typeface="Arial"/>
              <a:buNone/>
            </a:pPr>
            <a:r>
              <a:rPr b="0" i="1" lang="en-US" sz="1800" u="none">
                <a:solidFill>
                  <a:srgbClr val="CC0000"/>
                </a:solidFill>
                <a:latin typeface="Arial"/>
                <a:ea typeface="Arial"/>
                <a:cs typeface="Arial"/>
                <a:sym typeface="Arial"/>
              </a:rPr>
              <a:t>(e.g., </a:t>
            </a:r>
            <a:r>
              <a:rPr b="0" i="1" lang="en-US" sz="1600" u="none">
                <a:solidFill>
                  <a:srgbClr val="CC0000"/>
                </a:solidFill>
                <a:latin typeface="Arial"/>
                <a:ea typeface="Arial"/>
                <a:cs typeface="Arial"/>
                <a:sym typeface="Arial"/>
              </a:rPr>
              <a:t>POP, </a:t>
            </a:r>
            <a:endParaRPr/>
          </a:p>
          <a:p>
            <a:pPr indent="0" lvl="0" marL="0" marR="0" rtl="0" algn="ctr">
              <a:lnSpc>
                <a:spcPct val="85000"/>
              </a:lnSpc>
              <a:spcBef>
                <a:spcPts val="0"/>
              </a:spcBef>
              <a:spcAft>
                <a:spcPts val="0"/>
              </a:spcAft>
              <a:buClr>
                <a:srgbClr val="CC0000"/>
              </a:buClr>
              <a:buSzPts val="1600"/>
              <a:buFont typeface="Arial"/>
              <a:buNone/>
            </a:pPr>
            <a:r>
              <a:rPr b="0" i="1" lang="en-US" sz="1600" u="none">
                <a:solidFill>
                  <a:srgbClr val="CC0000"/>
                </a:solidFill>
                <a:latin typeface="Arial"/>
                <a:ea typeface="Arial"/>
                <a:cs typeface="Arial"/>
                <a:sym typeface="Arial"/>
              </a:rPr>
              <a:t>         IMAP</a:t>
            </a:r>
            <a:r>
              <a:rPr b="0" i="1" lang="en-US" sz="1800" u="none">
                <a:solidFill>
                  <a:srgbClr val="CC0000"/>
                </a:solidFill>
                <a:latin typeface="Arial"/>
                <a:ea typeface="Arial"/>
                <a:cs typeface="Arial"/>
                <a:sym typeface="Arial"/>
              </a:rPr>
              <a:t>)</a:t>
            </a:r>
            <a:endParaRPr/>
          </a:p>
        </p:txBody>
      </p:sp>
      <p:grpSp>
        <p:nvGrpSpPr>
          <p:cNvPr id="4473" name="Google Shape;4473;p59"/>
          <p:cNvGrpSpPr/>
          <p:nvPr/>
        </p:nvGrpSpPr>
        <p:grpSpPr>
          <a:xfrm>
            <a:off x="1066800" y="1419225"/>
            <a:ext cx="912812" cy="1054100"/>
            <a:chOff x="3574" y="550"/>
            <a:chExt cx="575" cy="664"/>
          </a:xfrm>
        </p:grpSpPr>
        <p:grpSp>
          <p:nvGrpSpPr>
            <p:cNvPr id="4474" name="Google Shape;4474;p59"/>
            <p:cNvGrpSpPr/>
            <p:nvPr/>
          </p:nvGrpSpPr>
          <p:grpSpPr>
            <a:xfrm>
              <a:off x="3588" y="692"/>
              <a:ext cx="561" cy="522"/>
              <a:chOff x="-44" y="1473"/>
              <a:chExt cx="981" cy="1105"/>
            </a:xfrm>
          </p:grpSpPr>
          <p:pic>
            <p:nvPicPr>
              <p:cNvPr descr="desktop_computer_stylized_medium" id="4475" name="Google Shape;4475;p59"/>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4476" name="Google Shape;4476;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477" name="Google Shape;4477;p59"/>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78" name="Google Shape;4478;p59"/>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grpSp>
        <p:nvGrpSpPr>
          <p:cNvPr id="4479" name="Google Shape;4479;p59"/>
          <p:cNvGrpSpPr/>
          <p:nvPr/>
        </p:nvGrpSpPr>
        <p:grpSpPr>
          <a:xfrm>
            <a:off x="6967537" y="1422400"/>
            <a:ext cx="912812" cy="1054100"/>
            <a:chOff x="3574" y="550"/>
            <a:chExt cx="575" cy="664"/>
          </a:xfrm>
        </p:grpSpPr>
        <p:grpSp>
          <p:nvGrpSpPr>
            <p:cNvPr id="4480" name="Google Shape;4480;p59"/>
            <p:cNvGrpSpPr/>
            <p:nvPr/>
          </p:nvGrpSpPr>
          <p:grpSpPr>
            <a:xfrm>
              <a:off x="3588" y="692"/>
              <a:ext cx="561" cy="522"/>
              <a:chOff x="-44" y="1473"/>
              <a:chExt cx="981" cy="1105"/>
            </a:xfrm>
          </p:grpSpPr>
          <p:pic>
            <p:nvPicPr>
              <p:cNvPr descr="desktop_computer_stylized_medium" id="4481" name="Google Shape;4481;p59"/>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4482" name="Google Shape;4482;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483" name="Google Shape;4483;p59"/>
            <p:cNvSpPr txBox="1"/>
            <p:nvPr/>
          </p:nvSpPr>
          <p:spPr>
            <a:xfrm>
              <a:off x="3611" y="576"/>
              <a:ext cx="381" cy="330"/>
            </a:xfrm>
            <a:prstGeom prst="rect">
              <a:avLst/>
            </a:prstGeom>
            <a:solidFill>
              <a:schemeClr val="hlink"/>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84" name="Google Shape;4484;p59"/>
            <p:cNvSpPr txBox="1"/>
            <p:nvPr/>
          </p:nvSpPr>
          <p:spPr>
            <a:xfrm>
              <a:off x="3574" y="550"/>
              <a:ext cx="436" cy="3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user</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agent</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33" name="Google Shape;433;p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34" name="Google Shape;434;p6"/>
          <p:cNvPicPr preferRelativeResize="0"/>
          <p:nvPr/>
        </p:nvPicPr>
        <p:blipFill rotWithShape="1">
          <a:blip r:embed="rId3">
            <a:alphaModFix/>
          </a:blip>
          <a:srcRect b="0" l="0" r="0" t="0"/>
          <a:stretch/>
        </p:blipFill>
        <p:spPr>
          <a:xfrm>
            <a:off x="611187" y="1025525"/>
            <a:ext cx="4570412" cy="173037"/>
          </a:xfrm>
          <a:prstGeom prst="rect">
            <a:avLst/>
          </a:prstGeom>
          <a:noFill/>
          <a:ln>
            <a:noFill/>
          </a:ln>
        </p:spPr>
      </p:pic>
      <p:sp>
        <p:nvSpPr>
          <p:cNvPr id="435" name="Google Shape;435;p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Một số ứng dụng mạng</a:t>
            </a:r>
            <a:endParaRPr/>
          </a:p>
        </p:txBody>
      </p:sp>
      <p:sp>
        <p:nvSpPr>
          <p:cNvPr id="436" name="Google Shape;436;p6"/>
          <p:cNvSpPr txBox="1"/>
          <p:nvPr>
            <p:ph idx="1" type="body"/>
          </p:nvPr>
        </p:nvSpPr>
        <p:spPr>
          <a:xfrm>
            <a:off x="533400" y="1611312"/>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Thư điện tử</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Web</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Nhắn tin</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Đăng nhập từ xa</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Chia sẻ tập tin P2P</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Trò chơi trực tuyến với nhiều người cùng tham gia</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Truyền hình trực tuyến (streaming stored video – Vd: YouTube, Hulu, Netflix) </a:t>
            </a:r>
            <a:endParaRPr/>
          </a:p>
          <a:p>
            <a:pPr indent="-243840" lvl="0" marL="342900" rtl="0" algn="l">
              <a:lnSpc>
                <a:spcPct val="85000"/>
              </a:lnSpc>
              <a:spcBef>
                <a:spcPts val="480"/>
              </a:spcBef>
              <a:spcAft>
                <a:spcPts val="0"/>
              </a:spcAft>
              <a:buClr>
                <a:srgbClr val="000099"/>
              </a:buClr>
              <a:buSzPts val="156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sp>
        <p:nvSpPr>
          <p:cNvPr id="437" name="Google Shape;437;p6"/>
          <p:cNvSpPr txBox="1"/>
          <p:nvPr>
            <p:ph idx="1" type="body"/>
          </p:nvPr>
        </p:nvSpPr>
        <p:spPr>
          <a:xfrm>
            <a:off x="4495800" y="1611312"/>
            <a:ext cx="38100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Đàm thoại trên mạng IP (Vd: Skype)</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Hội thảo video thời gian thực</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Mạng xã hội</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Tìm kiếm</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9" name="Shape 4489"/>
        <p:cNvGrpSpPr/>
        <p:nvPr/>
      </p:nvGrpSpPr>
      <p:grpSpPr>
        <a:xfrm>
          <a:off x="0" y="0"/>
          <a:ext cx="0" cy="0"/>
          <a:chOff x="0" y="0"/>
          <a:chExt cx="0" cy="0"/>
        </a:xfrm>
      </p:grpSpPr>
      <p:sp>
        <p:nvSpPr>
          <p:cNvPr id="4490" name="Google Shape;4490;p6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491" name="Google Shape;4491;p60"/>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492" name="Google Shape;4492;p60"/>
          <p:cNvPicPr preferRelativeResize="0"/>
          <p:nvPr/>
        </p:nvPicPr>
        <p:blipFill rotWithShape="1">
          <a:blip r:embed="rId3">
            <a:alphaModFix/>
          </a:blip>
          <a:srcRect b="0" l="0" r="0" t="0"/>
          <a:stretch/>
        </p:blipFill>
        <p:spPr>
          <a:xfrm>
            <a:off x="468312" y="858837"/>
            <a:ext cx="3317875" cy="163512"/>
          </a:xfrm>
          <a:prstGeom prst="rect">
            <a:avLst/>
          </a:prstGeom>
          <a:noFill/>
          <a:ln>
            <a:noFill/>
          </a:ln>
        </p:spPr>
      </p:pic>
      <p:sp>
        <p:nvSpPr>
          <p:cNvPr id="4493" name="Google Shape;4493;p60"/>
          <p:cNvSpPr txBox="1"/>
          <p:nvPr>
            <p:ph type="title"/>
          </p:nvPr>
        </p:nvSpPr>
        <p:spPr>
          <a:xfrm>
            <a:off x="403225" y="131762"/>
            <a:ext cx="7772400" cy="9683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Giao thức POP3</a:t>
            </a:r>
            <a:endParaRPr/>
          </a:p>
        </p:txBody>
      </p:sp>
      <p:sp>
        <p:nvSpPr>
          <p:cNvPr id="4494" name="Google Shape;4494;p60"/>
          <p:cNvSpPr txBox="1"/>
          <p:nvPr>
            <p:ph idx="1" type="body"/>
          </p:nvPr>
        </p:nvSpPr>
        <p:spPr>
          <a:xfrm>
            <a:off x="261937" y="1438275"/>
            <a:ext cx="4383087" cy="46482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820"/>
              <a:buNone/>
            </a:pPr>
            <a:r>
              <a:rPr b="0" i="0" lang="en-US" sz="2800" u="none">
                <a:solidFill>
                  <a:srgbClr val="CC0000"/>
                </a:solidFill>
                <a:latin typeface="Arial"/>
                <a:ea typeface="Arial"/>
                <a:cs typeface="Arial"/>
                <a:sym typeface="Arial"/>
              </a:rPr>
              <a:t>Giai đoạn kiểm tra đăng nhập (authorization)</a:t>
            </a:r>
            <a:endParaRPr/>
          </a:p>
          <a:p>
            <a:pPr indent="-82550" lvl="0" marL="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Các lệnh phía máy khách: </a:t>
            </a:r>
            <a:endParaRPr/>
          </a:p>
          <a:p>
            <a:pPr indent="-285750" lvl="1" marL="742950" rtl="0" algn="just">
              <a:lnSpc>
                <a:spcPct val="85000"/>
              </a:lnSpc>
              <a:spcBef>
                <a:spcPts val="400"/>
              </a:spcBef>
              <a:spcAft>
                <a:spcPts val="0"/>
              </a:spcAft>
              <a:buClr>
                <a:srgbClr val="000099"/>
              </a:buClr>
              <a:buSzPts val="2000"/>
              <a:buFont typeface="Noto Sans Symbols"/>
              <a:buChar char="▪"/>
            </a:pPr>
            <a:r>
              <a:rPr b="1" i="0" lang="en-US" sz="2000" u="none">
                <a:solidFill>
                  <a:schemeClr val="dk1"/>
                </a:solidFill>
                <a:latin typeface="Arial"/>
                <a:ea typeface="Arial"/>
                <a:cs typeface="Arial"/>
                <a:sym typeface="Arial"/>
              </a:rPr>
              <a:t>user:</a:t>
            </a:r>
            <a:r>
              <a:rPr b="0" i="0" lang="en-US" sz="2000" u="none">
                <a:solidFill>
                  <a:schemeClr val="dk1"/>
                </a:solidFill>
                <a:latin typeface="Arial"/>
                <a:ea typeface="Arial"/>
                <a:cs typeface="Arial"/>
                <a:sym typeface="Arial"/>
              </a:rPr>
              <a:t> khai báo username</a:t>
            </a:r>
            <a:endParaRPr/>
          </a:p>
          <a:p>
            <a:pPr indent="-285750" lvl="1" marL="742950" rtl="0" algn="just">
              <a:lnSpc>
                <a:spcPct val="85000"/>
              </a:lnSpc>
              <a:spcBef>
                <a:spcPts val="400"/>
              </a:spcBef>
              <a:spcAft>
                <a:spcPts val="0"/>
              </a:spcAft>
              <a:buClr>
                <a:srgbClr val="000099"/>
              </a:buClr>
              <a:buSzPts val="2000"/>
              <a:buFont typeface="Noto Sans Symbols"/>
              <a:buChar char="▪"/>
            </a:pPr>
            <a:r>
              <a:rPr b="1" i="0" lang="en-US" sz="2000" u="none">
                <a:solidFill>
                  <a:schemeClr val="dk1"/>
                </a:solidFill>
                <a:latin typeface="Arial"/>
                <a:ea typeface="Arial"/>
                <a:cs typeface="Arial"/>
                <a:sym typeface="Arial"/>
              </a:rPr>
              <a:t>pass:</a:t>
            </a:r>
            <a:r>
              <a:rPr b="0" i="0" lang="en-US" sz="2000" u="none">
                <a:solidFill>
                  <a:schemeClr val="dk1"/>
                </a:solidFill>
                <a:latin typeface="Arial"/>
                <a:ea typeface="Arial"/>
                <a:cs typeface="Arial"/>
                <a:sym typeface="Arial"/>
              </a:rPr>
              <a:t> password</a:t>
            </a:r>
            <a:endParaRPr/>
          </a:p>
          <a:p>
            <a:pPr indent="-82550" lvl="0" marL="0" rtl="0" algn="just">
              <a:lnSpc>
                <a:spcPct val="85000"/>
              </a:lnSpc>
              <a:spcBef>
                <a:spcPts val="400"/>
              </a:spcBef>
              <a:spcAft>
                <a:spcPts val="0"/>
              </a:spcAft>
              <a:buClr>
                <a:srgbClr val="000099"/>
              </a:buClr>
              <a:buSzPts val="1300"/>
              <a:buFont typeface="Noto Sans Symbols"/>
              <a:buChar char="❖"/>
            </a:pPr>
            <a:r>
              <a:rPr b="0" i="0" lang="en-US" sz="2000" u="none">
                <a:solidFill>
                  <a:schemeClr val="dk1"/>
                </a:solidFill>
                <a:latin typeface="Arial"/>
                <a:ea typeface="Arial"/>
                <a:cs typeface="Arial"/>
                <a:sym typeface="Arial"/>
              </a:rPr>
              <a:t>Đáp ứng phía máy chủ</a:t>
            </a:r>
            <a:endParaRPr/>
          </a:p>
          <a:p>
            <a:pPr indent="-285750" lvl="1" marL="742950" rtl="0" algn="just">
              <a:lnSpc>
                <a:spcPct val="85000"/>
              </a:lnSpc>
              <a:spcBef>
                <a:spcPts val="400"/>
              </a:spcBef>
              <a:spcAft>
                <a:spcPts val="0"/>
              </a:spcAft>
              <a:buClr>
                <a:srgbClr val="000099"/>
              </a:buClr>
              <a:buSzPts val="2000"/>
              <a:buFont typeface="Noto Sans Symbols"/>
              <a:buChar char="▪"/>
            </a:pPr>
            <a:r>
              <a:rPr b="1" i="0" lang="en-US" sz="2000" u="none">
                <a:solidFill>
                  <a:schemeClr val="dk1"/>
                </a:solidFill>
                <a:latin typeface="Arial"/>
                <a:ea typeface="Arial"/>
                <a:cs typeface="Arial"/>
                <a:sym typeface="Arial"/>
              </a:rPr>
              <a:t>+OK</a:t>
            </a:r>
            <a:endParaRPr/>
          </a:p>
          <a:p>
            <a:pPr indent="-285750" lvl="1" marL="742950" rtl="0" algn="just">
              <a:lnSpc>
                <a:spcPct val="85000"/>
              </a:lnSpc>
              <a:spcBef>
                <a:spcPts val="400"/>
              </a:spcBef>
              <a:spcAft>
                <a:spcPts val="0"/>
              </a:spcAft>
              <a:buClr>
                <a:srgbClr val="000099"/>
              </a:buClr>
              <a:buSzPts val="2000"/>
              <a:buFont typeface="Noto Sans Symbols"/>
              <a:buChar char="▪"/>
            </a:pPr>
            <a:r>
              <a:rPr b="1" i="0" lang="en-US" sz="2000" u="none">
                <a:solidFill>
                  <a:schemeClr val="dk1"/>
                </a:solidFill>
                <a:latin typeface="Arial"/>
                <a:ea typeface="Arial"/>
                <a:cs typeface="Arial"/>
                <a:sym typeface="Arial"/>
              </a:rPr>
              <a:t>-ERR</a:t>
            </a:r>
            <a:endParaRPr b="0" i="0" sz="1800" u="none">
              <a:solidFill>
                <a:schemeClr val="dk1"/>
              </a:solidFill>
              <a:latin typeface="Arial"/>
              <a:ea typeface="Arial"/>
              <a:cs typeface="Arial"/>
              <a:sym typeface="Arial"/>
            </a:endParaRPr>
          </a:p>
          <a:p>
            <a:pPr indent="0" lvl="0" marL="0" rtl="0" algn="just">
              <a:lnSpc>
                <a:spcPct val="85000"/>
              </a:lnSpc>
              <a:spcBef>
                <a:spcPts val="560"/>
              </a:spcBef>
              <a:spcAft>
                <a:spcPts val="0"/>
              </a:spcAft>
              <a:buSzPts val="1820"/>
              <a:buNone/>
            </a:pPr>
            <a:r>
              <a:rPr b="0" i="0" lang="en-US" sz="2800" u="none">
                <a:solidFill>
                  <a:srgbClr val="CC0000"/>
                </a:solidFill>
                <a:latin typeface="Arial"/>
                <a:ea typeface="Arial"/>
                <a:cs typeface="Arial"/>
                <a:sym typeface="Arial"/>
              </a:rPr>
              <a:t>Giai đoạn giao dịch</a:t>
            </a:r>
            <a:endParaRPr b="0" i="1" sz="2800" u="none">
              <a:solidFill>
                <a:srgbClr val="CC0000"/>
              </a:solidFill>
              <a:latin typeface="Arial"/>
              <a:ea typeface="Arial"/>
              <a:cs typeface="Arial"/>
              <a:sym typeface="Arial"/>
            </a:endParaRPr>
          </a:p>
          <a:p>
            <a:pPr indent="0" lvl="0" marL="0" rtl="0" algn="just">
              <a:lnSpc>
                <a:spcPct val="85000"/>
              </a:lnSpc>
              <a:spcBef>
                <a:spcPts val="480"/>
              </a:spcBef>
              <a:spcAft>
                <a:spcPts val="0"/>
              </a:spcAft>
              <a:buSzPts val="1560"/>
              <a:buNone/>
            </a:pPr>
            <a:r>
              <a:rPr b="0" i="0" lang="en-US" sz="2400" u="none">
                <a:solidFill>
                  <a:schemeClr val="dk2"/>
                </a:solidFill>
                <a:latin typeface="Arial"/>
                <a:ea typeface="Arial"/>
                <a:cs typeface="Arial"/>
                <a:sym typeface="Arial"/>
              </a:rPr>
              <a:t>máy khách:</a:t>
            </a:r>
            <a:endParaRPr b="0" i="0" sz="2400" u="none">
              <a:solidFill>
                <a:schemeClr val="dk1"/>
              </a:solidFill>
              <a:latin typeface="Arial"/>
              <a:ea typeface="Arial"/>
              <a:cs typeface="Arial"/>
              <a:sym typeface="Arial"/>
            </a:endParaRPr>
          </a:p>
          <a:p>
            <a:pPr indent="-82550" lvl="0" marL="0" rtl="0" algn="just">
              <a:lnSpc>
                <a:spcPct val="85000"/>
              </a:lnSpc>
              <a:spcBef>
                <a:spcPts val="400"/>
              </a:spcBef>
              <a:spcAft>
                <a:spcPts val="0"/>
              </a:spcAft>
              <a:buClr>
                <a:srgbClr val="000099"/>
              </a:buClr>
              <a:buSzPts val="1300"/>
              <a:buFont typeface="Noto Sans Symbols"/>
              <a:buChar char="❖"/>
            </a:pPr>
            <a:r>
              <a:rPr b="1" i="0" lang="en-US" sz="2000" u="none">
                <a:solidFill>
                  <a:schemeClr val="dk1"/>
                </a:solidFill>
                <a:latin typeface="Arial"/>
                <a:ea typeface="Arial"/>
                <a:cs typeface="Arial"/>
                <a:sym typeface="Arial"/>
              </a:rPr>
              <a:t>list:</a:t>
            </a:r>
            <a:r>
              <a:rPr b="0" i="0" lang="en-US" sz="2000" u="none">
                <a:solidFill>
                  <a:schemeClr val="dk1"/>
                </a:solidFill>
                <a:latin typeface="Arial"/>
                <a:ea typeface="Arial"/>
                <a:cs typeface="Arial"/>
                <a:sym typeface="Arial"/>
              </a:rPr>
              <a:t> liệt kê các số thông điệp</a:t>
            </a:r>
            <a:endParaRPr/>
          </a:p>
          <a:p>
            <a:pPr indent="-82550" lvl="0" marL="0" rtl="0" algn="just">
              <a:lnSpc>
                <a:spcPct val="85000"/>
              </a:lnSpc>
              <a:spcBef>
                <a:spcPts val="400"/>
              </a:spcBef>
              <a:spcAft>
                <a:spcPts val="0"/>
              </a:spcAft>
              <a:buClr>
                <a:srgbClr val="000099"/>
              </a:buClr>
              <a:buSzPts val="1300"/>
              <a:buFont typeface="Noto Sans Symbols"/>
              <a:buChar char="❖"/>
            </a:pPr>
            <a:r>
              <a:rPr b="1" i="0" lang="en-US" sz="2000" u="none">
                <a:solidFill>
                  <a:schemeClr val="dk1"/>
                </a:solidFill>
                <a:latin typeface="Arial"/>
                <a:ea typeface="Arial"/>
                <a:cs typeface="Arial"/>
                <a:sym typeface="Arial"/>
              </a:rPr>
              <a:t>retr:</a:t>
            </a:r>
            <a:r>
              <a:rPr b="0" i="0" lang="en-US" sz="2000" u="none">
                <a:solidFill>
                  <a:schemeClr val="dk1"/>
                </a:solidFill>
                <a:latin typeface="Arial"/>
                <a:ea typeface="Arial"/>
                <a:cs typeface="Arial"/>
                <a:sym typeface="Arial"/>
              </a:rPr>
              <a:t> trích xuất thông điệp theo số</a:t>
            </a:r>
            <a:endParaRPr/>
          </a:p>
          <a:p>
            <a:pPr indent="-82550" lvl="0" marL="0" rtl="0" algn="just">
              <a:lnSpc>
                <a:spcPct val="85000"/>
              </a:lnSpc>
              <a:spcBef>
                <a:spcPts val="400"/>
              </a:spcBef>
              <a:spcAft>
                <a:spcPts val="0"/>
              </a:spcAft>
              <a:buClr>
                <a:srgbClr val="000099"/>
              </a:buClr>
              <a:buSzPts val="1300"/>
              <a:buFont typeface="Noto Sans Symbols"/>
              <a:buChar char="❖"/>
            </a:pPr>
            <a:r>
              <a:rPr b="1" i="0" lang="en-US" sz="2000" u="none">
                <a:solidFill>
                  <a:schemeClr val="dk1"/>
                </a:solidFill>
                <a:latin typeface="Arial"/>
                <a:ea typeface="Arial"/>
                <a:cs typeface="Arial"/>
                <a:sym typeface="Arial"/>
              </a:rPr>
              <a:t>dele:</a:t>
            </a:r>
            <a:r>
              <a:rPr b="0" i="0" lang="en-US" sz="2000" u="none">
                <a:solidFill>
                  <a:schemeClr val="dk1"/>
                </a:solidFill>
                <a:latin typeface="Arial"/>
                <a:ea typeface="Arial"/>
                <a:cs typeface="Arial"/>
                <a:sym typeface="Arial"/>
              </a:rPr>
              <a:t> xóa</a:t>
            </a:r>
            <a:endParaRPr/>
          </a:p>
          <a:p>
            <a:pPr indent="-82550" lvl="0" marL="0" rtl="0" algn="just">
              <a:lnSpc>
                <a:spcPct val="85000"/>
              </a:lnSpc>
              <a:spcBef>
                <a:spcPts val="400"/>
              </a:spcBef>
              <a:spcAft>
                <a:spcPts val="0"/>
              </a:spcAft>
              <a:buClr>
                <a:srgbClr val="000099"/>
              </a:buClr>
              <a:buSzPts val="1300"/>
              <a:buFont typeface="Noto Sans Symbols"/>
              <a:buChar char="❖"/>
            </a:pPr>
            <a:r>
              <a:rPr b="1" i="0" lang="en-US" sz="2000" u="none">
                <a:solidFill>
                  <a:schemeClr val="dk1"/>
                </a:solidFill>
                <a:latin typeface="Arial"/>
                <a:ea typeface="Arial"/>
                <a:cs typeface="Arial"/>
                <a:sym typeface="Arial"/>
              </a:rPr>
              <a:t>quit</a:t>
            </a:r>
            <a:endParaRPr/>
          </a:p>
        </p:txBody>
      </p:sp>
      <p:sp>
        <p:nvSpPr>
          <p:cNvPr id="4495" name="Google Shape;4495;p60"/>
          <p:cNvSpPr txBox="1"/>
          <p:nvPr/>
        </p:nvSpPr>
        <p:spPr>
          <a:xfrm>
            <a:off x="4340225" y="2309812"/>
            <a:ext cx="3562350" cy="4062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C: list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S: 1 498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S: 2 912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S: .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C: retr 1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S: &lt;message 1 contents&gt;</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S: .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C: dele 1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C: retr 2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S: &lt;message 1 contents&gt;</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S: .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C: dele 2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C: quit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S: +OK </a:t>
            </a:r>
            <a:r>
              <a:rPr b="1" i="0" lang="en-US" sz="1400" u="none">
                <a:solidFill>
                  <a:schemeClr val="dk1"/>
                </a:solidFill>
                <a:latin typeface="Arial"/>
                <a:ea typeface="Arial"/>
                <a:cs typeface="Arial"/>
                <a:sym typeface="Arial"/>
              </a:rPr>
              <a:t>POP3 máy chủ signing off</a:t>
            </a:r>
            <a:endParaRPr/>
          </a:p>
        </p:txBody>
      </p:sp>
      <p:sp>
        <p:nvSpPr>
          <p:cNvPr id="4496" name="Google Shape;4496;p60"/>
          <p:cNvSpPr txBox="1"/>
          <p:nvPr/>
        </p:nvSpPr>
        <p:spPr>
          <a:xfrm>
            <a:off x="4989512" y="590550"/>
            <a:ext cx="3413125" cy="175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 +OK POP3 máy chủ ready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 user bob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 +OK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 pass hungry </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 +OK</a:t>
            </a:r>
            <a:r>
              <a:rPr b="1" i="0" lang="en-US" sz="1400" u="none">
                <a:solidFill>
                  <a:schemeClr val="dk1"/>
                </a:solidFill>
                <a:latin typeface="Arial"/>
                <a:ea typeface="Arial"/>
                <a:cs typeface="Arial"/>
                <a:sym typeface="Arial"/>
              </a:rPr>
              <a:t> user successfully logged on</a:t>
            </a:r>
            <a:endParaRPr/>
          </a:p>
        </p:txBody>
      </p:sp>
      <p:sp>
        <p:nvSpPr>
          <p:cNvPr id="4497" name="Google Shape;4497;p60"/>
          <p:cNvSpPr/>
          <p:nvPr/>
        </p:nvSpPr>
        <p:spPr>
          <a:xfrm>
            <a:off x="4972050" y="847725"/>
            <a:ext cx="371475" cy="1457325"/>
          </a:xfrm>
          <a:custGeom>
            <a:rect b="b" l="l" r="r" t="t"/>
            <a:pathLst>
              <a:path extrusionOk="0" h="918" w="234">
                <a:moveTo>
                  <a:pt x="234" y="0"/>
                </a:moveTo>
                <a:lnTo>
                  <a:pt x="0" y="0"/>
                </a:lnTo>
                <a:lnTo>
                  <a:pt x="0" y="918"/>
                </a:lnTo>
                <a:lnTo>
                  <a:pt x="228" y="918"/>
                </a:lnTo>
              </a:path>
            </a:pathLst>
          </a:custGeom>
          <a:noFill/>
          <a:ln cap="flat" cmpd="sng" w="19050">
            <a:solidFill>
              <a:srgbClr val="FF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498" name="Google Shape;4498;p60"/>
          <p:cNvCxnSpPr/>
          <p:nvPr/>
        </p:nvCxnSpPr>
        <p:spPr>
          <a:xfrm flipH="1" rot="10800000">
            <a:off x="4241800" y="1449387"/>
            <a:ext cx="644525" cy="230187"/>
          </a:xfrm>
          <a:prstGeom prst="straightConnector1">
            <a:avLst/>
          </a:prstGeom>
          <a:noFill/>
          <a:ln cap="flat" cmpd="sng" w="19050">
            <a:solidFill>
              <a:srgbClr val="CC0000"/>
            </a:solidFill>
            <a:prstDash val="solid"/>
            <a:miter lim="800000"/>
            <a:headEnd len="med" w="med" type="none"/>
            <a:tailEnd len="med" w="med" type="triangle"/>
          </a:ln>
        </p:spPr>
      </p:cxnSp>
      <p:sp>
        <p:nvSpPr>
          <p:cNvPr id="4499" name="Google Shape;4499;p60"/>
          <p:cNvSpPr/>
          <p:nvPr/>
        </p:nvSpPr>
        <p:spPr>
          <a:xfrm>
            <a:off x="4973637" y="2428875"/>
            <a:ext cx="371475" cy="3895725"/>
          </a:xfrm>
          <a:custGeom>
            <a:rect b="b" l="l" r="r" t="t"/>
            <a:pathLst>
              <a:path extrusionOk="0" h="918" w="234">
                <a:moveTo>
                  <a:pt x="234" y="0"/>
                </a:moveTo>
                <a:lnTo>
                  <a:pt x="0" y="0"/>
                </a:lnTo>
                <a:lnTo>
                  <a:pt x="0" y="918"/>
                </a:lnTo>
                <a:lnTo>
                  <a:pt x="228" y="918"/>
                </a:lnTo>
              </a:path>
            </a:pathLst>
          </a:custGeom>
          <a:noFill/>
          <a:ln cap="flat" cmpd="sng" w="19050">
            <a:solidFill>
              <a:srgbClr val="CC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500" name="Google Shape;4500;p60"/>
          <p:cNvCxnSpPr/>
          <p:nvPr/>
        </p:nvCxnSpPr>
        <p:spPr>
          <a:xfrm flipH="1" rot="10800000">
            <a:off x="3536950" y="3941762"/>
            <a:ext cx="1349375" cy="300037"/>
          </a:xfrm>
          <a:prstGeom prst="straightConnector1">
            <a:avLst/>
          </a:prstGeom>
          <a:noFill/>
          <a:ln cap="flat" cmpd="sng" w="19050">
            <a:solidFill>
              <a:srgbClr val="CC0000"/>
            </a:solidFill>
            <a:prstDash val="solid"/>
            <a:miter lim="800000"/>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5" name="Shape 4505"/>
        <p:cNvGrpSpPr/>
        <p:nvPr/>
      </p:nvGrpSpPr>
      <p:grpSpPr>
        <a:xfrm>
          <a:off x="0" y="0"/>
          <a:ext cx="0" cy="0"/>
          <a:chOff x="0" y="0"/>
          <a:chExt cx="0" cy="0"/>
        </a:xfrm>
      </p:grpSpPr>
      <p:sp>
        <p:nvSpPr>
          <p:cNvPr id="4506" name="Google Shape;4506;p61"/>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 </a:t>
            </a:r>
            <a:endParaRPr/>
          </a:p>
        </p:txBody>
      </p:sp>
      <p:sp>
        <p:nvSpPr>
          <p:cNvPr id="4507" name="Google Shape;4507;p61"/>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508" name="Google Shape;4508;p61"/>
          <p:cNvPicPr preferRelativeResize="0"/>
          <p:nvPr/>
        </p:nvPicPr>
        <p:blipFill rotWithShape="1">
          <a:blip r:embed="rId3">
            <a:alphaModFix/>
          </a:blip>
          <a:srcRect b="0" l="0" r="0" t="0"/>
          <a:stretch/>
        </p:blipFill>
        <p:spPr>
          <a:xfrm>
            <a:off x="428625" y="957262"/>
            <a:ext cx="5942012" cy="173037"/>
          </a:xfrm>
          <a:prstGeom prst="rect">
            <a:avLst/>
          </a:prstGeom>
          <a:noFill/>
          <a:ln>
            <a:noFill/>
          </a:ln>
        </p:spPr>
      </p:pic>
      <p:sp>
        <p:nvSpPr>
          <p:cNvPr id="4509" name="Google Shape;4509;p61"/>
          <p:cNvSpPr txBox="1"/>
          <p:nvPr>
            <p:ph type="title"/>
          </p:nvPr>
        </p:nvSpPr>
        <p:spPr>
          <a:xfrm>
            <a:off x="381000" y="293687"/>
            <a:ext cx="7772400" cy="795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POP3 và IMAP</a:t>
            </a:r>
            <a:endParaRPr/>
          </a:p>
        </p:txBody>
      </p:sp>
      <p:sp>
        <p:nvSpPr>
          <p:cNvPr id="4510" name="Google Shape;4510;p61"/>
          <p:cNvSpPr txBox="1"/>
          <p:nvPr>
            <p:ph idx="1" type="body"/>
          </p:nvPr>
        </p:nvSpPr>
        <p:spPr>
          <a:xfrm>
            <a:off x="276225" y="1343025"/>
            <a:ext cx="4054475"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Tìm hiểu thêm về POP3</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Ví dụ trên sử dụng chế độ “tải xuống và xóa” của POP3</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Bob không thể đọc lại thư điện tử nếu anh ta thay đổi máy khách</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Chế độ “tải xuống-và-giữ” của POP3: sao chép các thông điệp  trên các máy khách khác nhau</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POP3 không giữ trạng thái của các phiên làm việc</a:t>
            </a:r>
            <a:endParaRPr/>
          </a:p>
        </p:txBody>
      </p:sp>
      <p:sp>
        <p:nvSpPr>
          <p:cNvPr id="4511" name="Google Shape;4511;p61"/>
          <p:cNvSpPr txBox="1"/>
          <p:nvPr>
            <p:ph idx="1" type="body"/>
          </p:nvPr>
        </p:nvSpPr>
        <p:spPr>
          <a:xfrm>
            <a:off x="4483100" y="1381125"/>
            <a:ext cx="4037012"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IMAP</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Giữ tất cả các thông điệp ở một nơi: tại máy chủ</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Cho phép người dùng tổ chức, sắp xếp các thông điệp trong các thư mục</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Giữ trạng thái của người dùng trong suốt phiên làm việc:</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Các tên của các thư mục và ánh xạ giữa các ID của thông điệp và tên của thư mục</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6" name="Shape 4516"/>
        <p:cNvGrpSpPr/>
        <p:nvPr/>
      </p:nvGrpSpPr>
      <p:grpSpPr>
        <a:xfrm>
          <a:off x="0" y="0"/>
          <a:ext cx="0" cy="0"/>
          <a:chOff x="0" y="0"/>
          <a:chExt cx="0" cy="0"/>
        </a:xfrm>
      </p:grpSpPr>
      <p:sp>
        <p:nvSpPr>
          <p:cNvPr id="4517" name="Google Shape;4517;p6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518" name="Google Shape;4518;p6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4519" name="Google Shape;4519;p62"/>
          <p:cNvSpPr txBox="1"/>
          <p:nvPr/>
        </p:nvSpPr>
        <p:spPr>
          <a:xfrm>
            <a:off x="533400" y="228600"/>
            <a:ext cx="7772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Nội dung</a:t>
            </a:r>
            <a:endParaRPr/>
          </a:p>
        </p:txBody>
      </p:sp>
      <p:sp>
        <p:nvSpPr>
          <p:cNvPr id="4520" name="Google Shape;4520;p62"/>
          <p:cNvSpPr txBox="1"/>
          <p:nvPr/>
        </p:nvSpPr>
        <p:spPr>
          <a:xfrm>
            <a:off x="533400" y="1611312"/>
            <a:ext cx="4068762" cy="4648200"/>
          </a:xfrm>
          <a:prstGeom prst="rect">
            <a:avLst/>
          </a:prstGeom>
          <a:noFill/>
          <a:ln>
            <a:noFill/>
          </a:ln>
        </p:spPr>
        <p:txBody>
          <a:bodyPr anchorCtr="0" anchor="t" bIns="45700" lIns="91425" spcFirstLastPara="1" rIns="91425" wrap="square" tIns="45700">
            <a:noAutofit/>
          </a:bodyPr>
          <a:lstStyle/>
          <a:p>
            <a:pPr indent="-633412" lvl="0" marL="633412" marR="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2.1 Các nguyên lý của các ứng dụng mạng</a:t>
            </a:r>
            <a:endParaRPr/>
          </a:p>
          <a:p>
            <a:pPr indent="-633412" lvl="0" marL="633412"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2.2 Web và HTTP</a:t>
            </a:r>
            <a:endParaRPr/>
          </a:p>
          <a:p>
            <a:pPr indent="-633412" lvl="0" marL="633412"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2.3 FTP </a:t>
            </a:r>
            <a:endParaRPr/>
          </a:p>
          <a:p>
            <a:pPr indent="-633412" lvl="0" marL="633412"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2.4 Thư điện tử</a:t>
            </a:r>
            <a:endParaRPr/>
          </a:p>
          <a:p>
            <a:pPr indent="-285749" lvl="1" marL="912812"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SMTP, POP3, IMAP</a:t>
            </a:r>
            <a:endParaRPr/>
          </a:p>
          <a:p>
            <a:pPr indent="-633412" lvl="0" marL="633412" marR="0" rtl="0" algn="l">
              <a:lnSpc>
                <a:spcPct val="85000"/>
              </a:lnSpc>
              <a:spcBef>
                <a:spcPts val="560"/>
              </a:spcBef>
              <a:spcAft>
                <a:spcPts val="0"/>
              </a:spcAft>
              <a:buClr>
                <a:srgbClr val="C00000"/>
              </a:buClr>
              <a:buSzPts val="2800"/>
              <a:buFont typeface="Arial"/>
              <a:buNone/>
            </a:pPr>
            <a:r>
              <a:rPr b="0" i="0" lang="en-US" sz="2800" u="none">
                <a:solidFill>
                  <a:srgbClr val="C00000"/>
                </a:solidFill>
                <a:latin typeface="Arial"/>
                <a:ea typeface="Arial"/>
                <a:cs typeface="Arial"/>
                <a:sym typeface="Arial"/>
              </a:rPr>
              <a:t>2.5 DNS</a:t>
            </a:r>
            <a:endParaRPr/>
          </a:p>
          <a:p>
            <a:pPr indent="0" lvl="0" marL="0" marR="0" rtl="0" algn="l">
              <a:lnSpc>
                <a:spcPct val="100000"/>
              </a:lnSpc>
              <a:spcBef>
                <a:spcPts val="0"/>
              </a:spcBef>
              <a:spcAft>
                <a:spcPts val="0"/>
              </a:spcAft>
              <a:buNone/>
            </a:pPr>
            <a:r>
              <a:t/>
            </a:r>
            <a:endParaRPr b="0" i="0" sz="2800" u="none">
              <a:solidFill>
                <a:srgbClr val="C00000"/>
              </a:solidFill>
              <a:latin typeface="Arial"/>
              <a:ea typeface="Arial"/>
              <a:cs typeface="Arial"/>
              <a:sym typeface="Arial"/>
            </a:endParaRPr>
          </a:p>
        </p:txBody>
      </p:sp>
      <p:sp>
        <p:nvSpPr>
          <p:cNvPr id="4521" name="Google Shape;4521;p62"/>
          <p:cNvSpPr txBox="1"/>
          <p:nvPr/>
        </p:nvSpPr>
        <p:spPr>
          <a:xfrm>
            <a:off x="4673600" y="1600200"/>
            <a:ext cx="3876675" cy="46482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2.6 Các ứng dụng P2P</a:t>
            </a:r>
            <a:endParaRPr/>
          </a:p>
          <a:p>
            <a:pPr indent="-457200" lvl="0" marL="457200"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2.7 Lập trình socket  với UDP và TCP</a:t>
            </a:r>
            <a:endParaRPr/>
          </a:p>
        </p:txBody>
      </p:sp>
      <p:pic>
        <p:nvPicPr>
          <p:cNvPr descr="underline_base" id="4522" name="Google Shape;4522;p62"/>
          <p:cNvPicPr preferRelativeResize="0"/>
          <p:nvPr/>
        </p:nvPicPr>
        <p:blipFill rotWithShape="1">
          <a:blip r:embed="rId3">
            <a:alphaModFix/>
          </a:blip>
          <a:srcRect b="0" l="0" r="0" t="0"/>
          <a:stretch/>
        </p:blipFill>
        <p:spPr>
          <a:xfrm>
            <a:off x="601662" y="1025525"/>
            <a:ext cx="4113212" cy="17303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7" name="Shape 4527"/>
        <p:cNvGrpSpPr/>
        <p:nvPr/>
      </p:nvGrpSpPr>
      <p:grpSpPr>
        <a:xfrm>
          <a:off x="0" y="0"/>
          <a:ext cx="0" cy="0"/>
          <a:chOff x="0" y="0"/>
          <a:chExt cx="0" cy="0"/>
        </a:xfrm>
      </p:grpSpPr>
      <p:sp>
        <p:nvSpPr>
          <p:cNvPr id="4528" name="Google Shape;4528;p6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529" name="Google Shape;4529;p6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530" name="Google Shape;4530;p63"/>
          <p:cNvPicPr preferRelativeResize="0"/>
          <p:nvPr/>
        </p:nvPicPr>
        <p:blipFill rotWithShape="1">
          <a:blip r:embed="rId3">
            <a:alphaModFix/>
          </a:blip>
          <a:srcRect b="0" l="0" r="0" t="0"/>
          <a:stretch/>
        </p:blipFill>
        <p:spPr>
          <a:xfrm>
            <a:off x="581025" y="1219200"/>
            <a:ext cx="5942012" cy="173037"/>
          </a:xfrm>
          <a:prstGeom prst="rect">
            <a:avLst/>
          </a:prstGeom>
          <a:noFill/>
          <a:ln>
            <a:noFill/>
          </a:ln>
        </p:spPr>
      </p:pic>
      <p:sp>
        <p:nvSpPr>
          <p:cNvPr id="4531" name="Google Shape;4531;p63"/>
          <p:cNvSpPr txBox="1"/>
          <p:nvPr>
            <p:ph type="title"/>
          </p:nvPr>
        </p:nvSpPr>
        <p:spPr>
          <a:xfrm>
            <a:off x="533400" y="169862"/>
            <a:ext cx="77724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Hệ thống tên miền (DNS: domain name system)</a:t>
            </a:r>
            <a:endParaRPr/>
          </a:p>
        </p:txBody>
      </p:sp>
      <p:sp>
        <p:nvSpPr>
          <p:cNvPr id="4532" name="Google Shape;4532;p63"/>
          <p:cNvSpPr txBox="1"/>
          <p:nvPr>
            <p:ph idx="1" type="body"/>
          </p:nvPr>
        </p:nvSpPr>
        <p:spPr>
          <a:xfrm>
            <a:off x="382587" y="1392237"/>
            <a:ext cx="3810000" cy="4648200"/>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560"/>
              <a:buNone/>
            </a:pPr>
            <a:r>
              <a:rPr b="0" i="1" lang="en-US" sz="2400" u="none">
                <a:solidFill>
                  <a:srgbClr val="000099"/>
                </a:solidFill>
                <a:latin typeface="Arial"/>
                <a:ea typeface="Arial"/>
                <a:cs typeface="Arial"/>
                <a:sym typeface="Arial"/>
              </a:rPr>
              <a:t>Con người:</a:t>
            </a:r>
            <a:r>
              <a:rPr b="0" i="0" lang="en-US" sz="2400" u="none">
                <a:solidFill>
                  <a:schemeClr val="dk1"/>
                </a:solidFill>
                <a:latin typeface="Arial"/>
                <a:ea typeface="Arial"/>
                <a:cs typeface="Arial"/>
                <a:sym typeface="Arial"/>
              </a:rPr>
              <a:t> nhiều cách nhận dạng:</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Số an sinh xã hội, tên, số hộ chiếu</a:t>
            </a:r>
            <a:endParaRPr/>
          </a:p>
          <a:p>
            <a:pPr indent="0" lvl="0" marL="0" rtl="0" algn="just">
              <a:lnSpc>
                <a:spcPct val="85000"/>
              </a:lnSpc>
              <a:spcBef>
                <a:spcPts val="480"/>
              </a:spcBef>
              <a:spcAft>
                <a:spcPts val="0"/>
              </a:spcAft>
              <a:buSzPts val="1560"/>
              <a:buNone/>
            </a:pPr>
            <a:r>
              <a:rPr b="0" i="1" lang="en-US" sz="2400" u="none">
                <a:solidFill>
                  <a:srgbClr val="000099"/>
                </a:solidFill>
                <a:latin typeface="Arial"/>
                <a:ea typeface="Arial"/>
                <a:cs typeface="Arial"/>
                <a:sym typeface="Arial"/>
              </a:rPr>
              <a:t>Các hệ thống đầu cuối Internet, bộ định tuyến:</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Địa chỉ IP (32 bit) – được dùng cho định địa chỉ gói tin </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“tên”, ví dụ www.yahoo.com – được dùng bởi con người</a:t>
            </a:r>
            <a:endParaRPr/>
          </a:p>
          <a:p>
            <a:pPr indent="0" lvl="0" marL="0" rtl="0" algn="just">
              <a:lnSpc>
                <a:spcPct val="85000"/>
              </a:lnSpc>
              <a:spcBef>
                <a:spcPts val="480"/>
              </a:spcBef>
              <a:spcAft>
                <a:spcPts val="0"/>
              </a:spcAft>
              <a:buSzPts val="1560"/>
              <a:buNone/>
            </a:pPr>
            <a:r>
              <a:rPr b="0" i="1" lang="en-US" sz="2400" u="sng">
                <a:solidFill>
                  <a:srgbClr val="CC0000"/>
                </a:solidFill>
                <a:latin typeface="Arial"/>
                <a:ea typeface="Arial"/>
                <a:cs typeface="Arial"/>
                <a:sym typeface="Arial"/>
              </a:rPr>
              <a:t>Q:</a:t>
            </a:r>
            <a:r>
              <a:rPr b="0" i="0" lang="en-US" sz="2400" u="none">
                <a:solidFill>
                  <a:schemeClr val="dk1"/>
                </a:solidFill>
                <a:latin typeface="Arial"/>
                <a:ea typeface="Arial"/>
                <a:cs typeface="Arial"/>
                <a:sym typeface="Arial"/>
              </a:rPr>
              <a:t> làm cách nào để ánh xạ giữa địa chỉ IP và tên, và ngược lại?</a:t>
            </a:r>
            <a:endParaRPr/>
          </a:p>
        </p:txBody>
      </p:sp>
      <p:sp>
        <p:nvSpPr>
          <p:cNvPr id="4533" name="Google Shape;4533;p63"/>
          <p:cNvSpPr txBox="1"/>
          <p:nvPr>
            <p:ph idx="1" type="body"/>
          </p:nvPr>
        </p:nvSpPr>
        <p:spPr>
          <a:xfrm>
            <a:off x="4352925" y="1439862"/>
            <a:ext cx="4648200" cy="5006975"/>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Hệ thống tên miền (Domain Name System):</a:t>
            </a:r>
            <a:endParaRPr/>
          </a:p>
          <a:p>
            <a:pPr indent="-99060" lvl="0" marL="0" rtl="0" algn="just">
              <a:lnSpc>
                <a:spcPct val="85000"/>
              </a:lnSpc>
              <a:spcBef>
                <a:spcPts val="480"/>
              </a:spcBef>
              <a:spcAft>
                <a:spcPts val="0"/>
              </a:spcAft>
              <a:buClr>
                <a:srgbClr val="000099"/>
              </a:buClr>
              <a:buSzPts val="1560"/>
              <a:buFont typeface="Noto Sans Symbols"/>
              <a:buChar char="❖"/>
            </a:pPr>
            <a:r>
              <a:rPr b="0" i="1" lang="en-US" sz="2400" u="none">
                <a:solidFill>
                  <a:srgbClr val="000099"/>
                </a:solidFill>
                <a:latin typeface="Arial"/>
                <a:ea typeface="Arial"/>
                <a:cs typeface="Arial"/>
                <a:sym typeface="Arial"/>
              </a:rPr>
              <a:t>Cơ sở dữ liệu phân tán </a:t>
            </a:r>
            <a:r>
              <a:rPr b="0" i="0" lang="en-US" sz="2400" u="none">
                <a:solidFill>
                  <a:schemeClr val="dk1"/>
                </a:solidFill>
                <a:latin typeface="Arial"/>
                <a:ea typeface="Arial"/>
                <a:cs typeface="Arial"/>
                <a:sym typeface="Arial"/>
              </a:rPr>
              <a:t>được thực hiện theo tổ chức phân cấp của nhiều </a:t>
            </a:r>
            <a:r>
              <a:rPr b="0" i="1" lang="en-US" sz="2400" u="none">
                <a:solidFill>
                  <a:srgbClr val="000099"/>
                </a:solidFill>
                <a:latin typeface="Arial"/>
                <a:ea typeface="Arial"/>
                <a:cs typeface="Arial"/>
                <a:sym typeface="Arial"/>
              </a:rPr>
              <a:t>máy chủ DNS</a:t>
            </a:r>
            <a:endParaRPr/>
          </a:p>
          <a:p>
            <a:pPr indent="-99060" lvl="0" marL="0" rtl="0" algn="just">
              <a:lnSpc>
                <a:spcPct val="85000"/>
              </a:lnSpc>
              <a:spcBef>
                <a:spcPts val="480"/>
              </a:spcBef>
              <a:spcAft>
                <a:spcPts val="0"/>
              </a:spcAft>
              <a:buClr>
                <a:srgbClr val="000099"/>
              </a:buClr>
              <a:buSzPts val="1560"/>
              <a:buFont typeface="Noto Sans Symbols"/>
              <a:buChar char="❖"/>
            </a:pPr>
            <a:r>
              <a:rPr b="0" i="1" lang="en-US" sz="2400" u="none">
                <a:solidFill>
                  <a:srgbClr val="000099"/>
                </a:solidFill>
                <a:latin typeface="Arial"/>
                <a:ea typeface="Arial"/>
                <a:cs typeface="Arial"/>
                <a:sym typeface="Arial"/>
              </a:rPr>
              <a:t>Giao thức lớp ứng dụng:</a:t>
            </a:r>
            <a:r>
              <a:rPr b="0" i="0" lang="en-US" sz="2400" u="none">
                <a:solidFill>
                  <a:schemeClr val="dk1"/>
                </a:solidFill>
                <a:latin typeface="Arial"/>
                <a:ea typeface="Arial"/>
                <a:cs typeface="Arial"/>
                <a:sym typeface="Arial"/>
              </a:rPr>
              <a:t> các hệ thống đầu cuối, các máy chủ tên miền trao đổi để </a:t>
            </a:r>
            <a:r>
              <a:rPr b="0" i="1" lang="en-US" sz="2400" u="none">
                <a:solidFill>
                  <a:srgbClr val="000099"/>
                </a:solidFill>
                <a:latin typeface="Arial"/>
                <a:ea typeface="Arial"/>
                <a:cs typeface="Arial"/>
                <a:sym typeface="Arial"/>
              </a:rPr>
              <a:t>phân giải </a:t>
            </a:r>
            <a:r>
              <a:rPr b="0" i="0" lang="en-US" sz="2400" u="none">
                <a:solidFill>
                  <a:schemeClr val="dk1"/>
                </a:solidFill>
                <a:latin typeface="Arial"/>
                <a:ea typeface="Arial"/>
                <a:cs typeface="Arial"/>
                <a:sym typeface="Arial"/>
              </a:rPr>
              <a:t>tên (dịch địa chỉ ⬄ tên)</a:t>
            </a:r>
            <a:endParaRPr/>
          </a:p>
          <a:p>
            <a:pPr indent="-285750" lvl="1" marL="742950" rtl="0" algn="just">
              <a:lnSpc>
                <a:spcPct val="90000"/>
              </a:lnSpc>
              <a:spcBef>
                <a:spcPts val="440"/>
              </a:spcBef>
              <a:spcAft>
                <a:spcPts val="0"/>
              </a:spcAft>
              <a:buClr>
                <a:srgbClr val="000099"/>
              </a:buClr>
              <a:buSzPts val="2200"/>
              <a:buFont typeface="Noto Sans Symbols"/>
              <a:buChar char="▪"/>
            </a:pPr>
            <a:r>
              <a:rPr b="0" i="0" lang="en-US" sz="2200" u="none">
                <a:solidFill>
                  <a:schemeClr val="dk1"/>
                </a:solidFill>
                <a:latin typeface="Arial"/>
                <a:ea typeface="Arial"/>
                <a:cs typeface="Arial"/>
                <a:sym typeface="Arial"/>
              </a:rPr>
              <a:t>Lưu ý: chức năng trong phần lõi Internet, được thực hiện như là giao thức lớp ứng dụng</a:t>
            </a:r>
            <a:endParaRPr/>
          </a:p>
          <a:p>
            <a:pPr indent="-285750" lvl="1" marL="742950" rtl="0" algn="just">
              <a:lnSpc>
                <a:spcPct val="90000"/>
              </a:lnSpc>
              <a:spcBef>
                <a:spcPts val="440"/>
              </a:spcBef>
              <a:spcAft>
                <a:spcPts val="0"/>
              </a:spcAft>
              <a:buClr>
                <a:srgbClr val="000099"/>
              </a:buClr>
              <a:buSzPts val="2200"/>
              <a:buFont typeface="Noto Sans Symbols"/>
              <a:buChar char="▪"/>
            </a:pPr>
            <a:r>
              <a:rPr b="0" i="0" lang="en-US" sz="2200" u="none">
                <a:solidFill>
                  <a:schemeClr val="dk1"/>
                </a:solidFill>
                <a:latin typeface="Arial"/>
                <a:ea typeface="Arial"/>
                <a:cs typeface="Arial"/>
                <a:sym typeface="Arial"/>
              </a:rPr>
              <a:t>Sự phức tạp ở “biên” của mạng”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3">
                                            <p:txEl>
                                              <p:pRg end="0" st="0"/>
                                            </p:txEl>
                                          </p:spTgt>
                                        </p:tgtEl>
                                        <p:attrNameLst>
                                          <p:attrName>style.visibility</p:attrName>
                                        </p:attrNameLst>
                                      </p:cBhvr>
                                      <p:to>
                                        <p:strVal val="visible"/>
                                      </p:to>
                                    </p:set>
                                    <p:animEffect filter="fade" transition="in">
                                      <p:cBhvr>
                                        <p:cTn dur="500"/>
                                        <p:tgtEl>
                                          <p:spTgt spid="45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3">
                                            <p:txEl>
                                              <p:pRg end="1" st="1"/>
                                            </p:txEl>
                                          </p:spTgt>
                                        </p:tgtEl>
                                        <p:attrNameLst>
                                          <p:attrName>style.visibility</p:attrName>
                                        </p:attrNameLst>
                                      </p:cBhvr>
                                      <p:to>
                                        <p:strVal val="visible"/>
                                      </p:to>
                                    </p:set>
                                    <p:animEffect filter="fade" transition="in">
                                      <p:cBhvr>
                                        <p:cTn dur="500"/>
                                        <p:tgtEl>
                                          <p:spTgt spid="45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3">
                                            <p:txEl>
                                              <p:pRg end="2" st="2"/>
                                            </p:txEl>
                                          </p:spTgt>
                                        </p:tgtEl>
                                        <p:attrNameLst>
                                          <p:attrName>style.visibility</p:attrName>
                                        </p:attrNameLst>
                                      </p:cBhvr>
                                      <p:to>
                                        <p:strVal val="visible"/>
                                      </p:to>
                                    </p:set>
                                    <p:animEffect filter="fade" transition="in">
                                      <p:cBhvr>
                                        <p:cTn dur="500"/>
                                        <p:tgtEl>
                                          <p:spTgt spid="45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3">
                                            <p:txEl>
                                              <p:pRg end="3" st="3"/>
                                            </p:txEl>
                                          </p:spTgt>
                                        </p:tgtEl>
                                        <p:attrNameLst>
                                          <p:attrName>style.visibility</p:attrName>
                                        </p:attrNameLst>
                                      </p:cBhvr>
                                      <p:to>
                                        <p:strVal val="visible"/>
                                      </p:to>
                                    </p:set>
                                    <p:animEffect filter="fade" transition="in">
                                      <p:cBhvr>
                                        <p:cTn dur="500"/>
                                        <p:tgtEl>
                                          <p:spTgt spid="45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3">
                                            <p:txEl>
                                              <p:pRg end="4" st="4"/>
                                            </p:txEl>
                                          </p:spTgt>
                                        </p:tgtEl>
                                        <p:attrNameLst>
                                          <p:attrName>style.visibility</p:attrName>
                                        </p:attrNameLst>
                                      </p:cBhvr>
                                      <p:to>
                                        <p:strVal val="visible"/>
                                      </p:to>
                                    </p:set>
                                    <p:animEffect filter="fade" transition="in">
                                      <p:cBhvr>
                                        <p:cTn dur="500"/>
                                        <p:tgtEl>
                                          <p:spTgt spid="45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8" name="Shape 4538"/>
        <p:cNvGrpSpPr/>
        <p:nvPr/>
      </p:nvGrpSpPr>
      <p:grpSpPr>
        <a:xfrm>
          <a:off x="0" y="0"/>
          <a:ext cx="0" cy="0"/>
          <a:chOff x="0" y="0"/>
          <a:chExt cx="0" cy="0"/>
        </a:xfrm>
      </p:grpSpPr>
      <p:sp>
        <p:nvSpPr>
          <p:cNvPr id="4539" name="Google Shape;4539;p6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540" name="Google Shape;4540;p6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4541" name="Google Shape;4541;p64"/>
          <p:cNvSpPr txBox="1"/>
          <p:nvPr>
            <p:ph type="title"/>
          </p:nvPr>
        </p:nvSpPr>
        <p:spPr>
          <a:xfrm>
            <a:off x="533400" y="117475"/>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DNS: các dịch vụ, cấu trúc</a:t>
            </a:r>
            <a:endParaRPr/>
          </a:p>
        </p:txBody>
      </p:sp>
      <p:sp>
        <p:nvSpPr>
          <p:cNvPr id="4542" name="Google Shape;4542;p64"/>
          <p:cNvSpPr txBox="1"/>
          <p:nvPr>
            <p:ph idx="1" type="body"/>
          </p:nvPr>
        </p:nvSpPr>
        <p:spPr>
          <a:xfrm>
            <a:off x="4572000" y="1271587"/>
            <a:ext cx="4191000" cy="2263775"/>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Tại sao không tập trung hóa DNS?</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Một điểm chịu lỗi</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Lưu lượng</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Cơ sở dữ liệu tập trung cách xa nơi yêu cầu</a:t>
            </a:r>
            <a:endParaRPr/>
          </a:p>
          <a:p>
            <a:pPr indent="-99060" lvl="0" marL="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Bảo trì</a:t>
            </a:r>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sp>
        <p:nvSpPr>
          <p:cNvPr id="4543" name="Google Shape;4543;p64"/>
          <p:cNvSpPr txBox="1"/>
          <p:nvPr>
            <p:ph idx="1" type="body"/>
          </p:nvPr>
        </p:nvSpPr>
        <p:spPr>
          <a:xfrm>
            <a:off x="731837" y="1300162"/>
            <a:ext cx="38100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Các dịch vụ DNS</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Dịch tên máy ra địa chỉ IP</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Bí danh máy</a:t>
            </a:r>
            <a:endParaRPr/>
          </a:p>
          <a:p>
            <a:pPr indent="-285750" lvl="1" marL="742950" rtl="0" algn="just">
              <a:lnSpc>
                <a:spcPct val="85000"/>
              </a:lnSpc>
              <a:spcBef>
                <a:spcPts val="400"/>
              </a:spcBef>
              <a:spcAft>
                <a:spcPts val="0"/>
              </a:spcAft>
              <a:buClr>
                <a:srgbClr val="000099"/>
              </a:buClr>
              <a:buSzPts val="2000"/>
              <a:buFont typeface="Noto Sans Symbols"/>
              <a:buChar char="▪"/>
            </a:pPr>
            <a:r>
              <a:rPr b="0" i="0" lang="en-US" sz="2000" u="none">
                <a:solidFill>
                  <a:schemeClr val="dk1"/>
                </a:solidFill>
                <a:latin typeface="Arial"/>
                <a:ea typeface="Arial"/>
                <a:cs typeface="Arial"/>
                <a:sym typeface="Arial"/>
              </a:rPr>
              <a:t>Lưu các tên gốc, bí danh tương ứng</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Bí danh máy chủ thư điện tử</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Cân bằng tải</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Các bản sao cho web server: nhiều địa chỉ IP tương ứng cho 1 tên miền</a:t>
            </a:r>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pic>
        <p:nvPicPr>
          <p:cNvPr descr="underline_base" id="4544" name="Google Shape;4544;p64"/>
          <p:cNvPicPr preferRelativeResize="0"/>
          <p:nvPr/>
        </p:nvPicPr>
        <p:blipFill rotWithShape="1">
          <a:blip r:embed="rId3">
            <a:alphaModFix/>
          </a:blip>
          <a:srcRect b="0" l="0" r="0" t="0"/>
          <a:stretch/>
        </p:blipFill>
        <p:spPr>
          <a:xfrm>
            <a:off x="571500" y="915987"/>
            <a:ext cx="5484812" cy="173037"/>
          </a:xfrm>
          <a:prstGeom prst="rect">
            <a:avLst/>
          </a:prstGeom>
          <a:noFill/>
          <a:ln>
            <a:noFill/>
          </a:ln>
        </p:spPr>
      </p:pic>
      <p:sp>
        <p:nvSpPr>
          <p:cNvPr id="4545" name="Google Shape;4545;p64"/>
          <p:cNvSpPr txBox="1"/>
          <p:nvPr/>
        </p:nvSpPr>
        <p:spPr>
          <a:xfrm>
            <a:off x="4964112" y="4187825"/>
            <a:ext cx="3887787" cy="10398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A: </a:t>
            </a:r>
            <a:r>
              <a:rPr b="0" i="1" lang="en-US" sz="2800" u="none">
                <a:solidFill>
                  <a:srgbClr val="CC0000"/>
                </a:solidFill>
                <a:latin typeface="Arial"/>
                <a:ea typeface="Arial"/>
                <a:cs typeface="Arial"/>
                <a:sym typeface="Arial"/>
              </a:rPr>
              <a:t>không biến đổi được</a:t>
            </a:r>
            <a:endParaRPr/>
          </a:p>
          <a:p>
            <a:pPr indent="-342900" lvl="0" marL="342900" marR="0" rtl="0" algn="l">
              <a:lnSpc>
                <a:spcPct val="100000"/>
              </a:lnSpc>
              <a:spcBef>
                <a:spcPts val="56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quy mô!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5"/>
                                        </p:tgtEl>
                                        <p:attrNameLst>
                                          <p:attrName>style.visibility</p:attrName>
                                        </p:attrNameLst>
                                      </p:cBhvr>
                                      <p:to>
                                        <p:strVal val="visible"/>
                                      </p:to>
                                    </p:set>
                                    <p:animEffect filter="fade" transition="in">
                                      <p:cBhvr>
                                        <p:cTn dur="500"/>
                                        <p:tgtEl>
                                          <p:spTgt spid="4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0" name="Shape 4550"/>
        <p:cNvGrpSpPr/>
        <p:nvPr/>
      </p:nvGrpSpPr>
      <p:grpSpPr>
        <a:xfrm>
          <a:off x="0" y="0"/>
          <a:ext cx="0" cy="0"/>
          <a:chOff x="0" y="0"/>
          <a:chExt cx="0" cy="0"/>
        </a:xfrm>
      </p:grpSpPr>
      <p:sp>
        <p:nvSpPr>
          <p:cNvPr id="4551" name="Google Shape;4551;p6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552" name="Google Shape;4552;p6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pSp>
        <p:nvGrpSpPr>
          <p:cNvPr id="4553" name="Google Shape;4553;p65"/>
          <p:cNvGrpSpPr/>
          <p:nvPr/>
        </p:nvGrpSpPr>
        <p:grpSpPr>
          <a:xfrm>
            <a:off x="38100" y="1193800"/>
            <a:ext cx="8828087" cy="2517775"/>
            <a:chOff x="-38" y="576"/>
            <a:chExt cx="5921" cy="1809"/>
          </a:xfrm>
        </p:grpSpPr>
        <p:sp>
          <p:nvSpPr>
            <p:cNvPr id="4554" name="Google Shape;4554;p65"/>
            <p:cNvSpPr txBox="1"/>
            <p:nvPr/>
          </p:nvSpPr>
          <p:spPr>
            <a:xfrm>
              <a:off x="2256" y="576"/>
              <a:ext cx="1510" cy="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gốc</a:t>
              </a:r>
              <a:endParaRPr/>
            </a:p>
          </p:txBody>
        </p:sp>
        <p:sp>
          <p:nvSpPr>
            <p:cNvPr id="4555" name="Google Shape;4555;p65"/>
            <p:cNvSpPr txBox="1"/>
            <p:nvPr/>
          </p:nvSpPr>
          <p:spPr>
            <a:xfrm>
              <a:off x="528" y="1344"/>
              <a:ext cx="1604" cy="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.com</a:t>
              </a:r>
              <a:endParaRPr/>
            </a:p>
          </p:txBody>
        </p:sp>
        <p:sp>
          <p:nvSpPr>
            <p:cNvPr id="4556" name="Google Shape;4556;p65"/>
            <p:cNvSpPr txBox="1"/>
            <p:nvPr/>
          </p:nvSpPr>
          <p:spPr>
            <a:xfrm>
              <a:off x="2304" y="1296"/>
              <a:ext cx="1528" cy="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.org</a:t>
              </a:r>
              <a:endParaRPr/>
            </a:p>
          </p:txBody>
        </p:sp>
        <p:sp>
          <p:nvSpPr>
            <p:cNvPr id="4557" name="Google Shape;4557;p65"/>
            <p:cNvSpPr txBox="1"/>
            <p:nvPr/>
          </p:nvSpPr>
          <p:spPr>
            <a:xfrm>
              <a:off x="4032" y="1296"/>
              <a:ext cx="1567" cy="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.edu</a:t>
              </a:r>
              <a:endParaRPr/>
            </a:p>
          </p:txBody>
        </p:sp>
        <p:cxnSp>
          <p:nvCxnSpPr>
            <p:cNvPr id="4558" name="Google Shape;4558;p65"/>
            <p:cNvCxnSpPr/>
            <p:nvPr/>
          </p:nvCxnSpPr>
          <p:spPr>
            <a:xfrm flipH="1">
              <a:off x="1344" y="864"/>
              <a:ext cx="1392" cy="432"/>
            </a:xfrm>
            <a:prstGeom prst="straightConnector1">
              <a:avLst/>
            </a:prstGeom>
            <a:noFill/>
            <a:ln cap="flat" cmpd="sng" w="31750">
              <a:solidFill>
                <a:schemeClr val="dk1"/>
              </a:solidFill>
              <a:prstDash val="solid"/>
              <a:miter lim="800000"/>
              <a:headEnd len="med" w="med" type="none"/>
              <a:tailEnd len="med" w="med" type="none"/>
            </a:ln>
          </p:spPr>
        </p:cxnSp>
        <p:cxnSp>
          <p:nvCxnSpPr>
            <p:cNvPr id="4559" name="Google Shape;4559;p65"/>
            <p:cNvCxnSpPr/>
            <p:nvPr/>
          </p:nvCxnSpPr>
          <p:spPr>
            <a:xfrm>
              <a:off x="2928" y="816"/>
              <a:ext cx="0" cy="480"/>
            </a:xfrm>
            <a:prstGeom prst="straightConnector1">
              <a:avLst/>
            </a:prstGeom>
            <a:noFill/>
            <a:ln cap="flat" cmpd="sng" w="25400">
              <a:solidFill>
                <a:schemeClr val="dk1"/>
              </a:solidFill>
              <a:prstDash val="solid"/>
              <a:miter lim="800000"/>
              <a:headEnd len="med" w="med" type="none"/>
              <a:tailEnd len="med" w="med" type="none"/>
            </a:ln>
          </p:spPr>
        </p:cxnSp>
        <p:cxnSp>
          <p:nvCxnSpPr>
            <p:cNvPr id="4560" name="Google Shape;4560;p65"/>
            <p:cNvCxnSpPr/>
            <p:nvPr/>
          </p:nvCxnSpPr>
          <p:spPr>
            <a:xfrm>
              <a:off x="3168" y="864"/>
              <a:ext cx="1440" cy="432"/>
            </a:xfrm>
            <a:prstGeom prst="straightConnector1">
              <a:avLst/>
            </a:prstGeom>
            <a:noFill/>
            <a:ln cap="flat" cmpd="sng" w="25400">
              <a:solidFill>
                <a:schemeClr val="dk1"/>
              </a:solidFill>
              <a:prstDash val="solid"/>
              <a:miter lim="800000"/>
              <a:headEnd len="med" w="med" type="none"/>
              <a:tailEnd len="med" w="med" type="none"/>
            </a:ln>
          </p:spPr>
        </p:cxnSp>
        <p:sp>
          <p:nvSpPr>
            <p:cNvPr id="4561" name="Google Shape;4561;p65"/>
            <p:cNvSpPr txBox="1"/>
            <p:nvPr/>
          </p:nvSpPr>
          <p:spPr>
            <a:xfrm>
              <a:off x="3517" y="1816"/>
              <a:ext cx="1185" cy="50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poly.edu</a:t>
              </a:r>
              <a:endParaRPr/>
            </a:p>
          </p:txBody>
        </p:sp>
        <p:sp>
          <p:nvSpPr>
            <p:cNvPr id="4562" name="Google Shape;4562;p65"/>
            <p:cNvSpPr txBox="1"/>
            <p:nvPr/>
          </p:nvSpPr>
          <p:spPr>
            <a:xfrm>
              <a:off x="4698" y="1822"/>
              <a:ext cx="1185" cy="50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umass.edu</a:t>
              </a:r>
              <a:endParaRPr/>
            </a:p>
          </p:txBody>
        </p:sp>
        <p:cxnSp>
          <p:nvCxnSpPr>
            <p:cNvPr id="4563" name="Google Shape;4563;p65"/>
            <p:cNvCxnSpPr/>
            <p:nvPr/>
          </p:nvCxnSpPr>
          <p:spPr>
            <a:xfrm flipH="1">
              <a:off x="4224" y="1536"/>
              <a:ext cx="336" cy="240"/>
            </a:xfrm>
            <a:prstGeom prst="straightConnector1">
              <a:avLst/>
            </a:prstGeom>
            <a:noFill/>
            <a:ln cap="flat" cmpd="sng" w="25400">
              <a:solidFill>
                <a:schemeClr val="dk1"/>
              </a:solidFill>
              <a:prstDash val="solid"/>
              <a:miter lim="800000"/>
              <a:headEnd len="med" w="med" type="none"/>
              <a:tailEnd len="med" w="med" type="none"/>
            </a:ln>
          </p:spPr>
        </p:cxnSp>
        <p:cxnSp>
          <p:nvCxnSpPr>
            <p:cNvPr id="4564" name="Google Shape;4564;p65"/>
            <p:cNvCxnSpPr/>
            <p:nvPr/>
          </p:nvCxnSpPr>
          <p:spPr>
            <a:xfrm>
              <a:off x="4848" y="1536"/>
              <a:ext cx="288" cy="240"/>
            </a:xfrm>
            <a:prstGeom prst="straightConnector1">
              <a:avLst/>
            </a:prstGeom>
            <a:noFill/>
            <a:ln cap="flat" cmpd="sng" w="25400">
              <a:solidFill>
                <a:schemeClr val="dk1"/>
              </a:solidFill>
              <a:prstDash val="solid"/>
              <a:miter lim="800000"/>
              <a:headEnd len="med" w="med" type="none"/>
              <a:tailEnd len="med" w="med" type="none"/>
            </a:ln>
          </p:spPr>
        </p:cxnSp>
        <p:sp>
          <p:nvSpPr>
            <p:cNvPr id="4565" name="Google Shape;4565;p65"/>
            <p:cNvSpPr txBox="1"/>
            <p:nvPr/>
          </p:nvSpPr>
          <p:spPr>
            <a:xfrm>
              <a:off x="-38" y="1857"/>
              <a:ext cx="1185" cy="50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yahoo.com</a:t>
              </a:r>
              <a:endParaRPr/>
            </a:p>
          </p:txBody>
        </p:sp>
        <p:sp>
          <p:nvSpPr>
            <p:cNvPr id="4566" name="Google Shape;4566;p65"/>
            <p:cNvSpPr txBox="1"/>
            <p:nvPr/>
          </p:nvSpPr>
          <p:spPr>
            <a:xfrm>
              <a:off x="1147" y="1871"/>
              <a:ext cx="1185" cy="50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amazon.com</a:t>
              </a:r>
              <a:endParaRPr/>
            </a:p>
          </p:txBody>
        </p:sp>
        <p:cxnSp>
          <p:nvCxnSpPr>
            <p:cNvPr id="4567" name="Google Shape;4567;p65"/>
            <p:cNvCxnSpPr/>
            <p:nvPr/>
          </p:nvCxnSpPr>
          <p:spPr>
            <a:xfrm flipH="1">
              <a:off x="768" y="1584"/>
              <a:ext cx="192" cy="288"/>
            </a:xfrm>
            <a:prstGeom prst="straightConnector1">
              <a:avLst/>
            </a:prstGeom>
            <a:noFill/>
            <a:ln cap="flat" cmpd="sng" w="25400">
              <a:solidFill>
                <a:schemeClr val="dk1"/>
              </a:solidFill>
              <a:prstDash val="solid"/>
              <a:miter lim="800000"/>
              <a:headEnd len="med" w="med" type="none"/>
              <a:tailEnd len="med" w="med" type="none"/>
            </a:ln>
          </p:spPr>
        </p:cxnSp>
        <p:cxnSp>
          <p:nvCxnSpPr>
            <p:cNvPr id="4568" name="Google Shape;4568;p65"/>
            <p:cNvCxnSpPr/>
            <p:nvPr/>
          </p:nvCxnSpPr>
          <p:spPr>
            <a:xfrm>
              <a:off x="1392" y="1584"/>
              <a:ext cx="240" cy="288"/>
            </a:xfrm>
            <a:prstGeom prst="straightConnector1">
              <a:avLst/>
            </a:prstGeom>
            <a:noFill/>
            <a:ln cap="flat" cmpd="sng" w="25400">
              <a:solidFill>
                <a:schemeClr val="dk1"/>
              </a:solidFill>
              <a:prstDash val="solid"/>
              <a:miter lim="800000"/>
              <a:headEnd len="med" w="med" type="none"/>
              <a:tailEnd len="med" w="med" type="none"/>
            </a:ln>
          </p:spPr>
        </p:cxnSp>
        <p:sp>
          <p:nvSpPr>
            <p:cNvPr id="4569" name="Google Shape;4569;p65"/>
            <p:cNvSpPr txBox="1"/>
            <p:nvPr/>
          </p:nvSpPr>
          <p:spPr>
            <a:xfrm>
              <a:off x="2332" y="1876"/>
              <a:ext cx="1185" cy="50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pbs.org</a:t>
              </a:r>
              <a:endParaRPr/>
            </a:p>
          </p:txBody>
        </p:sp>
        <p:cxnSp>
          <p:nvCxnSpPr>
            <p:cNvPr id="4570" name="Google Shape;4570;p65"/>
            <p:cNvCxnSpPr/>
            <p:nvPr/>
          </p:nvCxnSpPr>
          <p:spPr>
            <a:xfrm>
              <a:off x="2928" y="1536"/>
              <a:ext cx="0" cy="288"/>
            </a:xfrm>
            <a:prstGeom prst="straightConnector1">
              <a:avLst/>
            </a:prstGeom>
            <a:noFill/>
            <a:ln cap="flat" cmpd="sng" w="25400">
              <a:solidFill>
                <a:schemeClr val="dk1"/>
              </a:solidFill>
              <a:prstDash val="solid"/>
              <a:miter lim="800000"/>
              <a:headEnd len="med" w="med" type="none"/>
              <a:tailEnd len="med" w="med" type="none"/>
            </a:ln>
          </p:spPr>
        </p:cxnSp>
      </p:grpSp>
      <p:sp>
        <p:nvSpPr>
          <p:cNvPr id="4571" name="Google Shape;4571;p65"/>
          <p:cNvSpPr txBox="1"/>
          <p:nvPr>
            <p:ph type="title"/>
          </p:nvPr>
        </p:nvSpPr>
        <p:spPr>
          <a:xfrm>
            <a:off x="468312" y="161925"/>
            <a:ext cx="8345487" cy="93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DNS: cơ sở dữ liệu phân cấp, phân tán</a:t>
            </a:r>
            <a:endParaRPr/>
          </a:p>
        </p:txBody>
      </p:sp>
      <p:sp>
        <p:nvSpPr>
          <p:cNvPr id="4572" name="Google Shape;4572;p65"/>
          <p:cNvSpPr txBox="1"/>
          <p:nvPr>
            <p:ph idx="1" type="body"/>
          </p:nvPr>
        </p:nvSpPr>
        <p:spPr>
          <a:xfrm>
            <a:off x="520700" y="3971925"/>
            <a:ext cx="8172450" cy="21336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560"/>
              <a:buNone/>
            </a:pPr>
            <a:r>
              <a:rPr b="0" i="1" lang="en-US" sz="2400" u="none">
                <a:solidFill>
                  <a:srgbClr val="000099"/>
                </a:solidFill>
                <a:latin typeface="Arial"/>
                <a:ea typeface="Arial"/>
                <a:cs typeface="Arial"/>
                <a:sym typeface="Arial"/>
              </a:rPr>
              <a:t>Máy khách muốn địa chỉ IP của www.amazon.com:</a:t>
            </a:r>
            <a:endParaRPr/>
          </a:p>
          <a:p>
            <a:pPr indent="-342900" lvl="0" marL="342900" rtl="0" algn="just">
              <a:lnSpc>
                <a:spcPct val="85000"/>
              </a:lnSpc>
              <a:spcBef>
                <a:spcPts val="440"/>
              </a:spcBef>
              <a:spcAft>
                <a:spcPts val="0"/>
              </a:spcAft>
              <a:buClr>
                <a:srgbClr val="000099"/>
              </a:buClr>
              <a:buSzPts val="1430"/>
              <a:buFont typeface="Noto Sans Symbols"/>
              <a:buChar char="❖"/>
            </a:pPr>
            <a:r>
              <a:rPr b="0" i="0" lang="en-US" sz="2200" u="none">
                <a:solidFill>
                  <a:schemeClr val="dk1"/>
                </a:solidFill>
                <a:latin typeface="Arial"/>
                <a:ea typeface="Arial"/>
                <a:cs typeface="Arial"/>
                <a:sym typeface="Arial"/>
              </a:rPr>
              <a:t>Máy khách truy vấn máy chủ gốc (root) để tìm DNS máy chủ quản lý vùng “.com”</a:t>
            </a:r>
            <a:endParaRPr/>
          </a:p>
          <a:p>
            <a:pPr indent="-342900" lvl="0" marL="342900" rtl="0" algn="just">
              <a:lnSpc>
                <a:spcPct val="85000"/>
              </a:lnSpc>
              <a:spcBef>
                <a:spcPts val="440"/>
              </a:spcBef>
              <a:spcAft>
                <a:spcPts val="0"/>
              </a:spcAft>
              <a:buClr>
                <a:srgbClr val="000099"/>
              </a:buClr>
              <a:buSzPts val="1430"/>
              <a:buFont typeface="Noto Sans Symbols"/>
              <a:buChar char="❖"/>
            </a:pPr>
            <a:r>
              <a:rPr b="0" i="0" lang="en-US" sz="2200" u="none">
                <a:solidFill>
                  <a:schemeClr val="dk1"/>
                </a:solidFill>
                <a:latin typeface="Arial"/>
                <a:ea typeface="Arial"/>
                <a:cs typeface="Arial"/>
                <a:sym typeface="Arial"/>
              </a:rPr>
              <a:t>Máy khách truy vấn máy chủ DNS “.com” tìm DNS máy chủ quản lý vùng “amazon.com”</a:t>
            </a:r>
            <a:endParaRPr/>
          </a:p>
          <a:p>
            <a:pPr indent="-342900" lvl="0" marL="342900" rtl="0" algn="just">
              <a:lnSpc>
                <a:spcPct val="85000"/>
              </a:lnSpc>
              <a:spcBef>
                <a:spcPts val="440"/>
              </a:spcBef>
              <a:spcAft>
                <a:spcPts val="0"/>
              </a:spcAft>
              <a:buClr>
                <a:srgbClr val="000099"/>
              </a:buClr>
              <a:buSzPts val="1430"/>
              <a:buFont typeface="Noto Sans Symbols"/>
              <a:buChar char="❖"/>
            </a:pPr>
            <a:r>
              <a:rPr b="0" i="0" lang="en-US" sz="2200" u="none">
                <a:solidFill>
                  <a:schemeClr val="dk1"/>
                </a:solidFill>
                <a:latin typeface="Arial"/>
                <a:ea typeface="Arial"/>
                <a:cs typeface="Arial"/>
                <a:sym typeface="Arial"/>
              </a:rPr>
              <a:t>Máy khách truy vấn máy chủ DNS “amazon.com” để lấy địa chỉ IP của www.amazon.com</a:t>
            </a:r>
            <a:endParaRPr/>
          </a:p>
        </p:txBody>
      </p:sp>
      <p:pic>
        <p:nvPicPr>
          <p:cNvPr descr="underline_base" id="4573" name="Google Shape;4573;p65"/>
          <p:cNvPicPr preferRelativeResize="0"/>
          <p:nvPr/>
        </p:nvPicPr>
        <p:blipFill rotWithShape="1">
          <a:blip r:embed="rId3">
            <a:alphaModFix/>
          </a:blip>
          <a:srcRect b="0" l="0" r="0" t="0"/>
          <a:stretch/>
        </p:blipFill>
        <p:spPr>
          <a:xfrm>
            <a:off x="454025" y="939800"/>
            <a:ext cx="8043862" cy="160337"/>
          </a:xfrm>
          <a:prstGeom prst="rect">
            <a:avLst/>
          </a:prstGeom>
          <a:noFill/>
          <a:ln>
            <a:noFill/>
          </a:ln>
        </p:spPr>
      </p:pic>
      <p:sp>
        <p:nvSpPr>
          <p:cNvPr id="4574" name="Google Shape;4574;p65"/>
          <p:cNvSpPr txBox="1"/>
          <p:nvPr/>
        </p:nvSpPr>
        <p:spPr>
          <a:xfrm>
            <a:off x="3957637" y="1687512"/>
            <a:ext cx="43815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sp>
        <p:nvSpPr>
          <p:cNvPr id="4575" name="Google Shape;4575;p65"/>
          <p:cNvSpPr txBox="1"/>
          <p:nvPr/>
        </p:nvSpPr>
        <p:spPr>
          <a:xfrm>
            <a:off x="4521200" y="1685925"/>
            <a:ext cx="438150" cy="396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0" name="Shape 4580"/>
        <p:cNvGrpSpPr/>
        <p:nvPr/>
      </p:nvGrpSpPr>
      <p:grpSpPr>
        <a:xfrm>
          <a:off x="0" y="0"/>
          <a:ext cx="0" cy="0"/>
          <a:chOff x="0" y="0"/>
          <a:chExt cx="0" cy="0"/>
        </a:xfrm>
      </p:grpSpPr>
      <p:sp>
        <p:nvSpPr>
          <p:cNvPr id="4581" name="Google Shape;4581;p6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582" name="Google Shape;4582;p6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4583" name="Google Shape;4583;p66"/>
          <p:cNvSpPr txBox="1"/>
          <p:nvPr>
            <p:ph type="title"/>
          </p:nvPr>
        </p:nvSpPr>
        <p:spPr>
          <a:xfrm>
            <a:off x="533400" y="222250"/>
            <a:ext cx="7772400" cy="882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DNS: các máy chủ tên miền gốc</a:t>
            </a:r>
            <a:endParaRPr/>
          </a:p>
        </p:txBody>
      </p:sp>
      <p:sp>
        <p:nvSpPr>
          <p:cNvPr id="4584" name="Google Shape;4584;p66"/>
          <p:cNvSpPr txBox="1"/>
          <p:nvPr>
            <p:ph idx="1" type="body"/>
          </p:nvPr>
        </p:nvSpPr>
        <p:spPr>
          <a:xfrm>
            <a:off x="484187" y="1144587"/>
            <a:ext cx="8478837"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Được máy chủ tên miền cục bộ liên lạc để hỏi khi không thể phân giải tên miền</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chủ tên miền gốc:</a:t>
            </a:r>
            <a:endParaRPr/>
          </a:p>
          <a:p>
            <a:pPr indent="-285750" lvl="1" marL="742950" rtl="0" algn="l">
              <a:lnSpc>
                <a:spcPct val="85000"/>
              </a:lnSpc>
              <a:spcBef>
                <a:spcPts val="440"/>
              </a:spcBef>
              <a:spcAft>
                <a:spcPts val="0"/>
              </a:spcAft>
              <a:buClr>
                <a:srgbClr val="000099"/>
              </a:buClr>
              <a:buSzPts val="2200"/>
              <a:buFont typeface="Noto Sans Symbols"/>
              <a:buChar char="▪"/>
            </a:pPr>
            <a:r>
              <a:rPr b="0" i="0" lang="en-US" sz="2200" u="none">
                <a:solidFill>
                  <a:schemeClr val="dk1"/>
                </a:solidFill>
                <a:latin typeface="Arial"/>
                <a:ea typeface="Arial"/>
                <a:cs typeface="Arial"/>
                <a:sym typeface="Arial"/>
              </a:rPr>
              <a:t>Liên lạc với máy chủ tên miền có thẩm quyền (authoritative DNS server) nếu ánh xạ tên không xác định</a:t>
            </a:r>
            <a:endParaRPr/>
          </a:p>
          <a:p>
            <a:pPr indent="-285750" lvl="1" marL="742950" rtl="0" algn="l">
              <a:lnSpc>
                <a:spcPct val="85000"/>
              </a:lnSpc>
              <a:spcBef>
                <a:spcPts val="440"/>
              </a:spcBef>
              <a:spcAft>
                <a:spcPts val="0"/>
              </a:spcAft>
              <a:buClr>
                <a:srgbClr val="000099"/>
              </a:buClr>
              <a:buSzPts val="2200"/>
              <a:buFont typeface="Noto Sans Symbols"/>
              <a:buChar char="▪"/>
            </a:pPr>
            <a:r>
              <a:rPr b="0" i="0" lang="en-US" sz="2200" u="none">
                <a:solidFill>
                  <a:schemeClr val="dk1"/>
                </a:solidFill>
                <a:latin typeface="Arial"/>
                <a:ea typeface="Arial"/>
                <a:cs typeface="Arial"/>
                <a:sym typeface="Arial"/>
              </a:rPr>
              <a:t>Lấy ánh xạ</a:t>
            </a:r>
            <a:endParaRPr/>
          </a:p>
          <a:p>
            <a:pPr indent="-285750" lvl="1" marL="742950" rtl="0" algn="l">
              <a:lnSpc>
                <a:spcPct val="85000"/>
              </a:lnSpc>
              <a:spcBef>
                <a:spcPts val="440"/>
              </a:spcBef>
              <a:spcAft>
                <a:spcPts val="0"/>
              </a:spcAft>
              <a:buClr>
                <a:srgbClr val="000099"/>
              </a:buClr>
              <a:buSzPts val="2200"/>
              <a:buFont typeface="Noto Sans Symbols"/>
              <a:buChar char="▪"/>
            </a:pPr>
            <a:r>
              <a:rPr b="0" i="0" lang="en-US" sz="2200" u="none">
                <a:solidFill>
                  <a:schemeClr val="dk1"/>
                </a:solidFill>
                <a:latin typeface="Arial"/>
                <a:ea typeface="Arial"/>
                <a:cs typeface="Arial"/>
                <a:sym typeface="Arial"/>
              </a:rPr>
              <a:t>Trả về ánh xạ đến máy chủ tên miền cục bộ</a:t>
            </a:r>
            <a:endParaRPr/>
          </a:p>
        </p:txBody>
      </p:sp>
      <p:sp>
        <p:nvSpPr>
          <p:cNvPr id="4585" name="Google Shape;4585;p66"/>
          <p:cNvSpPr txBox="1"/>
          <p:nvPr/>
        </p:nvSpPr>
        <p:spPr>
          <a:xfrm>
            <a:off x="6186487" y="5022850"/>
            <a:ext cx="2681287" cy="81121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85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    13“máy chủ” DNS gốc toàn cầu</a:t>
            </a:r>
            <a:endParaRPr/>
          </a:p>
        </p:txBody>
      </p:sp>
      <p:sp>
        <p:nvSpPr>
          <p:cNvPr id="4586" name="Google Shape;4586;p66"/>
          <p:cNvSpPr txBox="1"/>
          <p:nvPr/>
        </p:nvSpPr>
        <p:spPr>
          <a:xfrm>
            <a:off x="481012" y="3581400"/>
            <a:ext cx="5784850" cy="2974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worldf" id="4587" name="Google Shape;4587;p66"/>
          <p:cNvPicPr preferRelativeResize="0"/>
          <p:nvPr/>
        </p:nvPicPr>
        <p:blipFill rotWithShape="1">
          <a:blip r:embed="rId3">
            <a:alphaModFix/>
          </a:blip>
          <a:srcRect b="0" l="0" r="0" t="0"/>
          <a:stretch/>
        </p:blipFill>
        <p:spPr>
          <a:xfrm>
            <a:off x="1801812" y="4378325"/>
            <a:ext cx="4319587" cy="2178050"/>
          </a:xfrm>
          <a:prstGeom prst="rect">
            <a:avLst/>
          </a:prstGeom>
          <a:noFill/>
          <a:ln>
            <a:noFill/>
          </a:ln>
        </p:spPr>
      </p:pic>
      <p:sp>
        <p:nvSpPr>
          <p:cNvPr id="4588" name="Google Shape;4588;p66"/>
          <p:cNvSpPr txBox="1"/>
          <p:nvPr/>
        </p:nvSpPr>
        <p:spPr>
          <a:xfrm>
            <a:off x="207962" y="5160962"/>
            <a:ext cx="2090737" cy="835025"/>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a. Verisign, Los Angeles CA</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(5 other sites)</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b. USC-ISI Marina del Rey, CA</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l. ICANN Los Angeles, CA</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   (41 other sites)</a:t>
            </a:r>
            <a:endParaRPr/>
          </a:p>
        </p:txBody>
      </p:sp>
      <p:sp>
        <p:nvSpPr>
          <p:cNvPr id="4589" name="Google Shape;4589;p66"/>
          <p:cNvSpPr/>
          <p:nvPr/>
        </p:nvSpPr>
        <p:spPr>
          <a:xfrm>
            <a:off x="1757362" y="5113337"/>
            <a:ext cx="531812" cy="341312"/>
          </a:xfrm>
          <a:custGeom>
            <a:rect b="b" l="l" r="r" t="t"/>
            <a:pathLst>
              <a:path extrusionOk="0" h="426" w="582">
                <a:moveTo>
                  <a:pt x="0" y="426"/>
                </a:moveTo>
                <a:lnTo>
                  <a:pt x="582" y="0"/>
                </a:lnTo>
              </a:path>
            </a:pathLst>
          </a:custGeom>
          <a:noFill/>
          <a:ln cap="flat" cmpd="sng" w="19050">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590" name="Google Shape;4590;p66"/>
          <p:cNvSpPr txBox="1"/>
          <p:nvPr/>
        </p:nvSpPr>
        <p:spPr>
          <a:xfrm>
            <a:off x="204787" y="4333875"/>
            <a:ext cx="1949450" cy="368300"/>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e. NASA Mt View, CA</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f. Internet Software C.</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Palo Alto, CA (and 48 other   sites)</a:t>
            </a:r>
            <a:endParaRPr/>
          </a:p>
        </p:txBody>
      </p:sp>
      <p:sp>
        <p:nvSpPr>
          <p:cNvPr id="4591" name="Google Shape;4591;p66"/>
          <p:cNvSpPr/>
          <p:nvPr/>
        </p:nvSpPr>
        <p:spPr>
          <a:xfrm flipH="1" rot="10800000">
            <a:off x="1423987" y="4868862"/>
            <a:ext cx="817562" cy="184150"/>
          </a:xfrm>
          <a:custGeom>
            <a:rect b="b" l="l" r="r" t="t"/>
            <a:pathLst>
              <a:path extrusionOk="0" h="426" w="582">
                <a:moveTo>
                  <a:pt x="0" y="426"/>
                </a:moveTo>
                <a:lnTo>
                  <a:pt x="582" y="0"/>
                </a:lnTo>
              </a:path>
            </a:pathLst>
          </a:custGeom>
          <a:noFill/>
          <a:ln cap="flat" cmpd="sng" w="19050">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592" name="Google Shape;4592;p66"/>
          <p:cNvSpPr txBox="1"/>
          <p:nvPr/>
        </p:nvSpPr>
        <p:spPr>
          <a:xfrm>
            <a:off x="4297362" y="3973512"/>
            <a:ext cx="2278062" cy="223837"/>
          </a:xfrm>
          <a:prstGeom prst="rect">
            <a:avLst/>
          </a:prstGeom>
          <a:noFill/>
          <a:ln>
            <a:noFill/>
          </a:ln>
        </p:spPr>
        <p:txBody>
          <a:bodyPr anchorCtr="0" anchor="t" bIns="35650" lIns="71300" spcFirstLastPara="1" rIns="71300" wrap="square" tIns="35650">
            <a:noAutofit/>
          </a:bodyPr>
          <a:lstStyle/>
          <a:p>
            <a:pPr indent="0" lvl="0" marL="0" marR="0" rtl="0" algn="r">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i. Netnod, Stockholm (37 other sites)</a:t>
            </a:r>
            <a:endParaRPr/>
          </a:p>
        </p:txBody>
      </p:sp>
      <p:sp>
        <p:nvSpPr>
          <p:cNvPr id="4593" name="Google Shape;4593;p66"/>
          <p:cNvSpPr/>
          <p:nvPr/>
        </p:nvSpPr>
        <p:spPr>
          <a:xfrm>
            <a:off x="3932237" y="4068762"/>
            <a:ext cx="446087" cy="654050"/>
          </a:xfrm>
          <a:custGeom>
            <a:rect b="b" l="l" r="r" t="t"/>
            <a:pathLst>
              <a:path extrusionOk="0" h="1005" w="666">
                <a:moveTo>
                  <a:pt x="666" y="0"/>
                </a:moveTo>
                <a:lnTo>
                  <a:pt x="0" y="1005"/>
                </a:lnTo>
              </a:path>
            </a:pathLst>
          </a:custGeom>
          <a:noFill/>
          <a:ln cap="flat" cmpd="sng" w="19050">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594" name="Google Shape;4594;p66"/>
          <p:cNvSpPr txBox="1"/>
          <p:nvPr/>
        </p:nvSpPr>
        <p:spPr>
          <a:xfrm>
            <a:off x="4333875" y="3684587"/>
            <a:ext cx="2519362" cy="214312"/>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k. RIPE London (17 other sites)</a:t>
            </a:r>
            <a:endParaRPr/>
          </a:p>
        </p:txBody>
      </p:sp>
      <p:sp>
        <p:nvSpPr>
          <p:cNvPr id="4595" name="Google Shape;4595;p66"/>
          <p:cNvSpPr/>
          <p:nvPr/>
        </p:nvSpPr>
        <p:spPr>
          <a:xfrm>
            <a:off x="3751262" y="3862387"/>
            <a:ext cx="615950" cy="946150"/>
          </a:xfrm>
          <a:custGeom>
            <a:rect b="b" l="l" r="r" t="t"/>
            <a:pathLst>
              <a:path extrusionOk="0" h="1448" w="922">
                <a:moveTo>
                  <a:pt x="922" y="0"/>
                </a:moveTo>
                <a:lnTo>
                  <a:pt x="0" y="1448"/>
                </a:lnTo>
              </a:path>
            </a:pathLst>
          </a:custGeom>
          <a:noFill/>
          <a:ln cap="flat" cmpd="sng" w="19050">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596" name="Google Shape;4596;p66"/>
          <p:cNvSpPr txBox="1"/>
          <p:nvPr/>
        </p:nvSpPr>
        <p:spPr>
          <a:xfrm>
            <a:off x="5911850" y="4303712"/>
            <a:ext cx="1766887" cy="233362"/>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m. WIDE Tokyo</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(5 other sites)</a:t>
            </a:r>
            <a:endParaRPr/>
          </a:p>
        </p:txBody>
      </p:sp>
      <p:sp>
        <p:nvSpPr>
          <p:cNvPr id="4597" name="Google Shape;4597;p66"/>
          <p:cNvSpPr/>
          <p:nvPr/>
        </p:nvSpPr>
        <p:spPr>
          <a:xfrm>
            <a:off x="5575300" y="4598987"/>
            <a:ext cx="400050" cy="431800"/>
          </a:xfrm>
          <a:custGeom>
            <a:rect b="b" l="l" r="r" t="t"/>
            <a:pathLst>
              <a:path extrusionOk="0" h="462" w="252">
                <a:moveTo>
                  <a:pt x="252" y="0"/>
                </a:moveTo>
                <a:lnTo>
                  <a:pt x="0" y="462"/>
                </a:lnTo>
              </a:path>
            </a:pathLst>
          </a:custGeom>
          <a:noFill/>
          <a:ln cap="flat" cmpd="sng" w="19050">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598" name="Google Shape;4598;p66"/>
          <p:cNvSpPr txBox="1"/>
          <p:nvPr/>
        </p:nvSpPr>
        <p:spPr>
          <a:xfrm>
            <a:off x="1597025" y="3541712"/>
            <a:ext cx="2598737" cy="752475"/>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c. Cogent, Herndon, VA (5 other sites)</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d. U Maryland College Park, MD</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h. ARL Aberdeen, MD</a:t>
            </a:r>
            <a:endParaRPr/>
          </a:p>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j. Verisign, Dulles VA (69 other sites )</a:t>
            </a:r>
            <a:endParaRPr/>
          </a:p>
        </p:txBody>
      </p:sp>
      <p:pic>
        <p:nvPicPr>
          <p:cNvPr descr="underline_base" id="4599" name="Google Shape;4599;p66"/>
          <p:cNvPicPr preferRelativeResize="0"/>
          <p:nvPr/>
        </p:nvPicPr>
        <p:blipFill rotWithShape="1">
          <a:blip r:embed="rId4">
            <a:alphaModFix/>
          </a:blip>
          <a:srcRect b="0" l="0" r="0" t="0"/>
          <a:stretch/>
        </p:blipFill>
        <p:spPr>
          <a:xfrm>
            <a:off x="528637" y="884237"/>
            <a:ext cx="5484812" cy="173037"/>
          </a:xfrm>
          <a:prstGeom prst="rect">
            <a:avLst/>
          </a:prstGeom>
          <a:noFill/>
          <a:ln>
            <a:noFill/>
          </a:ln>
        </p:spPr>
      </p:pic>
      <p:cxnSp>
        <p:nvCxnSpPr>
          <p:cNvPr id="4600" name="Google Shape;4600;p66"/>
          <p:cNvCxnSpPr/>
          <p:nvPr/>
        </p:nvCxnSpPr>
        <p:spPr>
          <a:xfrm flipH="1">
            <a:off x="2878137" y="4278312"/>
            <a:ext cx="7937" cy="690562"/>
          </a:xfrm>
          <a:prstGeom prst="straightConnector1">
            <a:avLst/>
          </a:prstGeom>
          <a:noFill/>
          <a:ln cap="flat" cmpd="sng" w="12700">
            <a:solidFill>
              <a:schemeClr val="dk1"/>
            </a:solidFill>
            <a:prstDash val="solid"/>
            <a:miter lim="800000"/>
            <a:headEnd len="med" w="med" type="none"/>
            <a:tailEnd len="med" w="med" type="triangle"/>
          </a:ln>
        </p:spPr>
      </p:cxnSp>
      <p:sp>
        <p:nvSpPr>
          <p:cNvPr id="4601" name="Google Shape;4601;p66"/>
          <p:cNvSpPr txBox="1"/>
          <p:nvPr/>
        </p:nvSpPr>
        <p:spPr>
          <a:xfrm>
            <a:off x="1550987" y="5889625"/>
            <a:ext cx="1470025" cy="519112"/>
          </a:xfrm>
          <a:prstGeom prst="rect">
            <a:avLst/>
          </a:prstGeom>
          <a:noFill/>
          <a:ln>
            <a:noFill/>
          </a:ln>
        </p:spPr>
        <p:txBody>
          <a:bodyPr anchorCtr="0" anchor="t" bIns="35650" lIns="71300" spcFirstLastPara="1" rIns="71300" wrap="square" tIns="3565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a:solidFill>
                  <a:srgbClr val="000000"/>
                </a:solidFill>
                <a:latin typeface="Arial"/>
                <a:ea typeface="Arial"/>
                <a:cs typeface="Arial"/>
                <a:sym typeface="Arial"/>
              </a:rPr>
              <a:t>g. US DoD Columbus, OH (5 other sites)</a:t>
            </a:r>
            <a:endParaRPr/>
          </a:p>
        </p:txBody>
      </p:sp>
      <p:cxnSp>
        <p:nvCxnSpPr>
          <p:cNvPr id="4602" name="Google Shape;4602;p66"/>
          <p:cNvCxnSpPr/>
          <p:nvPr/>
        </p:nvCxnSpPr>
        <p:spPr>
          <a:xfrm flipH="1" rot="10800000">
            <a:off x="2286000" y="4945062"/>
            <a:ext cx="481012" cy="944562"/>
          </a:xfrm>
          <a:prstGeom prst="straightConnector1">
            <a:avLst/>
          </a:prstGeom>
          <a:noFill/>
          <a:ln cap="flat" cmpd="sng" w="12700">
            <a:solidFill>
              <a:schemeClr val="dk1"/>
            </a:solidFill>
            <a:prstDash val="solid"/>
            <a:miter lim="800000"/>
            <a:headEnd len="med" w="med"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7" name="Shape 4607"/>
        <p:cNvGrpSpPr/>
        <p:nvPr/>
      </p:nvGrpSpPr>
      <p:grpSpPr>
        <a:xfrm>
          <a:off x="0" y="0"/>
          <a:ext cx="0" cy="0"/>
          <a:chOff x="0" y="0"/>
          <a:chExt cx="0" cy="0"/>
        </a:xfrm>
      </p:grpSpPr>
      <p:sp>
        <p:nvSpPr>
          <p:cNvPr id="4608" name="Google Shape;4608;p6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609" name="Google Shape;4609;p6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4610" name="Google Shape;4610;p67"/>
          <p:cNvSpPr txBox="1"/>
          <p:nvPr>
            <p:ph type="title"/>
          </p:nvPr>
        </p:nvSpPr>
        <p:spPr>
          <a:xfrm>
            <a:off x="533400" y="234950"/>
            <a:ext cx="7772400" cy="9144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TLD, máy chủ có thẩm quyền</a:t>
            </a:r>
            <a:endParaRPr/>
          </a:p>
        </p:txBody>
      </p:sp>
      <p:sp>
        <p:nvSpPr>
          <p:cNvPr id="4611" name="Google Shape;4611;p67"/>
          <p:cNvSpPr txBox="1"/>
          <p:nvPr>
            <p:ph idx="1" type="body"/>
          </p:nvPr>
        </p:nvSpPr>
        <p:spPr>
          <a:xfrm>
            <a:off x="533400" y="1203325"/>
            <a:ext cx="8123237" cy="4648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820"/>
              <a:buNone/>
            </a:pPr>
            <a:r>
              <a:rPr b="0" i="1" lang="en-US" sz="2800" u="none">
                <a:solidFill>
                  <a:srgbClr val="000099"/>
                </a:solidFill>
                <a:latin typeface="Arial"/>
                <a:ea typeface="Arial"/>
                <a:cs typeface="Arial"/>
                <a:sym typeface="Arial"/>
              </a:rPr>
              <a:t>Các máy chủ miền cấp cao nhất (top-level domain (TLD) servers):</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Chịu trách nhiệm cho tên miền com, org, net, edu, aero, jobs, museums, và tất cả các tên miền cấp cao nhất của quốc gia, như là: uk, fr, ca, jp</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Công ty Network Solutions quản lý máy chủ chứa các thông tin của vùng .com TLD</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Tổ chức Educause quản lý .edu TLD</a:t>
            </a:r>
            <a:endParaRPr/>
          </a:p>
          <a:p>
            <a:pPr indent="0" lvl="0" marL="0" rtl="0" algn="just">
              <a:lnSpc>
                <a:spcPct val="90000"/>
              </a:lnSpc>
              <a:spcBef>
                <a:spcPts val="560"/>
              </a:spcBef>
              <a:spcAft>
                <a:spcPts val="0"/>
              </a:spcAft>
              <a:buSzPts val="1820"/>
              <a:buNone/>
            </a:pPr>
            <a:r>
              <a:rPr b="0" i="1" lang="en-US" sz="2800" u="none">
                <a:solidFill>
                  <a:srgbClr val="000099"/>
                </a:solidFill>
                <a:latin typeface="Arial"/>
                <a:ea typeface="Arial"/>
                <a:cs typeface="Arial"/>
                <a:sym typeface="Arial"/>
              </a:rPr>
              <a:t>Các DNS máy chủ có thẩm quyền:</a:t>
            </a:r>
            <a:r>
              <a:rPr b="0" i="0" lang="en-US" sz="2800" u="none">
                <a:solidFill>
                  <a:schemeClr val="dk1"/>
                </a:solidFill>
                <a:latin typeface="Arial"/>
                <a:ea typeface="Arial"/>
                <a:cs typeface="Arial"/>
                <a:sym typeface="Arial"/>
              </a:rPr>
              <a:t> </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Các tổ chức sở hữu các DNS máy chủ riêng nhằm cung cấp các tên được cấp phép và ánh xạ địa chỉ IP cho các hệ thống đầu cuối được đặt tên của tổ chức đó</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Có thể được quản lý bởi tổ chức hoặc nhà cung cấp dịch vụ</a:t>
            </a:r>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pic>
        <p:nvPicPr>
          <p:cNvPr descr="underline_base" id="4612" name="Google Shape;4612;p67"/>
          <p:cNvPicPr preferRelativeResize="0"/>
          <p:nvPr/>
        </p:nvPicPr>
        <p:blipFill rotWithShape="1">
          <a:blip r:embed="rId3">
            <a:alphaModFix/>
          </a:blip>
          <a:srcRect b="0" l="0" r="0" t="0"/>
          <a:stretch/>
        </p:blipFill>
        <p:spPr>
          <a:xfrm>
            <a:off x="665162" y="944562"/>
            <a:ext cx="6399212" cy="17303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7" name="Shape 4617"/>
        <p:cNvGrpSpPr/>
        <p:nvPr/>
      </p:nvGrpSpPr>
      <p:grpSpPr>
        <a:xfrm>
          <a:off x="0" y="0"/>
          <a:ext cx="0" cy="0"/>
          <a:chOff x="0" y="0"/>
          <a:chExt cx="0" cy="0"/>
        </a:xfrm>
      </p:grpSpPr>
      <p:sp>
        <p:nvSpPr>
          <p:cNvPr id="4618" name="Google Shape;4618;p6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619" name="Google Shape;4619;p6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4620" name="Google Shape;4620;p68"/>
          <p:cNvSpPr txBox="1"/>
          <p:nvPr>
            <p:ph type="title"/>
          </p:nvPr>
        </p:nvSpPr>
        <p:spPr>
          <a:xfrm>
            <a:off x="533400" y="236537"/>
            <a:ext cx="7772400" cy="9572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M</a:t>
            </a:r>
            <a:r>
              <a:rPr b="0" i="0" lang="en-US" sz="4400" u="none">
                <a:solidFill>
                  <a:srgbClr val="000099"/>
                </a:solidFill>
                <a:latin typeface="Arial"/>
                <a:ea typeface="Arial"/>
                <a:cs typeface="Arial"/>
                <a:sym typeface="Arial"/>
              </a:rPr>
              <a:t>áy chủ tên miền cục bộ</a:t>
            </a:r>
            <a:endParaRPr/>
          </a:p>
        </p:txBody>
      </p:sp>
      <p:sp>
        <p:nvSpPr>
          <p:cNvPr id="4621" name="Google Shape;4621;p68"/>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Không hoàn toàn theo cấu trúc phân cấp</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Mỗi ISP (ISP, công ty, trường đại học) có một máy chủ cục bộ như vậy</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Còn được gọi là “default name server”</a:t>
            </a:r>
            <a:endParaRPr/>
          </a:p>
          <a:p>
            <a:pPr indent="-342900" lvl="0" marL="34290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Khi một hệ thống đầu cuối tạo một truy vấn DNS, truy vấn được gởi đến DNS máy chủ cục bộ của nó</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Có bộ nhớ đệm cục bộ (local cache) chứa thông tin về các cặp tên-đến-địa chỉ gần đây (nhưng có thể hết hạn!)</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Hoạt động như một proxy, chuyển truy vấn vào trong hệ thống DNS phân cấp</a:t>
            </a:r>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pic>
        <p:nvPicPr>
          <p:cNvPr descr="underline_base" id="4622" name="Google Shape;4622;p68"/>
          <p:cNvPicPr preferRelativeResize="0"/>
          <p:nvPr/>
        </p:nvPicPr>
        <p:blipFill rotWithShape="1">
          <a:blip r:embed="rId3">
            <a:alphaModFix/>
          </a:blip>
          <a:srcRect b="0" l="0" r="0" t="0"/>
          <a:stretch/>
        </p:blipFill>
        <p:spPr>
          <a:xfrm>
            <a:off x="538162" y="969962"/>
            <a:ext cx="5548312" cy="204787"/>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7" name="Shape 4627"/>
        <p:cNvGrpSpPr/>
        <p:nvPr/>
      </p:nvGrpSpPr>
      <p:grpSpPr>
        <a:xfrm>
          <a:off x="0" y="0"/>
          <a:ext cx="0" cy="0"/>
          <a:chOff x="0" y="0"/>
          <a:chExt cx="0" cy="0"/>
        </a:xfrm>
      </p:grpSpPr>
      <p:sp>
        <p:nvSpPr>
          <p:cNvPr id="4628" name="Google Shape;4628;p6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629" name="Google Shape;4629;p6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630" name="Google Shape;4630;p69"/>
          <p:cNvPicPr preferRelativeResize="0"/>
          <p:nvPr/>
        </p:nvPicPr>
        <p:blipFill rotWithShape="1">
          <a:blip r:embed="rId3">
            <a:alphaModFix/>
          </a:blip>
          <a:srcRect b="0" l="0" r="0" t="0"/>
          <a:stretch/>
        </p:blipFill>
        <p:spPr>
          <a:xfrm>
            <a:off x="619125" y="1287462"/>
            <a:ext cx="4113212" cy="173037"/>
          </a:xfrm>
          <a:prstGeom prst="rect">
            <a:avLst/>
          </a:prstGeom>
          <a:noFill/>
          <a:ln>
            <a:noFill/>
          </a:ln>
        </p:spPr>
      </p:pic>
      <p:sp>
        <p:nvSpPr>
          <p:cNvPr id="4631" name="Google Shape;4631;p69"/>
          <p:cNvSpPr txBox="1"/>
          <p:nvPr/>
        </p:nvSpPr>
        <p:spPr>
          <a:xfrm>
            <a:off x="4425950" y="4979987"/>
            <a:ext cx="1679575"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Host yêu cầu</a:t>
            </a:r>
            <a:endParaRPr/>
          </a:p>
          <a:p>
            <a:pPr indent="0" lvl="0" marL="0" marR="0" rtl="0" algn="ctr">
              <a:lnSpc>
                <a:spcPct val="100000"/>
              </a:lnSpc>
              <a:spcBef>
                <a:spcPts val="0"/>
              </a:spcBef>
              <a:spcAft>
                <a:spcPts val="0"/>
              </a:spcAft>
              <a:buClr>
                <a:srgbClr val="000099"/>
              </a:buClr>
              <a:buSzPts val="2000"/>
              <a:buFont typeface="Arial"/>
              <a:buNone/>
            </a:pPr>
            <a:r>
              <a:rPr b="0" i="1" lang="en-US" sz="2000" u="none">
                <a:solidFill>
                  <a:srgbClr val="000099"/>
                </a:solidFill>
                <a:latin typeface="Arial"/>
                <a:ea typeface="Arial"/>
                <a:cs typeface="Arial"/>
                <a:sym typeface="Arial"/>
              </a:rPr>
              <a:t>cis.poly.edu</a:t>
            </a:r>
            <a:endParaRPr/>
          </a:p>
        </p:txBody>
      </p:sp>
      <p:sp>
        <p:nvSpPr>
          <p:cNvPr id="4632" name="Google Shape;4632;p69"/>
          <p:cNvSpPr txBox="1"/>
          <p:nvPr/>
        </p:nvSpPr>
        <p:spPr>
          <a:xfrm>
            <a:off x="6437312" y="5824537"/>
            <a:ext cx="2320925"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gaia.cs.umass.edu</a:t>
            </a:r>
            <a:endParaRPr/>
          </a:p>
        </p:txBody>
      </p:sp>
      <p:sp>
        <p:nvSpPr>
          <p:cNvPr id="4633" name="Google Shape;4633;p69"/>
          <p:cNvSpPr txBox="1"/>
          <p:nvPr/>
        </p:nvSpPr>
        <p:spPr>
          <a:xfrm>
            <a:off x="5691187" y="201612"/>
            <a:ext cx="1677987"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gốc</a:t>
            </a:r>
            <a:endParaRPr/>
          </a:p>
        </p:txBody>
      </p:sp>
      <p:cxnSp>
        <p:nvCxnSpPr>
          <p:cNvPr id="4634" name="Google Shape;4634;p69"/>
          <p:cNvCxnSpPr/>
          <p:nvPr/>
        </p:nvCxnSpPr>
        <p:spPr>
          <a:xfrm rot="10800000">
            <a:off x="5286375" y="2916237"/>
            <a:ext cx="0" cy="1314450"/>
          </a:xfrm>
          <a:prstGeom prst="straightConnector1">
            <a:avLst/>
          </a:prstGeom>
          <a:noFill/>
          <a:ln cap="flat" cmpd="sng" w="28575">
            <a:solidFill>
              <a:srgbClr val="CC0000"/>
            </a:solidFill>
            <a:prstDash val="solid"/>
            <a:miter lim="800000"/>
            <a:headEnd len="med" w="med" type="none"/>
            <a:tailEnd len="med" w="med" type="triangle"/>
          </a:ln>
        </p:spPr>
      </p:cxnSp>
      <p:cxnSp>
        <p:nvCxnSpPr>
          <p:cNvPr id="4635" name="Google Shape;4635;p69"/>
          <p:cNvCxnSpPr/>
          <p:nvPr/>
        </p:nvCxnSpPr>
        <p:spPr>
          <a:xfrm flipH="1" rot="10800000">
            <a:off x="5400675" y="1220787"/>
            <a:ext cx="914400" cy="971550"/>
          </a:xfrm>
          <a:prstGeom prst="straightConnector1">
            <a:avLst/>
          </a:prstGeom>
          <a:noFill/>
          <a:ln cap="flat" cmpd="sng" w="28575">
            <a:solidFill>
              <a:srgbClr val="CC0000"/>
            </a:solidFill>
            <a:prstDash val="solid"/>
            <a:miter lim="800000"/>
            <a:headEnd len="med" w="med" type="none"/>
            <a:tailEnd len="med" w="med" type="triangle"/>
          </a:ln>
        </p:spPr>
      </p:cxnSp>
      <p:cxnSp>
        <p:nvCxnSpPr>
          <p:cNvPr id="4636" name="Google Shape;4636;p69"/>
          <p:cNvCxnSpPr/>
          <p:nvPr/>
        </p:nvCxnSpPr>
        <p:spPr>
          <a:xfrm flipH="1" rot="10800000">
            <a:off x="5686425" y="2382837"/>
            <a:ext cx="1485900" cy="9525"/>
          </a:xfrm>
          <a:prstGeom prst="straightConnector1">
            <a:avLst/>
          </a:prstGeom>
          <a:noFill/>
          <a:ln cap="flat" cmpd="sng" w="28575">
            <a:solidFill>
              <a:srgbClr val="CC0000"/>
            </a:solidFill>
            <a:prstDash val="solid"/>
            <a:miter lim="800000"/>
            <a:headEnd len="med" w="med" type="none"/>
            <a:tailEnd len="med" w="med" type="triangle"/>
          </a:ln>
        </p:spPr>
      </p:cxnSp>
      <p:cxnSp>
        <p:nvCxnSpPr>
          <p:cNvPr id="4637" name="Google Shape;4637;p69"/>
          <p:cNvCxnSpPr/>
          <p:nvPr/>
        </p:nvCxnSpPr>
        <p:spPr>
          <a:xfrm rot="10800000">
            <a:off x="5686425" y="2554287"/>
            <a:ext cx="1419225" cy="0"/>
          </a:xfrm>
          <a:prstGeom prst="straightConnector1">
            <a:avLst/>
          </a:prstGeom>
          <a:noFill/>
          <a:ln cap="flat" cmpd="sng" w="28575">
            <a:solidFill>
              <a:srgbClr val="CC0000"/>
            </a:solidFill>
            <a:prstDash val="solid"/>
            <a:miter lim="800000"/>
            <a:headEnd len="med" w="med" type="none"/>
            <a:tailEnd len="med" w="med" type="triangle"/>
          </a:ln>
        </p:spPr>
      </p:cxnSp>
      <p:cxnSp>
        <p:nvCxnSpPr>
          <p:cNvPr id="4638" name="Google Shape;4638;p69"/>
          <p:cNvCxnSpPr/>
          <p:nvPr/>
        </p:nvCxnSpPr>
        <p:spPr>
          <a:xfrm flipH="1">
            <a:off x="5610225" y="1449387"/>
            <a:ext cx="733425" cy="762000"/>
          </a:xfrm>
          <a:prstGeom prst="straightConnector1">
            <a:avLst/>
          </a:prstGeom>
          <a:noFill/>
          <a:ln cap="flat" cmpd="sng" w="28575">
            <a:solidFill>
              <a:srgbClr val="CC0000"/>
            </a:solidFill>
            <a:prstDash val="solid"/>
            <a:miter lim="800000"/>
            <a:headEnd len="med" w="med" type="none"/>
            <a:tailEnd len="med" w="med" type="triangle"/>
          </a:ln>
        </p:spPr>
      </p:cxnSp>
      <p:cxnSp>
        <p:nvCxnSpPr>
          <p:cNvPr id="4639" name="Google Shape;4639;p69"/>
          <p:cNvCxnSpPr/>
          <p:nvPr/>
        </p:nvCxnSpPr>
        <p:spPr>
          <a:xfrm>
            <a:off x="5476875" y="2933700"/>
            <a:ext cx="9525" cy="1323975"/>
          </a:xfrm>
          <a:prstGeom prst="straightConnector1">
            <a:avLst/>
          </a:prstGeom>
          <a:noFill/>
          <a:ln cap="flat" cmpd="sng" w="28575">
            <a:solidFill>
              <a:srgbClr val="CC0000"/>
            </a:solidFill>
            <a:prstDash val="solid"/>
            <a:miter lim="800000"/>
            <a:headEnd len="med" w="med" type="none"/>
            <a:tailEnd len="med" w="med" type="triangle"/>
          </a:ln>
        </p:spPr>
      </p:cxnSp>
      <p:grpSp>
        <p:nvGrpSpPr>
          <p:cNvPr id="4640" name="Google Shape;4640;p69"/>
          <p:cNvGrpSpPr/>
          <p:nvPr/>
        </p:nvGrpSpPr>
        <p:grpSpPr>
          <a:xfrm>
            <a:off x="4084637" y="3049587"/>
            <a:ext cx="2592387" cy="708025"/>
            <a:chOff x="2771" y="2124"/>
            <a:chExt cx="1633" cy="446"/>
          </a:xfrm>
        </p:grpSpPr>
        <p:sp>
          <p:nvSpPr>
            <p:cNvPr id="4641" name="Google Shape;4641;p69"/>
            <p:cNvSpPr txBox="1"/>
            <p:nvPr/>
          </p:nvSpPr>
          <p:spPr>
            <a:xfrm>
              <a:off x="2838" y="2178"/>
              <a:ext cx="1182" cy="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42" name="Google Shape;4642;p69"/>
            <p:cNvSpPr txBox="1"/>
            <p:nvPr/>
          </p:nvSpPr>
          <p:spPr>
            <a:xfrm>
              <a:off x="2771" y="2124"/>
              <a:ext cx="1633" cy="4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cục bộ</a:t>
              </a:r>
              <a:endParaRPr/>
            </a:p>
            <a:p>
              <a:pPr indent="0" lvl="0" marL="0" marR="0" rtl="0" algn="ctr">
                <a:lnSpc>
                  <a:spcPct val="100000"/>
                </a:lnSpc>
                <a:spcBef>
                  <a:spcPts val="0"/>
                </a:spcBef>
                <a:spcAft>
                  <a:spcPts val="0"/>
                </a:spcAft>
                <a:buClr>
                  <a:srgbClr val="000099"/>
                </a:buClr>
                <a:buSzPts val="2000"/>
                <a:buFont typeface="Arial"/>
                <a:buNone/>
              </a:pPr>
              <a:r>
                <a:rPr b="0" i="1" lang="en-US" sz="2000" u="none">
                  <a:solidFill>
                    <a:srgbClr val="000099"/>
                  </a:solidFill>
                  <a:latin typeface="Arial"/>
                  <a:ea typeface="Arial"/>
                  <a:cs typeface="Arial"/>
                  <a:sym typeface="Arial"/>
                </a:rPr>
                <a:t>dns.poly.edu</a:t>
              </a:r>
              <a:endParaRPr/>
            </a:p>
          </p:txBody>
        </p:sp>
      </p:grpSp>
      <p:sp>
        <p:nvSpPr>
          <p:cNvPr id="4643" name="Google Shape;4643;p69"/>
          <p:cNvSpPr txBox="1"/>
          <p:nvPr/>
        </p:nvSpPr>
        <p:spPr>
          <a:xfrm>
            <a:off x="4997450" y="3771900"/>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1</a:t>
            </a:r>
            <a:endParaRPr/>
          </a:p>
        </p:txBody>
      </p:sp>
      <p:sp>
        <p:nvSpPr>
          <p:cNvPr id="4644" name="Google Shape;4644;p69"/>
          <p:cNvSpPr txBox="1"/>
          <p:nvPr/>
        </p:nvSpPr>
        <p:spPr>
          <a:xfrm>
            <a:off x="5540375" y="1438275"/>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2</a:t>
            </a:r>
            <a:endParaRPr/>
          </a:p>
        </p:txBody>
      </p:sp>
      <p:sp>
        <p:nvSpPr>
          <p:cNvPr id="4645" name="Google Shape;4645;p69"/>
          <p:cNvSpPr txBox="1"/>
          <p:nvPr/>
        </p:nvSpPr>
        <p:spPr>
          <a:xfrm>
            <a:off x="5978525" y="1676400"/>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3</a:t>
            </a:r>
            <a:endParaRPr/>
          </a:p>
        </p:txBody>
      </p:sp>
      <p:sp>
        <p:nvSpPr>
          <p:cNvPr id="4646" name="Google Shape;4646;p69"/>
          <p:cNvSpPr txBox="1"/>
          <p:nvPr/>
        </p:nvSpPr>
        <p:spPr>
          <a:xfrm>
            <a:off x="6292850" y="2085975"/>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4</a:t>
            </a:r>
            <a:endParaRPr/>
          </a:p>
        </p:txBody>
      </p:sp>
      <p:sp>
        <p:nvSpPr>
          <p:cNvPr id="4647" name="Google Shape;4647;p69"/>
          <p:cNvSpPr txBox="1"/>
          <p:nvPr/>
        </p:nvSpPr>
        <p:spPr>
          <a:xfrm>
            <a:off x="6323012" y="2573337"/>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5</a:t>
            </a:r>
            <a:endParaRPr/>
          </a:p>
        </p:txBody>
      </p:sp>
      <p:sp>
        <p:nvSpPr>
          <p:cNvPr id="4648" name="Google Shape;4648;p69"/>
          <p:cNvSpPr txBox="1"/>
          <p:nvPr/>
        </p:nvSpPr>
        <p:spPr>
          <a:xfrm>
            <a:off x="6919912" y="3613150"/>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6</a:t>
            </a:r>
            <a:endParaRPr/>
          </a:p>
        </p:txBody>
      </p:sp>
      <p:sp>
        <p:nvSpPr>
          <p:cNvPr id="4649" name="Google Shape;4649;p69"/>
          <p:cNvSpPr txBox="1"/>
          <p:nvPr/>
        </p:nvSpPr>
        <p:spPr>
          <a:xfrm>
            <a:off x="5676900" y="4318000"/>
            <a:ext cx="35179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có thẩm quyền</a:t>
            </a:r>
            <a:endParaRPr/>
          </a:p>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dns.cs.umass.edu</a:t>
            </a:r>
            <a:endParaRPr/>
          </a:p>
        </p:txBody>
      </p:sp>
      <p:sp>
        <p:nvSpPr>
          <p:cNvPr id="4650" name="Google Shape;4650;p69"/>
          <p:cNvSpPr txBox="1"/>
          <p:nvPr/>
        </p:nvSpPr>
        <p:spPr>
          <a:xfrm>
            <a:off x="6292850" y="3643312"/>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7</a:t>
            </a:r>
            <a:endParaRPr/>
          </a:p>
        </p:txBody>
      </p:sp>
      <p:sp>
        <p:nvSpPr>
          <p:cNvPr id="4651" name="Google Shape;4651;p69"/>
          <p:cNvSpPr txBox="1"/>
          <p:nvPr/>
        </p:nvSpPr>
        <p:spPr>
          <a:xfrm>
            <a:off x="5549900" y="3790950"/>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8</a:t>
            </a:r>
            <a:endParaRPr/>
          </a:p>
        </p:txBody>
      </p:sp>
      <p:cxnSp>
        <p:nvCxnSpPr>
          <p:cNvPr id="4652" name="Google Shape;4652;p69"/>
          <p:cNvCxnSpPr/>
          <p:nvPr/>
        </p:nvCxnSpPr>
        <p:spPr>
          <a:xfrm>
            <a:off x="5619750" y="2714625"/>
            <a:ext cx="1493837" cy="1314450"/>
          </a:xfrm>
          <a:prstGeom prst="straightConnector1">
            <a:avLst/>
          </a:prstGeom>
          <a:noFill/>
          <a:ln cap="flat" cmpd="sng" w="25400">
            <a:solidFill>
              <a:srgbClr val="CC0000"/>
            </a:solidFill>
            <a:prstDash val="solid"/>
            <a:miter lim="800000"/>
            <a:headEnd len="med" w="med" type="none"/>
            <a:tailEnd len="med" w="med" type="triangle"/>
          </a:ln>
        </p:spPr>
      </p:cxnSp>
      <p:cxnSp>
        <p:nvCxnSpPr>
          <p:cNvPr id="4653" name="Google Shape;4653;p69"/>
          <p:cNvCxnSpPr/>
          <p:nvPr/>
        </p:nvCxnSpPr>
        <p:spPr>
          <a:xfrm rot="10800000">
            <a:off x="5580062" y="2840037"/>
            <a:ext cx="1493837" cy="1301750"/>
          </a:xfrm>
          <a:prstGeom prst="straightConnector1">
            <a:avLst/>
          </a:prstGeom>
          <a:noFill/>
          <a:ln cap="flat" cmpd="sng" w="25400">
            <a:solidFill>
              <a:srgbClr val="CC0000"/>
            </a:solidFill>
            <a:prstDash val="solid"/>
            <a:miter lim="800000"/>
            <a:headEnd len="med" w="med" type="none"/>
            <a:tailEnd len="med" w="med" type="triangle"/>
          </a:ln>
        </p:spPr>
      </p:cxnSp>
      <p:sp>
        <p:nvSpPr>
          <p:cNvPr id="4654" name="Google Shape;4654;p69"/>
          <p:cNvSpPr txBox="1"/>
          <p:nvPr/>
        </p:nvSpPr>
        <p:spPr>
          <a:xfrm>
            <a:off x="6508750" y="1498600"/>
            <a:ext cx="180816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.edu TLD </a:t>
            </a:r>
            <a:endParaRPr/>
          </a:p>
        </p:txBody>
      </p:sp>
      <p:sp>
        <p:nvSpPr>
          <p:cNvPr id="4655" name="Google Shape;4655;p69"/>
          <p:cNvSpPr txBox="1"/>
          <p:nvPr>
            <p:ph type="title"/>
          </p:nvPr>
        </p:nvSpPr>
        <p:spPr>
          <a:xfrm>
            <a:off x="533400" y="217487"/>
            <a:ext cx="4910137" cy="1143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Ví dụ phân giải tên miền DNS</a:t>
            </a:r>
            <a:endParaRPr/>
          </a:p>
        </p:txBody>
      </p:sp>
      <p:sp>
        <p:nvSpPr>
          <p:cNvPr id="4656" name="Google Shape;4656;p69"/>
          <p:cNvSpPr txBox="1"/>
          <p:nvPr>
            <p:ph idx="1" type="body"/>
          </p:nvPr>
        </p:nvSpPr>
        <p:spPr>
          <a:xfrm>
            <a:off x="431800" y="1725612"/>
            <a:ext cx="3565525"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Hệ thống đầu cuối tại cis.poly.edu muốn biết địa chỉ IP của gaia.cs.umass.edu</a:t>
            </a:r>
            <a:endParaRPr/>
          </a:p>
        </p:txBody>
      </p:sp>
      <p:sp>
        <p:nvSpPr>
          <p:cNvPr id="4657" name="Google Shape;4657;p69"/>
          <p:cNvSpPr txBox="1"/>
          <p:nvPr/>
        </p:nvSpPr>
        <p:spPr>
          <a:xfrm>
            <a:off x="582612" y="3094037"/>
            <a:ext cx="3478212" cy="26177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Truy vấn tuần tự:</a:t>
            </a:r>
            <a:endParaRPr/>
          </a:p>
          <a:p>
            <a:pPr indent="-342900" lvl="0" marL="342900" marR="0" rtl="0" algn="just">
              <a:lnSpc>
                <a:spcPct val="85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Máy chủ được hỏi sẽ trả lời với tên của máy chủ quản lý vùng liên quan</a:t>
            </a:r>
            <a:endParaRPr/>
          </a:p>
          <a:p>
            <a:pPr indent="-342900" lvl="0" marL="342900" marR="0" rtl="0" algn="just">
              <a:lnSpc>
                <a:spcPct val="85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“tôi không biết tên này, nhưng hãy hỏi thêm thông tin từ máy chủ này”</a:t>
            </a:r>
            <a:endParaRPr/>
          </a:p>
        </p:txBody>
      </p:sp>
      <p:grpSp>
        <p:nvGrpSpPr>
          <p:cNvPr id="4658" name="Google Shape;4658;p69"/>
          <p:cNvGrpSpPr/>
          <p:nvPr/>
        </p:nvGrpSpPr>
        <p:grpSpPr>
          <a:xfrm flipH="1">
            <a:off x="7226300" y="5091112"/>
            <a:ext cx="925512" cy="795337"/>
            <a:chOff x="-44" y="1473"/>
            <a:chExt cx="981" cy="1105"/>
          </a:xfrm>
        </p:grpSpPr>
        <p:pic>
          <p:nvPicPr>
            <p:cNvPr descr="desktop_computer_stylized_medium" id="4659" name="Google Shape;4659;p6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660" name="Google Shape;4660;p6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661" name="Google Shape;4661;p69"/>
          <p:cNvGrpSpPr/>
          <p:nvPr/>
        </p:nvGrpSpPr>
        <p:grpSpPr>
          <a:xfrm>
            <a:off x="4765675" y="4244975"/>
            <a:ext cx="925512" cy="795337"/>
            <a:chOff x="-44" y="1473"/>
            <a:chExt cx="981" cy="1105"/>
          </a:xfrm>
        </p:grpSpPr>
        <p:pic>
          <p:nvPicPr>
            <p:cNvPr descr="desktop_computer_stylized_medium" id="4662" name="Google Shape;4662;p6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663" name="Google Shape;4663;p6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664" name="Google Shape;4664;p69"/>
          <p:cNvGrpSpPr/>
          <p:nvPr/>
        </p:nvGrpSpPr>
        <p:grpSpPr>
          <a:xfrm>
            <a:off x="7226300" y="3743325"/>
            <a:ext cx="390525" cy="641350"/>
            <a:chOff x="4140" y="429"/>
            <a:chExt cx="1425" cy="2396"/>
          </a:xfrm>
        </p:grpSpPr>
        <p:sp>
          <p:nvSpPr>
            <p:cNvPr id="4665" name="Google Shape;4665;p6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66" name="Google Shape;4666;p69"/>
            <p:cNvSpPr txBox="1"/>
            <p:nvPr/>
          </p:nvSpPr>
          <p:spPr>
            <a:xfrm>
              <a:off x="4204"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67" name="Google Shape;4667;p6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68" name="Google Shape;4668;p6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69" name="Google Shape;4669;p69"/>
            <p:cNvSpPr txBox="1"/>
            <p:nvPr/>
          </p:nvSpPr>
          <p:spPr>
            <a:xfrm>
              <a:off x="4210" y="696"/>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670" name="Google Shape;4670;p69"/>
            <p:cNvGrpSpPr/>
            <p:nvPr/>
          </p:nvGrpSpPr>
          <p:grpSpPr>
            <a:xfrm>
              <a:off x="4748" y="666"/>
              <a:ext cx="579" cy="148"/>
              <a:chOff x="613" y="2566"/>
              <a:chExt cx="723" cy="142"/>
            </a:xfrm>
          </p:grpSpPr>
          <p:sp>
            <p:nvSpPr>
              <p:cNvPr id="4671" name="Google Shape;4671;p69"/>
              <p:cNvSpPr/>
              <p:nvPr/>
            </p:nvSpPr>
            <p:spPr>
              <a:xfrm>
                <a:off x="613" y="2566"/>
                <a:ext cx="723"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72" name="Google Shape;4672;p69"/>
              <p:cNvSpPr/>
              <p:nvPr/>
            </p:nvSpPr>
            <p:spPr>
              <a:xfrm>
                <a:off x="628" y="2583"/>
                <a:ext cx="694"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673" name="Google Shape;4673;p69"/>
            <p:cNvSpPr txBox="1"/>
            <p:nvPr/>
          </p:nvSpPr>
          <p:spPr>
            <a:xfrm>
              <a:off x="4227" y="1016"/>
              <a:ext cx="591"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674" name="Google Shape;4674;p69"/>
            <p:cNvGrpSpPr/>
            <p:nvPr/>
          </p:nvGrpSpPr>
          <p:grpSpPr>
            <a:xfrm>
              <a:off x="4749" y="992"/>
              <a:ext cx="579" cy="136"/>
              <a:chOff x="616" y="2566"/>
              <a:chExt cx="723" cy="141"/>
            </a:xfrm>
          </p:grpSpPr>
          <p:sp>
            <p:nvSpPr>
              <p:cNvPr id="4675" name="Google Shape;4675;p69"/>
              <p:cNvSpPr/>
              <p:nvPr/>
            </p:nvSpPr>
            <p:spPr>
              <a:xfrm>
                <a:off x="616" y="2566"/>
                <a:ext cx="723"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76" name="Google Shape;4676;p69"/>
              <p:cNvSpPr/>
              <p:nvPr/>
            </p:nvSpPr>
            <p:spPr>
              <a:xfrm>
                <a:off x="630" y="2585"/>
                <a:ext cx="694"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677" name="Google Shape;4677;p69"/>
            <p:cNvSpPr txBox="1"/>
            <p:nvPr/>
          </p:nvSpPr>
          <p:spPr>
            <a:xfrm>
              <a:off x="4215" y="1360"/>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78" name="Google Shape;4678;p69"/>
            <p:cNvSpPr txBox="1"/>
            <p:nvPr/>
          </p:nvSpPr>
          <p:spPr>
            <a:xfrm>
              <a:off x="4227" y="1657"/>
              <a:ext cx="597"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679" name="Google Shape;4679;p69"/>
            <p:cNvGrpSpPr/>
            <p:nvPr/>
          </p:nvGrpSpPr>
          <p:grpSpPr>
            <a:xfrm>
              <a:off x="4737" y="1627"/>
              <a:ext cx="580" cy="142"/>
              <a:chOff x="616" y="2568"/>
              <a:chExt cx="722" cy="131"/>
            </a:xfrm>
          </p:grpSpPr>
          <p:sp>
            <p:nvSpPr>
              <p:cNvPr id="4680" name="Google Shape;4680;p69"/>
              <p:cNvSpPr/>
              <p:nvPr/>
            </p:nvSpPr>
            <p:spPr>
              <a:xfrm>
                <a:off x="616" y="2568"/>
                <a:ext cx="722"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81" name="Google Shape;4681;p69"/>
              <p:cNvSpPr/>
              <p:nvPr/>
            </p:nvSpPr>
            <p:spPr>
              <a:xfrm>
                <a:off x="630" y="2584"/>
                <a:ext cx="693"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682" name="Google Shape;4682;p6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683" name="Google Shape;4683;p69"/>
            <p:cNvGrpSpPr/>
            <p:nvPr/>
          </p:nvGrpSpPr>
          <p:grpSpPr>
            <a:xfrm>
              <a:off x="4737" y="1325"/>
              <a:ext cx="585" cy="142"/>
              <a:chOff x="611" y="2566"/>
              <a:chExt cx="729" cy="142"/>
            </a:xfrm>
          </p:grpSpPr>
          <p:sp>
            <p:nvSpPr>
              <p:cNvPr id="4684" name="Google Shape;4684;p69"/>
              <p:cNvSpPr/>
              <p:nvPr/>
            </p:nvSpPr>
            <p:spPr>
              <a:xfrm>
                <a:off x="611" y="2566"/>
                <a:ext cx="729"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85" name="Google Shape;4685;p69"/>
              <p:cNvSpPr/>
              <p:nvPr/>
            </p:nvSpPr>
            <p:spPr>
              <a:xfrm>
                <a:off x="626" y="2583"/>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686" name="Google Shape;4686;p69"/>
            <p:cNvSpPr txBox="1"/>
            <p:nvPr/>
          </p:nvSpPr>
          <p:spPr>
            <a:xfrm>
              <a:off x="5252" y="429"/>
              <a:ext cx="64"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87" name="Google Shape;4687;p6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88" name="Google Shape;4688;p6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89" name="Google Shape;4689;p69"/>
            <p:cNvSpPr/>
            <p:nvPr/>
          </p:nvSpPr>
          <p:spPr>
            <a:xfrm>
              <a:off x="5519" y="2611"/>
              <a:ext cx="46"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90" name="Google Shape;4690;p6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91" name="Google Shape;4691;p69"/>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92" name="Google Shape;4692;p69"/>
            <p:cNvSpPr/>
            <p:nvPr/>
          </p:nvSpPr>
          <p:spPr>
            <a:xfrm>
              <a:off x="4204" y="2712"/>
              <a:ext cx="1072"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93" name="Google Shape;4693;p69"/>
            <p:cNvSpPr/>
            <p:nvPr/>
          </p:nvSpPr>
          <p:spPr>
            <a:xfrm>
              <a:off x="4308" y="2380"/>
              <a:ext cx="156"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94" name="Google Shape;4694;p69"/>
            <p:cNvSpPr/>
            <p:nvPr/>
          </p:nvSpPr>
          <p:spPr>
            <a:xfrm>
              <a:off x="4488" y="2386"/>
              <a:ext cx="156"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95" name="Google Shape;4695;p69"/>
            <p:cNvSpPr/>
            <p:nvPr/>
          </p:nvSpPr>
          <p:spPr>
            <a:xfrm>
              <a:off x="4661" y="2380"/>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96" name="Google Shape;4696;p69"/>
            <p:cNvSpPr txBox="1"/>
            <p:nvPr/>
          </p:nvSpPr>
          <p:spPr>
            <a:xfrm>
              <a:off x="5061" y="1835"/>
              <a:ext cx="87"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697" name="Google Shape;4697;p69"/>
          <p:cNvGrpSpPr/>
          <p:nvPr/>
        </p:nvGrpSpPr>
        <p:grpSpPr>
          <a:xfrm>
            <a:off x="5222875" y="2230437"/>
            <a:ext cx="390525" cy="641350"/>
            <a:chOff x="4140" y="429"/>
            <a:chExt cx="1425" cy="2396"/>
          </a:xfrm>
        </p:grpSpPr>
        <p:sp>
          <p:nvSpPr>
            <p:cNvPr id="4698" name="Google Shape;4698;p6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99" name="Google Shape;4699;p69"/>
            <p:cNvSpPr txBox="1"/>
            <p:nvPr/>
          </p:nvSpPr>
          <p:spPr>
            <a:xfrm>
              <a:off x="4204"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00" name="Google Shape;4700;p6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01" name="Google Shape;4701;p6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02" name="Google Shape;4702;p69"/>
            <p:cNvSpPr txBox="1"/>
            <p:nvPr/>
          </p:nvSpPr>
          <p:spPr>
            <a:xfrm>
              <a:off x="4210" y="696"/>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03" name="Google Shape;4703;p69"/>
            <p:cNvGrpSpPr/>
            <p:nvPr/>
          </p:nvGrpSpPr>
          <p:grpSpPr>
            <a:xfrm>
              <a:off x="4748" y="666"/>
              <a:ext cx="579" cy="148"/>
              <a:chOff x="613" y="2566"/>
              <a:chExt cx="723" cy="142"/>
            </a:xfrm>
          </p:grpSpPr>
          <p:sp>
            <p:nvSpPr>
              <p:cNvPr id="4704" name="Google Shape;4704;p69"/>
              <p:cNvSpPr/>
              <p:nvPr/>
            </p:nvSpPr>
            <p:spPr>
              <a:xfrm>
                <a:off x="613" y="2566"/>
                <a:ext cx="723"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05" name="Google Shape;4705;p69"/>
              <p:cNvSpPr/>
              <p:nvPr/>
            </p:nvSpPr>
            <p:spPr>
              <a:xfrm>
                <a:off x="628" y="2583"/>
                <a:ext cx="694"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06" name="Google Shape;4706;p69"/>
            <p:cNvSpPr txBox="1"/>
            <p:nvPr/>
          </p:nvSpPr>
          <p:spPr>
            <a:xfrm>
              <a:off x="4227" y="1016"/>
              <a:ext cx="591"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07" name="Google Shape;4707;p69"/>
            <p:cNvGrpSpPr/>
            <p:nvPr/>
          </p:nvGrpSpPr>
          <p:grpSpPr>
            <a:xfrm>
              <a:off x="4749" y="992"/>
              <a:ext cx="579" cy="136"/>
              <a:chOff x="616" y="2566"/>
              <a:chExt cx="723" cy="141"/>
            </a:xfrm>
          </p:grpSpPr>
          <p:sp>
            <p:nvSpPr>
              <p:cNvPr id="4708" name="Google Shape;4708;p69"/>
              <p:cNvSpPr/>
              <p:nvPr/>
            </p:nvSpPr>
            <p:spPr>
              <a:xfrm>
                <a:off x="616" y="2566"/>
                <a:ext cx="723"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09" name="Google Shape;4709;p69"/>
              <p:cNvSpPr/>
              <p:nvPr/>
            </p:nvSpPr>
            <p:spPr>
              <a:xfrm>
                <a:off x="630" y="2585"/>
                <a:ext cx="694"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10" name="Google Shape;4710;p69"/>
            <p:cNvSpPr txBox="1"/>
            <p:nvPr/>
          </p:nvSpPr>
          <p:spPr>
            <a:xfrm>
              <a:off x="4215" y="1360"/>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11" name="Google Shape;4711;p69"/>
            <p:cNvSpPr txBox="1"/>
            <p:nvPr/>
          </p:nvSpPr>
          <p:spPr>
            <a:xfrm>
              <a:off x="4227" y="1657"/>
              <a:ext cx="597"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12" name="Google Shape;4712;p69"/>
            <p:cNvGrpSpPr/>
            <p:nvPr/>
          </p:nvGrpSpPr>
          <p:grpSpPr>
            <a:xfrm>
              <a:off x="4737" y="1627"/>
              <a:ext cx="580" cy="142"/>
              <a:chOff x="616" y="2568"/>
              <a:chExt cx="722" cy="131"/>
            </a:xfrm>
          </p:grpSpPr>
          <p:sp>
            <p:nvSpPr>
              <p:cNvPr id="4713" name="Google Shape;4713;p69"/>
              <p:cNvSpPr/>
              <p:nvPr/>
            </p:nvSpPr>
            <p:spPr>
              <a:xfrm>
                <a:off x="616" y="2568"/>
                <a:ext cx="722"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14" name="Google Shape;4714;p69"/>
              <p:cNvSpPr/>
              <p:nvPr/>
            </p:nvSpPr>
            <p:spPr>
              <a:xfrm>
                <a:off x="630" y="2584"/>
                <a:ext cx="693"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15" name="Google Shape;4715;p6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16" name="Google Shape;4716;p69"/>
            <p:cNvGrpSpPr/>
            <p:nvPr/>
          </p:nvGrpSpPr>
          <p:grpSpPr>
            <a:xfrm>
              <a:off x="4737" y="1325"/>
              <a:ext cx="585" cy="142"/>
              <a:chOff x="611" y="2566"/>
              <a:chExt cx="729" cy="142"/>
            </a:xfrm>
          </p:grpSpPr>
          <p:sp>
            <p:nvSpPr>
              <p:cNvPr id="4717" name="Google Shape;4717;p69"/>
              <p:cNvSpPr/>
              <p:nvPr/>
            </p:nvSpPr>
            <p:spPr>
              <a:xfrm>
                <a:off x="611" y="2566"/>
                <a:ext cx="729"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18" name="Google Shape;4718;p69"/>
              <p:cNvSpPr/>
              <p:nvPr/>
            </p:nvSpPr>
            <p:spPr>
              <a:xfrm>
                <a:off x="626" y="2583"/>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19" name="Google Shape;4719;p69"/>
            <p:cNvSpPr txBox="1"/>
            <p:nvPr/>
          </p:nvSpPr>
          <p:spPr>
            <a:xfrm>
              <a:off x="5252" y="429"/>
              <a:ext cx="64"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0" name="Google Shape;4720;p6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1" name="Google Shape;4721;p6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2" name="Google Shape;4722;p69"/>
            <p:cNvSpPr/>
            <p:nvPr/>
          </p:nvSpPr>
          <p:spPr>
            <a:xfrm>
              <a:off x="5519" y="2611"/>
              <a:ext cx="46"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3" name="Google Shape;4723;p6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4" name="Google Shape;4724;p69"/>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5" name="Google Shape;4725;p69"/>
            <p:cNvSpPr/>
            <p:nvPr/>
          </p:nvSpPr>
          <p:spPr>
            <a:xfrm>
              <a:off x="4204" y="2712"/>
              <a:ext cx="1072"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6" name="Google Shape;4726;p69"/>
            <p:cNvSpPr/>
            <p:nvPr/>
          </p:nvSpPr>
          <p:spPr>
            <a:xfrm>
              <a:off x="4308" y="2380"/>
              <a:ext cx="156"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7" name="Google Shape;4727;p69"/>
            <p:cNvSpPr/>
            <p:nvPr/>
          </p:nvSpPr>
          <p:spPr>
            <a:xfrm>
              <a:off x="4488" y="2386"/>
              <a:ext cx="156"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8" name="Google Shape;4728;p69"/>
            <p:cNvSpPr/>
            <p:nvPr/>
          </p:nvSpPr>
          <p:spPr>
            <a:xfrm>
              <a:off x="4661" y="2380"/>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29" name="Google Shape;4729;p69"/>
            <p:cNvSpPr txBox="1"/>
            <p:nvPr/>
          </p:nvSpPr>
          <p:spPr>
            <a:xfrm>
              <a:off x="5061" y="1835"/>
              <a:ext cx="87"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730" name="Google Shape;4730;p69"/>
          <p:cNvGrpSpPr/>
          <p:nvPr/>
        </p:nvGrpSpPr>
        <p:grpSpPr>
          <a:xfrm>
            <a:off x="6376987" y="968375"/>
            <a:ext cx="390525" cy="641350"/>
            <a:chOff x="4140" y="429"/>
            <a:chExt cx="1425" cy="2396"/>
          </a:xfrm>
        </p:grpSpPr>
        <p:sp>
          <p:nvSpPr>
            <p:cNvPr id="4731" name="Google Shape;4731;p6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32" name="Google Shape;4732;p69"/>
            <p:cNvSpPr txBox="1"/>
            <p:nvPr/>
          </p:nvSpPr>
          <p:spPr>
            <a:xfrm>
              <a:off x="4204"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33" name="Google Shape;4733;p6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34" name="Google Shape;4734;p6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35" name="Google Shape;4735;p69"/>
            <p:cNvSpPr txBox="1"/>
            <p:nvPr/>
          </p:nvSpPr>
          <p:spPr>
            <a:xfrm>
              <a:off x="4210" y="696"/>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36" name="Google Shape;4736;p69"/>
            <p:cNvGrpSpPr/>
            <p:nvPr/>
          </p:nvGrpSpPr>
          <p:grpSpPr>
            <a:xfrm>
              <a:off x="4748" y="666"/>
              <a:ext cx="579" cy="148"/>
              <a:chOff x="613" y="2566"/>
              <a:chExt cx="723" cy="142"/>
            </a:xfrm>
          </p:grpSpPr>
          <p:sp>
            <p:nvSpPr>
              <p:cNvPr id="4737" name="Google Shape;4737;p69"/>
              <p:cNvSpPr/>
              <p:nvPr/>
            </p:nvSpPr>
            <p:spPr>
              <a:xfrm>
                <a:off x="613" y="2566"/>
                <a:ext cx="723"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38" name="Google Shape;4738;p69"/>
              <p:cNvSpPr/>
              <p:nvPr/>
            </p:nvSpPr>
            <p:spPr>
              <a:xfrm>
                <a:off x="627" y="2583"/>
                <a:ext cx="694"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39" name="Google Shape;4739;p69"/>
            <p:cNvSpPr txBox="1"/>
            <p:nvPr/>
          </p:nvSpPr>
          <p:spPr>
            <a:xfrm>
              <a:off x="4227" y="1016"/>
              <a:ext cx="591"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40" name="Google Shape;4740;p69"/>
            <p:cNvGrpSpPr/>
            <p:nvPr/>
          </p:nvGrpSpPr>
          <p:grpSpPr>
            <a:xfrm>
              <a:off x="4749" y="992"/>
              <a:ext cx="579" cy="136"/>
              <a:chOff x="616" y="2566"/>
              <a:chExt cx="723" cy="141"/>
            </a:xfrm>
          </p:grpSpPr>
          <p:sp>
            <p:nvSpPr>
              <p:cNvPr id="4741" name="Google Shape;4741;p69"/>
              <p:cNvSpPr/>
              <p:nvPr/>
            </p:nvSpPr>
            <p:spPr>
              <a:xfrm>
                <a:off x="616" y="2566"/>
                <a:ext cx="723"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42" name="Google Shape;4742;p69"/>
              <p:cNvSpPr/>
              <p:nvPr/>
            </p:nvSpPr>
            <p:spPr>
              <a:xfrm>
                <a:off x="630" y="2585"/>
                <a:ext cx="694"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43" name="Google Shape;4743;p69"/>
            <p:cNvSpPr txBox="1"/>
            <p:nvPr/>
          </p:nvSpPr>
          <p:spPr>
            <a:xfrm>
              <a:off x="4215" y="1360"/>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44" name="Google Shape;4744;p69"/>
            <p:cNvSpPr txBox="1"/>
            <p:nvPr/>
          </p:nvSpPr>
          <p:spPr>
            <a:xfrm>
              <a:off x="4227" y="1657"/>
              <a:ext cx="597"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45" name="Google Shape;4745;p69"/>
            <p:cNvGrpSpPr/>
            <p:nvPr/>
          </p:nvGrpSpPr>
          <p:grpSpPr>
            <a:xfrm>
              <a:off x="4737" y="1627"/>
              <a:ext cx="580" cy="142"/>
              <a:chOff x="616" y="2568"/>
              <a:chExt cx="722" cy="131"/>
            </a:xfrm>
          </p:grpSpPr>
          <p:sp>
            <p:nvSpPr>
              <p:cNvPr id="4746" name="Google Shape;4746;p69"/>
              <p:cNvSpPr/>
              <p:nvPr/>
            </p:nvSpPr>
            <p:spPr>
              <a:xfrm>
                <a:off x="616" y="2568"/>
                <a:ext cx="722"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47" name="Google Shape;4747;p69"/>
              <p:cNvSpPr/>
              <p:nvPr/>
            </p:nvSpPr>
            <p:spPr>
              <a:xfrm>
                <a:off x="630" y="2584"/>
                <a:ext cx="693"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48" name="Google Shape;4748;p6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49" name="Google Shape;4749;p69"/>
            <p:cNvGrpSpPr/>
            <p:nvPr/>
          </p:nvGrpSpPr>
          <p:grpSpPr>
            <a:xfrm>
              <a:off x="4737" y="1325"/>
              <a:ext cx="585" cy="142"/>
              <a:chOff x="611" y="2566"/>
              <a:chExt cx="729" cy="142"/>
            </a:xfrm>
          </p:grpSpPr>
          <p:sp>
            <p:nvSpPr>
              <p:cNvPr id="4750" name="Google Shape;4750;p69"/>
              <p:cNvSpPr/>
              <p:nvPr/>
            </p:nvSpPr>
            <p:spPr>
              <a:xfrm>
                <a:off x="611" y="2566"/>
                <a:ext cx="729"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51" name="Google Shape;4751;p69"/>
              <p:cNvSpPr/>
              <p:nvPr/>
            </p:nvSpPr>
            <p:spPr>
              <a:xfrm>
                <a:off x="625" y="2583"/>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52" name="Google Shape;4752;p69"/>
            <p:cNvSpPr txBox="1"/>
            <p:nvPr/>
          </p:nvSpPr>
          <p:spPr>
            <a:xfrm>
              <a:off x="5252" y="429"/>
              <a:ext cx="64"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53" name="Google Shape;4753;p6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54" name="Google Shape;4754;p6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55" name="Google Shape;4755;p69"/>
            <p:cNvSpPr/>
            <p:nvPr/>
          </p:nvSpPr>
          <p:spPr>
            <a:xfrm>
              <a:off x="5519" y="2611"/>
              <a:ext cx="46"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56" name="Google Shape;4756;p6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57" name="Google Shape;4757;p69"/>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58" name="Google Shape;4758;p69"/>
            <p:cNvSpPr/>
            <p:nvPr/>
          </p:nvSpPr>
          <p:spPr>
            <a:xfrm>
              <a:off x="4204" y="2712"/>
              <a:ext cx="1072"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59" name="Google Shape;4759;p69"/>
            <p:cNvSpPr/>
            <p:nvPr/>
          </p:nvSpPr>
          <p:spPr>
            <a:xfrm>
              <a:off x="4308" y="2380"/>
              <a:ext cx="156"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60" name="Google Shape;4760;p69"/>
            <p:cNvSpPr/>
            <p:nvPr/>
          </p:nvSpPr>
          <p:spPr>
            <a:xfrm>
              <a:off x="4488" y="2386"/>
              <a:ext cx="156"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61" name="Google Shape;4761;p69"/>
            <p:cNvSpPr/>
            <p:nvPr/>
          </p:nvSpPr>
          <p:spPr>
            <a:xfrm>
              <a:off x="4661" y="2380"/>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62" name="Google Shape;4762;p69"/>
            <p:cNvSpPr txBox="1"/>
            <p:nvPr/>
          </p:nvSpPr>
          <p:spPr>
            <a:xfrm>
              <a:off x="5061" y="1835"/>
              <a:ext cx="87"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763" name="Google Shape;4763;p69"/>
          <p:cNvGrpSpPr/>
          <p:nvPr/>
        </p:nvGrpSpPr>
        <p:grpSpPr>
          <a:xfrm>
            <a:off x="7192962" y="2220912"/>
            <a:ext cx="390525" cy="641350"/>
            <a:chOff x="4140" y="429"/>
            <a:chExt cx="1425" cy="2396"/>
          </a:xfrm>
        </p:grpSpPr>
        <p:sp>
          <p:nvSpPr>
            <p:cNvPr id="4764" name="Google Shape;4764;p6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65" name="Google Shape;4765;p69"/>
            <p:cNvSpPr txBox="1"/>
            <p:nvPr/>
          </p:nvSpPr>
          <p:spPr>
            <a:xfrm>
              <a:off x="4204"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66" name="Google Shape;4766;p6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67" name="Google Shape;4767;p6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68" name="Google Shape;4768;p69"/>
            <p:cNvSpPr txBox="1"/>
            <p:nvPr/>
          </p:nvSpPr>
          <p:spPr>
            <a:xfrm>
              <a:off x="4210" y="696"/>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69" name="Google Shape;4769;p69"/>
            <p:cNvGrpSpPr/>
            <p:nvPr/>
          </p:nvGrpSpPr>
          <p:grpSpPr>
            <a:xfrm>
              <a:off x="4748" y="666"/>
              <a:ext cx="579" cy="148"/>
              <a:chOff x="613" y="2566"/>
              <a:chExt cx="723" cy="142"/>
            </a:xfrm>
          </p:grpSpPr>
          <p:sp>
            <p:nvSpPr>
              <p:cNvPr id="4770" name="Google Shape;4770;p69"/>
              <p:cNvSpPr/>
              <p:nvPr/>
            </p:nvSpPr>
            <p:spPr>
              <a:xfrm>
                <a:off x="613" y="2566"/>
                <a:ext cx="723"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71" name="Google Shape;4771;p69"/>
              <p:cNvSpPr/>
              <p:nvPr/>
            </p:nvSpPr>
            <p:spPr>
              <a:xfrm>
                <a:off x="627" y="2583"/>
                <a:ext cx="694"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72" name="Google Shape;4772;p69"/>
            <p:cNvSpPr txBox="1"/>
            <p:nvPr/>
          </p:nvSpPr>
          <p:spPr>
            <a:xfrm>
              <a:off x="4227" y="1016"/>
              <a:ext cx="591"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73" name="Google Shape;4773;p69"/>
            <p:cNvGrpSpPr/>
            <p:nvPr/>
          </p:nvGrpSpPr>
          <p:grpSpPr>
            <a:xfrm>
              <a:off x="4749" y="992"/>
              <a:ext cx="579" cy="136"/>
              <a:chOff x="616" y="2566"/>
              <a:chExt cx="723" cy="141"/>
            </a:xfrm>
          </p:grpSpPr>
          <p:sp>
            <p:nvSpPr>
              <p:cNvPr id="4774" name="Google Shape;4774;p69"/>
              <p:cNvSpPr/>
              <p:nvPr/>
            </p:nvSpPr>
            <p:spPr>
              <a:xfrm>
                <a:off x="616" y="2566"/>
                <a:ext cx="723"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75" name="Google Shape;4775;p69"/>
              <p:cNvSpPr/>
              <p:nvPr/>
            </p:nvSpPr>
            <p:spPr>
              <a:xfrm>
                <a:off x="630" y="2585"/>
                <a:ext cx="694"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76" name="Google Shape;4776;p69"/>
            <p:cNvSpPr txBox="1"/>
            <p:nvPr/>
          </p:nvSpPr>
          <p:spPr>
            <a:xfrm>
              <a:off x="4215" y="1360"/>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77" name="Google Shape;4777;p69"/>
            <p:cNvSpPr txBox="1"/>
            <p:nvPr/>
          </p:nvSpPr>
          <p:spPr>
            <a:xfrm>
              <a:off x="4227" y="1657"/>
              <a:ext cx="597"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78" name="Google Shape;4778;p69"/>
            <p:cNvGrpSpPr/>
            <p:nvPr/>
          </p:nvGrpSpPr>
          <p:grpSpPr>
            <a:xfrm>
              <a:off x="4737" y="1627"/>
              <a:ext cx="580" cy="142"/>
              <a:chOff x="616" y="2568"/>
              <a:chExt cx="722" cy="131"/>
            </a:xfrm>
          </p:grpSpPr>
          <p:sp>
            <p:nvSpPr>
              <p:cNvPr id="4779" name="Google Shape;4779;p69"/>
              <p:cNvSpPr/>
              <p:nvPr/>
            </p:nvSpPr>
            <p:spPr>
              <a:xfrm>
                <a:off x="616" y="2568"/>
                <a:ext cx="722"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80" name="Google Shape;4780;p69"/>
              <p:cNvSpPr/>
              <p:nvPr/>
            </p:nvSpPr>
            <p:spPr>
              <a:xfrm>
                <a:off x="630" y="2584"/>
                <a:ext cx="693"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81" name="Google Shape;4781;p6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82" name="Google Shape;4782;p69"/>
            <p:cNvGrpSpPr/>
            <p:nvPr/>
          </p:nvGrpSpPr>
          <p:grpSpPr>
            <a:xfrm>
              <a:off x="4737" y="1325"/>
              <a:ext cx="585" cy="142"/>
              <a:chOff x="611" y="2566"/>
              <a:chExt cx="729" cy="142"/>
            </a:xfrm>
          </p:grpSpPr>
          <p:sp>
            <p:nvSpPr>
              <p:cNvPr id="4783" name="Google Shape;4783;p69"/>
              <p:cNvSpPr/>
              <p:nvPr/>
            </p:nvSpPr>
            <p:spPr>
              <a:xfrm>
                <a:off x="611" y="2566"/>
                <a:ext cx="729"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84" name="Google Shape;4784;p69"/>
              <p:cNvSpPr/>
              <p:nvPr/>
            </p:nvSpPr>
            <p:spPr>
              <a:xfrm>
                <a:off x="625" y="2583"/>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785" name="Google Shape;4785;p69"/>
            <p:cNvSpPr txBox="1"/>
            <p:nvPr/>
          </p:nvSpPr>
          <p:spPr>
            <a:xfrm>
              <a:off x="5252" y="429"/>
              <a:ext cx="64"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86" name="Google Shape;4786;p6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87" name="Google Shape;4787;p6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88" name="Google Shape;4788;p69"/>
            <p:cNvSpPr/>
            <p:nvPr/>
          </p:nvSpPr>
          <p:spPr>
            <a:xfrm>
              <a:off x="5519" y="2611"/>
              <a:ext cx="46"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89" name="Google Shape;4789;p6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90" name="Google Shape;4790;p69"/>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91" name="Google Shape;4791;p69"/>
            <p:cNvSpPr/>
            <p:nvPr/>
          </p:nvSpPr>
          <p:spPr>
            <a:xfrm>
              <a:off x="4204" y="2712"/>
              <a:ext cx="1072"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92" name="Google Shape;4792;p69"/>
            <p:cNvSpPr/>
            <p:nvPr/>
          </p:nvSpPr>
          <p:spPr>
            <a:xfrm>
              <a:off x="4308" y="2380"/>
              <a:ext cx="156"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93" name="Google Shape;4793;p69"/>
            <p:cNvSpPr/>
            <p:nvPr/>
          </p:nvSpPr>
          <p:spPr>
            <a:xfrm>
              <a:off x="4488" y="2386"/>
              <a:ext cx="156"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94" name="Google Shape;4794;p69"/>
            <p:cNvSpPr/>
            <p:nvPr/>
          </p:nvSpPr>
          <p:spPr>
            <a:xfrm>
              <a:off x="4661" y="2380"/>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795" name="Google Shape;4795;p69"/>
            <p:cNvSpPr txBox="1"/>
            <p:nvPr/>
          </p:nvSpPr>
          <p:spPr>
            <a:xfrm>
              <a:off x="5061" y="1835"/>
              <a:ext cx="87"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44" name="Google Shape;444;p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pSp>
        <p:nvGrpSpPr>
          <p:cNvPr id="445" name="Google Shape;445;p7"/>
          <p:cNvGrpSpPr/>
          <p:nvPr/>
        </p:nvGrpSpPr>
        <p:grpSpPr>
          <a:xfrm>
            <a:off x="5124450" y="1257300"/>
            <a:ext cx="3540125" cy="4545012"/>
            <a:chOff x="3277" y="974"/>
            <a:chExt cx="2230" cy="2863"/>
          </a:xfrm>
        </p:grpSpPr>
        <p:sp>
          <p:nvSpPr>
            <p:cNvPr id="446" name="Google Shape;446;p7"/>
            <p:cNvSpPr/>
            <p:nvPr/>
          </p:nvSpPr>
          <p:spPr>
            <a:xfrm>
              <a:off x="3277" y="1079"/>
              <a:ext cx="1094" cy="675"/>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47" name="Google Shape;447;p7"/>
            <p:cNvGrpSpPr/>
            <p:nvPr/>
          </p:nvGrpSpPr>
          <p:grpSpPr>
            <a:xfrm>
              <a:off x="3383" y="1920"/>
              <a:ext cx="919" cy="588"/>
              <a:chOff x="2889" y="1631"/>
              <a:chExt cx="980" cy="743"/>
            </a:xfrm>
          </p:grpSpPr>
          <p:sp>
            <p:nvSpPr>
              <p:cNvPr id="448" name="Google Shape;448;p7"/>
              <p:cNvSpPr txBox="1"/>
              <p:nvPr/>
            </p:nvSpPr>
            <p:spPr>
              <a:xfrm>
                <a:off x="3046" y="1841"/>
                <a:ext cx="663" cy="533"/>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49" name="Google Shape;449;p7"/>
              <p:cNvSpPr/>
              <p:nvPr/>
            </p:nvSpPr>
            <p:spPr>
              <a:xfrm>
                <a:off x="2889" y="1631"/>
                <a:ext cx="980" cy="253"/>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50" name="Google Shape;450;p7"/>
            <p:cNvSpPr/>
            <p:nvPr/>
          </p:nvSpPr>
          <p:spPr>
            <a:xfrm>
              <a:off x="3379" y="2788"/>
              <a:ext cx="2032" cy="1049"/>
            </a:xfrm>
            <a:custGeom>
              <a:rect b="b" l="l" r="r" t="t"/>
              <a:pathLst>
                <a:path extrusionOk="0" h="1049" w="2032">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51" name="Google Shape;451;p7"/>
            <p:cNvCxnSpPr/>
            <p:nvPr/>
          </p:nvCxnSpPr>
          <p:spPr>
            <a:xfrm rot="-5400000">
              <a:off x="4942" y="3252"/>
              <a:ext cx="330" cy="88"/>
            </a:xfrm>
            <a:prstGeom prst="straightConnector1">
              <a:avLst/>
            </a:prstGeom>
            <a:noFill/>
            <a:ln cap="flat" cmpd="sng" w="12700">
              <a:solidFill>
                <a:schemeClr val="lt2"/>
              </a:solidFill>
              <a:prstDash val="solid"/>
              <a:miter lim="800000"/>
              <a:headEnd len="med" w="med" type="none"/>
              <a:tailEnd len="med" w="med" type="none"/>
            </a:ln>
          </p:spPr>
        </p:cxnSp>
        <p:cxnSp>
          <p:nvCxnSpPr>
            <p:cNvPr id="452" name="Google Shape;452;p7"/>
            <p:cNvCxnSpPr/>
            <p:nvPr/>
          </p:nvCxnSpPr>
          <p:spPr>
            <a:xfrm flipH="1" rot="-5400000">
              <a:off x="5034" y="3429"/>
              <a:ext cx="2" cy="54"/>
            </a:xfrm>
            <a:prstGeom prst="straightConnector1">
              <a:avLst/>
            </a:prstGeom>
            <a:noFill/>
            <a:ln cap="flat" cmpd="sng" w="12700">
              <a:solidFill>
                <a:schemeClr val="lt2"/>
              </a:solidFill>
              <a:prstDash val="solid"/>
              <a:miter lim="800000"/>
              <a:headEnd len="med" w="med" type="none"/>
              <a:tailEnd len="med" w="med" type="none"/>
            </a:ln>
          </p:spPr>
        </p:cxnSp>
        <p:cxnSp>
          <p:nvCxnSpPr>
            <p:cNvPr id="453" name="Google Shape;453;p7"/>
            <p:cNvCxnSpPr/>
            <p:nvPr/>
          </p:nvCxnSpPr>
          <p:spPr>
            <a:xfrm rot="10800000">
              <a:off x="5151" y="3225"/>
              <a:ext cx="0" cy="72"/>
            </a:xfrm>
            <a:prstGeom prst="straightConnector1">
              <a:avLst/>
            </a:prstGeom>
            <a:noFill/>
            <a:ln cap="flat" cmpd="sng" w="12700">
              <a:solidFill>
                <a:schemeClr val="lt2"/>
              </a:solidFill>
              <a:prstDash val="solid"/>
              <a:miter lim="800000"/>
              <a:headEnd len="med" w="med" type="none"/>
              <a:tailEnd len="med" w="med" type="none"/>
            </a:ln>
          </p:spPr>
        </p:cxnSp>
        <p:cxnSp>
          <p:nvCxnSpPr>
            <p:cNvPr id="454" name="Google Shape;454;p7"/>
            <p:cNvCxnSpPr/>
            <p:nvPr/>
          </p:nvCxnSpPr>
          <p:spPr>
            <a:xfrm>
              <a:off x="3843" y="3009"/>
              <a:ext cx="124" cy="0"/>
            </a:xfrm>
            <a:prstGeom prst="straightConnector1">
              <a:avLst/>
            </a:prstGeom>
            <a:noFill/>
            <a:ln cap="flat" cmpd="sng" w="9525">
              <a:solidFill>
                <a:schemeClr val="lt2"/>
              </a:solidFill>
              <a:prstDash val="solid"/>
              <a:miter lim="800000"/>
              <a:headEnd len="med" w="med" type="none"/>
              <a:tailEnd len="med" w="med" type="none"/>
            </a:ln>
          </p:spPr>
        </p:cxnSp>
        <p:cxnSp>
          <p:nvCxnSpPr>
            <p:cNvPr id="455" name="Google Shape;455;p7"/>
            <p:cNvCxnSpPr/>
            <p:nvPr/>
          </p:nvCxnSpPr>
          <p:spPr>
            <a:xfrm flipH="1" rot="10800000">
              <a:off x="3680" y="3155"/>
              <a:ext cx="248" cy="66"/>
            </a:xfrm>
            <a:prstGeom prst="straightConnector1">
              <a:avLst/>
            </a:prstGeom>
            <a:noFill/>
            <a:ln cap="flat" cmpd="sng" w="9525">
              <a:solidFill>
                <a:schemeClr val="lt2"/>
              </a:solidFill>
              <a:prstDash val="solid"/>
              <a:miter lim="800000"/>
              <a:headEnd len="med" w="med" type="none"/>
              <a:tailEnd len="med" w="med" type="none"/>
            </a:ln>
          </p:spPr>
        </p:cxnSp>
        <p:cxnSp>
          <p:nvCxnSpPr>
            <p:cNvPr id="456" name="Google Shape;456;p7"/>
            <p:cNvCxnSpPr/>
            <p:nvPr/>
          </p:nvCxnSpPr>
          <p:spPr>
            <a:xfrm flipH="1">
              <a:off x="3948" y="3208"/>
              <a:ext cx="96" cy="113"/>
            </a:xfrm>
            <a:prstGeom prst="straightConnector1">
              <a:avLst/>
            </a:prstGeom>
            <a:noFill/>
            <a:ln cap="flat" cmpd="sng" w="9525">
              <a:solidFill>
                <a:schemeClr val="lt2"/>
              </a:solidFill>
              <a:prstDash val="solid"/>
              <a:miter lim="800000"/>
              <a:headEnd len="med" w="med" type="none"/>
              <a:tailEnd len="med" w="med" type="none"/>
            </a:ln>
          </p:spPr>
        </p:cxnSp>
        <p:cxnSp>
          <p:nvCxnSpPr>
            <p:cNvPr id="457" name="Google Shape;457;p7"/>
            <p:cNvCxnSpPr/>
            <p:nvPr/>
          </p:nvCxnSpPr>
          <p:spPr>
            <a:xfrm rot="10800000">
              <a:off x="4144" y="3212"/>
              <a:ext cx="53" cy="110"/>
            </a:xfrm>
            <a:prstGeom prst="straightConnector1">
              <a:avLst/>
            </a:prstGeom>
            <a:noFill/>
            <a:ln cap="flat" cmpd="sng" w="9525">
              <a:solidFill>
                <a:schemeClr val="lt2"/>
              </a:solidFill>
              <a:prstDash val="solid"/>
              <a:miter lim="800000"/>
              <a:headEnd len="med" w="med" type="none"/>
              <a:tailEnd len="med" w="med" type="none"/>
            </a:ln>
          </p:spPr>
        </p:cxnSp>
        <p:cxnSp>
          <p:nvCxnSpPr>
            <p:cNvPr id="458" name="Google Shape;458;p7"/>
            <p:cNvCxnSpPr/>
            <p:nvPr/>
          </p:nvCxnSpPr>
          <p:spPr>
            <a:xfrm>
              <a:off x="4248" y="3185"/>
              <a:ext cx="317" cy="170"/>
            </a:xfrm>
            <a:prstGeom prst="straightConnector1">
              <a:avLst/>
            </a:prstGeom>
            <a:noFill/>
            <a:ln cap="flat" cmpd="sng" w="9525">
              <a:solidFill>
                <a:schemeClr val="lt2"/>
              </a:solidFill>
              <a:prstDash val="solid"/>
              <a:miter lim="800000"/>
              <a:headEnd len="med" w="med" type="none"/>
              <a:tailEnd len="med" w="med" type="none"/>
            </a:ln>
          </p:spPr>
        </p:cxnSp>
        <p:cxnSp>
          <p:nvCxnSpPr>
            <p:cNvPr id="459" name="Google Shape;459;p7"/>
            <p:cNvCxnSpPr/>
            <p:nvPr/>
          </p:nvCxnSpPr>
          <p:spPr>
            <a:xfrm>
              <a:off x="3898" y="3025"/>
              <a:ext cx="56" cy="60"/>
            </a:xfrm>
            <a:prstGeom prst="straightConnector1">
              <a:avLst/>
            </a:prstGeom>
            <a:noFill/>
            <a:ln cap="flat" cmpd="sng" w="9525">
              <a:solidFill>
                <a:schemeClr val="lt2"/>
              </a:solidFill>
              <a:prstDash val="solid"/>
              <a:miter lim="800000"/>
              <a:headEnd len="med" w="med" type="none"/>
              <a:tailEnd len="med" w="med" type="none"/>
            </a:ln>
          </p:spPr>
        </p:cxnSp>
        <p:cxnSp>
          <p:nvCxnSpPr>
            <p:cNvPr id="460" name="Google Shape;460;p7"/>
            <p:cNvCxnSpPr/>
            <p:nvPr/>
          </p:nvCxnSpPr>
          <p:spPr>
            <a:xfrm>
              <a:off x="3809" y="2257"/>
              <a:ext cx="148" cy="47"/>
            </a:xfrm>
            <a:prstGeom prst="straightConnector1">
              <a:avLst/>
            </a:prstGeom>
            <a:noFill/>
            <a:ln cap="flat" cmpd="sng" w="9525">
              <a:solidFill>
                <a:schemeClr val="lt2"/>
              </a:solidFill>
              <a:prstDash val="solid"/>
              <a:miter lim="800000"/>
              <a:headEnd len="med" w="med" type="none"/>
              <a:tailEnd len="med" w="med" type="none"/>
            </a:ln>
          </p:spPr>
        </p:cxnSp>
        <p:cxnSp>
          <p:nvCxnSpPr>
            <p:cNvPr id="461" name="Google Shape;461;p7"/>
            <p:cNvCxnSpPr/>
            <p:nvPr/>
          </p:nvCxnSpPr>
          <p:spPr>
            <a:xfrm flipH="1" rot="10800000">
              <a:off x="3711" y="2354"/>
              <a:ext cx="106" cy="2"/>
            </a:xfrm>
            <a:prstGeom prst="straightConnector1">
              <a:avLst/>
            </a:prstGeom>
            <a:noFill/>
            <a:ln cap="flat" cmpd="sng" w="9525">
              <a:solidFill>
                <a:schemeClr val="lt2"/>
              </a:solidFill>
              <a:prstDash val="solid"/>
              <a:miter lim="800000"/>
              <a:headEnd len="med" w="med" type="none"/>
              <a:tailEnd len="med" w="med" type="none"/>
            </a:ln>
          </p:spPr>
        </p:cxnSp>
        <p:grpSp>
          <p:nvGrpSpPr>
            <p:cNvPr id="462" name="Google Shape;462;p7"/>
            <p:cNvGrpSpPr/>
            <p:nvPr/>
          </p:nvGrpSpPr>
          <p:grpSpPr>
            <a:xfrm>
              <a:off x="3535" y="2207"/>
              <a:ext cx="319" cy="222"/>
              <a:chOff x="2967" y="478"/>
              <a:chExt cx="788" cy="625"/>
            </a:xfrm>
          </p:grpSpPr>
          <p:pic>
            <p:nvPicPr>
              <p:cNvPr descr="access_point_stylized_small" id="463" name="Google Shape;463;p7"/>
              <p:cNvPicPr preferRelativeResize="0"/>
              <p:nvPr/>
            </p:nvPicPr>
            <p:blipFill rotWithShape="1">
              <a:blip r:embed="rId3">
                <a:alphaModFix/>
              </a:blip>
              <a:srcRect b="0" l="0" r="0" t="0"/>
              <a:stretch/>
            </p:blipFill>
            <p:spPr>
              <a:xfrm>
                <a:off x="3012" y="559"/>
                <a:ext cx="576" cy="544"/>
              </a:xfrm>
              <a:prstGeom prst="rect">
                <a:avLst/>
              </a:prstGeom>
              <a:noFill/>
              <a:ln>
                <a:noFill/>
              </a:ln>
            </p:spPr>
          </p:pic>
          <p:pic>
            <p:nvPicPr>
              <p:cNvPr descr="antenna_radiation_stylized" id="464" name="Google Shape;464;p7"/>
              <p:cNvPicPr preferRelativeResize="0"/>
              <p:nvPr/>
            </p:nvPicPr>
            <p:blipFill rotWithShape="1">
              <a:blip r:embed="rId4">
                <a:alphaModFix/>
              </a:blip>
              <a:srcRect b="0" l="0" r="0" t="0"/>
              <a:stretch/>
            </p:blipFill>
            <p:spPr>
              <a:xfrm>
                <a:off x="2967" y="478"/>
                <a:ext cx="788" cy="188"/>
              </a:xfrm>
              <a:prstGeom prst="rect">
                <a:avLst/>
              </a:prstGeom>
              <a:noFill/>
              <a:ln>
                <a:noFill/>
              </a:ln>
            </p:spPr>
          </p:pic>
        </p:grpSp>
        <p:sp>
          <p:nvSpPr>
            <p:cNvPr id="465" name="Google Shape;465;p7"/>
            <p:cNvSpPr/>
            <p:nvPr/>
          </p:nvSpPr>
          <p:spPr>
            <a:xfrm>
              <a:off x="4419" y="2224"/>
              <a:ext cx="828" cy="425"/>
            </a:xfrm>
            <a:custGeom>
              <a:rect b="b" l="l" r="r" t="t"/>
              <a:pathLst>
                <a:path extrusionOk="0" h="425" w="828">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66" name="Google Shape;466;p7"/>
            <p:cNvSpPr/>
            <p:nvPr/>
          </p:nvSpPr>
          <p:spPr>
            <a:xfrm>
              <a:off x="4417" y="1263"/>
              <a:ext cx="1090" cy="709"/>
            </a:xfrm>
            <a:custGeom>
              <a:rect b="b" l="l" r="r" t="t"/>
              <a:pathLst>
                <a:path extrusionOk="0" h="459" w="765">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chemeClr val="folHlink"/>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467" name="Google Shape;467;p7"/>
            <p:cNvCxnSpPr/>
            <p:nvPr/>
          </p:nvCxnSpPr>
          <p:spPr>
            <a:xfrm>
              <a:off x="4659" y="2404"/>
              <a:ext cx="103" cy="76"/>
            </a:xfrm>
            <a:prstGeom prst="straightConnector1">
              <a:avLst/>
            </a:prstGeom>
            <a:noFill/>
            <a:ln cap="flat" cmpd="sng" w="9525">
              <a:solidFill>
                <a:schemeClr val="lt2"/>
              </a:solidFill>
              <a:prstDash val="solid"/>
              <a:miter lim="800000"/>
              <a:headEnd len="med" w="med" type="none"/>
              <a:tailEnd len="med" w="med" type="none"/>
            </a:ln>
          </p:spPr>
        </p:cxnSp>
        <p:cxnSp>
          <p:nvCxnSpPr>
            <p:cNvPr id="468" name="Google Shape;468;p7"/>
            <p:cNvCxnSpPr/>
            <p:nvPr/>
          </p:nvCxnSpPr>
          <p:spPr>
            <a:xfrm>
              <a:off x="4720" y="2354"/>
              <a:ext cx="176" cy="0"/>
            </a:xfrm>
            <a:prstGeom prst="straightConnector1">
              <a:avLst/>
            </a:prstGeom>
            <a:noFill/>
            <a:ln cap="flat" cmpd="sng" w="9525">
              <a:solidFill>
                <a:schemeClr val="lt2"/>
              </a:solidFill>
              <a:prstDash val="solid"/>
              <a:miter lim="800000"/>
              <a:headEnd len="med" w="med" type="none"/>
              <a:tailEnd len="med" w="med" type="none"/>
            </a:ln>
          </p:spPr>
        </p:cxnSp>
        <p:cxnSp>
          <p:nvCxnSpPr>
            <p:cNvPr id="469" name="Google Shape;469;p7"/>
            <p:cNvCxnSpPr/>
            <p:nvPr/>
          </p:nvCxnSpPr>
          <p:spPr>
            <a:xfrm flipH="1" rot="10800000">
              <a:off x="4869" y="2408"/>
              <a:ext cx="85" cy="66"/>
            </a:xfrm>
            <a:prstGeom prst="straightConnector1">
              <a:avLst/>
            </a:prstGeom>
            <a:noFill/>
            <a:ln cap="flat" cmpd="sng" w="9525">
              <a:solidFill>
                <a:schemeClr val="lt2"/>
              </a:solidFill>
              <a:prstDash val="solid"/>
              <a:miter lim="800000"/>
              <a:headEnd len="med" w="med" type="none"/>
              <a:tailEnd len="med" w="med" type="none"/>
            </a:ln>
          </p:spPr>
        </p:cxnSp>
        <p:cxnSp>
          <p:nvCxnSpPr>
            <p:cNvPr id="470" name="Google Shape;470;p7"/>
            <p:cNvCxnSpPr/>
            <p:nvPr/>
          </p:nvCxnSpPr>
          <p:spPr>
            <a:xfrm>
              <a:off x="4235" y="1632"/>
              <a:ext cx="321" cy="2"/>
            </a:xfrm>
            <a:prstGeom prst="straightConnector1">
              <a:avLst/>
            </a:prstGeom>
            <a:noFill/>
            <a:ln cap="flat" cmpd="sng" w="9525">
              <a:solidFill>
                <a:srgbClr val="969696"/>
              </a:solidFill>
              <a:prstDash val="solid"/>
              <a:miter lim="800000"/>
              <a:headEnd len="med" w="med" type="none"/>
              <a:tailEnd len="med" w="med" type="none"/>
            </a:ln>
          </p:spPr>
        </p:cxnSp>
        <p:cxnSp>
          <p:nvCxnSpPr>
            <p:cNvPr id="471" name="Google Shape;471;p7"/>
            <p:cNvCxnSpPr/>
            <p:nvPr/>
          </p:nvCxnSpPr>
          <p:spPr>
            <a:xfrm>
              <a:off x="4635" y="2961"/>
              <a:ext cx="246" cy="116"/>
            </a:xfrm>
            <a:prstGeom prst="straightConnector1">
              <a:avLst/>
            </a:prstGeom>
            <a:noFill/>
            <a:ln cap="flat" cmpd="sng" w="9525">
              <a:solidFill>
                <a:schemeClr val="lt2"/>
              </a:solidFill>
              <a:prstDash val="solid"/>
              <a:miter lim="800000"/>
              <a:headEnd len="med" w="med" type="none"/>
              <a:tailEnd len="med" w="med" type="none"/>
            </a:ln>
          </p:spPr>
        </p:cxnSp>
        <p:cxnSp>
          <p:nvCxnSpPr>
            <p:cNvPr id="472" name="Google Shape;472;p7"/>
            <p:cNvCxnSpPr/>
            <p:nvPr/>
          </p:nvCxnSpPr>
          <p:spPr>
            <a:xfrm flipH="1" rot="10800000">
              <a:off x="4244" y="2953"/>
              <a:ext cx="203" cy="125"/>
            </a:xfrm>
            <a:prstGeom prst="straightConnector1">
              <a:avLst/>
            </a:prstGeom>
            <a:noFill/>
            <a:ln cap="flat" cmpd="sng" w="9525">
              <a:solidFill>
                <a:schemeClr val="lt2"/>
              </a:solidFill>
              <a:prstDash val="solid"/>
              <a:miter lim="800000"/>
              <a:headEnd len="med" w="med" type="none"/>
              <a:tailEnd len="med" w="med" type="none"/>
            </a:ln>
          </p:spPr>
        </p:cxnSp>
        <p:cxnSp>
          <p:nvCxnSpPr>
            <p:cNvPr id="473" name="Google Shape;473;p7"/>
            <p:cNvCxnSpPr/>
            <p:nvPr/>
          </p:nvCxnSpPr>
          <p:spPr>
            <a:xfrm>
              <a:off x="4271" y="3137"/>
              <a:ext cx="612" cy="0"/>
            </a:xfrm>
            <a:prstGeom prst="straightConnector1">
              <a:avLst/>
            </a:prstGeom>
            <a:noFill/>
            <a:ln cap="flat" cmpd="sng" w="9525">
              <a:solidFill>
                <a:schemeClr val="lt2"/>
              </a:solidFill>
              <a:prstDash val="solid"/>
              <a:miter lim="800000"/>
              <a:headEnd len="med" w="med" type="none"/>
              <a:tailEnd len="med" w="med" type="none"/>
            </a:ln>
          </p:spPr>
        </p:cxnSp>
        <p:cxnSp>
          <p:nvCxnSpPr>
            <p:cNvPr id="474" name="Google Shape;474;p7"/>
            <p:cNvCxnSpPr/>
            <p:nvPr/>
          </p:nvCxnSpPr>
          <p:spPr>
            <a:xfrm flipH="1" rot="10800000">
              <a:off x="4773" y="1572"/>
              <a:ext cx="78" cy="55"/>
            </a:xfrm>
            <a:prstGeom prst="straightConnector1">
              <a:avLst/>
            </a:prstGeom>
            <a:noFill/>
            <a:ln cap="flat" cmpd="sng" w="9525">
              <a:solidFill>
                <a:schemeClr val="lt2"/>
              </a:solidFill>
              <a:prstDash val="solid"/>
              <a:miter lim="800000"/>
              <a:headEnd len="med" w="med" type="none"/>
              <a:tailEnd len="med" w="med" type="none"/>
            </a:ln>
          </p:spPr>
        </p:cxnSp>
        <p:cxnSp>
          <p:nvCxnSpPr>
            <p:cNvPr id="475" name="Google Shape;475;p7"/>
            <p:cNvCxnSpPr/>
            <p:nvPr/>
          </p:nvCxnSpPr>
          <p:spPr>
            <a:xfrm>
              <a:off x="4665" y="1681"/>
              <a:ext cx="0" cy="52"/>
            </a:xfrm>
            <a:prstGeom prst="straightConnector1">
              <a:avLst/>
            </a:prstGeom>
            <a:noFill/>
            <a:ln cap="flat" cmpd="sng" w="9525">
              <a:solidFill>
                <a:srgbClr val="969696"/>
              </a:solidFill>
              <a:prstDash val="solid"/>
              <a:miter lim="800000"/>
              <a:headEnd len="med" w="med" type="none"/>
              <a:tailEnd len="med" w="med" type="none"/>
            </a:ln>
          </p:spPr>
        </p:cxnSp>
        <p:cxnSp>
          <p:nvCxnSpPr>
            <p:cNvPr id="476" name="Google Shape;476;p7"/>
            <p:cNvCxnSpPr/>
            <p:nvPr/>
          </p:nvCxnSpPr>
          <p:spPr>
            <a:xfrm flipH="1" rot="10800000">
              <a:off x="4773" y="1616"/>
              <a:ext cx="166" cy="182"/>
            </a:xfrm>
            <a:prstGeom prst="straightConnector1">
              <a:avLst/>
            </a:prstGeom>
            <a:noFill/>
            <a:ln cap="flat" cmpd="sng" w="9525">
              <a:solidFill>
                <a:schemeClr val="lt2"/>
              </a:solidFill>
              <a:prstDash val="solid"/>
              <a:miter lim="800000"/>
              <a:headEnd len="med" w="med" type="none"/>
              <a:tailEnd len="med" w="med" type="none"/>
            </a:ln>
          </p:spPr>
        </p:cxnSp>
        <p:cxnSp>
          <p:nvCxnSpPr>
            <p:cNvPr id="477" name="Google Shape;477;p7"/>
            <p:cNvCxnSpPr/>
            <p:nvPr/>
          </p:nvCxnSpPr>
          <p:spPr>
            <a:xfrm>
              <a:off x="5003" y="1615"/>
              <a:ext cx="0" cy="124"/>
            </a:xfrm>
            <a:prstGeom prst="straightConnector1">
              <a:avLst/>
            </a:prstGeom>
            <a:noFill/>
            <a:ln cap="flat" cmpd="sng" w="9525">
              <a:solidFill>
                <a:schemeClr val="lt2"/>
              </a:solidFill>
              <a:prstDash val="solid"/>
              <a:miter lim="800000"/>
              <a:headEnd len="med" w="med" type="none"/>
              <a:tailEnd len="med" w="med" type="none"/>
            </a:ln>
          </p:spPr>
        </p:cxnSp>
        <p:cxnSp>
          <p:nvCxnSpPr>
            <p:cNvPr id="478" name="Google Shape;478;p7"/>
            <p:cNvCxnSpPr/>
            <p:nvPr/>
          </p:nvCxnSpPr>
          <p:spPr>
            <a:xfrm>
              <a:off x="4785" y="1808"/>
              <a:ext cx="119" cy="0"/>
            </a:xfrm>
            <a:prstGeom prst="straightConnector1">
              <a:avLst/>
            </a:prstGeom>
            <a:noFill/>
            <a:ln cap="flat" cmpd="sng" w="9525">
              <a:solidFill>
                <a:schemeClr val="lt2"/>
              </a:solidFill>
              <a:prstDash val="solid"/>
              <a:miter lim="800000"/>
              <a:headEnd len="med" w="med" type="none"/>
              <a:tailEnd len="med" w="med" type="none"/>
            </a:ln>
          </p:spPr>
        </p:cxnSp>
        <p:cxnSp>
          <p:nvCxnSpPr>
            <p:cNvPr id="479" name="Google Shape;479;p7"/>
            <p:cNvCxnSpPr/>
            <p:nvPr/>
          </p:nvCxnSpPr>
          <p:spPr>
            <a:xfrm>
              <a:off x="5134" y="1802"/>
              <a:ext cx="112" cy="0"/>
            </a:xfrm>
            <a:prstGeom prst="straightConnector1">
              <a:avLst/>
            </a:prstGeom>
            <a:noFill/>
            <a:ln cap="flat" cmpd="sng" w="9525">
              <a:solidFill>
                <a:schemeClr val="lt2"/>
              </a:solidFill>
              <a:prstDash val="solid"/>
              <a:miter lim="800000"/>
              <a:headEnd len="med" w="med" type="none"/>
              <a:tailEnd len="med" w="med" type="none"/>
            </a:ln>
          </p:spPr>
        </p:cxnSp>
        <p:cxnSp>
          <p:nvCxnSpPr>
            <p:cNvPr id="480" name="Google Shape;480;p7"/>
            <p:cNvCxnSpPr/>
            <p:nvPr/>
          </p:nvCxnSpPr>
          <p:spPr>
            <a:xfrm flipH="1">
              <a:off x="4596" y="1850"/>
              <a:ext cx="62" cy="444"/>
            </a:xfrm>
            <a:prstGeom prst="straightConnector1">
              <a:avLst/>
            </a:prstGeom>
            <a:noFill/>
            <a:ln cap="flat" cmpd="sng" w="9525">
              <a:solidFill>
                <a:srgbClr val="969696"/>
              </a:solidFill>
              <a:prstDash val="solid"/>
              <a:miter lim="800000"/>
              <a:headEnd len="med" w="med" type="none"/>
              <a:tailEnd len="med" w="med" type="none"/>
            </a:ln>
          </p:spPr>
        </p:cxnSp>
        <p:cxnSp>
          <p:nvCxnSpPr>
            <p:cNvPr id="481" name="Google Shape;481;p7"/>
            <p:cNvCxnSpPr/>
            <p:nvPr/>
          </p:nvCxnSpPr>
          <p:spPr>
            <a:xfrm flipH="1">
              <a:off x="4969" y="1850"/>
              <a:ext cx="70" cy="458"/>
            </a:xfrm>
            <a:prstGeom prst="straightConnector1">
              <a:avLst/>
            </a:prstGeom>
            <a:noFill/>
            <a:ln cap="flat" cmpd="sng" w="9525">
              <a:solidFill>
                <a:schemeClr val="lt2"/>
              </a:solidFill>
              <a:prstDash val="solid"/>
              <a:miter lim="800000"/>
              <a:headEnd len="med" w="med" type="none"/>
              <a:tailEnd len="med" w="med" type="none"/>
            </a:ln>
          </p:spPr>
        </p:cxnSp>
        <p:cxnSp>
          <p:nvCxnSpPr>
            <p:cNvPr id="482" name="Google Shape;482;p7"/>
            <p:cNvCxnSpPr/>
            <p:nvPr/>
          </p:nvCxnSpPr>
          <p:spPr>
            <a:xfrm flipH="1" rot="10800000">
              <a:off x="4581" y="2569"/>
              <a:ext cx="143" cy="275"/>
            </a:xfrm>
            <a:prstGeom prst="straightConnector1">
              <a:avLst/>
            </a:prstGeom>
            <a:noFill/>
            <a:ln cap="flat" cmpd="sng" w="9525">
              <a:solidFill>
                <a:schemeClr val="lt2"/>
              </a:solidFill>
              <a:prstDash val="solid"/>
              <a:miter lim="800000"/>
              <a:headEnd len="med" w="med" type="none"/>
              <a:tailEnd len="med" w="med" type="none"/>
            </a:ln>
          </p:spPr>
        </p:cxnSp>
        <p:cxnSp>
          <p:nvCxnSpPr>
            <p:cNvPr id="483" name="Google Shape;483;p7"/>
            <p:cNvCxnSpPr/>
            <p:nvPr/>
          </p:nvCxnSpPr>
          <p:spPr>
            <a:xfrm>
              <a:off x="5257" y="1801"/>
              <a:ext cx="112" cy="0"/>
            </a:xfrm>
            <a:prstGeom prst="straightConnector1">
              <a:avLst/>
            </a:prstGeom>
            <a:noFill/>
            <a:ln cap="flat" cmpd="sng" w="9525">
              <a:solidFill>
                <a:schemeClr val="lt2"/>
              </a:solidFill>
              <a:prstDash val="solid"/>
              <a:miter lim="800000"/>
              <a:headEnd len="med" w="med" type="none"/>
              <a:tailEnd len="med" w="med" type="none"/>
            </a:ln>
          </p:spPr>
        </p:cxnSp>
        <p:grpSp>
          <p:nvGrpSpPr>
            <p:cNvPr id="484" name="Google Shape;484;p7"/>
            <p:cNvGrpSpPr/>
            <p:nvPr/>
          </p:nvGrpSpPr>
          <p:grpSpPr>
            <a:xfrm>
              <a:off x="3813" y="1163"/>
              <a:ext cx="295" cy="391"/>
              <a:chOff x="1653" y="3023"/>
              <a:chExt cx="622" cy="911"/>
            </a:xfrm>
          </p:grpSpPr>
          <p:cxnSp>
            <p:nvCxnSpPr>
              <p:cNvPr id="485" name="Google Shape;485;p7"/>
              <p:cNvCxnSpPr/>
              <p:nvPr/>
            </p:nvCxnSpPr>
            <p:spPr>
              <a:xfrm flipH="1">
                <a:off x="1766" y="3287"/>
                <a:ext cx="188" cy="586"/>
              </a:xfrm>
              <a:prstGeom prst="straightConnector1">
                <a:avLst/>
              </a:prstGeom>
              <a:noFill/>
              <a:ln cap="flat" cmpd="sng" w="19050">
                <a:solidFill>
                  <a:srgbClr val="808080"/>
                </a:solidFill>
                <a:prstDash val="solid"/>
                <a:miter lim="800000"/>
                <a:headEnd len="med" w="med" type="none"/>
                <a:tailEnd len="med" w="med" type="none"/>
              </a:ln>
            </p:spPr>
          </p:cxnSp>
          <p:cxnSp>
            <p:nvCxnSpPr>
              <p:cNvPr id="486" name="Google Shape;486;p7"/>
              <p:cNvCxnSpPr/>
              <p:nvPr/>
            </p:nvCxnSpPr>
            <p:spPr>
              <a:xfrm>
                <a:off x="1954" y="3287"/>
                <a:ext cx="188" cy="583"/>
              </a:xfrm>
              <a:prstGeom prst="straightConnector1">
                <a:avLst/>
              </a:prstGeom>
              <a:noFill/>
              <a:ln cap="flat" cmpd="sng" w="19050">
                <a:solidFill>
                  <a:srgbClr val="808080"/>
                </a:solidFill>
                <a:prstDash val="solid"/>
                <a:miter lim="800000"/>
                <a:headEnd len="med" w="med" type="none"/>
                <a:tailEnd len="med" w="med" type="none"/>
              </a:ln>
            </p:spPr>
          </p:cxnSp>
          <p:cxnSp>
            <p:nvCxnSpPr>
              <p:cNvPr id="487" name="Google Shape;487;p7"/>
              <p:cNvCxnSpPr/>
              <p:nvPr/>
            </p:nvCxnSpPr>
            <p:spPr>
              <a:xfrm>
                <a:off x="1766" y="3870"/>
                <a:ext cx="188" cy="64"/>
              </a:xfrm>
              <a:prstGeom prst="straightConnector1">
                <a:avLst/>
              </a:prstGeom>
              <a:noFill/>
              <a:ln cap="flat" cmpd="sng" w="19050">
                <a:solidFill>
                  <a:srgbClr val="808080"/>
                </a:solidFill>
                <a:prstDash val="solid"/>
                <a:miter lim="800000"/>
                <a:headEnd len="med" w="med" type="none"/>
                <a:tailEnd len="med" w="med" type="none"/>
              </a:ln>
            </p:spPr>
          </p:cxnSp>
          <p:cxnSp>
            <p:nvCxnSpPr>
              <p:cNvPr id="488" name="Google Shape;488;p7"/>
              <p:cNvCxnSpPr/>
              <p:nvPr/>
            </p:nvCxnSpPr>
            <p:spPr>
              <a:xfrm flipH="1">
                <a:off x="1954" y="3870"/>
                <a:ext cx="188" cy="64"/>
              </a:xfrm>
              <a:prstGeom prst="straightConnector1">
                <a:avLst/>
              </a:prstGeom>
              <a:noFill/>
              <a:ln cap="flat" cmpd="sng" w="19050">
                <a:solidFill>
                  <a:srgbClr val="808080"/>
                </a:solidFill>
                <a:prstDash val="solid"/>
                <a:miter lim="800000"/>
                <a:headEnd len="med" w="med" type="none"/>
                <a:tailEnd len="med" w="med" type="none"/>
              </a:ln>
            </p:spPr>
          </p:cxnSp>
          <p:cxnSp>
            <p:nvCxnSpPr>
              <p:cNvPr id="489" name="Google Shape;489;p7"/>
              <p:cNvCxnSpPr/>
              <p:nvPr/>
            </p:nvCxnSpPr>
            <p:spPr>
              <a:xfrm>
                <a:off x="1954" y="3300"/>
                <a:ext cx="0" cy="634"/>
              </a:xfrm>
              <a:prstGeom prst="straightConnector1">
                <a:avLst/>
              </a:prstGeom>
              <a:noFill/>
              <a:ln cap="flat" cmpd="sng" w="19050">
                <a:solidFill>
                  <a:srgbClr val="808080"/>
                </a:solidFill>
                <a:prstDash val="solid"/>
                <a:miter lim="800000"/>
                <a:headEnd len="med" w="med" type="none"/>
                <a:tailEnd len="med" w="med" type="none"/>
              </a:ln>
            </p:spPr>
          </p:cxnSp>
          <p:cxnSp>
            <p:nvCxnSpPr>
              <p:cNvPr id="490" name="Google Shape;490;p7"/>
              <p:cNvCxnSpPr/>
              <p:nvPr/>
            </p:nvCxnSpPr>
            <p:spPr>
              <a:xfrm flipH="1" rot="10800000">
                <a:off x="1766" y="3810"/>
                <a:ext cx="188" cy="63"/>
              </a:xfrm>
              <a:prstGeom prst="straightConnector1">
                <a:avLst/>
              </a:prstGeom>
              <a:noFill/>
              <a:ln cap="flat" cmpd="sng" w="19050">
                <a:solidFill>
                  <a:srgbClr val="808080"/>
                </a:solidFill>
                <a:prstDash val="solid"/>
                <a:miter lim="800000"/>
                <a:headEnd len="med" w="med" type="none"/>
                <a:tailEnd len="med" w="med" type="none"/>
              </a:ln>
            </p:spPr>
          </p:cxnSp>
          <p:cxnSp>
            <p:nvCxnSpPr>
              <p:cNvPr id="491" name="Google Shape;491;p7"/>
              <p:cNvCxnSpPr/>
              <p:nvPr/>
            </p:nvCxnSpPr>
            <p:spPr>
              <a:xfrm rot="10800000">
                <a:off x="1954" y="3810"/>
                <a:ext cx="188" cy="60"/>
              </a:xfrm>
              <a:prstGeom prst="straightConnector1">
                <a:avLst/>
              </a:prstGeom>
              <a:noFill/>
              <a:ln cap="flat" cmpd="sng" w="19050">
                <a:solidFill>
                  <a:srgbClr val="808080"/>
                </a:solidFill>
                <a:prstDash val="solid"/>
                <a:miter lim="800000"/>
                <a:headEnd len="med" w="med" type="none"/>
                <a:tailEnd len="med" w="med" type="none"/>
              </a:ln>
            </p:spPr>
          </p:cxnSp>
          <p:cxnSp>
            <p:nvCxnSpPr>
              <p:cNvPr id="492" name="Google Shape;492;p7"/>
              <p:cNvCxnSpPr/>
              <p:nvPr/>
            </p:nvCxnSpPr>
            <p:spPr>
              <a:xfrm>
                <a:off x="1846" y="3618"/>
                <a:ext cx="108" cy="48"/>
              </a:xfrm>
              <a:prstGeom prst="straightConnector1">
                <a:avLst/>
              </a:prstGeom>
              <a:noFill/>
              <a:ln cap="flat" cmpd="sng" w="19050">
                <a:solidFill>
                  <a:srgbClr val="808080"/>
                </a:solidFill>
                <a:prstDash val="solid"/>
                <a:miter lim="800000"/>
                <a:headEnd len="med" w="med" type="none"/>
                <a:tailEnd len="med" w="med" type="none"/>
              </a:ln>
            </p:spPr>
          </p:cxnSp>
          <p:cxnSp>
            <p:nvCxnSpPr>
              <p:cNvPr id="493" name="Google Shape;493;p7"/>
              <p:cNvCxnSpPr/>
              <p:nvPr/>
            </p:nvCxnSpPr>
            <p:spPr>
              <a:xfrm flipH="1" rot="10800000">
                <a:off x="1954" y="3618"/>
                <a:ext cx="114" cy="48"/>
              </a:xfrm>
              <a:prstGeom prst="straightConnector1">
                <a:avLst/>
              </a:prstGeom>
              <a:noFill/>
              <a:ln cap="flat" cmpd="sng" w="19050">
                <a:solidFill>
                  <a:srgbClr val="808080"/>
                </a:solidFill>
                <a:prstDash val="solid"/>
                <a:miter lim="800000"/>
                <a:headEnd len="med" w="med" type="none"/>
                <a:tailEnd len="med" w="med" type="none"/>
              </a:ln>
            </p:spPr>
          </p:cxnSp>
          <p:cxnSp>
            <p:nvCxnSpPr>
              <p:cNvPr id="494" name="Google Shape;494;p7"/>
              <p:cNvCxnSpPr/>
              <p:nvPr/>
            </p:nvCxnSpPr>
            <p:spPr>
              <a:xfrm>
                <a:off x="1810" y="3704"/>
                <a:ext cx="139" cy="65"/>
              </a:xfrm>
              <a:prstGeom prst="straightConnector1">
                <a:avLst/>
              </a:prstGeom>
              <a:noFill/>
              <a:ln cap="flat" cmpd="sng" w="19050">
                <a:solidFill>
                  <a:srgbClr val="808080"/>
                </a:solidFill>
                <a:prstDash val="solid"/>
                <a:miter lim="800000"/>
                <a:headEnd len="med" w="med" type="none"/>
                <a:tailEnd len="med" w="med" type="none"/>
              </a:ln>
            </p:spPr>
          </p:cxnSp>
          <p:cxnSp>
            <p:nvCxnSpPr>
              <p:cNvPr id="495" name="Google Shape;495;p7"/>
              <p:cNvCxnSpPr/>
              <p:nvPr/>
            </p:nvCxnSpPr>
            <p:spPr>
              <a:xfrm flipH="1" rot="10800000">
                <a:off x="1954" y="3717"/>
                <a:ext cx="140" cy="57"/>
              </a:xfrm>
              <a:prstGeom prst="straightConnector1">
                <a:avLst/>
              </a:prstGeom>
              <a:noFill/>
              <a:ln cap="flat" cmpd="sng" w="19050">
                <a:solidFill>
                  <a:srgbClr val="808080"/>
                </a:solidFill>
                <a:prstDash val="solid"/>
                <a:miter lim="800000"/>
                <a:headEnd len="med" w="med" type="none"/>
                <a:tailEnd len="med" w="med" type="none"/>
              </a:ln>
            </p:spPr>
          </p:cxnSp>
          <p:cxnSp>
            <p:nvCxnSpPr>
              <p:cNvPr id="496" name="Google Shape;496;p7"/>
              <p:cNvCxnSpPr/>
              <p:nvPr/>
            </p:nvCxnSpPr>
            <p:spPr>
              <a:xfrm flipH="1" rot="10800000">
                <a:off x="1954" y="3530"/>
                <a:ext cx="72" cy="24"/>
              </a:xfrm>
              <a:prstGeom prst="straightConnector1">
                <a:avLst/>
              </a:prstGeom>
              <a:noFill/>
              <a:ln cap="flat" cmpd="sng" w="19050">
                <a:solidFill>
                  <a:srgbClr val="808080"/>
                </a:solidFill>
                <a:prstDash val="solid"/>
                <a:miter lim="800000"/>
                <a:headEnd len="med" w="med" type="none"/>
                <a:tailEnd len="med" w="med" type="none"/>
              </a:ln>
            </p:spPr>
          </p:cxnSp>
          <p:cxnSp>
            <p:nvCxnSpPr>
              <p:cNvPr id="497" name="Google Shape;497;p7"/>
              <p:cNvCxnSpPr/>
              <p:nvPr/>
            </p:nvCxnSpPr>
            <p:spPr>
              <a:xfrm flipH="1" rot="10800000">
                <a:off x="1954" y="3409"/>
                <a:ext cx="45" cy="18"/>
              </a:xfrm>
              <a:prstGeom prst="straightConnector1">
                <a:avLst/>
              </a:prstGeom>
              <a:noFill/>
              <a:ln cap="flat" cmpd="sng" w="19050">
                <a:solidFill>
                  <a:srgbClr val="808080"/>
                </a:solidFill>
                <a:prstDash val="solid"/>
                <a:miter lim="800000"/>
                <a:headEnd len="med" w="med" type="none"/>
                <a:tailEnd len="med" w="med" type="none"/>
              </a:ln>
            </p:spPr>
          </p:cxnSp>
          <p:cxnSp>
            <p:nvCxnSpPr>
              <p:cNvPr id="498" name="Google Shape;498;p7"/>
              <p:cNvCxnSpPr/>
              <p:nvPr/>
            </p:nvCxnSpPr>
            <p:spPr>
              <a:xfrm>
                <a:off x="1873" y="3522"/>
                <a:ext cx="87" cy="32"/>
              </a:xfrm>
              <a:prstGeom prst="straightConnector1">
                <a:avLst/>
              </a:prstGeom>
              <a:noFill/>
              <a:ln cap="flat" cmpd="sng" w="19050">
                <a:solidFill>
                  <a:srgbClr val="808080"/>
                </a:solidFill>
                <a:prstDash val="solid"/>
                <a:miter lim="800000"/>
                <a:headEnd len="med" w="med" type="none"/>
                <a:tailEnd len="med" w="med" type="none"/>
              </a:ln>
            </p:spPr>
          </p:cxnSp>
          <p:cxnSp>
            <p:nvCxnSpPr>
              <p:cNvPr id="499" name="Google Shape;499;p7"/>
              <p:cNvCxnSpPr/>
              <p:nvPr/>
            </p:nvCxnSpPr>
            <p:spPr>
              <a:xfrm>
                <a:off x="1912" y="3404"/>
                <a:ext cx="50" cy="31"/>
              </a:xfrm>
              <a:prstGeom prst="straightConnector1">
                <a:avLst/>
              </a:prstGeom>
              <a:noFill/>
              <a:ln cap="flat" cmpd="sng" w="19050">
                <a:solidFill>
                  <a:srgbClr val="808080"/>
                </a:solidFill>
                <a:prstDash val="solid"/>
                <a:miter lim="800000"/>
                <a:headEnd len="med" w="med" type="none"/>
                <a:tailEnd len="med" w="med" type="none"/>
              </a:ln>
            </p:spPr>
          </p:cxnSp>
          <p:sp>
            <p:nvSpPr>
              <p:cNvPr id="500" name="Google Shape;500;p7"/>
              <p:cNvSpPr/>
              <p:nvPr/>
            </p:nvSpPr>
            <p:spPr>
              <a:xfrm>
                <a:off x="1921" y="3233"/>
                <a:ext cx="63" cy="68"/>
              </a:xfrm>
              <a:prstGeom prst="ellipse">
                <a:avLst/>
              </a:prstGeom>
              <a:solidFill>
                <a:srgbClr val="808080"/>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cell_tower_radiation_gray" id="501" name="Google Shape;501;p7"/>
              <p:cNvPicPr preferRelativeResize="0"/>
              <p:nvPr/>
            </p:nvPicPr>
            <p:blipFill rotWithShape="1">
              <a:blip r:embed="rId5">
                <a:alphaModFix/>
              </a:blip>
              <a:srcRect b="0" l="0" r="0" t="0"/>
              <a:stretch/>
            </p:blipFill>
            <p:spPr>
              <a:xfrm>
                <a:off x="1653" y="3023"/>
                <a:ext cx="622" cy="503"/>
              </a:xfrm>
              <a:prstGeom prst="rect">
                <a:avLst/>
              </a:prstGeom>
              <a:noFill/>
              <a:ln>
                <a:noFill/>
              </a:ln>
            </p:spPr>
          </p:pic>
        </p:grpSp>
        <p:grpSp>
          <p:nvGrpSpPr>
            <p:cNvPr id="502" name="Google Shape;502;p7"/>
            <p:cNvGrpSpPr/>
            <p:nvPr/>
          </p:nvGrpSpPr>
          <p:grpSpPr>
            <a:xfrm>
              <a:off x="3962" y="1516"/>
              <a:ext cx="286" cy="160"/>
              <a:chOff x="3843" y="1516"/>
              <a:chExt cx="286" cy="160"/>
            </a:xfrm>
          </p:grpSpPr>
          <p:cxnSp>
            <p:nvCxnSpPr>
              <p:cNvPr id="503" name="Google Shape;503;p7"/>
              <p:cNvCxnSpPr/>
              <p:nvPr/>
            </p:nvCxnSpPr>
            <p:spPr>
              <a:xfrm>
                <a:off x="3843" y="1516"/>
                <a:ext cx="96" cy="60"/>
              </a:xfrm>
              <a:prstGeom prst="straightConnector1">
                <a:avLst/>
              </a:prstGeom>
              <a:noFill/>
              <a:ln cap="flat" cmpd="sng" w="9525">
                <a:solidFill>
                  <a:srgbClr val="969696"/>
                </a:solidFill>
                <a:prstDash val="solid"/>
                <a:miter lim="800000"/>
                <a:headEnd len="med" w="med" type="none"/>
                <a:tailEnd len="med" w="med" type="none"/>
              </a:ln>
            </p:spPr>
          </p:cxnSp>
          <p:sp>
            <p:nvSpPr>
              <p:cNvPr id="504" name="Google Shape;504;p7"/>
              <p:cNvSpPr/>
              <p:nvPr/>
            </p:nvSpPr>
            <p:spPr>
              <a:xfrm>
                <a:off x="3884" y="1616"/>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05" name="Google Shape;505;p7"/>
              <p:cNvSpPr txBox="1"/>
              <p:nvPr/>
            </p:nvSpPr>
            <p:spPr>
              <a:xfrm>
                <a:off x="3884" y="1610"/>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06" name="Google Shape;506;p7"/>
              <p:cNvSpPr/>
              <p:nvPr/>
            </p:nvSpPr>
            <p:spPr>
              <a:xfrm>
                <a:off x="3883" y="1569"/>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07" name="Google Shape;507;p7"/>
              <p:cNvGrpSpPr/>
              <p:nvPr/>
            </p:nvGrpSpPr>
            <p:grpSpPr>
              <a:xfrm>
                <a:off x="3932" y="1587"/>
                <a:ext cx="138" cy="33"/>
                <a:chOff x="2468" y="1332"/>
                <a:chExt cx="310" cy="60"/>
              </a:xfrm>
            </p:grpSpPr>
            <p:sp>
              <p:nvSpPr>
                <p:cNvPr id="508" name="Google Shape;508;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09" name="Google Shape;509;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10" name="Google Shape;510;p7"/>
              <p:cNvCxnSpPr/>
              <p:nvPr/>
            </p:nvCxnSpPr>
            <p:spPr>
              <a:xfrm>
                <a:off x="3884" y="1602"/>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11" name="Google Shape;511;p7"/>
              <p:cNvCxnSpPr/>
              <p:nvPr/>
            </p:nvCxnSpPr>
            <p:spPr>
              <a:xfrm>
                <a:off x="4127" y="1604"/>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12" name="Google Shape;512;p7"/>
            <p:cNvGrpSpPr/>
            <p:nvPr/>
          </p:nvGrpSpPr>
          <p:grpSpPr>
            <a:xfrm>
              <a:off x="4537" y="1571"/>
              <a:ext cx="246" cy="110"/>
              <a:chOff x="4334" y="1470"/>
              <a:chExt cx="246" cy="107"/>
            </a:xfrm>
          </p:grpSpPr>
          <p:sp>
            <p:nvSpPr>
              <p:cNvPr id="513" name="Google Shape;513;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4" name="Google Shape;514;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5" name="Google Shape;515;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16" name="Google Shape;516;p7"/>
              <p:cNvGrpSpPr/>
              <p:nvPr/>
            </p:nvGrpSpPr>
            <p:grpSpPr>
              <a:xfrm>
                <a:off x="4383" y="1488"/>
                <a:ext cx="138" cy="33"/>
                <a:chOff x="2468" y="1332"/>
                <a:chExt cx="310" cy="60"/>
              </a:xfrm>
            </p:grpSpPr>
            <p:sp>
              <p:nvSpPr>
                <p:cNvPr id="517" name="Google Shape;517;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8" name="Google Shape;518;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19" name="Google Shape;519;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0" name="Google Shape;520;p7"/>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1" name="Google Shape;521;p7"/>
            <p:cNvGrpSpPr/>
            <p:nvPr/>
          </p:nvGrpSpPr>
          <p:grpSpPr>
            <a:xfrm>
              <a:off x="4544" y="1737"/>
              <a:ext cx="246" cy="110"/>
              <a:chOff x="4334" y="1470"/>
              <a:chExt cx="246" cy="107"/>
            </a:xfrm>
          </p:grpSpPr>
          <p:sp>
            <p:nvSpPr>
              <p:cNvPr id="522" name="Google Shape;522;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3" name="Google Shape;523;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4" name="Google Shape;524;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5" name="Google Shape;525;p7"/>
              <p:cNvGrpSpPr/>
              <p:nvPr/>
            </p:nvGrpSpPr>
            <p:grpSpPr>
              <a:xfrm>
                <a:off x="4383" y="1488"/>
                <a:ext cx="138" cy="33"/>
                <a:chOff x="2468" y="1332"/>
                <a:chExt cx="310" cy="60"/>
              </a:xfrm>
            </p:grpSpPr>
            <p:sp>
              <p:nvSpPr>
                <p:cNvPr id="526" name="Google Shape;526;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7" name="Google Shape;527;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8" name="Google Shape;528;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9" name="Google Shape;529;p7"/>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30" name="Google Shape;530;p7"/>
            <p:cNvGrpSpPr/>
            <p:nvPr/>
          </p:nvGrpSpPr>
          <p:grpSpPr>
            <a:xfrm>
              <a:off x="4890" y="1738"/>
              <a:ext cx="246" cy="110"/>
              <a:chOff x="4334" y="1470"/>
              <a:chExt cx="246" cy="107"/>
            </a:xfrm>
          </p:grpSpPr>
          <p:sp>
            <p:nvSpPr>
              <p:cNvPr id="531" name="Google Shape;531;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2" name="Google Shape;532;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3" name="Google Shape;533;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34" name="Google Shape;534;p7"/>
              <p:cNvGrpSpPr/>
              <p:nvPr/>
            </p:nvGrpSpPr>
            <p:grpSpPr>
              <a:xfrm>
                <a:off x="4383" y="1488"/>
                <a:ext cx="138" cy="33"/>
                <a:chOff x="2468" y="1332"/>
                <a:chExt cx="310" cy="60"/>
              </a:xfrm>
            </p:grpSpPr>
            <p:sp>
              <p:nvSpPr>
                <p:cNvPr id="535" name="Google Shape;535;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 name="Google Shape;536;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37" name="Google Shape;537;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38" name="Google Shape;538;p7"/>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39" name="Google Shape;539;p7"/>
            <p:cNvGrpSpPr/>
            <p:nvPr/>
          </p:nvGrpSpPr>
          <p:grpSpPr>
            <a:xfrm>
              <a:off x="4844" y="1508"/>
              <a:ext cx="246" cy="110"/>
              <a:chOff x="4334" y="1470"/>
              <a:chExt cx="246" cy="107"/>
            </a:xfrm>
          </p:grpSpPr>
          <p:sp>
            <p:nvSpPr>
              <p:cNvPr id="540" name="Google Shape;540;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 name="Google Shape;541;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2" name="Google Shape;542;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43" name="Google Shape;543;p7"/>
              <p:cNvGrpSpPr/>
              <p:nvPr/>
            </p:nvGrpSpPr>
            <p:grpSpPr>
              <a:xfrm>
                <a:off x="4383" y="1488"/>
                <a:ext cx="138" cy="33"/>
                <a:chOff x="2468" y="1332"/>
                <a:chExt cx="310" cy="60"/>
              </a:xfrm>
            </p:grpSpPr>
            <p:sp>
              <p:nvSpPr>
                <p:cNvPr id="544" name="Google Shape;544;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 name="Google Shape;545;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46" name="Google Shape;546;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47" name="Google Shape;547;p7"/>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48" name="Google Shape;548;p7"/>
            <p:cNvGrpSpPr/>
            <p:nvPr/>
          </p:nvGrpSpPr>
          <p:grpSpPr>
            <a:xfrm>
              <a:off x="4874" y="2296"/>
              <a:ext cx="310" cy="130"/>
              <a:chOff x="4334" y="1470"/>
              <a:chExt cx="246" cy="107"/>
            </a:xfrm>
          </p:grpSpPr>
          <p:sp>
            <p:nvSpPr>
              <p:cNvPr id="549" name="Google Shape;549;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0" name="Google Shape;550;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1" name="Google Shape;551;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52" name="Google Shape;552;p7"/>
              <p:cNvGrpSpPr/>
              <p:nvPr/>
            </p:nvGrpSpPr>
            <p:grpSpPr>
              <a:xfrm>
                <a:off x="4383" y="1488"/>
                <a:ext cx="138" cy="33"/>
                <a:chOff x="2468" y="1332"/>
                <a:chExt cx="310" cy="60"/>
              </a:xfrm>
            </p:grpSpPr>
            <p:sp>
              <p:nvSpPr>
                <p:cNvPr id="553" name="Google Shape;553;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4" name="Google Shape;554;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55" name="Google Shape;555;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56" name="Google Shape;556;p7"/>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cxnSp>
          <p:nvCxnSpPr>
            <p:cNvPr id="557" name="Google Shape;557;p7"/>
            <p:cNvCxnSpPr/>
            <p:nvPr/>
          </p:nvCxnSpPr>
          <p:spPr>
            <a:xfrm>
              <a:off x="4049" y="2358"/>
              <a:ext cx="428" cy="0"/>
            </a:xfrm>
            <a:prstGeom prst="straightConnector1">
              <a:avLst/>
            </a:prstGeom>
            <a:noFill/>
            <a:ln cap="flat" cmpd="sng" w="9525">
              <a:solidFill>
                <a:schemeClr val="lt2"/>
              </a:solidFill>
              <a:prstDash val="solid"/>
              <a:miter lim="800000"/>
              <a:headEnd len="med" w="med" type="none"/>
              <a:tailEnd len="med" w="med" type="none"/>
            </a:ln>
          </p:spPr>
        </p:cxnSp>
        <p:grpSp>
          <p:nvGrpSpPr>
            <p:cNvPr id="558" name="Google Shape;558;p7"/>
            <p:cNvGrpSpPr/>
            <p:nvPr/>
          </p:nvGrpSpPr>
          <p:grpSpPr>
            <a:xfrm>
              <a:off x="4464" y="2288"/>
              <a:ext cx="310" cy="130"/>
              <a:chOff x="4334" y="1470"/>
              <a:chExt cx="246" cy="107"/>
            </a:xfrm>
          </p:grpSpPr>
          <p:sp>
            <p:nvSpPr>
              <p:cNvPr id="559" name="Google Shape;559;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0" name="Google Shape;560;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1" name="Google Shape;561;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62" name="Google Shape;562;p7"/>
              <p:cNvGrpSpPr/>
              <p:nvPr/>
            </p:nvGrpSpPr>
            <p:grpSpPr>
              <a:xfrm>
                <a:off x="4383" y="1488"/>
                <a:ext cx="138" cy="33"/>
                <a:chOff x="2468" y="1332"/>
                <a:chExt cx="310" cy="60"/>
              </a:xfrm>
            </p:grpSpPr>
            <p:sp>
              <p:nvSpPr>
                <p:cNvPr id="563" name="Google Shape;563;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 name="Google Shape;564;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65" name="Google Shape;565;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66" name="Google Shape;566;p7"/>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grpSp>
          <p:nvGrpSpPr>
            <p:cNvPr id="567" name="Google Shape;567;p7"/>
            <p:cNvGrpSpPr/>
            <p:nvPr/>
          </p:nvGrpSpPr>
          <p:grpSpPr>
            <a:xfrm>
              <a:off x="4660" y="2464"/>
              <a:ext cx="310" cy="130"/>
              <a:chOff x="4334" y="1470"/>
              <a:chExt cx="246" cy="107"/>
            </a:xfrm>
          </p:grpSpPr>
          <p:sp>
            <p:nvSpPr>
              <p:cNvPr id="568" name="Google Shape;568;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9" name="Google Shape;569;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0" name="Google Shape;570;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71" name="Google Shape;571;p7"/>
              <p:cNvGrpSpPr/>
              <p:nvPr/>
            </p:nvGrpSpPr>
            <p:grpSpPr>
              <a:xfrm>
                <a:off x="4383" y="1488"/>
                <a:ext cx="138" cy="33"/>
                <a:chOff x="2468" y="1332"/>
                <a:chExt cx="310" cy="60"/>
              </a:xfrm>
            </p:grpSpPr>
            <p:sp>
              <p:nvSpPr>
                <p:cNvPr id="572" name="Google Shape;572;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3" name="Google Shape;573;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74" name="Google Shape;574;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75" name="Google Shape;575;p7"/>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grpSp>
          <p:nvGrpSpPr>
            <p:cNvPr id="576" name="Google Shape;576;p7"/>
            <p:cNvGrpSpPr/>
            <p:nvPr/>
          </p:nvGrpSpPr>
          <p:grpSpPr>
            <a:xfrm>
              <a:off x="4782" y="3028"/>
              <a:ext cx="392" cy="154"/>
              <a:chOff x="4334" y="1470"/>
              <a:chExt cx="246" cy="107"/>
            </a:xfrm>
          </p:grpSpPr>
          <p:sp>
            <p:nvSpPr>
              <p:cNvPr id="577" name="Google Shape;577;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8" name="Google Shape;578;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9" name="Google Shape;579;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80" name="Google Shape;580;p7"/>
              <p:cNvGrpSpPr/>
              <p:nvPr/>
            </p:nvGrpSpPr>
            <p:grpSpPr>
              <a:xfrm>
                <a:off x="4383" y="1488"/>
                <a:ext cx="138" cy="33"/>
                <a:chOff x="2468" y="1332"/>
                <a:chExt cx="310" cy="60"/>
              </a:xfrm>
            </p:grpSpPr>
            <p:sp>
              <p:nvSpPr>
                <p:cNvPr id="581" name="Google Shape;581;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2" name="Google Shape;582;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83" name="Google Shape;583;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84" name="Google Shape;584;p7"/>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585" name="Google Shape;585;p7"/>
            <p:cNvGrpSpPr/>
            <p:nvPr/>
          </p:nvGrpSpPr>
          <p:grpSpPr>
            <a:xfrm>
              <a:off x="4388" y="2840"/>
              <a:ext cx="392" cy="154"/>
              <a:chOff x="4334" y="1470"/>
              <a:chExt cx="246" cy="107"/>
            </a:xfrm>
          </p:grpSpPr>
          <p:sp>
            <p:nvSpPr>
              <p:cNvPr id="586" name="Google Shape;586;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7" name="Google Shape;587;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8" name="Google Shape;588;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89" name="Google Shape;589;p7"/>
              <p:cNvGrpSpPr/>
              <p:nvPr/>
            </p:nvGrpSpPr>
            <p:grpSpPr>
              <a:xfrm>
                <a:off x="4383" y="1488"/>
                <a:ext cx="138" cy="33"/>
                <a:chOff x="2468" y="1332"/>
                <a:chExt cx="310" cy="60"/>
              </a:xfrm>
            </p:grpSpPr>
            <p:sp>
              <p:nvSpPr>
                <p:cNvPr id="590" name="Google Shape;590;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1" name="Google Shape;591;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92" name="Google Shape;592;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93" name="Google Shape;593;p7"/>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594" name="Google Shape;594;p7"/>
            <p:cNvGrpSpPr/>
            <p:nvPr/>
          </p:nvGrpSpPr>
          <p:grpSpPr>
            <a:xfrm>
              <a:off x="3932" y="3056"/>
              <a:ext cx="392" cy="154"/>
              <a:chOff x="4334" y="1470"/>
              <a:chExt cx="246" cy="107"/>
            </a:xfrm>
          </p:grpSpPr>
          <p:sp>
            <p:nvSpPr>
              <p:cNvPr id="595" name="Google Shape;595;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6" name="Google Shape;596;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7" name="Google Shape;597;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98" name="Google Shape;598;p7"/>
              <p:cNvGrpSpPr/>
              <p:nvPr/>
            </p:nvGrpSpPr>
            <p:grpSpPr>
              <a:xfrm>
                <a:off x="4383" y="1488"/>
                <a:ext cx="138" cy="33"/>
                <a:chOff x="2468" y="1332"/>
                <a:chExt cx="310" cy="60"/>
              </a:xfrm>
            </p:grpSpPr>
            <p:sp>
              <p:nvSpPr>
                <p:cNvPr id="599" name="Google Shape;599;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0" name="Google Shape;600;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01" name="Google Shape;601;p7"/>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602" name="Google Shape;602;p7"/>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603" name="Google Shape;603;p7"/>
            <p:cNvGrpSpPr/>
            <p:nvPr/>
          </p:nvGrpSpPr>
          <p:grpSpPr>
            <a:xfrm>
              <a:off x="3812" y="2296"/>
              <a:ext cx="246" cy="108"/>
              <a:chOff x="4334" y="1470"/>
              <a:chExt cx="246" cy="107"/>
            </a:xfrm>
          </p:grpSpPr>
          <p:sp>
            <p:nvSpPr>
              <p:cNvPr id="604" name="Google Shape;604;p7"/>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5" name="Google Shape;605;p7"/>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6" name="Google Shape;606;p7"/>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07" name="Google Shape;607;p7"/>
              <p:cNvGrpSpPr/>
              <p:nvPr/>
            </p:nvGrpSpPr>
            <p:grpSpPr>
              <a:xfrm>
                <a:off x="4383" y="1488"/>
                <a:ext cx="138" cy="33"/>
                <a:chOff x="2468" y="1332"/>
                <a:chExt cx="310" cy="60"/>
              </a:xfrm>
            </p:grpSpPr>
            <p:sp>
              <p:nvSpPr>
                <p:cNvPr id="608" name="Google Shape;608;p7"/>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9" name="Google Shape;609;p7"/>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10" name="Google Shape;610;p7"/>
              <p:cNvCxnSpPr/>
              <p:nvPr/>
            </p:nvCxnSpPr>
            <p:spPr>
              <a:xfrm>
                <a:off x="4335" y="1503"/>
                <a:ext cx="0" cy="50"/>
              </a:xfrm>
              <a:prstGeom prst="straightConnector1">
                <a:avLst/>
              </a:prstGeom>
              <a:noFill/>
              <a:ln cap="flat" cmpd="sng" w="9525">
                <a:solidFill>
                  <a:schemeClr val="lt2"/>
                </a:solidFill>
                <a:prstDash val="solid"/>
                <a:miter lim="800000"/>
                <a:headEnd len="med" w="med" type="none"/>
                <a:tailEnd len="med" w="med" type="none"/>
              </a:ln>
            </p:spPr>
          </p:cxnSp>
          <p:cxnSp>
            <p:nvCxnSpPr>
              <p:cNvPr id="611" name="Google Shape;611;p7"/>
              <p:cNvCxnSpPr/>
              <p:nvPr/>
            </p:nvCxnSpPr>
            <p:spPr>
              <a:xfrm>
                <a:off x="4578" y="1505"/>
                <a:ext cx="0" cy="49"/>
              </a:xfrm>
              <a:prstGeom prst="straightConnector1">
                <a:avLst/>
              </a:prstGeom>
              <a:noFill/>
              <a:ln cap="flat" cmpd="sng" w="9525">
                <a:solidFill>
                  <a:schemeClr val="lt2"/>
                </a:solidFill>
                <a:prstDash val="solid"/>
                <a:miter lim="800000"/>
                <a:headEnd len="med" w="med" type="none"/>
                <a:tailEnd len="med" w="med" type="none"/>
              </a:ln>
            </p:spPr>
          </p:cxnSp>
        </p:grpSp>
        <p:grpSp>
          <p:nvGrpSpPr>
            <p:cNvPr id="612" name="Google Shape;612;p7"/>
            <p:cNvGrpSpPr/>
            <p:nvPr/>
          </p:nvGrpSpPr>
          <p:grpSpPr>
            <a:xfrm>
              <a:off x="4511" y="3153"/>
              <a:ext cx="281" cy="266"/>
              <a:chOff x="5072" y="3611"/>
              <a:chExt cx="459" cy="380"/>
            </a:xfrm>
          </p:grpSpPr>
          <p:grpSp>
            <p:nvGrpSpPr>
              <p:cNvPr id="613" name="Google Shape;613;p7"/>
              <p:cNvGrpSpPr/>
              <p:nvPr/>
            </p:nvGrpSpPr>
            <p:grpSpPr>
              <a:xfrm>
                <a:off x="5144" y="3611"/>
                <a:ext cx="387" cy="99"/>
                <a:chOff x="5030" y="2639"/>
                <a:chExt cx="387" cy="99"/>
              </a:xfrm>
            </p:grpSpPr>
            <p:sp>
              <p:nvSpPr>
                <p:cNvPr id="614" name="Google Shape;614;p7"/>
                <p:cNvSpPr/>
                <p:nvPr/>
              </p:nvSpPr>
              <p:spPr>
                <a:xfrm>
                  <a:off x="5134" y="2657"/>
                  <a:ext cx="69" cy="55"/>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5" name="Google Shape;615;p7"/>
                <p:cNvSpPr/>
                <p:nvPr/>
              </p:nvSpPr>
              <p:spPr>
                <a:xfrm>
                  <a:off x="5252" y="2656"/>
                  <a:ext cx="47" cy="42"/>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6" name="Google Shape;616;p7"/>
                <p:cNvSpPr/>
                <p:nvPr/>
              </p:nvSpPr>
              <p:spPr>
                <a:xfrm>
                  <a:off x="5089" y="2646"/>
                  <a:ext cx="114" cy="88"/>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7" name="Google Shape;617;p7"/>
                <p:cNvSpPr/>
                <p:nvPr/>
              </p:nvSpPr>
              <p:spPr>
                <a:xfrm>
                  <a:off x="5250" y="2643"/>
                  <a:ext cx="99" cy="59"/>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8" name="Google Shape;618;p7"/>
                <p:cNvSpPr/>
                <p:nvPr/>
              </p:nvSpPr>
              <p:spPr>
                <a:xfrm>
                  <a:off x="5047" y="2671"/>
                  <a:ext cx="40" cy="55"/>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9" name="Google Shape;619;p7"/>
                <p:cNvSpPr/>
                <p:nvPr/>
              </p:nvSpPr>
              <p:spPr>
                <a:xfrm>
                  <a:off x="5330" y="2639"/>
                  <a:ext cx="87" cy="73"/>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0" name="Google Shape;620;p7"/>
                <p:cNvSpPr/>
                <p:nvPr/>
              </p:nvSpPr>
              <p:spPr>
                <a:xfrm>
                  <a:off x="5115" y="2660"/>
                  <a:ext cx="69" cy="55"/>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1" name="Google Shape;621;p7"/>
                <p:cNvSpPr/>
                <p:nvPr/>
              </p:nvSpPr>
              <p:spPr>
                <a:xfrm>
                  <a:off x="5233" y="2660"/>
                  <a:ext cx="47" cy="42"/>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2" name="Google Shape;622;p7"/>
                <p:cNvSpPr/>
                <p:nvPr/>
              </p:nvSpPr>
              <p:spPr>
                <a:xfrm>
                  <a:off x="5070" y="2650"/>
                  <a:ext cx="112" cy="88"/>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3" name="Google Shape;623;p7"/>
                <p:cNvSpPr/>
                <p:nvPr/>
              </p:nvSpPr>
              <p:spPr>
                <a:xfrm>
                  <a:off x="5229" y="2647"/>
                  <a:ext cx="99" cy="59"/>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4" name="Google Shape;624;p7"/>
                <p:cNvSpPr/>
                <p:nvPr/>
              </p:nvSpPr>
              <p:spPr>
                <a:xfrm>
                  <a:off x="5030" y="2680"/>
                  <a:ext cx="40" cy="54"/>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5" name="Google Shape;625;p7"/>
                <p:cNvSpPr/>
                <p:nvPr/>
              </p:nvSpPr>
              <p:spPr>
                <a:xfrm>
                  <a:off x="5311" y="2643"/>
                  <a:ext cx="87" cy="73"/>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ccess_point_stylized_gray_small" id="626" name="Google Shape;626;p7"/>
              <p:cNvPicPr preferRelativeResize="0"/>
              <p:nvPr/>
            </p:nvPicPr>
            <p:blipFill rotWithShape="1">
              <a:blip r:embed="rId6">
                <a:alphaModFix/>
              </a:blip>
              <a:srcRect b="0" l="0" r="0" t="0"/>
              <a:stretch/>
            </p:blipFill>
            <p:spPr>
              <a:xfrm>
                <a:off x="5072" y="3642"/>
                <a:ext cx="430" cy="349"/>
              </a:xfrm>
              <a:prstGeom prst="rect">
                <a:avLst/>
              </a:prstGeom>
              <a:noFill/>
              <a:ln>
                <a:noFill/>
              </a:ln>
            </p:spPr>
          </p:pic>
        </p:grpSp>
        <p:grpSp>
          <p:nvGrpSpPr>
            <p:cNvPr id="627" name="Google Shape;627;p7"/>
            <p:cNvGrpSpPr/>
            <p:nvPr/>
          </p:nvGrpSpPr>
          <p:grpSpPr>
            <a:xfrm>
              <a:off x="3552" y="2211"/>
              <a:ext cx="251" cy="226"/>
              <a:chOff x="5072" y="3611"/>
              <a:chExt cx="459" cy="380"/>
            </a:xfrm>
          </p:grpSpPr>
          <p:grpSp>
            <p:nvGrpSpPr>
              <p:cNvPr id="628" name="Google Shape;628;p7"/>
              <p:cNvGrpSpPr/>
              <p:nvPr/>
            </p:nvGrpSpPr>
            <p:grpSpPr>
              <a:xfrm>
                <a:off x="5144" y="3611"/>
                <a:ext cx="387" cy="99"/>
                <a:chOff x="5030" y="2639"/>
                <a:chExt cx="387" cy="99"/>
              </a:xfrm>
            </p:grpSpPr>
            <p:sp>
              <p:nvSpPr>
                <p:cNvPr id="629" name="Google Shape;629;p7"/>
                <p:cNvSpPr/>
                <p:nvPr/>
              </p:nvSpPr>
              <p:spPr>
                <a:xfrm>
                  <a:off x="5134" y="2657"/>
                  <a:ext cx="69" cy="55"/>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0" name="Google Shape;630;p7"/>
                <p:cNvSpPr/>
                <p:nvPr/>
              </p:nvSpPr>
              <p:spPr>
                <a:xfrm>
                  <a:off x="5252" y="2656"/>
                  <a:ext cx="47" cy="42"/>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1" name="Google Shape;631;p7"/>
                <p:cNvSpPr/>
                <p:nvPr/>
              </p:nvSpPr>
              <p:spPr>
                <a:xfrm>
                  <a:off x="5089" y="2646"/>
                  <a:ext cx="114" cy="88"/>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2" name="Google Shape;632;p7"/>
                <p:cNvSpPr/>
                <p:nvPr/>
              </p:nvSpPr>
              <p:spPr>
                <a:xfrm>
                  <a:off x="5250" y="2643"/>
                  <a:ext cx="99" cy="59"/>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3" name="Google Shape;633;p7"/>
                <p:cNvSpPr/>
                <p:nvPr/>
              </p:nvSpPr>
              <p:spPr>
                <a:xfrm>
                  <a:off x="5047" y="2671"/>
                  <a:ext cx="40" cy="55"/>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4" name="Google Shape;634;p7"/>
                <p:cNvSpPr/>
                <p:nvPr/>
              </p:nvSpPr>
              <p:spPr>
                <a:xfrm>
                  <a:off x="5330" y="2639"/>
                  <a:ext cx="87" cy="73"/>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5" name="Google Shape;635;p7"/>
                <p:cNvSpPr/>
                <p:nvPr/>
              </p:nvSpPr>
              <p:spPr>
                <a:xfrm>
                  <a:off x="5115" y="2660"/>
                  <a:ext cx="69" cy="55"/>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6" name="Google Shape;636;p7"/>
                <p:cNvSpPr/>
                <p:nvPr/>
              </p:nvSpPr>
              <p:spPr>
                <a:xfrm>
                  <a:off x="5233" y="2660"/>
                  <a:ext cx="47" cy="42"/>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7" name="Google Shape;637;p7"/>
                <p:cNvSpPr/>
                <p:nvPr/>
              </p:nvSpPr>
              <p:spPr>
                <a:xfrm>
                  <a:off x="5070" y="2650"/>
                  <a:ext cx="112" cy="88"/>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8" name="Google Shape;638;p7"/>
                <p:cNvSpPr/>
                <p:nvPr/>
              </p:nvSpPr>
              <p:spPr>
                <a:xfrm>
                  <a:off x="5229" y="2647"/>
                  <a:ext cx="99" cy="59"/>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 name="Google Shape;639;p7"/>
                <p:cNvSpPr/>
                <p:nvPr/>
              </p:nvSpPr>
              <p:spPr>
                <a:xfrm>
                  <a:off x="5030" y="2680"/>
                  <a:ext cx="40" cy="54"/>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0" name="Google Shape;640;p7"/>
                <p:cNvSpPr/>
                <p:nvPr/>
              </p:nvSpPr>
              <p:spPr>
                <a:xfrm>
                  <a:off x="5311" y="2643"/>
                  <a:ext cx="87" cy="73"/>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ccess_point_stylized_gray_small" id="641" name="Google Shape;641;p7"/>
              <p:cNvPicPr preferRelativeResize="0"/>
              <p:nvPr/>
            </p:nvPicPr>
            <p:blipFill rotWithShape="1">
              <a:blip r:embed="rId6">
                <a:alphaModFix/>
              </a:blip>
              <a:srcRect b="0" l="0" r="0" t="0"/>
              <a:stretch/>
            </p:blipFill>
            <p:spPr>
              <a:xfrm>
                <a:off x="5072" y="3642"/>
                <a:ext cx="430" cy="349"/>
              </a:xfrm>
              <a:prstGeom prst="rect">
                <a:avLst/>
              </a:prstGeom>
              <a:noFill/>
              <a:ln>
                <a:noFill/>
              </a:ln>
            </p:spPr>
          </p:pic>
        </p:grpSp>
        <p:cxnSp>
          <p:nvCxnSpPr>
            <p:cNvPr id="642" name="Google Shape;642;p7"/>
            <p:cNvCxnSpPr/>
            <p:nvPr/>
          </p:nvCxnSpPr>
          <p:spPr>
            <a:xfrm flipH="1" rot="-5400000">
              <a:off x="5034" y="3427"/>
              <a:ext cx="2" cy="54"/>
            </a:xfrm>
            <a:prstGeom prst="straightConnector1">
              <a:avLst/>
            </a:prstGeom>
            <a:noFill/>
            <a:ln cap="flat" cmpd="sng" w="12700">
              <a:solidFill>
                <a:schemeClr val="lt2"/>
              </a:solidFill>
              <a:prstDash val="solid"/>
              <a:miter lim="800000"/>
              <a:headEnd len="med" w="med" type="none"/>
              <a:tailEnd len="med" w="med" type="none"/>
            </a:ln>
          </p:spPr>
        </p:cxnSp>
        <p:grpSp>
          <p:nvGrpSpPr>
            <p:cNvPr id="643" name="Google Shape;643;p7"/>
            <p:cNvGrpSpPr/>
            <p:nvPr/>
          </p:nvGrpSpPr>
          <p:grpSpPr>
            <a:xfrm flipH="1">
              <a:off x="3638" y="2856"/>
              <a:ext cx="261" cy="235"/>
              <a:chOff x="2839" y="3501"/>
              <a:chExt cx="755" cy="803"/>
            </a:xfrm>
          </p:grpSpPr>
          <p:pic>
            <p:nvPicPr>
              <p:cNvPr descr="desktop_computer_stylized_medium" id="644" name="Google Shape;644;p7"/>
              <p:cNvPicPr preferRelativeResize="0"/>
              <p:nvPr/>
            </p:nvPicPr>
            <p:blipFill rotWithShape="1">
              <a:blip r:embed="rId7">
                <a:alphaModFix/>
              </a:blip>
              <a:srcRect b="0" l="0" r="0" t="0"/>
              <a:stretch/>
            </p:blipFill>
            <p:spPr>
              <a:xfrm>
                <a:off x="2839" y="3501"/>
                <a:ext cx="755" cy="803"/>
              </a:xfrm>
              <a:prstGeom prst="rect">
                <a:avLst/>
              </a:prstGeom>
              <a:noFill/>
              <a:ln>
                <a:noFill/>
              </a:ln>
            </p:spPr>
          </p:pic>
          <p:sp>
            <p:nvSpPr>
              <p:cNvPr id="645" name="Google Shape;645;p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46" name="Google Shape;646;p7"/>
            <p:cNvGrpSpPr/>
            <p:nvPr/>
          </p:nvGrpSpPr>
          <p:grpSpPr>
            <a:xfrm flipH="1">
              <a:off x="3438" y="3121"/>
              <a:ext cx="304" cy="256"/>
              <a:chOff x="2839" y="3501"/>
              <a:chExt cx="755" cy="803"/>
            </a:xfrm>
          </p:grpSpPr>
          <p:pic>
            <p:nvPicPr>
              <p:cNvPr descr="desktop_computer_stylized_medium" id="647" name="Google Shape;647;p7"/>
              <p:cNvPicPr preferRelativeResize="0"/>
              <p:nvPr/>
            </p:nvPicPr>
            <p:blipFill rotWithShape="1">
              <a:blip r:embed="rId8">
                <a:alphaModFix/>
              </a:blip>
              <a:srcRect b="0" l="0" r="0" t="0"/>
              <a:stretch/>
            </p:blipFill>
            <p:spPr>
              <a:xfrm>
                <a:off x="2839" y="3501"/>
                <a:ext cx="755" cy="803"/>
              </a:xfrm>
              <a:prstGeom prst="rect">
                <a:avLst/>
              </a:prstGeom>
              <a:noFill/>
              <a:ln>
                <a:noFill/>
              </a:ln>
            </p:spPr>
          </p:pic>
          <p:sp>
            <p:nvSpPr>
              <p:cNvPr id="648" name="Google Shape;648;p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49" name="Google Shape;649;p7"/>
            <p:cNvGrpSpPr/>
            <p:nvPr/>
          </p:nvGrpSpPr>
          <p:grpSpPr>
            <a:xfrm flipH="1">
              <a:off x="3739" y="3311"/>
              <a:ext cx="269" cy="220"/>
              <a:chOff x="2839" y="3501"/>
              <a:chExt cx="755" cy="803"/>
            </a:xfrm>
          </p:grpSpPr>
          <p:pic>
            <p:nvPicPr>
              <p:cNvPr descr="desktop_computer_stylized_medium" id="650" name="Google Shape;650;p7"/>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651" name="Google Shape;651;p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52" name="Google Shape;652;p7"/>
            <p:cNvGrpSpPr/>
            <p:nvPr/>
          </p:nvGrpSpPr>
          <p:grpSpPr>
            <a:xfrm>
              <a:off x="4126" y="3300"/>
              <a:ext cx="269" cy="221"/>
              <a:chOff x="2839" y="3501"/>
              <a:chExt cx="755" cy="803"/>
            </a:xfrm>
          </p:grpSpPr>
          <p:pic>
            <p:nvPicPr>
              <p:cNvPr descr="desktop_computer_stylized_medium" id="653" name="Google Shape;653;p7"/>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654" name="Google Shape;654;p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car_icon_small" id="655" name="Google Shape;655;p7"/>
            <p:cNvPicPr preferRelativeResize="0"/>
            <p:nvPr/>
          </p:nvPicPr>
          <p:blipFill rotWithShape="1">
            <a:blip r:embed="rId10">
              <a:alphaModFix/>
            </a:blip>
            <a:srcRect b="0" l="0" r="0" t="0"/>
            <a:stretch/>
          </p:blipFill>
          <p:spPr>
            <a:xfrm>
              <a:off x="3995" y="1084"/>
              <a:ext cx="535" cy="106"/>
            </a:xfrm>
            <a:prstGeom prst="rect">
              <a:avLst/>
            </a:prstGeom>
            <a:noFill/>
            <a:ln>
              <a:noFill/>
            </a:ln>
          </p:spPr>
        </p:pic>
        <p:grpSp>
          <p:nvGrpSpPr>
            <p:cNvPr id="656" name="Google Shape;656;p7"/>
            <p:cNvGrpSpPr/>
            <p:nvPr/>
          </p:nvGrpSpPr>
          <p:grpSpPr>
            <a:xfrm>
              <a:off x="3536" y="974"/>
              <a:ext cx="262" cy="243"/>
              <a:chOff x="2751" y="1851"/>
              <a:chExt cx="462" cy="478"/>
            </a:xfrm>
          </p:grpSpPr>
          <p:pic>
            <p:nvPicPr>
              <p:cNvPr descr="iphone_stylized_small" id="657" name="Google Shape;657;p7"/>
              <p:cNvPicPr preferRelativeResize="0"/>
              <p:nvPr/>
            </p:nvPicPr>
            <p:blipFill rotWithShape="1">
              <a:blip r:embed="rId11">
                <a:alphaModFix/>
              </a:blip>
              <a:srcRect b="0" l="0" r="0" t="0"/>
              <a:stretch/>
            </p:blipFill>
            <p:spPr>
              <a:xfrm>
                <a:off x="2928" y="1922"/>
                <a:ext cx="152" cy="407"/>
              </a:xfrm>
              <a:prstGeom prst="rect">
                <a:avLst/>
              </a:prstGeom>
              <a:noFill/>
              <a:ln>
                <a:noFill/>
              </a:ln>
            </p:spPr>
          </p:pic>
          <p:pic>
            <p:nvPicPr>
              <p:cNvPr descr="antenna_radiation_stylized" id="658" name="Google Shape;658;p7"/>
              <p:cNvPicPr preferRelativeResize="0"/>
              <p:nvPr/>
            </p:nvPicPr>
            <p:blipFill rotWithShape="1">
              <a:blip r:embed="rId12">
                <a:alphaModFix/>
              </a:blip>
              <a:srcRect b="0" l="0" r="0" t="0"/>
              <a:stretch/>
            </p:blipFill>
            <p:spPr>
              <a:xfrm>
                <a:off x="2751" y="1851"/>
                <a:ext cx="462" cy="110"/>
              </a:xfrm>
              <a:prstGeom prst="rect">
                <a:avLst/>
              </a:prstGeom>
              <a:noFill/>
              <a:ln>
                <a:noFill/>
              </a:ln>
            </p:spPr>
          </p:pic>
        </p:grpSp>
        <p:grpSp>
          <p:nvGrpSpPr>
            <p:cNvPr id="659" name="Google Shape;659;p7"/>
            <p:cNvGrpSpPr/>
            <p:nvPr/>
          </p:nvGrpSpPr>
          <p:grpSpPr>
            <a:xfrm>
              <a:off x="5191" y="3151"/>
              <a:ext cx="143" cy="303"/>
              <a:chOff x="4140" y="429"/>
              <a:chExt cx="1425" cy="2396"/>
            </a:xfrm>
          </p:grpSpPr>
          <p:sp>
            <p:nvSpPr>
              <p:cNvPr id="660" name="Google Shape;660;p7"/>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1" name="Google Shape;661;p7"/>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2" name="Google Shape;662;p7"/>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3" name="Google Shape;663;p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4" name="Google Shape;664;p7"/>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65" name="Google Shape;665;p7"/>
              <p:cNvGrpSpPr/>
              <p:nvPr/>
            </p:nvGrpSpPr>
            <p:grpSpPr>
              <a:xfrm>
                <a:off x="4748" y="666"/>
                <a:ext cx="578" cy="150"/>
                <a:chOff x="613" y="2566"/>
                <a:chExt cx="721" cy="144"/>
              </a:xfrm>
            </p:grpSpPr>
            <p:sp>
              <p:nvSpPr>
                <p:cNvPr id="666" name="Google Shape;666;p7"/>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7" name="Google Shape;667;p7"/>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68" name="Google Shape;668;p7"/>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69" name="Google Shape;669;p7"/>
              <p:cNvGrpSpPr/>
              <p:nvPr/>
            </p:nvGrpSpPr>
            <p:grpSpPr>
              <a:xfrm>
                <a:off x="4748" y="990"/>
                <a:ext cx="578" cy="134"/>
                <a:chOff x="615" y="2564"/>
                <a:chExt cx="721" cy="139"/>
              </a:xfrm>
            </p:grpSpPr>
            <p:sp>
              <p:nvSpPr>
                <p:cNvPr id="670" name="Google Shape;670;p7"/>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1" name="Google Shape;671;p7"/>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72" name="Google Shape;672;p7"/>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3" name="Google Shape;673;p7"/>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74" name="Google Shape;674;p7"/>
              <p:cNvGrpSpPr/>
              <p:nvPr/>
            </p:nvGrpSpPr>
            <p:grpSpPr>
              <a:xfrm>
                <a:off x="4738" y="1647"/>
                <a:ext cx="578" cy="135"/>
                <a:chOff x="618" y="2586"/>
                <a:chExt cx="720" cy="124"/>
              </a:xfrm>
            </p:grpSpPr>
            <p:sp>
              <p:nvSpPr>
                <p:cNvPr id="675" name="Google Shape;675;p7"/>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76" name="Google Shape;676;p7"/>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77" name="Google Shape;677;p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78" name="Google Shape;678;p7"/>
              <p:cNvGrpSpPr/>
              <p:nvPr/>
            </p:nvGrpSpPr>
            <p:grpSpPr>
              <a:xfrm>
                <a:off x="4738" y="1330"/>
                <a:ext cx="588" cy="134"/>
                <a:chOff x="613" y="2571"/>
                <a:chExt cx="732" cy="134"/>
              </a:xfrm>
            </p:grpSpPr>
            <p:sp>
              <p:nvSpPr>
                <p:cNvPr id="679" name="Google Shape;679;p7"/>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0" name="Google Shape;680;p7"/>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81" name="Google Shape;681;p7"/>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2" name="Google Shape;682;p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3" name="Google Shape;683;p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4" name="Google Shape;684;p7"/>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5" name="Google Shape;685;p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6" name="Google Shape;686;p7"/>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7" name="Google Shape;687;p7"/>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8" name="Google Shape;688;p7"/>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89" name="Google Shape;689;p7"/>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0" name="Google Shape;690;p7"/>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1" name="Google Shape;691;p7"/>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92" name="Google Shape;692;p7"/>
            <p:cNvGrpSpPr/>
            <p:nvPr/>
          </p:nvGrpSpPr>
          <p:grpSpPr>
            <a:xfrm>
              <a:off x="4992" y="3341"/>
              <a:ext cx="143" cy="303"/>
              <a:chOff x="4140" y="429"/>
              <a:chExt cx="1425" cy="2396"/>
            </a:xfrm>
          </p:grpSpPr>
          <p:sp>
            <p:nvSpPr>
              <p:cNvPr id="693" name="Google Shape;693;p7"/>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4" name="Google Shape;694;p7"/>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5" name="Google Shape;695;p7"/>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6" name="Google Shape;696;p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97" name="Google Shape;697;p7"/>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98" name="Google Shape;698;p7"/>
              <p:cNvGrpSpPr/>
              <p:nvPr/>
            </p:nvGrpSpPr>
            <p:grpSpPr>
              <a:xfrm>
                <a:off x="4748" y="666"/>
                <a:ext cx="578" cy="150"/>
                <a:chOff x="613" y="2566"/>
                <a:chExt cx="721" cy="144"/>
              </a:xfrm>
            </p:grpSpPr>
            <p:sp>
              <p:nvSpPr>
                <p:cNvPr id="699" name="Google Shape;699;p7"/>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0" name="Google Shape;700;p7"/>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01" name="Google Shape;701;p7"/>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702" name="Google Shape;702;p7"/>
              <p:cNvGrpSpPr/>
              <p:nvPr/>
            </p:nvGrpSpPr>
            <p:grpSpPr>
              <a:xfrm>
                <a:off x="4748" y="990"/>
                <a:ext cx="578" cy="134"/>
                <a:chOff x="615" y="2564"/>
                <a:chExt cx="721" cy="139"/>
              </a:xfrm>
            </p:grpSpPr>
            <p:sp>
              <p:nvSpPr>
                <p:cNvPr id="703" name="Google Shape;703;p7"/>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4" name="Google Shape;704;p7"/>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05" name="Google Shape;705;p7"/>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6" name="Google Shape;706;p7"/>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707" name="Google Shape;707;p7"/>
              <p:cNvGrpSpPr/>
              <p:nvPr/>
            </p:nvGrpSpPr>
            <p:grpSpPr>
              <a:xfrm>
                <a:off x="4738" y="1647"/>
                <a:ext cx="578" cy="135"/>
                <a:chOff x="618" y="2586"/>
                <a:chExt cx="720" cy="124"/>
              </a:xfrm>
            </p:grpSpPr>
            <p:sp>
              <p:nvSpPr>
                <p:cNvPr id="708" name="Google Shape;708;p7"/>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09" name="Google Shape;709;p7"/>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10" name="Google Shape;710;p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711" name="Google Shape;711;p7"/>
              <p:cNvGrpSpPr/>
              <p:nvPr/>
            </p:nvGrpSpPr>
            <p:grpSpPr>
              <a:xfrm>
                <a:off x="4738" y="1330"/>
                <a:ext cx="588" cy="134"/>
                <a:chOff x="613" y="2571"/>
                <a:chExt cx="732" cy="134"/>
              </a:xfrm>
            </p:grpSpPr>
            <p:sp>
              <p:nvSpPr>
                <p:cNvPr id="712" name="Google Shape;712;p7"/>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3" name="Google Shape;713;p7"/>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14" name="Google Shape;714;p7"/>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5" name="Google Shape;715;p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6" name="Google Shape;716;p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7" name="Google Shape;717;p7"/>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8" name="Google Shape;718;p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19" name="Google Shape;719;p7"/>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0" name="Google Shape;720;p7"/>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1" name="Google Shape;721;p7"/>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2" name="Google Shape;722;p7"/>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3" name="Google Shape;723;p7"/>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24" name="Google Shape;724;p7"/>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725" name="Google Shape;725;p7"/>
            <p:cNvGrpSpPr/>
            <p:nvPr/>
          </p:nvGrpSpPr>
          <p:grpSpPr>
            <a:xfrm>
              <a:off x="3340" y="1287"/>
              <a:ext cx="337" cy="261"/>
              <a:chOff x="877" y="1008"/>
              <a:chExt cx="2747" cy="2630"/>
            </a:xfrm>
          </p:grpSpPr>
          <p:pic>
            <p:nvPicPr>
              <p:cNvPr descr="antenna_stylized" id="726" name="Google Shape;726;p7"/>
              <p:cNvPicPr preferRelativeResize="0"/>
              <p:nvPr/>
            </p:nvPicPr>
            <p:blipFill rotWithShape="1">
              <a:blip r:embed="rId13">
                <a:alphaModFix/>
              </a:blip>
              <a:srcRect b="0" l="0" r="0" t="0"/>
              <a:stretch/>
            </p:blipFill>
            <p:spPr>
              <a:xfrm>
                <a:off x="877" y="1008"/>
                <a:ext cx="2725" cy="1421"/>
              </a:xfrm>
              <a:prstGeom prst="rect">
                <a:avLst/>
              </a:prstGeom>
              <a:noFill/>
              <a:ln>
                <a:noFill/>
              </a:ln>
            </p:spPr>
          </p:pic>
          <p:pic>
            <p:nvPicPr>
              <p:cNvPr descr="laptop_keyboard" id="727" name="Google Shape;727;p7"/>
              <p:cNvPicPr preferRelativeResize="0"/>
              <p:nvPr/>
            </p:nvPicPr>
            <p:blipFill rotWithShape="1">
              <a:blip r:embed="rId14">
                <a:alphaModFix/>
              </a:blip>
              <a:srcRect b="0" l="0" r="0" t="0"/>
              <a:stretch/>
            </p:blipFill>
            <p:spPr>
              <a:xfrm flipH="1" rot="120000">
                <a:off x="1009" y="2586"/>
                <a:ext cx="2245" cy="1013"/>
              </a:xfrm>
              <a:prstGeom prst="rect">
                <a:avLst/>
              </a:prstGeom>
              <a:noFill/>
              <a:ln>
                <a:noFill/>
              </a:ln>
            </p:spPr>
          </p:pic>
          <p:sp>
            <p:nvSpPr>
              <p:cNvPr id="728" name="Google Shape;728;p7"/>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729" name="Google Shape;729;p7"/>
              <p:cNvPicPr preferRelativeResize="0"/>
              <p:nvPr/>
            </p:nvPicPr>
            <p:blipFill rotWithShape="1">
              <a:blip r:embed="rId15">
                <a:alphaModFix/>
              </a:blip>
              <a:srcRect b="0" l="0" r="0" t="0"/>
              <a:stretch/>
            </p:blipFill>
            <p:spPr>
              <a:xfrm>
                <a:off x="1842" y="1637"/>
                <a:ext cx="1642" cy="1203"/>
              </a:xfrm>
              <a:prstGeom prst="rect">
                <a:avLst/>
              </a:prstGeom>
              <a:noFill/>
              <a:ln>
                <a:noFill/>
              </a:ln>
            </p:spPr>
          </p:pic>
          <p:sp>
            <p:nvSpPr>
              <p:cNvPr id="730" name="Google Shape;730;p7"/>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31" name="Google Shape;731;p7"/>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32" name="Google Shape;732;p7"/>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33" name="Google Shape;733;p7"/>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34" name="Google Shape;734;p7"/>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35" name="Google Shape;735;p7"/>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736" name="Google Shape;736;p7"/>
              <p:cNvGrpSpPr/>
              <p:nvPr/>
            </p:nvGrpSpPr>
            <p:grpSpPr>
              <a:xfrm>
                <a:off x="1709" y="3008"/>
                <a:ext cx="507" cy="234"/>
                <a:chOff x="1740" y="2642"/>
                <a:chExt cx="752" cy="327"/>
              </a:xfrm>
            </p:grpSpPr>
            <p:sp>
              <p:nvSpPr>
                <p:cNvPr id="737" name="Google Shape;737;p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38" name="Google Shape;738;p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39" name="Google Shape;739;p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40" name="Google Shape;740;p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41" name="Google Shape;741;p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42" name="Google Shape;742;p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43" name="Google Shape;743;p7"/>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44" name="Google Shape;744;p7"/>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45" name="Google Shape;745;p7"/>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46" name="Google Shape;746;p7"/>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47" name="Google Shape;747;p7"/>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48" name="Google Shape;748;p7"/>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749" name="Google Shape;749;p7"/>
            <p:cNvGrpSpPr/>
            <p:nvPr/>
          </p:nvGrpSpPr>
          <p:grpSpPr>
            <a:xfrm>
              <a:off x="4329" y="3456"/>
              <a:ext cx="299" cy="261"/>
              <a:chOff x="877" y="1008"/>
              <a:chExt cx="2747" cy="2630"/>
            </a:xfrm>
          </p:grpSpPr>
          <p:pic>
            <p:nvPicPr>
              <p:cNvPr descr="antenna_stylized" id="750" name="Google Shape;750;p7"/>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751" name="Google Shape;751;p7"/>
              <p:cNvPicPr preferRelativeResize="0"/>
              <p:nvPr/>
            </p:nvPicPr>
            <p:blipFill rotWithShape="1">
              <a:blip r:embed="rId17">
                <a:alphaModFix/>
              </a:blip>
              <a:srcRect b="0" l="0" r="0" t="0"/>
              <a:stretch/>
            </p:blipFill>
            <p:spPr>
              <a:xfrm flipH="1" rot="120000">
                <a:off x="1009" y="2586"/>
                <a:ext cx="2245" cy="1013"/>
              </a:xfrm>
              <a:prstGeom prst="rect">
                <a:avLst/>
              </a:prstGeom>
              <a:noFill/>
              <a:ln>
                <a:noFill/>
              </a:ln>
            </p:spPr>
          </p:pic>
          <p:sp>
            <p:nvSpPr>
              <p:cNvPr id="752" name="Google Shape;752;p7"/>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753" name="Google Shape;753;p7"/>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754" name="Google Shape;754;p7"/>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55" name="Google Shape;755;p7"/>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56" name="Google Shape;756;p7"/>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57" name="Google Shape;757;p7"/>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58" name="Google Shape;758;p7"/>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59" name="Google Shape;759;p7"/>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760" name="Google Shape;760;p7"/>
              <p:cNvGrpSpPr/>
              <p:nvPr/>
            </p:nvGrpSpPr>
            <p:grpSpPr>
              <a:xfrm>
                <a:off x="1709" y="3008"/>
                <a:ext cx="507" cy="234"/>
                <a:chOff x="1740" y="2642"/>
                <a:chExt cx="752" cy="327"/>
              </a:xfrm>
            </p:grpSpPr>
            <p:sp>
              <p:nvSpPr>
                <p:cNvPr id="761" name="Google Shape;761;p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62" name="Google Shape;762;p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63" name="Google Shape;763;p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64" name="Google Shape;764;p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65" name="Google Shape;765;p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66" name="Google Shape;766;p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67" name="Google Shape;767;p7"/>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68" name="Google Shape;768;p7"/>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69" name="Google Shape;769;p7"/>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70" name="Google Shape;770;p7"/>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71" name="Google Shape;771;p7"/>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72" name="Google Shape;772;p7"/>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773" name="Google Shape;773;p7"/>
            <p:cNvGrpSpPr/>
            <p:nvPr/>
          </p:nvGrpSpPr>
          <p:grpSpPr>
            <a:xfrm>
              <a:off x="3503" y="1916"/>
              <a:ext cx="280" cy="261"/>
              <a:chOff x="877" y="1008"/>
              <a:chExt cx="2747" cy="2630"/>
            </a:xfrm>
          </p:grpSpPr>
          <p:pic>
            <p:nvPicPr>
              <p:cNvPr descr="antenna_stylized" id="774" name="Google Shape;774;p7"/>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775" name="Google Shape;775;p7"/>
              <p:cNvPicPr preferRelativeResize="0"/>
              <p:nvPr/>
            </p:nvPicPr>
            <p:blipFill rotWithShape="1">
              <a:blip r:embed="rId20">
                <a:alphaModFix/>
              </a:blip>
              <a:srcRect b="0" l="0" r="0" t="0"/>
              <a:stretch/>
            </p:blipFill>
            <p:spPr>
              <a:xfrm flipH="1" rot="120000">
                <a:off x="1009" y="2586"/>
                <a:ext cx="2245" cy="1013"/>
              </a:xfrm>
              <a:prstGeom prst="rect">
                <a:avLst/>
              </a:prstGeom>
              <a:noFill/>
              <a:ln>
                <a:noFill/>
              </a:ln>
            </p:spPr>
          </p:pic>
          <p:sp>
            <p:nvSpPr>
              <p:cNvPr id="776" name="Google Shape;776;p7"/>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777" name="Google Shape;777;p7"/>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778" name="Google Shape;778;p7"/>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79" name="Google Shape;779;p7"/>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80" name="Google Shape;780;p7"/>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81" name="Google Shape;781;p7"/>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82" name="Google Shape;782;p7"/>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83" name="Google Shape;783;p7"/>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784" name="Google Shape;784;p7"/>
              <p:cNvGrpSpPr/>
              <p:nvPr/>
            </p:nvGrpSpPr>
            <p:grpSpPr>
              <a:xfrm>
                <a:off x="1709" y="3008"/>
                <a:ext cx="507" cy="234"/>
                <a:chOff x="1740" y="2642"/>
                <a:chExt cx="752" cy="327"/>
              </a:xfrm>
            </p:grpSpPr>
            <p:sp>
              <p:nvSpPr>
                <p:cNvPr id="785" name="Google Shape;785;p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86" name="Google Shape;786;p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87" name="Google Shape;787;p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88" name="Google Shape;788;p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89" name="Google Shape;789;p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90" name="Google Shape;790;p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791" name="Google Shape;791;p7"/>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92" name="Google Shape;792;p7"/>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93" name="Google Shape;793;p7"/>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94" name="Google Shape;794;p7"/>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95" name="Google Shape;795;p7"/>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796" name="Google Shape;796;p7"/>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797" name="Google Shape;797;p7"/>
            <p:cNvGrpSpPr/>
            <p:nvPr/>
          </p:nvGrpSpPr>
          <p:grpSpPr>
            <a:xfrm flipH="1">
              <a:off x="3742" y="2030"/>
              <a:ext cx="261" cy="235"/>
              <a:chOff x="2839" y="3501"/>
              <a:chExt cx="755" cy="803"/>
            </a:xfrm>
          </p:grpSpPr>
          <p:pic>
            <p:nvPicPr>
              <p:cNvPr descr="desktop_computer_stylized_medium" id="798" name="Google Shape;798;p7"/>
              <p:cNvPicPr preferRelativeResize="0"/>
              <p:nvPr/>
            </p:nvPicPr>
            <p:blipFill rotWithShape="1">
              <a:blip r:embed="rId7">
                <a:alphaModFix/>
              </a:blip>
              <a:srcRect b="0" l="0" r="0" t="0"/>
              <a:stretch/>
            </p:blipFill>
            <p:spPr>
              <a:xfrm>
                <a:off x="2839" y="3501"/>
                <a:ext cx="755" cy="803"/>
              </a:xfrm>
              <a:prstGeom prst="rect">
                <a:avLst/>
              </a:prstGeom>
              <a:noFill/>
              <a:ln>
                <a:noFill/>
              </a:ln>
            </p:spPr>
          </p:pic>
          <p:sp>
            <p:nvSpPr>
              <p:cNvPr id="799" name="Google Shape;799;p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800" name="Google Shape;800;p7"/>
            <p:cNvGrpSpPr/>
            <p:nvPr/>
          </p:nvGrpSpPr>
          <p:grpSpPr>
            <a:xfrm>
              <a:off x="4603" y="3416"/>
              <a:ext cx="299" cy="261"/>
              <a:chOff x="877" y="1008"/>
              <a:chExt cx="2747" cy="2630"/>
            </a:xfrm>
          </p:grpSpPr>
          <p:pic>
            <p:nvPicPr>
              <p:cNvPr descr="antenna_stylized" id="801" name="Google Shape;801;p7"/>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802" name="Google Shape;802;p7"/>
              <p:cNvPicPr preferRelativeResize="0"/>
              <p:nvPr/>
            </p:nvPicPr>
            <p:blipFill rotWithShape="1">
              <a:blip r:embed="rId17">
                <a:alphaModFix/>
              </a:blip>
              <a:srcRect b="0" l="0" r="0" t="0"/>
              <a:stretch/>
            </p:blipFill>
            <p:spPr>
              <a:xfrm flipH="1" rot="120000">
                <a:off x="1009" y="2586"/>
                <a:ext cx="2245" cy="1013"/>
              </a:xfrm>
              <a:prstGeom prst="rect">
                <a:avLst/>
              </a:prstGeom>
              <a:noFill/>
              <a:ln>
                <a:noFill/>
              </a:ln>
            </p:spPr>
          </p:pic>
          <p:sp>
            <p:nvSpPr>
              <p:cNvPr id="803" name="Google Shape;803;p7"/>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804" name="Google Shape;804;p7"/>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805" name="Google Shape;805;p7"/>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06" name="Google Shape;806;p7"/>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07" name="Google Shape;807;p7"/>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08" name="Google Shape;808;p7"/>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09" name="Google Shape;809;p7"/>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10" name="Google Shape;810;p7"/>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811" name="Google Shape;811;p7"/>
              <p:cNvGrpSpPr/>
              <p:nvPr/>
            </p:nvGrpSpPr>
            <p:grpSpPr>
              <a:xfrm>
                <a:off x="1709" y="3008"/>
                <a:ext cx="507" cy="234"/>
                <a:chOff x="1740" y="2642"/>
                <a:chExt cx="752" cy="327"/>
              </a:xfrm>
            </p:grpSpPr>
            <p:sp>
              <p:nvSpPr>
                <p:cNvPr id="812" name="Google Shape;812;p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13" name="Google Shape;813;p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14" name="Google Shape;814;p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15" name="Google Shape;815;p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16" name="Google Shape;816;p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17" name="Google Shape;817;p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818" name="Google Shape;818;p7"/>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19" name="Google Shape;819;p7"/>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20" name="Google Shape;820;p7"/>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21" name="Google Shape;821;p7"/>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22" name="Google Shape;822;p7"/>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23" name="Google Shape;823;p7"/>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cxnSp>
        <p:nvCxnSpPr>
          <p:cNvPr id="824" name="Google Shape;824;p7"/>
          <p:cNvCxnSpPr/>
          <p:nvPr/>
        </p:nvCxnSpPr>
        <p:spPr>
          <a:xfrm>
            <a:off x="6850062" y="3786187"/>
            <a:ext cx="1290637" cy="541337"/>
          </a:xfrm>
          <a:prstGeom prst="straightConnector1">
            <a:avLst/>
          </a:prstGeom>
          <a:noFill/>
          <a:ln cap="flat" cmpd="sng" w="76200">
            <a:solidFill>
              <a:srgbClr val="CC0000"/>
            </a:solidFill>
            <a:prstDash val="solid"/>
            <a:miter lim="800000"/>
            <a:headEnd len="med" w="med" type="triangle"/>
            <a:tailEnd len="med" w="med" type="triangle"/>
          </a:ln>
        </p:spPr>
      </p:cxnSp>
      <p:pic>
        <p:nvPicPr>
          <p:cNvPr descr="underline_base" id="825" name="Google Shape;825;p7"/>
          <p:cNvPicPr preferRelativeResize="0"/>
          <p:nvPr/>
        </p:nvPicPr>
        <p:blipFill rotWithShape="1">
          <a:blip r:embed="rId22">
            <a:alphaModFix/>
          </a:blip>
          <a:srcRect b="0" l="0" r="0" t="0"/>
          <a:stretch/>
        </p:blipFill>
        <p:spPr>
          <a:xfrm>
            <a:off x="417512" y="850900"/>
            <a:ext cx="5027612" cy="173037"/>
          </a:xfrm>
          <a:prstGeom prst="rect">
            <a:avLst/>
          </a:prstGeom>
          <a:noFill/>
          <a:ln>
            <a:noFill/>
          </a:ln>
        </p:spPr>
      </p:pic>
      <p:cxnSp>
        <p:nvCxnSpPr>
          <p:cNvPr id="826" name="Google Shape;826;p7"/>
          <p:cNvCxnSpPr/>
          <p:nvPr/>
        </p:nvCxnSpPr>
        <p:spPr>
          <a:xfrm>
            <a:off x="6945312" y="660400"/>
            <a:ext cx="1700212" cy="3386137"/>
          </a:xfrm>
          <a:prstGeom prst="straightConnector1">
            <a:avLst/>
          </a:prstGeom>
          <a:noFill/>
          <a:ln cap="flat" cmpd="sng" w="76200">
            <a:solidFill>
              <a:srgbClr val="CC0000"/>
            </a:solidFill>
            <a:prstDash val="solid"/>
            <a:miter lim="800000"/>
            <a:headEnd len="med" w="med" type="triangle"/>
            <a:tailEnd len="med" w="med" type="triangle"/>
          </a:ln>
        </p:spPr>
      </p:cxnSp>
      <p:sp>
        <p:nvSpPr>
          <p:cNvPr id="827" name="Google Shape;827;p7"/>
          <p:cNvSpPr txBox="1"/>
          <p:nvPr>
            <p:ph idx="4294967295" type="title"/>
          </p:nvPr>
        </p:nvSpPr>
        <p:spPr>
          <a:xfrm>
            <a:off x="295275" y="0"/>
            <a:ext cx="8382000" cy="1041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4000"/>
              <a:buFont typeface="Arial"/>
              <a:buNone/>
            </a:pPr>
            <a:r>
              <a:rPr b="0" i="0" lang="en-US" sz="4000" u="none" cap="none" strike="noStrike">
                <a:solidFill>
                  <a:srgbClr val="000099"/>
                </a:solidFill>
                <a:latin typeface="Arial"/>
                <a:ea typeface="Arial"/>
                <a:cs typeface="Arial"/>
                <a:sym typeface="Arial"/>
              </a:rPr>
              <a:t>Tạo một ứng dụng mạng</a:t>
            </a:r>
            <a:endParaRPr/>
          </a:p>
        </p:txBody>
      </p:sp>
      <p:sp>
        <p:nvSpPr>
          <p:cNvPr id="828" name="Google Shape;828;p7"/>
          <p:cNvSpPr txBox="1"/>
          <p:nvPr>
            <p:ph idx="4294967295" type="body"/>
          </p:nvPr>
        </p:nvSpPr>
        <p:spPr>
          <a:xfrm>
            <a:off x="396875" y="1087437"/>
            <a:ext cx="4859337" cy="5114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1560"/>
              <a:buFont typeface="Noto Sans Symbols"/>
              <a:buNone/>
            </a:pPr>
            <a:r>
              <a:rPr b="0" i="0" lang="en-US" sz="2400" u="none" cap="none" strike="noStrike">
                <a:solidFill>
                  <a:srgbClr val="CC0000"/>
                </a:solidFill>
                <a:latin typeface="Arial"/>
                <a:ea typeface="Arial"/>
                <a:cs typeface="Arial"/>
                <a:sym typeface="Arial"/>
              </a:rPr>
              <a:t>Viết chương trình để:</a:t>
            </a:r>
            <a:endParaRPr/>
          </a:p>
          <a:p>
            <a:pPr indent="-342900" lvl="0" marL="342900" marR="0" rtl="0" algn="l">
              <a:lnSpc>
                <a:spcPct val="85000"/>
              </a:lnSpc>
              <a:spcBef>
                <a:spcPts val="480"/>
              </a:spcBef>
              <a:spcAft>
                <a:spcPts val="0"/>
              </a:spcAft>
              <a:buClr>
                <a:srgbClr val="000099"/>
              </a:buClr>
              <a:buSzPts val="1560"/>
              <a:buFont typeface="Noto Sans Symbols"/>
              <a:buChar char="❖"/>
            </a:pPr>
            <a:r>
              <a:rPr b="0" i="0" lang="en-US" sz="2400" u="none" cap="none" strike="noStrike">
                <a:solidFill>
                  <a:schemeClr val="dk1"/>
                </a:solidFill>
                <a:latin typeface="Arial"/>
                <a:ea typeface="Arial"/>
                <a:cs typeface="Arial"/>
                <a:sym typeface="Arial"/>
              </a:rPr>
              <a:t>Chạy trên các hệ thống đầu cuối (khác nhau)</a:t>
            </a:r>
            <a:endParaRPr b="0" i="1" sz="2400" u="none" cap="none" strike="noStrike">
              <a:solidFill>
                <a:schemeClr val="dk1"/>
              </a:solidFill>
              <a:latin typeface="Arial"/>
              <a:ea typeface="Arial"/>
              <a:cs typeface="Arial"/>
              <a:sym typeface="Arial"/>
            </a:endParaRPr>
          </a:p>
          <a:p>
            <a:pPr indent="-342900" lvl="0" marL="342900" marR="0" rtl="0" algn="l">
              <a:lnSpc>
                <a:spcPct val="85000"/>
              </a:lnSpc>
              <a:spcBef>
                <a:spcPts val="480"/>
              </a:spcBef>
              <a:spcAft>
                <a:spcPts val="0"/>
              </a:spcAft>
              <a:buClr>
                <a:srgbClr val="000099"/>
              </a:buClr>
              <a:buSzPts val="1560"/>
              <a:buFont typeface="Noto Sans Symbols"/>
              <a:buChar char="❖"/>
            </a:pPr>
            <a:r>
              <a:rPr b="0" i="0" lang="en-US" sz="2400" u="none" cap="none" strike="noStrike">
                <a:solidFill>
                  <a:schemeClr val="dk1"/>
                </a:solidFill>
                <a:latin typeface="Arial"/>
                <a:ea typeface="Arial"/>
                <a:cs typeface="Arial"/>
                <a:sym typeface="Arial"/>
              </a:rPr>
              <a:t>Liên lạc qua mạng</a:t>
            </a:r>
            <a:endParaRPr/>
          </a:p>
          <a:p>
            <a:pPr indent="-342900" lvl="0" marL="342900" marR="0" rtl="0" algn="just">
              <a:lnSpc>
                <a:spcPct val="85000"/>
              </a:lnSpc>
              <a:spcBef>
                <a:spcPts val="480"/>
              </a:spcBef>
              <a:spcAft>
                <a:spcPts val="0"/>
              </a:spcAft>
              <a:buClr>
                <a:srgbClr val="000099"/>
              </a:buClr>
              <a:buSzPts val="1560"/>
              <a:buFont typeface="Noto Sans Symbols"/>
              <a:buChar char="❖"/>
            </a:pPr>
            <a:r>
              <a:rPr b="0" i="0" lang="en-US" sz="2400" u="none" cap="none" strike="noStrike">
                <a:solidFill>
                  <a:schemeClr val="dk1"/>
                </a:solidFill>
                <a:latin typeface="Arial"/>
                <a:ea typeface="Arial"/>
                <a:cs typeface="Arial"/>
                <a:sym typeface="Arial"/>
              </a:rPr>
              <a:t>Ví du: phần mềm web máy chủ giao tiếp với trình duyệt</a:t>
            </a:r>
            <a:endParaRPr/>
          </a:p>
          <a:p>
            <a:pPr indent="-342900" lvl="0" marL="342900" marR="0" rtl="0" algn="l">
              <a:lnSpc>
                <a:spcPct val="85000"/>
              </a:lnSpc>
              <a:spcBef>
                <a:spcPts val="1920"/>
              </a:spcBef>
              <a:spcAft>
                <a:spcPts val="0"/>
              </a:spcAft>
              <a:buClr>
                <a:srgbClr val="000099"/>
              </a:buClr>
              <a:buSzPts val="1560"/>
              <a:buFont typeface="Noto Sans Symbols"/>
              <a:buNone/>
            </a:pPr>
            <a:r>
              <a:rPr b="0" i="0" lang="en-US" sz="2400" u="none" cap="none" strike="noStrike">
                <a:solidFill>
                  <a:srgbClr val="CC0000"/>
                </a:solidFill>
                <a:latin typeface="Arial"/>
                <a:ea typeface="Arial"/>
                <a:cs typeface="Arial"/>
                <a:sym typeface="Arial"/>
              </a:rPr>
              <a:t>Không cần viết phần mềm cho các thiết bị trong lõi của mạng</a:t>
            </a:r>
            <a:endParaRPr/>
          </a:p>
          <a:p>
            <a:pPr indent="-342900" lvl="0" marL="342900" marR="0" rtl="0" algn="l">
              <a:lnSpc>
                <a:spcPct val="85000"/>
              </a:lnSpc>
              <a:spcBef>
                <a:spcPts val="480"/>
              </a:spcBef>
              <a:spcAft>
                <a:spcPts val="0"/>
              </a:spcAft>
              <a:buClr>
                <a:srgbClr val="000099"/>
              </a:buClr>
              <a:buSzPts val="1560"/>
              <a:buFont typeface="Noto Sans Symbols"/>
              <a:buChar char="❖"/>
            </a:pPr>
            <a:r>
              <a:rPr b="0" i="0" lang="en-US" sz="2400" u="none" cap="none" strike="noStrike">
                <a:solidFill>
                  <a:schemeClr val="dk1"/>
                </a:solidFill>
                <a:latin typeface="Arial"/>
                <a:ea typeface="Arial"/>
                <a:cs typeface="Arial"/>
                <a:sym typeface="Arial"/>
              </a:rPr>
              <a:t>Các thiết bị trong lõi mạng không chạy các ứng dụng của người dùng</a:t>
            </a:r>
            <a:endParaRPr/>
          </a:p>
          <a:p>
            <a:pPr indent="-342900" lvl="0" marL="342900" marR="0" rtl="0" algn="l">
              <a:lnSpc>
                <a:spcPct val="85000"/>
              </a:lnSpc>
              <a:spcBef>
                <a:spcPts val="480"/>
              </a:spcBef>
              <a:spcAft>
                <a:spcPts val="0"/>
              </a:spcAft>
              <a:buClr>
                <a:srgbClr val="000099"/>
              </a:buClr>
              <a:buSzPts val="1560"/>
              <a:buFont typeface="Noto Sans Symbols"/>
              <a:buChar char="❖"/>
            </a:pPr>
            <a:r>
              <a:rPr b="0" i="0" lang="en-US" sz="2400" u="none" cap="none" strike="noStrike">
                <a:solidFill>
                  <a:schemeClr val="dk1"/>
                </a:solidFill>
                <a:latin typeface="Arial"/>
                <a:ea typeface="Arial"/>
                <a:cs typeface="Arial"/>
                <a:sym typeface="Arial"/>
              </a:rPr>
              <a:t>Các ứng dụng trên các hệ thống đầu cuối cho phép phát triển ứng dụng và quảng bá nhanh chóng</a:t>
            </a:r>
            <a:endParaRPr/>
          </a:p>
          <a:p>
            <a:pPr indent="-243840" lvl="0" marL="342900" marR="0" rtl="0" algn="l">
              <a:lnSpc>
                <a:spcPct val="85000"/>
              </a:lnSpc>
              <a:spcBef>
                <a:spcPts val="480"/>
              </a:spcBef>
              <a:spcAft>
                <a:spcPts val="0"/>
              </a:spcAft>
              <a:buClr>
                <a:srgbClr val="000099"/>
              </a:buClr>
              <a:buSzPts val="1560"/>
              <a:buFont typeface="Noto Sans Symbols"/>
              <a:buNone/>
            </a:pPr>
            <a:r>
              <a:t/>
            </a:r>
            <a:endParaRPr b="0" i="0" sz="2400" u="none">
              <a:solidFill>
                <a:schemeClr val="dk1"/>
              </a:solidFill>
              <a:latin typeface="Arial"/>
              <a:ea typeface="Arial"/>
              <a:cs typeface="Arial"/>
              <a:sym typeface="Arial"/>
            </a:endParaRPr>
          </a:p>
        </p:txBody>
      </p:sp>
      <p:grpSp>
        <p:nvGrpSpPr>
          <p:cNvPr id="829" name="Google Shape;829;p7"/>
          <p:cNvGrpSpPr/>
          <p:nvPr/>
        </p:nvGrpSpPr>
        <p:grpSpPr>
          <a:xfrm>
            <a:off x="5857875" y="503237"/>
            <a:ext cx="1044575" cy="1016000"/>
            <a:chOff x="4047" y="420"/>
            <a:chExt cx="658" cy="640"/>
          </a:xfrm>
        </p:grpSpPr>
        <p:sp>
          <p:nvSpPr>
            <p:cNvPr id="830" name="Google Shape;830;p7"/>
            <p:cNvSpPr txBox="1"/>
            <p:nvPr/>
          </p:nvSpPr>
          <p:spPr>
            <a:xfrm>
              <a:off x="4266" y="420"/>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31" name="Google Shape;831;p7"/>
            <p:cNvSpPr txBox="1"/>
            <p:nvPr/>
          </p:nvSpPr>
          <p:spPr>
            <a:xfrm>
              <a:off x="4245" y="435"/>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32" name="Google Shape;832;p7"/>
            <p:cNvSpPr txBox="1"/>
            <p:nvPr/>
          </p:nvSpPr>
          <p:spPr>
            <a:xfrm>
              <a:off x="4251" y="438"/>
              <a:ext cx="426" cy="126"/>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33" name="Google Shape;833;p7"/>
            <p:cNvSpPr txBox="1"/>
            <p:nvPr/>
          </p:nvSpPr>
          <p:spPr>
            <a:xfrm>
              <a:off x="4192" y="420"/>
              <a:ext cx="513" cy="6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000"/>
                <a:buFont typeface="Arial"/>
                <a:buNone/>
              </a:pPr>
              <a:r>
                <a:rPr b="0" i="0" lang="en-US" sz="1000" u="none">
                  <a:solidFill>
                    <a:schemeClr val="lt1"/>
                  </a:solidFill>
                  <a:latin typeface="Arial"/>
                  <a:ea typeface="Arial"/>
                  <a:cs typeface="Arial"/>
                  <a:sym typeface="Arial"/>
                </a:rPr>
                <a:t>application</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transcổng</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network</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data liên kết</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physical</a:t>
              </a:r>
              <a:endParaRPr/>
            </a:p>
          </p:txBody>
        </p:sp>
        <p:cxnSp>
          <p:nvCxnSpPr>
            <p:cNvPr id="834" name="Google Shape;834;p7"/>
            <p:cNvCxnSpPr/>
            <p:nvPr/>
          </p:nvCxnSpPr>
          <p:spPr>
            <a:xfrm>
              <a:off x="4245" y="651"/>
              <a:ext cx="435" cy="3"/>
            </a:xfrm>
            <a:prstGeom prst="straightConnector1">
              <a:avLst/>
            </a:prstGeom>
            <a:noFill/>
            <a:ln cap="flat" cmpd="sng" w="12700">
              <a:solidFill>
                <a:schemeClr val="dk1"/>
              </a:solidFill>
              <a:prstDash val="solid"/>
              <a:miter lim="800000"/>
              <a:headEnd len="med" w="med" type="none"/>
              <a:tailEnd len="med" w="med" type="none"/>
            </a:ln>
          </p:spPr>
        </p:cxnSp>
        <p:cxnSp>
          <p:nvCxnSpPr>
            <p:cNvPr id="835" name="Google Shape;835;p7"/>
            <p:cNvCxnSpPr/>
            <p:nvPr/>
          </p:nvCxnSpPr>
          <p:spPr>
            <a:xfrm>
              <a:off x="4251" y="738"/>
              <a:ext cx="435" cy="3"/>
            </a:xfrm>
            <a:prstGeom prst="straightConnector1">
              <a:avLst/>
            </a:prstGeom>
            <a:noFill/>
            <a:ln cap="flat" cmpd="sng" w="12700">
              <a:solidFill>
                <a:schemeClr val="dk1"/>
              </a:solidFill>
              <a:prstDash val="solid"/>
              <a:miter lim="800000"/>
              <a:headEnd len="med" w="med" type="none"/>
              <a:tailEnd len="med" w="med" type="none"/>
            </a:ln>
          </p:spPr>
        </p:cxnSp>
        <p:cxnSp>
          <p:nvCxnSpPr>
            <p:cNvPr id="836" name="Google Shape;836;p7"/>
            <p:cNvCxnSpPr/>
            <p:nvPr/>
          </p:nvCxnSpPr>
          <p:spPr>
            <a:xfrm>
              <a:off x="4251" y="825"/>
              <a:ext cx="435" cy="3"/>
            </a:xfrm>
            <a:prstGeom prst="straightConnector1">
              <a:avLst/>
            </a:prstGeom>
            <a:noFill/>
            <a:ln cap="flat" cmpd="sng" w="12700">
              <a:solidFill>
                <a:schemeClr val="dk1"/>
              </a:solidFill>
              <a:prstDash val="solid"/>
              <a:miter lim="800000"/>
              <a:headEnd len="med" w="med" type="none"/>
              <a:tailEnd len="med" w="med" type="none"/>
            </a:ln>
          </p:spPr>
        </p:cxnSp>
        <p:sp>
          <p:nvSpPr>
            <p:cNvPr id="837" name="Google Shape;837;p7"/>
            <p:cNvSpPr/>
            <p:nvPr/>
          </p:nvSpPr>
          <p:spPr>
            <a:xfrm>
              <a:off x="4047" y="434"/>
              <a:ext cx="192" cy="594"/>
            </a:xfrm>
            <a:custGeom>
              <a:rect b="b" l="l" r="r" t="t"/>
              <a:pathLst>
                <a:path extrusionOk="0" h="594" w="192">
                  <a:moveTo>
                    <a:pt x="0" y="594"/>
                  </a:moveTo>
                  <a:lnTo>
                    <a:pt x="192" y="0"/>
                  </a:lnTo>
                  <a:lnTo>
                    <a:pt x="192" y="515"/>
                  </a:lnTo>
                  <a:lnTo>
                    <a:pt x="0" y="594"/>
                  </a:lnTo>
                  <a:close/>
                </a:path>
              </a:pathLst>
            </a:custGeom>
            <a:gradFill>
              <a:gsLst>
                <a:gs pos="0">
                  <a:schemeClr val="lt1"/>
                </a:gs>
                <a:gs pos="100000">
                  <a:srgbClr val="CC000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838" name="Google Shape;838;p7"/>
          <p:cNvGrpSpPr/>
          <p:nvPr/>
        </p:nvGrpSpPr>
        <p:grpSpPr>
          <a:xfrm>
            <a:off x="7956550" y="4087812"/>
            <a:ext cx="1044575" cy="1016000"/>
            <a:chOff x="4047" y="420"/>
            <a:chExt cx="658" cy="640"/>
          </a:xfrm>
        </p:grpSpPr>
        <p:sp>
          <p:nvSpPr>
            <p:cNvPr id="839" name="Google Shape;839;p7"/>
            <p:cNvSpPr txBox="1"/>
            <p:nvPr/>
          </p:nvSpPr>
          <p:spPr>
            <a:xfrm>
              <a:off x="4266" y="420"/>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40" name="Google Shape;840;p7"/>
            <p:cNvSpPr txBox="1"/>
            <p:nvPr/>
          </p:nvSpPr>
          <p:spPr>
            <a:xfrm>
              <a:off x="4245" y="435"/>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41" name="Google Shape;841;p7"/>
            <p:cNvSpPr txBox="1"/>
            <p:nvPr/>
          </p:nvSpPr>
          <p:spPr>
            <a:xfrm>
              <a:off x="4251" y="438"/>
              <a:ext cx="426" cy="126"/>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42" name="Google Shape;842;p7"/>
            <p:cNvSpPr txBox="1"/>
            <p:nvPr/>
          </p:nvSpPr>
          <p:spPr>
            <a:xfrm>
              <a:off x="4192" y="420"/>
              <a:ext cx="513" cy="6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000"/>
                <a:buFont typeface="Arial"/>
                <a:buNone/>
              </a:pPr>
              <a:r>
                <a:rPr b="0" i="0" lang="en-US" sz="1000" u="none">
                  <a:solidFill>
                    <a:schemeClr val="lt1"/>
                  </a:solidFill>
                  <a:latin typeface="Arial"/>
                  <a:ea typeface="Arial"/>
                  <a:cs typeface="Arial"/>
                  <a:sym typeface="Arial"/>
                </a:rPr>
                <a:t>application</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transcổng</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network</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data liên kết</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physical</a:t>
              </a:r>
              <a:endParaRPr/>
            </a:p>
          </p:txBody>
        </p:sp>
        <p:cxnSp>
          <p:nvCxnSpPr>
            <p:cNvPr id="843" name="Google Shape;843;p7"/>
            <p:cNvCxnSpPr/>
            <p:nvPr/>
          </p:nvCxnSpPr>
          <p:spPr>
            <a:xfrm>
              <a:off x="4245" y="651"/>
              <a:ext cx="435" cy="3"/>
            </a:xfrm>
            <a:prstGeom prst="straightConnector1">
              <a:avLst/>
            </a:prstGeom>
            <a:noFill/>
            <a:ln cap="flat" cmpd="sng" w="12700">
              <a:solidFill>
                <a:schemeClr val="dk1"/>
              </a:solidFill>
              <a:prstDash val="solid"/>
              <a:miter lim="800000"/>
              <a:headEnd len="med" w="med" type="none"/>
              <a:tailEnd len="med" w="med" type="none"/>
            </a:ln>
          </p:spPr>
        </p:cxnSp>
        <p:cxnSp>
          <p:nvCxnSpPr>
            <p:cNvPr id="844" name="Google Shape;844;p7"/>
            <p:cNvCxnSpPr/>
            <p:nvPr/>
          </p:nvCxnSpPr>
          <p:spPr>
            <a:xfrm>
              <a:off x="4251" y="738"/>
              <a:ext cx="435" cy="3"/>
            </a:xfrm>
            <a:prstGeom prst="straightConnector1">
              <a:avLst/>
            </a:prstGeom>
            <a:noFill/>
            <a:ln cap="flat" cmpd="sng" w="12700">
              <a:solidFill>
                <a:schemeClr val="dk1"/>
              </a:solidFill>
              <a:prstDash val="solid"/>
              <a:miter lim="800000"/>
              <a:headEnd len="med" w="med" type="none"/>
              <a:tailEnd len="med" w="med" type="none"/>
            </a:ln>
          </p:spPr>
        </p:cxnSp>
        <p:cxnSp>
          <p:nvCxnSpPr>
            <p:cNvPr id="845" name="Google Shape;845;p7"/>
            <p:cNvCxnSpPr/>
            <p:nvPr/>
          </p:nvCxnSpPr>
          <p:spPr>
            <a:xfrm>
              <a:off x="4251" y="825"/>
              <a:ext cx="435" cy="3"/>
            </a:xfrm>
            <a:prstGeom prst="straightConnector1">
              <a:avLst/>
            </a:prstGeom>
            <a:noFill/>
            <a:ln cap="flat" cmpd="sng" w="12700">
              <a:solidFill>
                <a:schemeClr val="dk1"/>
              </a:solidFill>
              <a:prstDash val="solid"/>
              <a:miter lim="800000"/>
              <a:headEnd len="med" w="med" type="none"/>
              <a:tailEnd len="med" w="med" type="none"/>
            </a:ln>
          </p:spPr>
        </p:cxnSp>
        <p:sp>
          <p:nvSpPr>
            <p:cNvPr id="846" name="Google Shape;846;p7"/>
            <p:cNvSpPr/>
            <p:nvPr/>
          </p:nvSpPr>
          <p:spPr>
            <a:xfrm>
              <a:off x="4047" y="434"/>
              <a:ext cx="192" cy="594"/>
            </a:xfrm>
            <a:custGeom>
              <a:rect b="b" l="l" r="r" t="t"/>
              <a:pathLst>
                <a:path extrusionOk="0" h="594" w="192">
                  <a:moveTo>
                    <a:pt x="0" y="594"/>
                  </a:moveTo>
                  <a:lnTo>
                    <a:pt x="192" y="0"/>
                  </a:lnTo>
                  <a:lnTo>
                    <a:pt x="192" y="515"/>
                  </a:lnTo>
                  <a:lnTo>
                    <a:pt x="0" y="594"/>
                  </a:lnTo>
                  <a:close/>
                </a:path>
              </a:pathLst>
            </a:custGeom>
            <a:gradFill>
              <a:gsLst>
                <a:gs pos="0">
                  <a:schemeClr val="lt1"/>
                </a:gs>
                <a:gs pos="100000">
                  <a:srgbClr val="CC000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847" name="Google Shape;847;p7"/>
          <p:cNvGrpSpPr/>
          <p:nvPr/>
        </p:nvGrpSpPr>
        <p:grpSpPr>
          <a:xfrm>
            <a:off x="5815012" y="3651250"/>
            <a:ext cx="1044575" cy="1016000"/>
            <a:chOff x="4047" y="420"/>
            <a:chExt cx="658" cy="640"/>
          </a:xfrm>
        </p:grpSpPr>
        <p:sp>
          <p:nvSpPr>
            <p:cNvPr id="848" name="Google Shape;848;p7"/>
            <p:cNvSpPr txBox="1"/>
            <p:nvPr/>
          </p:nvSpPr>
          <p:spPr>
            <a:xfrm>
              <a:off x="4266" y="420"/>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49" name="Google Shape;849;p7"/>
            <p:cNvSpPr txBox="1"/>
            <p:nvPr/>
          </p:nvSpPr>
          <p:spPr>
            <a:xfrm>
              <a:off x="4245" y="435"/>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50" name="Google Shape;850;p7"/>
            <p:cNvSpPr txBox="1"/>
            <p:nvPr/>
          </p:nvSpPr>
          <p:spPr>
            <a:xfrm>
              <a:off x="4251" y="438"/>
              <a:ext cx="426" cy="126"/>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51" name="Google Shape;851;p7"/>
            <p:cNvSpPr txBox="1"/>
            <p:nvPr/>
          </p:nvSpPr>
          <p:spPr>
            <a:xfrm>
              <a:off x="4192" y="420"/>
              <a:ext cx="513" cy="64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000"/>
                <a:buFont typeface="Arial"/>
                <a:buNone/>
              </a:pPr>
              <a:r>
                <a:rPr b="0" i="0" lang="en-US" sz="1000" u="none">
                  <a:solidFill>
                    <a:schemeClr val="lt1"/>
                  </a:solidFill>
                  <a:latin typeface="Arial"/>
                  <a:ea typeface="Arial"/>
                  <a:cs typeface="Arial"/>
                  <a:sym typeface="Arial"/>
                </a:rPr>
                <a:t>application</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transcổng</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network</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data liên kết</a:t>
              </a:r>
              <a:endParaRPr/>
            </a:p>
            <a:p>
              <a:pPr indent="0" lvl="0" marL="0" marR="0" rtl="0" algn="ctr">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physical</a:t>
              </a:r>
              <a:endParaRPr/>
            </a:p>
          </p:txBody>
        </p:sp>
        <p:cxnSp>
          <p:nvCxnSpPr>
            <p:cNvPr id="852" name="Google Shape;852;p7"/>
            <p:cNvCxnSpPr/>
            <p:nvPr/>
          </p:nvCxnSpPr>
          <p:spPr>
            <a:xfrm>
              <a:off x="4245" y="651"/>
              <a:ext cx="435" cy="3"/>
            </a:xfrm>
            <a:prstGeom prst="straightConnector1">
              <a:avLst/>
            </a:prstGeom>
            <a:noFill/>
            <a:ln cap="flat" cmpd="sng" w="12700">
              <a:solidFill>
                <a:schemeClr val="dk1"/>
              </a:solidFill>
              <a:prstDash val="solid"/>
              <a:miter lim="800000"/>
              <a:headEnd len="med" w="med" type="none"/>
              <a:tailEnd len="med" w="med" type="none"/>
            </a:ln>
          </p:spPr>
        </p:cxnSp>
        <p:cxnSp>
          <p:nvCxnSpPr>
            <p:cNvPr id="853" name="Google Shape;853;p7"/>
            <p:cNvCxnSpPr/>
            <p:nvPr/>
          </p:nvCxnSpPr>
          <p:spPr>
            <a:xfrm>
              <a:off x="4251" y="738"/>
              <a:ext cx="435" cy="3"/>
            </a:xfrm>
            <a:prstGeom prst="straightConnector1">
              <a:avLst/>
            </a:prstGeom>
            <a:noFill/>
            <a:ln cap="flat" cmpd="sng" w="12700">
              <a:solidFill>
                <a:schemeClr val="dk1"/>
              </a:solidFill>
              <a:prstDash val="solid"/>
              <a:miter lim="800000"/>
              <a:headEnd len="med" w="med" type="none"/>
              <a:tailEnd len="med" w="med" type="none"/>
            </a:ln>
          </p:spPr>
        </p:cxnSp>
        <p:cxnSp>
          <p:nvCxnSpPr>
            <p:cNvPr id="854" name="Google Shape;854;p7"/>
            <p:cNvCxnSpPr/>
            <p:nvPr/>
          </p:nvCxnSpPr>
          <p:spPr>
            <a:xfrm>
              <a:off x="4251" y="825"/>
              <a:ext cx="435" cy="3"/>
            </a:xfrm>
            <a:prstGeom prst="straightConnector1">
              <a:avLst/>
            </a:prstGeom>
            <a:noFill/>
            <a:ln cap="flat" cmpd="sng" w="12700">
              <a:solidFill>
                <a:schemeClr val="dk1"/>
              </a:solidFill>
              <a:prstDash val="solid"/>
              <a:miter lim="800000"/>
              <a:headEnd len="med" w="med" type="none"/>
              <a:tailEnd len="med" w="med" type="none"/>
            </a:ln>
          </p:spPr>
        </p:cxnSp>
        <p:sp>
          <p:nvSpPr>
            <p:cNvPr id="855" name="Google Shape;855;p7"/>
            <p:cNvSpPr/>
            <p:nvPr/>
          </p:nvSpPr>
          <p:spPr>
            <a:xfrm>
              <a:off x="4047" y="434"/>
              <a:ext cx="192" cy="594"/>
            </a:xfrm>
            <a:custGeom>
              <a:rect b="b" l="l" r="r" t="t"/>
              <a:pathLst>
                <a:path extrusionOk="0" h="594" w="192">
                  <a:moveTo>
                    <a:pt x="0" y="594"/>
                  </a:moveTo>
                  <a:lnTo>
                    <a:pt x="192" y="0"/>
                  </a:lnTo>
                  <a:lnTo>
                    <a:pt x="192" y="515"/>
                  </a:lnTo>
                  <a:lnTo>
                    <a:pt x="0" y="594"/>
                  </a:lnTo>
                  <a:close/>
                </a:path>
              </a:pathLst>
            </a:custGeom>
            <a:gradFill>
              <a:gsLst>
                <a:gs pos="0">
                  <a:schemeClr val="lt1"/>
                </a:gs>
                <a:gs pos="100000">
                  <a:srgbClr val="CC000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6"/>
                                        </p:tgtEl>
                                        <p:attrNameLst>
                                          <p:attrName>style.visibility</p:attrName>
                                        </p:attrNameLst>
                                      </p:cBhvr>
                                      <p:to>
                                        <p:strVal val="visible"/>
                                      </p:to>
                                    </p:set>
                                    <p:animEffect filter="fade" transition="in">
                                      <p:cBhvr>
                                        <p:cTn dur="500"/>
                                        <p:tgtEl>
                                          <p:spTgt spid="826"/>
                                        </p:tgtEl>
                                      </p:cBhvr>
                                    </p:animEffect>
                                  </p:childTnLst>
                                </p:cTn>
                              </p:par>
                              <p:par>
                                <p:cTn fill="hold" nodeType="with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0" name="Shape 4800"/>
        <p:cNvGrpSpPr/>
        <p:nvPr/>
      </p:nvGrpSpPr>
      <p:grpSpPr>
        <a:xfrm>
          <a:off x="0" y="0"/>
          <a:ext cx="0" cy="0"/>
          <a:chOff x="0" y="0"/>
          <a:chExt cx="0" cy="0"/>
        </a:xfrm>
      </p:grpSpPr>
      <p:sp>
        <p:nvSpPr>
          <p:cNvPr id="4801" name="Google Shape;4801;p7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802" name="Google Shape;4802;p70"/>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4803" name="Google Shape;4803;p70"/>
          <p:cNvSpPr txBox="1"/>
          <p:nvPr/>
        </p:nvSpPr>
        <p:spPr>
          <a:xfrm>
            <a:off x="7462837" y="3257550"/>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4</a:t>
            </a:r>
            <a:endParaRPr/>
          </a:p>
        </p:txBody>
      </p:sp>
      <p:sp>
        <p:nvSpPr>
          <p:cNvPr id="4804" name="Google Shape;4804;p70"/>
          <p:cNvSpPr txBox="1"/>
          <p:nvPr/>
        </p:nvSpPr>
        <p:spPr>
          <a:xfrm>
            <a:off x="7005637" y="3333750"/>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5</a:t>
            </a:r>
            <a:endParaRPr/>
          </a:p>
        </p:txBody>
      </p:sp>
      <p:sp>
        <p:nvSpPr>
          <p:cNvPr id="4805" name="Google Shape;4805;p70"/>
          <p:cNvSpPr txBox="1"/>
          <p:nvPr/>
        </p:nvSpPr>
        <p:spPr>
          <a:xfrm>
            <a:off x="6724650" y="1817687"/>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6</a:t>
            </a:r>
            <a:endParaRPr/>
          </a:p>
        </p:txBody>
      </p:sp>
      <p:cxnSp>
        <p:nvCxnSpPr>
          <p:cNvPr id="4806" name="Google Shape;4806;p70"/>
          <p:cNvCxnSpPr/>
          <p:nvPr/>
        </p:nvCxnSpPr>
        <p:spPr>
          <a:xfrm>
            <a:off x="7440612" y="2941637"/>
            <a:ext cx="0" cy="674687"/>
          </a:xfrm>
          <a:prstGeom prst="straightConnector1">
            <a:avLst/>
          </a:prstGeom>
          <a:noFill/>
          <a:ln cap="flat" cmpd="sng" w="28575">
            <a:solidFill>
              <a:srgbClr val="CC0000"/>
            </a:solidFill>
            <a:prstDash val="solid"/>
            <a:miter lim="800000"/>
            <a:headEnd len="med" w="med" type="none"/>
            <a:tailEnd len="med" w="med" type="triangle"/>
          </a:ln>
        </p:spPr>
      </p:cxnSp>
      <p:cxnSp>
        <p:nvCxnSpPr>
          <p:cNvPr id="4807" name="Google Shape;4807;p70"/>
          <p:cNvCxnSpPr/>
          <p:nvPr/>
        </p:nvCxnSpPr>
        <p:spPr>
          <a:xfrm rot="10800000">
            <a:off x="7319962" y="2952750"/>
            <a:ext cx="0" cy="719137"/>
          </a:xfrm>
          <a:prstGeom prst="straightConnector1">
            <a:avLst/>
          </a:prstGeom>
          <a:noFill/>
          <a:ln cap="flat" cmpd="sng" w="28575">
            <a:solidFill>
              <a:srgbClr val="CC0000"/>
            </a:solidFill>
            <a:prstDash val="solid"/>
            <a:miter lim="800000"/>
            <a:headEnd len="med" w="med" type="none"/>
            <a:tailEnd len="med" w="med" type="triangle"/>
          </a:ln>
        </p:spPr>
      </p:cxnSp>
      <p:cxnSp>
        <p:nvCxnSpPr>
          <p:cNvPr id="4808" name="Google Shape;4808;p70"/>
          <p:cNvCxnSpPr/>
          <p:nvPr/>
        </p:nvCxnSpPr>
        <p:spPr>
          <a:xfrm rot="10800000">
            <a:off x="6799262" y="1541462"/>
            <a:ext cx="458787" cy="566737"/>
          </a:xfrm>
          <a:prstGeom prst="straightConnector1">
            <a:avLst/>
          </a:prstGeom>
          <a:noFill/>
          <a:ln cap="flat" cmpd="sng" w="28575">
            <a:solidFill>
              <a:srgbClr val="CC0000"/>
            </a:solidFill>
            <a:prstDash val="solid"/>
            <a:miter lim="800000"/>
            <a:headEnd len="med" w="med" type="none"/>
            <a:tailEnd len="med" w="med" type="triangle"/>
          </a:ln>
        </p:spPr>
      </p:cxnSp>
      <p:sp>
        <p:nvSpPr>
          <p:cNvPr id="4809" name="Google Shape;4809;p70"/>
          <p:cNvSpPr txBox="1"/>
          <p:nvPr/>
        </p:nvSpPr>
        <p:spPr>
          <a:xfrm>
            <a:off x="7143750" y="1390650"/>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3</a:t>
            </a:r>
            <a:endParaRPr/>
          </a:p>
        </p:txBody>
      </p:sp>
      <p:sp>
        <p:nvSpPr>
          <p:cNvPr id="4810" name="Google Shape;4810;p70"/>
          <p:cNvSpPr txBox="1"/>
          <p:nvPr/>
        </p:nvSpPr>
        <p:spPr>
          <a:xfrm>
            <a:off x="468312" y="1687512"/>
            <a:ext cx="3162300" cy="23161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Truy vấn đệ quy:</a:t>
            </a:r>
            <a:endParaRPr/>
          </a:p>
          <a:p>
            <a:pPr indent="-342900" lvl="0" marL="342900" marR="0" rtl="0" algn="just">
              <a:lnSpc>
                <a:spcPct val="100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Đẩy trách nhiệm phân giải tên cho máy chủ tên miền được hỏi</a:t>
            </a:r>
            <a:endParaRPr/>
          </a:p>
          <a:p>
            <a:pPr indent="-342900" lvl="0" marL="342900" marR="0" rtl="0" algn="just">
              <a:lnSpc>
                <a:spcPct val="100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Tải nặng tại các tầng trên của hệ thống phân cấp?</a:t>
            </a:r>
            <a:endParaRPr/>
          </a:p>
        </p:txBody>
      </p:sp>
      <p:sp>
        <p:nvSpPr>
          <p:cNvPr id="4811" name="Google Shape;4811;p70"/>
          <p:cNvSpPr txBox="1"/>
          <p:nvPr/>
        </p:nvSpPr>
        <p:spPr>
          <a:xfrm>
            <a:off x="4362450" y="4970462"/>
            <a:ext cx="1679575"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Host yêu cầu</a:t>
            </a:r>
            <a:endParaRPr/>
          </a:p>
          <a:p>
            <a:pPr indent="0" lvl="0" marL="0" marR="0" rtl="0" algn="ctr">
              <a:lnSpc>
                <a:spcPct val="100000"/>
              </a:lnSpc>
              <a:spcBef>
                <a:spcPts val="0"/>
              </a:spcBef>
              <a:spcAft>
                <a:spcPts val="0"/>
              </a:spcAft>
              <a:buClr>
                <a:srgbClr val="000099"/>
              </a:buClr>
              <a:buSzPts val="2000"/>
              <a:buFont typeface="Arial"/>
              <a:buNone/>
            </a:pPr>
            <a:r>
              <a:rPr b="0" i="1" lang="en-US" sz="2000" u="none">
                <a:solidFill>
                  <a:srgbClr val="000099"/>
                </a:solidFill>
                <a:latin typeface="Arial"/>
                <a:ea typeface="Arial"/>
                <a:cs typeface="Arial"/>
                <a:sym typeface="Arial"/>
              </a:rPr>
              <a:t>cis.poly.edu</a:t>
            </a:r>
            <a:endParaRPr/>
          </a:p>
        </p:txBody>
      </p:sp>
      <p:sp>
        <p:nvSpPr>
          <p:cNvPr id="4812" name="Google Shape;4812;p70"/>
          <p:cNvSpPr txBox="1"/>
          <p:nvPr/>
        </p:nvSpPr>
        <p:spPr>
          <a:xfrm>
            <a:off x="6329362" y="5807075"/>
            <a:ext cx="232251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gaia.cs.umass.edu</a:t>
            </a:r>
            <a:endParaRPr/>
          </a:p>
        </p:txBody>
      </p:sp>
      <p:sp>
        <p:nvSpPr>
          <p:cNvPr id="4813" name="Google Shape;4813;p70"/>
          <p:cNvSpPr txBox="1"/>
          <p:nvPr/>
        </p:nvSpPr>
        <p:spPr>
          <a:xfrm>
            <a:off x="5738812" y="250825"/>
            <a:ext cx="164941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gốc</a:t>
            </a:r>
            <a:endParaRPr/>
          </a:p>
        </p:txBody>
      </p:sp>
      <p:cxnSp>
        <p:nvCxnSpPr>
          <p:cNvPr id="4814" name="Google Shape;4814;p70"/>
          <p:cNvCxnSpPr/>
          <p:nvPr/>
        </p:nvCxnSpPr>
        <p:spPr>
          <a:xfrm rot="10800000">
            <a:off x="5286375" y="2916237"/>
            <a:ext cx="0" cy="1314450"/>
          </a:xfrm>
          <a:prstGeom prst="straightConnector1">
            <a:avLst/>
          </a:prstGeom>
          <a:noFill/>
          <a:ln cap="flat" cmpd="sng" w="28575">
            <a:solidFill>
              <a:srgbClr val="CC0000"/>
            </a:solidFill>
            <a:prstDash val="solid"/>
            <a:miter lim="800000"/>
            <a:headEnd len="med" w="med" type="none"/>
            <a:tailEnd len="med" w="med" type="triangle"/>
          </a:ln>
        </p:spPr>
      </p:cxnSp>
      <p:cxnSp>
        <p:nvCxnSpPr>
          <p:cNvPr id="4815" name="Google Shape;4815;p70"/>
          <p:cNvCxnSpPr/>
          <p:nvPr/>
        </p:nvCxnSpPr>
        <p:spPr>
          <a:xfrm flipH="1" rot="10800000">
            <a:off x="5391150" y="1220787"/>
            <a:ext cx="914400" cy="971550"/>
          </a:xfrm>
          <a:prstGeom prst="straightConnector1">
            <a:avLst/>
          </a:prstGeom>
          <a:noFill/>
          <a:ln cap="flat" cmpd="sng" w="28575">
            <a:solidFill>
              <a:srgbClr val="CC0000"/>
            </a:solidFill>
            <a:prstDash val="solid"/>
            <a:miter lim="800000"/>
            <a:headEnd len="med" w="med" type="none"/>
            <a:tailEnd len="med" w="med" type="triangle"/>
          </a:ln>
        </p:spPr>
      </p:cxnSp>
      <p:cxnSp>
        <p:nvCxnSpPr>
          <p:cNvPr id="4816" name="Google Shape;4816;p70"/>
          <p:cNvCxnSpPr/>
          <p:nvPr/>
        </p:nvCxnSpPr>
        <p:spPr>
          <a:xfrm flipH="1">
            <a:off x="5619750" y="1449387"/>
            <a:ext cx="733425" cy="762000"/>
          </a:xfrm>
          <a:prstGeom prst="straightConnector1">
            <a:avLst/>
          </a:prstGeom>
          <a:noFill/>
          <a:ln cap="flat" cmpd="sng" w="28575">
            <a:solidFill>
              <a:srgbClr val="CC0000"/>
            </a:solidFill>
            <a:prstDash val="solid"/>
            <a:miter lim="800000"/>
            <a:headEnd len="med" w="med" type="none"/>
            <a:tailEnd len="med" w="med" type="triangle"/>
          </a:ln>
        </p:spPr>
      </p:cxnSp>
      <p:cxnSp>
        <p:nvCxnSpPr>
          <p:cNvPr id="4817" name="Google Shape;4817;p70"/>
          <p:cNvCxnSpPr/>
          <p:nvPr/>
        </p:nvCxnSpPr>
        <p:spPr>
          <a:xfrm>
            <a:off x="5476875" y="2944812"/>
            <a:ext cx="9525" cy="1323975"/>
          </a:xfrm>
          <a:prstGeom prst="straightConnector1">
            <a:avLst/>
          </a:prstGeom>
          <a:noFill/>
          <a:ln cap="flat" cmpd="sng" w="28575">
            <a:solidFill>
              <a:srgbClr val="CC0000"/>
            </a:solidFill>
            <a:prstDash val="solid"/>
            <a:miter lim="800000"/>
            <a:headEnd len="med" w="med" type="none"/>
            <a:tailEnd len="med" w="med" type="triangle"/>
          </a:ln>
        </p:spPr>
      </p:cxnSp>
      <p:grpSp>
        <p:nvGrpSpPr>
          <p:cNvPr id="4818" name="Google Shape;4818;p70"/>
          <p:cNvGrpSpPr/>
          <p:nvPr/>
        </p:nvGrpSpPr>
        <p:grpSpPr>
          <a:xfrm>
            <a:off x="4133850" y="2987675"/>
            <a:ext cx="2592387" cy="708025"/>
            <a:chOff x="2756" y="2132"/>
            <a:chExt cx="1633" cy="446"/>
          </a:xfrm>
        </p:grpSpPr>
        <p:sp>
          <p:nvSpPr>
            <p:cNvPr id="4819" name="Google Shape;4819;p70"/>
            <p:cNvSpPr txBox="1"/>
            <p:nvPr/>
          </p:nvSpPr>
          <p:spPr>
            <a:xfrm>
              <a:off x="2838" y="2178"/>
              <a:ext cx="1182" cy="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20" name="Google Shape;4820;p70"/>
            <p:cNvSpPr txBox="1"/>
            <p:nvPr/>
          </p:nvSpPr>
          <p:spPr>
            <a:xfrm>
              <a:off x="2756" y="2132"/>
              <a:ext cx="1633" cy="4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cục bộ</a:t>
              </a:r>
              <a:endParaRPr/>
            </a:p>
            <a:p>
              <a:pPr indent="0" lvl="0" marL="0" marR="0" rtl="0" algn="ctr">
                <a:lnSpc>
                  <a:spcPct val="100000"/>
                </a:lnSpc>
                <a:spcBef>
                  <a:spcPts val="0"/>
                </a:spcBef>
                <a:spcAft>
                  <a:spcPts val="0"/>
                </a:spcAft>
                <a:buClr>
                  <a:srgbClr val="000099"/>
                </a:buClr>
                <a:buSzPts val="2000"/>
                <a:buFont typeface="Arial"/>
                <a:buNone/>
              </a:pPr>
              <a:r>
                <a:rPr b="0" i="1" lang="en-US" sz="2000" u="none">
                  <a:solidFill>
                    <a:srgbClr val="000099"/>
                  </a:solidFill>
                  <a:latin typeface="Arial"/>
                  <a:ea typeface="Arial"/>
                  <a:cs typeface="Arial"/>
                  <a:sym typeface="Arial"/>
                </a:rPr>
                <a:t>dns.poly.edu</a:t>
              </a:r>
              <a:endParaRPr/>
            </a:p>
          </p:txBody>
        </p:sp>
      </p:grpSp>
      <p:sp>
        <p:nvSpPr>
          <p:cNvPr id="4821" name="Google Shape;4821;p70"/>
          <p:cNvSpPr txBox="1"/>
          <p:nvPr/>
        </p:nvSpPr>
        <p:spPr>
          <a:xfrm>
            <a:off x="4997450" y="3771900"/>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1</a:t>
            </a:r>
            <a:endParaRPr/>
          </a:p>
        </p:txBody>
      </p:sp>
      <p:sp>
        <p:nvSpPr>
          <p:cNvPr id="4822" name="Google Shape;4822;p70"/>
          <p:cNvSpPr txBox="1"/>
          <p:nvPr/>
        </p:nvSpPr>
        <p:spPr>
          <a:xfrm>
            <a:off x="5540375" y="1438275"/>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2</a:t>
            </a:r>
            <a:endParaRPr/>
          </a:p>
        </p:txBody>
      </p:sp>
      <p:sp>
        <p:nvSpPr>
          <p:cNvPr id="4823" name="Google Shape;4823;p70"/>
          <p:cNvSpPr txBox="1"/>
          <p:nvPr/>
        </p:nvSpPr>
        <p:spPr>
          <a:xfrm>
            <a:off x="5978525" y="1676400"/>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7</a:t>
            </a:r>
            <a:endParaRPr/>
          </a:p>
        </p:txBody>
      </p:sp>
      <p:sp>
        <p:nvSpPr>
          <p:cNvPr id="4824" name="Google Shape;4824;p70"/>
          <p:cNvSpPr txBox="1"/>
          <p:nvPr/>
        </p:nvSpPr>
        <p:spPr>
          <a:xfrm>
            <a:off x="5672137" y="4429125"/>
            <a:ext cx="35179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có thẩm quyền</a:t>
            </a:r>
            <a:endParaRPr/>
          </a:p>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dns.cs.umass.edu</a:t>
            </a:r>
            <a:endParaRPr/>
          </a:p>
        </p:txBody>
      </p:sp>
      <p:sp>
        <p:nvSpPr>
          <p:cNvPr id="4825" name="Google Shape;4825;p70"/>
          <p:cNvSpPr txBox="1"/>
          <p:nvPr/>
        </p:nvSpPr>
        <p:spPr>
          <a:xfrm>
            <a:off x="5549900" y="3781425"/>
            <a:ext cx="31115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Arial"/>
              <a:buNone/>
            </a:pPr>
            <a:r>
              <a:rPr b="0" i="0" lang="en-US" sz="1800" u="none">
                <a:solidFill>
                  <a:srgbClr val="CC0000"/>
                </a:solidFill>
                <a:latin typeface="Arial"/>
                <a:ea typeface="Arial"/>
                <a:cs typeface="Arial"/>
                <a:sym typeface="Arial"/>
              </a:rPr>
              <a:t>8</a:t>
            </a:r>
            <a:endParaRPr/>
          </a:p>
        </p:txBody>
      </p:sp>
      <p:cxnSp>
        <p:nvCxnSpPr>
          <p:cNvPr id="4826" name="Google Shape;4826;p70"/>
          <p:cNvCxnSpPr/>
          <p:nvPr/>
        </p:nvCxnSpPr>
        <p:spPr>
          <a:xfrm rot="10800000">
            <a:off x="6853237" y="1333500"/>
            <a:ext cx="600075" cy="741362"/>
          </a:xfrm>
          <a:prstGeom prst="straightConnector1">
            <a:avLst/>
          </a:prstGeom>
          <a:noFill/>
          <a:ln cap="flat" cmpd="sng" w="28575">
            <a:solidFill>
              <a:srgbClr val="CC0000"/>
            </a:solidFill>
            <a:prstDash val="solid"/>
            <a:miter lim="800000"/>
            <a:headEnd len="med" w="med" type="triangle"/>
            <a:tailEnd len="med" w="med" type="none"/>
          </a:ln>
        </p:spPr>
      </p:cxnSp>
      <p:pic>
        <p:nvPicPr>
          <p:cNvPr descr="underline_base" id="4827" name="Google Shape;4827;p70"/>
          <p:cNvPicPr preferRelativeResize="0"/>
          <p:nvPr/>
        </p:nvPicPr>
        <p:blipFill rotWithShape="1">
          <a:blip r:embed="rId3">
            <a:alphaModFix/>
          </a:blip>
          <a:srcRect b="0" l="0" r="0" t="0"/>
          <a:stretch/>
        </p:blipFill>
        <p:spPr>
          <a:xfrm>
            <a:off x="619125" y="1287462"/>
            <a:ext cx="4113212" cy="173037"/>
          </a:xfrm>
          <a:prstGeom prst="rect">
            <a:avLst/>
          </a:prstGeom>
          <a:noFill/>
          <a:ln>
            <a:noFill/>
          </a:ln>
        </p:spPr>
      </p:pic>
      <p:sp>
        <p:nvSpPr>
          <p:cNvPr id="4828" name="Google Shape;4828;p70"/>
          <p:cNvSpPr txBox="1"/>
          <p:nvPr/>
        </p:nvSpPr>
        <p:spPr>
          <a:xfrm>
            <a:off x="533400" y="217487"/>
            <a:ext cx="4910137"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Ví dụ phân giải tên DNS</a:t>
            </a:r>
            <a:endParaRPr/>
          </a:p>
        </p:txBody>
      </p:sp>
      <p:sp>
        <p:nvSpPr>
          <p:cNvPr id="4829" name="Google Shape;4829;p70"/>
          <p:cNvSpPr txBox="1"/>
          <p:nvPr/>
        </p:nvSpPr>
        <p:spPr>
          <a:xfrm>
            <a:off x="7639050" y="2181225"/>
            <a:ext cx="1325562"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 DNS .edu TLD </a:t>
            </a:r>
            <a:endParaRPr/>
          </a:p>
        </p:txBody>
      </p:sp>
      <p:grpSp>
        <p:nvGrpSpPr>
          <p:cNvPr id="4830" name="Google Shape;4830;p70"/>
          <p:cNvGrpSpPr/>
          <p:nvPr/>
        </p:nvGrpSpPr>
        <p:grpSpPr>
          <a:xfrm flipH="1">
            <a:off x="7226300" y="5091112"/>
            <a:ext cx="925512" cy="795337"/>
            <a:chOff x="-44" y="1473"/>
            <a:chExt cx="981" cy="1105"/>
          </a:xfrm>
        </p:grpSpPr>
        <p:pic>
          <p:nvPicPr>
            <p:cNvPr descr="desktop_computer_stylized_medium" id="4831" name="Google Shape;4831;p7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832" name="Google Shape;4832;p7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833" name="Google Shape;4833;p70"/>
          <p:cNvGrpSpPr/>
          <p:nvPr/>
        </p:nvGrpSpPr>
        <p:grpSpPr>
          <a:xfrm>
            <a:off x="4765675" y="4244975"/>
            <a:ext cx="925512" cy="795337"/>
            <a:chOff x="-44" y="1473"/>
            <a:chExt cx="981" cy="1105"/>
          </a:xfrm>
        </p:grpSpPr>
        <p:pic>
          <p:nvPicPr>
            <p:cNvPr descr="desktop_computer_stylized_medium" id="4834" name="Google Shape;4834;p7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4835" name="Google Shape;4835;p7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836" name="Google Shape;4836;p70"/>
          <p:cNvGrpSpPr/>
          <p:nvPr/>
        </p:nvGrpSpPr>
        <p:grpSpPr>
          <a:xfrm>
            <a:off x="7226300" y="3743325"/>
            <a:ext cx="390525" cy="641350"/>
            <a:chOff x="4140" y="429"/>
            <a:chExt cx="1425" cy="2396"/>
          </a:xfrm>
        </p:grpSpPr>
        <p:sp>
          <p:nvSpPr>
            <p:cNvPr id="4837" name="Google Shape;4837;p7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38" name="Google Shape;4838;p70"/>
            <p:cNvSpPr txBox="1"/>
            <p:nvPr/>
          </p:nvSpPr>
          <p:spPr>
            <a:xfrm>
              <a:off x="4204"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39" name="Google Shape;4839;p7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40" name="Google Shape;4840;p7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41" name="Google Shape;4841;p70"/>
            <p:cNvSpPr txBox="1"/>
            <p:nvPr/>
          </p:nvSpPr>
          <p:spPr>
            <a:xfrm>
              <a:off x="4210" y="696"/>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842" name="Google Shape;4842;p70"/>
            <p:cNvGrpSpPr/>
            <p:nvPr/>
          </p:nvGrpSpPr>
          <p:grpSpPr>
            <a:xfrm>
              <a:off x="4748" y="666"/>
              <a:ext cx="579" cy="148"/>
              <a:chOff x="613" y="2566"/>
              <a:chExt cx="723" cy="142"/>
            </a:xfrm>
          </p:grpSpPr>
          <p:sp>
            <p:nvSpPr>
              <p:cNvPr id="4843" name="Google Shape;4843;p70"/>
              <p:cNvSpPr/>
              <p:nvPr/>
            </p:nvSpPr>
            <p:spPr>
              <a:xfrm>
                <a:off x="613" y="2566"/>
                <a:ext cx="723"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44" name="Google Shape;4844;p70"/>
              <p:cNvSpPr/>
              <p:nvPr/>
            </p:nvSpPr>
            <p:spPr>
              <a:xfrm>
                <a:off x="628" y="2583"/>
                <a:ext cx="694"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845" name="Google Shape;4845;p70"/>
            <p:cNvSpPr txBox="1"/>
            <p:nvPr/>
          </p:nvSpPr>
          <p:spPr>
            <a:xfrm>
              <a:off x="4227" y="1016"/>
              <a:ext cx="591"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846" name="Google Shape;4846;p70"/>
            <p:cNvGrpSpPr/>
            <p:nvPr/>
          </p:nvGrpSpPr>
          <p:grpSpPr>
            <a:xfrm>
              <a:off x="4749" y="992"/>
              <a:ext cx="579" cy="136"/>
              <a:chOff x="616" y="2566"/>
              <a:chExt cx="723" cy="141"/>
            </a:xfrm>
          </p:grpSpPr>
          <p:sp>
            <p:nvSpPr>
              <p:cNvPr id="4847" name="Google Shape;4847;p70"/>
              <p:cNvSpPr/>
              <p:nvPr/>
            </p:nvSpPr>
            <p:spPr>
              <a:xfrm>
                <a:off x="616" y="2566"/>
                <a:ext cx="723"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48" name="Google Shape;4848;p70"/>
              <p:cNvSpPr/>
              <p:nvPr/>
            </p:nvSpPr>
            <p:spPr>
              <a:xfrm>
                <a:off x="630" y="2585"/>
                <a:ext cx="694"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849" name="Google Shape;4849;p70"/>
            <p:cNvSpPr txBox="1"/>
            <p:nvPr/>
          </p:nvSpPr>
          <p:spPr>
            <a:xfrm>
              <a:off x="4215" y="1360"/>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50" name="Google Shape;4850;p70"/>
            <p:cNvSpPr txBox="1"/>
            <p:nvPr/>
          </p:nvSpPr>
          <p:spPr>
            <a:xfrm>
              <a:off x="4227" y="1657"/>
              <a:ext cx="597"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851" name="Google Shape;4851;p70"/>
            <p:cNvGrpSpPr/>
            <p:nvPr/>
          </p:nvGrpSpPr>
          <p:grpSpPr>
            <a:xfrm>
              <a:off x="4737" y="1627"/>
              <a:ext cx="580" cy="142"/>
              <a:chOff x="616" y="2568"/>
              <a:chExt cx="722" cy="131"/>
            </a:xfrm>
          </p:grpSpPr>
          <p:sp>
            <p:nvSpPr>
              <p:cNvPr id="4852" name="Google Shape;4852;p70"/>
              <p:cNvSpPr/>
              <p:nvPr/>
            </p:nvSpPr>
            <p:spPr>
              <a:xfrm>
                <a:off x="616" y="2568"/>
                <a:ext cx="722"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53" name="Google Shape;4853;p70"/>
              <p:cNvSpPr/>
              <p:nvPr/>
            </p:nvSpPr>
            <p:spPr>
              <a:xfrm>
                <a:off x="630" y="2584"/>
                <a:ext cx="693"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854" name="Google Shape;4854;p7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855" name="Google Shape;4855;p70"/>
            <p:cNvGrpSpPr/>
            <p:nvPr/>
          </p:nvGrpSpPr>
          <p:grpSpPr>
            <a:xfrm>
              <a:off x="4737" y="1325"/>
              <a:ext cx="585" cy="142"/>
              <a:chOff x="611" y="2566"/>
              <a:chExt cx="729" cy="142"/>
            </a:xfrm>
          </p:grpSpPr>
          <p:sp>
            <p:nvSpPr>
              <p:cNvPr id="4856" name="Google Shape;4856;p70"/>
              <p:cNvSpPr/>
              <p:nvPr/>
            </p:nvSpPr>
            <p:spPr>
              <a:xfrm>
                <a:off x="611" y="2566"/>
                <a:ext cx="729"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57" name="Google Shape;4857;p70"/>
              <p:cNvSpPr/>
              <p:nvPr/>
            </p:nvSpPr>
            <p:spPr>
              <a:xfrm>
                <a:off x="626" y="2583"/>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858" name="Google Shape;4858;p70"/>
            <p:cNvSpPr txBox="1"/>
            <p:nvPr/>
          </p:nvSpPr>
          <p:spPr>
            <a:xfrm>
              <a:off x="5252" y="429"/>
              <a:ext cx="64"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59" name="Google Shape;4859;p7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60" name="Google Shape;4860;p7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61" name="Google Shape;4861;p70"/>
            <p:cNvSpPr/>
            <p:nvPr/>
          </p:nvSpPr>
          <p:spPr>
            <a:xfrm>
              <a:off x="5519" y="2611"/>
              <a:ext cx="46"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62" name="Google Shape;4862;p7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63" name="Google Shape;4863;p70"/>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64" name="Google Shape;4864;p70"/>
            <p:cNvSpPr/>
            <p:nvPr/>
          </p:nvSpPr>
          <p:spPr>
            <a:xfrm>
              <a:off x="4204" y="2712"/>
              <a:ext cx="1072"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65" name="Google Shape;4865;p70"/>
            <p:cNvSpPr/>
            <p:nvPr/>
          </p:nvSpPr>
          <p:spPr>
            <a:xfrm>
              <a:off x="4308" y="2380"/>
              <a:ext cx="156"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66" name="Google Shape;4866;p70"/>
            <p:cNvSpPr/>
            <p:nvPr/>
          </p:nvSpPr>
          <p:spPr>
            <a:xfrm>
              <a:off x="4488" y="2386"/>
              <a:ext cx="156"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67" name="Google Shape;4867;p70"/>
            <p:cNvSpPr/>
            <p:nvPr/>
          </p:nvSpPr>
          <p:spPr>
            <a:xfrm>
              <a:off x="4661" y="2380"/>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68" name="Google Shape;4868;p70"/>
            <p:cNvSpPr txBox="1"/>
            <p:nvPr/>
          </p:nvSpPr>
          <p:spPr>
            <a:xfrm>
              <a:off x="5061" y="1835"/>
              <a:ext cx="87"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869" name="Google Shape;4869;p70"/>
          <p:cNvGrpSpPr/>
          <p:nvPr/>
        </p:nvGrpSpPr>
        <p:grpSpPr>
          <a:xfrm>
            <a:off x="5222875" y="2230437"/>
            <a:ext cx="390525" cy="641350"/>
            <a:chOff x="4140" y="429"/>
            <a:chExt cx="1425" cy="2396"/>
          </a:xfrm>
        </p:grpSpPr>
        <p:sp>
          <p:nvSpPr>
            <p:cNvPr id="4870" name="Google Shape;4870;p7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71" name="Google Shape;4871;p70"/>
            <p:cNvSpPr txBox="1"/>
            <p:nvPr/>
          </p:nvSpPr>
          <p:spPr>
            <a:xfrm>
              <a:off x="4204"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72" name="Google Shape;4872;p7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73" name="Google Shape;4873;p7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74" name="Google Shape;4874;p70"/>
            <p:cNvSpPr txBox="1"/>
            <p:nvPr/>
          </p:nvSpPr>
          <p:spPr>
            <a:xfrm>
              <a:off x="4210" y="696"/>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875" name="Google Shape;4875;p70"/>
            <p:cNvGrpSpPr/>
            <p:nvPr/>
          </p:nvGrpSpPr>
          <p:grpSpPr>
            <a:xfrm>
              <a:off x="4748" y="666"/>
              <a:ext cx="579" cy="148"/>
              <a:chOff x="613" y="2566"/>
              <a:chExt cx="723" cy="142"/>
            </a:xfrm>
          </p:grpSpPr>
          <p:sp>
            <p:nvSpPr>
              <p:cNvPr id="4876" name="Google Shape;4876;p70"/>
              <p:cNvSpPr/>
              <p:nvPr/>
            </p:nvSpPr>
            <p:spPr>
              <a:xfrm>
                <a:off x="613" y="2566"/>
                <a:ext cx="723"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77" name="Google Shape;4877;p70"/>
              <p:cNvSpPr/>
              <p:nvPr/>
            </p:nvSpPr>
            <p:spPr>
              <a:xfrm>
                <a:off x="628" y="2583"/>
                <a:ext cx="694"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878" name="Google Shape;4878;p70"/>
            <p:cNvSpPr txBox="1"/>
            <p:nvPr/>
          </p:nvSpPr>
          <p:spPr>
            <a:xfrm>
              <a:off x="4227" y="1016"/>
              <a:ext cx="591"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879" name="Google Shape;4879;p70"/>
            <p:cNvGrpSpPr/>
            <p:nvPr/>
          </p:nvGrpSpPr>
          <p:grpSpPr>
            <a:xfrm>
              <a:off x="4749" y="992"/>
              <a:ext cx="579" cy="136"/>
              <a:chOff x="616" y="2566"/>
              <a:chExt cx="723" cy="141"/>
            </a:xfrm>
          </p:grpSpPr>
          <p:sp>
            <p:nvSpPr>
              <p:cNvPr id="4880" name="Google Shape;4880;p70"/>
              <p:cNvSpPr/>
              <p:nvPr/>
            </p:nvSpPr>
            <p:spPr>
              <a:xfrm>
                <a:off x="616" y="2566"/>
                <a:ext cx="723"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81" name="Google Shape;4881;p70"/>
              <p:cNvSpPr/>
              <p:nvPr/>
            </p:nvSpPr>
            <p:spPr>
              <a:xfrm>
                <a:off x="630" y="2585"/>
                <a:ext cx="694"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882" name="Google Shape;4882;p70"/>
            <p:cNvSpPr txBox="1"/>
            <p:nvPr/>
          </p:nvSpPr>
          <p:spPr>
            <a:xfrm>
              <a:off x="4215" y="1360"/>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83" name="Google Shape;4883;p70"/>
            <p:cNvSpPr txBox="1"/>
            <p:nvPr/>
          </p:nvSpPr>
          <p:spPr>
            <a:xfrm>
              <a:off x="4227" y="1657"/>
              <a:ext cx="597"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884" name="Google Shape;4884;p70"/>
            <p:cNvGrpSpPr/>
            <p:nvPr/>
          </p:nvGrpSpPr>
          <p:grpSpPr>
            <a:xfrm>
              <a:off x="4737" y="1627"/>
              <a:ext cx="580" cy="142"/>
              <a:chOff x="616" y="2568"/>
              <a:chExt cx="722" cy="131"/>
            </a:xfrm>
          </p:grpSpPr>
          <p:sp>
            <p:nvSpPr>
              <p:cNvPr id="4885" name="Google Shape;4885;p70"/>
              <p:cNvSpPr/>
              <p:nvPr/>
            </p:nvSpPr>
            <p:spPr>
              <a:xfrm>
                <a:off x="616" y="2568"/>
                <a:ext cx="722"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86" name="Google Shape;4886;p70"/>
              <p:cNvSpPr/>
              <p:nvPr/>
            </p:nvSpPr>
            <p:spPr>
              <a:xfrm>
                <a:off x="630" y="2584"/>
                <a:ext cx="693"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887" name="Google Shape;4887;p7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888" name="Google Shape;4888;p70"/>
            <p:cNvGrpSpPr/>
            <p:nvPr/>
          </p:nvGrpSpPr>
          <p:grpSpPr>
            <a:xfrm>
              <a:off x="4737" y="1325"/>
              <a:ext cx="585" cy="142"/>
              <a:chOff x="611" y="2566"/>
              <a:chExt cx="729" cy="142"/>
            </a:xfrm>
          </p:grpSpPr>
          <p:sp>
            <p:nvSpPr>
              <p:cNvPr id="4889" name="Google Shape;4889;p70"/>
              <p:cNvSpPr/>
              <p:nvPr/>
            </p:nvSpPr>
            <p:spPr>
              <a:xfrm>
                <a:off x="611" y="2566"/>
                <a:ext cx="729"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90" name="Google Shape;4890;p70"/>
              <p:cNvSpPr/>
              <p:nvPr/>
            </p:nvSpPr>
            <p:spPr>
              <a:xfrm>
                <a:off x="626" y="2583"/>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891" name="Google Shape;4891;p70"/>
            <p:cNvSpPr txBox="1"/>
            <p:nvPr/>
          </p:nvSpPr>
          <p:spPr>
            <a:xfrm>
              <a:off x="5252" y="429"/>
              <a:ext cx="64"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92" name="Google Shape;4892;p7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93" name="Google Shape;4893;p7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94" name="Google Shape;4894;p70"/>
            <p:cNvSpPr/>
            <p:nvPr/>
          </p:nvSpPr>
          <p:spPr>
            <a:xfrm>
              <a:off x="5519" y="2611"/>
              <a:ext cx="46"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95" name="Google Shape;4895;p7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96" name="Google Shape;4896;p70"/>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97" name="Google Shape;4897;p70"/>
            <p:cNvSpPr/>
            <p:nvPr/>
          </p:nvSpPr>
          <p:spPr>
            <a:xfrm>
              <a:off x="4204" y="2712"/>
              <a:ext cx="1072"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98" name="Google Shape;4898;p70"/>
            <p:cNvSpPr/>
            <p:nvPr/>
          </p:nvSpPr>
          <p:spPr>
            <a:xfrm>
              <a:off x="4308" y="2380"/>
              <a:ext cx="156"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899" name="Google Shape;4899;p70"/>
            <p:cNvSpPr/>
            <p:nvPr/>
          </p:nvSpPr>
          <p:spPr>
            <a:xfrm>
              <a:off x="4488" y="2386"/>
              <a:ext cx="156"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00" name="Google Shape;4900;p70"/>
            <p:cNvSpPr/>
            <p:nvPr/>
          </p:nvSpPr>
          <p:spPr>
            <a:xfrm>
              <a:off x="4661" y="2380"/>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01" name="Google Shape;4901;p70"/>
            <p:cNvSpPr txBox="1"/>
            <p:nvPr/>
          </p:nvSpPr>
          <p:spPr>
            <a:xfrm>
              <a:off x="5061" y="1835"/>
              <a:ext cx="87"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902" name="Google Shape;4902;p70"/>
          <p:cNvGrpSpPr/>
          <p:nvPr/>
        </p:nvGrpSpPr>
        <p:grpSpPr>
          <a:xfrm>
            <a:off x="6376987" y="968375"/>
            <a:ext cx="390525" cy="641350"/>
            <a:chOff x="4140" y="429"/>
            <a:chExt cx="1425" cy="2396"/>
          </a:xfrm>
        </p:grpSpPr>
        <p:sp>
          <p:nvSpPr>
            <p:cNvPr id="4903" name="Google Shape;4903;p7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04" name="Google Shape;4904;p70"/>
            <p:cNvSpPr txBox="1"/>
            <p:nvPr/>
          </p:nvSpPr>
          <p:spPr>
            <a:xfrm>
              <a:off x="4204"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05" name="Google Shape;4905;p7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06" name="Google Shape;4906;p7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07" name="Google Shape;4907;p70"/>
            <p:cNvSpPr txBox="1"/>
            <p:nvPr/>
          </p:nvSpPr>
          <p:spPr>
            <a:xfrm>
              <a:off x="4210" y="696"/>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908" name="Google Shape;4908;p70"/>
            <p:cNvGrpSpPr/>
            <p:nvPr/>
          </p:nvGrpSpPr>
          <p:grpSpPr>
            <a:xfrm>
              <a:off x="4748" y="666"/>
              <a:ext cx="579" cy="148"/>
              <a:chOff x="613" y="2566"/>
              <a:chExt cx="723" cy="142"/>
            </a:xfrm>
          </p:grpSpPr>
          <p:sp>
            <p:nvSpPr>
              <p:cNvPr id="4909" name="Google Shape;4909;p70"/>
              <p:cNvSpPr/>
              <p:nvPr/>
            </p:nvSpPr>
            <p:spPr>
              <a:xfrm>
                <a:off x="613" y="2566"/>
                <a:ext cx="723"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10" name="Google Shape;4910;p70"/>
              <p:cNvSpPr/>
              <p:nvPr/>
            </p:nvSpPr>
            <p:spPr>
              <a:xfrm>
                <a:off x="627" y="2583"/>
                <a:ext cx="694"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911" name="Google Shape;4911;p70"/>
            <p:cNvSpPr txBox="1"/>
            <p:nvPr/>
          </p:nvSpPr>
          <p:spPr>
            <a:xfrm>
              <a:off x="4227" y="1016"/>
              <a:ext cx="591"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912" name="Google Shape;4912;p70"/>
            <p:cNvGrpSpPr/>
            <p:nvPr/>
          </p:nvGrpSpPr>
          <p:grpSpPr>
            <a:xfrm>
              <a:off x="4749" y="992"/>
              <a:ext cx="579" cy="136"/>
              <a:chOff x="616" y="2566"/>
              <a:chExt cx="723" cy="141"/>
            </a:xfrm>
          </p:grpSpPr>
          <p:sp>
            <p:nvSpPr>
              <p:cNvPr id="4913" name="Google Shape;4913;p70"/>
              <p:cNvSpPr/>
              <p:nvPr/>
            </p:nvSpPr>
            <p:spPr>
              <a:xfrm>
                <a:off x="616" y="2566"/>
                <a:ext cx="723"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14" name="Google Shape;4914;p70"/>
              <p:cNvSpPr/>
              <p:nvPr/>
            </p:nvSpPr>
            <p:spPr>
              <a:xfrm>
                <a:off x="630" y="2585"/>
                <a:ext cx="694"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915" name="Google Shape;4915;p70"/>
            <p:cNvSpPr txBox="1"/>
            <p:nvPr/>
          </p:nvSpPr>
          <p:spPr>
            <a:xfrm>
              <a:off x="4215" y="1360"/>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16" name="Google Shape;4916;p70"/>
            <p:cNvSpPr txBox="1"/>
            <p:nvPr/>
          </p:nvSpPr>
          <p:spPr>
            <a:xfrm>
              <a:off x="4227" y="1657"/>
              <a:ext cx="597"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917" name="Google Shape;4917;p70"/>
            <p:cNvGrpSpPr/>
            <p:nvPr/>
          </p:nvGrpSpPr>
          <p:grpSpPr>
            <a:xfrm>
              <a:off x="4737" y="1627"/>
              <a:ext cx="580" cy="142"/>
              <a:chOff x="616" y="2568"/>
              <a:chExt cx="722" cy="131"/>
            </a:xfrm>
          </p:grpSpPr>
          <p:sp>
            <p:nvSpPr>
              <p:cNvPr id="4918" name="Google Shape;4918;p70"/>
              <p:cNvSpPr/>
              <p:nvPr/>
            </p:nvSpPr>
            <p:spPr>
              <a:xfrm>
                <a:off x="616" y="2568"/>
                <a:ext cx="722"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19" name="Google Shape;4919;p70"/>
              <p:cNvSpPr/>
              <p:nvPr/>
            </p:nvSpPr>
            <p:spPr>
              <a:xfrm>
                <a:off x="630" y="2584"/>
                <a:ext cx="693"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920" name="Google Shape;4920;p7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921" name="Google Shape;4921;p70"/>
            <p:cNvGrpSpPr/>
            <p:nvPr/>
          </p:nvGrpSpPr>
          <p:grpSpPr>
            <a:xfrm>
              <a:off x="4737" y="1325"/>
              <a:ext cx="585" cy="142"/>
              <a:chOff x="611" y="2566"/>
              <a:chExt cx="729" cy="142"/>
            </a:xfrm>
          </p:grpSpPr>
          <p:sp>
            <p:nvSpPr>
              <p:cNvPr id="4922" name="Google Shape;4922;p70"/>
              <p:cNvSpPr/>
              <p:nvPr/>
            </p:nvSpPr>
            <p:spPr>
              <a:xfrm>
                <a:off x="611" y="2566"/>
                <a:ext cx="729"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23" name="Google Shape;4923;p70"/>
              <p:cNvSpPr/>
              <p:nvPr/>
            </p:nvSpPr>
            <p:spPr>
              <a:xfrm>
                <a:off x="625" y="2583"/>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924" name="Google Shape;4924;p70"/>
            <p:cNvSpPr txBox="1"/>
            <p:nvPr/>
          </p:nvSpPr>
          <p:spPr>
            <a:xfrm>
              <a:off x="5252" y="429"/>
              <a:ext cx="64"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25" name="Google Shape;4925;p7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26" name="Google Shape;4926;p7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27" name="Google Shape;4927;p70"/>
            <p:cNvSpPr/>
            <p:nvPr/>
          </p:nvSpPr>
          <p:spPr>
            <a:xfrm>
              <a:off x="5519" y="2611"/>
              <a:ext cx="46"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28" name="Google Shape;4928;p7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29" name="Google Shape;4929;p70"/>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30" name="Google Shape;4930;p70"/>
            <p:cNvSpPr/>
            <p:nvPr/>
          </p:nvSpPr>
          <p:spPr>
            <a:xfrm>
              <a:off x="4204" y="2712"/>
              <a:ext cx="1072"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31" name="Google Shape;4931;p70"/>
            <p:cNvSpPr/>
            <p:nvPr/>
          </p:nvSpPr>
          <p:spPr>
            <a:xfrm>
              <a:off x="4308" y="2380"/>
              <a:ext cx="156"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32" name="Google Shape;4932;p70"/>
            <p:cNvSpPr/>
            <p:nvPr/>
          </p:nvSpPr>
          <p:spPr>
            <a:xfrm>
              <a:off x="4488" y="2386"/>
              <a:ext cx="156"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33" name="Google Shape;4933;p70"/>
            <p:cNvSpPr/>
            <p:nvPr/>
          </p:nvSpPr>
          <p:spPr>
            <a:xfrm>
              <a:off x="4661" y="2380"/>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34" name="Google Shape;4934;p70"/>
            <p:cNvSpPr txBox="1"/>
            <p:nvPr/>
          </p:nvSpPr>
          <p:spPr>
            <a:xfrm>
              <a:off x="5061" y="1835"/>
              <a:ext cx="87"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4935" name="Google Shape;4935;p70"/>
          <p:cNvGrpSpPr/>
          <p:nvPr/>
        </p:nvGrpSpPr>
        <p:grpSpPr>
          <a:xfrm>
            <a:off x="7192962" y="2220912"/>
            <a:ext cx="390525" cy="641350"/>
            <a:chOff x="4140" y="429"/>
            <a:chExt cx="1425" cy="2396"/>
          </a:xfrm>
        </p:grpSpPr>
        <p:sp>
          <p:nvSpPr>
            <p:cNvPr id="4936" name="Google Shape;4936;p7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37" name="Google Shape;4937;p70"/>
            <p:cNvSpPr txBox="1"/>
            <p:nvPr/>
          </p:nvSpPr>
          <p:spPr>
            <a:xfrm>
              <a:off x="4204" y="429"/>
              <a:ext cx="1048"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38" name="Google Shape;4938;p7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39" name="Google Shape;4939;p7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40" name="Google Shape;4940;p70"/>
            <p:cNvSpPr txBox="1"/>
            <p:nvPr/>
          </p:nvSpPr>
          <p:spPr>
            <a:xfrm>
              <a:off x="4210" y="696"/>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941" name="Google Shape;4941;p70"/>
            <p:cNvGrpSpPr/>
            <p:nvPr/>
          </p:nvGrpSpPr>
          <p:grpSpPr>
            <a:xfrm>
              <a:off x="4748" y="666"/>
              <a:ext cx="579" cy="148"/>
              <a:chOff x="613" y="2566"/>
              <a:chExt cx="723" cy="142"/>
            </a:xfrm>
          </p:grpSpPr>
          <p:sp>
            <p:nvSpPr>
              <p:cNvPr id="4942" name="Google Shape;4942;p70"/>
              <p:cNvSpPr/>
              <p:nvPr/>
            </p:nvSpPr>
            <p:spPr>
              <a:xfrm>
                <a:off x="613" y="2566"/>
                <a:ext cx="723"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43" name="Google Shape;4943;p70"/>
              <p:cNvSpPr/>
              <p:nvPr/>
            </p:nvSpPr>
            <p:spPr>
              <a:xfrm>
                <a:off x="627" y="2583"/>
                <a:ext cx="694"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944" name="Google Shape;4944;p70"/>
            <p:cNvSpPr txBox="1"/>
            <p:nvPr/>
          </p:nvSpPr>
          <p:spPr>
            <a:xfrm>
              <a:off x="4227" y="1016"/>
              <a:ext cx="591"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945" name="Google Shape;4945;p70"/>
            <p:cNvGrpSpPr/>
            <p:nvPr/>
          </p:nvGrpSpPr>
          <p:grpSpPr>
            <a:xfrm>
              <a:off x="4749" y="992"/>
              <a:ext cx="579" cy="136"/>
              <a:chOff x="616" y="2566"/>
              <a:chExt cx="723" cy="141"/>
            </a:xfrm>
          </p:grpSpPr>
          <p:sp>
            <p:nvSpPr>
              <p:cNvPr id="4946" name="Google Shape;4946;p70"/>
              <p:cNvSpPr/>
              <p:nvPr/>
            </p:nvSpPr>
            <p:spPr>
              <a:xfrm>
                <a:off x="616" y="2566"/>
                <a:ext cx="723"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47" name="Google Shape;4947;p70"/>
              <p:cNvSpPr/>
              <p:nvPr/>
            </p:nvSpPr>
            <p:spPr>
              <a:xfrm>
                <a:off x="630" y="2585"/>
                <a:ext cx="694"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948" name="Google Shape;4948;p70"/>
            <p:cNvSpPr txBox="1"/>
            <p:nvPr/>
          </p:nvSpPr>
          <p:spPr>
            <a:xfrm>
              <a:off x="4215" y="1360"/>
              <a:ext cx="597" cy="42"/>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49" name="Google Shape;4949;p70"/>
            <p:cNvSpPr txBox="1"/>
            <p:nvPr/>
          </p:nvSpPr>
          <p:spPr>
            <a:xfrm>
              <a:off x="4227" y="1657"/>
              <a:ext cx="597"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950" name="Google Shape;4950;p70"/>
            <p:cNvGrpSpPr/>
            <p:nvPr/>
          </p:nvGrpSpPr>
          <p:grpSpPr>
            <a:xfrm>
              <a:off x="4737" y="1627"/>
              <a:ext cx="580" cy="142"/>
              <a:chOff x="616" y="2568"/>
              <a:chExt cx="722" cy="131"/>
            </a:xfrm>
          </p:grpSpPr>
          <p:sp>
            <p:nvSpPr>
              <p:cNvPr id="4951" name="Google Shape;4951;p70"/>
              <p:cNvSpPr/>
              <p:nvPr/>
            </p:nvSpPr>
            <p:spPr>
              <a:xfrm>
                <a:off x="616" y="2568"/>
                <a:ext cx="722" cy="13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52" name="Google Shape;4952;p70"/>
              <p:cNvSpPr/>
              <p:nvPr/>
            </p:nvSpPr>
            <p:spPr>
              <a:xfrm>
                <a:off x="630" y="2584"/>
                <a:ext cx="693"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953" name="Google Shape;4953;p7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954" name="Google Shape;4954;p70"/>
            <p:cNvGrpSpPr/>
            <p:nvPr/>
          </p:nvGrpSpPr>
          <p:grpSpPr>
            <a:xfrm>
              <a:off x="4737" y="1325"/>
              <a:ext cx="585" cy="142"/>
              <a:chOff x="611" y="2566"/>
              <a:chExt cx="729" cy="142"/>
            </a:xfrm>
          </p:grpSpPr>
          <p:sp>
            <p:nvSpPr>
              <p:cNvPr id="4955" name="Google Shape;4955;p70"/>
              <p:cNvSpPr/>
              <p:nvPr/>
            </p:nvSpPr>
            <p:spPr>
              <a:xfrm>
                <a:off x="611" y="2566"/>
                <a:ext cx="729"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56" name="Google Shape;4956;p70"/>
              <p:cNvSpPr/>
              <p:nvPr/>
            </p:nvSpPr>
            <p:spPr>
              <a:xfrm>
                <a:off x="625" y="2583"/>
                <a:ext cx="693"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4957" name="Google Shape;4957;p70"/>
            <p:cNvSpPr txBox="1"/>
            <p:nvPr/>
          </p:nvSpPr>
          <p:spPr>
            <a:xfrm>
              <a:off x="5252" y="429"/>
              <a:ext cx="64"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58" name="Google Shape;4958;p7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59" name="Google Shape;4959;p7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60" name="Google Shape;4960;p70"/>
            <p:cNvSpPr/>
            <p:nvPr/>
          </p:nvSpPr>
          <p:spPr>
            <a:xfrm>
              <a:off x="5519" y="2611"/>
              <a:ext cx="46"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61" name="Google Shape;4961;p7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62" name="Google Shape;4962;p70"/>
            <p:cNvSpPr/>
            <p:nvPr/>
          </p:nvSpPr>
          <p:spPr>
            <a:xfrm>
              <a:off x="4140" y="2677"/>
              <a:ext cx="1199" cy="148"/>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63" name="Google Shape;4963;p70"/>
            <p:cNvSpPr/>
            <p:nvPr/>
          </p:nvSpPr>
          <p:spPr>
            <a:xfrm>
              <a:off x="4204" y="2712"/>
              <a:ext cx="1072" cy="83"/>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64" name="Google Shape;4964;p70"/>
            <p:cNvSpPr/>
            <p:nvPr/>
          </p:nvSpPr>
          <p:spPr>
            <a:xfrm>
              <a:off x="4308" y="2380"/>
              <a:ext cx="156" cy="14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65" name="Google Shape;4965;p70"/>
            <p:cNvSpPr/>
            <p:nvPr/>
          </p:nvSpPr>
          <p:spPr>
            <a:xfrm>
              <a:off x="4488" y="2386"/>
              <a:ext cx="156"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66" name="Google Shape;4966;p70"/>
            <p:cNvSpPr/>
            <p:nvPr/>
          </p:nvSpPr>
          <p:spPr>
            <a:xfrm>
              <a:off x="4661" y="2380"/>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67" name="Google Shape;4967;p70"/>
            <p:cNvSpPr txBox="1"/>
            <p:nvPr/>
          </p:nvSpPr>
          <p:spPr>
            <a:xfrm>
              <a:off x="5061" y="1835"/>
              <a:ext cx="87"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2" name="Shape 4972"/>
        <p:cNvGrpSpPr/>
        <p:nvPr/>
      </p:nvGrpSpPr>
      <p:grpSpPr>
        <a:xfrm>
          <a:off x="0" y="0"/>
          <a:ext cx="0" cy="0"/>
          <a:chOff x="0" y="0"/>
          <a:chExt cx="0" cy="0"/>
        </a:xfrm>
      </p:grpSpPr>
      <p:sp>
        <p:nvSpPr>
          <p:cNvPr id="4973" name="Google Shape;4973;p71"/>
          <p:cNvSpPr txBox="1"/>
          <p:nvPr>
            <p:ph type="title"/>
          </p:nvPr>
        </p:nvSpPr>
        <p:spPr>
          <a:xfrm>
            <a:off x="-23812" y="55562"/>
            <a:ext cx="9467850" cy="9699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800"/>
              <a:buFont typeface="Arial"/>
              <a:buNone/>
            </a:pPr>
            <a:r>
              <a:rPr b="0" i="0" lang="en-US" sz="3800" u="none">
                <a:solidFill>
                  <a:srgbClr val="000099"/>
                </a:solidFill>
                <a:latin typeface="Arial"/>
                <a:ea typeface="Arial"/>
                <a:cs typeface="Arial"/>
                <a:sym typeface="Arial"/>
              </a:rPr>
              <a:t>DNS: caching, cập nhật các bản ghi</a:t>
            </a:r>
            <a:endParaRPr/>
          </a:p>
        </p:txBody>
      </p:sp>
      <p:sp>
        <p:nvSpPr>
          <p:cNvPr id="4974" name="Google Shape;4974;p71"/>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975" name="Google Shape;4975;p71"/>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4976" name="Google Shape;4976;p71"/>
          <p:cNvPicPr preferRelativeResize="0"/>
          <p:nvPr/>
        </p:nvPicPr>
        <p:blipFill rotWithShape="1">
          <a:blip r:embed="rId3">
            <a:alphaModFix/>
          </a:blip>
          <a:srcRect b="0" l="0" r="0" t="0"/>
          <a:stretch/>
        </p:blipFill>
        <p:spPr>
          <a:xfrm>
            <a:off x="565150" y="876300"/>
            <a:ext cx="6856412" cy="173037"/>
          </a:xfrm>
          <a:prstGeom prst="rect">
            <a:avLst/>
          </a:prstGeom>
          <a:noFill/>
          <a:ln>
            <a:noFill/>
          </a:ln>
        </p:spPr>
      </p:pic>
      <p:sp>
        <p:nvSpPr>
          <p:cNvPr id="4977" name="Google Shape;4977;p71"/>
          <p:cNvSpPr txBox="1"/>
          <p:nvPr>
            <p:ph idx="1" type="body"/>
          </p:nvPr>
        </p:nvSpPr>
        <p:spPr>
          <a:xfrm>
            <a:off x="619125" y="1090612"/>
            <a:ext cx="7926387" cy="4733925"/>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Một khi máy chủ tên miền biết về 1 ánh xạ tên-địa chỉ, nó sẽ </a:t>
            </a:r>
            <a:r>
              <a:rPr b="0" i="1" lang="en-US" sz="2600" u="none">
                <a:solidFill>
                  <a:srgbClr val="000099"/>
                </a:solidFill>
                <a:latin typeface="Arial"/>
                <a:ea typeface="Arial"/>
                <a:cs typeface="Arial"/>
                <a:sym typeface="Arial"/>
              </a:rPr>
              <a:t>lưu tạm</a:t>
            </a:r>
            <a:r>
              <a:rPr b="0" i="0" lang="en-US" sz="2600" u="none">
                <a:solidFill>
                  <a:schemeClr val="dk1"/>
                </a:solidFill>
                <a:latin typeface="Arial"/>
                <a:ea typeface="Arial"/>
                <a:cs typeface="Arial"/>
                <a:sym typeface="Arial"/>
              </a:rPr>
              <a:t> ánh xạ đó</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Các mục cache hết hạn (sẽ bị xóa) sau một khoảng thời gian (TTL)</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Thông tin trong các máy chủ TLD thường được lưu tạm trong các máy chủ tên miền cục bộ</a:t>
            </a:r>
            <a:endParaRPr/>
          </a:p>
          <a:p>
            <a:pPr indent="-228600" lvl="2" marL="1143000" rtl="0" algn="just">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Do đó các máy chủ tên miền gốc không bị truy cập thường xuyên</a:t>
            </a:r>
            <a:endParaRPr/>
          </a:p>
          <a:p>
            <a:pPr indent="-342900" lvl="0" marL="342900" rtl="0" algn="just">
              <a:lnSpc>
                <a:spcPct val="85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Các mục được lưu tạm có thể hết hạn</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Nếu cặp thông tin tên-địa chỉ IP thay đổi, có thể các máy khác trên Internet không biết được cho đến khi tất cả TTL hết hạn.</a:t>
            </a:r>
            <a:endParaRPr/>
          </a:p>
          <a:p>
            <a:pPr indent="-342900" lvl="0" marL="342900" rtl="0" algn="just">
              <a:lnSpc>
                <a:spcPct val="85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Cơ chế cập nhật/thông báo được đề xuất trong bộ chuẩn IETF</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RFC 2136</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2" name="Shape 4982"/>
        <p:cNvGrpSpPr/>
        <p:nvPr/>
      </p:nvGrpSpPr>
      <p:grpSpPr>
        <a:xfrm>
          <a:off x="0" y="0"/>
          <a:ext cx="0" cy="0"/>
          <a:chOff x="0" y="0"/>
          <a:chExt cx="0" cy="0"/>
        </a:xfrm>
      </p:grpSpPr>
      <p:sp>
        <p:nvSpPr>
          <p:cNvPr id="4983" name="Google Shape;4983;p7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4984" name="Google Shape;4984;p7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4985" name="Google Shape;4985;p72"/>
          <p:cNvSpPr txBox="1"/>
          <p:nvPr>
            <p:ph type="title"/>
          </p:nvPr>
        </p:nvSpPr>
        <p:spPr>
          <a:xfrm>
            <a:off x="455612" y="201612"/>
            <a:ext cx="7772400" cy="892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Các bản ghi DNS</a:t>
            </a:r>
            <a:endParaRPr/>
          </a:p>
        </p:txBody>
      </p:sp>
      <p:sp>
        <p:nvSpPr>
          <p:cNvPr id="4986" name="Google Shape;4986;p72"/>
          <p:cNvSpPr txBox="1"/>
          <p:nvPr>
            <p:ph idx="1" type="body"/>
          </p:nvPr>
        </p:nvSpPr>
        <p:spPr>
          <a:xfrm>
            <a:off x="523875" y="1169987"/>
            <a:ext cx="8634412" cy="687387"/>
          </a:xfrm>
          <a:prstGeom prst="rect">
            <a:avLst/>
          </a:prstGeom>
          <a:noFill/>
          <a:ln>
            <a:noFill/>
          </a:ln>
        </p:spPr>
        <p:txBody>
          <a:bodyPr anchorCtr="0" anchor="t" bIns="45700" lIns="91425" spcFirstLastPara="1" rIns="91425" wrap="square" tIns="45700">
            <a:noAutofit/>
          </a:bodyPr>
          <a:lstStyle/>
          <a:p>
            <a:pPr indent="0" lvl="0" marL="0" rtl="0" algn="just">
              <a:lnSpc>
                <a:spcPct val="85000"/>
              </a:lnSpc>
              <a:spcBef>
                <a:spcPts val="0"/>
              </a:spcBef>
              <a:spcAft>
                <a:spcPts val="0"/>
              </a:spcAft>
              <a:buSzPts val="1690"/>
              <a:buNone/>
            </a:pPr>
            <a:r>
              <a:rPr b="0" i="1" lang="en-US" sz="2600" u="none">
                <a:solidFill>
                  <a:srgbClr val="CC0000"/>
                </a:solidFill>
                <a:latin typeface="Arial"/>
                <a:ea typeface="Arial"/>
                <a:cs typeface="Arial"/>
                <a:sym typeface="Arial"/>
              </a:rPr>
              <a:t>DNS:</a:t>
            </a:r>
            <a:r>
              <a:rPr b="0" i="0" lang="en-US" sz="26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cơ sở dữ liệu phân tán lưu trữ các bản ghi thông tin (resource records - </a:t>
            </a:r>
            <a:r>
              <a:rPr b="0" i="0" lang="en-US" sz="2400" u="none">
                <a:solidFill>
                  <a:srgbClr val="CC0000"/>
                </a:solidFill>
                <a:latin typeface="Arial"/>
                <a:ea typeface="Arial"/>
                <a:cs typeface="Arial"/>
                <a:sym typeface="Arial"/>
              </a:rPr>
              <a:t>RR</a:t>
            </a:r>
            <a:r>
              <a:rPr b="0" i="0" lang="en-US" sz="2400" u="none">
                <a:solidFill>
                  <a:schemeClr val="dk1"/>
                </a:solidFill>
                <a:latin typeface="Arial"/>
                <a:ea typeface="Arial"/>
                <a:cs typeface="Arial"/>
                <a:sym typeface="Arial"/>
              </a:rPr>
              <a:t>)</a:t>
            </a:r>
            <a:endParaRPr/>
          </a:p>
        </p:txBody>
      </p:sp>
      <p:sp>
        <p:nvSpPr>
          <p:cNvPr id="4987" name="Google Shape;4987;p72"/>
          <p:cNvSpPr txBox="1"/>
          <p:nvPr>
            <p:ph idx="1" type="body"/>
          </p:nvPr>
        </p:nvSpPr>
        <p:spPr>
          <a:xfrm>
            <a:off x="533400" y="4027487"/>
            <a:ext cx="3514725" cy="19050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0" lang="en-US" sz="2800" u="sng">
                <a:solidFill>
                  <a:srgbClr val="CC0000"/>
                </a:solidFill>
                <a:latin typeface="Arial"/>
                <a:ea typeface="Arial"/>
                <a:cs typeface="Arial"/>
                <a:sym typeface="Arial"/>
              </a:rPr>
              <a:t>type=NS</a:t>
            </a:r>
            <a:endParaRPr/>
          </a:p>
          <a:p>
            <a:pPr indent="-285750" lvl="1" marL="742950" rtl="0" algn="just">
              <a:lnSpc>
                <a:spcPct val="85000"/>
              </a:lnSpc>
              <a:spcBef>
                <a:spcPts val="400"/>
              </a:spcBef>
              <a:spcAft>
                <a:spcPts val="0"/>
              </a:spcAft>
              <a:buClr>
                <a:srgbClr val="000099"/>
              </a:buClr>
              <a:buSzPts val="2000"/>
              <a:buFont typeface="Noto Sans Symbols"/>
              <a:buChar char="▪"/>
            </a:pPr>
            <a:r>
              <a:rPr b="1" i="0" lang="en-US" sz="2000" u="none">
                <a:solidFill>
                  <a:schemeClr val="dk1"/>
                </a:solidFill>
                <a:latin typeface="Arial"/>
                <a:ea typeface="Arial"/>
                <a:cs typeface="Arial"/>
                <a:sym typeface="Arial"/>
              </a:rPr>
              <a:t>Name </a:t>
            </a:r>
            <a:r>
              <a:rPr b="0" i="0" lang="en-US" sz="2000" u="none">
                <a:solidFill>
                  <a:schemeClr val="dk1"/>
                </a:solidFill>
                <a:latin typeface="Arial"/>
                <a:ea typeface="Arial"/>
                <a:cs typeface="Arial"/>
                <a:sym typeface="Arial"/>
              </a:rPr>
              <a:t>là tên miền (e.g., foo.com)</a:t>
            </a:r>
            <a:endParaRPr/>
          </a:p>
          <a:p>
            <a:pPr indent="-285750" lvl="1" marL="742950" rtl="0" algn="just">
              <a:lnSpc>
                <a:spcPct val="85000"/>
              </a:lnSpc>
              <a:spcBef>
                <a:spcPts val="400"/>
              </a:spcBef>
              <a:spcAft>
                <a:spcPts val="0"/>
              </a:spcAft>
              <a:buClr>
                <a:srgbClr val="000099"/>
              </a:buClr>
              <a:buSzPts val="2000"/>
              <a:buFont typeface="Noto Sans Symbols"/>
              <a:buChar char="▪"/>
            </a:pPr>
            <a:r>
              <a:rPr b="1" i="0" lang="en-US" sz="2000" u="none">
                <a:solidFill>
                  <a:schemeClr val="dk1"/>
                </a:solidFill>
                <a:latin typeface="Arial"/>
                <a:ea typeface="Arial"/>
                <a:cs typeface="Arial"/>
                <a:sym typeface="Arial"/>
              </a:rPr>
              <a:t>value</a:t>
            </a:r>
            <a:r>
              <a:rPr b="0" i="0" lang="en-US" sz="2000" u="none">
                <a:solidFill>
                  <a:schemeClr val="dk1"/>
                </a:solidFill>
                <a:latin typeface="Arial"/>
                <a:ea typeface="Arial"/>
                <a:cs typeface="Arial"/>
                <a:sym typeface="Arial"/>
              </a:rPr>
              <a:t> là tên của máy chủ tên miền có thẩm quyền quản lý tên miền này</a:t>
            </a:r>
            <a:endParaRPr/>
          </a:p>
          <a:p>
            <a:pPr indent="-260350" lvl="0" marL="342900" rtl="0" algn="l">
              <a:lnSpc>
                <a:spcPct val="85000"/>
              </a:lnSpc>
              <a:spcBef>
                <a:spcPts val="400"/>
              </a:spcBef>
              <a:spcAft>
                <a:spcPts val="0"/>
              </a:spcAft>
              <a:buSzPts val="1300"/>
              <a:buNone/>
            </a:pPr>
            <a:r>
              <a:t/>
            </a:r>
            <a:endParaRPr b="0" i="0" sz="2000" u="none">
              <a:solidFill>
                <a:schemeClr val="dk1"/>
              </a:solidFill>
              <a:latin typeface="Arial"/>
              <a:ea typeface="Arial"/>
              <a:cs typeface="Arial"/>
              <a:sym typeface="Arial"/>
            </a:endParaRPr>
          </a:p>
        </p:txBody>
      </p:sp>
      <p:sp>
        <p:nvSpPr>
          <p:cNvPr id="4988" name="Google Shape;4988;p72"/>
          <p:cNvSpPr txBox="1"/>
          <p:nvPr/>
        </p:nvSpPr>
        <p:spPr>
          <a:xfrm>
            <a:off x="1795462" y="1955800"/>
            <a:ext cx="5640387" cy="46196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Định dạng RR: </a:t>
            </a:r>
            <a:r>
              <a:rPr b="1" i="0" lang="en-US" sz="2000" u="none">
                <a:solidFill>
                  <a:schemeClr val="dk1"/>
                </a:solidFill>
                <a:latin typeface="Arial"/>
                <a:ea typeface="Arial"/>
                <a:cs typeface="Arial"/>
                <a:sym typeface="Arial"/>
              </a:rPr>
              <a:t>(name, value, type, ttl)</a:t>
            </a:r>
            <a:endParaRPr/>
          </a:p>
        </p:txBody>
      </p:sp>
      <p:sp>
        <p:nvSpPr>
          <p:cNvPr id="4989" name="Google Shape;4989;p72"/>
          <p:cNvSpPr txBox="1"/>
          <p:nvPr/>
        </p:nvSpPr>
        <p:spPr>
          <a:xfrm>
            <a:off x="1876425" y="1895475"/>
            <a:ext cx="5453062" cy="571500"/>
          </a:xfrm>
          <a:prstGeom prst="rect">
            <a:avLst/>
          </a:prstGeom>
          <a:noFill/>
          <a:ln cap="flat" cmpd="sng" w="19050">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4990" name="Google Shape;4990;p72"/>
          <p:cNvSpPr txBox="1"/>
          <p:nvPr/>
        </p:nvSpPr>
        <p:spPr>
          <a:xfrm>
            <a:off x="523875" y="2657475"/>
            <a:ext cx="3810000" cy="13049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CC0000"/>
              </a:buClr>
              <a:buSzPts val="2800"/>
              <a:buFont typeface="Arial"/>
              <a:buNone/>
            </a:pPr>
            <a:r>
              <a:rPr b="0" i="0" lang="en-US" sz="2800" u="sng">
                <a:solidFill>
                  <a:srgbClr val="CC0000"/>
                </a:solidFill>
                <a:latin typeface="Arial"/>
                <a:ea typeface="Arial"/>
                <a:cs typeface="Arial"/>
                <a:sym typeface="Arial"/>
              </a:rPr>
              <a:t>type=A</a:t>
            </a:r>
            <a:endParaRPr/>
          </a:p>
          <a:p>
            <a:pPr indent="-285750" lvl="1" marL="742950" marR="0" rtl="0" algn="l">
              <a:lnSpc>
                <a:spcPct val="100000"/>
              </a:lnSpc>
              <a:spcBef>
                <a:spcPts val="400"/>
              </a:spcBef>
              <a:spcAft>
                <a:spcPts val="0"/>
              </a:spcAft>
              <a:buClr>
                <a:srgbClr val="000099"/>
              </a:buClr>
              <a:buSzPts val="2000"/>
              <a:buFont typeface="Noto Sans Symbols"/>
              <a:buChar char="▪"/>
            </a:pPr>
            <a:r>
              <a:rPr b="1" i="0" lang="en-US" sz="2000" u="none" cap="none" strike="noStrike">
                <a:solidFill>
                  <a:schemeClr val="dk1"/>
                </a:solidFill>
                <a:latin typeface="Arial"/>
                <a:ea typeface="Arial"/>
                <a:cs typeface="Arial"/>
                <a:sym typeface="Arial"/>
              </a:rPr>
              <a:t>name</a:t>
            </a:r>
            <a:r>
              <a:rPr b="0" i="0" lang="en-US" sz="2000" u="none" cap="none" strike="noStrike">
                <a:solidFill>
                  <a:schemeClr val="dk1"/>
                </a:solidFill>
                <a:latin typeface="Arial"/>
                <a:ea typeface="Arial"/>
                <a:cs typeface="Arial"/>
                <a:sym typeface="Arial"/>
              </a:rPr>
              <a:t> là tên host</a:t>
            </a:r>
            <a:endParaRPr/>
          </a:p>
          <a:p>
            <a:pPr indent="-285750" lvl="1" marL="742950" marR="0" rtl="0" algn="l">
              <a:lnSpc>
                <a:spcPct val="100000"/>
              </a:lnSpc>
              <a:spcBef>
                <a:spcPts val="400"/>
              </a:spcBef>
              <a:spcAft>
                <a:spcPts val="0"/>
              </a:spcAft>
              <a:buClr>
                <a:srgbClr val="000099"/>
              </a:buClr>
              <a:buSzPts val="2000"/>
              <a:buFont typeface="Noto Sans Symbols"/>
              <a:buChar char="▪"/>
            </a:pPr>
            <a:r>
              <a:rPr b="1" i="0" lang="en-US" sz="2000" u="none" cap="none" strike="noStrike">
                <a:solidFill>
                  <a:schemeClr val="dk1"/>
                </a:solidFill>
                <a:latin typeface="Arial"/>
                <a:ea typeface="Arial"/>
                <a:cs typeface="Arial"/>
                <a:sym typeface="Arial"/>
              </a:rPr>
              <a:t>value </a:t>
            </a:r>
            <a:r>
              <a:rPr b="0" i="0" lang="en-US" sz="2000" u="none" cap="none" strike="noStrike">
                <a:solidFill>
                  <a:schemeClr val="dk1"/>
                </a:solidFill>
                <a:latin typeface="Arial"/>
                <a:ea typeface="Arial"/>
                <a:cs typeface="Arial"/>
                <a:sym typeface="Arial"/>
              </a:rPr>
              <a:t>là địa chỉ IP</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991" name="Google Shape;4991;p72"/>
          <p:cNvSpPr txBox="1"/>
          <p:nvPr/>
        </p:nvSpPr>
        <p:spPr>
          <a:xfrm>
            <a:off x="4229100" y="2697162"/>
            <a:ext cx="4514850" cy="21717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800"/>
              <a:buFont typeface="Arial"/>
              <a:buNone/>
            </a:pPr>
            <a:r>
              <a:rPr b="0" i="0" lang="en-US" sz="2800" u="sng">
                <a:solidFill>
                  <a:srgbClr val="CC0000"/>
                </a:solidFill>
                <a:latin typeface="Arial"/>
                <a:ea typeface="Arial"/>
                <a:cs typeface="Arial"/>
                <a:sym typeface="Arial"/>
              </a:rPr>
              <a:t>type=CNAME</a:t>
            </a:r>
            <a:endParaRPr/>
          </a:p>
          <a:p>
            <a:pPr indent="-285750" lvl="1" marL="742950" marR="0" rtl="0" algn="just">
              <a:lnSpc>
                <a:spcPct val="100000"/>
              </a:lnSpc>
              <a:spcBef>
                <a:spcPts val="400"/>
              </a:spcBef>
              <a:spcAft>
                <a:spcPts val="0"/>
              </a:spcAft>
              <a:buClr>
                <a:srgbClr val="000099"/>
              </a:buClr>
              <a:buSzPts val="2000"/>
              <a:buFont typeface="Noto Sans Symbols"/>
              <a:buChar char="▪"/>
            </a:pPr>
            <a:r>
              <a:rPr b="1" i="0" lang="en-US" sz="2000" u="none" cap="none" strike="noStrike">
                <a:solidFill>
                  <a:schemeClr val="dk1"/>
                </a:solidFill>
                <a:latin typeface="Arial"/>
                <a:ea typeface="Arial"/>
                <a:cs typeface="Arial"/>
                <a:sym typeface="Arial"/>
              </a:rPr>
              <a:t>name</a:t>
            </a:r>
            <a:r>
              <a:rPr b="0" i="0" lang="en-US" sz="2000" u="none" cap="none" strike="noStrike">
                <a:solidFill>
                  <a:schemeClr val="dk1"/>
                </a:solidFill>
                <a:latin typeface="Arial"/>
                <a:ea typeface="Arial"/>
                <a:cs typeface="Arial"/>
                <a:sym typeface="Arial"/>
              </a:rPr>
              <a:t> là bí danh của một tên “gốc” (tên thực)</a:t>
            </a:r>
            <a:endParaRPr/>
          </a:p>
          <a:p>
            <a:pPr indent="-285750" lvl="1" marL="742950" marR="0" rtl="0" algn="just">
              <a:lnSpc>
                <a:spcPct val="100000"/>
              </a:lnSpc>
              <a:spcBef>
                <a:spcPts val="400"/>
              </a:spcBef>
              <a:spcAft>
                <a:spcPts val="0"/>
              </a:spcAft>
              <a:buClr>
                <a:srgbClr val="000099"/>
              </a:buClr>
              <a:buSzPts val="1800"/>
              <a:buFont typeface="Noto Sans Symbols"/>
              <a:buChar char="▪"/>
            </a:pPr>
            <a:r>
              <a:rPr b="0" i="0" lang="en-US" sz="1800" u="none" cap="none" strike="noStrike">
                <a:solidFill>
                  <a:schemeClr val="dk1"/>
                </a:solidFill>
                <a:latin typeface="Arial"/>
                <a:ea typeface="Arial"/>
                <a:cs typeface="Arial"/>
                <a:sym typeface="Arial"/>
              </a:rPr>
              <a:t>VD: </a:t>
            </a:r>
            <a:r>
              <a:rPr b="1" i="0" lang="en-US" sz="1800" u="none" cap="none" strike="noStrike">
                <a:solidFill>
                  <a:schemeClr val="dk1"/>
                </a:solidFill>
                <a:latin typeface="Arial"/>
                <a:ea typeface="Arial"/>
                <a:cs typeface="Arial"/>
                <a:sym typeface="Arial"/>
              </a:rPr>
              <a:t>www.ibm.com</a:t>
            </a:r>
            <a:r>
              <a:rPr b="0" i="0" lang="en-US" sz="1800" u="none" cap="none" strike="noStrike">
                <a:solidFill>
                  <a:schemeClr val="dk1"/>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tên thực là</a:t>
            </a:r>
            <a:endParaRPr b="0" i="0" sz="1800" u="none" cap="none" strike="noStrike">
              <a:solidFill>
                <a:schemeClr val="dk1"/>
              </a:solidFill>
              <a:latin typeface="Arial"/>
              <a:ea typeface="Arial"/>
              <a:cs typeface="Arial"/>
              <a:sym typeface="Arial"/>
            </a:endParaRPr>
          </a:p>
          <a:p>
            <a:pPr indent="-285750" lvl="1" marL="742950" marR="0" rtl="0" algn="just">
              <a:lnSpc>
                <a:spcPct val="100000"/>
              </a:lnSpc>
              <a:spcBef>
                <a:spcPts val="36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máy chủ east.backup2.ibm.com</a:t>
            </a:r>
            <a:endParaRPr/>
          </a:p>
          <a:p>
            <a:pPr indent="-285750" lvl="1" marL="742950" marR="0" rtl="0" algn="just">
              <a:lnSpc>
                <a:spcPct val="100000"/>
              </a:lnSpc>
              <a:spcBef>
                <a:spcPts val="400"/>
              </a:spcBef>
              <a:spcAft>
                <a:spcPts val="0"/>
              </a:spcAft>
              <a:buClr>
                <a:srgbClr val="000099"/>
              </a:buClr>
              <a:buSzPts val="2000"/>
              <a:buFont typeface="Noto Sans Symbols"/>
              <a:buChar char="▪"/>
            </a:pPr>
            <a:r>
              <a:rPr b="1" i="0" lang="en-US" sz="2000" u="none" cap="none" strike="noStrike">
                <a:solidFill>
                  <a:schemeClr val="dk1"/>
                </a:solidFill>
                <a:latin typeface="Arial"/>
                <a:ea typeface="Arial"/>
                <a:cs typeface="Arial"/>
                <a:sym typeface="Arial"/>
              </a:rPr>
              <a:t>value</a:t>
            </a:r>
            <a:r>
              <a:rPr b="0" i="0" lang="en-US" sz="2000" u="none" cap="none" strike="noStrike">
                <a:solidFill>
                  <a:schemeClr val="dk1"/>
                </a:solidFill>
                <a:latin typeface="Arial"/>
                <a:ea typeface="Arial"/>
                <a:cs typeface="Arial"/>
                <a:sym typeface="Arial"/>
              </a:rPr>
              <a:t> là tên gốc</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992" name="Google Shape;4992;p72"/>
          <p:cNvSpPr txBox="1"/>
          <p:nvPr/>
        </p:nvSpPr>
        <p:spPr>
          <a:xfrm>
            <a:off x="4252912" y="5022850"/>
            <a:ext cx="4408487" cy="13096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800"/>
              <a:buFont typeface="Arial"/>
              <a:buNone/>
            </a:pPr>
            <a:r>
              <a:rPr b="0" i="0" lang="en-US" sz="2800" u="sng">
                <a:solidFill>
                  <a:srgbClr val="CC0000"/>
                </a:solidFill>
                <a:latin typeface="Arial"/>
                <a:ea typeface="Arial"/>
                <a:cs typeface="Arial"/>
                <a:sym typeface="Arial"/>
              </a:rPr>
              <a:t>type=MX</a:t>
            </a:r>
            <a:endParaRPr/>
          </a:p>
          <a:p>
            <a:pPr indent="-285750" lvl="1" marL="742950" marR="0" rtl="0" algn="just">
              <a:lnSpc>
                <a:spcPct val="100000"/>
              </a:lnSpc>
              <a:spcBef>
                <a:spcPts val="400"/>
              </a:spcBef>
              <a:spcAft>
                <a:spcPts val="0"/>
              </a:spcAft>
              <a:buClr>
                <a:srgbClr val="000099"/>
              </a:buClr>
              <a:buSzPts val="2000"/>
              <a:buFont typeface="Noto Sans Symbols"/>
              <a:buChar char="▪"/>
            </a:pPr>
            <a:r>
              <a:rPr b="1" i="0" lang="en-US" sz="2000" u="none" cap="none" strike="noStrike">
                <a:solidFill>
                  <a:schemeClr val="dk1"/>
                </a:solidFill>
                <a:latin typeface="Arial"/>
                <a:ea typeface="Arial"/>
                <a:cs typeface="Arial"/>
                <a:sym typeface="Arial"/>
              </a:rPr>
              <a:t>value</a:t>
            </a:r>
            <a:r>
              <a:rPr b="0" i="0" lang="en-US" sz="2000" u="none" cap="none" strike="noStrike">
                <a:solidFill>
                  <a:schemeClr val="dk1"/>
                </a:solidFill>
                <a:latin typeface="Arial"/>
                <a:ea typeface="Arial"/>
                <a:cs typeface="Arial"/>
                <a:sym typeface="Arial"/>
              </a:rPr>
              <a:t> là tên của máy chủ thư điện tử được liên kết với </a:t>
            </a:r>
            <a:r>
              <a:rPr b="1" i="0" lang="en-US" sz="2000" u="none" cap="none" strike="noStrike">
                <a:solidFill>
                  <a:schemeClr val="dk1"/>
                </a:solidFill>
                <a:latin typeface="Arial"/>
                <a:ea typeface="Arial"/>
                <a:cs typeface="Arial"/>
                <a:sym typeface="Arial"/>
              </a:rPr>
              <a:t>name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pic>
        <p:nvPicPr>
          <p:cNvPr descr="underline_base" id="4993" name="Google Shape;4993;p72"/>
          <p:cNvPicPr preferRelativeResize="0"/>
          <p:nvPr/>
        </p:nvPicPr>
        <p:blipFill rotWithShape="1">
          <a:blip r:embed="rId3">
            <a:alphaModFix/>
          </a:blip>
          <a:srcRect b="0" l="0" r="0" t="0"/>
          <a:stretch/>
        </p:blipFill>
        <p:spPr>
          <a:xfrm>
            <a:off x="536575" y="971550"/>
            <a:ext cx="3198812" cy="17303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8" name="Shape 4998"/>
        <p:cNvGrpSpPr/>
        <p:nvPr/>
      </p:nvGrpSpPr>
      <p:grpSpPr>
        <a:xfrm>
          <a:off x="0" y="0"/>
          <a:ext cx="0" cy="0"/>
          <a:chOff x="0" y="0"/>
          <a:chExt cx="0" cy="0"/>
        </a:xfrm>
      </p:grpSpPr>
      <p:sp>
        <p:nvSpPr>
          <p:cNvPr id="4999" name="Google Shape;4999;p7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000" name="Google Shape;5000;p7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5001" name="Google Shape;5001;p73"/>
          <p:cNvPicPr preferRelativeResize="0"/>
          <p:nvPr/>
        </p:nvPicPr>
        <p:blipFill rotWithShape="1">
          <a:blip r:embed="rId3">
            <a:alphaModFix/>
          </a:blip>
          <a:srcRect b="0" l="0" r="0" t="0"/>
          <a:stretch/>
        </p:blipFill>
        <p:spPr>
          <a:xfrm>
            <a:off x="495300" y="885825"/>
            <a:ext cx="5484812" cy="173037"/>
          </a:xfrm>
          <a:prstGeom prst="rect">
            <a:avLst/>
          </a:prstGeom>
          <a:noFill/>
          <a:ln>
            <a:noFill/>
          </a:ln>
        </p:spPr>
      </p:pic>
      <p:sp>
        <p:nvSpPr>
          <p:cNvPr id="5002" name="Google Shape;5002;p73"/>
          <p:cNvSpPr txBox="1"/>
          <p:nvPr>
            <p:ph type="title"/>
          </p:nvPr>
        </p:nvSpPr>
        <p:spPr>
          <a:xfrm>
            <a:off x="446087" y="217487"/>
            <a:ext cx="8248650" cy="8604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Giao thức và các thông điệp DNS</a:t>
            </a:r>
            <a:endParaRPr/>
          </a:p>
        </p:txBody>
      </p:sp>
      <p:sp>
        <p:nvSpPr>
          <p:cNvPr id="5003" name="Google Shape;5003;p73"/>
          <p:cNvSpPr txBox="1"/>
          <p:nvPr>
            <p:ph idx="1" type="body"/>
          </p:nvPr>
        </p:nvSpPr>
        <p:spPr>
          <a:xfrm>
            <a:off x="477837" y="1158875"/>
            <a:ext cx="7820025" cy="51435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Các thông </a:t>
            </a:r>
            <a:r>
              <a:rPr b="0" i="1" lang="en-US" sz="2800" u="none">
                <a:solidFill>
                  <a:srgbClr val="CC0000"/>
                </a:solidFill>
                <a:latin typeface="Arial"/>
                <a:ea typeface="Arial"/>
                <a:cs typeface="Arial"/>
                <a:sym typeface="Arial"/>
              </a:rPr>
              <a:t>điệp truy vấn (query)</a:t>
            </a:r>
            <a:r>
              <a:rPr b="0" i="0" lang="en-US" sz="2800" u="none">
                <a:solidFill>
                  <a:srgbClr val="FF0000"/>
                </a:solidFill>
                <a:latin typeface="Arial"/>
                <a:ea typeface="Arial"/>
                <a:cs typeface="Arial"/>
                <a:sym typeface="Arial"/>
              </a:rPr>
              <a:t> </a:t>
            </a:r>
            <a:r>
              <a:rPr b="0" i="0" lang="en-US" sz="2800" u="none">
                <a:solidFill>
                  <a:schemeClr val="dk1"/>
                </a:solidFill>
                <a:latin typeface="Arial"/>
                <a:ea typeface="Arial"/>
                <a:cs typeface="Arial"/>
                <a:sym typeface="Arial"/>
              </a:rPr>
              <a:t>và </a:t>
            </a:r>
            <a:r>
              <a:rPr b="0" i="1" lang="en-US" sz="2800" u="none">
                <a:solidFill>
                  <a:srgbClr val="CC0000"/>
                </a:solidFill>
                <a:latin typeface="Arial"/>
                <a:ea typeface="Arial"/>
                <a:cs typeface="Arial"/>
                <a:sym typeface="Arial"/>
              </a:rPr>
              <a:t>trả lời (reply)</a:t>
            </a:r>
            <a:r>
              <a:rPr b="0" i="0" lang="en-US" sz="2800" u="none">
                <a:solidFill>
                  <a:schemeClr val="dk1"/>
                </a:solidFill>
                <a:latin typeface="Arial"/>
                <a:ea typeface="Arial"/>
                <a:cs typeface="Arial"/>
                <a:sym typeface="Arial"/>
              </a:rPr>
              <a:t> đều có cùng </a:t>
            </a:r>
            <a:r>
              <a:rPr b="0" i="1" lang="en-US" sz="2800" u="none">
                <a:solidFill>
                  <a:srgbClr val="C00000"/>
                </a:solidFill>
                <a:latin typeface="Arial"/>
                <a:ea typeface="Arial"/>
                <a:cs typeface="Arial"/>
                <a:sym typeface="Arial"/>
              </a:rPr>
              <a:t>định dạng thông điệp</a:t>
            </a:r>
            <a:endParaRPr/>
          </a:p>
        </p:txBody>
      </p:sp>
      <p:sp>
        <p:nvSpPr>
          <p:cNvPr id="5004" name="Google Shape;5004;p73"/>
          <p:cNvSpPr txBox="1"/>
          <p:nvPr/>
        </p:nvSpPr>
        <p:spPr>
          <a:xfrm>
            <a:off x="490537" y="2352675"/>
            <a:ext cx="3575050" cy="38385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Phần đầu thông điệp</a:t>
            </a:r>
            <a:endParaRPr/>
          </a:p>
          <a:p>
            <a:pPr indent="-342900" lvl="0" marL="342900" marR="0" rtl="0" algn="just">
              <a:lnSpc>
                <a:spcPct val="100000"/>
              </a:lnSpc>
              <a:spcBef>
                <a:spcPts val="400"/>
              </a:spcBef>
              <a:spcAft>
                <a:spcPts val="0"/>
              </a:spcAft>
              <a:buClr>
                <a:srgbClr val="000099"/>
              </a:buClr>
              <a:buSzPts val="1500"/>
              <a:buFont typeface="Noto Sans Symbols"/>
              <a:buChar char="❖"/>
            </a:pPr>
            <a:r>
              <a:rPr b="0" i="0" lang="en-US" sz="2000" u="none">
                <a:solidFill>
                  <a:srgbClr val="000099"/>
                </a:solidFill>
                <a:latin typeface="Arial"/>
                <a:ea typeface="Arial"/>
                <a:cs typeface="Arial"/>
                <a:sym typeface="Arial"/>
              </a:rPr>
              <a:t>identification:</a:t>
            </a:r>
            <a:r>
              <a:rPr b="0" i="0" lang="en-US" sz="2000" u="none">
                <a:solidFill>
                  <a:schemeClr val="dk1"/>
                </a:solidFill>
                <a:latin typeface="Arial"/>
                <a:ea typeface="Arial"/>
                <a:cs typeface="Arial"/>
                <a:sym typeface="Arial"/>
              </a:rPr>
              <a:t> số 16 bit xác định 1 truy vấn, hoặc trả lời cho truy vấn có cùng số này</a:t>
            </a:r>
            <a:endParaRPr/>
          </a:p>
          <a:p>
            <a:pPr indent="-342900" lvl="0" marL="342900" marR="0" rtl="0" algn="just">
              <a:lnSpc>
                <a:spcPct val="100000"/>
              </a:lnSpc>
              <a:spcBef>
                <a:spcPts val="400"/>
              </a:spcBef>
              <a:spcAft>
                <a:spcPts val="0"/>
              </a:spcAft>
              <a:buClr>
                <a:srgbClr val="000099"/>
              </a:buClr>
              <a:buSzPts val="1500"/>
              <a:buFont typeface="Noto Sans Symbols"/>
              <a:buChar char="❖"/>
            </a:pPr>
            <a:r>
              <a:rPr b="0" i="0" lang="en-US" sz="2000" u="none">
                <a:solidFill>
                  <a:srgbClr val="000099"/>
                </a:solidFill>
                <a:latin typeface="Arial"/>
                <a:ea typeface="Arial"/>
                <a:cs typeface="Arial"/>
                <a:sym typeface="Arial"/>
              </a:rPr>
              <a:t>flags:</a:t>
            </a:r>
            <a:endParaRPr/>
          </a:p>
          <a:p>
            <a:pPr indent="-285750" lvl="1" marL="742950" marR="0" rtl="0" algn="just">
              <a:lnSpc>
                <a:spcPct val="100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Truy vấn hoặc trả lời</a:t>
            </a:r>
            <a:endParaRPr/>
          </a:p>
          <a:p>
            <a:pPr indent="-285750" lvl="1" marL="742950" marR="0" rtl="0" algn="just">
              <a:lnSpc>
                <a:spcPct val="100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Mong muốn đệ quy</a:t>
            </a:r>
            <a:endParaRPr/>
          </a:p>
          <a:p>
            <a:pPr indent="-285750" lvl="1" marL="742950" marR="0" rtl="0" algn="just">
              <a:lnSpc>
                <a:spcPct val="100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Đệ quy sẵn sàng</a:t>
            </a:r>
            <a:endParaRPr/>
          </a:p>
          <a:p>
            <a:pPr indent="-285750" lvl="1" marL="742950" marR="0" rtl="0" algn="just">
              <a:lnSpc>
                <a:spcPct val="100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Trả lời có thẩm quyền</a:t>
            </a:r>
            <a:endParaRPr/>
          </a:p>
        </p:txBody>
      </p:sp>
      <p:grpSp>
        <p:nvGrpSpPr>
          <p:cNvPr id="5005" name="Google Shape;5005;p73"/>
          <p:cNvGrpSpPr/>
          <p:nvPr/>
        </p:nvGrpSpPr>
        <p:grpSpPr>
          <a:xfrm>
            <a:off x="4241800" y="2157412"/>
            <a:ext cx="3725862" cy="4184650"/>
            <a:chOff x="2672" y="1396"/>
            <a:chExt cx="2347" cy="2636"/>
          </a:xfrm>
        </p:grpSpPr>
        <p:sp>
          <p:nvSpPr>
            <p:cNvPr id="5006" name="Google Shape;5006;p73"/>
            <p:cNvSpPr txBox="1"/>
            <p:nvPr/>
          </p:nvSpPr>
          <p:spPr>
            <a:xfrm>
              <a:off x="2742" y="1396"/>
              <a:ext cx="2277" cy="2585"/>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007" name="Google Shape;5007;p73"/>
            <p:cNvSpPr txBox="1"/>
            <p:nvPr/>
          </p:nvSpPr>
          <p:spPr>
            <a:xfrm>
              <a:off x="2688" y="1447"/>
              <a:ext cx="2277" cy="258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008" name="Google Shape;5008;p73"/>
            <p:cNvCxnSpPr/>
            <p:nvPr/>
          </p:nvCxnSpPr>
          <p:spPr>
            <a:xfrm>
              <a:off x="2681" y="3606"/>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09" name="Google Shape;5009;p73"/>
            <p:cNvCxnSpPr/>
            <p:nvPr/>
          </p:nvCxnSpPr>
          <p:spPr>
            <a:xfrm>
              <a:off x="2688" y="3174"/>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10" name="Google Shape;5010;p73"/>
            <p:cNvCxnSpPr/>
            <p:nvPr/>
          </p:nvCxnSpPr>
          <p:spPr>
            <a:xfrm>
              <a:off x="2681" y="2742"/>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11" name="Google Shape;5011;p73"/>
            <p:cNvCxnSpPr/>
            <p:nvPr/>
          </p:nvCxnSpPr>
          <p:spPr>
            <a:xfrm>
              <a:off x="2681" y="2317"/>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12" name="Google Shape;5012;p73"/>
            <p:cNvCxnSpPr/>
            <p:nvPr/>
          </p:nvCxnSpPr>
          <p:spPr>
            <a:xfrm>
              <a:off x="2680" y="2029"/>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13" name="Google Shape;5013;p73"/>
            <p:cNvCxnSpPr/>
            <p:nvPr/>
          </p:nvCxnSpPr>
          <p:spPr>
            <a:xfrm>
              <a:off x="2672" y="1745"/>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14" name="Google Shape;5014;p73"/>
            <p:cNvCxnSpPr/>
            <p:nvPr/>
          </p:nvCxnSpPr>
          <p:spPr>
            <a:xfrm>
              <a:off x="3826" y="1454"/>
              <a:ext cx="2" cy="857"/>
            </a:xfrm>
            <a:prstGeom prst="straightConnector1">
              <a:avLst/>
            </a:prstGeom>
            <a:noFill/>
            <a:ln cap="flat" cmpd="sng" w="19050">
              <a:solidFill>
                <a:schemeClr val="dk1"/>
              </a:solidFill>
              <a:prstDash val="solid"/>
              <a:miter lim="800000"/>
              <a:headEnd len="med" w="med" type="none"/>
              <a:tailEnd len="med" w="med" type="none"/>
            </a:ln>
          </p:spPr>
        </p:cxnSp>
        <p:sp>
          <p:nvSpPr>
            <p:cNvPr id="5015" name="Google Shape;5015;p73"/>
            <p:cNvSpPr txBox="1"/>
            <p:nvPr/>
          </p:nvSpPr>
          <p:spPr>
            <a:xfrm>
              <a:off x="2842" y="1492"/>
              <a:ext cx="826"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identification</a:t>
              </a:r>
              <a:endParaRPr/>
            </a:p>
          </p:txBody>
        </p:sp>
        <p:sp>
          <p:nvSpPr>
            <p:cNvPr id="5016" name="Google Shape;5016;p73"/>
            <p:cNvSpPr txBox="1"/>
            <p:nvPr/>
          </p:nvSpPr>
          <p:spPr>
            <a:xfrm>
              <a:off x="4180" y="1492"/>
              <a:ext cx="386"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flags</a:t>
              </a:r>
              <a:endParaRPr/>
            </a:p>
          </p:txBody>
        </p:sp>
        <p:sp>
          <p:nvSpPr>
            <p:cNvPr id="5017" name="Google Shape;5017;p73"/>
            <p:cNvSpPr txBox="1"/>
            <p:nvPr/>
          </p:nvSpPr>
          <p:spPr>
            <a:xfrm>
              <a:off x="2862" y="1780"/>
              <a:ext cx="770"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questions</a:t>
              </a:r>
              <a:endParaRPr/>
            </a:p>
          </p:txBody>
        </p:sp>
        <p:sp>
          <p:nvSpPr>
            <p:cNvPr id="5018" name="Google Shape;5018;p73"/>
            <p:cNvSpPr txBox="1"/>
            <p:nvPr/>
          </p:nvSpPr>
          <p:spPr>
            <a:xfrm>
              <a:off x="2789" y="2417"/>
              <a:ext cx="2065"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questions (variable # of questions)</a:t>
              </a:r>
              <a:endParaRPr/>
            </a:p>
          </p:txBody>
        </p:sp>
        <p:sp>
          <p:nvSpPr>
            <p:cNvPr id="5019" name="Google Shape;5019;p73"/>
            <p:cNvSpPr txBox="1"/>
            <p:nvPr/>
          </p:nvSpPr>
          <p:spPr>
            <a:xfrm>
              <a:off x="3866" y="2067"/>
              <a:ext cx="1053"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additional RRs</a:t>
              </a:r>
              <a:endParaRPr/>
            </a:p>
          </p:txBody>
        </p:sp>
        <p:sp>
          <p:nvSpPr>
            <p:cNvPr id="5020" name="Google Shape;5020;p73"/>
            <p:cNvSpPr txBox="1"/>
            <p:nvPr/>
          </p:nvSpPr>
          <p:spPr>
            <a:xfrm>
              <a:off x="2762" y="2068"/>
              <a:ext cx="998"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authority RRs</a:t>
              </a:r>
              <a:endParaRPr/>
            </a:p>
          </p:txBody>
        </p:sp>
        <p:sp>
          <p:nvSpPr>
            <p:cNvPr id="5021" name="Google Shape;5021;p73"/>
            <p:cNvSpPr txBox="1"/>
            <p:nvPr/>
          </p:nvSpPr>
          <p:spPr>
            <a:xfrm>
              <a:off x="3928" y="1786"/>
              <a:ext cx="919"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answer RRs</a:t>
              </a:r>
              <a:endParaRPr/>
            </a:p>
          </p:txBody>
        </p:sp>
        <p:sp>
          <p:nvSpPr>
            <p:cNvPr id="5022" name="Google Shape;5022;p73"/>
            <p:cNvSpPr txBox="1"/>
            <p:nvPr/>
          </p:nvSpPr>
          <p:spPr>
            <a:xfrm>
              <a:off x="2983" y="2848"/>
              <a:ext cx="1695"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answers (variable # of RRs)</a:t>
              </a:r>
              <a:endParaRPr/>
            </a:p>
          </p:txBody>
        </p:sp>
        <p:sp>
          <p:nvSpPr>
            <p:cNvPr id="5023" name="Google Shape;5023;p73"/>
            <p:cNvSpPr txBox="1"/>
            <p:nvPr/>
          </p:nvSpPr>
          <p:spPr>
            <a:xfrm>
              <a:off x="3002" y="3280"/>
              <a:ext cx="1710"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authority (variable # of RRs)</a:t>
              </a:r>
              <a:endParaRPr/>
            </a:p>
          </p:txBody>
        </p:sp>
        <p:sp>
          <p:nvSpPr>
            <p:cNvPr id="5024" name="Google Shape;5024;p73"/>
            <p:cNvSpPr txBox="1"/>
            <p:nvPr/>
          </p:nvSpPr>
          <p:spPr>
            <a:xfrm>
              <a:off x="2811" y="3700"/>
              <a:ext cx="2007"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additional info (variable # of RRs)</a:t>
              </a:r>
              <a:endParaRPr/>
            </a:p>
          </p:txBody>
        </p:sp>
      </p:grpSp>
      <p:cxnSp>
        <p:nvCxnSpPr>
          <p:cNvPr id="5025" name="Google Shape;5025;p73"/>
          <p:cNvCxnSpPr/>
          <p:nvPr/>
        </p:nvCxnSpPr>
        <p:spPr>
          <a:xfrm flipH="1" rot="10800000">
            <a:off x="3282950" y="2568575"/>
            <a:ext cx="1300162" cy="265112"/>
          </a:xfrm>
          <a:prstGeom prst="straightConnector1">
            <a:avLst/>
          </a:prstGeom>
          <a:noFill/>
          <a:ln cap="flat" cmpd="sng" w="12700">
            <a:solidFill>
              <a:srgbClr val="CC0000"/>
            </a:solidFill>
            <a:prstDash val="solid"/>
            <a:miter lim="800000"/>
            <a:headEnd len="med" w="med" type="none"/>
            <a:tailEnd len="med" w="med" type="none"/>
          </a:ln>
        </p:spPr>
      </p:cxnSp>
      <p:cxnSp>
        <p:nvCxnSpPr>
          <p:cNvPr id="5026" name="Google Shape;5026;p73"/>
          <p:cNvCxnSpPr/>
          <p:nvPr/>
        </p:nvCxnSpPr>
        <p:spPr>
          <a:xfrm flipH="1" rot="10800000">
            <a:off x="1754187" y="2547937"/>
            <a:ext cx="4951412" cy="1768475"/>
          </a:xfrm>
          <a:prstGeom prst="straightConnector1">
            <a:avLst/>
          </a:prstGeom>
          <a:noFill/>
          <a:ln cap="flat" cmpd="sng" w="12700">
            <a:solidFill>
              <a:srgbClr val="CC0000"/>
            </a:solidFill>
            <a:prstDash val="solid"/>
            <a:miter lim="800000"/>
            <a:headEnd len="med" w="med" type="none"/>
            <a:tailEnd len="med" w="med" type="none"/>
          </a:ln>
        </p:spPr>
      </p:cxnSp>
      <p:grpSp>
        <p:nvGrpSpPr>
          <p:cNvPr id="5027" name="Google Shape;5027;p73"/>
          <p:cNvGrpSpPr/>
          <p:nvPr/>
        </p:nvGrpSpPr>
        <p:grpSpPr>
          <a:xfrm>
            <a:off x="4271962" y="1895475"/>
            <a:ext cx="1747837" cy="274637"/>
            <a:chOff x="2691" y="1194"/>
            <a:chExt cx="1101" cy="173"/>
          </a:xfrm>
        </p:grpSpPr>
        <p:sp>
          <p:nvSpPr>
            <p:cNvPr id="5028" name="Google Shape;5028;p73"/>
            <p:cNvSpPr txBox="1"/>
            <p:nvPr/>
          </p:nvSpPr>
          <p:spPr>
            <a:xfrm>
              <a:off x="3032" y="1194"/>
              <a:ext cx="425" cy="17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 bytes</a:t>
              </a:r>
              <a:endParaRPr/>
            </a:p>
          </p:txBody>
        </p:sp>
        <p:cxnSp>
          <p:nvCxnSpPr>
            <p:cNvPr id="5029" name="Google Shape;5029;p73"/>
            <p:cNvCxnSpPr/>
            <p:nvPr/>
          </p:nvCxnSpPr>
          <p:spPr>
            <a:xfrm>
              <a:off x="3465" y="1284"/>
              <a:ext cx="327"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030" name="Google Shape;5030;p73"/>
            <p:cNvCxnSpPr/>
            <p:nvPr/>
          </p:nvCxnSpPr>
          <p:spPr>
            <a:xfrm rot="10800000">
              <a:off x="2691" y="1284"/>
              <a:ext cx="327"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031" name="Google Shape;5031;p73"/>
          <p:cNvGrpSpPr/>
          <p:nvPr/>
        </p:nvGrpSpPr>
        <p:grpSpPr>
          <a:xfrm>
            <a:off x="6046787" y="1895475"/>
            <a:ext cx="1747837" cy="274637"/>
            <a:chOff x="2691" y="1194"/>
            <a:chExt cx="1101" cy="173"/>
          </a:xfrm>
        </p:grpSpPr>
        <p:sp>
          <p:nvSpPr>
            <p:cNvPr id="5032" name="Google Shape;5032;p73"/>
            <p:cNvSpPr txBox="1"/>
            <p:nvPr/>
          </p:nvSpPr>
          <p:spPr>
            <a:xfrm>
              <a:off x="3032" y="1194"/>
              <a:ext cx="425" cy="17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 bytes</a:t>
              </a:r>
              <a:endParaRPr/>
            </a:p>
          </p:txBody>
        </p:sp>
        <p:cxnSp>
          <p:nvCxnSpPr>
            <p:cNvPr id="5033" name="Google Shape;5033;p73"/>
            <p:cNvCxnSpPr/>
            <p:nvPr/>
          </p:nvCxnSpPr>
          <p:spPr>
            <a:xfrm>
              <a:off x="3465" y="1284"/>
              <a:ext cx="327"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034" name="Google Shape;5034;p73"/>
            <p:cNvCxnSpPr/>
            <p:nvPr/>
          </p:nvCxnSpPr>
          <p:spPr>
            <a:xfrm rot="10800000">
              <a:off x="2691" y="1284"/>
              <a:ext cx="327" cy="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9" name="Shape 5039"/>
        <p:cNvGrpSpPr/>
        <p:nvPr/>
      </p:nvGrpSpPr>
      <p:grpSpPr>
        <a:xfrm>
          <a:off x="0" y="0"/>
          <a:ext cx="0" cy="0"/>
          <a:chOff x="0" y="0"/>
          <a:chExt cx="0" cy="0"/>
        </a:xfrm>
      </p:grpSpPr>
      <p:sp>
        <p:nvSpPr>
          <p:cNvPr id="5040" name="Google Shape;5040;p7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041" name="Google Shape;5041;p7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5042" name="Google Shape;5042;p74"/>
          <p:cNvSpPr txBox="1"/>
          <p:nvPr/>
        </p:nvSpPr>
        <p:spPr>
          <a:xfrm>
            <a:off x="758825" y="2921000"/>
            <a:ext cx="2630487" cy="615950"/>
          </a:xfrm>
          <a:prstGeom prst="rect">
            <a:avLst/>
          </a:prstGeom>
          <a:noFill/>
          <a:ln>
            <a:noFill/>
          </a:ln>
        </p:spPr>
        <p:txBody>
          <a:bodyPr anchorCtr="0" anchor="ctr" bIns="45700" lIns="91425" spcFirstLastPara="1" rIns="91425" wrap="square" tIns="45700">
            <a:spAutoFit/>
          </a:bodyPr>
          <a:lstStyle/>
          <a:p>
            <a:pPr indent="0" lvl="0" marL="0" marR="0" rtl="0" algn="just">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Các trường name, </a:t>
            </a:r>
            <a:endParaRPr/>
          </a:p>
          <a:p>
            <a:pPr indent="0" lvl="0" marL="0" marR="0" rtl="0" algn="just">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type cho một truy vấn</a:t>
            </a:r>
            <a:endParaRPr/>
          </a:p>
        </p:txBody>
      </p:sp>
      <p:sp>
        <p:nvSpPr>
          <p:cNvPr id="5043" name="Google Shape;5043;p74"/>
          <p:cNvSpPr txBox="1"/>
          <p:nvPr/>
        </p:nvSpPr>
        <p:spPr>
          <a:xfrm>
            <a:off x="1965325" y="3675062"/>
            <a:ext cx="2168525" cy="615950"/>
          </a:xfrm>
          <a:prstGeom prst="rect">
            <a:avLst/>
          </a:prstGeom>
          <a:noFill/>
          <a:ln>
            <a:noFill/>
          </a:ln>
        </p:spPr>
        <p:txBody>
          <a:bodyPr anchorCtr="0" anchor="ctr" bIns="45700" lIns="91425" spcFirstLastPara="1" rIns="91425" wrap="square" tIns="45700">
            <a:spAutoFit/>
          </a:bodyPr>
          <a:lstStyle/>
          <a:p>
            <a:pPr indent="0" lvl="0" marL="0" marR="0" rtl="0" algn="just">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Các RRs để trả lời truy vấn</a:t>
            </a:r>
            <a:endParaRPr/>
          </a:p>
        </p:txBody>
      </p:sp>
      <p:sp>
        <p:nvSpPr>
          <p:cNvPr id="5044" name="Google Shape;5044;p74"/>
          <p:cNvSpPr txBox="1"/>
          <p:nvPr/>
        </p:nvSpPr>
        <p:spPr>
          <a:xfrm>
            <a:off x="477837" y="4645025"/>
            <a:ext cx="3373437" cy="615950"/>
          </a:xfrm>
          <a:prstGeom prst="rect">
            <a:avLst/>
          </a:prstGeom>
          <a:noFill/>
          <a:ln>
            <a:noFill/>
          </a:ln>
        </p:spPr>
        <p:txBody>
          <a:bodyPr anchorCtr="0" anchor="ctr" bIns="45700" lIns="91425" spcFirstLastPara="1" rIns="91425" wrap="square" tIns="45700">
            <a:spAutoFit/>
          </a:bodyPr>
          <a:lstStyle/>
          <a:p>
            <a:pPr indent="0" lvl="0" marL="0" marR="0" rtl="0" algn="just">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Các bản ghi thông tin về</a:t>
            </a:r>
            <a:endParaRPr/>
          </a:p>
          <a:p>
            <a:pPr indent="0" lvl="0" marL="0" marR="0" rtl="0" algn="just">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các máy chủ có thẩm quyền</a:t>
            </a:r>
            <a:endParaRPr/>
          </a:p>
        </p:txBody>
      </p:sp>
      <p:sp>
        <p:nvSpPr>
          <p:cNvPr id="5045" name="Google Shape;5045;p74"/>
          <p:cNvSpPr txBox="1"/>
          <p:nvPr/>
        </p:nvSpPr>
        <p:spPr>
          <a:xfrm>
            <a:off x="1116012" y="5260975"/>
            <a:ext cx="2847975" cy="7080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Thông tin “hữu ích” </a:t>
            </a:r>
            <a:endParaRPr/>
          </a:p>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bổ sung có thể sẽ dùng</a:t>
            </a:r>
            <a:endParaRPr/>
          </a:p>
        </p:txBody>
      </p:sp>
      <p:grpSp>
        <p:nvGrpSpPr>
          <p:cNvPr id="5046" name="Google Shape;5046;p74"/>
          <p:cNvGrpSpPr/>
          <p:nvPr/>
        </p:nvGrpSpPr>
        <p:grpSpPr>
          <a:xfrm>
            <a:off x="4521200" y="1649412"/>
            <a:ext cx="3725862" cy="4184650"/>
            <a:chOff x="2672" y="1396"/>
            <a:chExt cx="2347" cy="2636"/>
          </a:xfrm>
        </p:grpSpPr>
        <p:sp>
          <p:nvSpPr>
            <p:cNvPr id="5047" name="Google Shape;5047;p74"/>
            <p:cNvSpPr txBox="1"/>
            <p:nvPr/>
          </p:nvSpPr>
          <p:spPr>
            <a:xfrm>
              <a:off x="2742" y="1396"/>
              <a:ext cx="2277" cy="2585"/>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048" name="Google Shape;5048;p74"/>
            <p:cNvSpPr txBox="1"/>
            <p:nvPr/>
          </p:nvSpPr>
          <p:spPr>
            <a:xfrm>
              <a:off x="2688" y="1447"/>
              <a:ext cx="2277" cy="258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049" name="Google Shape;5049;p74"/>
            <p:cNvCxnSpPr/>
            <p:nvPr/>
          </p:nvCxnSpPr>
          <p:spPr>
            <a:xfrm>
              <a:off x="2681" y="3606"/>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50" name="Google Shape;5050;p74"/>
            <p:cNvCxnSpPr/>
            <p:nvPr/>
          </p:nvCxnSpPr>
          <p:spPr>
            <a:xfrm>
              <a:off x="2688" y="3174"/>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51" name="Google Shape;5051;p74"/>
            <p:cNvCxnSpPr/>
            <p:nvPr/>
          </p:nvCxnSpPr>
          <p:spPr>
            <a:xfrm>
              <a:off x="2681" y="2742"/>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52" name="Google Shape;5052;p74"/>
            <p:cNvCxnSpPr/>
            <p:nvPr/>
          </p:nvCxnSpPr>
          <p:spPr>
            <a:xfrm>
              <a:off x="2681" y="2317"/>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53" name="Google Shape;5053;p74"/>
            <p:cNvCxnSpPr/>
            <p:nvPr/>
          </p:nvCxnSpPr>
          <p:spPr>
            <a:xfrm>
              <a:off x="2680" y="2029"/>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54" name="Google Shape;5054;p74"/>
            <p:cNvCxnSpPr/>
            <p:nvPr/>
          </p:nvCxnSpPr>
          <p:spPr>
            <a:xfrm>
              <a:off x="2672" y="1745"/>
              <a:ext cx="2297" cy="0"/>
            </a:xfrm>
            <a:prstGeom prst="straightConnector1">
              <a:avLst/>
            </a:prstGeom>
            <a:noFill/>
            <a:ln cap="flat" cmpd="sng" w="19050">
              <a:solidFill>
                <a:schemeClr val="dk1"/>
              </a:solidFill>
              <a:prstDash val="solid"/>
              <a:miter lim="800000"/>
              <a:headEnd len="med" w="med" type="none"/>
              <a:tailEnd len="med" w="med" type="none"/>
            </a:ln>
          </p:spPr>
        </p:cxnSp>
        <p:cxnSp>
          <p:nvCxnSpPr>
            <p:cNvPr id="5055" name="Google Shape;5055;p74"/>
            <p:cNvCxnSpPr/>
            <p:nvPr/>
          </p:nvCxnSpPr>
          <p:spPr>
            <a:xfrm>
              <a:off x="3826" y="1454"/>
              <a:ext cx="2" cy="857"/>
            </a:xfrm>
            <a:prstGeom prst="straightConnector1">
              <a:avLst/>
            </a:prstGeom>
            <a:noFill/>
            <a:ln cap="flat" cmpd="sng" w="19050">
              <a:solidFill>
                <a:schemeClr val="dk1"/>
              </a:solidFill>
              <a:prstDash val="solid"/>
              <a:miter lim="800000"/>
              <a:headEnd len="med" w="med" type="none"/>
              <a:tailEnd len="med" w="med" type="none"/>
            </a:ln>
          </p:spPr>
        </p:cxnSp>
        <p:sp>
          <p:nvSpPr>
            <p:cNvPr id="5056" name="Google Shape;5056;p74"/>
            <p:cNvSpPr txBox="1"/>
            <p:nvPr/>
          </p:nvSpPr>
          <p:spPr>
            <a:xfrm>
              <a:off x="2842" y="1492"/>
              <a:ext cx="826"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identification</a:t>
              </a:r>
              <a:endParaRPr/>
            </a:p>
          </p:txBody>
        </p:sp>
        <p:sp>
          <p:nvSpPr>
            <p:cNvPr id="5057" name="Google Shape;5057;p74"/>
            <p:cNvSpPr txBox="1"/>
            <p:nvPr/>
          </p:nvSpPr>
          <p:spPr>
            <a:xfrm>
              <a:off x="4180" y="1492"/>
              <a:ext cx="386"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flags</a:t>
              </a:r>
              <a:endParaRPr/>
            </a:p>
          </p:txBody>
        </p:sp>
        <p:sp>
          <p:nvSpPr>
            <p:cNvPr id="5058" name="Google Shape;5058;p74"/>
            <p:cNvSpPr txBox="1"/>
            <p:nvPr/>
          </p:nvSpPr>
          <p:spPr>
            <a:xfrm>
              <a:off x="2862" y="1780"/>
              <a:ext cx="770"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questions</a:t>
              </a:r>
              <a:endParaRPr/>
            </a:p>
          </p:txBody>
        </p:sp>
        <p:sp>
          <p:nvSpPr>
            <p:cNvPr id="5059" name="Google Shape;5059;p74"/>
            <p:cNvSpPr txBox="1"/>
            <p:nvPr/>
          </p:nvSpPr>
          <p:spPr>
            <a:xfrm>
              <a:off x="2789" y="2417"/>
              <a:ext cx="2065"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questions (variable # of questions)</a:t>
              </a:r>
              <a:endParaRPr/>
            </a:p>
          </p:txBody>
        </p:sp>
        <p:sp>
          <p:nvSpPr>
            <p:cNvPr id="5060" name="Google Shape;5060;p74"/>
            <p:cNvSpPr txBox="1"/>
            <p:nvPr/>
          </p:nvSpPr>
          <p:spPr>
            <a:xfrm>
              <a:off x="3866" y="2067"/>
              <a:ext cx="1053"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additional RRs</a:t>
              </a:r>
              <a:endParaRPr/>
            </a:p>
          </p:txBody>
        </p:sp>
        <p:sp>
          <p:nvSpPr>
            <p:cNvPr id="5061" name="Google Shape;5061;p74"/>
            <p:cNvSpPr txBox="1"/>
            <p:nvPr/>
          </p:nvSpPr>
          <p:spPr>
            <a:xfrm>
              <a:off x="2762" y="2068"/>
              <a:ext cx="998"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authority RRs</a:t>
              </a:r>
              <a:endParaRPr/>
            </a:p>
          </p:txBody>
        </p:sp>
        <p:sp>
          <p:nvSpPr>
            <p:cNvPr id="5062" name="Google Shape;5062;p74"/>
            <p:cNvSpPr txBox="1"/>
            <p:nvPr/>
          </p:nvSpPr>
          <p:spPr>
            <a:xfrm>
              <a:off x="3928" y="1786"/>
              <a:ext cx="919"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answer RRs</a:t>
              </a:r>
              <a:endParaRPr/>
            </a:p>
          </p:txBody>
        </p:sp>
        <p:sp>
          <p:nvSpPr>
            <p:cNvPr id="5063" name="Google Shape;5063;p74"/>
            <p:cNvSpPr txBox="1"/>
            <p:nvPr/>
          </p:nvSpPr>
          <p:spPr>
            <a:xfrm>
              <a:off x="2983" y="2848"/>
              <a:ext cx="1695"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answers (variable # of RRs)</a:t>
              </a:r>
              <a:endParaRPr/>
            </a:p>
          </p:txBody>
        </p:sp>
        <p:sp>
          <p:nvSpPr>
            <p:cNvPr id="5064" name="Google Shape;5064;p74"/>
            <p:cNvSpPr txBox="1"/>
            <p:nvPr/>
          </p:nvSpPr>
          <p:spPr>
            <a:xfrm>
              <a:off x="3002" y="3280"/>
              <a:ext cx="1710"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authority (variable # of RRs)</a:t>
              </a:r>
              <a:endParaRPr/>
            </a:p>
          </p:txBody>
        </p:sp>
        <p:sp>
          <p:nvSpPr>
            <p:cNvPr id="5065" name="Google Shape;5065;p74"/>
            <p:cNvSpPr txBox="1"/>
            <p:nvPr/>
          </p:nvSpPr>
          <p:spPr>
            <a:xfrm>
              <a:off x="2811" y="3700"/>
              <a:ext cx="2007" cy="2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additional info (variable # of RRs)</a:t>
              </a:r>
              <a:endParaRPr/>
            </a:p>
          </p:txBody>
        </p:sp>
      </p:grpSp>
      <p:cxnSp>
        <p:nvCxnSpPr>
          <p:cNvPr id="5066" name="Google Shape;5066;p74"/>
          <p:cNvCxnSpPr/>
          <p:nvPr/>
        </p:nvCxnSpPr>
        <p:spPr>
          <a:xfrm rot="10800000">
            <a:off x="3381375" y="5495925"/>
            <a:ext cx="1371600" cy="0"/>
          </a:xfrm>
          <a:prstGeom prst="straightConnector1">
            <a:avLst/>
          </a:prstGeom>
          <a:noFill/>
          <a:ln cap="flat" cmpd="sng" w="19050">
            <a:solidFill>
              <a:srgbClr val="CC0000"/>
            </a:solidFill>
            <a:prstDash val="solid"/>
            <a:miter lim="800000"/>
            <a:headEnd len="med" w="med" type="none"/>
            <a:tailEnd len="med" w="med" type="none"/>
          </a:ln>
        </p:spPr>
      </p:cxnSp>
      <p:cxnSp>
        <p:nvCxnSpPr>
          <p:cNvPr id="5067" name="Google Shape;5067;p74"/>
          <p:cNvCxnSpPr/>
          <p:nvPr/>
        </p:nvCxnSpPr>
        <p:spPr>
          <a:xfrm rot="10800000">
            <a:off x="3389312" y="4837112"/>
            <a:ext cx="1371600" cy="0"/>
          </a:xfrm>
          <a:prstGeom prst="straightConnector1">
            <a:avLst/>
          </a:prstGeom>
          <a:noFill/>
          <a:ln cap="flat" cmpd="sng" w="19050">
            <a:solidFill>
              <a:srgbClr val="CC0000"/>
            </a:solidFill>
            <a:prstDash val="solid"/>
            <a:miter lim="800000"/>
            <a:headEnd len="med" w="med" type="none"/>
            <a:tailEnd len="med" w="med" type="none"/>
          </a:ln>
        </p:spPr>
      </p:cxnSp>
      <p:cxnSp>
        <p:nvCxnSpPr>
          <p:cNvPr id="5068" name="Google Shape;5068;p74"/>
          <p:cNvCxnSpPr/>
          <p:nvPr/>
        </p:nvCxnSpPr>
        <p:spPr>
          <a:xfrm rot="10800000">
            <a:off x="3397250" y="4178300"/>
            <a:ext cx="1371600" cy="0"/>
          </a:xfrm>
          <a:prstGeom prst="straightConnector1">
            <a:avLst/>
          </a:prstGeom>
          <a:noFill/>
          <a:ln cap="flat" cmpd="sng" w="19050">
            <a:solidFill>
              <a:srgbClr val="CC0000"/>
            </a:solidFill>
            <a:prstDash val="solid"/>
            <a:miter lim="800000"/>
            <a:headEnd len="med" w="med" type="none"/>
            <a:tailEnd len="med" w="med" type="none"/>
          </a:ln>
        </p:spPr>
      </p:cxnSp>
      <p:cxnSp>
        <p:nvCxnSpPr>
          <p:cNvPr id="5069" name="Google Shape;5069;p74"/>
          <p:cNvCxnSpPr/>
          <p:nvPr/>
        </p:nvCxnSpPr>
        <p:spPr>
          <a:xfrm rot="10800000">
            <a:off x="3382962" y="3452812"/>
            <a:ext cx="1371600" cy="0"/>
          </a:xfrm>
          <a:prstGeom prst="straightConnector1">
            <a:avLst/>
          </a:prstGeom>
          <a:noFill/>
          <a:ln cap="flat" cmpd="sng" w="19050">
            <a:solidFill>
              <a:srgbClr val="CC0000"/>
            </a:solidFill>
            <a:prstDash val="solid"/>
            <a:miter lim="800000"/>
            <a:headEnd len="med" w="med" type="none"/>
            <a:tailEnd len="med" w="med" type="none"/>
          </a:ln>
        </p:spPr>
      </p:cxnSp>
      <p:pic>
        <p:nvPicPr>
          <p:cNvPr descr="underline_base" id="5070" name="Google Shape;5070;p74"/>
          <p:cNvPicPr preferRelativeResize="0"/>
          <p:nvPr/>
        </p:nvPicPr>
        <p:blipFill rotWithShape="1">
          <a:blip r:embed="rId3">
            <a:alphaModFix/>
          </a:blip>
          <a:srcRect b="0" l="0" r="0" t="0"/>
          <a:stretch/>
        </p:blipFill>
        <p:spPr>
          <a:xfrm>
            <a:off x="495300" y="885825"/>
            <a:ext cx="5484812" cy="173037"/>
          </a:xfrm>
          <a:prstGeom prst="rect">
            <a:avLst/>
          </a:prstGeom>
          <a:noFill/>
          <a:ln>
            <a:noFill/>
          </a:ln>
        </p:spPr>
      </p:pic>
      <p:sp>
        <p:nvSpPr>
          <p:cNvPr id="5071" name="Google Shape;5071;p74"/>
          <p:cNvSpPr txBox="1"/>
          <p:nvPr/>
        </p:nvSpPr>
        <p:spPr>
          <a:xfrm>
            <a:off x="446087" y="217487"/>
            <a:ext cx="8378825" cy="8604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Giao thức và các thông điệp DNS</a:t>
            </a:r>
            <a:endParaRPr/>
          </a:p>
        </p:txBody>
      </p:sp>
      <p:grpSp>
        <p:nvGrpSpPr>
          <p:cNvPr id="5072" name="Google Shape;5072;p74"/>
          <p:cNvGrpSpPr/>
          <p:nvPr/>
        </p:nvGrpSpPr>
        <p:grpSpPr>
          <a:xfrm>
            <a:off x="4551362" y="1328737"/>
            <a:ext cx="1747837" cy="274637"/>
            <a:chOff x="2691" y="1194"/>
            <a:chExt cx="1101" cy="173"/>
          </a:xfrm>
        </p:grpSpPr>
        <p:sp>
          <p:nvSpPr>
            <p:cNvPr id="5073" name="Google Shape;5073;p74"/>
            <p:cNvSpPr txBox="1"/>
            <p:nvPr/>
          </p:nvSpPr>
          <p:spPr>
            <a:xfrm>
              <a:off x="3032" y="1194"/>
              <a:ext cx="425" cy="17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 bytes</a:t>
              </a:r>
              <a:endParaRPr/>
            </a:p>
          </p:txBody>
        </p:sp>
        <p:cxnSp>
          <p:nvCxnSpPr>
            <p:cNvPr id="5074" name="Google Shape;5074;p74"/>
            <p:cNvCxnSpPr/>
            <p:nvPr/>
          </p:nvCxnSpPr>
          <p:spPr>
            <a:xfrm>
              <a:off x="3465" y="1284"/>
              <a:ext cx="327"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075" name="Google Shape;5075;p74"/>
            <p:cNvCxnSpPr/>
            <p:nvPr/>
          </p:nvCxnSpPr>
          <p:spPr>
            <a:xfrm rot="10800000">
              <a:off x="2691" y="1284"/>
              <a:ext cx="327"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5076" name="Google Shape;5076;p74"/>
          <p:cNvGrpSpPr/>
          <p:nvPr/>
        </p:nvGrpSpPr>
        <p:grpSpPr>
          <a:xfrm>
            <a:off x="6326187" y="1328737"/>
            <a:ext cx="1747837" cy="274637"/>
            <a:chOff x="2691" y="1194"/>
            <a:chExt cx="1101" cy="173"/>
          </a:xfrm>
        </p:grpSpPr>
        <p:sp>
          <p:nvSpPr>
            <p:cNvPr id="5077" name="Google Shape;5077;p74"/>
            <p:cNvSpPr txBox="1"/>
            <p:nvPr/>
          </p:nvSpPr>
          <p:spPr>
            <a:xfrm>
              <a:off x="3032" y="1194"/>
              <a:ext cx="425" cy="17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 bytes</a:t>
              </a:r>
              <a:endParaRPr/>
            </a:p>
          </p:txBody>
        </p:sp>
        <p:cxnSp>
          <p:nvCxnSpPr>
            <p:cNvPr id="5078" name="Google Shape;5078;p74"/>
            <p:cNvCxnSpPr/>
            <p:nvPr/>
          </p:nvCxnSpPr>
          <p:spPr>
            <a:xfrm>
              <a:off x="3465" y="1284"/>
              <a:ext cx="327"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079" name="Google Shape;5079;p74"/>
            <p:cNvCxnSpPr/>
            <p:nvPr/>
          </p:nvCxnSpPr>
          <p:spPr>
            <a:xfrm rot="10800000">
              <a:off x="2691" y="1284"/>
              <a:ext cx="327" cy="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4" name="Shape 5084"/>
        <p:cNvGrpSpPr/>
        <p:nvPr/>
      </p:nvGrpSpPr>
      <p:grpSpPr>
        <a:xfrm>
          <a:off x="0" y="0"/>
          <a:ext cx="0" cy="0"/>
          <a:chOff x="0" y="0"/>
          <a:chExt cx="0" cy="0"/>
        </a:xfrm>
      </p:grpSpPr>
      <p:sp>
        <p:nvSpPr>
          <p:cNvPr id="5085" name="Google Shape;5085;p75"/>
          <p:cNvSpPr txBox="1"/>
          <p:nvPr>
            <p:ph type="title"/>
          </p:nvPr>
        </p:nvSpPr>
        <p:spPr>
          <a:xfrm>
            <a:off x="533400" y="134937"/>
            <a:ext cx="8610600" cy="9032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Thêm các bản ghi vào trong </a:t>
            </a:r>
            <a:r>
              <a:rPr b="0" i="0" lang="en-US" sz="4000" u="none">
                <a:solidFill>
                  <a:srgbClr val="000099"/>
                </a:solidFill>
                <a:latin typeface="Arial"/>
                <a:ea typeface="Arial"/>
                <a:cs typeface="Arial"/>
                <a:sym typeface="Arial"/>
              </a:rPr>
              <a:t>DNS</a:t>
            </a:r>
            <a:endParaRPr/>
          </a:p>
        </p:txBody>
      </p:sp>
      <p:sp>
        <p:nvSpPr>
          <p:cNvPr id="5086" name="Google Shape;5086;p7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087" name="Google Shape;5087;p7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5088" name="Google Shape;5088;p75"/>
          <p:cNvPicPr preferRelativeResize="0"/>
          <p:nvPr/>
        </p:nvPicPr>
        <p:blipFill rotWithShape="1">
          <a:blip r:embed="rId3">
            <a:alphaModFix/>
          </a:blip>
          <a:srcRect b="0" l="0" r="0" t="0"/>
          <a:stretch/>
        </p:blipFill>
        <p:spPr>
          <a:xfrm>
            <a:off x="611187" y="963612"/>
            <a:ext cx="6399212" cy="173037"/>
          </a:xfrm>
          <a:prstGeom prst="rect">
            <a:avLst/>
          </a:prstGeom>
          <a:noFill/>
          <a:ln>
            <a:noFill/>
          </a:ln>
        </p:spPr>
      </p:pic>
      <p:sp>
        <p:nvSpPr>
          <p:cNvPr id="5089" name="Google Shape;5089;p75"/>
          <p:cNvSpPr txBox="1"/>
          <p:nvPr>
            <p:ph idx="1" type="body"/>
          </p:nvPr>
        </p:nvSpPr>
        <p:spPr>
          <a:xfrm>
            <a:off x="501650" y="1370012"/>
            <a:ext cx="8456612"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Ví dụ: khởi tạo mới công ty “Network Utopia”</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Đăng ký tên miền networkuptopia.com tại một </a:t>
            </a:r>
            <a:r>
              <a:rPr b="0" i="1" lang="en-US" sz="2800" u="none">
                <a:solidFill>
                  <a:srgbClr val="CC0000"/>
                </a:solidFill>
                <a:latin typeface="Arial"/>
                <a:ea typeface="Arial"/>
                <a:cs typeface="Arial"/>
                <a:sym typeface="Arial"/>
              </a:rPr>
              <a:t>DNS registrar – tổ chức nhận đăng ký tên miền</a:t>
            </a:r>
            <a:r>
              <a:rPr b="0" i="0" lang="en-US" sz="2800" u="none">
                <a:solidFill>
                  <a:schemeClr val="dk1"/>
                </a:solidFill>
                <a:latin typeface="Arial"/>
                <a:ea typeface="Arial"/>
                <a:cs typeface="Arial"/>
                <a:sym typeface="Arial"/>
              </a:rPr>
              <a:t> (như là Network Solutions)</a:t>
            </a:r>
            <a:endParaRPr/>
          </a:p>
          <a:p>
            <a:pPr indent="-285750" lvl="1" marL="742950" rtl="0" algn="l">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Cung cấp tên, địa chỉ IP của máy chủ tên miền có thẩm quyền quản lý tên miền này (primary và secondary)</a:t>
            </a:r>
            <a:endParaRPr/>
          </a:p>
          <a:p>
            <a:pPr indent="-285750" lvl="1" marL="742950" rtl="0" algn="l">
              <a:lnSpc>
                <a:spcPct val="85000"/>
              </a:lnSpc>
              <a:spcBef>
                <a:spcPts val="56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Tổ chức quản lý tên miền thêm hai bản ghi vào trong máy chủ quản lý vùng .com:</a:t>
            </a:r>
            <a:br>
              <a:rPr b="0" i="0" lang="en-US" sz="2800" u="none">
                <a:solidFill>
                  <a:schemeClr val="dk1"/>
                </a:solidFill>
                <a:latin typeface="Arial"/>
                <a:ea typeface="Arial"/>
                <a:cs typeface="Arial"/>
                <a:sym typeface="Arial"/>
              </a:rPr>
            </a:br>
            <a:r>
              <a:rPr b="1" i="0" lang="en-US" sz="2000" u="none">
                <a:solidFill>
                  <a:schemeClr val="dk1"/>
                </a:solidFill>
                <a:latin typeface="Arial"/>
                <a:ea typeface="Arial"/>
                <a:cs typeface="Arial"/>
                <a:sym typeface="Arial"/>
              </a:rPr>
              <a:t>(networkutopia.com, dns1.networkutopia.com, NS)</a:t>
            </a:r>
            <a:endParaRPr/>
          </a:p>
          <a:p>
            <a:pPr indent="-285750" lvl="1" marL="742950" rtl="0" algn="l">
              <a:lnSpc>
                <a:spcPct val="85000"/>
              </a:lnSpc>
              <a:spcBef>
                <a:spcPts val="400"/>
              </a:spcBef>
              <a:spcAft>
                <a:spcPts val="0"/>
              </a:spcAft>
              <a:buSzPts val="2000"/>
              <a:buNone/>
            </a:pPr>
            <a:r>
              <a:rPr b="1" i="0" lang="en-US" sz="2000" u="none">
                <a:solidFill>
                  <a:schemeClr val="dk1"/>
                </a:solidFill>
                <a:latin typeface="Arial"/>
                <a:ea typeface="Arial"/>
                <a:cs typeface="Arial"/>
                <a:sym typeface="Arial"/>
              </a:rPr>
              <a:t>   (dns1.networkutopia.com, 212.212.212.1, A)</a:t>
            </a:r>
            <a:endParaRPr b="0" i="0" sz="2400" u="none">
              <a:solidFill>
                <a:schemeClr val="accent2"/>
              </a:solidFill>
              <a:latin typeface="Arial"/>
              <a:ea typeface="Arial"/>
              <a:cs typeface="Arial"/>
              <a:sym typeface="Arial"/>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Tạo bản ghi type A trong máy chủ có thẩm quyền quản lý networkuptopia.com cho www.networkuptopia.com; và bản ghi type MX cho máy chủ thư điện tử thuộc networkutopia.com</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3" name="Shape 5093"/>
        <p:cNvGrpSpPr/>
        <p:nvPr/>
      </p:nvGrpSpPr>
      <p:grpSpPr>
        <a:xfrm>
          <a:off x="0" y="0"/>
          <a:ext cx="0" cy="0"/>
          <a:chOff x="0" y="0"/>
          <a:chExt cx="0" cy="0"/>
        </a:xfrm>
      </p:grpSpPr>
      <p:sp>
        <p:nvSpPr>
          <p:cNvPr id="5094" name="Google Shape;5094;p76"/>
          <p:cNvSpPr txBox="1"/>
          <p:nvPr>
            <p:ph type="title"/>
          </p:nvPr>
        </p:nvSpPr>
        <p:spPr>
          <a:xfrm>
            <a:off x="533400" y="228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Tấn công DNS</a:t>
            </a:r>
            <a:endParaRPr/>
          </a:p>
        </p:txBody>
      </p:sp>
      <p:sp>
        <p:nvSpPr>
          <p:cNvPr id="5095" name="Google Shape;5095;p76"/>
          <p:cNvSpPr txBox="1"/>
          <p:nvPr>
            <p:ph idx="1" type="body"/>
          </p:nvPr>
        </p:nvSpPr>
        <p:spPr>
          <a:xfrm>
            <a:off x="174625" y="1287462"/>
            <a:ext cx="4168775" cy="4648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820"/>
              <a:buFont typeface="Noto Sans Symbols"/>
              <a:buNone/>
            </a:pPr>
            <a:r>
              <a:rPr b="0" i="0" lang="en-US" sz="2800" u="none">
                <a:solidFill>
                  <a:srgbClr val="22228B"/>
                </a:solidFill>
                <a:latin typeface="Arial"/>
                <a:ea typeface="Arial"/>
                <a:cs typeface="Arial"/>
                <a:sym typeface="Arial"/>
              </a:rPr>
              <a:t>Tấn công DDoS</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Đẩy khối lượng dữ liệu lớn tới các máy chủ gốc</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Không thành công cho đến nay</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Lọc lưu lượng</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Các DNS máy chủ cục bộ lưu tạm các địa chỉ IP của TLD máy chủ, vì thế không cần truy cập máy chủ gốc</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Đẩy khối lượng dữ liệu lớn tới TLD máy chủ</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Nguy hiểm hơn</a:t>
            </a:r>
            <a:endParaRPr/>
          </a:p>
          <a:p>
            <a:pPr indent="-243840" lvl="0" marL="342900" marR="0" rtl="0" algn="l">
              <a:lnSpc>
                <a:spcPct val="85000"/>
              </a:lnSpc>
              <a:spcBef>
                <a:spcPts val="480"/>
              </a:spcBef>
              <a:spcAft>
                <a:spcPts val="0"/>
              </a:spcAft>
              <a:buClr>
                <a:srgbClr val="000099"/>
              </a:buClr>
              <a:buSzPts val="1560"/>
              <a:buFont typeface="Noto Sans Symbols"/>
              <a:buNone/>
            </a:pPr>
            <a:r>
              <a:t/>
            </a:r>
            <a:endParaRPr b="0" i="0" sz="2400" u="none" cap="none" strike="noStrike">
              <a:solidFill>
                <a:schemeClr val="dk1"/>
              </a:solidFill>
              <a:latin typeface="Arial"/>
              <a:ea typeface="Arial"/>
              <a:cs typeface="Arial"/>
              <a:sym typeface="Arial"/>
            </a:endParaRPr>
          </a:p>
        </p:txBody>
      </p:sp>
      <p:sp>
        <p:nvSpPr>
          <p:cNvPr id="5096" name="Google Shape;5096;p76"/>
          <p:cNvSpPr txBox="1"/>
          <p:nvPr>
            <p:ph idx="2" type="body"/>
          </p:nvPr>
        </p:nvSpPr>
        <p:spPr>
          <a:xfrm>
            <a:off x="4467225" y="1335087"/>
            <a:ext cx="4313237" cy="4648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690"/>
              <a:buFont typeface="Noto Sans Symbols"/>
              <a:buNone/>
            </a:pPr>
            <a:r>
              <a:rPr b="0" i="0" lang="en-US" sz="2600" u="none">
                <a:solidFill>
                  <a:srgbClr val="22228B"/>
                </a:solidFill>
                <a:latin typeface="Arial"/>
                <a:ea typeface="Arial"/>
                <a:cs typeface="Arial"/>
                <a:sym typeface="Arial"/>
              </a:rPr>
              <a:t>Tấn công chuyển hướng</a:t>
            </a:r>
            <a:endParaRPr/>
          </a:p>
          <a:p>
            <a:pPr indent="-342900" lvl="0" marL="342900" marR="0" rtl="0" algn="just">
              <a:lnSpc>
                <a:spcPct val="85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Man-in-middle</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Ngăn chặn các truy vấn</a:t>
            </a:r>
            <a:endParaRPr/>
          </a:p>
          <a:p>
            <a:pPr indent="-342900" lvl="0" marL="342900" marR="0" rtl="0" algn="just">
              <a:lnSpc>
                <a:spcPct val="85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Đầu đọc DNS</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Gửi các trả lời giả tạo đến các DNS máy chủ, (sẽ được các máy chủ lưu lại)</a:t>
            </a:r>
            <a:endParaRPr/>
          </a:p>
          <a:p>
            <a:pPr indent="-342900" lvl="0" marL="342900" marR="0" rtl="0" algn="just">
              <a:lnSpc>
                <a:spcPct val="85000"/>
              </a:lnSpc>
              <a:spcBef>
                <a:spcPts val="520"/>
              </a:spcBef>
              <a:spcAft>
                <a:spcPts val="0"/>
              </a:spcAft>
              <a:buClr>
                <a:srgbClr val="000099"/>
              </a:buClr>
              <a:buSzPts val="1690"/>
              <a:buFont typeface="Noto Sans Symbols"/>
              <a:buNone/>
            </a:pPr>
            <a:r>
              <a:rPr b="0" i="0" lang="en-US" sz="2600" u="none">
                <a:solidFill>
                  <a:srgbClr val="22228B"/>
                </a:solidFill>
                <a:latin typeface="Arial"/>
                <a:ea typeface="Arial"/>
                <a:cs typeface="Arial"/>
                <a:sym typeface="Arial"/>
              </a:rPr>
              <a:t>Khai thác DNS cho tấn công DDoS</a:t>
            </a:r>
            <a:endParaRPr/>
          </a:p>
          <a:p>
            <a:pPr indent="-342900" lvl="0" marL="342900" marR="0" rtl="0" algn="just">
              <a:lnSpc>
                <a:spcPct val="85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Gởi các truy vấn với địa chỉ nguồn giả mạo: địa chỉ IP mục tiêu</a:t>
            </a:r>
            <a:endParaRPr/>
          </a:p>
          <a:p>
            <a:pPr indent="-342900" lvl="0" marL="342900" marR="0" rtl="0" algn="just">
              <a:lnSpc>
                <a:spcPct val="85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Yêu cầu khuếch đại</a:t>
            </a:r>
            <a:endParaRPr/>
          </a:p>
        </p:txBody>
      </p:sp>
      <p:sp>
        <p:nvSpPr>
          <p:cNvPr id="5097" name="Google Shape;5097;p7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Application Layer</a:t>
            </a:r>
            <a:endParaRPr/>
          </a:p>
        </p:txBody>
      </p:sp>
      <p:sp>
        <p:nvSpPr>
          <p:cNvPr id="5098" name="Google Shape;5098;p7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5099" name="Google Shape;5099;p76"/>
          <p:cNvPicPr preferRelativeResize="0"/>
          <p:nvPr/>
        </p:nvPicPr>
        <p:blipFill rotWithShape="1">
          <a:blip r:embed="rId3">
            <a:alphaModFix/>
          </a:blip>
          <a:srcRect b="0" l="0" r="0" t="0"/>
          <a:stretch/>
        </p:blipFill>
        <p:spPr>
          <a:xfrm>
            <a:off x="606425" y="1050925"/>
            <a:ext cx="3533775" cy="17303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4" name="Shape 5104"/>
        <p:cNvGrpSpPr/>
        <p:nvPr/>
      </p:nvGrpSpPr>
      <p:grpSpPr>
        <a:xfrm>
          <a:off x="0" y="0"/>
          <a:ext cx="0" cy="0"/>
          <a:chOff x="0" y="0"/>
          <a:chExt cx="0" cy="0"/>
        </a:xfrm>
      </p:grpSpPr>
      <p:sp>
        <p:nvSpPr>
          <p:cNvPr id="5105" name="Google Shape;5105;p7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106" name="Google Shape;5106;p7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5107" name="Google Shape;5107;p77"/>
          <p:cNvSpPr txBox="1"/>
          <p:nvPr/>
        </p:nvSpPr>
        <p:spPr>
          <a:xfrm>
            <a:off x="533400" y="228600"/>
            <a:ext cx="7772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Nội dung</a:t>
            </a:r>
            <a:endParaRPr/>
          </a:p>
        </p:txBody>
      </p:sp>
      <p:sp>
        <p:nvSpPr>
          <p:cNvPr id="5108" name="Google Shape;5108;p77"/>
          <p:cNvSpPr txBox="1"/>
          <p:nvPr/>
        </p:nvSpPr>
        <p:spPr>
          <a:xfrm>
            <a:off x="533400" y="1611312"/>
            <a:ext cx="3978275" cy="4648200"/>
          </a:xfrm>
          <a:prstGeom prst="rect">
            <a:avLst/>
          </a:prstGeom>
          <a:noFill/>
          <a:ln>
            <a:noFill/>
          </a:ln>
        </p:spPr>
        <p:txBody>
          <a:bodyPr anchorCtr="0" anchor="t" bIns="45700" lIns="91425" spcFirstLastPara="1" rIns="91425" wrap="square" tIns="45700">
            <a:noAutofit/>
          </a:bodyPr>
          <a:lstStyle/>
          <a:p>
            <a:pPr indent="-573087" lvl="0" marL="573087" marR="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2.1 Các nguyên lý của các ứng dụng mạng</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2.2 Web và HTTP</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2.3 FTP </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2.4 Thư điện tử</a:t>
            </a:r>
            <a:endParaRPr/>
          </a:p>
          <a:p>
            <a:pPr indent="-285749" lvl="1" marL="912812"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SMTP, POP3, IMAP</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2.5 DNS</a:t>
            </a:r>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5109" name="Google Shape;5109;p77"/>
          <p:cNvSpPr txBox="1"/>
          <p:nvPr/>
        </p:nvSpPr>
        <p:spPr>
          <a:xfrm>
            <a:off x="4673600" y="1600200"/>
            <a:ext cx="3876675" cy="46482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85000"/>
              </a:lnSpc>
              <a:spcBef>
                <a:spcPts val="0"/>
              </a:spcBef>
              <a:spcAft>
                <a:spcPts val="0"/>
              </a:spcAft>
              <a:buClr>
                <a:srgbClr val="C00000"/>
              </a:buClr>
              <a:buSzPts val="2800"/>
              <a:buFont typeface="Arial"/>
              <a:buNone/>
            </a:pPr>
            <a:r>
              <a:rPr b="0" i="0" lang="en-US" sz="2800" u="none">
                <a:solidFill>
                  <a:srgbClr val="C00000"/>
                </a:solidFill>
                <a:latin typeface="Arial"/>
                <a:ea typeface="Arial"/>
                <a:cs typeface="Arial"/>
                <a:sym typeface="Arial"/>
              </a:rPr>
              <a:t>2.6 Các ứng dụng P2P</a:t>
            </a:r>
            <a:endParaRPr/>
          </a:p>
          <a:p>
            <a:pPr indent="-457200" lvl="0" marL="457200"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2.7 Lập trình socket  với UDP và TCP</a:t>
            </a:r>
            <a:endParaRPr/>
          </a:p>
        </p:txBody>
      </p:sp>
      <p:pic>
        <p:nvPicPr>
          <p:cNvPr descr="underline_base" id="5110" name="Google Shape;5110;p77"/>
          <p:cNvPicPr preferRelativeResize="0"/>
          <p:nvPr/>
        </p:nvPicPr>
        <p:blipFill rotWithShape="1">
          <a:blip r:embed="rId3">
            <a:alphaModFix/>
          </a:blip>
          <a:srcRect b="0" l="0" r="0" t="0"/>
          <a:stretch/>
        </p:blipFill>
        <p:spPr>
          <a:xfrm>
            <a:off x="601662" y="1025525"/>
            <a:ext cx="4113212" cy="173037"/>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5" name="Shape 5115"/>
        <p:cNvGrpSpPr/>
        <p:nvPr/>
      </p:nvGrpSpPr>
      <p:grpSpPr>
        <a:xfrm>
          <a:off x="0" y="0"/>
          <a:ext cx="0" cy="0"/>
          <a:chOff x="0" y="0"/>
          <a:chExt cx="0" cy="0"/>
        </a:xfrm>
      </p:grpSpPr>
      <p:sp>
        <p:nvSpPr>
          <p:cNvPr id="5116" name="Google Shape;5116;p7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117" name="Google Shape;5117;p7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pSp>
        <p:nvGrpSpPr>
          <p:cNvPr id="5118" name="Google Shape;5118;p78"/>
          <p:cNvGrpSpPr/>
          <p:nvPr/>
        </p:nvGrpSpPr>
        <p:grpSpPr>
          <a:xfrm>
            <a:off x="5124450" y="1257300"/>
            <a:ext cx="3540125" cy="4545012"/>
            <a:chOff x="3277" y="974"/>
            <a:chExt cx="2230" cy="2863"/>
          </a:xfrm>
        </p:grpSpPr>
        <p:sp>
          <p:nvSpPr>
            <p:cNvPr id="5119" name="Google Shape;5119;p78"/>
            <p:cNvSpPr/>
            <p:nvPr/>
          </p:nvSpPr>
          <p:spPr>
            <a:xfrm>
              <a:off x="3277" y="1079"/>
              <a:ext cx="1094" cy="675"/>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120" name="Google Shape;5120;p78"/>
            <p:cNvGrpSpPr/>
            <p:nvPr/>
          </p:nvGrpSpPr>
          <p:grpSpPr>
            <a:xfrm>
              <a:off x="3383" y="1920"/>
              <a:ext cx="919" cy="588"/>
              <a:chOff x="2889" y="1631"/>
              <a:chExt cx="980" cy="743"/>
            </a:xfrm>
          </p:grpSpPr>
          <p:sp>
            <p:nvSpPr>
              <p:cNvPr id="5121" name="Google Shape;5121;p78"/>
              <p:cNvSpPr txBox="1"/>
              <p:nvPr/>
            </p:nvSpPr>
            <p:spPr>
              <a:xfrm>
                <a:off x="3046" y="1841"/>
                <a:ext cx="663" cy="533"/>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22" name="Google Shape;5122;p78"/>
              <p:cNvSpPr/>
              <p:nvPr/>
            </p:nvSpPr>
            <p:spPr>
              <a:xfrm>
                <a:off x="2889" y="1631"/>
                <a:ext cx="980" cy="253"/>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123" name="Google Shape;5123;p78"/>
            <p:cNvSpPr/>
            <p:nvPr/>
          </p:nvSpPr>
          <p:spPr>
            <a:xfrm>
              <a:off x="3379" y="2788"/>
              <a:ext cx="2032" cy="1049"/>
            </a:xfrm>
            <a:custGeom>
              <a:rect b="b" l="l" r="r" t="t"/>
              <a:pathLst>
                <a:path extrusionOk="0" h="1049" w="2032">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124" name="Google Shape;5124;p78"/>
            <p:cNvCxnSpPr/>
            <p:nvPr/>
          </p:nvCxnSpPr>
          <p:spPr>
            <a:xfrm rot="-5400000">
              <a:off x="4923" y="3318"/>
              <a:ext cx="282" cy="5"/>
            </a:xfrm>
            <a:prstGeom prst="straightConnector1">
              <a:avLst/>
            </a:prstGeom>
            <a:noFill/>
            <a:ln cap="flat" cmpd="sng" w="12700">
              <a:solidFill>
                <a:schemeClr val="lt2"/>
              </a:solidFill>
              <a:prstDash val="solid"/>
              <a:miter lim="800000"/>
              <a:headEnd len="med" w="med" type="none"/>
              <a:tailEnd len="med" w="med" type="none"/>
            </a:ln>
          </p:spPr>
        </p:cxnSp>
        <p:cxnSp>
          <p:nvCxnSpPr>
            <p:cNvPr id="5125" name="Google Shape;5125;p78"/>
            <p:cNvCxnSpPr/>
            <p:nvPr/>
          </p:nvCxnSpPr>
          <p:spPr>
            <a:xfrm flipH="1" rot="-5400000">
              <a:off x="5034" y="3429"/>
              <a:ext cx="2" cy="54"/>
            </a:xfrm>
            <a:prstGeom prst="straightConnector1">
              <a:avLst/>
            </a:prstGeom>
            <a:noFill/>
            <a:ln cap="flat" cmpd="sng" w="12700">
              <a:solidFill>
                <a:schemeClr val="lt2"/>
              </a:solidFill>
              <a:prstDash val="solid"/>
              <a:miter lim="800000"/>
              <a:headEnd len="med" w="med" type="none"/>
              <a:tailEnd len="med" w="med" type="none"/>
            </a:ln>
          </p:spPr>
        </p:cxnSp>
        <p:cxnSp>
          <p:nvCxnSpPr>
            <p:cNvPr id="5126" name="Google Shape;5126;p78"/>
            <p:cNvCxnSpPr/>
            <p:nvPr/>
          </p:nvCxnSpPr>
          <p:spPr>
            <a:xfrm flipH="1" rot="-5400000">
              <a:off x="5109" y="3185"/>
              <a:ext cx="82" cy="71"/>
            </a:xfrm>
            <a:prstGeom prst="straightConnector1">
              <a:avLst/>
            </a:prstGeom>
            <a:noFill/>
            <a:ln cap="flat" cmpd="sng" w="12700">
              <a:solidFill>
                <a:schemeClr val="lt2"/>
              </a:solidFill>
              <a:prstDash val="solid"/>
              <a:miter lim="800000"/>
              <a:headEnd len="med" w="med" type="none"/>
              <a:tailEnd len="med" w="med" type="none"/>
            </a:ln>
          </p:spPr>
        </p:cxnSp>
        <p:cxnSp>
          <p:nvCxnSpPr>
            <p:cNvPr id="5127" name="Google Shape;5127;p78"/>
            <p:cNvCxnSpPr/>
            <p:nvPr/>
          </p:nvCxnSpPr>
          <p:spPr>
            <a:xfrm>
              <a:off x="3843" y="3009"/>
              <a:ext cx="115" cy="68"/>
            </a:xfrm>
            <a:prstGeom prst="straightConnector1">
              <a:avLst/>
            </a:prstGeom>
            <a:noFill/>
            <a:ln cap="flat" cmpd="sng" w="9525">
              <a:solidFill>
                <a:schemeClr val="lt2"/>
              </a:solidFill>
              <a:prstDash val="solid"/>
              <a:miter lim="800000"/>
              <a:headEnd len="med" w="med" type="none"/>
              <a:tailEnd len="med" w="med" type="none"/>
            </a:ln>
          </p:spPr>
        </p:cxnSp>
        <p:cxnSp>
          <p:nvCxnSpPr>
            <p:cNvPr id="5128" name="Google Shape;5128;p78"/>
            <p:cNvCxnSpPr/>
            <p:nvPr/>
          </p:nvCxnSpPr>
          <p:spPr>
            <a:xfrm flipH="1" rot="10800000">
              <a:off x="3680" y="3164"/>
              <a:ext cx="257" cy="57"/>
            </a:xfrm>
            <a:prstGeom prst="straightConnector1">
              <a:avLst/>
            </a:prstGeom>
            <a:noFill/>
            <a:ln cap="flat" cmpd="sng" w="9525">
              <a:solidFill>
                <a:schemeClr val="lt2"/>
              </a:solidFill>
              <a:prstDash val="solid"/>
              <a:miter lim="800000"/>
              <a:headEnd len="med" w="med" type="none"/>
              <a:tailEnd len="med" w="med" type="none"/>
            </a:ln>
          </p:spPr>
        </p:cxnSp>
        <p:cxnSp>
          <p:nvCxnSpPr>
            <p:cNvPr id="5129" name="Google Shape;5129;p78"/>
            <p:cNvCxnSpPr/>
            <p:nvPr/>
          </p:nvCxnSpPr>
          <p:spPr>
            <a:xfrm flipH="1">
              <a:off x="3948" y="3206"/>
              <a:ext cx="91" cy="115"/>
            </a:xfrm>
            <a:prstGeom prst="straightConnector1">
              <a:avLst/>
            </a:prstGeom>
            <a:noFill/>
            <a:ln cap="flat" cmpd="sng" w="9525">
              <a:solidFill>
                <a:schemeClr val="lt2"/>
              </a:solidFill>
              <a:prstDash val="solid"/>
              <a:miter lim="800000"/>
              <a:headEnd len="med" w="med" type="none"/>
              <a:tailEnd len="med" w="med" type="none"/>
            </a:ln>
          </p:spPr>
        </p:cxnSp>
        <p:cxnSp>
          <p:nvCxnSpPr>
            <p:cNvPr id="5130" name="Google Shape;5130;p78"/>
            <p:cNvCxnSpPr/>
            <p:nvPr/>
          </p:nvCxnSpPr>
          <p:spPr>
            <a:xfrm rot="10800000">
              <a:off x="4144" y="3212"/>
              <a:ext cx="53" cy="110"/>
            </a:xfrm>
            <a:prstGeom prst="straightConnector1">
              <a:avLst/>
            </a:prstGeom>
            <a:noFill/>
            <a:ln cap="flat" cmpd="sng" w="9525">
              <a:solidFill>
                <a:schemeClr val="lt2"/>
              </a:solidFill>
              <a:prstDash val="solid"/>
              <a:miter lim="800000"/>
              <a:headEnd len="med" w="med" type="none"/>
              <a:tailEnd len="med" w="med" type="none"/>
            </a:ln>
          </p:spPr>
        </p:cxnSp>
        <p:cxnSp>
          <p:nvCxnSpPr>
            <p:cNvPr id="5131" name="Google Shape;5131;p78"/>
            <p:cNvCxnSpPr/>
            <p:nvPr/>
          </p:nvCxnSpPr>
          <p:spPr>
            <a:xfrm>
              <a:off x="4248" y="3185"/>
              <a:ext cx="317" cy="170"/>
            </a:xfrm>
            <a:prstGeom prst="straightConnector1">
              <a:avLst/>
            </a:prstGeom>
            <a:noFill/>
            <a:ln cap="flat" cmpd="sng" w="9525">
              <a:solidFill>
                <a:schemeClr val="lt2"/>
              </a:solidFill>
              <a:prstDash val="solid"/>
              <a:miter lim="800000"/>
              <a:headEnd len="med" w="med" type="none"/>
              <a:tailEnd len="med" w="med" type="none"/>
            </a:ln>
          </p:spPr>
        </p:cxnSp>
        <p:cxnSp>
          <p:nvCxnSpPr>
            <p:cNvPr id="5132" name="Google Shape;5132;p78"/>
            <p:cNvCxnSpPr/>
            <p:nvPr/>
          </p:nvCxnSpPr>
          <p:spPr>
            <a:xfrm>
              <a:off x="3809" y="2257"/>
              <a:ext cx="148" cy="47"/>
            </a:xfrm>
            <a:prstGeom prst="straightConnector1">
              <a:avLst/>
            </a:prstGeom>
            <a:noFill/>
            <a:ln cap="flat" cmpd="sng" w="9525">
              <a:solidFill>
                <a:schemeClr val="lt2"/>
              </a:solidFill>
              <a:prstDash val="solid"/>
              <a:miter lim="800000"/>
              <a:headEnd len="med" w="med" type="none"/>
              <a:tailEnd len="med" w="med" type="none"/>
            </a:ln>
          </p:spPr>
        </p:cxnSp>
        <p:cxnSp>
          <p:nvCxnSpPr>
            <p:cNvPr id="5133" name="Google Shape;5133;p78"/>
            <p:cNvCxnSpPr/>
            <p:nvPr/>
          </p:nvCxnSpPr>
          <p:spPr>
            <a:xfrm flipH="1" rot="10800000">
              <a:off x="3711" y="2354"/>
              <a:ext cx="106" cy="2"/>
            </a:xfrm>
            <a:prstGeom prst="straightConnector1">
              <a:avLst/>
            </a:prstGeom>
            <a:noFill/>
            <a:ln cap="flat" cmpd="sng" w="9525">
              <a:solidFill>
                <a:schemeClr val="lt2"/>
              </a:solidFill>
              <a:prstDash val="solid"/>
              <a:miter lim="800000"/>
              <a:headEnd len="med" w="med" type="none"/>
              <a:tailEnd len="med" w="med" type="none"/>
            </a:ln>
          </p:spPr>
        </p:cxnSp>
        <p:grpSp>
          <p:nvGrpSpPr>
            <p:cNvPr id="5134" name="Google Shape;5134;p78"/>
            <p:cNvGrpSpPr/>
            <p:nvPr/>
          </p:nvGrpSpPr>
          <p:grpSpPr>
            <a:xfrm>
              <a:off x="3535" y="2207"/>
              <a:ext cx="319" cy="222"/>
              <a:chOff x="2967" y="478"/>
              <a:chExt cx="788" cy="625"/>
            </a:xfrm>
          </p:grpSpPr>
          <p:pic>
            <p:nvPicPr>
              <p:cNvPr descr="access_point_stylized_small" id="5135" name="Google Shape;5135;p78"/>
              <p:cNvPicPr preferRelativeResize="0"/>
              <p:nvPr/>
            </p:nvPicPr>
            <p:blipFill rotWithShape="1">
              <a:blip r:embed="rId3">
                <a:alphaModFix/>
              </a:blip>
              <a:srcRect b="0" l="0" r="0" t="0"/>
              <a:stretch/>
            </p:blipFill>
            <p:spPr>
              <a:xfrm>
                <a:off x="3012" y="559"/>
                <a:ext cx="576" cy="544"/>
              </a:xfrm>
              <a:prstGeom prst="rect">
                <a:avLst/>
              </a:prstGeom>
              <a:noFill/>
              <a:ln>
                <a:noFill/>
              </a:ln>
            </p:spPr>
          </p:pic>
          <p:pic>
            <p:nvPicPr>
              <p:cNvPr descr="antenna_radiation_stylized" id="5136" name="Google Shape;5136;p78"/>
              <p:cNvPicPr preferRelativeResize="0"/>
              <p:nvPr/>
            </p:nvPicPr>
            <p:blipFill rotWithShape="1">
              <a:blip r:embed="rId4">
                <a:alphaModFix/>
              </a:blip>
              <a:srcRect b="0" l="0" r="0" t="0"/>
              <a:stretch/>
            </p:blipFill>
            <p:spPr>
              <a:xfrm>
                <a:off x="2967" y="478"/>
                <a:ext cx="788" cy="188"/>
              </a:xfrm>
              <a:prstGeom prst="rect">
                <a:avLst/>
              </a:prstGeom>
              <a:noFill/>
              <a:ln>
                <a:noFill/>
              </a:ln>
            </p:spPr>
          </p:pic>
        </p:grpSp>
        <p:sp>
          <p:nvSpPr>
            <p:cNvPr id="5137" name="Google Shape;5137;p78"/>
            <p:cNvSpPr/>
            <p:nvPr/>
          </p:nvSpPr>
          <p:spPr>
            <a:xfrm>
              <a:off x="4419" y="2224"/>
              <a:ext cx="828" cy="425"/>
            </a:xfrm>
            <a:custGeom>
              <a:rect b="b" l="l" r="r" t="t"/>
              <a:pathLst>
                <a:path extrusionOk="0" h="425" w="828">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38" name="Google Shape;5138;p78"/>
            <p:cNvSpPr/>
            <p:nvPr/>
          </p:nvSpPr>
          <p:spPr>
            <a:xfrm>
              <a:off x="4417" y="1263"/>
              <a:ext cx="1090" cy="709"/>
            </a:xfrm>
            <a:custGeom>
              <a:rect b="b" l="l" r="r" t="t"/>
              <a:pathLst>
                <a:path extrusionOk="0" h="459" w="765">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chemeClr val="folHlink"/>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139" name="Google Shape;5139;p78"/>
            <p:cNvCxnSpPr/>
            <p:nvPr/>
          </p:nvCxnSpPr>
          <p:spPr>
            <a:xfrm>
              <a:off x="4659" y="2404"/>
              <a:ext cx="103" cy="76"/>
            </a:xfrm>
            <a:prstGeom prst="straightConnector1">
              <a:avLst/>
            </a:prstGeom>
            <a:noFill/>
            <a:ln cap="flat" cmpd="sng" w="9525">
              <a:solidFill>
                <a:schemeClr val="lt2"/>
              </a:solidFill>
              <a:prstDash val="solid"/>
              <a:miter lim="800000"/>
              <a:headEnd len="med" w="med" type="none"/>
              <a:tailEnd len="med" w="med" type="none"/>
            </a:ln>
          </p:spPr>
        </p:cxnSp>
        <p:cxnSp>
          <p:nvCxnSpPr>
            <p:cNvPr id="5140" name="Google Shape;5140;p78"/>
            <p:cNvCxnSpPr/>
            <p:nvPr/>
          </p:nvCxnSpPr>
          <p:spPr>
            <a:xfrm>
              <a:off x="4720" y="2354"/>
              <a:ext cx="176" cy="0"/>
            </a:xfrm>
            <a:prstGeom prst="straightConnector1">
              <a:avLst/>
            </a:prstGeom>
            <a:noFill/>
            <a:ln cap="flat" cmpd="sng" w="9525">
              <a:solidFill>
                <a:schemeClr val="lt2"/>
              </a:solidFill>
              <a:prstDash val="solid"/>
              <a:miter lim="800000"/>
              <a:headEnd len="med" w="med" type="none"/>
              <a:tailEnd len="med" w="med" type="none"/>
            </a:ln>
          </p:spPr>
        </p:cxnSp>
        <p:cxnSp>
          <p:nvCxnSpPr>
            <p:cNvPr id="5141" name="Google Shape;5141;p78"/>
            <p:cNvCxnSpPr/>
            <p:nvPr/>
          </p:nvCxnSpPr>
          <p:spPr>
            <a:xfrm flipH="1" rot="10800000">
              <a:off x="4869" y="2408"/>
              <a:ext cx="85" cy="66"/>
            </a:xfrm>
            <a:prstGeom prst="straightConnector1">
              <a:avLst/>
            </a:prstGeom>
            <a:noFill/>
            <a:ln cap="flat" cmpd="sng" w="9525">
              <a:solidFill>
                <a:schemeClr val="lt2"/>
              </a:solidFill>
              <a:prstDash val="solid"/>
              <a:miter lim="800000"/>
              <a:headEnd len="med" w="med" type="none"/>
              <a:tailEnd len="med" w="med" type="none"/>
            </a:ln>
          </p:spPr>
        </p:cxnSp>
        <p:cxnSp>
          <p:nvCxnSpPr>
            <p:cNvPr id="5142" name="Google Shape;5142;p78"/>
            <p:cNvCxnSpPr/>
            <p:nvPr/>
          </p:nvCxnSpPr>
          <p:spPr>
            <a:xfrm>
              <a:off x="4235" y="1632"/>
              <a:ext cx="321" cy="2"/>
            </a:xfrm>
            <a:prstGeom prst="straightConnector1">
              <a:avLst/>
            </a:prstGeom>
            <a:noFill/>
            <a:ln cap="flat" cmpd="sng" w="9525">
              <a:solidFill>
                <a:srgbClr val="969696"/>
              </a:solidFill>
              <a:prstDash val="solid"/>
              <a:miter lim="800000"/>
              <a:headEnd len="med" w="med" type="none"/>
              <a:tailEnd len="med" w="med" type="none"/>
            </a:ln>
          </p:spPr>
        </p:cxnSp>
        <p:cxnSp>
          <p:nvCxnSpPr>
            <p:cNvPr id="5143" name="Google Shape;5143;p78"/>
            <p:cNvCxnSpPr/>
            <p:nvPr/>
          </p:nvCxnSpPr>
          <p:spPr>
            <a:xfrm>
              <a:off x="4635" y="2961"/>
              <a:ext cx="246" cy="116"/>
            </a:xfrm>
            <a:prstGeom prst="straightConnector1">
              <a:avLst/>
            </a:prstGeom>
            <a:noFill/>
            <a:ln cap="flat" cmpd="sng" w="9525">
              <a:solidFill>
                <a:schemeClr val="lt2"/>
              </a:solidFill>
              <a:prstDash val="solid"/>
              <a:miter lim="800000"/>
              <a:headEnd len="med" w="med" type="none"/>
              <a:tailEnd len="med" w="med" type="none"/>
            </a:ln>
          </p:spPr>
        </p:cxnSp>
        <p:cxnSp>
          <p:nvCxnSpPr>
            <p:cNvPr id="5144" name="Google Shape;5144;p78"/>
            <p:cNvCxnSpPr/>
            <p:nvPr/>
          </p:nvCxnSpPr>
          <p:spPr>
            <a:xfrm flipH="1" rot="10800000">
              <a:off x="4244" y="2953"/>
              <a:ext cx="203" cy="125"/>
            </a:xfrm>
            <a:prstGeom prst="straightConnector1">
              <a:avLst/>
            </a:prstGeom>
            <a:noFill/>
            <a:ln cap="flat" cmpd="sng" w="9525">
              <a:solidFill>
                <a:schemeClr val="lt2"/>
              </a:solidFill>
              <a:prstDash val="solid"/>
              <a:miter lim="800000"/>
              <a:headEnd len="med" w="med" type="none"/>
              <a:tailEnd len="med" w="med" type="none"/>
            </a:ln>
          </p:spPr>
        </p:cxnSp>
        <p:cxnSp>
          <p:nvCxnSpPr>
            <p:cNvPr id="5145" name="Google Shape;5145;p78"/>
            <p:cNvCxnSpPr/>
            <p:nvPr/>
          </p:nvCxnSpPr>
          <p:spPr>
            <a:xfrm>
              <a:off x="4271" y="3137"/>
              <a:ext cx="612" cy="0"/>
            </a:xfrm>
            <a:prstGeom prst="straightConnector1">
              <a:avLst/>
            </a:prstGeom>
            <a:noFill/>
            <a:ln cap="flat" cmpd="sng" w="9525">
              <a:solidFill>
                <a:schemeClr val="lt2"/>
              </a:solidFill>
              <a:prstDash val="solid"/>
              <a:miter lim="800000"/>
              <a:headEnd len="med" w="med" type="none"/>
              <a:tailEnd len="med" w="med" type="none"/>
            </a:ln>
          </p:spPr>
        </p:cxnSp>
        <p:cxnSp>
          <p:nvCxnSpPr>
            <p:cNvPr id="5146" name="Google Shape;5146;p78"/>
            <p:cNvCxnSpPr/>
            <p:nvPr/>
          </p:nvCxnSpPr>
          <p:spPr>
            <a:xfrm flipH="1" rot="10800000">
              <a:off x="4773" y="1572"/>
              <a:ext cx="78" cy="55"/>
            </a:xfrm>
            <a:prstGeom prst="straightConnector1">
              <a:avLst/>
            </a:prstGeom>
            <a:noFill/>
            <a:ln cap="flat" cmpd="sng" w="9525">
              <a:solidFill>
                <a:schemeClr val="lt2"/>
              </a:solidFill>
              <a:prstDash val="solid"/>
              <a:miter lim="800000"/>
              <a:headEnd len="med" w="med" type="none"/>
              <a:tailEnd len="med" w="med" type="none"/>
            </a:ln>
          </p:spPr>
        </p:cxnSp>
        <p:cxnSp>
          <p:nvCxnSpPr>
            <p:cNvPr id="5147" name="Google Shape;5147;p78"/>
            <p:cNvCxnSpPr/>
            <p:nvPr/>
          </p:nvCxnSpPr>
          <p:spPr>
            <a:xfrm>
              <a:off x="4665" y="1681"/>
              <a:ext cx="0" cy="52"/>
            </a:xfrm>
            <a:prstGeom prst="straightConnector1">
              <a:avLst/>
            </a:prstGeom>
            <a:noFill/>
            <a:ln cap="flat" cmpd="sng" w="9525">
              <a:solidFill>
                <a:srgbClr val="969696"/>
              </a:solidFill>
              <a:prstDash val="solid"/>
              <a:miter lim="800000"/>
              <a:headEnd len="med" w="med" type="none"/>
              <a:tailEnd len="med" w="med" type="none"/>
            </a:ln>
          </p:spPr>
        </p:cxnSp>
        <p:cxnSp>
          <p:nvCxnSpPr>
            <p:cNvPr id="5148" name="Google Shape;5148;p78"/>
            <p:cNvCxnSpPr/>
            <p:nvPr/>
          </p:nvCxnSpPr>
          <p:spPr>
            <a:xfrm flipH="1" rot="10800000">
              <a:off x="4773" y="1616"/>
              <a:ext cx="166" cy="182"/>
            </a:xfrm>
            <a:prstGeom prst="straightConnector1">
              <a:avLst/>
            </a:prstGeom>
            <a:noFill/>
            <a:ln cap="flat" cmpd="sng" w="9525">
              <a:solidFill>
                <a:schemeClr val="lt2"/>
              </a:solidFill>
              <a:prstDash val="solid"/>
              <a:miter lim="800000"/>
              <a:headEnd len="med" w="med" type="none"/>
              <a:tailEnd len="med" w="med" type="none"/>
            </a:ln>
          </p:spPr>
        </p:cxnSp>
        <p:cxnSp>
          <p:nvCxnSpPr>
            <p:cNvPr id="5149" name="Google Shape;5149;p78"/>
            <p:cNvCxnSpPr/>
            <p:nvPr/>
          </p:nvCxnSpPr>
          <p:spPr>
            <a:xfrm>
              <a:off x="5003" y="1615"/>
              <a:ext cx="0" cy="124"/>
            </a:xfrm>
            <a:prstGeom prst="straightConnector1">
              <a:avLst/>
            </a:prstGeom>
            <a:noFill/>
            <a:ln cap="flat" cmpd="sng" w="9525">
              <a:solidFill>
                <a:schemeClr val="lt2"/>
              </a:solidFill>
              <a:prstDash val="solid"/>
              <a:miter lim="800000"/>
              <a:headEnd len="med" w="med" type="none"/>
              <a:tailEnd len="med" w="med" type="none"/>
            </a:ln>
          </p:spPr>
        </p:cxnSp>
        <p:cxnSp>
          <p:nvCxnSpPr>
            <p:cNvPr id="5150" name="Google Shape;5150;p78"/>
            <p:cNvCxnSpPr/>
            <p:nvPr/>
          </p:nvCxnSpPr>
          <p:spPr>
            <a:xfrm>
              <a:off x="4785" y="1808"/>
              <a:ext cx="119" cy="0"/>
            </a:xfrm>
            <a:prstGeom prst="straightConnector1">
              <a:avLst/>
            </a:prstGeom>
            <a:noFill/>
            <a:ln cap="flat" cmpd="sng" w="9525">
              <a:solidFill>
                <a:schemeClr val="lt2"/>
              </a:solidFill>
              <a:prstDash val="solid"/>
              <a:miter lim="800000"/>
              <a:headEnd len="med" w="med" type="none"/>
              <a:tailEnd len="med" w="med" type="none"/>
            </a:ln>
          </p:spPr>
        </p:cxnSp>
        <p:cxnSp>
          <p:nvCxnSpPr>
            <p:cNvPr id="5151" name="Google Shape;5151;p78"/>
            <p:cNvCxnSpPr/>
            <p:nvPr/>
          </p:nvCxnSpPr>
          <p:spPr>
            <a:xfrm>
              <a:off x="5134" y="1802"/>
              <a:ext cx="112" cy="0"/>
            </a:xfrm>
            <a:prstGeom prst="straightConnector1">
              <a:avLst/>
            </a:prstGeom>
            <a:noFill/>
            <a:ln cap="flat" cmpd="sng" w="9525">
              <a:solidFill>
                <a:schemeClr val="lt2"/>
              </a:solidFill>
              <a:prstDash val="solid"/>
              <a:miter lim="800000"/>
              <a:headEnd len="med" w="med" type="none"/>
              <a:tailEnd len="med" w="med" type="none"/>
            </a:ln>
          </p:spPr>
        </p:cxnSp>
        <p:cxnSp>
          <p:nvCxnSpPr>
            <p:cNvPr id="5152" name="Google Shape;5152;p78"/>
            <p:cNvCxnSpPr/>
            <p:nvPr/>
          </p:nvCxnSpPr>
          <p:spPr>
            <a:xfrm flipH="1">
              <a:off x="4596" y="1850"/>
              <a:ext cx="62" cy="444"/>
            </a:xfrm>
            <a:prstGeom prst="straightConnector1">
              <a:avLst/>
            </a:prstGeom>
            <a:noFill/>
            <a:ln cap="flat" cmpd="sng" w="9525">
              <a:solidFill>
                <a:srgbClr val="969696"/>
              </a:solidFill>
              <a:prstDash val="solid"/>
              <a:miter lim="800000"/>
              <a:headEnd len="med" w="med" type="none"/>
              <a:tailEnd len="med" w="med" type="none"/>
            </a:ln>
          </p:spPr>
        </p:cxnSp>
        <p:cxnSp>
          <p:nvCxnSpPr>
            <p:cNvPr id="5153" name="Google Shape;5153;p78"/>
            <p:cNvCxnSpPr/>
            <p:nvPr/>
          </p:nvCxnSpPr>
          <p:spPr>
            <a:xfrm flipH="1">
              <a:off x="4969" y="1850"/>
              <a:ext cx="70" cy="458"/>
            </a:xfrm>
            <a:prstGeom prst="straightConnector1">
              <a:avLst/>
            </a:prstGeom>
            <a:noFill/>
            <a:ln cap="flat" cmpd="sng" w="9525">
              <a:solidFill>
                <a:schemeClr val="lt2"/>
              </a:solidFill>
              <a:prstDash val="solid"/>
              <a:miter lim="800000"/>
              <a:headEnd len="med" w="med" type="none"/>
              <a:tailEnd len="med" w="med" type="none"/>
            </a:ln>
          </p:spPr>
        </p:cxnSp>
        <p:cxnSp>
          <p:nvCxnSpPr>
            <p:cNvPr id="5154" name="Google Shape;5154;p78"/>
            <p:cNvCxnSpPr/>
            <p:nvPr/>
          </p:nvCxnSpPr>
          <p:spPr>
            <a:xfrm flipH="1" rot="10800000">
              <a:off x="4581" y="2569"/>
              <a:ext cx="143" cy="275"/>
            </a:xfrm>
            <a:prstGeom prst="straightConnector1">
              <a:avLst/>
            </a:prstGeom>
            <a:noFill/>
            <a:ln cap="flat" cmpd="sng" w="9525">
              <a:solidFill>
                <a:schemeClr val="lt2"/>
              </a:solidFill>
              <a:prstDash val="solid"/>
              <a:miter lim="800000"/>
              <a:headEnd len="med" w="med" type="none"/>
              <a:tailEnd len="med" w="med" type="none"/>
            </a:ln>
          </p:spPr>
        </p:cxnSp>
        <p:cxnSp>
          <p:nvCxnSpPr>
            <p:cNvPr id="5155" name="Google Shape;5155;p78"/>
            <p:cNvCxnSpPr/>
            <p:nvPr/>
          </p:nvCxnSpPr>
          <p:spPr>
            <a:xfrm>
              <a:off x="5257" y="1801"/>
              <a:ext cx="112" cy="0"/>
            </a:xfrm>
            <a:prstGeom prst="straightConnector1">
              <a:avLst/>
            </a:prstGeom>
            <a:noFill/>
            <a:ln cap="flat" cmpd="sng" w="9525">
              <a:solidFill>
                <a:schemeClr val="lt2"/>
              </a:solidFill>
              <a:prstDash val="solid"/>
              <a:miter lim="800000"/>
              <a:headEnd len="med" w="med" type="none"/>
              <a:tailEnd len="med" w="med" type="none"/>
            </a:ln>
          </p:spPr>
        </p:cxnSp>
        <p:grpSp>
          <p:nvGrpSpPr>
            <p:cNvPr id="5156" name="Google Shape;5156;p78"/>
            <p:cNvGrpSpPr/>
            <p:nvPr/>
          </p:nvGrpSpPr>
          <p:grpSpPr>
            <a:xfrm>
              <a:off x="3813" y="1163"/>
              <a:ext cx="295" cy="391"/>
              <a:chOff x="1653" y="3023"/>
              <a:chExt cx="622" cy="911"/>
            </a:xfrm>
          </p:grpSpPr>
          <p:cxnSp>
            <p:nvCxnSpPr>
              <p:cNvPr id="5157" name="Google Shape;5157;p78"/>
              <p:cNvCxnSpPr/>
              <p:nvPr/>
            </p:nvCxnSpPr>
            <p:spPr>
              <a:xfrm flipH="1">
                <a:off x="1766" y="3287"/>
                <a:ext cx="188" cy="586"/>
              </a:xfrm>
              <a:prstGeom prst="straightConnector1">
                <a:avLst/>
              </a:prstGeom>
              <a:noFill/>
              <a:ln cap="flat" cmpd="sng" w="19050">
                <a:solidFill>
                  <a:srgbClr val="808080"/>
                </a:solidFill>
                <a:prstDash val="solid"/>
                <a:miter lim="800000"/>
                <a:headEnd len="med" w="med" type="none"/>
                <a:tailEnd len="med" w="med" type="none"/>
              </a:ln>
            </p:spPr>
          </p:cxnSp>
          <p:cxnSp>
            <p:nvCxnSpPr>
              <p:cNvPr id="5158" name="Google Shape;5158;p78"/>
              <p:cNvCxnSpPr/>
              <p:nvPr/>
            </p:nvCxnSpPr>
            <p:spPr>
              <a:xfrm>
                <a:off x="1954" y="3287"/>
                <a:ext cx="188" cy="583"/>
              </a:xfrm>
              <a:prstGeom prst="straightConnector1">
                <a:avLst/>
              </a:prstGeom>
              <a:noFill/>
              <a:ln cap="flat" cmpd="sng" w="19050">
                <a:solidFill>
                  <a:srgbClr val="808080"/>
                </a:solidFill>
                <a:prstDash val="solid"/>
                <a:miter lim="800000"/>
                <a:headEnd len="med" w="med" type="none"/>
                <a:tailEnd len="med" w="med" type="none"/>
              </a:ln>
            </p:spPr>
          </p:cxnSp>
          <p:cxnSp>
            <p:nvCxnSpPr>
              <p:cNvPr id="5159" name="Google Shape;5159;p78"/>
              <p:cNvCxnSpPr/>
              <p:nvPr/>
            </p:nvCxnSpPr>
            <p:spPr>
              <a:xfrm>
                <a:off x="1766" y="3870"/>
                <a:ext cx="188" cy="64"/>
              </a:xfrm>
              <a:prstGeom prst="straightConnector1">
                <a:avLst/>
              </a:prstGeom>
              <a:noFill/>
              <a:ln cap="flat" cmpd="sng" w="19050">
                <a:solidFill>
                  <a:srgbClr val="808080"/>
                </a:solidFill>
                <a:prstDash val="solid"/>
                <a:miter lim="800000"/>
                <a:headEnd len="med" w="med" type="none"/>
                <a:tailEnd len="med" w="med" type="none"/>
              </a:ln>
            </p:spPr>
          </p:cxnSp>
          <p:cxnSp>
            <p:nvCxnSpPr>
              <p:cNvPr id="5160" name="Google Shape;5160;p78"/>
              <p:cNvCxnSpPr/>
              <p:nvPr/>
            </p:nvCxnSpPr>
            <p:spPr>
              <a:xfrm flipH="1">
                <a:off x="1954" y="3870"/>
                <a:ext cx="188" cy="64"/>
              </a:xfrm>
              <a:prstGeom prst="straightConnector1">
                <a:avLst/>
              </a:prstGeom>
              <a:noFill/>
              <a:ln cap="flat" cmpd="sng" w="19050">
                <a:solidFill>
                  <a:srgbClr val="808080"/>
                </a:solidFill>
                <a:prstDash val="solid"/>
                <a:miter lim="800000"/>
                <a:headEnd len="med" w="med" type="none"/>
                <a:tailEnd len="med" w="med" type="none"/>
              </a:ln>
            </p:spPr>
          </p:cxnSp>
          <p:cxnSp>
            <p:nvCxnSpPr>
              <p:cNvPr id="5161" name="Google Shape;5161;p78"/>
              <p:cNvCxnSpPr/>
              <p:nvPr/>
            </p:nvCxnSpPr>
            <p:spPr>
              <a:xfrm>
                <a:off x="1954" y="3300"/>
                <a:ext cx="0" cy="634"/>
              </a:xfrm>
              <a:prstGeom prst="straightConnector1">
                <a:avLst/>
              </a:prstGeom>
              <a:noFill/>
              <a:ln cap="flat" cmpd="sng" w="19050">
                <a:solidFill>
                  <a:srgbClr val="808080"/>
                </a:solidFill>
                <a:prstDash val="solid"/>
                <a:miter lim="800000"/>
                <a:headEnd len="med" w="med" type="none"/>
                <a:tailEnd len="med" w="med" type="none"/>
              </a:ln>
            </p:spPr>
          </p:cxnSp>
          <p:cxnSp>
            <p:nvCxnSpPr>
              <p:cNvPr id="5162" name="Google Shape;5162;p78"/>
              <p:cNvCxnSpPr/>
              <p:nvPr/>
            </p:nvCxnSpPr>
            <p:spPr>
              <a:xfrm flipH="1" rot="10800000">
                <a:off x="1766" y="3810"/>
                <a:ext cx="188" cy="63"/>
              </a:xfrm>
              <a:prstGeom prst="straightConnector1">
                <a:avLst/>
              </a:prstGeom>
              <a:noFill/>
              <a:ln cap="flat" cmpd="sng" w="19050">
                <a:solidFill>
                  <a:srgbClr val="808080"/>
                </a:solidFill>
                <a:prstDash val="solid"/>
                <a:miter lim="800000"/>
                <a:headEnd len="med" w="med" type="none"/>
                <a:tailEnd len="med" w="med" type="none"/>
              </a:ln>
            </p:spPr>
          </p:cxnSp>
          <p:cxnSp>
            <p:nvCxnSpPr>
              <p:cNvPr id="5163" name="Google Shape;5163;p78"/>
              <p:cNvCxnSpPr/>
              <p:nvPr/>
            </p:nvCxnSpPr>
            <p:spPr>
              <a:xfrm rot="10800000">
                <a:off x="1954" y="3810"/>
                <a:ext cx="188" cy="60"/>
              </a:xfrm>
              <a:prstGeom prst="straightConnector1">
                <a:avLst/>
              </a:prstGeom>
              <a:noFill/>
              <a:ln cap="flat" cmpd="sng" w="19050">
                <a:solidFill>
                  <a:srgbClr val="808080"/>
                </a:solidFill>
                <a:prstDash val="solid"/>
                <a:miter lim="800000"/>
                <a:headEnd len="med" w="med" type="none"/>
                <a:tailEnd len="med" w="med" type="none"/>
              </a:ln>
            </p:spPr>
          </p:cxnSp>
          <p:cxnSp>
            <p:nvCxnSpPr>
              <p:cNvPr id="5164" name="Google Shape;5164;p78"/>
              <p:cNvCxnSpPr/>
              <p:nvPr/>
            </p:nvCxnSpPr>
            <p:spPr>
              <a:xfrm>
                <a:off x="1846" y="3618"/>
                <a:ext cx="108" cy="48"/>
              </a:xfrm>
              <a:prstGeom prst="straightConnector1">
                <a:avLst/>
              </a:prstGeom>
              <a:noFill/>
              <a:ln cap="flat" cmpd="sng" w="19050">
                <a:solidFill>
                  <a:srgbClr val="808080"/>
                </a:solidFill>
                <a:prstDash val="solid"/>
                <a:miter lim="800000"/>
                <a:headEnd len="med" w="med" type="none"/>
                <a:tailEnd len="med" w="med" type="none"/>
              </a:ln>
            </p:spPr>
          </p:cxnSp>
          <p:cxnSp>
            <p:nvCxnSpPr>
              <p:cNvPr id="5165" name="Google Shape;5165;p78"/>
              <p:cNvCxnSpPr/>
              <p:nvPr/>
            </p:nvCxnSpPr>
            <p:spPr>
              <a:xfrm flipH="1" rot="10800000">
                <a:off x="1954" y="3618"/>
                <a:ext cx="114" cy="48"/>
              </a:xfrm>
              <a:prstGeom prst="straightConnector1">
                <a:avLst/>
              </a:prstGeom>
              <a:noFill/>
              <a:ln cap="flat" cmpd="sng" w="19050">
                <a:solidFill>
                  <a:srgbClr val="808080"/>
                </a:solidFill>
                <a:prstDash val="solid"/>
                <a:miter lim="800000"/>
                <a:headEnd len="med" w="med" type="none"/>
                <a:tailEnd len="med" w="med" type="none"/>
              </a:ln>
            </p:spPr>
          </p:cxnSp>
          <p:cxnSp>
            <p:nvCxnSpPr>
              <p:cNvPr id="5166" name="Google Shape;5166;p78"/>
              <p:cNvCxnSpPr/>
              <p:nvPr/>
            </p:nvCxnSpPr>
            <p:spPr>
              <a:xfrm>
                <a:off x="1810" y="3704"/>
                <a:ext cx="139" cy="65"/>
              </a:xfrm>
              <a:prstGeom prst="straightConnector1">
                <a:avLst/>
              </a:prstGeom>
              <a:noFill/>
              <a:ln cap="flat" cmpd="sng" w="19050">
                <a:solidFill>
                  <a:srgbClr val="808080"/>
                </a:solidFill>
                <a:prstDash val="solid"/>
                <a:miter lim="800000"/>
                <a:headEnd len="med" w="med" type="none"/>
                <a:tailEnd len="med" w="med" type="none"/>
              </a:ln>
            </p:spPr>
          </p:cxnSp>
          <p:cxnSp>
            <p:nvCxnSpPr>
              <p:cNvPr id="5167" name="Google Shape;5167;p78"/>
              <p:cNvCxnSpPr/>
              <p:nvPr/>
            </p:nvCxnSpPr>
            <p:spPr>
              <a:xfrm flipH="1" rot="10800000">
                <a:off x="1954" y="3717"/>
                <a:ext cx="140" cy="57"/>
              </a:xfrm>
              <a:prstGeom prst="straightConnector1">
                <a:avLst/>
              </a:prstGeom>
              <a:noFill/>
              <a:ln cap="flat" cmpd="sng" w="19050">
                <a:solidFill>
                  <a:srgbClr val="808080"/>
                </a:solidFill>
                <a:prstDash val="solid"/>
                <a:miter lim="800000"/>
                <a:headEnd len="med" w="med" type="none"/>
                <a:tailEnd len="med" w="med" type="none"/>
              </a:ln>
            </p:spPr>
          </p:cxnSp>
          <p:cxnSp>
            <p:nvCxnSpPr>
              <p:cNvPr id="5168" name="Google Shape;5168;p78"/>
              <p:cNvCxnSpPr/>
              <p:nvPr/>
            </p:nvCxnSpPr>
            <p:spPr>
              <a:xfrm flipH="1" rot="10800000">
                <a:off x="1954" y="3530"/>
                <a:ext cx="72" cy="24"/>
              </a:xfrm>
              <a:prstGeom prst="straightConnector1">
                <a:avLst/>
              </a:prstGeom>
              <a:noFill/>
              <a:ln cap="flat" cmpd="sng" w="19050">
                <a:solidFill>
                  <a:srgbClr val="808080"/>
                </a:solidFill>
                <a:prstDash val="solid"/>
                <a:miter lim="800000"/>
                <a:headEnd len="med" w="med" type="none"/>
                <a:tailEnd len="med" w="med" type="none"/>
              </a:ln>
            </p:spPr>
          </p:cxnSp>
          <p:cxnSp>
            <p:nvCxnSpPr>
              <p:cNvPr id="5169" name="Google Shape;5169;p78"/>
              <p:cNvCxnSpPr/>
              <p:nvPr/>
            </p:nvCxnSpPr>
            <p:spPr>
              <a:xfrm flipH="1" rot="10800000">
                <a:off x="1954" y="3409"/>
                <a:ext cx="45" cy="18"/>
              </a:xfrm>
              <a:prstGeom prst="straightConnector1">
                <a:avLst/>
              </a:prstGeom>
              <a:noFill/>
              <a:ln cap="flat" cmpd="sng" w="19050">
                <a:solidFill>
                  <a:srgbClr val="808080"/>
                </a:solidFill>
                <a:prstDash val="solid"/>
                <a:miter lim="800000"/>
                <a:headEnd len="med" w="med" type="none"/>
                <a:tailEnd len="med" w="med" type="none"/>
              </a:ln>
            </p:spPr>
          </p:cxnSp>
          <p:cxnSp>
            <p:nvCxnSpPr>
              <p:cNvPr id="5170" name="Google Shape;5170;p78"/>
              <p:cNvCxnSpPr/>
              <p:nvPr/>
            </p:nvCxnSpPr>
            <p:spPr>
              <a:xfrm>
                <a:off x="1873" y="3522"/>
                <a:ext cx="87" cy="32"/>
              </a:xfrm>
              <a:prstGeom prst="straightConnector1">
                <a:avLst/>
              </a:prstGeom>
              <a:noFill/>
              <a:ln cap="flat" cmpd="sng" w="19050">
                <a:solidFill>
                  <a:srgbClr val="808080"/>
                </a:solidFill>
                <a:prstDash val="solid"/>
                <a:miter lim="800000"/>
                <a:headEnd len="med" w="med" type="none"/>
                <a:tailEnd len="med" w="med" type="none"/>
              </a:ln>
            </p:spPr>
          </p:cxnSp>
          <p:cxnSp>
            <p:nvCxnSpPr>
              <p:cNvPr id="5171" name="Google Shape;5171;p78"/>
              <p:cNvCxnSpPr/>
              <p:nvPr/>
            </p:nvCxnSpPr>
            <p:spPr>
              <a:xfrm>
                <a:off x="1912" y="3404"/>
                <a:ext cx="50" cy="31"/>
              </a:xfrm>
              <a:prstGeom prst="straightConnector1">
                <a:avLst/>
              </a:prstGeom>
              <a:noFill/>
              <a:ln cap="flat" cmpd="sng" w="19050">
                <a:solidFill>
                  <a:srgbClr val="808080"/>
                </a:solidFill>
                <a:prstDash val="solid"/>
                <a:miter lim="800000"/>
                <a:headEnd len="med" w="med" type="none"/>
                <a:tailEnd len="med" w="med" type="none"/>
              </a:ln>
            </p:spPr>
          </p:cxnSp>
          <p:sp>
            <p:nvSpPr>
              <p:cNvPr id="5172" name="Google Shape;5172;p78"/>
              <p:cNvSpPr/>
              <p:nvPr/>
            </p:nvSpPr>
            <p:spPr>
              <a:xfrm>
                <a:off x="1921" y="3233"/>
                <a:ext cx="63" cy="68"/>
              </a:xfrm>
              <a:prstGeom prst="ellipse">
                <a:avLst/>
              </a:prstGeom>
              <a:solidFill>
                <a:srgbClr val="808080"/>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cell_tower_radiation_gray" id="5173" name="Google Shape;5173;p78"/>
              <p:cNvPicPr preferRelativeResize="0"/>
              <p:nvPr/>
            </p:nvPicPr>
            <p:blipFill rotWithShape="1">
              <a:blip r:embed="rId5">
                <a:alphaModFix/>
              </a:blip>
              <a:srcRect b="0" l="0" r="0" t="0"/>
              <a:stretch/>
            </p:blipFill>
            <p:spPr>
              <a:xfrm>
                <a:off x="1653" y="3023"/>
                <a:ext cx="622" cy="503"/>
              </a:xfrm>
              <a:prstGeom prst="rect">
                <a:avLst/>
              </a:prstGeom>
              <a:noFill/>
              <a:ln>
                <a:noFill/>
              </a:ln>
            </p:spPr>
          </p:pic>
        </p:grpSp>
        <p:grpSp>
          <p:nvGrpSpPr>
            <p:cNvPr id="5174" name="Google Shape;5174;p78"/>
            <p:cNvGrpSpPr/>
            <p:nvPr/>
          </p:nvGrpSpPr>
          <p:grpSpPr>
            <a:xfrm>
              <a:off x="3962" y="1516"/>
              <a:ext cx="286" cy="160"/>
              <a:chOff x="3843" y="1516"/>
              <a:chExt cx="286" cy="160"/>
            </a:xfrm>
          </p:grpSpPr>
          <p:cxnSp>
            <p:nvCxnSpPr>
              <p:cNvPr id="5175" name="Google Shape;5175;p78"/>
              <p:cNvCxnSpPr/>
              <p:nvPr/>
            </p:nvCxnSpPr>
            <p:spPr>
              <a:xfrm>
                <a:off x="3843" y="1516"/>
                <a:ext cx="96" cy="60"/>
              </a:xfrm>
              <a:prstGeom prst="straightConnector1">
                <a:avLst/>
              </a:prstGeom>
              <a:noFill/>
              <a:ln cap="flat" cmpd="sng" w="9525">
                <a:solidFill>
                  <a:srgbClr val="969696"/>
                </a:solidFill>
                <a:prstDash val="solid"/>
                <a:miter lim="800000"/>
                <a:headEnd len="med" w="med" type="none"/>
                <a:tailEnd len="med" w="med" type="none"/>
              </a:ln>
            </p:spPr>
          </p:cxnSp>
          <p:sp>
            <p:nvSpPr>
              <p:cNvPr id="5176" name="Google Shape;5176;p78"/>
              <p:cNvSpPr/>
              <p:nvPr/>
            </p:nvSpPr>
            <p:spPr>
              <a:xfrm>
                <a:off x="3884" y="1616"/>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77" name="Google Shape;5177;p78"/>
              <p:cNvSpPr txBox="1"/>
              <p:nvPr/>
            </p:nvSpPr>
            <p:spPr>
              <a:xfrm>
                <a:off x="3884" y="1610"/>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78" name="Google Shape;5178;p78"/>
              <p:cNvSpPr/>
              <p:nvPr/>
            </p:nvSpPr>
            <p:spPr>
              <a:xfrm>
                <a:off x="3883" y="1569"/>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179" name="Google Shape;5179;p78"/>
              <p:cNvGrpSpPr/>
              <p:nvPr/>
            </p:nvGrpSpPr>
            <p:grpSpPr>
              <a:xfrm>
                <a:off x="3932" y="1587"/>
                <a:ext cx="138" cy="33"/>
                <a:chOff x="2468" y="1332"/>
                <a:chExt cx="310" cy="60"/>
              </a:xfrm>
            </p:grpSpPr>
            <p:sp>
              <p:nvSpPr>
                <p:cNvPr id="5180" name="Google Shape;5180;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81" name="Google Shape;5181;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182" name="Google Shape;5182;p78"/>
              <p:cNvCxnSpPr/>
              <p:nvPr/>
            </p:nvCxnSpPr>
            <p:spPr>
              <a:xfrm>
                <a:off x="3884" y="1602"/>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183" name="Google Shape;5183;p78"/>
              <p:cNvCxnSpPr/>
              <p:nvPr/>
            </p:nvCxnSpPr>
            <p:spPr>
              <a:xfrm>
                <a:off x="4127" y="1604"/>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184" name="Google Shape;5184;p78"/>
            <p:cNvGrpSpPr/>
            <p:nvPr/>
          </p:nvGrpSpPr>
          <p:grpSpPr>
            <a:xfrm>
              <a:off x="4537" y="1571"/>
              <a:ext cx="246" cy="110"/>
              <a:chOff x="4334" y="1470"/>
              <a:chExt cx="246" cy="107"/>
            </a:xfrm>
          </p:grpSpPr>
          <p:sp>
            <p:nvSpPr>
              <p:cNvPr id="5185" name="Google Shape;5185;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86" name="Google Shape;5186;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87" name="Google Shape;5187;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188" name="Google Shape;5188;p78"/>
              <p:cNvGrpSpPr/>
              <p:nvPr/>
            </p:nvGrpSpPr>
            <p:grpSpPr>
              <a:xfrm>
                <a:off x="4383" y="1488"/>
                <a:ext cx="138" cy="33"/>
                <a:chOff x="2468" y="1332"/>
                <a:chExt cx="310" cy="60"/>
              </a:xfrm>
            </p:grpSpPr>
            <p:sp>
              <p:nvSpPr>
                <p:cNvPr id="5189" name="Google Shape;5189;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90" name="Google Shape;5190;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191" name="Google Shape;5191;p78"/>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192" name="Google Shape;5192;p78"/>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193" name="Google Shape;5193;p78"/>
            <p:cNvGrpSpPr/>
            <p:nvPr/>
          </p:nvGrpSpPr>
          <p:grpSpPr>
            <a:xfrm>
              <a:off x="4544" y="1737"/>
              <a:ext cx="246" cy="110"/>
              <a:chOff x="4334" y="1470"/>
              <a:chExt cx="246" cy="107"/>
            </a:xfrm>
          </p:grpSpPr>
          <p:sp>
            <p:nvSpPr>
              <p:cNvPr id="5194" name="Google Shape;5194;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95" name="Google Shape;5195;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96" name="Google Shape;5196;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197" name="Google Shape;5197;p78"/>
              <p:cNvGrpSpPr/>
              <p:nvPr/>
            </p:nvGrpSpPr>
            <p:grpSpPr>
              <a:xfrm>
                <a:off x="4383" y="1488"/>
                <a:ext cx="138" cy="33"/>
                <a:chOff x="2468" y="1332"/>
                <a:chExt cx="310" cy="60"/>
              </a:xfrm>
            </p:grpSpPr>
            <p:sp>
              <p:nvSpPr>
                <p:cNvPr id="5198" name="Google Shape;5198;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199" name="Google Shape;5199;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00" name="Google Shape;5200;p78"/>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01" name="Google Shape;5201;p78"/>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02" name="Google Shape;5202;p78"/>
            <p:cNvGrpSpPr/>
            <p:nvPr/>
          </p:nvGrpSpPr>
          <p:grpSpPr>
            <a:xfrm>
              <a:off x="4890" y="1738"/>
              <a:ext cx="246" cy="110"/>
              <a:chOff x="4334" y="1470"/>
              <a:chExt cx="246" cy="107"/>
            </a:xfrm>
          </p:grpSpPr>
          <p:sp>
            <p:nvSpPr>
              <p:cNvPr id="5203" name="Google Shape;5203;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04" name="Google Shape;5204;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05" name="Google Shape;5205;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06" name="Google Shape;5206;p78"/>
              <p:cNvGrpSpPr/>
              <p:nvPr/>
            </p:nvGrpSpPr>
            <p:grpSpPr>
              <a:xfrm>
                <a:off x="4383" y="1488"/>
                <a:ext cx="138" cy="33"/>
                <a:chOff x="2468" y="1332"/>
                <a:chExt cx="310" cy="60"/>
              </a:xfrm>
            </p:grpSpPr>
            <p:sp>
              <p:nvSpPr>
                <p:cNvPr id="5207" name="Google Shape;5207;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08" name="Google Shape;5208;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09" name="Google Shape;5209;p78"/>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10" name="Google Shape;5210;p78"/>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11" name="Google Shape;5211;p78"/>
            <p:cNvGrpSpPr/>
            <p:nvPr/>
          </p:nvGrpSpPr>
          <p:grpSpPr>
            <a:xfrm>
              <a:off x="4844" y="1508"/>
              <a:ext cx="246" cy="110"/>
              <a:chOff x="4334" y="1470"/>
              <a:chExt cx="246" cy="107"/>
            </a:xfrm>
          </p:grpSpPr>
          <p:sp>
            <p:nvSpPr>
              <p:cNvPr id="5212" name="Google Shape;5212;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13" name="Google Shape;5213;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14" name="Google Shape;5214;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15" name="Google Shape;5215;p78"/>
              <p:cNvGrpSpPr/>
              <p:nvPr/>
            </p:nvGrpSpPr>
            <p:grpSpPr>
              <a:xfrm>
                <a:off x="4383" y="1488"/>
                <a:ext cx="138" cy="33"/>
                <a:chOff x="2468" y="1332"/>
                <a:chExt cx="310" cy="60"/>
              </a:xfrm>
            </p:grpSpPr>
            <p:sp>
              <p:nvSpPr>
                <p:cNvPr id="5216" name="Google Shape;5216;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17" name="Google Shape;5217;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18" name="Google Shape;5218;p78"/>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19" name="Google Shape;5219;p78"/>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20" name="Google Shape;5220;p78"/>
            <p:cNvGrpSpPr/>
            <p:nvPr/>
          </p:nvGrpSpPr>
          <p:grpSpPr>
            <a:xfrm>
              <a:off x="4874" y="2296"/>
              <a:ext cx="310" cy="130"/>
              <a:chOff x="4334" y="1470"/>
              <a:chExt cx="246" cy="107"/>
            </a:xfrm>
          </p:grpSpPr>
          <p:sp>
            <p:nvSpPr>
              <p:cNvPr id="5221" name="Google Shape;5221;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22" name="Google Shape;5222;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23" name="Google Shape;5223;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24" name="Google Shape;5224;p78"/>
              <p:cNvGrpSpPr/>
              <p:nvPr/>
            </p:nvGrpSpPr>
            <p:grpSpPr>
              <a:xfrm>
                <a:off x="4383" y="1488"/>
                <a:ext cx="138" cy="33"/>
                <a:chOff x="2468" y="1332"/>
                <a:chExt cx="310" cy="60"/>
              </a:xfrm>
            </p:grpSpPr>
            <p:sp>
              <p:nvSpPr>
                <p:cNvPr id="5225" name="Google Shape;5225;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26" name="Google Shape;5226;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27" name="Google Shape;5227;p78"/>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28" name="Google Shape;5228;p78"/>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cxnSp>
          <p:nvCxnSpPr>
            <p:cNvPr id="5229" name="Google Shape;5229;p78"/>
            <p:cNvCxnSpPr/>
            <p:nvPr/>
          </p:nvCxnSpPr>
          <p:spPr>
            <a:xfrm>
              <a:off x="4049" y="2358"/>
              <a:ext cx="428" cy="0"/>
            </a:xfrm>
            <a:prstGeom prst="straightConnector1">
              <a:avLst/>
            </a:prstGeom>
            <a:noFill/>
            <a:ln cap="flat" cmpd="sng" w="9525">
              <a:solidFill>
                <a:schemeClr val="lt2"/>
              </a:solidFill>
              <a:prstDash val="solid"/>
              <a:miter lim="800000"/>
              <a:headEnd len="med" w="med" type="none"/>
              <a:tailEnd len="med" w="med" type="none"/>
            </a:ln>
          </p:spPr>
        </p:cxnSp>
        <p:grpSp>
          <p:nvGrpSpPr>
            <p:cNvPr id="5230" name="Google Shape;5230;p78"/>
            <p:cNvGrpSpPr/>
            <p:nvPr/>
          </p:nvGrpSpPr>
          <p:grpSpPr>
            <a:xfrm>
              <a:off x="4464" y="2288"/>
              <a:ext cx="310" cy="130"/>
              <a:chOff x="4334" y="1470"/>
              <a:chExt cx="246" cy="107"/>
            </a:xfrm>
          </p:grpSpPr>
          <p:sp>
            <p:nvSpPr>
              <p:cNvPr id="5231" name="Google Shape;5231;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32" name="Google Shape;5232;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33" name="Google Shape;5233;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34" name="Google Shape;5234;p78"/>
              <p:cNvGrpSpPr/>
              <p:nvPr/>
            </p:nvGrpSpPr>
            <p:grpSpPr>
              <a:xfrm>
                <a:off x="4383" y="1488"/>
                <a:ext cx="138" cy="33"/>
                <a:chOff x="2468" y="1332"/>
                <a:chExt cx="310" cy="60"/>
              </a:xfrm>
            </p:grpSpPr>
            <p:sp>
              <p:nvSpPr>
                <p:cNvPr id="5235" name="Google Shape;5235;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36" name="Google Shape;5236;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37" name="Google Shape;5237;p78"/>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38" name="Google Shape;5238;p78"/>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39" name="Google Shape;5239;p78"/>
            <p:cNvGrpSpPr/>
            <p:nvPr/>
          </p:nvGrpSpPr>
          <p:grpSpPr>
            <a:xfrm>
              <a:off x="4660" y="2464"/>
              <a:ext cx="310" cy="130"/>
              <a:chOff x="4334" y="1470"/>
              <a:chExt cx="246" cy="107"/>
            </a:xfrm>
          </p:grpSpPr>
          <p:sp>
            <p:nvSpPr>
              <p:cNvPr id="5240" name="Google Shape;5240;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41" name="Google Shape;5241;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42" name="Google Shape;5242;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43" name="Google Shape;5243;p78"/>
              <p:cNvGrpSpPr/>
              <p:nvPr/>
            </p:nvGrpSpPr>
            <p:grpSpPr>
              <a:xfrm>
                <a:off x="4383" y="1488"/>
                <a:ext cx="138" cy="33"/>
                <a:chOff x="2468" y="1332"/>
                <a:chExt cx="310" cy="60"/>
              </a:xfrm>
            </p:grpSpPr>
            <p:sp>
              <p:nvSpPr>
                <p:cNvPr id="5244" name="Google Shape;5244;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45" name="Google Shape;5245;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46" name="Google Shape;5246;p78"/>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47" name="Google Shape;5247;p78"/>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48" name="Google Shape;5248;p78"/>
            <p:cNvGrpSpPr/>
            <p:nvPr/>
          </p:nvGrpSpPr>
          <p:grpSpPr>
            <a:xfrm>
              <a:off x="4782" y="3028"/>
              <a:ext cx="392" cy="154"/>
              <a:chOff x="4334" y="1470"/>
              <a:chExt cx="246" cy="107"/>
            </a:xfrm>
          </p:grpSpPr>
          <p:sp>
            <p:nvSpPr>
              <p:cNvPr id="5249" name="Google Shape;5249;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50" name="Google Shape;5250;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51" name="Google Shape;5251;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52" name="Google Shape;5252;p78"/>
              <p:cNvGrpSpPr/>
              <p:nvPr/>
            </p:nvGrpSpPr>
            <p:grpSpPr>
              <a:xfrm>
                <a:off x="4383" y="1488"/>
                <a:ext cx="138" cy="33"/>
                <a:chOff x="2468" y="1332"/>
                <a:chExt cx="310" cy="60"/>
              </a:xfrm>
            </p:grpSpPr>
            <p:sp>
              <p:nvSpPr>
                <p:cNvPr id="5253" name="Google Shape;5253;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54" name="Google Shape;5254;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55" name="Google Shape;5255;p78"/>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56" name="Google Shape;5256;p78"/>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57" name="Google Shape;5257;p78"/>
            <p:cNvGrpSpPr/>
            <p:nvPr/>
          </p:nvGrpSpPr>
          <p:grpSpPr>
            <a:xfrm>
              <a:off x="4388" y="2840"/>
              <a:ext cx="392" cy="154"/>
              <a:chOff x="4334" y="1470"/>
              <a:chExt cx="246" cy="107"/>
            </a:xfrm>
          </p:grpSpPr>
          <p:sp>
            <p:nvSpPr>
              <p:cNvPr id="5258" name="Google Shape;5258;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59" name="Google Shape;5259;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60" name="Google Shape;5260;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61" name="Google Shape;5261;p78"/>
              <p:cNvGrpSpPr/>
              <p:nvPr/>
            </p:nvGrpSpPr>
            <p:grpSpPr>
              <a:xfrm>
                <a:off x="4383" y="1488"/>
                <a:ext cx="138" cy="33"/>
                <a:chOff x="2468" y="1332"/>
                <a:chExt cx="310" cy="60"/>
              </a:xfrm>
            </p:grpSpPr>
            <p:sp>
              <p:nvSpPr>
                <p:cNvPr id="5262" name="Google Shape;5262;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63" name="Google Shape;5263;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64" name="Google Shape;5264;p78"/>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5265" name="Google Shape;5265;p78"/>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66" name="Google Shape;5266;p78"/>
            <p:cNvGrpSpPr/>
            <p:nvPr/>
          </p:nvGrpSpPr>
          <p:grpSpPr>
            <a:xfrm>
              <a:off x="3932" y="3056"/>
              <a:ext cx="392" cy="154"/>
              <a:chOff x="4334" y="1470"/>
              <a:chExt cx="246" cy="107"/>
            </a:xfrm>
          </p:grpSpPr>
          <p:sp>
            <p:nvSpPr>
              <p:cNvPr id="5267" name="Google Shape;5267;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68" name="Google Shape;5268;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69" name="Google Shape;5269;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70" name="Google Shape;5270;p78"/>
              <p:cNvGrpSpPr/>
              <p:nvPr/>
            </p:nvGrpSpPr>
            <p:grpSpPr>
              <a:xfrm>
                <a:off x="4383" y="1488"/>
                <a:ext cx="138" cy="33"/>
                <a:chOff x="2468" y="1332"/>
                <a:chExt cx="310" cy="60"/>
              </a:xfrm>
            </p:grpSpPr>
            <p:sp>
              <p:nvSpPr>
                <p:cNvPr id="5271" name="Google Shape;5271;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72" name="Google Shape;5272;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73" name="Google Shape;5273;p78"/>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74" name="Google Shape;5274;p78"/>
            <p:cNvGrpSpPr/>
            <p:nvPr/>
          </p:nvGrpSpPr>
          <p:grpSpPr>
            <a:xfrm>
              <a:off x="3812" y="2296"/>
              <a:ext cx="246" cy="108"/>
              <a:chOff x="4334" y="1470"/>
              <a:chExt cx="246" cy="107"/>
            </a:xfrm>
          </p:grpSpPr>
          <p:sp>
            <p:nvSpPr>
              <p:cNvPr id="5275" name="Google Shape;5275;p78"/>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76" name="Google Shape;5276;p78"/>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77" name="Google Shape;5277;p78"/>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278" name="Google Shape;5278;p78"/>
              <p:cNvGrpSpPr/>
              <p:nvPr/>
            </p:nvGrpSpPr>
            <p:grpSpPr>
              <a:xfrm>
                <a:off x="4383" y="1488"/>
                <a:ext cx="138" cy="33"/>
                <a:chOff x="2468" y="1332"/>
                <a:chExt cx="310" cy="60"/>
              </a:xfrm>
            </p:grpSpPr>
            <p:sp>
              <p:nvSpPr>
                <p:cNvPr id="5279" name="Google Shape;5279;p78"/>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80" name="Google Shape;5280;p78"/>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5281" name="Google Shape;5281;p78"/>
              <p:cNvCxnSpPr/>
              <p:nvPr/>
            </p:nvCxnSpPr>
            <p:spPr>
              <a:xfrm>
                <a:off x="4335" y="1503"/>
                <a:ext cx="0" cy="50"/>
              </a:xfrm>
              <a:prstGeom prst="straightConnector1">
                <a:avLst/>
              </a:prstGeom>
              <a:noFill/>
              <a:ln cap="flat" cmpd="sng" w="9525">
                <a:solidFill>
                  <a:schemeClr val="lt2"/>
                </a:solidFill>
                <a:prstDash val="solid"/>
                <a:miter lim="800000"/>
                <a:headEnd len="med" w="med" type="none"/>
                <a:tailEnd len="med" w="med" type="none"/>
              </a:ln>
            </p:spPr>
          </p:cxnSp>
          <p:cxnSp>
            <p:nvCxnSpPr>
              <p:cNvPr id="5282" name="Google Shape;5282;p78"/>
              <p:cNvCxnSpPr/>
              <p:nvPr/>
            </p:nvCxnSpPr>
            <p:spPr>
              <a:xfrm>
                <a:off x="4578" y="1505"/>
                <a:ext cx="0" cy="49"/>
              </a:xfrm>
              <a:prstGeom prst="straightConnector1">
                <a:avLst/>
              </a:prstGeom>
              <a:noFill/>
              <a:ln cap="flat" cmpd="sng" w="9525">
                <a:solidFill>
                  <a:schemeClr val="lt2"/>
                </a:solidFill>
                <a:prstDash val="solid"/>
                <a:miter lim="800000"/>
                <a:headEnd len="med" w="med" type="none"/>
                <a:tailEnd len="med" w="med" type="none"/>
              </a:ln>
            </p:spPr>
          </p:cxnSp>
        </p:grpSp>
        <p:grpSp>
          <p:nvGrpSpPr>
            <p:cNvPr id="5283" name="Google Shape;5283;p78"/>
            <p:cNvGrpSpPr/>
            <p:nvPr/>
          </p:nvGrpSpPr>
          <p:grpSpPr>
            <a:xfrm>
              <a:off x="4511" y="3153"/>
              <a:ext cx="281" cy="266"/>
              <a:chOff x="5072" y="3611"/>
              <a:chExt cx="459" cy="380"/>
            </a:xfrm>
          </p:grpSpPr>
          <p:grpSp>
            <p:nvGrpSpPr>
              <p:cNvPr id="5284" name="Google Shape;5284;p78"/>
              <p:cNvGrpSpPr/>
              <p:nvPr/>
            </p:nvGrpSpPr>
            <p:grpSpPr>
              <a:xfrm>
                <a:off x="5144" y="3611"/>
                <a:ext cx="387" cy="99"/>
                <a:chOff x="5030" y="2639"/>
                <a:chExt cx="387" cy="99"/>
              </a:xfrm>
            </p:grpSpPr>
            <p:sp>
              <p:nvSpPr>
                <p:cNvPr id="5285" name="Google Shape;5285;p78"/>
                <p:cNvSpPr/>
                <p:nvPr/>
              </p:nvSpPr>
              <p:spPr>
                <a:xfrm>
                  <a:off x="5134" y="2657"/>
                  <a:ext cx="69" cy="55"/>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86" name="Google Shape;5286;p78"/>
                <p:cNvSpPr/>
                <p:nvPr/>
              </p:nvSpPr>
              <p:spPr>
                <a:xfrm>
                  <a:off x="5252" y="2656"/>
                  <a:ext cx="47" cy="42"/>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87" name="Google Shape;5287;p78"/>
                <p:cNvSpPr/>
                <p:nvPr/>
              </p:nvSpPr>
              <p:spPr>
                <a:xfrm>
                  <a:off x="5089" y="2646"/>
                  <a:ext cx="114" cy="88"/>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88" name="Google Shape;5288;p78"/>
                <p:cNvSpPr/>
                <p:nvPr/>
              </p:nvSpPr>
              <p:spPr>
                <a:xfrm>
                  <a:off x="5250" y="2643"/>
                  <a:ext cx="99" cy="59"/>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89" name="Google Shape;5289;p78"/>
                <p:cNvSpPr/>
                <p:nvPr/>
              </p:nvSpPr>
              <p:spPr>
                <a:xfrm>
                  <a:off x="5047" y="2671"/>
                  <a:ext cx="40" cy="55"/>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90" name="Google Shape;5290;p78"/>
                <p:cNvSpPr/>
                <p:nvPr/>
              </p:nvSpPr>
              <p:spPr>
                <a:xfrm>
                  <a:off x="5330" y="2639"/>
                  <a:ext cx="87" cy="73"/>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91" name="Google Shape;5291;p78"/>
                <p:cNvSpPr/>
                <p:nvPr/>
              </p:nvSpPr>
              <p:spPr>
                <a:xfrm>
                  <a:off x="5115" y="2660"/>
                  <a:ext cx="69" cy="55"/>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92" name="Google Shape;5292;p78"/>
                <p:cNvSpPr/>
                <p:nvPr/>
              </p:nvSpPr>
              <p:spPr>
                <a:xfrm>
                  <a:off x="5233" y="2660"/>
                  <a:ext cx="47" cy="42"/>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93" name="Google Shape;5293;p78"/>
                <p:cNvSpPr/>
                <p:nvPr/>
              </p:nvSpPr>
              <p:spPr>
                <a:xfrm>
                  <a:off x="5070" y="2650"/>
                  <a:ext cx="112" cy="88"/>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94" name="Google Shape;5294;p78"/>
                <p:cNvSpPr/>
                <p:nvPr/>
              </p:nvSpPr>
              <p:spPr>
                <a:xfrm>
                  <a:off x="5229" y="2647"/>
                  <a:ext cx="99" cy="59"/>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95" name="Google Shape;5295;p78"/>
                <p:cNvSpPr/>
                <p:nvPr/>
              </p:nvSpPr>
              <p:spPr>
                <a:xfrm>
                  <a:off x="5030" y="2680"/>
                  <a:ext cx="40" cy="54"/>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296" name="Google Shape;5296;p78"/>
                <p:cNvSpPr/>
                <p:nvPr/>
              </p:nvSpPr>
              <p:spPr>
                <a:xfrm>
                  <a:off x="5311" y="2643"/>
                  <a:ext cx="87" cy="73"/>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ccess_point_stylized_gray_small" id="5297" name="Google Shape;5297;p78"/>
              <p:cNvPicPr preferRelativeResize="0"/>
              <p:nvPr/>
            </p:nvPicPr>
            <p:blipFill rotWithShape="1">
              <a:blip r:embed="rId6">
                <a:alphaModFix/>
              </a:blip>
              <a:srcRect b="0" l="0" r="0" t="0"/>
              <a:stretch/>
            </p:blipFill>
            <p:spPr>
              <a:xfrm>
                <a:off x="5072" y="3642"/>
                <a:ext cx="430" cy="349"/>
              </a:xfrm>
              <a:prstGeom prst="rect">
                <a:avLst/>
              </a:prstGeom>
              <a:noFill/>
              <a:ln>
                <a:noFill/>
              </a:ln>
            </p:spPr>
          </p:pic>
        </p:grpSp>
        <p:grpSp>
          <p:nvGrpSpPr>
            <p:cNvPr id="5298" name="Google Shape;5298;p78"/>
            <p:cNvGrpSpPr/>
            <p:nvPr/>
          </p:nvGrpSpPr>
          <p:grpSpPr>
            <a:xfrm>
              <a:off x="3552" y="2211"/>
              <a:ext cx="251" cy="226"/>
              <a:chOff x="5072" y="3611"/>
              <a:chExt cx="459" cy="380"/>
            </a:xfrm>
          </p:grpSpPr>
          <p:grpSp>
            <p:nvGrpSpPr>
              <p:cNvPr id="5299" name="Google Shape;5299;p78"/>
              <p:cNvGrpSpPr/>
              <p:nvPr/>
            </p:nvGrpSpPr>
            <p:grpSpPr>
              <a:xfrm>
                <a:off x="5144" y="3611"/>
                <a:ext cx="387" cy="99"/>
                <a:chOff x="5030" y="2639"/>
                <a:chExt cx="387" cy="99"/>
              </a:xfrm>
            </p:grpSpPr>
            <p:sp>
              <p:nvSpPr>
                <p:cNvPr id="5300" name="Google Shape;5300;p78"/>
                <p:cNvSpPr/>
                <p:nvPr/>
              </p:nvSpPr>
              <p:spPr>
                <a:xfrm>
                  <a:off x="5134" y="2657"/>
                  <a:ext cx="69" cy="55"/>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01" name="Google Shape;5301;p78"/>
                <p:cNvSpPr/>
                <p:nvPr/>
              </p:nvSpPr>
              <p:spPr>
                <a:xfrm>
                  <a:off x="5252" y="2656"/>
                  <a:ext cx="47" cy="42"/>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02" name="Google Shape;5302;p78"/>
                <p:cNvSpPr/>
                <p:nvPr/>
              </p:nvSpPr>
              <p:spPr>
                <a:xfrm>
                  <a:off x="5089" y="2646"/>
                  <a:ext cx="114" cy="88"/>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03" name="Google Shape;5303;p78"/>
                <p:cNvSpPr/>
                <p:nvPr/>
              </p:nvSpPr>
              <p:spPr>
                <a:xfrm>
                  <a:off x="5250" y="2643"/>
                  <a:ext cx="99" cy="59"/>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04" name="Google Shape;5304;p78"/>
                <p:cNvSpPr/>
                <p:nvPr/>
              </p:nvSpPr>
              <p:spPr>
                <a:xfrm>
                  <a:off x="5047" y="2671"/>
                  <a:ext cx="40" cy="55"/>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05" name="Google Shape;5305;p78"/>
                <p:cNvSpPr/>
                <p:nvPr/>
              </p:nvSpPr>
              <p:spPr>
                <a:xfrm>
                  <a:off x="5330" y="2639"/>
                  <a:ext cx="87" cy="73"/>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06" name="Google Shape;5306;p78"/>
                <p:cNvSpPr/>
                <p:nvPr/>
              </p:nvSpPr>
              <p:spPr>
                <a:xfrm>
                  <a:off x="5115" y="2660"/>
                  <a:ext cx="69" cy="55"/>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07" name="Google Shape;5307;p78"/>
                <p:cNvSpPr/>
                <p:nvPr/>
              </p:nvSpPr>
              <p:spPr>
                <a:xfrm>
                  <a:off x="5233" y="2660"/>
                  <a:ext cx="47" cy="42"/>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08" name="Google Shape;5308;p78"/>
                <p:cNvSpPr/>
                <p:nvPr/>
              </p:nvSpPr>
              <p:spPr>
                <a:xfrm>
                  <a:off x="5070" y="2650"/>
                  <a:ext cx="112" cy="88"/>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09" name="Google Shape;5309;p78"/>
                <p:cNvSpPr/>
                <p:nvPr/>
              </p:nvSpPr>
              <p:spPr>
                <a:xfrm>
                  <a:off x="5229" y="2647"/>
                  <a:ext cx="99" cy="59"/>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10" name="Google Shape;5310;p78"/>
                <p:cNvSpPr/>
                <p:nvPr/>
              </p:nvSpPr>
              <p:spPr>
                <a:xfrm>
                  <a:off x="5030" y="2680"/>
                  <a:ext cx="40" cy="54"/>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11" name="Google Shape;5311;p78"/>
                <p:cNvSpPr/>
                <p:nvPr/>
              </p:nvSpPr>
              <p:spPr>
                <a:xfrm>
                  <a:off x="5311" y="2643"/>
                  <a:ext cx="87" cy="73"/>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ccess_point_stylized_gray_small" id="5312" name="Google Shape;5312;p78"/>
              <p:cNvPicPr preferRelativeResize="0"/>
              <p:nvPr/>
            </p:nvPicPr>
            <p:blipFill rotWithShape="1">
              <a:blip r:embed="rId6">
                <a:alphaModFix/>
              </a:blip>
              <a:srcRect b="0" l="0" r="0" t="0"/>
              <a:stretch/>
            </p:blipFill>
            <p:spPr>
              <a:xfrm>
                <a:off x="5072" y="3642"/>
                <a:ext cx="430" cy="349"/>
              </a:xfrm>
              <a:prstGeom prst="rect">
                <a:avLst/>
              </a:prstGeom>
              <a:noFill/>
              <a:ln>
                <a:noFill/>
              </a:ln>
            </p:spPr>
          </p:pic>
        </p:grpSp>
        <p:cxnSp>
          <p:nvCxnSpPr>
            <p:cNvPr id="5313" name="Google Shape;5313;p78"/>
            <p:cNvCxnSpPr/>
            <p:nvPr/>
          </p:nvCxnSpPr>
          <p:spPr>
            <a:xfrm flipH="1" rot="-5400000">
              <a:off x="5034" y="3427"/>
              <a:ext cx="2" cy="54"/>
            </a:xfrm>
            <a:prstGeom prst="straightConnector1">
              <a:avLst/>
            </a:prstGeom>
            <a:noFill/>
            <a:ln cap="flat" cmpd="sng" w="12700">
              <a:solidFill>
                <a:schemeClr val="lt2"/>
              </a:solidFill>
              <a:prstDash val="solid"/>
              <a:miter lim="800000"/>
              <a:headEnd len="med" w="med" type="none"/>
              <a:tailEnd len="med" w="med" type="none"/>
            </a:ln>
          </p:spPr>
        </p:cxnSp>
        <p:grpSp>
          <p:nvGrpSpPr>
            <p:cNvPr id="5314" name="Google Shape;5314;p78"/>
            <p:cNvGrpSpPr/>
            <p:nvPr/>
          </p:nvGrpSpPr>
          <p:grpSpPr>
            <a:xfrm flipH="1">
              <a:off x="3638" y="2856"/>
              <a:ext cx="261" cy="235"/>
              <a:chOff x="2839" y="3501"/>
              <a:chExt cx="755" cy="803"/>
            </a:xfrm>
          </p:grpSpPr>
          <p:pic>
            <p:nvPicPr>
              <p:cNvPr descr="desktop_computer_stylized_medium" id="5315" name="Google Shape;5315;p78"/>
              <p:cNvPicPr preferRelativeResize="0"/>
              <p:nvPr/>
            </p:nvPicPr>
            <p:blipFill rotWithShape="1">
              <a:blip r:embed="rId7">
                <a:alphaModFix/>
              </a:blip>
              <a:srcRect b="0" l="0" r="0" t="0"/>
              <a:stretch/>
            </p:blipFill>
            <p:spPr>
              <a:xfrm>
                <a:off x="2839" y="3501"/>
                <a:ext cx="755" cy="803"/>
              </a:xfrm>
              <a:prstGeom prst="rect">
                <a:avLst/>
              </a:prstGeom>
              <a:noFill/>
              <a:ln>
                <a:noFill/>
              </a:ln>
            </p:spPr>
          </p:pic>
          <p:sp>
            <p:nvSpPr>
              <p:cNvPr id="5316" name="Google Shape;5316;p78"/>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317" name="Google Shape;5317;p78"/>
            <p:cNvGrpSpPr/>
            <p:nvPr/>
          </p:nvGrpSpPr>
          <p:grpSpPr>
            <a:xfrm flipH="1">
              <a:off x="3438" y="3121"/>
              <a:ext cx="304" cy="256"/>
              <a:chOff x="2839" y="3501"/>
              <a:chExt cx="755" cy="803"/>
            </a:xfrm>
          </p:grpSpPr>
          <p:pic>
            <p:nvPicPr>
              <p:cNvPr descr="desktop_computer_stylized_medium" id="5318" name="Google Shape;5318;p78"/>
              <p:cNvPicPr preferRelativeResize="0"/>
              <p:nvPr/>
            </p:nvPicPr>
            <p:blipFill rotWithShape="1">
              <a:blip r:embed="rId8">
                <a:alphaModFix/>
              </a:blip>
              <a:srcRect b="0" l="0" r="0" t="0"/>
              <a:stretch/>
            </p:blipFill>
            <p:spPr>
              <a:xfrm>
                <a:off x="2839" y="3501"/>
                <a:ext cx="755" cy="803"/>
              </a:xfrm>
              <a:prstGeom prst="rect">
                <a:avLst/>
              </a:prstGeom>
              <a:noFill/>
              <a:ln>
                <a:noFill/>
              </a:ln>
            </p:spPr>
          </p:pic>
          <p:sp>
            <p:nvSpPr>
              <p:cNvPr id="5319" name="Google Shape;5319;p78"/>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320" name="Google Shape;5320;p78"/>
            <p:cNvGrpSpPr/>
            <p:nvPr/>
          </p:nvGrpSpPr>
          <p:grpSpPr>
            <a:xfrm flipH="1">
              <a:off x="3739" y="3311"/>
              <a:ext cx="269" cy="220"/>
              <a:chOff x="2839" y="3501"/>
              <a:chExt cx="755" cy="803"/>
            </a:xfrm>
          </p:grpSpPr>
          <p:pic>
            <p:nvPicPr>
              <p:cNvPr descr="desktop_computer_stylized_medium" id="5321" name="Google Shape;5321;p78"/>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5322" name="Google Shape;5322;p78"/>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323" name="Google Shape;5323;p78"/>
            <p:cNvGrpSpPr/>
            <p:nvPr/>
          </p:nvGrpSpPr>
          <p:grpSpPr>
            <a:xfrm>
              <a:off x="4126" y="3300"/>
              <a:ext cx="269" cy="221"/>
              <a:chOff x="2839" y="3501"/>
              <a:chExt cx="755" cy="803"/>
            </a:xfrm>
          </p:grpSpPr>
          <p:pic>
            <p:nvPicPr>
              <p:cNvPr descr="desktop_computer_stylized_medium" id="5324" name="Google Shape;5324;p78"/>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5325" name="Google Shape;5325;p78"/>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car_icon_small" id="5326" name="Google Shape;5326;p78"/>
            <p:cNvPicPr preferRelativeResize="0"/>
            <p:nvPr/>
          </p:nvPicPr>
          <p:blipFill rotWithShape="1">
            <a:blip r:embed="rId10">
              <a:alphaModFix/>
            </a:blip>
            <a:srcRect b="0" l="0" r="0" t="0"/>
            <a:stretch/>
          </p:blipFill>
          <p:spPr>
            <a:xfrm>
              <a:off x="3995" y="1084"/>
              <a:ext cx="535" cy="106"/>
            </a:xfrm>
            <a:prstGeom prst="rect">
              <a:avLst/>
            </a:prstGeom>
            <a:noFill/>
            <a:ln>
              <a:noFill/>
            </a:ln>
          </p:spPr>
        </p:pic>
        <p:grpSp>
          <p:nvGrpSpPr>
            <p:cNvPr id="5327" name="Google Shape;5327;p78"/>
            <p:cNvGrpSpPr/>
            <p:nvPr/>
          </p:nvGrpSpPr>
          <p:grpSpPr>
            <a:xfrm>
              <a:off x="3536" y="974"/>
              <a:ext cx="262" cy="243"/>
              <a:chOff x="2751" y="1851"/>
              <a:chExt cx="462" cy="478"/>
            </a:xfrm>
          </p:grpSpPr>
          <p:pic>
            <p:nvPicPr>
              <p:cNvPr descr="iphone_stylized_small" id="5328" name="Google Shape;5328;p78"/>
              <p:cNvPicPr preferRelativeResize="0"/>
              <p:nvPr/>
            </p:nvPicPr>
            <p:blipFill rotWithShape="1">
              <a:blip r:embed="rId11">
                <a:alphaModFix/>
              </a:blip>
              <a:srcRect b="0" l="0" r="0" t="0"/>
              <a:stretch/>
            </p:blipFill>
            <p:spPr>
              <a:xfrm>
                <a:off x="2928" y="1922"/>
                <a:ext cx="152" cy="407"/>
              </a:xfrm>
              <a:prstGeom prst="rect">
                <a:avLst/>
              </a:prstGeom>
              <a:noFill/>
              <a:ln>
                <a:noFill/>
              </a:ln>
            </p:spPr>
          </p:pic>
          <p:pic>
            <p:nvPicPr>
              <p:cNvPr descr="antenna_radiation_stylized" id="5329" name="Google Shape;5329;p78"/>
              <p:cNvPicPr preferRelativeResize="0"/>
              <p:nvPr/>
            </p:nvPicPr>
            <p:blipFill rotWithShape="1">
              <a:blip r:embed="rId12">
                <a:alphaModFix/>
              </a:blip>
              <a:srcRect b="0" l="0" r="0" t="0"/>
              <a:stretch/>
            </p:blipFill>
            <p:spPr>
              <a:xfrm>
                <a:off x="2751" y="1851"/>
                <a:ext cx="462" cy="110"/>
              </a:xfrm>
              <a:prstGeom prst="rect">
                <a:avLst/>
              </a:prstGeom>
              <a:noFill/>
              <a:ln>
                <a:noFill/>
              </a:ln>
            </p:spPr>
          </p:pic>
        </p:grpSp>
        <p:grpSp>
          <p:nvGrpSpPr>
            <p:cNvPr id="5330" name="Google Shape;5330;p78"/>
            <p:cNvGrpSpPr/>
            <p:nvPr/>
          </p:nvGrpSpPr>
          <p:grpSpPr>
            <a:xfrm>
              <a:off x="5191" y="3151"/>
              <a:ext cx="143" cy="303"/>
              <a:chOff x="4140" y="429"/>
              <a:chExt cx="1425" cy="2396"/>
            </a:xfrm>
          </p:grpSpPr>
          <p:sp>
            <p:nvSpPr>
              <p:cNvPr id="5331" name="Google Shape;5331;p78"/>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32" name="Google Shape;5332;p78"/>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33" name="Google Shape;5333;p78"/>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34" name="Google Shape;5334;p78"/>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35" name="Google Shape;5335;p78"/>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336" name="Google Shape;5336;p78"/>
              <p:cNvGrpSpPr/>
              <p:nvPr/>
            </p:nvGrpSpPr>
            <p:grpSpPr>
              <a:xfrm>
                <a:off x="4748" y="666"/>
                <a:ext cx="578" cy="150"/>
                <a:chOff x="613" y="2566"/>
                <a:chExt cx="721" cy="144"/>
              </a:xfrm>
            </p:grpSpPr>
            <p:sp>
              <p:nvSpPr>
                <p:cNvPr id="5337" name="Google Shape;5337;p78"/>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38" name="Google Shape;5338;p78"/>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339" name="Google Shape;5339;p78"/>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340" name="Google Shape;5340;p78"/>
              <p:cNvGrpSpPr/>
              <p:nvPr/>
            </p:nvGrpSpPr>
            <p:grpSpPr>
              <a:xfrm>
                <a:off x="4748" y="990"/>
                <a:ext cx="578" cy="134"/>
                <a:chOff x="615" y="2564"/>
                <a:chExt cx="721" cy="139"/>
              </a:xfrm>
            </p:grpSpPr>
            <p:sp>
              <p:nvSpPr>
                <p:cNvPr id="5341" name="Google Shape;5341;p78"/>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42" name="Google Shape;5342;p78"/>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343" name="Google Shape;5343;p78"/>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44" name="Google Shape;5344;p78"/>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345" name="Google Shape;5345;p78"/>
              <p:cNvGrpSpPr/>
              <p:nvPr/>
            </p:nvGrpSpPr>
            <p:grpSpPr>
              <a:xfrm>
                <a:off x="4738" y="1647"/>
                <a:ext cx="578" cy="135"/>
                <a:chOff x="618" y="2586"/>
                <a:chExt cx="720" cy="124"/>
              </a:xfrm>
            </p:grpSpPr>
            <p:sp>
              <p:nvSpPr>
                <p:cNvPr id="5346" name="Google Shape;5346;p78"/>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47" name="Google Shape;5347;p78"/>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348" name="Google Shape;5348;p78"/>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349" name="Google Shape;5349;p78"/>
              <p:cNvGrpSpPr/>
              <p:nvPr/>
            </p:nvGrpSpPr>
            <p:grpSpPr>
              <a:xfrm>
                <a:off x="4738" y="1330"/>
                <a:ext cx="588" cy="134"/>
                <a:chOff x="613" y="2571"/>
                <a:chExt cx="732" cy="134"/>
              </a:xfrm>
            </p:grpSpPr>
            <p:sp>
              <p:nvSpPr>
                <p:cNvPr id="5350" name="Google Shape;5350;p78"/>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1" name="Google Shape;5351;p78"/>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352" name="Google Shape;5352;p78"/>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3" name="Google Shape;5353;p78"/>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4" name="Google Shape;5354;p78"/>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5" name="Google Shape;5355;p78"/>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6" name="Google Shape;5356;p78"/>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7" name="Google Shape;5357;p78"/>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8" name="Google Shape;5358;p78"/>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59" name="Google Shape;5359;p78"/>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0" name="Google Shape;5360;p78"/>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1" name="Google Shape;5361;p78"/>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2" name="Google Shape;5362;p78"/>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363" name="Google Shape;5363;p78"/>
            <p:cNvGrpSpPr/>
            <p:nvPr/>
          </p:nvGrpSpPr>
          <p:grpSpPr>
            <a:xfrm>
              <a:off x="4992" y="3341"/>
              <a:ext cx="143" cy="303"/>
              <a:chOff x="4140" y="429"/>
              <a:chExt cx="1425" cy="2396"/>
            </a:xfrm>
          </p:grpSpPr>
          <p:sp>
            <p:nvSpPr>
              <p:cNvPr id="5364" name="Google Shape;5364;p78"/>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5" name="Google Shape;5365;p78"/>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6" name="Google Shape;5366;p78"/>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7" name="Google Shape;5367;p78"/>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68" name="Google Shape;5368;p78"/>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369" name="Google Shape;5369;p78"/>
              <p:cNvGrpSpPr/>
              <p:nvPr/>
            </p:nvGrpSpPr>
            <p:grpSpPr>
              <a:xfrm>
                <a:off x="4748" y="666"/>
                <a:ext cx="578" cy="150"/>
                <a:chOff x="613" y="2566"/>
                <a:chExt cx="721" cy="144"/>
              </a:xfrm>
            </p:grpSpPr>
            <p:sp>
              <p:nvSpPr>
                <p:cNvPr id="5370" name="Google Shape;5370;p78"/>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71" name="Google Shape;5371;p78"/>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372" name="Google Shape;5372;p78"/>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373" name="Google Shape;5373;p78"/>
              <p:cNvGrpSpPr/>
              <p:nvPr/>
            </p:nvGrpSpPr>
            <p:grpSpPr>
              <a:xfrm>
                <a:off x="4748" y="990"/>
                <a:ext cx="578" cy="134"/>
                <a:chOff x="615" y="2564"/>
                <a:chExt cx="721" cy="139"/>
              </a:xfrm>
            </p:grpSpPr>
            <p:sp>
              <p:nvSpPr>
                <p:cNvPr id="5374" name="Google Shape;5374;p78"/>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75" name="Google Shape;5375;p78"/>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376" name="Google Shape;5376;p78"/>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77" name="Google Shape;5377;p78"/>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378" name="Google Shape;5378;p78"/>
              <p:cNvGrpSpPr/>
              <p:nvPr/>
            </p:nvGrpSpPr>
            <p:grpSpPr>
              <a:xfrm>
                <a:off x="4738" y="1647"/>
                <a:ext cx="578" cy="135"/>
                <a:chOff x="618" y="2586"/>
                <a:chExt cx="720" cy="124"/>
              </a:xfrm>
            </p:grpSpPr>
            <p:sp>
              <p:nvSpPr>
                <p:cNvPr id="5379" name="Google Shape;5379;p78"/>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80" name="Google Shape;5380;p78"/>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381" name="Google Shape;5381;p78"/>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382" name="Google Shape;5382;p78"/>
              <p:cNvGrpSpPr/>
              <p:nvPr/>
            </p:nvGrpSpPr>
            <p:grpSpPr>
              <a:xfrm>
                <a:off x="4738" y="1330"/>
                <a:ext cx="588" cy="134"/>
                <a:chOff x="613" y="2571"/>
                <a:chExt cx="732" cy="134"/>
              </a:xfrm>
            </p:grpSpPr>
            <p:sp>
              <p:nvSpPr>
                <p:cNvPr id="5383" name="Google Shape;5383;p78"/>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84" name="Google Shape;5384;p78"/>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385" name="Google Shape;5385;p78"/>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86" name="Google Shape;5386;p78"/>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87" name="Google Shape;5387;p78"/>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88" name="Google Shape;5388;p78"/>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89" name="Google Shape;5389;p78"/>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90" name="Google Shape;5390;p78"/>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91" name="Google Shape;5391;p78"/>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92" name="Google Shape;5392;p78"/>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93" name="Google Shape;5393;p78"/>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94" name="Google Shape;5394;p78"/>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395" name="Google Shape;5395;p78"/>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396" name="Google Shape;5396;p78"/>
            <p:cNvGrpSpPr/>
            <p:nvPr/>
          </p:nvGrpSpPr>
          <p:grpSpPr>
            <a:xfrm>
              <a:off x="3340" y="1287"/>
              <a:ext cx="337" cy="261"/>
              <a:chOff x="877" y="1008"/>
              <a:chExt cx="2747" cy="2630"/>
            </a:xfrm>
          </p:grpSpPr>
          <p:pic>
            <p:nvPicPr>
              <p:cNvPr descr="antenna_stylized" id="5397" name="Google Shape;5397;p78"/>
              <p:cNvPicPr preferRelativeResize="0"/>
              <p:nvPr/>
            </p:nvPicPr>
            <p:blipFill rotWithShape="1">
              <a:blip r:embed="rId13">
                <a:alphaModFix/>
              </a:blip>
              <a:srcRect b="0" l="0" r="0" t="0"/>
              <a:stretch/>
            </p:blipFill>
            <p:spPr>
              <a:xfrm>
                <a:off x="877" y="1008"/>
                <a:ext cx="2725" cy="1421"/>
              </a:xfrm>
              <a:prstGeom prst="rect">
                <a:avLst/>
              </a:prstGeom>
              <a:noFill/>
              <a:ln>
                <a:noFill/>
              </a:ln>
            </p:spPr>
          </p:pic>
          <p:pic>
            <p:nvPicPr>
              <p:cNvPr descr="laptop_keyboard" id="5398" name="Google Shape;5398;p78"/>
              <p:cNvPicPr preferRelativeResize="0"/>
              <p:nvPr/>
            </p:nvPicPr>
            <p:blipFill rotWithShape="1">
              <a:blip r:embed="rId14">
                <a:alphaModFix/>
              </a:blip>
              <a:srcRect b="0" l="0" r="0" t="0"/>
              <a:stretch/>
            </p:blipFill>
            <p:spPr>
              <a:xfrm flipH="1" rot="120000">
                <a:off x="1009" y="2586"/>
                <a:ext cx="2245" cy="1013"/>
              </a:xfrm>
              <a:prstGeom prst="rect">
                <a:avLst/>
              </a:prstGeom>
              <a:noFill/>
              <a:ln>
                <a:noFill/>
              </a:ln>
            </p:spPr>
          </p:pic>
          <p:sp>
            <p:nvSpPr>
              <p:cNvPr id="5399" name="Google Shape;5399;p78"/>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5400" name="Google Shape;5400;p78"/>
              <p:cNvPicPr preferRelativeResize="0"/>
              <p:nvPr/>
            </p:nvPicPr>
            <p:blipFill rotWithShape="1">
              <a:blip r:embed="rId15">
                <a:alphaModFix/>
              </a:blip>
              <a:srcRect b="0" l="0" r="0" t="0"/>
              <a:stretch/>
            </p:blipFill>
            <p:spPr>
              <a:xfrm>
                <a:off x="1842" y="1637"/>
                <a:ext cx="1642" cy="1203"/>
              </a:xfrm>
              <a:prstGeom prst="rect">
                <a:avLst/>
              </a:prstGeom>
              <a:noFill/>
              <a:ln>
                <a:noFill/>
              </a:ln>
            </p:spPr>
          </p:pic>
          <p:sp>
            <p:nvSpPr>
              <p:cNvPr id="5401" name="Google Shape;5401;p78"/>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02" name="Google Shape;5402;p78"/>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03" name="Google Shape;5403;p78"/>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04" name="Google Shape;5404;p78"/>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05" name="Google Shape;5405;p78"/>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06" name="Google Shape;5406;p78"/>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407" name="Google Shape;5407;p78"/>
              <p:cNvGrpSpPr/>
              <p:nvPr/>
            </p:nvGrpSpPr>
            <p:grpSpPr>
              <a:xfrm>
                <a:off x="1709" y="3008"/>
                <a:ext cx="507" cy="234"/>
                <a:chOff x="1740" y="2642"/>
                <a:chExt cx="752" cy="327"/>
              </a:xfrm>
            </p:grpSpPr>
            <p:sp>
              <p:nvSpPr>
                <p:cNvPr id="5408" name="Google Shape;5408;p78"/>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09" name="Google Shape;5409;p78"/>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0" name="Google Shape;5410;p78"/>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1" name="Google Shape;5411;p78"/>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2" name="Google Shape;5412;p78"/>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3" name="Google Shape;5413;p78"/>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414" name="Google Shape;5414;p78"/>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5" name="Google Shape;5415;p78"/>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6" name="Google Shape;5416;p78"/>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7" name="Google Shape;5417;p78"/>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8" name="Google Shape;5418;p78"/>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19" name="Google Shape;5419;p78"/>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420" name="Google Shape;5420;p78"/>
            <p:cNvGrpSpPr/>
            <p:nvPr/>
          </p:nvGrpSpPr>
          <p:grpSpPr>
            <a:xfrm>
              <a:off x="4329" y="3456"/>
              <a:ext cx="299" cy="261"/>
              <a:chOff x="877" y="1008"/>
              <a:chExt cx="2747" cy="2630"/>
            </a:xfrm>
          </p:grpSpPr>
          <p:pic>
            <p:nvPicPr>
              <p:cNvPr descr="antenna_stylized" id="5421" name="Google Shape;5421;p78"/>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5422" name="Google Shape;5422;p78"/>
              <p:cNvPicPr preferRelativeResize="0"/>
              <p:nvPr/>
            </p:nvPicPr>
            <p:blipFill rotWithShape="1">
              <a:blip r:embed="rId17">
                <a:alphaModFix/>
              </a:blip>
              <a:srcRect b="0" l="0" r="0" t="0"/>
              <a:stretch/>
            </p:blipFill>
            <p:spPr>
              <a:xfrm flipH="1" rot="120000">
                <a:off x="1009" y="2586"/>
                <a:ext cx="2245" cy="1013"/>
              </a:xfrm>
              <a:prstGeom prst="rect">
                <a:avLst/>
              </a:prstGeom>
              <a:noFill/>
              <a:ln>
                <a:noFill/>
              </a:ln>
            </p:spPr>
          </p:pic>
          <p:sp>
            <p:nvSpPr>
              <p:cNvPr id="5423" name="Google Shape;5423;p78"/>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5424" name="Google Shape;5424;p78"/>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5425" name="Google Shape;5425;p78"/>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26" name="Google Shape;5426;p78"/>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27" name="Google Shape;5427;p78"/>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28" name="Google Shape;5428;p78"/>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29" name="Google Shape;5429;p78"/>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30" name="Google Shape;5430;p78"/>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431" name="Google Shape;5431;p78"/>
              <p:cNvGrpSpPr/>
              <p:nvPr/>
            </p:nvGrpSpPr>
            <p:grpSpPr>
              <a:xfrm>
                <a:off x="1709" y="3008"/>
                <a:ext cx="507" cy="234"/>
                <a:chOff x="1740" y="2642"/>
                <a:chExt cx="752" cy="327"/>
              </a:xfrm>
            </p:grpSpPr>
            <p:sp>
              <p:nvSpPr>
                <p:cNvPr id="5432" name="Google Shape;5432;p78"/>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33" name="Google Shape;5433;p78"/>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34" name="Google Shape;5434;p78"/>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35" name="Google Shape;5435;p78"/>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36" name="Google Shape;5436;p78"/>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37" name="Google Shape;5437;p78"/>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438" name="Google Shape;5438;p78"/>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39" name="Google Shape;5439;p78"/>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40" name="Google Shape;5440;p78"/>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41" name="Google Shape;5441;p78"/>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42" name="Google Shape;5442;p78"/>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43" name="Google Shape;5443;p78"/>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444" name="Google Shape;5444;p78"/>
            <p:cNvGrpSpPr/>
            <p:nvPr/>
          </p:nvGrpSpPr>
          <p:grpSpPr>
            <a:xfrm>
              <a:off x="3503" y="1916"/>
              <a:ext cx="280" cy="261"/>
              <a:chOff x="877" y="1008"/>
              <a:chExt cx="2747" cy="2630"/>
            </a:xfrm>
          </p:grpSpPr>
          <p:pic>
            <p:nvPicPr>
              <p:cNvPr descr="antenna_stylized" id="5445" name="Google Shape;5445;p78"/>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5446" name="Google Shape;5446;p78"/>
              <p:cNvPicPr preferRelativeResize="0"/>
              <p:nvPr/>
            </p:nvPicPr>
            <p:blipFill rotWithShape="1">
              <a:blip r:embed="rId20">
                <a:alphaModFix/>
              </a:blip>
              <a:srcRect b="0" l="0" r="0" t="0"/>
              <a:stretch/>
            </p:blipFill>
            <p:spPr>
              <a:xfrm flipH="1" rot="120000">
                <a:off x="1009" y="2586"/>
                <a:ext cx="2245" cy="1013"/>
              </a:xfrm>
              <a:prstGeom prst="rect">
                <a:avLst/>
              </a:prstGeom>
              <a:noFill/>
              <a:ln>
                <a:noFill/>
              </a:ln>
            </p:spPr>
          </p:pic>
          <p:sp>
            <p:nvSpPr>
              <p:cNvPr id="5447" name="Google Shape;5447;p78"/>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5448" name="Google Shape;5448;p78"/>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5449" name="Google Shape;5449;p78"/>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0" name="Google Shape;5450;p78"/>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1" name="Google Shape;5451;p78"/>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2" name="Google Shape;5452;p78"/>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3" name="Google Shape;5453;p78"/>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4" name="Google Shape;5454;p78"/>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455" name="Google Shape;5455;p78"/>
              <p:cNvGrpSpPr/>
              <p:nvPr/>
            </p:nvGrpSpPr>
            <p:grpSpPr>
              <a:xfrm>
                <a:off x="1709" y="3008"/>
                <a:ext cx="507" cy="234"/>
                <a:chOff x="1740" y="2642"/>
                <a:chExt cx="752" cy="327"/>
              </a:xfrm>
            </p:grpSpPr>
            <p:sp>
              <p:nvSpPr>
                <p:cNvPr id="5456" name="Google Shape;5456;p78"/>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7" name="Google Shape;5457;p78"/>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8" name="Google Shape;5458;p78"/>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59" name="Google Shape;5459;p78"/>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60" name="Google Shape;5460;p78"/>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61" name="Google Shape;5461;p78"/>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462" name="Google Shape;5462;p78"/>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63" name="Google Shape;5463;p78"/>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64" name="Google Shape;5464;p78"/>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65" name="Google Shape;5465;p78"/>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66" name="Google Shape;5466;p78"/>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67" name="Google Shape;5467;p78"/>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468" name="Google Shape;5468;p78"/>
            <p:cNvGrpSpPr/>
            <p:nvPr/>
          </p:nvGrpSpPr>
          <p:grpSpPr>
            <a:xfrm flipH="1">
              <a:off x="3742" y="2030"/>
              <a:ext cx="261" cy="235"/>
              <a:chOff x="2839" y="3501"/>
              <a:chExt cx="755" cy="803"/>
            </a:xfrm>
          </p:grpSpPr>
          <p:pic>
            <p:nvPicPr>
              <p:cNvPr descr="desktop_computer_stylized_medium" id="5469" name="Google Shape;5469;p78"/>
              <p:cNvPicPr preferRelativeResize="0"/>
              <p:nvPr/>
            </p:nvPicPr>
            <p:blipFill rotWithShape="1">
              <a:blip r:embed="rId7">
                <a:alphaModFix/>
              </a:blip>
              <a:srcRect b="0" l="0" r="0" t="0"/>
              <a:stretch/>
            </p:blipFill>
            <p:spPr>
              <a:xfrm>
                <a:off x="2839" y="3501"/>
                <a:ext cx="755" cy="803"/>
              </a:xfrm>
              <a:prstGeom prst="rect">
                <a:avLst/>
              </a:prstGeom>
              <a:noFill/>
              <a:ln>
                <a:noFill/>
              </a:ln>
            </p:spPr>
          </p:pic>
          <p:sp>
            <p:nvSpPr>
              <p:cNvPr id="5470" name="Google Shape;5470;p78"/>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471" name="Google Shape;5471;p78"/>
            <p:cNvGrpSpPr/>
            <p:nvPr/>
          </p:nvGrpSpPr>
          <p:grpSpPr>
            <a:xfrm>
              <a:off x="4603" y="3416"/>
              <a:ext cx="299" cy="261"/>
              <a:chOff x="877" y="1008"/>
              <a:chExt cx="2747" cy="2630"/>
            </a:xfrm>
          </p:grpSpPr>
          <p:pic>
            <p:nvPicPr>
              <p:cNvPr descr="antenna_stylized" id="5472" name="Google Shape;5472;p78"/>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5473" name="Google Shape;5473;p78"/>
              <p:cNvPicPr preferRelativeResize="0"/>
              <p:nvPr/>
            </p:nvPicPr>
            <p:blipFill rotWithShape="1">
              <a:blip r:embed="rId17">
                <a:alphaModFix/>
              </a:blip>
              <a:srcRect b="0" l="0" r="0" t="0"/>
              <a:stretch/>
            </p:blipFill>
            <p:spPr>
              <a:xfrm flipH="1" rot="120000">
                <a:off x="1009" y="2586"/>
                <a:ext cx="2245" cy="1013"/>
              </a:xfrm>
              <a:prstGeom prst="rect">
                <a:avLst/>
              </a:prstGeom>
              <a:noFill/>
              <a:ln>
                <a:noFill/>
              </a:ln>
            </p:spPr>
          </p:pic>
          <p:sp>
            <p:nvSpPr>
              <p:cNvPr id="5474" name="Google Shape;5474;p78"/>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5475" name="Google Shape;5475;p78"/>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5476" name="Google Shape;5476;p78"/>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77" name="Google Shape;5477;p78"/>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78" name="Google Shape;5478;p78"/>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79" name="Google Shape;5479;p78"/>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80" name="Google Shape;5480;p78"/>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81" name="Google Shape;5481;p78"/>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482" name="Google Shape;5482;p78"/>
              <p:cNvGrpSpPr/>
              <p:nvPr/>
            </p:nvGrpSpPr>
            <p:grpSpPr>
              <a:xfrm>
                <a:off x="1709" y="3008"/>
                <a:ext cx="507" cy="234"/>
                <a:chOff x="1740" y="2642"/>
                <a:chExt cx="752" cy="327"/>
              </a:xfrm>
            </p:grpSpPr>
            <p:sp>
              <p:nvSpPr>
                <p:cNvPr id="5483" name="Google Shape;5483;p78"/>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84" name="Google Shape;5484;p78"/>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85" name="Google Shape;5485;p78"/>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86" name="Google Shape;5486;p78"/>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87" name="Google Shape;5487;p78"/>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88" name="Google Shape;5488;p78"/>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489" name="Google Shape;5489;p78"/>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90" name="Google Shape;5490;p78"/>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91" name="Google Shape;5491;p78"/>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92" name="Google Shape;5492;p78"/>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93" name="Google Shape;5493;p78"/>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494" name="Google Shape;5494;p78"/>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5495" name="Google Shape;5495;p78"/>
          <p:cNvSpPr txBox="1"/>
          <p:nvPr>
            <p:ph type="title"/>
          </p:nvPr>
        </p:nvSpPr>
        <p:spPr>
          <a:xfrm>
            <a:off x="411162" y="138112"/>
            <a:ext cx="7772400" cy="8715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Kiến trúc P2P</a:t>
            </a:r>
            <a:r>
              <a:rPr b="0" i="0" lang="en-US" sz="4400" u="none">
                <a:solidFill>
                  <a:srgbClr val="000099"/>
                </a:solidFill>
                <a:latin typeface="Arial"/>
                <a:ea typeface="Arial"/>
                <a:cs typeface="Arial"/>
                <a:sym typeface="Arial"/>
              </a:rPr>
              <a:t> thuần túy</a:t>
            </a:r>
            <a:endParaRPr/>
          </a:p>
        </p:txBody>
      </p:sp>
      <p:sp>
        <p:nvSpPr>
          <p:cNvPr id="5496" name="Google Shape;5496;p78"/>
          <p:cNvSpPr txBox="1"/>
          <p:nvPr>
            <p:ph idx="1" type="body"/>
          </p:nvPr>
        </p:nvSpPr>
        <p:spPr>
          <a:xfrm>
            <a:off x="355600" y="1276350"/>
            <a:ext cx="4173537" cy="46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Không có máy chủ hoạt động liên tục</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hệ thống đầu cuối bất kỳ giao tiếp trực tiếp với nhau</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máy được kết nối không liên tục và thay đổi địa chỉ IP</a:t>
            </a:r>
            <a:endParaRPr b="0" i="1" sz="2800" u="none">
              <a:solidFill>
                <a:srgbClr val="000099"/>
              </a:solidFill>
              <a:latin typeface="Arial"/>
              <a:ea typeface="Arial"/>
              <a:cs typeface="Arial"/>
              <a:sym typeface="Arial"/>
            </a:endParaRPr>
          </a:p>
          <a:p>
            <a:pPr indent="-342900" lvl="0" marL="342900" rtl="0" algn="just">
              <a:lnSpc>
                <a:spcPct val="85000"/>
              </a:lnSpc>
              <a:spcBef>
                <a:spcPts val="1680"/>
              </a:spcBef>
              <a:spcAft>
                <a:spcPts val="0"/>
              </a:spcAft>
              <a:buSzPts val="1820"/>
              <a:buNone/>
            </a:pPr>
            <a:r>
              <a:rPr b="0" i="1" lang="en-US" sz="2800" u="none">
                <a:solidFill>
                  <a:srgbClr val="000099"/>
                </a:solidFill>
                <a:latin typeface="Arial"/>
                <a:ea typeface="Arial"/>
                <a:cs typeface="Arial"/>
                <a:sym typeface="Arial"/>
              </a:rPr>
              <a:t>Ví dụ:</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Phân phối tập tin (BitTorrent)</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Streaming (KanKan)</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VoIP (Skype) </a:t>
            </a:r>
            <a:endParaRPr/>
          </a:p>
          <a:p>
            <a:pPr indent="-342900" lvl="0" marL="342900" rtl="0" algn="just">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a:p>
            <a:pPr indent="-243840" lvl="0" marL="342900" rtl="0" algn="l">
              <a:lnSpc>
                <a:spcPct val="85000"/>
              </a:lnSpc>
              <a:spcBef>
                <a:spcPts val="480"/>
              </a:spcBef>
              <a:spcAft>
                <a:spcPts val="0"/>
              </a:spcAft>
              <a:buSzPts val="1560"/>
              <a:buNone/>
            </a:pPr>
            <a:r>
              <a:t/>
            </a:r>
            <a:endParaRPr b="0" i="0" sz="2400" u="none">
              <a:solidFill>
                <a:schemeClr val="dk1"/>
              </a:solidFill>
              <a:latin typeface="Arial"/>
              <a:ea typeface="Arial"/>
              <a:cs typeface="Arial"/>
              <a:sym typeface="Arial"/>
            </a:endParaRPr>
          </a:p>
        </p:txBody>
      </p:sp>
      <p:cxnSp>
        <p:nvCxnSpPr>
          <p:cNvPr id="5497" name="Google Shape;5497;p78"/>
          <p:cNvCxnSpPr/>
          <p:nvPr/>
        </p:nvCxnSpPr>
        <p:spPr>
          <a:xfrm flipH="1">
            <a:off x="5783262" y="1597025"/>
            <a:ext cx="828675" cy="1203325"/>
          </a:xfrm>
          <a:prstGeom prst="straightConnector1">
            <a:avLst/>
          </a:prstGeom>
          <a:noFill/>
          <a:ln cap="flat" cmpd="sng" w="76200">
            <a:solidFill>
              <a:srgbClr val="CC0000"/>
            </a:solidFill>
            <a:prstDash val="solid"/>
            <a:miter lim="800000"/>
            <a:headEnd len="med" w="med" type="triangle"/>
            <a:tailEnd len="med" w="med" type="triangle"/>
          </a:ln>
        </p:spPr>
      </p:cxnSp>
      <p:cxnSp>
        <p:nvCxnSpPr>
          <p:cNvPr id="5498" name="Google Shape;5498;p78"/>
          <p:cNvCxnSpPr/>
          <p:nvPr/>
        </p:nvCxnSpPr>
        <p:spPr>
          <a:xfrm>
            <a:off x="5657850" y="3160712"/>
            <a:ext cx="30162" cy="1555750"/>
          </a:xfrm>
          <a:prstGeom prst="straightConnector1">
            <a:avLst/>
          </a:prstGeom>
          <a:noFill/>
          <a:ln cap="flat" cmpd="sng" w="76200">
            <a:solidFill>
              <a:srgbClr val="CC0000"/>
            </a:solidFill>
            <a:prstDash val="solid"/>
            <a:miter lim="800000"/>
            <a:headEnd len="med" w="med" type="triangle"/>
            <a:tailEnd len="med" w="med" type="triangle"/>
          </a:ln>
        </p:spPr>
      </p:cxnSp>
      <p:cxnSp>
        <p:nvCxnSpPr>
          <p:cNvPr id="5499" name="Google Shape;5499;p78"/>
          <p:cNvCxnSpPr/>
          <p:nvPr/>
        </p:nvCxnSpPr>
        <p:spPr>
          <a:xfrm>
            <a:off x="6118225" y="3260725"/>
            <a:ext cx="1296987" cy="2038350"/>
          </a:xfrm>
          <a:prstGeom prst="straightConnector1">
            <a:avLst/>
          </a:prstGeom>
          <a:noFill/>
          <a:ln cap="flat" cmpd="sng" w="76200">
            <a:solidFill>
              <a:srgbClr val="CC0000"/>
            </a:solidFill>
            <a:prstDash val="solid"/>
            <a:miter lim="800000"/>
            <a:headEnd len="med" w="med" type="triangle"/>
            <a:tailEnd len="med" w="med" type="triangle"/>
          </a:ln>
        </p:spPr>
      </p:cxnSp>
      <p:pic>
        <p:nvPicPr>
          <p:cNvPr descr="underline_base" id="5500" name="Google Shape;5500;p78"/>
          <p:cNvPicPr preferRelativeResize="0"/>
          <p:nvPr/>
        </p:nvPicPr>
        <p:blipFill rotWithShape="1">
          <a:blip r:embed="rId22">
            <a:alphaModFix/>
          </a:blip>
          <a:srcRect b="0" l="0" r="0" t="0"/>
          <a:stretch/>
        </p:blipFill>
        <p:spPr>
          <a:xfrm>
            <a:off x="441325" y="796925"/>
            <a:ext cx="5484812" cy="17303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5" name="Shape 5505"/>
        <p:cNvGrpSpPr/>
        <p:nvPr/>
      </p:nvGrpSpPr>
      <p:grpSpPr>
        <a:xfrm>
          <a:off x="0" y="0"/>
          <a:ext cx="0" cy="0"/>
          <a:chOff x="0" y="0"/>
          <a:chExt cx="0" cy="0"/>
        </a:xfrm>
      </p:grpSpPr>
      <p:sp>
        <p:nvSpPr>
          <p:cNvPr id="5506" name="Google Shape;5506;p7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507" name="Google Shape;5507;p7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5508" name="Google Shape;5508;p79"/>
          <p:cNvSpPr txBox="1"/>
          <p:nvPr>
            <p:ph type="title"/>
          </p:nvPr>
        </p:nvSpPr>
        <p:spPr>
          <a:xfrm>
            <a:off x="298450" y="241300"/>
            <a:ext cx="8520112" cy="7731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Phân phối tập tin: so sánh giữa mô hình </a:t>
            </a:r>
            <a:br>
              <a:rPr b="0" i="0" lang="en-US" sz="3600" u="none">
                <a:solidFill>
                  <a:srgbClr val="000099"/>
                </a:solidFill>
                <a:latin typeface="Arial"/>
                <a:ea typeface="Arial"/>
                <a:cs typeface="Arial"/>
                <a:sym typeface="Arial"/>
              </a:rPr>
            </a:br>
            <a:r>
              <a:rPr b="0" i="0" lang="en-US" sz="3600" u="none">
                <a:solidFill>
                  <a:srgbClr val="000099"/>
                </a:solidFill>
                <a:latin typeface="Arial"/>
                <a:ea typeface="Arial"/>
                <a:cs typeface="Arial"/>
                <a:sym typeface="Arial"/>
              </a:rPr>
              <a:t>máy khách-máy chủ và P2P</a:t>
            </a:r>
            <a:endParaRPr/>
          </a:p>
        </p:txBody>
      </p:sp>
      <p:sp>
        <p:nvSpPr>
          <p:cNvPr id="5509" name="Google Shape;5509;p79"/>
          <p:cNvSpPr txBox="1"/>
          <p:nvPr>
            <p:ph idx="1" type="body"/>
          </p:nvPr>
        </p:nvSpPr>
        <p:spPr>
          <a:xfrm>
            <a:off x="174625" y="1300162"/>
            <a:ext cx="8780462" cy="882650"/>
          </a:xfrm>
          <a:prstGeom prst="rect">
            <a:avLst/>
          </a:prstGeom>
          <a:noFill/>
          <a:ln>
            <a:noFill/>
          </a:ln>
        </p:spPr>
        <p:txBody>
          <a:bodyPr anchorCtr="0" anchor="t" bIns="45700" lIns="91425" spcFirstLastPara="1" rIns="91425" wrap="square" tIns="45700">
            <a:noAutofit/>
          </a:bodyPr>
          <a:lstStyle/>
          <a:p>
            <a:pPr indent="-1255712" lvl="0" marL="1255712" rtl="0" algn="just">
              <a:lnSpc>
                <a:spcPct val="85000"/>
              </a:lnSpc>
              <a:spcBef>
                <a:spcPts val="0"/>
              </a:spcBef>
              <a:spcAft>
                <a:spcPts val="0"/>
              </a:spcAft>
              <a:buSzPts val="1560"/>
              <a:buNone/>
            </a:pPr>
            <a:r>
              <a:rPr b="0" i="1" lang="en-US" sz="2400" u="sng">
                <a:solidFill>
                  <a:srgbClr val="CC0000"/>
                </a:solidFill>
                <a:latin typeface="Arial"/>
                <a:ea typeface="Arial"/>
                <a:cs typeface="Arial"/>
                <a:sym typeface="Arial"/>
              </a:rPr>
              <a:t>Câu hỏi</a:t>
            </a:r>
            <a:r>
              <a:rPr b="0" i="1" lang="en-US" sz="2400" u="none">
                <a:solidFill>
                  <a:srgbClr val="CC0000"/>
                </a:solidFill>
                <a:latin typeface="Arial"/>
                <a:ea typeface="Arial"/>
                <a:cs typeface="Arial"/>
                <a:sym typeface="Arial"/>
              </a:rPr>
              <a:t>:</a:t>
            </a:r>
            <a:r>
              <a:rPr b="0" i="0" lang="en-US" sz="2400" u="none">
                <a:solidFill>
                  <a:schemeClr val="dk1"/>
                </a:solidFill>
                <a:latin typeface="Arial"/>
                <a:ea typeface="Arial"/>
                <a:cs typeface="Arial"/>
                <a:sym typeface="Arial"/>
              </a:rPr>
              <a:t> mất bao lâu để phân phối tập tin (kích thước </a:t>
            </a:r>
            <a:r>
              <a:rPr b="0" i="1" lang="en-US" sz="2400" u="none">
                <a:solidFill>
                  <a:schemeClr val="dk1"/>
                </a:solidFill>
                <a:latin typeface="Arial"/>
                <a:ea typeface="Arial"/>
                <a:cs typeface="Arial"/>
                <a:sym typeface="Arial"/>
              </a:rPr>
              <a:t>F</a:t>
            </a:r>
            <a:r>
              <a:rPr b="0" i="0" lang="en-US" sz="2400" u="none">
                <a:solidFill>
                  <a:schemeClr val="dk1"/>
                </a:solidFill>
                <a:latin typeface="Arial"/>
                <a:ea typeface="Arial"/>
                <a:cs typeface="Arial"/>
                <a:sym typeface="Arial"/>
              </a:rPr>
              <a:t>) từ một máy chủ đến N máy?</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Lưu lượng tải lên/tải xuống của bên (peer) là tài nguyên giới hạn</a:t>
            </a:r>
            <a:endParaRPr/>
          </a:p>
        </p:txBody>
      </p:sp>
      <p:sp>
        <p:nvSpPr>
          <p:cNvPr id="5510" name="Google Shape;5510;p79"/>
          <p:cNvSpPr/>
          <p:nvPr/>
        </p:nvSpPr>
        <p:spPr>
          <a:xfrm>
            <a:off x="2379662" y="4389437"/>
            <a:ext cx="3775075" cy="1755775"/>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511" name="Google Shape;5511;p79"/>
          <p:cNvCxnSpPr/>
          <p:nvPr/>
        </p:nvCxnSpPr>
        <p:spPr>
          <a:xfrm>
            <a:off x="1914525" y="4352925"/>
            <a:ext cx="803275" cy="311150"/>
          </a:xfrm>
          <a:prstGeom prst="straightConnector1">
            <a:avLst/>
          </a:prstGeom>
          <a:noFill/>
          <a:ln cap="flat" cmpd="sng" w="9525">
            <a:solidFill>
              <a:schemeClr val="dk1"/>
            </a:solidFill>
            <a:prstDash val="solid"/>
            <a:miter lim="800000"/>
            <a:headEnd len="med" w="med" type="none"/>
            <a:tailEnd len="med" w="med" type="triangle"/>
          </a:ln>
        </p:spPr>
      </p:cxnSp>
      <p:sp>
        <p:nvSpPr>
          <p:cNvPr id="5512" name="Google Shape;5512;p79"/>
          <p:cNvSpPr txBox="1"/>
          <p:nvPr/>
        </p:nvSpPr>
        <p:spPr>
          <a:xfrm>
            <a:off x="2198687" y="4151312"/>
            <a:ext cx="387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u</a:t>
            </a:r>
            <a:r>
              <a:rPr b="0" baseline="-25000" i="1" lang="en-US" sz="1800" u="none">
                <a:solidFill>
                  <a:schemeClr val="dk1"/>
                </a:solidFill>
                <a:latin typeface="Arial"/>
                <a:ea typeface="Arial"/>
                <a:cs typeface="Arial"/>
                <a:sym typeface="Arial"/>
              </a:rPr>
              <a:t>s</a:t>
            </a:r>
            <a:endParaRPr/>
          </a:p>
        </p:txBody>
      </p:sp>
      <p:cxnSp>
        <p:nvCxnSpPr>
          <p:cNvPr id="5513" name="Google Shape;5513;p79"/>
          <p:cNvCxnSpPr/>
          <p:nvPr/>
        </p:nvCxnSpPr>
        <p:spPr>
          <a:xfrm>
            <a:off x="1471612" y="5264150"/>
            <a:ext cx="10160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514" name="Google Shape;5514;p79"/>
          <p:cNvCxnSpPr/>
          <p:nvPr/>
        </p:nvCxnSpPr>
        <p:spPr>
          <a:xfrm rot="10800000">
            <a:off x="1527175" y="5411787"/>
            <a:ext cx="1003300" cy="0"/>
          </a:xfrm>
          <a:prstGeom prst="straightConnector1">
            <a:avLst/>
          </a:prstGeom>
          <a:noFill/>
          <a:ln cap="flat" cmpd="sng" w="9525">
            <a:solidFill>
              <a:schemeClr val="dk1"/>
            </a:solidFill>
            <a:prstDash val="solid"/>
            <a:miter lim="800000"/>
            <a:headEnd len="med" w="med" type="none"/>
            <a:tailEnd len="med" w="med" type="triangle"/>
          </a:ln>
        </p:spPr>
      </p:cxnSp>
      <p:sp>
        <p:nvSpPr>
          <p:cNvPr id="5515" name="Google Shape;5515;p79"/>
          <p:cNvSpPr txBox="1"/>
          <p:nvPr/>
        </p:nvSpPr>
        <p:spPr>
          <a:xfrm>
            <a:off x="1760537" y="4875212"/>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u</a:t>
            </a:r>
            <a:r>
              <a:rPr b="0" baseline="-25000" i="1" lang="en-US" sz="1800" u="none">
                <a:solidFill>
                  <a:schemeClr val="dk1"/>
                </a:solidFill>
                <a:latin typeface="Arial"/>
                <a:ea typeface="Arial"/>
                <a:cs typeface="Arial"/>
                <a:sym typeface="Arial"/>
              </a:rPr>
              <a:t>N</a:t>
            </a:r>
            <a:endParaRPr/>
          </a:p>
        </p:txBody>
      </p:sp>
      <p:sp>
        <p:nvSpPr>
          <p:cNvPr id="5516" name="Google Shape;5516;p79"/>
          <p:cNvSpPr txBox="1"/>
          <p:nvPr/>
        </p:nvSpPr>
        <p:spPr>
          <a:xfrm>
            <a:off x="1741487" y="5389562"/>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d</a:t>
            </a:r>
            <a:r>
              <a:rPr b="0" baseline="-25000" i="1" lang="en-US" sz="1800" u="none">
                <a:solidFill>
                  <a:schemeClr val="dk1"/>
                </a:solidFill>
                <a:latin typeface="Arial"/>
                <a:ea typeface="Arial"/>
                <a:cs typeface="Arial"/>
                <a:sym typeface="Arial"/>
              </a:rPr>
              <a:t>N</a:t>
            </a:r>
            <a:endParaRPr/>
          </a:p>
        </p:txBody>
      </p:sp>
      <p:sp>
        <p:nvSpPr>
          <p:cNvPr id="5517" name="Google Shape;5517;p79"/>
          <p:cNvSpPr txBox="1"/>
          <p:nvPr/>
        </p:nvSpPr>
        <p:spPr>
          <a:xfrm>
            <a:off x="1204912" y="4446587"/>
            <a:ext cx="11731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Máy chủ</a:t>
            </a:r>
            <a:endParaRPr/>
          </a:p>
        </p:txBody>
      </p:sp>
      <p:sp>
        <p:nvSpPr>
          <p:cNvPr id="5518" name="Google Shape;5518;p79"/>
          <p:cNvSpPr txBox="1"/>
          <p:nvPr/>
        </p:nvSpPr>
        <p:spPr>
          <a:xfrm>
            <a:off x="2698750" y="4900612"/>
            <a:ext cx="3178175"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Network (với băng thông lớn)</a:t>
            </a:r>
            <a:endParaRPr/>
          </a:p>
        </p:txBody>
      </p:sp>
      <p:sp>
        <p:nvSpPr>
          <p:cNvPr id="5519" name="Google Shape;5519;p79"/>
          <p:cNvSpPr txBox="1"/>
          <p:nvPr/>
        </p:nvSpPr>
        <p:spPr>
          <a:xfrm>
            <a:off x="119062" y="4129087"/>
            <a:ext cx="13970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Tập tin, size F</a:t>
            </a:r>
            <a:endParaRPr/>
          </a:p>
        </p:txBody>
      </p:sp>
      <p:sp>
        <p:nvSpPr>
          <p:cNvPr id="5520" name="Google Shape;5520;p79"/>
          <p:cNvSpPr txBox="1"/>
          <p:nvPr/>
        </p:nvSpPr>
        <p:spPr>
          <a:xfrm>
            <a:off x="1527175" y="2963862"/>
            <a:ext cx="2184400" cy="61595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Arial"/>
              <a:buNone/>
            </a:pPr>
            <a:r>
              <a:rPr b="1" i="1" lang="en-US" sz="2000" u="none">
                <a:solidFill>
                  <a:srgbClr val="CC0000"/>
                </a:solidFill>
                <a:latin typeface="Arial"/>
                <a:ea typeface="Arial"/>
                <a:cs typeface="Arial"/>
                <a:sym typeface="Arial"/>
              </a:rPr>
              <a:t>u</a:t>
            </a:r>
            <a:r>
              <a:rPr b="1" baseline="-25000" i="1" lang="en-US" sz="2000" u="none">
                <a:solidFill>
                  <a:srgbClr val="CC0000"/>
                </a:solidFill>
                <a:latin typeface="Arial"/>
                <a:ea typeface="Arial"/>
                <a:cs typeface="Arial"/>
                <a:sym typeface="Arial"/>
              </a:rPr>
              <a:t>s</a:t>
            </a:r>
            <a:r>
              <a:rPr b="1" i="1" lang="en-US" sz="2000" u="none">
                <a:solidFill>
                  <a:srgbClr val="CC0000"/>
                </a:solidFill>
                <a:latin typeface="Arial"/>
                <a:ea typeface="Arial"/>
                <a:cs typeface="Arial"/>
                <a:sym typeface="Arial"/>
              </a:rPr>
              <a:t>:</a:t>
            </a:r>
            <a:r>
              <a:rPr b="0" i="0" lang="en-US" sz="2000" u="none">
                <a:solidFill>
                  <a:schemeClr val="dk1"/>
                </a:solidFill>
                <a:latin typeface="Arial"/>
                <a:ea typeface="Arial"/>
                <a:cs typeface="Arial"/>
                <a:sym typeface="Arial"/>
              </a:rPr>
              <a:t> lưu lượng tải lên của máy chủ</a:t>
            </a:r>
            <a:endParaRPr/>
          </a:p>
        </p:txBody>
      </p:sp>
      <p:sp>
        <p:nvSpPr>
          <p:cNvPr id="5521" name="Google Shape;5521;p79"/>
          <p:cNvSpPr txBox="1"/>
          <p:nvPr/>
        </p:nvSpPr>
        <p:spPr>
          <a:xfrm>
            <a:off x="6572250" y="5830887"/>
            <a:ext cx="2233612" cy="61595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Arial"/>
              <a:buNone/>
            </a:pPr>
            <a:r>
              <a:rPr b="1" i="1" lang="en-US" sz="2000" u="none">
                <a:solidFill>
                  <a:srgbClr val="CC0000"/>
                </a:solidFill>
                <a:latin typeface="Arial"/>
                <a:ea typeface="Arial"/>
                <a:cs typeface="Arial"/>
                <a:sym typeface="Arial"/>
              </a:rPr>
              <a:t>u</a:t>
            </a:r>
            <a:r>
              <a:rPr b="1" baseline="-25000" i="1" lang="en-US" sz="2000" u="none">
                <a:solidFill>
                  <a:srgbClr val="CC0000"/>
                </a:solidFill>
                <a:latin typeface="Arial"/>
                <a:ea typeface="Arial"/>
                <a:cs typeface="Arial"/>
                <a:sym typeface="Arial"/>
              </a:rPr>
              <a:t>i</a:t>
            </a:r>
            <a:r>
              <a:rPr b="1" i="1" lang="en-US" sz="2000" u="none">
                <a:solidFill>
                  <a:srgbClr val="CC0000"/>
                </a:solidFill>
                <a:latin typeface="Arial"/>
                <a:ea typeface="Arial"/>
                <a:cs typeface="Arial"/>
                <a:sym typeface="Arial"/>
              </a:rPr>
              <a:t>:</a:t>
            </a:r>
            <a:r>
              <a:rPr b="0" i="0" lang="en-US" sz="2000" u="none">
                <a:solidFill>
                  <a:schemeClr val="dk1"/>
                </a:solidFill>
                <a:latin typeface="Arial"/>
                <a:ea typeface="Arial"/>
                <a:cs typeface="Arial"/>
                <a:sym typeface="Arial"/>
              </a:rPr>
              <a:t> lưu lượng tải lên bên i </a:t>
            </a:r>
            <a:endParaRPr/>
          </a:p>
        </p:txBody>
      </p:sp>
      <p:sp>
        <p:nvSpPr>
          <p:cNvPr id="5522" name="Google Shape;5522;p79"/>
          <p:cNvSpPr txBox="1"/>
          <p:nvPr/>
        </p:nvSpPr>
        <p:spPr>
          <a:xfrm>
            <a:off x="6634162" y="3802062"/>
            <a:ext cx="2509837" cy="614362"/>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Arial"/>
              <a:buNone/>
            </a:pPr>
            <a:r>
              <a:rPr b="1" i="1" lang="en-US" sz="2000" u="none">
                <a:solidFill>
                  <a:srgbClr val="CC0000"/>
                </a:solidFill>
                <a:latin typeface="Arial"/>
                <a:ea typeface="Arial"/>
                <a:cs typeface="Arial"/>
                <a:sym typeface="Arial"/>
              </a:rPr>
              <a:t>d</a:t>
            </a:r>
            <a:r>
              <a:rPr b="1" baseline="-25000" i="1" lang="en-US" sz="2000" u="none">
                <a:solidFill>
                  <a:srgbClr val="CC0000"/>
                </a:solidFill>
                <a:latin typeface="Arial"/>
                <a:ea typeface="Arial"/>
                <a:cs typeface="Arial"/>
                <a:sym typeface="Arial"/>
              </a:rPr>
              <a:t>i</a:t>
            </a:r>
            <a:r>
              <a:rPr b="1" i="1" lang="en-US" sz="2000" u="none">
                <a:solidFill>
                  <a:srgbClr val="CC0000"/>
                </a:solidFill>
                <a:latin typeface="Arial"/>
                <a:ea typeface="Arial"/>
                <a:cs typeface="Arial"/>
                <a:sym typeface="Arial"/>
              </a:rPr>
              <a:t>:</a:t>
            </a:r>
            <a:r>
              <a:rPr b="0" i="0" lang="en-US" sz="2000" u="none">
                <a:solidFill>
                  <a:schemeClr val="dk1"/>
                </a:solidFill>
                <a:latin typeface="Arial"/>
                <a:ea typeface="Arial"/>
                <a:cs typeface="Arial"/>
                <a:sym typeface="Arial"/>
              </a:rPr>
              <a:t> lưu lượng tải xuống của bên i</a:t>
            </a:r>
            <a:endParaRPr/>
          </a:p>
        </p:txBody>
      </p:sp>
      <p:pic>
        <p:nvPicPr>
          <p:cNvPr descr="underline_base" id="5523" name="Google Shape;5523;p79"/>
          <p:cNvPicPr preferRelativeResize="0"/>
          <p:nvPr/>
        </p:nvPicPr>
        <p:blipFill rotWithShape="1">
          <a:blip r:embed="rId3">
            <a:alphaModFix/>
          </a:blip>
          <a:srcRect b="0" l="0" r="0" t="0"/>
          <a:stretch/>
        </p:blipFill>
        <p:spPr>
          <a:xfrm>
            <a:off x="371475" y="1127125"/>
            <a:ext cx="6856412" cy="173037"/>
          </a:xfrm>
          <a:prstGeom prst="rect">
            <a:avLst/>
          </a:prstGeom>
          <a:noFill/>
          <a:ln>
            <a:noFill/>
          </a:ln>
        </p:spPr>
      </p:pic>
      <p:sp>
        <p:nvSpPr>
          <p:cNvPr id="5524" name="Google Shape;5524;p79"/>
          <p:cNvSpPr/>
          <p:nvPr/>
        </p:nvSpPr>
        <p:spPr>
          <a:xfrm>
            <a:off x="858837" y="3571875"/>
            <a:ext cx="592137" cy="581025"/>
          </a:xfrm>
          <a:prstGeom prst="can">
            <a:avLst>
              <a:gd fmla="val 4367" name="adj"/>
            </a:avLst>
          </a:prstGeom>
          <a:gradFill>
            <a:gsLst>
              <a:gs pos="0">
                <a:srgbClr val="000099"/>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525" name="Google Shape;5525;p79"/>
          <p:cNvGrpSpPr/>
          <p:nvPr/>
        </p:nvGrpSpPr>
        <p:grpSpPr>
          <a:xfrm>
            <a:off x="3594100" y="3849687"/>
            <a:ext cx="2138362" cy="903287"/>
            <a:chOff x="2204" y="2030"/>
            <a:chExt cx="1347" cy="774"/>
          </a:xfrm>
        </p:grpSpPr>
        <p:sp>
          <p:nvSpPr>
            <p:cNvPr id="5526" name="Google Shape;5526;p79"/>
            <p:cNvSpPr txBox="1"/>
            <p:nvPr/>
          </p:nvSpPr>
          <p:spPr>
            <a:xfrm>
              <a:off x="2856" y="2271"/>
              <a:ext cx="384" cy="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u</a:t>
              </a:r>
              <a:r>
                <a:rPr b="0" baseline="-25000" i="1" lang="en-US" sz="1800" u="none">
                  <a:solidFill>
                    <a:schemeClr val="dk1"/>
                  </a:solidFill>
                  <a:latin typeface="Arial"/>
                  <a:ea typeface="Arial"/>
                  <a:cs typeface="Arial"/>
                  <a:sym typeface="Arial"/>
                </a:rPr>
                <a:t>2</a:t>
              </a:r>
              <a:endParaRPr/>
            </a:p>
          </p:txBody>
        </p:sp>
        <p:cxnSp>
          <p:nvCxnSpPr>
            <p:cNvPr id="5527" name="Google Shape;5527;p79"/>
            <p:cNvCxnSpPr/>
            <p:nvPr/>
          </p:nvCxnSpPr>
          <p:spPr>
            <a:xfrm flipH="1" rot="10800000">
              <a:off x="2997" y="2133"/>
              <a:ext cx="200" cy="657"/>
            </a:xfrm>
            <a:prstGeom prst="straightConnector1">
              <a:avLst/>
            </a:prstGeom>
            <a:noFill/>
            <a:ln cap="flat" cmpd="sng" w="9525">
              <a:solidFill>
                <a:schemeClr val="dk1"/>
              </a:solidFill>
              <a:prstDash val="solid"/>
              <a:miter lim="800000"/>
              <a:headEnd len="med" w="med" type="triangle"/>
              <a:tailEnd len="med" w="med" type="none"/>
            </a:ln>
          </p:spPr>
        </p:cxnSp>
        <p:cxnSp>
          <p:nvCxnSpPr>
            <p:cNvPr id="5528" name="Google Shape;5528;p79"/>
            <p:cNvCxnSpPr/>
            <p:nvPr/>
          </p:nvCxnSpPr>
          <p:spPr>
            <a:xfrm flipH="1">
              <a:off x="3082" y="2141"/>
              <a:ext cx="208" cy="663"/>
            </a:xfrm>
            <a:prstGeom prst="straightConnector1">
              <a:avLst/>
            </a:prstGeom>
            <a:noFill/>
            <a:ln cap="flat" cmpd="sng" w="9525">
              <a:solidFill>
                <a:schemeClr val="dk1"/>
              </a:solidFill>
              <a:prstDash val="solid"/>
              <a:miter lim="800000"/>
              <a:headEnd len="med" w="med" type="triangle"/>
              <a:tailEnd len="med" w="med" type="none"/>
            </a:ln>
          </p:spPr>
        </p:cxnSp>
        <p:sp>
          <p:nvSpPr>
            <p:cNvPr id="5529" name="Google Shape;5529;p79"/>
            <p:cNvSpPr txBox="1"/>
            <p:nvPr/>
          </p:nvSpPr>
          <p:spPr>
            <a:xfrm>
              <a:off x="3167" y="2332"/>
              <a:ext cx="384" cy="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d</a:t>
              </a:r>
              <a:r>
                <a:rPr b="0" baseline="-25000" i="1" lang="en-US" sz="1800" u="none">
                  <a:solidFill>
                    <a:schemeClr val="dk1"/>
                  </a:solidFill>
                  <a:latin typeface="Arial"/>
                  <a:ea typeface="Arial"/>
                  <a:cs typeface="Arial"/>
                  <a:sym typeface="Arial"/>
                </a:rPr>
                <a:t>2</a:t>
              </a:r>
              <a:endParaRPr/>
            </a:p>
          </p:txBody>
        </p:sp>
        <p:sp>
          <p:nvSpPr>
            <p:cNvPr id="5530" name="Google Shape;5530;p79"/>
            <p:cNvSpPr txBox="1"/>
            <p:nvPr/>
          </p:nvSpPr>
          <p:spPr>
            <a:xfrm>
              <a:off x="2204" y="2167"/>
              <a:ext cx="384" cy="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u</a:t>
              </a:r>
              <a:r>
                <a:rPr b="0" baseline="-25000" i="1" lang="en-US" sz="1800" u="none">
                  <a:solidFill>
                    <a:schemeClr val="dk1"/>
                  </a:solidFill>
                  <a:latin typeface="Arial"/>
                  <a:ea typeface="Arial"/>
                  <a:cs typeface="Arial"/>
                  <a:sym typeface="Arial"/>
                </a:rPr>
                <a:t>1</a:t>
              </a:r>
              <a:endParaRPr/>
            </a:p>
          </p:txBody>
        </p:sp>
        <p:cxnSp>
          <p:nvCxnSpPr>
            <p:cNvPr id="5531" name="Google Shape;5531;p79"/>
            <p:cNvCxnSpPr/>
            <p:nvPr/>
          </p:nvCxnSpPr>
          <p:spPr>
            <a:xfrm flipH="1" rot="10800000">
              <a:off x="2345" y="2030"/>
              <a:ext cx="200" cy="657"/>
            </a:xfrm>
            <a:prstGeom prst="straightConnector1">
              <a:avLst/>
            </a:prstGeom>
            <a:noFill/>
            <a:ln cap="flat" cmpd="sng" w="9525">
              <a:solidFill>
                <a:schemeClr val="dk1"/>
              </a:solidFill>
              <a:prstDash val="solid"/>
              <a:miter lim="800000"/>
              <a:headEnd len="med" w="med" type="triangle"/>
              <a:tailEnd len="med" w="med" type="none"/>
            </a:ln>
          </p:spPr>
        </p:cxnSp>
        <p:cxnSp>
          <p:nvCxnSpPr>
            <p:cNvPr id="5532" name="Google Shape;5532;p79"/>
            <p:cNvCxnSpPr/>
            <p:nvPr/>
          </p:nvCxnSpPr>
          <p:spPr>
            <a:xfrm flipH="1">
              <a:off x="2430" y="2038"/>
              <a:ext cx="208" cy="663"/>
            </a:xfrm>
            <a:prstGeom prst="straightConnector1">
              <a:avLst/>
            </a:prstGeom>
            <a:noFill/>
            <a:ln cap="flat" cmpd="sng" w="9525">
              <a:solidFill>
                <a:schemeClr val="dk1"/>
              </a:solidFill>
              <a:prstDash val="solid"/>
              <a:miter lim="800000"/>
              <a:headEnd len="med" w="med" type="triangle"/>
              <a:tailEnd len="med" w="med" type="none"/>
            </a:ln>
          </p:spPr>
        </p:cxnSp>
        <p:sp>
          <p:nvSpPr>
            <p:cNvPr id="5533" name="Google Shape;5533;p79"/>
            <p:cNvSpPr txBox="1"/>
            <p:nvPr/>
          </p:nvSpPr>
          <p:spPr>
            <a:xfrm>
              <a:off x="2515" y="2229"/>
              <a:ext cx="384" cy="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d</a:t>
              </a:r>
              <a:r>
                <a:rPr b="0" baseline="-25000" i="1" lang="en-US" sz="1800" u="none">
                  <a:solidFill>
                    <a:schemeClr val="dk1"/>
                  </a:solidFill>
                  <a:latin typeface="Arial"/>
                  <a:ea typeface="Arial"/>
                  <a:cs typeface="Arial"/>
                  <a:sym typeface="Arial"/>
                </a:rPr>
                <a:t>1</a:t>
              </a:r>
              <a:endParaRPr/>
            </a:p>
          </p:txBody>
        </p:sp>
      </p:grpSp>
      <p:cxnSp>
        <p:nvCxnSpPr>
          <p:cNvPr id="5534" name="Google Shape;5534;p79"/>
          <p:cNvCxnSpPr/>
          <p:nvPr/>
        </p:nvCxnSpPr>
        <p:spPr>
          <a:xfrm>
            <a:off x="6126162" y="5068887"/>
            <a:ext cx="1165225"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5535" name="Google Shape;5535;p79"/>
          <p:cNvCxnSpPr/>
          <p:nvPr/>
        </p:nvCxnSpPr>
        <p:spPr>
          <a:xfrm>
            <a:off x="6134100" y="5221287"/>
            <a:ext cx="1165225" cy="0"/>
          </a:xfrm>
          <a:prstGeom prst="straightConnector1">
            <a:avLst/>
          </a:prstGeom>
          <a:noFill/>
          <a:ln cap="flat" cmpd="sng" w="19050">
            <a:solidFill>
              <a:schemeClr val="dk1"/>
            </a:solidFill>
            <a:prstDash val="solid"/>
            <a:miter lim="800000"/>
            <a:headEnd len="med" w="med" type="triangle"/>
            <a:tailEnd len="med" w="med" type="none"/>
          </a:ln>
        </p:spPr>
      </p:cxnSp>
      <p:sp>
        <p:nvSpPr>
          <p:cNvPr id="5536" name="Google Shape;5536;p79"/>
          <p:cNvSpPr txBox="1"/>
          <p:nvPr/>
        </p:nvSpPr>
        <p:spPr>
          <a:xfrm>
            <a:off x="6286500" y="4657725"/>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d</a:t>
            </a:r>
            <a:r>
              <a:rPr b="0" baseline="-25000" i="1" lang="en-US" sz="1800" u="none">
                <a:solidFill>
                  <a:schemeClr val="dk1"/>
                </a:solidFill>
                <a:latin typeface="Arial"/>
                <a:ea typeface="Arial"/>
                <a:cs typeface="Arial"/>
                <a:sym typeface="Arial"/>
              </a:rPr>
              <a:t>i</a:t>
            </a:r>
            <a:endParaRPr/>
          </a:p>
        </p:txBody>
      </p:sp>
      <p:sp>
        <p:nvSpPr>
          <p:cNvPr id="5537" name="Google Shape;5537;p79"/>
          <p:cNvSpPr txBox="1"/>
          <p:nvPr/>
        </p:nvSpPr>
        <p:spPr>
          <a:xfrm>
            <a:off x="6310312" y="5191125"/>
            <a:ext cx="609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u</a:t>
            </a:r>
            <a:r>
              <a:rPr b="0" baseline="-25000" i="1" lang="en-US" sz="1800" u="none">
                <a:solidFill>
                  <a:schemeClr val="dk1"/>
                </a:solidFill>
                <a:latin typeface="Arial"/>
                <a:ea typeface="Arial"/>
                <a:cs typeface="Arial"/>
                <a:sym typeface="Arial"/>
              </a:rPr>
              <a:t>i</a:t>
            </a:r>
            <a:endParaRPr/>
          </a:p>
        </p:txBody>
      </p:sp>
      <p:cxnSp>
        <p:nvCxnSpPr>
          <p:cNvPr id="5538" name="Google Shape;5538;p79"/>
          <p:cNvCxnSpPr/>
          <p:nvPr/>
        </p:nvCxnSpPr>
        <p:spPr>
          <a:xfrm>
            <a:off x="2360612" y="3533775"/>
            <a:ext cx="0" cy="663575"/>
          </a:xfrm>
          <a:prstGeom prst="straightConnector1">
            <a:avLst/>
          </a:prstGeom>
          <a:noFill/>
          <a:ln cap="flat" cmpd="sng" w="19050">
            <a:solidFill>
              <a:srgbClr val="CC0000"/>
            </a:solidFill>
            <a:prstDash val="solid"/>
            <a:miter lim="800000"/>
            <a:headEnd len="med" w="med" type="none"/>
            <a:tailEnd len="med" w="med" type="none"/>
          </a:ln>
        </p:spPr>
      </p:cxnSp>
      <p:cxnSp>
        <p:nvCxnSpPr>
          <p:cNvPr id="5539" name="Google Shape;5539;p79"/>
          <p:cNvCxnSpPr/>
          <p:nvPr/>
        </p:nvCxnSpPr>
        <p:spPr>
          <a:xfrm flipH="1">
            <a:off x="6573837" y="4448175"/>
            <a:ext cx="369887" cy="414337"/>
          </a:xfrm>
          <a:prstGeom prst="straightConnector1">
            <a:avLst/>
          </a:prstGeom>
          <a:noFill/>
          <a:ln cap="flat" cmpd="sng" w="19050">
            <a:solidFill>
              <a:srgbClr val="CC0000"/>
            </a:solidFill>
            <a:prstDash val="solid"/>
            <a:miter lim="800000"/>
            <a:headEnd len="med" w="med" type="none"/>
            <a:tailEnd len="med" w="med" type="none"/>
          </a:ln>
        </p:spPr>
      </p:cxnSp>
      <p:cxnSp>
        <p:nvCxnSpPr>
          <p:cNvPr id="5540" name="Google Shape;5540;p79"/>
          <p:cNvCxnSpPr/>
          <p:nvPr/>
        </p:nvCxnSpPr>
        <p:spPr>
          <a:xfrm rot="10800000">
            <a:off x="6604000" y="5394325"/>
            <a:ext cx="369887" cy="414337"/>
          </a:xfrm>
          <a:prstGeom prst="straightConnector1">
            <a:avLst/>
          </a:prstGeom>
          <a:noFill/>
          <a:ln cap="flat" cmpd="sng" w="19050">
            <a:solidFill>
              <a:srgbClr val="CC0000"/>
            </a:solidFill>
            <a:prstDash val="solid"/>
            <a:miter lim="800000"/>
            <a:headEnd len="med" w="med" type="none"/>
            <a:tailEnd len="med" w="med" type="none"/>
          </a:ln>
        </p:spPr>
      </p:cxnSp>
      <p:grpSp>
        <p:nvGrpSpPr>
          <p:cNvPr id="5541" name="Google Shape;5541;p79"/>
          <p:cNvGrpSpPr/>
          <p:nvPr/>
        </p:nvGrpSpPr>
        <p:grpSpPr>
          <a:xfrm>
            <a:off x="1630362" y="3633787"/>
            <a:ext cx="465137" cy="803275"/>
            <a:chOff x="4140" y="429"/>
            <a:chExt cx="1425" cy="2396"/>
          </a:xfrm>
        </p:grpSpPr>
        <p:sp>
          <p:nvSpPr>
            <p:cNvPr id="5542" name="Google Shape;5542;p7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43" name="Google Shape;5543;p79"/>
            <p:cNvSpPr txBox="1"/>
            <p:nvPr/>
          </p:nvSpPr>
          <p:spPr>
            <a:xfrm>
              <a:off x="4208" y="429"/>
              <a:ext cx="1046" cy="2282"/>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44" name="Google Shape;5544;p7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45" name="Google Shape;5545;p7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46" name="Google Shape;5546;p79"/>
            <p:cNvSpPr txBox="1"/>
            <p:nvPr/>
          </p:nvSpPr>
          <p:spPr>
            <a:xfrm>
              <a:off x="4213" y="694"/>
              <a:ext cx="593"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547" name="Google Shape;5547;p79"/>
            <p:cNvGrpSpPr/>
            <p:nvPr/>
          </p:nvGrpSpPr>
          <p:grpSpPr>
            <a:xfrm>
              <a:off x="4748" y="666"/>
              <a:ext cx="583" cy="147"/>
              <a:chOff x="613" y="2566"/>
              <a:chExt cx="728" cy="141"/>
            </a:xfrm>
          </p:grpSpPr>
          <p:sp>
            <p:nvSpPr>
              <p:cNvPr id="5548" name="Google Shape;5548;p79"/>
              <p:cNvSpPr/>
              <p:nvPr/>
            </p:nvSpPr>
            <p:spPr>
              <a:xfrm>
                <a:off x="613" y="2566"/>
                <a:ext cx="728" cy="141"/>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49" name="Google Shape;5549;p79"/>
              <p:cNvSpPr/>
              <p:nvPr/>
            </p:nvSpPr>
            <p:spPr>
              <a:xfrm>
                <a:off x="631" y="2584"/>
                <a:ext cx="692"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550" name="Google Shape;5550;p79"/>
            <p:cNvSpPr txBox="1"/>
            <p:nvPr/>
          </p:nvSpPr>
          <p:spPr>
            <a:xfrm>
              <a:off x="4223" y="1021"/>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551" name="Google Shape;5551;p79"/>
            <p:cNvGrpSpPr/>
            <p:nvPr/>
          </p:nvGrpSpPr>
          <p:grpSpPr>
            <a:xfrm>
              <a:off x="4748" y="992"/>
              <a:ext cx="579" cy="137"/>
              <a:chOff x="615" y="2566"/>
              <a:chExt cx="722" cy="142"/>
            </a:xfrm>
          </p:grpSpPr>
          <p:sp>
            <p:nvSpPr>
              <p:cNvPr id="5552" name="Google Shape;5552;p79"/>
              <p:cNvSpPr/>
              <p:nvPr/>
            </p:nvSpPr>
            <p:spPr>
              <a:xfrm>
                <a:off x="615" y="2566"/>
                <a:ext cx="722"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53" name="Google Shape;5553;p79"/>
              <p:cNvSpPr/>
              <p:nvPr/>
            </p:nvSpPr>
            <p:spPr>
              <a:xfrm>
                <a:off x="633" y="2581"/>
                <a:ext cx="686"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554" name="Google Shape;5554;p79"/>
            <p:cNvSpPr txBox="1"/>
            <p:nvPr/>
          </p:nvSpPr>
          <p:spPr>
            <a:xfrm>
              <a:off x="4218" y="1357"/>
              <a:ext cx="593"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55" name="Google Shape;5555;p79"/>
            <p:cNvSpPr txBox="1"/>
            <p:nvPr/>
          </p:nvSpPr>
          <p:spPr>
            <a:xfrm>
              <a:off x="4228"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556" name="Google Shape;5556;p79"/>
            <p:cNvGrpSpPr/>
            <p:nvPr/>
          </p:nvGrpSpPr>
          <p:grpSpPr>
            <a:xfrm>
              <a:off x="4733" y="1627"/>
              <a:ext cx="584" cy="151"/>
              <a:chOff x="612" y="2568"/>
              <a:chExt cx="727" cy="139"/>
            </a:xfrm>
          </p:grpSpPr>
          <p:sp>
            <p:nvSpPr>
              <p:cNvPr id="5557" name="Google Shape;5557;p79"/>
              <p:cNvSpPr/>
              <p:nvPr/>
            </p:nvSpPr>
            <p:spPr>
              <a:xfrm>
                <a:off x="612" y="2568"/>
                <a:ext cx="727"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58" name="Google Shape;5558;p79"/>
              <p:cNvSpPr/>
              <p:nvPr/>
            </p:nvSpPr>
            <p:spPr>
              <a:xfrm>
                <a:off x="630" y="2585"/>
                <a:ext cx="691" cy="105"/>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559" name="Google Shape;5559;p7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560" name="Google Shape;5560;p79"/>
            <p:cNvGrpSpPr/>
            <p:nvPr/>
          </p:nvGrpSpPr>
          <p:grpSpPr>
            <a:xfrm>
              <a:off x="4738" y="1329"/>
              <a:ext cx="584" cy="137"/>
              <a:chOff x="613" y="2570"/>
              <a:chExt cx="727" cy="137"/>
            </a:xfrm>
          </p:grpSpPr>
          <p:sp>
            <p:nvSpPr>
              <p:cNvPr id="5561" name="Google Shape;5561;p79"/>
              <p:cNvSpPr/>
              <p:nvPr/>
            </p:nvSpPr>
            <p:spPr>
              <a:xfrm>
                <a:off x="613" y="2570"/>
                <a:ext cx="727"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62" name="Google Shape;5562;p79"/>
              <p:cNvSpPr/>
              <p:nvPr/>
            </p:nvSpPr>
            <p:spPr>
              <a:xfrm>
                <a:off x="631" y="2584"/>
                <a:ext cx="691"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563" name="Google Shape;5563;p79"/>
            <p:cNvSpPr txBox="1"/>
            <p:nvPr/>
          </p:nvSpPr>
          <p:spPr>
            <a:xfrm>
              <a:off x="5249" y="429"/>
              <a:ext cx="68" cy="2287"/>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64" name="Google Shape;5564;p7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65" name="Google Shape;5565;p7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66" name="Google Shape;5566;p79"/>
            <p:cNvSpPr/>
            <p:nvPr/>
          </p:nvSpPr>
          <p:spPr>
            <a:xfrm>
              <a:off x="5516" y="2612"/>
              <a:ext cx="49"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67" name="Google Shape;5567;p7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68" name="Google Shape;5568;p79"/>
            <p:cNvSpPr/>
            <p:nvPr/>
          </p:nvSpPr>
          <p:spPr>
            <a:xfrm>
              <a:off x="4140" y="2678"/>
              <a:ext cx="1201" cy="147"/>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69" name="Google Shape;5569;p79"/>
            <p:cNvSpPr/>
            <p:nvPr/>
          </p:nvSpPr>
          <p:spPr>
            <a:xfrm>
              <a:off x="4208" y="2711"/>
              <a:ext cx="1070" cy="80"/>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70" name="Google Shape;5570;p79"/>
            <p:cNvSpPr/>
            <p:nvPr/>
          </p:nvSpPr>
          <p:spPr>
            <a:xfrm>
              <a:off x="4310" y="2385"/>
              <a:ext cx="156"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71" name="Google Shape;5571;p79"/>
            <p:cNvSpPr/>
            <p:nvPr/>
          </p:nvSpPr>
          <p:spPr>
            <a:xfrm>
              <a:off x="4485" y="2385"/>
              <a:ext cx="160"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72" name="Google Shape;5572;p79"/>
            <p:cNvSpPr/>
            <p:nvPr/>
          </p:nvSpPr>
          <p:spPr>
            <a:xfrm>
              <a:off x="4660" y="2380"/>
              <a:ext cx="160"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573" name="Google Shape;5573;p79"/>
            <p:cNvSpPr txBox="1"/>
            <p:nvPr/>
          </p:nvSpPr>
          <p:spPr>
            <a:xfrm>
              <a:off x="5064" y="1835"/>
              <a:ext cx="83" cy="762"/>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574" name="Google Shape;5574;p79"/>
          <p:cNvGrpSpPr/>
          <p:nvPr/>
        </p:nvGrpSpPr>
        <p:grpSpPr>
          <a:xfrm>
            <a:off x="539750" y="4937125"/>
            <a:ext cx="925512" cy="795337"/>
            <a:chOff x="-44" y="1473"/>
            <a:chExt cx="981" cy="1105"/>
          </a:xfrm>
        </p:grpSpPr>
        <p:pic>
          <p:nvPicPr>
            <p:cNvPr descr="desktop_computer_stylized_medium" id="5575" name="Google Shape;5575;p7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576" name="Google Shape;5576;p7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577" name="Google Shape;5577;p79"/>
          <p:cNvGrpSpPr/>
          <p:nvPr/>
        </p:nvGrpSpPr>
        <p:grpSpPr>
          <a:xfrm>
            <a:off x="3760787" y="3117850"/>
            <a:ext cx="925512" cy="795337"/>
            <a:chOff x="-44" y="1473"/>
            <a:chExt cx="981" cy="1105"/>
          </a:xfrm>
        </p:grpSpPr>
        <p:pic>
          <p:nvPicPr>
            <p:cNvPr descr="desktop_computer_stylized_medium" id="5578" name="Google Shape;5578;p7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579" name="Google Shape;5579;p7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580" name="Google Shape;5580;p79"/>
          <p:cNvGrpSpPr/>
          <p:nvPr/>
        </p:nvGrpSpPr>
        <p:grpSpPr>
          <a:xfrm>
            <a:off x="4805362" y="3259137"/>
            <a:ext cx="925512" cy="795337"/>
            <a:chOff x="-44" y="1473"/>
            <a:chExt cx="981" cy="1105"/>
          </a:xfrm>
        </p:grpSpPr>
        <p:pic>
          <p:nvPicPr>
            <p:cNvPr descr="desktop_computer_stylized_medium" id="5581" name="Google Shape;5581;p7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582" name="Google Shape;5582;p7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583" name="Google Shape;5583;p79"/>
          <p:cNvGrpSpPr/>
          <p:nvPr/>
        </p:nvGrpSpPr>
        <p:grpSpPr>
          <a:xfrm flipH="1">
            <a:off x="7275512" y="4706937"/>
            <a:ext cx="925512" cy="795337"/>
            <a:chOff x="-44" y="1473"/>
            <a:chExt cx="981" cy="1105"/>
          </a:xfrm>
        </p:grpSpPr>
        <p:pic>
          <p:nvPicPr>
            <p:cNvPr descr="desktop_computer_stylized_medium" id="5584" name="Google Shape;5584;p79"/>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585" name="Google Shape;5585;p7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862" name="Google Shape;862;p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pic>
        <p:nvPicPr>
          <p:cNvPr descr="underline_base" id="863" name="Google Shape;863;p8"/>
          <p:cNvPicPr preferRelativeResize="0"/>
          <p:nvPr/>
        </p:nvPicPr>
        <p:blipFill rotWithShape="1">
          <a:blip r:embed="rId3">
            <a:alphaModFix/>
          </a:blip>
          <a:srcRect b="0" l="0" r="0" t="0"/>
          <a:stretch/>
        </p:blipFill>
        <p:spPr>
          <a:xfrm>
            <a:off x="460375" y="960437"/>
            <a:ext cx="5942012" cy="173037"/>
          </a:xfrm>
          <a:prstGeom prst="rect">
            <a:avLst/>
          </a:prstGeom>
          <a:noFill/>
          <a:ln>
            <a:noFill/>
          </a:ln>
        </p:spPr>
      </p:pic>
      <p:sp>
        <p:nvSpPr>
          <p:cNvPr id="864" name="Google Shape;864;p8"/>
          <p:cNvSpPr txBox="1"/>
          <p:nvPr>
            <p:ph type="title"/>
          </p:nvPr>
        </p:nvSpPr>
        <p:spPr>
          <a:xfrm>
            <a:off x="444500" y="207962"/>
            <a:ext cx="8699500" cy="10302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Các kiến trúc ứng dụng</a:t>
            </a:r>
            <a:endParaRPr/>
          </a:p>
        </p:txBody>
      </p:sp>
      <p:sp>
        <p:nvSpPr>
          <p:cNvPr id="865" name="Google Shape;865;p8"/>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820"/>
              <a:buNone/>
            </a:pPr>
            <a:r>
              <a:rPr b="0" i="0" lang="en-US" sz="2800" u="none">
                <a:solidFill>
                  <a:srgbClr val="000099"/>
                </a:solidFill>
                <a:latin typeface="Arial"/>
                <a:ea typeface="Arial"/>
                <a:cs typeface="Arial"/>
                <a:sym typeface="Arial"/>
              </a:rPr>
              <a:t>Kiến trúc phù hợp của các ứng dụng:</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Khách-chủ (client-server)</a:t>
            </a:r>
            <a:endParaRPr/>
          </a:p>
          <a:p>
            <a:pPr indent="-342900" lvl="0" marL="34290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Mạng ngang hàng (peer-to-peer (P2P) )</a:t>
            </a:r>
            <a:endParaRPr b="0" i="0" sz="2800" u="none">
              <a:solidFill>
                <a:schemeClr val="dk1"/>
              </a:solidFill>
              <a:latin typeface="Arial"/>
              <a:ea typeface="Arial"/>
              <a:cs typeface="Arial"/>
              <a:sym typeface="Arial"/>
            </a:endParaRPr>
          </a:p>
          <a:p>
            <a:pPr indent="-301625" lvl="0" marL="342900" rtl="0" algn="l">
              <a:lnSpc>
                <a:spcPct val="85000"/>
              </a:lnSpc>
              <a:spcBef>
                <a:spcPts val="560"/>
              </a:spcBef>
              <a:spcAft>
                <a:spcPts val="0"/>
              </a:spcAft>
              <a:buSzPts val="1170"/>
              <a:buFont typeface="Arial"/>
              <a:buChar char="❖"/>
            </a:pPr>
            <a:r>
              <a:rPr lang="en-US">
                <a:latin typeface="Arial"/>
                <a:ea typeface="Arial"/>
                <a:cs typeface="Arial"/>
                <a:sym typeface="Arial"/>
              </a:rPr>
              <a:t>hybrid architecture (client - server + P2P)</a:t>
            </a:r>
            <a:endParaRPr>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0" name="Shape 5590"/>
        <p:cNvGrpSpPr/>
        <p:nvPr/>
      </p:nvGrpSpPr>
      <p:grpSpPr>
        <a:xfrm>
          <a:off x="0" y="0"/>
          <a:ext cx="0" cy="0"/>
          <a:chOff x="0" y="0"/>
          <a:chExt cx="0" cy="0"/>
        </a:xfrm>
      </p:grpSpPr>
      <p:sp>
        <p:nvSpPr>
          <p:cNvPr id="5591" name="Google Shape;5591;p80"/>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592" name="Google Shape;5592;p80"/>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5593" name="Google Shape;5593;p80"/>
          <p:cNvSpPr txBox="1"/>
          <p:nvPr>
            <p:ph type="title"/>
          </p:nvPr>
        </p:nvSpPr>
        <p:spPr>
          <a:xfrm>
            <a:off x="315912" y="-57150"/>
            <a:ext cx="852011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Thời gian phân phối tập tin: máy khách-máy chủ</a:t>
            </a:r>
            <a:endParaRPr/>
          </a:p>
        </p:txBody>
      </p:sp>
      <p:sp>
        <p:nvSpPr>
          <p:cNvPr id="5594" name="Google Shape;5594;p80"/>
          <p:cNvSpPr txBox="1"/>
          <p:nvPr>
            <p:ph idx="1" type="body"/>
          </p:nvPr>
        </p:nvSpPr>
        <p:spPr>
          <a:xfrm>
            <a:off x="96837" y="1203325"/>
            <a:ext cx="4422775" cy="2014537"/>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430"/>
              <a:buFont typeface="Noto Sans Symbols"/>
              <a:buChar char="❖"/>
            </a:pPr>
            <a:r>
              <a:rPr b="0" i="1" lang="en-US" sz="2200" u="none">
                <a:solidFill>
                  <a:srgbClr val="CC0000"/>
                </a:solidFill>
                <a:latin typeface="Arial"/>
                <a:ea typeface="Arial"/>
                <a:cs typeface="Arial"/>
                <a:sym typeface="Arial"/>
              </a:rPr>
              <a:t>Máy chủ truyền: </a:t>
            </a:r>
            <a:r>
              <a:rPr b="0" i="0" lang="en-US" sz="2200" u="none">
                <a:solidFill>
                  <a:schemeClr val="dk1"/>
                </a:solidFill>
                <a:latin typeface="Arial"/>
                <a:ea typeface="Arial"/>
                <a:cs typeface="Arial"/>
                <a:sym typeface="Arial"/>
              </a:rPr>
              <a:t>phải gửi (tải lên) tuần tự N bản sao tập tin:</a:t>
            </a:r>
            <a:endParaRPr/>
          </a:p>
          <a:p>
            <a:pPr indent="-285750" lvl="1" marL="742950" rtl="0" algn="just">
              <a:lnSpc>
                <a:spcPct val="100000"/>
              </a:lnSpc>
              <a:spcBef>
                <a:spcPts val="400"/>
              </a:spcBef>
              <a:spcAft>
                <a:spcPts val="0"/>
              </a:spcAft>
              <a:buClr>
                <a:srgbClr val="000099"/>
              </a:buClr>
              <a:buSzPts val="1700"/>
              <a:buFont typeface="Noto Sans Symbols"/>
              <a:buChar char="▪"/>
            </a:pPr>
            <a:r>
              <a:rPr b="0" i="0" lang="en-US" sz="2000" u="none">
                <a:solidFill>
                  <a:schemeClr val="dk1"/>
                </a:solidFill>
                <a:latin typeface="Arial"/>
                <a:ea typeface="Arial"/>
                <a:cs typeface="Arial"/>
                <a:sym typeface="Arial"/>
              </a:rPr>
              <a:t>Thời gian để gởi một bản sao: </a:t>
            </a:r>
            <a:r>
              <a:rPr b="0" i="1" lang="en-US" sz="2000" u="none">
                <a:solidFill>
                  <a:schemeClr val="dk1"/>
                </a:solidFill>
                <a:latin typeface="Arial"/>
                <a:ea typeface="Arial"/>
                <a:cs typeface="Arial"/>
                <a:sym typeface="Arial"/>
              </a:rPr>
              <a:t>F/u</a:t>
            </a:r>
            <a:r>
              <a:rPr b="0" baseline="-25000" i="1" lang="en-US" sz="2000" u="none">
                <a:solidFill>
                  <a:schemeClr val="dk1"/>
                </a:solidFill>
                <a:latin typeface="Arial"/>
                <a:ea typeface="Arial"/>
                <a:cs typeface="Arial"/>
                <a:sym typeface="Arial"/>
              </a:rPr>
              <a:t>s </a:t>
            </a:r>
            <a:endParaRPr/>
          </a:p>
          <a:p>
            <a:pPr indent="-285750" lvl="1" marL="742950" rtl="0" algn="just">
              <a:lnSpc>
                <a:spcPct val="100000"/>
              </a:lnSpc>
              <a:spcBef>
                <a:spcPts val="400"/>
              </a:spcBef>
              <a:spcAft>
                <a:spcPts val="0"/>
              </a:spcAft>
              <a:buClr>
                <a:srgbClr val="000099"/>
              </a:buClr>
              <a:buSzPts val="1700"/>
              <a:buFont typeface="Noto Sans Symbols"/>
              <a:buChar char="▪"/>
            </a:pPr>
            <a:r>
              <a:rPr b="0" i="0" lang="en-US" sz="2000" u="none">
                <a:solidFill>
                  <a:schemeClr val="dk1"/>
                </a:solidFill>
                <a:latin typeface="Arial"/>
                <a:ea typeface="Arial"/>
                <a:cs typeface="Arial"/>
                <a:sym typeface="Arial"/>
              </a:rPr>
              <a:t>Thời gian để gởi N bản sao: </a:t>
            </a:r>
            <a:r>
              <a:rPr b="0" i="1" lang="en-US" sz="2000" u="none">
                <a:solidFill>
                  <a:schemeClr val="dk1"/>
                </a:solidFill>
                <a:latin typeface="Arial"/>
                <a:ea typeface="Arial"/>
                <a:cs typeface="Arial"/>
                <a:sym typeface="Arial"/>
              </a:rPr>
              <a:t>NF/u</a:t>
            </a:r>
            <a:r>
              <a:rPr b="0" baseline="-25000" i="1" lang="en-US" sz="2000" u="none">
                <a:solidFill>
                  <a:schemeClr val="dk1"/>
                </a:solidFill>
                <a:latin typeface="Arial"/>
                <a:ea typeface="Arial"/>
                <a:cs typeface="Arial"/>
                <a:sym typeface="Arial"/>
              </a:rPr>
              <a:t>s</a:t>
            </a:r>
            <a:endParaRPr/>
          </a:p>
        </p:txBody>
      </p:sp>
      <p:cxnSp>
        <p:nvCxnSpPr>
          <p:cNvPr id="5595" name="Google Shape;5595;p80"/>
          <p:cNvCxnSpPr/>
          <p:nvPr/>
        </p:nvCxnSpPr>
        <p:spPr>
          <a:xfrm flipH="1">
            <a:off x="6416675" y="4627562"/>
            <a:ext cx="758825" cy="831850"/>
          </a:xfrm>
          <a:prstGeom prst="straightConnector1">
            <a:avLst/>
          </a:prstGeom>
          <a:noFill/>
          <a:ln cap="flat" cmpd="sng" w="9525">
            <a:solidFill>
              <a:srgbClr val="CC0000"/>
            </a:solidFill>
            <a:prstDash val="solid"/>
            <a:miter lim="800000"/>
            <a:headEnd len="med" w="med" type="none"/>
            <a:tailEnd len="med" w="med" type="none"/>
          </a:ln>
        </p:spPr>
      </p:cxnSp>
      <p:sp>
        <p:nvSpPr>
          <p:cNvPr id="5596" name="Google Shape;5596;p80"/>
          <p:cNvSpPr txBox="1"/>
          <p:nvPr/>
        </p:nvSpPr>
        <p:spPr>
          <a:xfrm>
            <a:off x="6030912" y="4281487"/>
            <a:ext cx="2874962" cy="3381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Tăng tuyến tính trong N</a:t>
            </a:r>
            <a:endParaRPr/>
          </a:p>
        </p:txBody>
      </p:sp>
      <p:sp>
        <p:nvSpPr>
          <p:cNvPr id="5597" name="Google Shape;5597;p80"/>
          <p:cNvSpPr txBox="1"/>
          <p:nvPr/>
        </p:nvSpPr>
        <p:spPr>
          <a:xfrm>
            <a:off x="873125" y="5149850"/>
            <a:ext cx="3297237" cy="126206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8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Thời gian để phân phối </a:t>
            </a:r>
            <a:endParaRPr/>
          </a:p>
          <a:p>
            <a:pPr indent="-342900" lvl="0" marL="342900" marR="0" rtl="0" algn="just">
              <a:lnSpc>
                <a:spcPct val="80000"/>
              </a:lnSpc>
              <a:spcBef>
                <a:spcPts val="40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tập tin F đến N máy khách</a:t>
            </a:r>
            <a:endParaRPr/>
          </a:p>
          <a:p>
            <a:pPr indent="-342900" lvl="0" marL="342900" marR="0" rtl="0" algn="just">
              <a:lnSpc>
                <a:spcPct val="80000"/>
              </a:lnSpc>
              <a:spcBef>
                <a:spcPts val="40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dùng phương pháp</a:t>
            </a:r>
            <a:endParaRPr/>
          </a:p>
          <a:p>
            <a:pPr indent="-342900" lvl="0" marL="342900" marR="0" rtl="0" algn="just">
              <a:lnSpc>
                <a:spcPct val="80000"/>
              </a:lnSpc>
              <a:spcBef>
                <a:spcPts val="40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máy khách-máy chủ</a:t>
            </a:r>
            <a:endParaRPr/>
          </a:p>
        </p:txBody>
      </p:sp>
      <p:sp>
        <p:nvSpPr>
          <p:cNvPr id="5598" name="Google Shape;5598;p80"/>
          <p:cNvSpPr txBox="1"/>
          <p:nvPr/>
        </p:nvSpPr>
        <p:spPr>
          <a:xfrm>
            <a:off x="806450" y="5073650"/>
            <a:ext cx="7277100" cy="1389062"/>
          </a:xfrm>
          <a:prstGeom prst="rect">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underline_base" id="5599" name="Google Shape;5599;p80"/>
          <p:cNvPicPr preferRelativeResize="0"/>
          <p:nvPr/>
        </p:nvPicPr>
        <p:blipFill rotWithShape="1">
          <a:blip r:embed="rId3">
            <a:alphaModFix/>
          </a:blip>
          <a:srcRect b="0" l="0" r="0" t="0"/>
          <a:stretch/>
        </p:blipFill>
        <p:spPr>
          <a:xfrm>
            <a:off x="315912" y="1028700"/>
            <a:ext cx="6518275" cy="174625"/>
          </a:xfrm>
          <a:prstGeom prst="rect">
            <a:avLst/>
          </a:prstGeom>
          <a:noFill/>
          <a:ln>
            <a:noFill/>
          </a:ln>
        </p:spPr>
      </p:pic>
      <p:sp>
        <p:nvSpPr>
          <p:cNvPr id="5600" name="Google Shape;5600;p80"/>
          <p:cNvSpPr txBox="1"/>
          <p:nvPr/>
        </p:nvSpPr>
        <p:spPr>
          <a:xfrm>
            <a:off x="3911600" y="5464175"/>
            <a:ext cx="4238625" cy="5191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 D</a:t>
            </a:r>
            <a:r>
              <a:rPr b="0" baseline="-25000" i="1" lang="en-US" sz="2800" u="none">
                <a:solidFill>
                  <a:schemeClr val="dk1"/>
                </a:solidFill>
                <a:latin typeface="Arial"/>
                <a:ea typeface="Arial"/>
                <a:cs typeface="Arial"/>
                <a:sym typeface="Arial"/>
              </a:rPr>
              <a:t>c-s</a:t>
            </a:r>
            <a:r>
              <a:rPr b="0" i="1" lang="en-US" sz="2800" u="none">
                <a:solidFill>
                  <a:schemeClr val="dk1"/>
                </a:solidFill>
                <a:latin typeface="Arial"/>
                <a:ea typeface="Arial"/>
                <a:cs typeface="Arial"/>
                <a:sym typeface="Arial"/>
              </a:rPr>
              <a:t> &gt; max{NF/u</a:t>
            </a:r>
            <a:r>
              <a:rPr b="0" baseline="-25000" i="1" lang="en-US" sz="2800" u="none">
                <a:solidFill>
                  <a:schemeClr val="dk1"/>
                </a:solidFill>
                <a:latin typeface="Arial"/>
                <a:ea typeface="Arial"/>
                <a:cs typeface="Arial"/>
                <a:sym typeface="Arial"/>
              </a:rPr>
              <a:t>s,</a:t>
            </a:r>
            <a:r>
              <a:rPr b="0" i="1" lang="en-US" sz="2800" u="none">
                <a:solidFill>
                  <a:schemeClr val="dk1"/>
                </a:solidFill>
                <a:latin typeface="Arial"/>
                <a:ea typeface="Arial"/>
                <a:cs typeface="Arial"/>
                <a:sym typeface="Arial"/>
              </a:rPr>
              <a:t>,F/d</a:t>
            </a:r>
            <a:r>
              <a:rPr b="0" baseline="-25000" i="1" lang="en-US" sz="2800" u="none">
                <a:solidFill>
                  <a:schemeClr val="dk1"/>
                </a:solidFill>
                <a:latin typeface="Arial"/>
                <a:ea typeface="Arial"/>
                <a:cs typeface="Arial"/>
                <a:sym typeface="Arial"/>
              </a:rPr>
              <a:t>min</a:t>
            </a:r>
            <a:r>
              <a:rPr b="0" i="1" lang="en-US" sz="2800" u="none">
                <a:solidFill>
                  <a:schemeClr val="dk1"/>
                </a:solidFill>
                <a:latin typeface="Arial"/>
                <a:ea typeface="Arial"/>
                <a:cs typeface="Arial"/>
                <a:sym typeface="Arial"/>
              </a:rPr>
              <a:t>}</a:t>
            </a:r>
            <a:r>
              <a:rPr b="0" i="1" lang="en-US" sz="2800" u="none">
                <a:solidFill>
                  <a:srgbClr val="CC0000"/>
                </a:solidFill>
                <a:latin typeface="Arial"/>
                <a:ea typeface="Arial"/>
                <a:cs typeface="Arial"/>
                <a:sym typeface="Arial"/>
              </a:rPr>
              <a:t> </a:t>
            </a:r>
            <a:endParaRPr/>
          </a:p>
        </p:txBody>
      </p:sp>
      <p:sp>
        <p:nvSpPr>
          <p:cNvPr id="5601" name="Google Shape;5601;p80"/>
          <p:cNvSpPr txBox="1"/>
          <p:nvPr/>
        </p:nvSpPr>
        <p:spPr>
          <a:xfrm>
            <a:off x="11112" y="3165475"/>
            <a:ext cx="4725987" cy="20145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430"/>
              <a:buFont typeface="Noto Sans Symbols"/>
              <a:buChar char="❖"/>
            </a:pPr>
            <a:r>
              <a:rPr b="0" i="1" lang="en-US" sz="2200" u="none">
                <a:solidFill>
                  <a:srgbClr val="CC0000"/>
                </a:solidFill>
                <a:latin typeface="Arial"/>
                <a:ea typeface="Arial"/>
                <a:cs typeface="Arial"/>
                <a:sym typeface="Arial"/>
              </a:rPr>
              <a:t>Máy khách: </a:t>
            </a:r>
            <a:r>
              <a:rPr b="0" i="1" lang="en-US" sz="2200" u="none">
                <a:solidFill>
                  <a:schemeClr val="dk1"/>
                </a:solidFill>
                <a:latin typeface="Arial"/>
                <a:ea typeface="Arial"/>
                <a:cs typeface="Arial"/>
                <a:sym typeface="Arial"/>
              </a:rPr>
              <a:t>mỗi </a:t>
            </a:r>
            <a:r>
              <a:rPr b="0" i="0" lang="en-US" sz="2200" u="none">
                <a:solidFill>
                  <a:schemeClr val="dk1"/>
                </a:solidFill>
                <a:latin typeface="Arial"/>
                <a:ea typeface="Arial"/>
                <a:cs typeface="Arial"/>
                <a:sym typeface="Arial"/>
              </a:rPr>
              <a:t>máy khách phải tải xuống bản sao của tập tin</a:t>
            </a:r>
            <a:endParaRPr/>
          </a:p>
          <a:p>
            <a:pPr indent="-285750" lvl="1" marL="742950" marR="0" rtl="0" algn="just">
              <a:lnSpc>
                <a:spcPct val="85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d</a:t>
            </a:r>
            <a:r>
              <a:rPr b="0" baseline="-25000" i="0" lang="en-US" sz="2000" u="none" cap="none" strike="noStrike">
                <a:solidFill>
                  <a:schemeClr val="dk1"/>
                </a:solidFill>
                <a:latin typeface="Arial"/>
                <a:ea typeface="Arial"/>
                <a:cs typeface="Arial"/>
                <a:sym typeface="Arial"/>
              </a:rPr>
              <a:t>min</a:t>
            </a:r>
            <a:r>
              <a:rPr b="0" i="0" lang="en-US" sz="2000" u="none" cap="none" strike="noStrike">
                <a:solidFill>
                  <a:schemeClr val="dk1"/>
                </a:solidFill>
                <a:latin typeface="Arial"/>
                <a:ea typeface="Arial"/>
                <a:cs typeface="Arial"/>
                <a:sym typeface="Arial"/>
              </a:rPr>
              <a:t> = tốc độ tải xuống của máy khách tải chậm nhất</a:t>
            </a:r>
            <a:endParaRPr/>
          </a:p>
          <a:p>
            <a:pPr indent="-285750" lvl="1" marL="742950" marR="0" rtl="0" algn="just">
              <a:lnSpc>
                <a:spcPct val="85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Thời gian để máy khách tải chậm nhất tải xong: F/d</a:t>
            </a:r>
            <a:r>
              <a:rPr b="0" baseline="-25000" i="0" lang="en-US" sz="2000" u="none" cap="none" strike="noStrike">
                <a:solidFill>
                  <a:schemeClr val="dk1"/>
                </a:solidFill>
                <a:latin typeface="Arial"/>
                <a:ea typeface="Arial"/>
                <a:cs typeface="Arial"/>
                <a:sym typeface="Arial"/>
              </a:rPr>
              <a:t>min</a:t>
            </a:r>
            <a:r>
              <a:rPr b="0" i="1" lang="en-US" sz="2000" u="none" cap="none" strike="noStrike">
                <a:solidFill>
                  <a:srgbClr val="CC0000"/>
                </a:solidFill>
                <a:latin typeface="Arial"/>
                <a:ea typeface="Arial"/>
                <a:cs typeface="Arial"/>
                <a:sym typeface="Arial"/>
              </a:rPr>
              <a:t> </a:t>
            </a:r>
            <a:endParaRPr/>
          </a:p>
        </p:txBody>
      </p:sp>
      <p:cxnSp>
        <p:nvCxnSpPr>
          <p:cNvPr id="5602" name="Google Shape;5602;p80"/>
          <p:cNvCxnSpPr/>
          <p:nvPr/>
        </p:nvCxnSpPr>
        <p:spPr>
          <a:xfrm>
            <a:off x="4813300" y="5589587"/>
            <a:ext cx="174625" cy="0"/>
          </a:xfrm>
          <a:prstGeom prst="straightConnector1">
            <a:avLst/>
          </a:prstGeom>
          <a:noFill/>
          <a:ln cap="flat" cmpd="sng" w="28575">
            <a:solidFill>
              <a:schemeClr val="dk1"/>
            </a:solidFill>
            <a:prstDash val="solid"/>
            <a:miter lim="800000"/>
            <a:headEnd len="med" w="med" type="none"/>
            <a:tailEnd len="med" w="med" type="none"/>
          </a:ln>
        </p:spPr>
      </p:cxnSp>
      <p:sp>
        <p:nvSpPr>
          <p:cNvPr id="5603" name="Google Shape;5603;p80"/>
          <p:cNvSpPr/>
          <p:nvPr/>
        </p:nvSpPr>
        <p:spPr>
          <a:xfrm>
            <a:off x="5600700" y="2111375"/>
            <a:ext cx="2136775" cy="1209675"/>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604" name="Google Shape;5604;p80"/>
          <p:cNvCxnSpPr/>
          <p:nvPr/>
        </p:nvCxnSpPr>
        <p:spPr>
          <a:xfrm>
            <a:off x="5338762" y="2085975"/>
            <a:ext cx="455612" cy="214312"/>
          </a:xfrm>
          <a:prstGeom prst="straightConnector1">
            <a:avLst/>
          </a:prstGeom>
          <a:noFill/>
          <a:ln cap="flat" cmpd="sng" w="9525">
            <a:solidFill>
              <a:schemeClr val="dk1"/>
            </a:solidFill>
            <a:prstDash val="solid"/>
            <a:miter lim="800000"/>
            <a:headEnd len="med" w="med" type="none"/>
            <a:tailEnd len="med" w="med" type="triangle"/>
          </a:ln>
        </p:spPr>
      </p:cxnSp>
      <p:sp>
        <p:nvSpPr>
          <p:cNvPr id="5605" name="Google Shape;5605;p80"/>
          <p:cNvSpPr txBox="1"/>
          <p:nvPr/>
        </p:nvSpPr>
        <p:spPr>
          <a:xfrm>
            <a:off x="5364162" y="1763712"/>
            <a:ext cx="3667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u</a:t>
            </a:r>
            <a:r>
              <a:rPr b="0" baseline="-25000" i="1" lang="en-US" sz="1600" u="none">
                <a:solidFill>
                  <a:schemeClr val="dk1"/>
                </a:solidFill>
                <a:latin typeface="Arial"/>
                <a:ea typeface="Arial"/>
                <a:cs typeface="Arial"/>
                <a:sym typeface="Arial"/>
              </a:rPr>
              <a:t>s</a:t>
            </a:r>
            <a:endParaRPr/>
          </a:p>
        </p:txBody>
      </p:sp>
      <p:cxnSp>
        <p:nvCxnSpPr>
          <p:cNvPr id="5606" name="Google Shape;5606;p80"/>
          <p:cNvCxnSpPr/>
          <p:nvPr/>
        </p:nvCxnSpPr>
        <p:spPr>
          <a:xfrm>
            <a:off x="5089525" y="2713037"/>
            <a:ext cx="57467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607" name="Google Shape;5607;p80"/>
          <p:cNvCxnSpPr/>
          <p:nvPr/>
        </p:nvCxnSpPr>
        <p:spPr>
          <a:xfrm rot="10800000">
            <a:off x="5119687" y="2814637"/>
            <a:ext cx="566737" cy="0"/>
          </a:xfrm>
          <a:prstGeom prst="straightConnector1">
            <a:avLst/>
          </a:prstGeom>
          <a:noFill/>
          <a:ln cap="flat" cmpd="sng" w="9525">
            <a:solidFill>
              <a:schemeClr val="dk1"/>
            </a:solidFill>
            <a:prstDash val="solid"/>
            <a:miter lim="800000"/>
            <a:headEnd len="med" w="med" type="none"/>
            <a:tailEnd len="med" w="med" type="triangle"/>
          </a:ln>
        </p:spPr>
      </p:cxnSp>
      <p:sp>
        <p:nvSpPr>
          <p:cNvPr id="5608" name="Google Shape;5608;p80"/>
          <p:cNvSpPr txBox="1"/>
          <p:nvPr/>
        </p:nvSpPr>
        <p:spPr>
          <a:xfrm>
            <a:off x="6183312" y="2460625"/>
            <a:ext cx="8953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network</a:t>
            </a:r>
            <a:endParaRPr/>
          </a:p>
        </p:txBody>
      </p:sp>
      <p:sp>
        <p:nvSpPr>
          <p:cNvPr id="5609" name="Google Shape;5609;p80"/>
          <p:cNvSpPr/>
          <p:nvPr/>
        </p:nvSpPr>
        <p:spPr>
          <a:xfrm>
            <a:off x="4740275" y="1562100"/>
            <a:ext cx="334962" cy="401637"/>
          </a:xfrm>
          <a:prstGeom prst="can">
            <a:avLst>
              <a:gd fmla="val 4367" name="adj"/>
            </a:avLst>
          </a:prstGeom>
          <a:gradFill>
            <a:gsLst>
              <a:gs pos="0">
                <a:srgbClr val="000099"/>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610" name="Google Shape;5610;p80"/>
          <p:cNvCxnSpPr/>
          <p:nvPr/>
        </p:nvCxnSpPr>
        <p:spPr>
          <a:xfrm flipH="1" rot="10800000">
            <a:off x="7000875" y="1819275"/>
            <a:ext cx="180975" cy="530225"/>
          </a:xfrm>
          <a:prstGeom prst="straightConnector1">
            <a:avLst/>
          </a:prstGeom>
          <a:noFill/>
          <a:ln cap="flat" cmpd="sng" w="9525">
            <a:solidFill>
              <a:schemeClr val="dk1"/>
            </a:solidFill>
            <a:prstDash val="solid"/>
            <a:miter lim="800000"/>
            <a:headEnd len="med" w="med" type="triangle"/>
            <a:tailEnd len="med" w="med" type="none"/>
          </a:ln>
        </p:spPr>
      </p:cxnSp>
      <p:cxnSp>
        <p:nvCxnSpPr>
          <p:cNvPr id="5611" name="Google Shape;5611;p80"/>
          <p:cNvCxnSpPr/>
          <p:nvPr/>
        </p:nvCxnSpPr>
        <p:spPr>
          <a:xfrm flipH="1">
            <a:off x="7078662" y="1825625"/>
            <a:ext cx="187325" cy="534987"/>
          </a:xfrm>
          <a:prstGeom prst="straightConnector1">
            <a:avLst/>
          </a:prstGeom>
          <a:noFill/>
          <a:ln cap="flat" cmpd="sng" w="9525">
            <a:solidFill>
              <a:schemeClr val="dk1"/>
            </a:solidFill>
            <a:prstDash val="solid"/>
            <a:miter lim="800000"/>
            <a:headEnd len="med" w="med" type="triangle"/>
            <a:tailEnd len="med" w="med" type="none"/>
          </a:ln>
        </p:spPr>
      </p:cxnSp>
      <p:cxnSp>
        <p:nvCxnSpPr>
          <p:cNvPr id="5612" name="Google Shape;5612;p80"/>
          <p:cNvCxnSpPr/>
          <p:nvPr/>
        </p:nvCxnSpPr>
        <p:spPr>
          <a:xfrm flipH="1" rot="10800000">
            <a:off x="6416675" y="1736725"/>
            <a:ext cx="179387" cy="530225"/>
          </a:xfrm>
          <a:prstGeom prst="straightConnector1">
            <a:avLst/>
          </a:prstGeom>
          <a:noFill/>
          <a:ln cap="flat" cmpd="sng" w="9525">
            <a:solidFill>
              <a:schemeClr val="dk1"/>
            </a:solidFill>
            <a:prstDash val="solid"/>
            <a:miter lim="800000"/>
            <a:headEnd len="med" w="med" type="triangle"/>
            <a:tailEnd len="med" w="med" type="none"/>
          </a:ln>
        </p:spPr>
      </p:cxnSp>
      <p:cxnSp>
        <p:nvCxnSpPr>
          <p:cNvPr id="5613" name="Google Shape;5613;p80"/>
          <p:cNvCxnSpPr/>
          <p:nvPr/>
        </p:nvCxnSpPr>
        <p:spPr>
          <a:xfrm flipH="1">
            <a:off x="6492875" y="1743075"/>
            <a:ext cx="185737" cy="534987"/>
          </a:xfrm>
          <a:prstGeom prst="straightConnector1">
            <a:avLst/>
          </a:prstGeom>
          <a:noFill/>
          <a:ln cap="flat" cmpd="sng" w="9525">
            <a:solidFill>
              <a:schemeClr val="dk1"/>
            </a:solidFill>
            <a:prstDash val="solid"/>
            <a:miter lim="800000"/>
            <a:headEnd len="med" w="med" type="triangle"/>
            <a:tailEnd len="med" w="med" type="none"/>
          </a:ln>
        </p:spPr>
      </p:cxnSp>
      <p:cxnSp>
        <p:nvCxnSpPr>
          <p:cNvPr id="5614" name="Google Shape;5614;p80"/>
          <p:cNvCxnSpPr/>
          <p:nvPr/>
        </p:nvCxnSpPr>
        <p:spPr>
          <a:xfrm>
            <a:off x="7723187" y="2579687"/>
            <a:ext cx="658812"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5615" name="Google Shape;5615;p80"/>
          <p:cNvCxnSpPr/>
          <p:nvPr/>
        </p:nvCxnSpPr>
        <p:spPr>
          <a:xfrm>
            <a:off x="7726362" y="2682875"/>
            <a:ext cx="660400" cy="0"/>
          </a:xfrm>
          <a:prstGeom prst="straightConnector1">
            <a:avLst/>
          </a:prstGeom>
          <a:noFill/>
          <a:ln cap="flat" cmpd="sng" w="19050">
            <a:solidFill>
              <a:schemeClr val="dk1"/>
            </a:solidFill>
            <a:prstDash val="solid"/>
            <a:miter lim="800000"/>
            <a:headEnd len="med" w="med" type="triangle"/>
            <a:tailEnd len="med" w="med" type="none"/>
          </a:ln>
        </p:spPr>
      </p:cxnSp>
      <p:sp>
        <p:nvSpPr>
          <p:cNvPr id="5616" name="Google Shape;5616;p80"/>
          <p:cNvSpPr txBox="1"/>
          <p:nvPr/>
        </p:nvSpPr>
        <p:spPr>
          <a:xfrm>
            <a:off x="7813675" y="2146300"/>
            <a:ext cx="450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d</a:t>
            </a:r>
            <a:r>
              <a:rPr b="0" baseline="-25000" i="1" lang="en-US" sz="1600" u="none">
                <a:solidFill>
                  <a:schemeClr val="dk1"/>
                </a:solidFill>
                <a:latin typeface="Arial"/>
                <a:ea typeface="Arial"/>
                <a:cs typeface="Arial"/>
                <a:sym typeface="Arial"/>
              </a:rPr>
              <a:t>i</a:t>
            </a:r>
            <a:endParaRPr/>
          </a:p>
        </p:txBody>
      </p:sp>
      <p:sp>
        <p:nvSpPr>
          <p:cNvPr id="5617" name="Google Shape;5617;p80"/>
          <p:cNvSpPr txBox="1"/>
          <p:nvPr/>
        </p:nvSpPr>
        <p:spPr>
          <a:xfrm>
            <a:off x="7829550" y="2663825"/>
            <a:ext cx="5064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u</a:t>
            </a:r>
            <a:r>
              <a:rPr b="0" baseline="-25000" i="1" lang="en-US" sz="1600" u="none">
                <a:solidFill>
                  <a:schemeClr val="dk1"/>
                </a:solidFill>
                <a:latin typeface="Arial"/>
                <a:ea typeface="Arial"/>
                <a:cs typeface="Arial"/>
                <a:sym typeface="Arial"/>
              </a:rPr>
              <a:t>i</a:t>
            </a:r>
            <a:endParaRPr/>
          </a:p>
        </p:txBody>
      </p:sp>
      <p:sp>
        <p:nvSpPr>
          <p:cNvPr id="5618" name="Google Shape;5618;p80"/>
          <p:cNvSpPr txBox="1"/>
          <p:nvPr/>
        </p:nvSpPr>
        <p:spPr>
          <a:xfrm>
            <a:off x="4498975" y="1616075"/>
            <a:ext cx="790575"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0" i="1" lang="en-US" sz="1400" u="none">
                <a:solidFill>
                  <a:schemeClr val="dk1"/>
                </a:solidFill>
                <a:latin typeface="Arial"/>
                <a:ea typeface="Arial"/>
                <a:cs typeface="Arial"/>
                <a:sym typeface="Arial"/>
              </a:rPr>
              <a:t>F</a:t>
            </a:r>
            <a:endParaRPr/>
          </a:p>
        </p:txBody>
      </p:sp>
      <p:grpSp>
        <p:nvGrpSpPr>
          <p:cNvPr id="5619" name="Google Shape;5619;p80"/>
          <p:cNvGrpSpPr/>
          <p:nvPr/>
        </p:nvGrpSpPr>
        <p:grpSpPr>
          <a:xfrm>
            <a:off x="5114925" y="1690687"/>
            <a:ext cx="292100" cy="517525"/>
            <a:chOff x="4140" y="429"/>
            <a:chExt cx="1425" cy="2396"/>
          </a:xfrm>
        </p:grpSpPr>
        <p:sp>
          <p:nvSpPr>
            <p:cNvPr id="5620" name="Google Shape;5620;p8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21" name="Google Shape;5621;p80"/>
            <p:cNvSpPr txBox="1"/>
            <p:nvPr/>
          </p:nvSpPr>
          <p:spPr>
            <a:xfrm>
              <a:off x="4210" y="429"/>
              <a:ext cx="1046"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22" name="Google Shape;5622;p8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23" name="Google Shape;5623;p8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24" name="Google Shape;5624;p80"/>
            <p:cNvSpPr txBox="1"/>
            <p:nvPr/>
          </p:nvSpPr>
          <p:spPr>
            <a:xfrm>
              <a:off x="4210" y="694"/>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625" name="Google Shape;5625;p80"/>
            <p:cNvGrpSpPr/>
            <p:nvPr/>
          </p:nvGrpSpPr>
          <p:grpSpPr>
            <a:xfrm>
              <a:off x="4752" y="671"/>
              <a:ext cx="581" cy="140"/>
              <a:chOff x="618" y="2571"/>
              <a:chExt cx="725" cy="134"/>
            </a:xfrm>
          </p:grpSpPr>
          <p:sp>
            <p:nvSpPr>
              <p:cNvPr id="5626" name="Google Shape;5626;p80"/>
              <p:cNvSpPr/>
              <p:nvPr/>
            </p:nvSpPr>
            <p:spPr>
              <a:xfrm>
                <a:off x="618" y="2571"/>
                <a:ext cx="725"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27" name="Google Shape;5627;p80"/>
              <p:cNvSpPr/>
              <p:nvPr/>
            </p:nvSpPr>
            <p:spPr>
              <a:xfrm>
                <a:off x="637" y="2585"/>
                <a:ext cx="686"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628" name="Google Shape;5628;p80"/>
            <p:cNvSpPr txBox="1"/>
            <p:nvPr/>
          </p:nvSpPr>
          <p:spPr>
            <a:xfrm>
              <a:off x="4225" y="1017"/>
              <a:ext cx="596" cy="51"/>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629" name="Google Shape;5629;p80"/>
            <p:cNvGrpSpPr/>
            <p:nvPr/>
          </p:nvGrpSpPr>
          <p:grpSpPr>
            <a:xfrm>
              <a:off x="4744" y="995"/>
              <a:ext cx="581" cy="132"/>
              <a:chOff x="610" y="2569"/>
              <a:chExt cx="725" cy="137"/>
            </a:xfrm>
          </p:grpSpPr>
          <p:sp>
            <p:nvSpPr>
              <p:cNvPr id="5630" name="Google Shape;5630;p80"/>
              <p:cNvSpPr/>
              <p:nvPr/>
            </p:nvSpPr>
            <p:spPr>
              <a:xfrm>
                <a:off x="610" y="2569"/>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31" name="Google Shape;5631;p80"/>
              <p:cNvSpPr/>
              <p:nvPr/>
            </p:nvSpPr>
            <p:spPr>
              <a:xfrm>
                <a:off x="630" y="2584"/>
                <a:ext cx="68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632" name="Google Shape;5632;p80"/>
            <p:cNvSpPr txBox="1"/>
            <p:nvPr/>
          </p:nvSpPr>
          <p:spPr>
            <a:xfrm>
              <a:off x="4217" y="1355"/>
              <a:ext cx="596" cy="51"/>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33" name="Google Shape;5633;p80"/>
            <p:cNvSpPr txBox="1"/>
            <p:nvPr/>
          </p:nvSpPr>
          <p:spPr>
            <a:xfrm>
              <a:off x="4225" y="1656"/>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634" name="Google Shape;5634;p80"/>
            <p:cNvGrpSpPr/>
            <p:nvPr/>
          </p:nvGrpSpPr>
          <p:grpSpPr>
            <a:xfrm>
              <a:off x="4737" y="1627"/>
              <a:ext cx="581" cy="154"/>
              <a:chOff x="616" y="2568"/>
              <a:chExt cx="724" cy="142"/>
            </a:xfrm>
          </p:grpSpPr>
          <p:sp>
            <p:nvSpPr>
              <p:cNvPr id="5635" name="Google Shape;5635;p80"/>
              <p:cNvSpPr/>
              <p:nvPr/>
            </p:nvSpPr>
            <p:spPr>
              <a:xfrm>
                <a:off x="616" y="2568"/>
                <a:ext cx="724"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36" name="Google Shape;5636;p80"/>
              <p:cNvSpPr/>
              <p:nvPr/>
            </p:nvSpPr>
            <p:spPr>
              <a:xfrm>
                <a:off x="635" y="2582"/>
                <a:ext cx="685"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637" name="Google Shape;5637;p8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638" name="Google Shape;5638;p80"/>
            <p:cNvGrpSpPr/>
            <p:nvPr/>
          </p:nvGrpSpPr>
          <p:grpSpPr>
            <a:xfrm>
              <a:off x="4737" y="1326"/>
              <a:ext cx="581" cy="140"/>
              <a:chOff x="611" y="2567"/>
              <a:chExt cx="724" cy="140"/>
            </a:xfrm>
          </p:grpSpPr>
          <p:sp>
            <p:nvSpPr>
              <p:cNvPr id="5639" name="Google Shape;5639;p80"/>
              <p:cNvSpPr/>
              <p:nvPr/>
            </p:nvSpPr>
            <p:spPr>
              <a:xfrm>
                <a:off x="611" y="2567"/>
                <a:ext cx="724" cy="14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0" name="Google Shape;5640;p80"/>
              <p:cNvSpPr/>
              <p:nvPr/>
            </p:nvSpPr>
            <p:spPr>
              <a:xfrm>
                <a:off x="630" y="2581"/>
                <a:ext cx="68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641" name="Google Shape;5641;p80"/>
            <p:cNvSpPr txBox="1"/>
            <p:nvPr/>
          </p:nvSpPr>
          <p:spPr>
            <a:xfrm>
              <a:off x="5247" y="429"/>
              <a:ext cx="70"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2" name="Google Shape;5642;p8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3" name="Google Shape;5643;p8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4" name="Google Shape;5644;p80"/>
            <p:cNvSpPr/>
            <p:nvPr/>
          </p:nvSpPr>
          <p:spPr>
            <a:xfrm>
              <a:off x="5519" y="2612"/>
              <a:ext cx="46"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5" name="Google Shape;5645;p8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6" name="Google Shape;5646;p80"/>
            <p:cNvSpPr/>
            <p:nvPr/>
          </p:nvSpPr>
          <p:spPr>
            <a:xfrm>
              <a:off x="4140" y="2678"/>
              <a:ext cx="1200" cy="147"/>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7" name="Google Shape;5647;p80"/>
            <p:cNvSpPr/>
            <p:nvPr/>
          </p:nvSpPr>
          <p:spPr>
            <a:xfrm>
              <a:off x="4210" y="2707"/>
              <a:ext cx="1069" cy="88"/>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8" name="Google Shape;5648;p80"/>
            <p:cNvSpPr/>
            <p:nvPr/>
          </p:nvSpPr>
          <p:spPr>
            <a:xfrm>
              <a:off x="4310" y="2384"/>
              <a:ext cx="155"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49" name="Google Shape;5649;p80"/>
            <p:cNvSpPr/>
            <p:nvPr/>
          </p:nvSpPr>
          <p:spPr>
            <a:xfrm>
              <a:off x="4489" y="2384"/>
              <a:ext cx="155" cy="14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50" name="Google Shape;5650;p80"/>
            <p:cNvSpPr/>
            <p:nvPr/>
          </p:nvSpPr>
          <p:spPr>
            <a:xfrm>
              <a:off x="4659" y="2384"/>
              <a:ext cx="163"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651" name="Google Shape;5651;p80"/>
            <p:cNvSpPr txBox="1"/>
            <p:nvPr/>
          </p:nvSpPr>
          <p:spPr>
            <a:xfrm>
              <a:off x="5062" y="1833"/>
              <a:ext cx="85" cy="764"/>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652" name="Google Shape;5652;p80"/>
          <p:cNvGrpSpPr/>
          <p:nvPr/>
        </p:nvGrpSpPr>
        <p:grpSpPr>
          <a:xfrm>
            <a:off x="4471987" y="2492375"/>
            <a:ext cx="620712" cy="512762"/>
            <a:chOff x="-44" y="1473"/>
            <a:chExt cx="981" cy="1105"/>
          </a:xfrm>
        </p:grpSpPr>
        <p:pic>
          <p:nvPicPr>
            <p:cNvPr descr="desktop_computer_stylized_medium" id="5653" name="Google Shape;5653;p8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654" name="Google Shape;5654;p8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655" name="Google Shape;5655;p80"/>
          <p:cNvGrpSpPr/>
          <p:nvPr/>
        </p:nvGrpSpPr>
        <p:grpSpPr>
          <a:xfrm>
            <a:off x="6300787" y="1284287"/>
            <a:ext cx="620712" cy="512762"/>
            <a:chOff x="-44" y="1473"/>
            <a:chExt cx="981" cy="1105"/>
          </a:xfrm>
        </p:grpSpPr>
        <p:pic>
          <p:nvPicPr>
            <p:cNvPr descr="desktop_computer_stylized_medium" id="5656" name="Google Shape;5656;p8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657" name="Google Shape;5657;p8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658" name="Google Shape;5658;p80"/>
          <p:cNvGrpSpPr/>
          <p:nvPr/>
        </p:nvGrpSpPr>
        <p:grpSpPr>
          <a:xfrm>
            <a:off x="6910387" y="1360487"/>
            <a:ext cx="620712" cy="512762"/>
            <a:chOff x="-44" y="1473"/>
            <a:chExt cx="981" cy="1105"/>
          </a:xfrm>
        </p:grpSpPr>
        <p:pic>
          <p:nvPicPr>
            <p:cNvPr descr="desktop_computer_stylized_medium" id="5659" name="Google Shape;5659;p8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660" name="Google Shape;5660;p8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661" name="Google Shape;5661;p80"/>
          <p:cNvGrpSpPr/>
          <p:nvPr/>
        </p:nvGrpSpPr>
        <p:grpSpPr>
          <a:xfrm flipH="1">
            <a:off x="8369300" y="2362200"/>
            <a:ext cx="620712" cy="512762"/>
            <a:chOff x="-44" y="1473"/>
            <a:chExt cx="981" cy="1105"/>
          </a:xfrm>
        </p:grpSpPr>
        <p:pic>
          <p:nvPicPr>
            <p:cNvPr descr="desktop_computer_stylized_medium" id="5662" name="Google Shape;5662;p80"/>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663" name="Google Shape;5663;p8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8" name="Shape 5668"/>
        <p:cNvGrpSpPr/>
        <p:nvPr/>
      </p:nvGrpSpPr>
      <p:grpSpPr>
        <a:xfrm>
          <a:off x="0" y="0"/>
          <a:ext cx="0" cy="0"/>
          <a:chOff x="0" y="0"/>
          <a:chExt cx="0" cy="0"/>
        </a:xfrm>
      </p:grpSpPr>
      <p:sp>
        <p:nvSpPr>
          <p:cNvPr id="5669" name="Google Shape;5669;p81"/>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670" name="Google Shape;5670;p81"/>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5671" name="Google Shape;5671;p81"/>
          <p:cNvSpPr txBox="1"/>
          <p:nvPr>
            <p:ph idx="4294967295" type="title"/>
          </p:nvPr>
        </p:nvSpPr>
        <p:spPr>
          <a:xfrm>
            <a:off x="298450" y="61912"/>
            <a:ext cx="8520112"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3600"/>
              <a:buFont typeface="Arial"/>
              <a:buNone/>
            </a:pPr>
            <a:r>
              <a:rPr b="0" i="0" lang="en-US" sz="3600" u="none" cap="none" strike="noStrike">
                <a:solidFill>
                  <a:srgbClr val="000099"/>
                </a:solidFill>
                <a:latin typeface="Arial"/>
                <a:ea typeface="Arial"/>
                <a:cs typeface="Arial"/>
                <a:sym typeface="Arial"/>
              </a:rPr>
              <a:t>Thời gian phân phối tập tin: P2P</a:t>
            </a:r>
            <a:endParaRPr/>
          </a:p>
        </p:txBody>
      </p:sp>
      <p:sp>
        <p:nvSpPr>
          <p:cNvPr id="5672" name="Google Shape;5672;p81"/>
          <p:cNvSpPr txBox="1"/>
          <p:nvPr>
            <p:ph idx="4294967295" type="body"/>
          </p:nvPr>
        </p:nvSpPr>
        <p:spPr>
          <a:xfrm>
            <a:off x="130175" y="1035050"/>
            <a:ext cx="4616450" cy="12731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430"/>
              <a:buFont typeface="Noto Sans Symbols"/>
              <a:buChar char="❖"/>
            </a:pPr>
            <a:r>
              <a:rPr b="0" i="1" lang="en-US" sz="2200" u="none">
                <a:solidFill>
                  <a:srgbClr val="CC0000"/>
                </a:solidFill>
                <a:latin typeface="Arial"/>
                <a:ea typeface="Arial"/>
                <a:cs typeface="Arial"/>
                <a:sym typeface="Arial"/>
              </a:rPr>
              <a:t>Máy chủ: </a:t>
            </a:r>
            <a:r>
              <a:rPr b="0" i="0" lang="en-US" sz="2200" u="none">
                <a:solidFill>
                  <a:schemeClr val="dk1"/>
                </a:solidFill>
                <a:latin typeface="Arial"/>
                <a:ea typeface="Arial"/>
                <a:cs typeface="Arial"/>
                <a:sym typeface="Arial"/>
              </a:rPr>
              <a:t>chỉ cần tải lên ít nhất một bản sao</a:t>
            </a:r>
            <a:endParaRPr/>
          </a:p>
          <a:p>
            <a:pPr indent="-285750" lvl="1" marL="742950" marR="0" rtl="0" algn="just">
              <a:lnSpc>
                <a:spcPct val="100000"/>
              </a:lnSpc>
              <a:spcBef>
                <a:spcPts val="400"/>
              </a:spcBef>
              <a:spcAft>
                <a:spcPts val="0"/>
              </a:spcAft>
              <a:buClr>
                <a:srgbClr val="000099"/>
              </a:buClr>
              <a:buSzPts val="1700"/>
              <a:buFont typeface="Noto Sans Symbols"/>
              <a:buChar char="▪"/>
            </a:pPr>
            <a:r>
              <a:rPr b="0" i="0" lang="en-US" sz="2000" u="none" cap="none" strike="noStrike">
                <a:solidFill>
                  <a:schemeClr val="dk1"/>
                </a:solidFill>
                <a:latin typeface="Arial"/>
                <a:ea typeface="Arial"/>
                <a:cs typeface="Arial"/>
                <a:sym typeface="Arial"/>
              </a:rPr>
              <a:t>Thời gian gởi một bản sao: </a:t>
            </a:r>
            <a:r>
              <a:rPr b="0" i="1" lang="en-US" sz="2000" u="none" cap="none" strike="noStrike">
                <a:solidFill>
                  <a:schemeClr val="dk1"/>
                </a:solidFill>
                <a:latin typeface="Arial"/>
                <a:ea typeface="Arial"/>
                <a:cs typeface="Arial"/>
                <a:sym typeface="Arial"/>
              </a:rPr>
              <a:t>F/u</a:t>
            </a:r>
            <a:r>
              <a:rPr b="0" baseline="-25000" i="1" lang="en-US" sz="2000" u="none" cap="none" strike="noStrike">
                <a:solidFill>
                  <a:schemeClr val="dk1"/>
                </a:solidFill>
                <a:latin typeface="Arial"/>
                <a:ea typeface="Arial"/>
                <a:cs typeface="Arial"/>
                <a:sym typeface="Arial"/>
              </a:rPr>
              <a:t>s </a:t>
            </a:r>
            <a:endParaRPr/>
          </a:p>
        </p:txBody>
      </p:sp>
      <p:sp>
        <p:nvSpPr>
          <p:cNvPr id="5673" name="Google Shape;5673;p81"/>
          <p:cNvSpPr txBox="1"/>
          <p:nvPr/>
        </p:nvSpPr>
        <p:spPr>
          <a:xfrm>
            <a:off x="104775" y="4787900"/>
            <a:ext cx="2968625" cy="9540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8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Thời gian phân phối </a:t>
            </a:r>
            <a:endParaRPr/>
          </a:p>
          <a:p>
            <a:pPr indent="-342900" lvl="0" marL="342900" marR="0" rtl="0" algn="just">
              <a:lnSpc>
                <a:spcPct val="80000"/>
              </a:lnSpc>
              <a:spcBef>
                <a:spcPts val="40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F đến N máy khách </a:t>
            </a:r>
            <a:endParaRPr/>
          </a:p>
          <a:p>
            <a:pPr indent="-342900" lvl="0" marL="342900" marR="0" rtl="0" algn="just">
              <a:lnSpc>
                <a:spcPct val="80000"/>
              </a:lnSpc>
              <a:spcBef>
                <a:spcPts val="40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dùng phương pháp P2P</a:t>
            </a:r>
            <a:endParaRPr/>
          </a:p>
        </p:txBody>
      </p:sp>
      <p:sp>
        <p:nvSpPr>
          <p:cNvPr id="5674" name="Google Shape;5674;p81"/>
          <p:cNvSpPr txBox="1"/>
          <p:nvPr/>
        </p:nvSpPr>
        <p:spPr>
          <a:xfrm>
            <a:off x="104775" y="4651375"/>
            <a:ext cx="8943975" cy="1235075"/>
          </a:xfrm>
          <a:prstGeom prst="rect">
            <a:avLst/>
          </a:prstGeom>
          <a:no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underline_base" id="5675" name="Google Shape;5675;p81"/>
          <p:cNvPicPr preferRelativeResize="0"/>
          <p:nvPr/>
        </p:nvPicPr>
        <p:blipFill rotWithShape="1">
          <a:blip r:embed="rId3">
            <a:alphaModFix/>
          </a:blip>
          <a:srcRect b="0" l="0" r="0" t="0"/>
          <a:stretch/>
        </p:blipFill>
        <p:spPr>
          <a:xfrm>
            <a:off x="358775" y="857250"/>
            <a:ext cx="4938712" cy="168275"/>
          </a:xfrm>
          <a:prstGeom prst="rect">
            <a:avLst/>
          </a:prstGeom>
          <a:noFill/>
          <a:ln>
            <a:noFill/>
          </a:ln>
        </p:spPr>
      </p:pic>
      <p:sp>
        <p:nvSpPr>
          <p:cNvPr id="5676" name="Google Shape;5676;p81"/>
          <p:cNvSpPr/>
          <p:nvPr/>
        </p:nvSpPr>
        <p:spPr>
          <a:xfrm>
            <a:off x="5600700" y="2111375"/>
            <a:ext cx="2136775" cy="1209675"/>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677" name="Google Shape;5677;p81"/>
          <p:cNvCxnSpPr/>
          <p:nvPr/>
        </p:nvCxnSpPr>
        <p:spPr>
          <a:xfrm>
            <a:off x="5338762" y="2085975"/>
            <a:ext cx="455612" cy="214312"/>
          </a:xfrm>
          <a:prstGeom prst="straightConnector1">
            <a:avLst/>
          </a:prstGeom>
          <a:noFill/>
          <a:ln cap="flat" cmpd="sng" w="9525">
            <a:solidFill>
              <a:schemeClr val="dk1"/>
            </a:solidFill>
            <a:prstDash val="solid"/>
            <a:miter lim="800000"/>
            <a:headEnd len="med" w="med" type="none"/>
            <a:tailEnd len="med" w="med" type="triangle"/>
          </a:ln>
        </p:spPr>
      </p:cxnSp>
      <p:sp>
        <p:nvSpPr>
          <p:cNvPr id="5678" name="Google Shape;5678;p81"/>
          <p:cNvSpPr txBox="1"/>
          <p:nvPr/>
        </p:nvSpPr>
        <p:spPr>
          <a:xfrm>
            <a:off x="5364162" y="1763712"/>
            <a:ext cx="3667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u</a:t>
            </a:r>
            <a:r>
              <a:rPr b="0" baseline="-25000" i="1" lang="en-US" sz="1600" u="none">
                <a:solidFill>
                  <a:schemeClr val="dk1"/>
                </a:solidFill>
                <a:latin typeface="Arial"/>
                <a:ea typeface="Arial"/>
                <a:cs typeface="Arial"/>
                <a:sym typeface="Arial"/>
              </a:rPr>
              <a:t>s</a:t>
            </a:r>
            <a:endParaRPr/>
          </a:p>
        </p:txBody>
      </p:sp>
      <p:cxnSp>
        <p:nvCxnSpPr>
          <p:cNvPr id="5679" name="Google Shape;5679;p81"/>
          <p:cNvCxnSpPr/>
          <p:nvPr/>
        </p:nvCxnSpPr>
        <p:spPr>
          <a:xfrm>
            <a:off x="5089525" y="2713037"/>
            <a:ext cx="574675" cy="0"/>
          </a:xfrm>
          <a:prstGeom prst="straightConnector1">
            <a:avLst/>
          </a:prstGeom>
          <a:noFill/>
          <a:ln cap="flat" cmpd="sng" w="9525">
            <a:solidFill>
              <a:schemeClr val="dk1"/>
            </a:solidFill>
            <a:prstDash val="solid"/>
            <a:miter lim="800000"/>
            <a:headEnd len="med" w="med" type="none"/>
            <a:tailEnd len="med" w="med" type="triangle"/>
          </a:ln>
        </p:spPr>
      </p:cxnSp>
      <p:cxnSp>
        <p:nvCxnSpPr>
          <p:cNvPr id="5680" name="Google Shape;5680;p81"/>
          <p:cNvCxnSpPr/>
          <p:nvPr/>
        </p:nvCxnSpPr>
        <p:spPr>
          <a:xfrm rot="10800000">
            <a:off x="5119687" y="2814637"/>
            <a:ext cx="566737" cy="0"/>
          </a:xfrm>
          <a:prstGeom prst="straightConnector1">
            <a:avLst/>
          </a:prstGeom>
          <a:noFill/>
          <a:ln cap="flat" cmpd="sng" w="9525">
            <a:solidFill>
              <a:schemeClr val="dk1"/>
            </a:solidFill>
            <a:prstDash val="solid"/>
            <a:miter lim="800000"/>
            <a:headEnd len="med" w="med" type="none"/>
            <a:tailEnd len="med" w="med" type="triangle"/>
          </a:ln>
        </p:spPr>
      </p:cxnSp>
      <p:sp>
        <p:nvSpPr>
          <p:cNvPr id="5681" name="Google Shape;5681;p81"/>
          <p:cNvSpPr txBox="1"/>
          <p:nvPr/>
        </p:nvSpPr>
        <p:spPr>
          <a:xfrm>
            <a:off x="6183312" y="2460625"/>
            <a:ext cx="89535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Arial"/>
              <a:buNone/>
            </a:pPr>
            <a:r>
              <a:rPr b="0" i="0" lang="en-US" sz="1600" u="none">
                <a:solidFill>
                  <a:schemeClr val="lt1"/>
                </a:solidFill>
                <a:latin typeface="Arial"/>
                <a:ea typeface="Arial"/>
                <a:cs typeface="Arial"/>
                <a:sym typeface="Arial"/>
              </a:rPr>
              <a:t>network</a:t>
            </a:r>
            <a:endParaRPr/>
          </a:p>
        </p:txBody>
      </p:sp>
      <p:sp>
        <p:nvSpPr>
          <p:cNvPr id="5682" name="Google Shape;5682;p81"/>
          <p:cNvSpPr/>
          <p:nvPr/>
        </p:nvSpPr>
        <p:spPr>
          <a:xfrm>
            <a:off x="4740275" y="1562100"/>
            <a:ext cx="334962" cy="401637"/>
          </a:xfrm>
          <a:prstGeom prst="can">
            <a:avLst>
              <a:gd fmla="val 4367" name="adj"/>
            </a:avLst>
          </a:prstGeom>
          <a:gradFill>
            <a:gsLst>
              <a:gs pos="0">
                <a:srgbClr val="000099"/>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5683" name="Google Shape;5683;p81"/>
          <p:cNvCxnSpPr/>
          <p:nvPr/>
        </p:nvCxnSpPr>
        <p:spPr>
          <a:xfrm flipH="1" rot="10800000">
            <a:off x="7000875" y="1819275"/>
            <a:ext cx="180975" cy="530225"/>
          </a:xfrm>
          <a:prstGeom prst="straightConnector1">
            <a:avLst/>
          </a:prstGeom>
          <a:noFill/>
          <a:ln cap="flat" cmpd="sng" w="9525">
            <a:solidFill>
              <a:schemeClr val="dk1"/>
            </a:solidFill>
            <a:prstDash val="solid"/>
            <a:miter lim="800000"/>
            <a:headEnd len="med" w="med" type="triangle"/>
            <a:tailEnd len="med" w="med" type="none"/>
          </a:ln>
        </p:spPr>
      </p:cxnSp>
      <p:cxnSp>
        <p:nvCxnSpPr>
          <p:cNvPr id="5684" name="Google Shape;5684;p81"/>
          <p:cNvCxnSpPr/>
          <p:nvPr/>
        </p:nvCxnSpPr>
        <p:spPr>
          <a:xfrm flipH="1">
            <a:off x="7078662" y="1825625"/>
            <a:ext cx="187325" cy="534987"/>
          </a:xfrm>
          <a:prstGeom prst="straightConnector1">
            <a:avLst/>
          </a:prstGeom>
          <a:noFill/>
          <a:ln cap="flat" cmpd="sng" w="9525">
            <a:solidFill>
              <a:schemeClr val="dk1"/>
            </a:solidFill>
            <a:prstDash val="solid"/>
            <a:miter lim="800000"/>
            <a:headEnd len="med" w="med" type="triangle"/>
            <a:tailEnd len="med" w="med" type="none"/>
          </a:ln>
        </p:spPr>
      </p:cxnSp>
      <p:cxnSp>
        <p:nvCxnSpPr>
          <p:cNvPr id="5685" name="Google Shape;5685;p81"/>
          <p:cNvCxnSpPr/>
          <p:nvPr/>
        </p:nvCxnSpPr>
        <p:spPr>
          <a:xfrm flipH="1" rot="10800000">
            <a:off x="6416675" y="1736725"/>
            <a:ext cx="179387" cy="530225"/>
          </a:xfrm>
          <a:prstGeom prst="straightConnector1">
            <a:avLst/>
          </a:prstGeom>
          <a:noFill/>
          <a:ln cap="flat" cmpd="sng" w="9525">
            <a:solidFill>
              <a:schemeClr val="dk1"/>
            </a:solidFill>
            <a:prstDash val="solid"/>
            <a:miter lim="800000"/>
            <a:headEnd len="med" w="med" type="triangle"/>
            <a:tailEnd len="med" w="med" type="none"/>
          </a:ln>
        </p:spPr>
      </p:cxnSp>
      <p:cxnSp>
        <p:nvCxnSpPr>
          <p:cNvPr id="5686" name="Google Shape;5686;p81"/>
          <p:cNvCxnSpPr/>
          <p:nvPr/>
        </p:nvCxnSpPr>
        <p:spPr>
          <a:xfrm flipH="1">
            <a:off x="6492875" y="1743075"/>
            <a:ext cx="185737" cy="534987"/>
          </a:xfrm>
          <a:prstGeom prst="straightConnector1">
            <a:avLst/>
          </a:prstGeom>
          <a:noFill/>
          <a:ln cap="flat" cmpd="sng" w="9525">
            <a:solidFill>
              <a:schemeClr val="dk1"/>
            </a:solidFill>
            <a:prstDash val="solid"/>
            <a:miter lim="800000"/>
            <a:headEnd len="med" w="med" type="triangle"/>
            <a:tailEnd len="med" w="med" type="none"/>
          </a:ln>
        </p:spPr>
      </p:cxnSp>
      <p:cxnSp>
        <p:nvCxnSpPr>
          <p:cNvPr id="5687" name="Google Shape;5687;p81"/>
          <p:cNvCxnSpPr/>
          <p:nvPr/>
        </p:nvCxnSpPr>
        <p:spPr>
          <a:xfrm>
            <a:off x="7723187" y="2579687"/>
            <a:ext cx="658812" cy="0"/>
          </a:xfrm>
          <a:prstGeom prst="straightConnector1">
            <a:avLst/>
          </a:prstGeom>
          <a:noFill/>
          <a:ln cap="flat" cmpd="sng" w="19050">
            <a:solidFill>
              <a:schemeClr val="dk1"/>
            </a:solidFill>
            <a:prstDash val="solid"/>
            <a:miter lim="800000"/>
            <a:headEnd len="med" w="med" type="none"/>
            <a:tailEnd len="med" w="med" type="triangle"/>
          </a:ln>
        </p:spPr>
      </p:cxnSp>
      <p:cxnSp>
        <p:nvCxnSpPr>
          <p:cNvPr id="5688" name="Google Shape;5688;p81"/>
          <p:cNvCxnSpPr/>
          <p:nvPr/>
        </p:nvCxnSpPr>
        <p:spPr>
          <a:xfrm>
            <a:off x="7726362" y="2682875"/>
            <a:ext cx="660400" cy="0"/>
          </a:xfrm>
          <a:prstGeom prst="straightConnector1">
            <a:avLst/>
          </a:prstGeom>
          <a:noFill/>
          <a:ln cap="flat" cmpd="sng" w="19050">
            <a:solidFill>
              <a:schemeClr val="dk1"/>
            </a:solidFill>
            <a:prstDash val="solid"/>
            <a:miter lim="800000"/>
            <a:headEnd len="med" w="med" type="triangle"/>
            <a:tailEnd len="med" w="med" type="none"/>
          </a:ln>
        </p:spPr>
      </p:cxnSp>
      <p:sp>
        <p:nvSpPr>
          <p:cNvPr id="5689" name="Google Shape;5689;p81"/>
          <p:cNvSpPr txBox="1"/>
          <p:nvPr/>
        </p:nvSpPr>
        <p:spPr>
          <a:xfrm>
            <a:off x="7813675" y="2146300"/>
            <a:ext cx="4508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d</a:t>
            </a:r>
            <a:r>
              <a:rPr b="0" baseline="-25000" i="1" lang="en-US" sz="1600" u="none">
                <a:solidFill>
                  <a:schemeClr val="dk1"/>
                </a:solidFill>
                <a:latin typeface="Arial"/>
                <a:ea typeface="Arial"/>
                <a:cs typeface="Arial"/>
                <a:sym typeface="Arial"/>
              </a:rPr>
              <a:t>i</a:t>
            </a:r>
            <a:endParaRPr/>
          </a:p>
        </p:txBody>
      </p:sp>
      <p:sp>
        <p:nvSpPr>
          <p:cNvPr id="5690" name="Google Shape;5690;p81"/>
          <p:cNvSpPr txBox="1"/>
          <p:nvPr/>
        </p:nvSpPr>
        <p:spPr>
          <a:xfrm>
            <a:off x="7829550" y="2663825"/>
            <a:ext cx="5064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u</a:t>
            </a:r>
            <a:r>
              <a:rPr b="0" baseline="-25000" i="1" lang="en-US" sz="1600" u="none">
                <a:solidFill>
                  <a:schemeClr val="dk1"/>
                </a:solidFill>
                <a:latin typeface="Arial"/>
                <a:ea typeface="Arial"/>
                <a:cs typeface="Arial"/>
                <a:sym typeface="Arial"/>
              </a:rPr>
              <a:t>i</a:t>
            </a:r>
            <a:endParaRPr/>
          </a:p>
        </p:txBody>
      </p:sp>
      <p:sp>
        <p:nvSpPr>
          <p:cNvPr id="5691" name="Google Shape;5691;p81"/>
          <p:cNvSpPr txBox="1"/>
          <p:nvPr/>
        </p:nvSpPr>
        <p:spPr>
          <a:xfrm>
            <a:off x="4498975" y="1616075"/>
            <a:ext cx="790575"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0" i="1" lang="en-US" sz="1400" u="none">
                <a:solidFill>
                  <a:schemeClr val="dk1"/>
                </a:solidFill>
                <a:latin typeface="Arial"/>
                <a:ea typeface="Arial"/>
                <a:cs typeface="Arial"/>
                <a:sym typeface="Arial"/>
              </a:rPr>
              <a:t>F</a:t>
            </a:r>
            <a:endParaRPr/>
          </a:p>
        </p:txBody>
      </p:sp>
      <p:sp>
        <p:nvSpPr>
          <p:cNvPr id="5692" name="Google Shape;5692;p81"/>
          <p:cNvSpPr txBox="1"/>
          <p:nvPr/>
        </p:nvSpPr>
        <p:spPr>
          <a:xfrm>
            <a:off x="2894012" y="4937125"/>
            <a:ext cx="6134100" cy="5191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Arial"/>
              <a:buNone/>
            </a:pPr>
            <a:r>
              <a:rPr b="0" i="1" lang="en-US" sz="2800" u="none">
                <a:solidFill>
                  <a:schemeClr val="dk1"/>
                </a:solidFill>
                <a:latin typeface="Arial"/>
                <a:ea typeface="Arial"/>
                <a:cs typeface="Arial"/>
                <a:sym typeface="Arial"/>
              </a:rPr>
              <a:t> D</a:t>
            </a:r>
            <a:r>
              <a:rPr b="0" baseline="-25000" i="1" lang="en-US" sz="2800" u="none">
                <a:solidFill>
                  <a:schemeClr val="dk1"/>
                </a:solidFill>
                <a:latin typeface="Arial"/>
                <a:ea typeface="Arial"/>
                <a:cs typeface="Arial"/>
                <a:sym typeface="Arial"/>
              </a:rPr>
              <a:t>P2P</a:t>
            </a:r>
            <a:r>
              <a:rPr b="0" i="1" lang="en-US" sz="2800" u="none">
                <a:solidFill>
                  <a:schemeClr val="dk1"/>
                </a:solidFill>
                <a:latin typeface="Arial"/>
                <a:ea typeface="Arial"/>
                <a:cs typeface="Arial"/>
                <a:sym typeface="Arial"/>
              </a:rPr>
              <a:t> &gt; max{F/u</a:t>
            </a:r>
            <a:r>
              <a:rPr b="0" baseline="-25000" i="1" lang="en-US" sz="2800" u="none">
                <a:solidFill>
                  <a:schemeClr val="dk1"/>
                </a:solidFill>
                <a:latin typeface="Arial"/>
                <a:ea typeface="Arial"/>
                <a:cs typeface="Arial"/>
                <a:sym typeface="Arial"/>
              </a:rPr>
              <a:t>s,</a:t>
            </a:r>
            <a:r>
              <a:rPr b="0" i="1" lang="en-US" sz="2800" u="none">
                <a:solidFill>
                  <a:schemeClr val="dk1"/>
                </a:solidFill>
                <a:latin typeface="Arial"/>
                <a:ea typeface="Arial"/>
                <a:cs typeface="Arial"/>
                <a:sym typeface="Arial"/>
              </a:rPr>
              <a:t>,F/d</a:t>
            </a:r>
            <a:r>
              <a:rPr b="0" baseline="-25000" i="1" lang="en-US" sz="2800" u="none">
                <a:solidFill>
                  <a:schemeClr val="dk1"/>
                </a:solidFill>
                <a:latin typeface="Arial"/>
                <a:ea typeface="Arial"/>
                <a:cs typeface="Arial"/>
                <a:sym typeface="Arial"/>
              </a:rPr>
              <a:t>min,</a:t>
            </a:r>
            <a:r>
              <a:rPr b="0" i="1" lang="en-US" sz="2800" u="none">
                <a:solidFill>
                  <a:schemeClr val="dk1"/>
                </a:solidFill>
                <a:latin typeface="Arial"/>
                <a:ea typeface="Arial"/>
                <a:cs typeface="Arial"/>
                <a:sym typeface="Arial"/>
              </a:rPr>
              <a:t>,NF/(</a:t>
            </a:r>
            <a:r>
              <a:rPr b="0" i="0" lang="en-US" sz="2400" u="none">
                <a:solidFill>
                  <a:schemeClr val="dk1"/>
                </a:solidFill>
                <a:latin typeface="Arial"/>
                <a:ea typeface="Arial"/>
                <a:cs typeface="Arial"/>
                <a:sym typeface="Arial"/>
              </a:rPr>
              <a:t>u</a:t>
            </a:r>
            <a:r>
              <a:rPr b="0" baseline="-25000" i="0" lang="en-US" sz="2400" u="none">
                <a:solidFill>
                  <a:schemeClr val="dk1"/>
                </a:solidFill>
                <a:latin typeface="Arial"/>
                <a:ea typeface="Arial"/>
                <a:cs typeface="Arial"/>
                <a:sym typeface="Arial"/>
              </a:rPr>
              <a:t>s</a:t>
            </a:r>
            <a:r>
              <a:rPr b="0" i="0" lang="en-US" sz="2400" u="none">
                <a:solidFill>
                  <a:schemeClr val="dk1"/>
                </a:solidFill>
                <a:latin typeface="Arial"/>
                <a:ea typeface="Arial"/>
                <a:cs typeface="Arial"/>
                <a:sym typeface="Arial"/>
              </a:rPr>
              <a:t> + </a:t>
            </a:r>
            <a:r>
              <a:rPr b="0" i="0" lang="en-US" sz="2800" u="none">
                <a:solidFill>
                  <a:schemeClr val="dk1"/>
                </a:solidFill>
                <a:latin typeface="Arial"/>
                <a:ea typeface="Arial"/>
                <a:cs typeface="Arial"/>
                <a:sym typeface="Arial"/>
              </a:rPr>
              <a:t>S</a:t>
            </a:r>
            <a:r>
              <a:rPr b="0" i="0" lang="en-US" sz="2400" u="none">
                <a:solidFill>
                  <a:schemeClr val="dk1"/>
                </a:solidFill>
                <a:latin typeface="Arial"/>
                <a:ea typeface="Arial"/>
                <a:cs typeface="Arial"/>
                <a:sym typeface="Arial"/>
              </a:rPr>
              <a:t>u</a:t>
            </a:r>
            <a:r>
              <a:rPr b="0" baseline="-25000" i="0" lang="en-US" sz="2400" u="none">
                <a:solidFill>
                  <a:schemeClr val="dk1"/>
                </a:solidFill>
                <a:latin typeface="Arial"/>
                <a:ea typeface="Arial"/>
                <a:cs typeface="Arial"/>
                <a:sym typeface="Arial"/>
              </a:rPr>
              <a:t>i</a:t>
            </a:r>
            <a:r>
              <a:rPr b="0" i="0" lang="en-US" sz="2800" u="none">
                <a:solidFill>
                  <a:schemeClr val="dk1"/>
                </a:solidFill>
                <a:latin typeface="Arial"/>
                <a:ea typeface="Arial"/>
                <a:cs typeface="Arial"/>
                <a:sym typeface="Arial"/>
              </a:rPr>
              <a:t>)</a:t>
            </a:r>
            <a:r>
              <a:rPr b="0" i="1" lang="en-US" sz="2800" u="none">
                <a:solidFill>
                  <a:schemeClr val="dk1"/>
                </a:solidFill>
                <a:latin typeface="Arial"/>
                <a:ea typeface="Arial"/>
                <a:cs typeface="Arial"/>
                <a:sym typeface="Arial"/>
              </a:rPr>
              <a:t>}</a:t>
            </a:r>
            <a:r>
              <a:rPr b="0" i="1" lang="en-US" sz="2800" u="none">
                <a:solidFill>
                  <a:srgbClr val="CC0000"/>
                </a:solidFill>
                <a:latin typeface="Arial"/>
                <a:ea typeface="Arial"/>
                <a:cs typeface="Arial"/>
                <a:sym typeface="Arial"/>
              </a:rPr>
              <a:t> </a:t>
            </a:r>
            <a:endParaRPr/>
          </a:p>
        </p:txBody>
      </p:sp>
      <p:sp>
        <p:nvSpPr>
          <p:cNvPr id="5693" name="Google Shape;5693;p81"/>
          <p:cNvSpPr txBox="1"/>
          <p:nvPr/>
        </p:nvSpPr>
        <p:spPr>
          <a:xfrm>
            <a:off x="115887" y="2092325"/>
            <a:ext cx="4316412" cy="12525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430"/>
              <a:buFont typeface="Noto Sans Symbols"/>
              <a:buChar char="❖"/>
            </a:pPr>
            <a:r>
              <a:rPr b="0" i="1" lang="en-US" sz="2200" u="none">
                <a:solidFill>
                  <a:srgbClr val="CC0000"/>
                </a:solidFill>
                <a:latin typeface="Arial"/>
                <a:ea typeface="Arial"/>
                <a:cs typeface="Arial"/>
                <a:sym typeface="Arial"/>
              </a:rPr>
              <a:t>Một máy khách: </a:t>
            </a:r>
            <a:r>
              <a:rPr b="0" i="0" lang="en-US" sz="2200" u="none">
                <a:solidFill>
                  <a:schemeClr val="dk1"/>
                </a:solidFill>
                <a:latin typeface="Arial"/>
                <a:ea typeface="Arial"/>
                <a:cs typeface="Arial"/>
                <a:sym typeface="Arial"/>
              </a:rPr>
              <a:t>máy khách phải tải xuống bản sao tập tin</a:t>
            </a:r>
            <a:endParaRPr/>
          </a:p>
          <a:p>
            <a:pPr indent="-285750" lvl="1" marL="742950" marR="0" rtl="0" algn="just">
              <a:lnSpc>
                <a:spcPct val="85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Thời gian tối thiếu để máy khách tải xuống: F/d</a:t>
            </a:r>
            <a:r>
              <a:rPr b="0" baseline="-25000" i="0" lang="en-US" sz="2000" u="none" cap="none" strike="noStrike">
                <a:solidFill>
                  <a:schemeClr val="dk1"/>
                </a:solidFill>
                <a:latin typeface="Arial"/>
                <a:ea typeface="Arial"/>
                <a:cs typeface="Arial"/>
                <a:sym typeface="Arial"/>
              </a:rPr>
              <a:t>min</a:t>
            </a:r>
            <a:r>
              <a:rPr b="0" i="1" lang="en-US" sz="2000" u="none" cap="none" strike="noStrike">
                <a:solidFill>
                  <a:srgbClr val="CC0000"/>
                </a:solidFill>
                <a:latin typeface="Arial"/>
                <a:ea typeface="Arial"/>
                <a:cs typeface="Arial"/>
                <a:sym typeface="Arial"/>
              </a:rPr>
              <a:t> </a:t>
            </a:r>
            <a:endParaRPr/>
          </a:p>
        </p:txBody>
      </p:sp>
      <p:cxnSp>
        <p:nvCxnSpPr>
          <p:cNvPr id="5694" name="Google Shape;5694;p81"/>
          <p:cNvCxnSpPr/>
          <p:nvPr/>
        </p:nvCxnSpPr>
        <p:spPr>
          <a:xfrm>
            <a:off x="3881437" y="5334000"/>
            <a:ext cx="174625" cy="0"/>
          </a:xfrm>
          <a:prstGeom prst="straightConnector1">
            <a:avLst/>
          </a:prstGeom>
          <a:noFill/>
          <a:ln cap="flat" cmpd="sng" w="28575">
            <a:solidFill>
              <a:schemeClr val="dk1"/>
            </a:solidFill>
            <a:prstDash val="solid"/>
            <a:miter lim="800000"/>
            <a:headEnd len="med" w="med" type="none"/>
            <a:tailEnd len="med" w="med" type="none"/>
          </a:ln>
        </p:spPr>
      </p:cxnSp>
      <p:sp>
        <p:nvSpPr>
          <p:cNvPr id="5695" name="Google Shape;5695;p81"/>
          <p:cNvSpPr txBox="1"/>
          <p:nvPr/>
        </p:nvSpPr>
        <p:spPr>
          <a:xfrm>
            <a:off x="133350" y="3325812"/>
            <a:ext cx="6711950" cy="12525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430"/>
              <a:buFont typeface="Noto Sans Symbols"/>
              <a:buChar char="❖"/>
            </a:pPr>
            <a:r>
              <a:rPr b="0" i="1" lang="en-US" sz="2200" u="none">
                <a:solidFill>
                  <a:srgbClr val="CC0000"/>
                </a:solidFill>
                <a:latin typeface="Arial"/>
                <a:ea typeface="Arial"/>
                <a:cs typeface="Arial"/>
                <a:sym typeface="Arial"/>
              </a:rPr>
              <a:t>Nhiều máy khách: </a:t>
            </a:r>
            <a:r>
              <a:rPr b="0" i="0" lang="en-US" sz="2200" u="none">
                <a:solidFill>
                  <a:schemeClr val="dk1"/>
                </a:solidFill>
                <a:latin typeface="Arial"/>
                <a:ea typeface="Arial"/>
                <a:cs typeface="Arial"/>
                <a:sym typeface="Arial"/>
              </a:rPr>
              <a:t>với N máy thì tổng dung lượng tải về là NF bit</a:t>
            </a:r>
            <a:endParaRPr/>
          </a:p>
          <a:p>
            <a:pPr indent="-285750" lvl="1" marL="742950" marR="0" rtl="0" algn="just">
              <a:lnSpc>
                <a:spcPct val="85000"/>
              </a:lnSpc>
              <a:spcBef>
                <a:spcPts val="48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Tốc độ upload tối đa (khống chế tốc độ tải về tối đa) là u</a:t>
            </a:r>
            <a:r>
              <a:rPr b="0" baseline="-25000" i="0" lang="en-US" sz="2000" u="none" cap="none" strike="noStrike">
                <a:solidFill>
                  <a:schemeClr val="dk1"/>
                </a:solidFill>
                <a:latin typeface="Arial"/>
                <a:ea typeface="Arial"/>
                <a:cs typeface="Arial"/>
                <a:sym typeface="Arial"/>
              </a:rPr>
              <a:t>s</a:t>
            </a:r>
            <a:r>
              <a:rPr b="0" i="0" lang="en-US" sz="2000" u="none" cap="none" strike="noStrike">
                <a:solidFill>
                  <a:schemeClr val="dk1"/>
                </a:solidFill>
                <a:latin typeface="Arial"/>
                <a:ea typeface="Arial"/>
                <a:cs typeface="Arial"/>
                <a:sym typeface="Arial"/>
              </a:rPr>
              <a:t> + </a:t>
            </a:r>
            <a:r>
              <a:rPr b="0" i="0" lang="en-US" sz="2400" u="none" cap="none" strike="noStrike">
                <a:solidFill>
                  <a:schemeClr val="dk1"/>
                </a:solidFill>
                <a:latin typeface="Arial"/>
                <a:ea typeface="Arial"/>
                <a:cs typeface="Arial"/>
                <a:sym typeface="Arial"/>
              </a:rPr>
              <a:t>S</a:t>
            </a:r>
            <a:r>
              <a:rPr b="0" i="0" lang="en-US" sz="2000" u="none" cap="none" strike="noStrike">
                <a:solidFill>
                  <a:schemeClr val="dk1"/>
                </a:solidFill>
                <a:latin typeface="Arial"/>
                <a:ea typeface="Arial"/>
                <a:cs typeface="Arial"/>
                <a:sym typeface="Arial"/>
              </a:rPr>
              <a:t>u</a:t>
            </a:r>
            <a:r>
              <a:rPr b="0" baseline="-25000" i="0" lang="en-US" sz="2000" u="none" cap="none" strike="noStrike">
                <a:solidFill>
                  <a:schemeClr val="dk1"/>
                </a:solidFill>
                <a:latin typeface="Arial"/>
                <a:ea typeface="Arial"/>
                <a:cs typeface="Arial"/>
                <a:sym typeface="Arial"/>
              </a:rPr>
              <a:t>i</a:t>
            </a:r>
            <a:endParaRPr/>
          </a:p>
        </p:txBody>
      </p:sp>
      <p:cxnSp>
        <p:nvCxnSpPr>
          <p:cNvPr id="5696" name="Google Shape;5696;p81"/>
          <p:cNvCxnSpPr/>
          <p:nvPr/>
        </p:nvCxnSpPr>
        <p:spPr>
          <a:xfrm flipH="1" rot="10800000">
            <a:off x="7494587" y="5456237"/>
            <a:ext cx="809625" cy="765175"/>
          </a:xfrm>
          <a:prstGeom prst="straightConnector1">
            <a:avLst/>
          </a:prstGeom>
          <a:noFill/>
          <a:ln cap="flat" cmpd="sng" w="9525">
            <a:solidFill>
              <a:srgbClr val="CC0000"/>
            </a:solidFill>
            <a:prstDash val="solid"/>
            <a:miter lim="800000"/>
            <a:headEnd len="med" w="med" type="none"/>
            <a:tailEnd len="med" w="med" type="none"/>
          </a:ln>
        </p:spPr>
      </p:cxnSp>
      <p:sp>
        <p:nvSpPr>
          <p:cNvPr id="5697" name="Google Shape;5697;p81"/>
          <p:cNvSpPr txBox="1"/>
          <p:nvPr/>
        </p:nvSpPr>
        <p:spPr>
          <a:xfrm>
            <a:off x="1812925" y="6229350"/>
            <a:ext cx="7046912" cy="6461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…nhưng mỗi khi thêm bên (peer) tham gia sử dụng dịch vụ, </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chính nó lại gia tăng năng lực dịch vụ</a:t>
            </a:r>
            <a:endParaRPr/>
          </a:p>
        </p:txBody>
      </p:sp>
      <p:cxnSp>
        <p:nvCxnSpPr>
          <p:cNvPr id="5698" name="Google Shape;5698;p81"/>
          <p:cNvCxnSpPr/>
          <p:nvPr/>
        </p:nvCxnSpPr>
        <p:spPr>
          <a:xfrm flipH="1" rot="10800000">
            <a:off x="5411787" y="5456237"/>
            <a:ext cx="1647825" cy="495300"/>
          </a:xfrm>
          <a:prstGeom prst="straightConnector1">
            <a:avLst/>
          </a:prstGeom>
          <a:noFill/>
          <a:ln cap="flat" cmpd="sng" w="9525">
            <a:solidFill>
              <a:srgbClr val="CC0000"/>
            </a:solidFill>
            <a:prstDash val="solid"/>
            <a:miter lim="800000"/>
            <a:headEnd len="med" w="med" type="none"/>
            <a:tailEnd len="med" w="med" type="none"/>
          </a:ln>
        </p:spPr>
      </p:cxnSp>
      <p:sp>
        <p:nvSpPr>
          <p:cNvPr id="5699" name="Google Shape;5699;p81"/>
          <p:cNvSpPr txBox="1"/>
          <p:nvPr/>
        </p:nvSpPr>
        <p:spPr>
          <a:xfrm>
            <a:off x="4046537" y="5930900"/>
            <a:ext cx="3201987" cy="3381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Tăng tuyến tính trong </a:t>
            </a:r>
            <a:r>
              <a:rPr b="0" i="1" lang="en-US" sz="2000" u="none">
                <a:solidFill>
                  <a:schemeClr val="dk1"/>
                </a:solidFill>
                <a:latin typeface="Arial"/>
                <a:ea typeface="Arial"/>
                <a:cs typeface="Arial"/>
                <a:sym typeface="Arial"/>
              </a:rPr>
              <a:t>N</a:t>
            </a:r>
            <a:r>
              <a:rPr b="0" i="0" lang="en-US" sz="2000" u="none">
                <a:solidFill>
                  <a:schemeClr val="dk1"/>
                </a:solidFill>
                <a:latin typeface="Arial"/>
                <a:ea typeface="Arial"/>
                <a:cs typeface="Arial"/>
                <a:sym typeface="Arial"/>
              </a:rPr>
              <a:t> …</a:t>
            </a:r>
            <a:endParaRPr/>
          </a:p>
        </p:txBody>
      </p:sp>
      <p:grpSp>
        <p:nvGrpSpPr>
          <p:cNvPr id="5700" name="Google Shape;5700;p81"/>
          <p:cNvGrpSpPr/>
          <p:nvPr/>
        </p:nvGrpSpPr>
        <p:grpSpPr>
          <a:xfrm>
            <a:off x="5114925" y="1690687"/>
            <a:ext cx="292100" cy="517525"/>
            <a:chOff x="4140" y="429"/>
            <a:chExt cx="1425" cy="2396"/>
          </a:xfrm>
        </p:grpSpPr>
        <p:sp>
          <p:nvSpPr>
            <p:cNvPr id="5701" name="Google Shape;5701;p8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02" name="Google Shape;5702;p81"/>
            <p:cNvSpPr txBox="1"/>
            <p:nvPr/>
          </p:nvSpPr>
          <p:spPr>
            <a:xfrm>
              <a:off x="4210" y="429"/>
              <a:ext cx="1046"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03" name="Google Shape;5703;p8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04" name="Google Shape;5704;p8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05" name="Google Shape;5705;p81"/>
            <p:cNvSpPr txBox="1"/>
            <p:nvPr/>
          </p:nvSpPr>
          <p:spPr>
            <a:xfrm>
              <a:off x="4210" y="694"/>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706" name="Google Shape;5706;p81"/>
            <p:cNvGrpSpPr/>
            <p:nvPr/>
          </p:nvGrpSpPr>
          <p:grpSpPr>
            <a:xfrm>
              <a:off x="4752" y="671"/>
              <a:ext cx="581" cy="140"/>
              <a:chOff x="618" y="2571"/>
              <a:chExt cx="725" cy="134"/>
            </a:xfrm>
          </p:grpSpPr>
          <p:sp>
            <p:nvSpPr>
              <p:cNvPr id="5707" name="Google Shape;5707;p81"/>
              <p:cNvSpPr/>
              <p:nvPr/>
            </p:nvSpPr>
            <p:spPr>
              <a:xfrm>
                <a:off x="618" y="2571"/>
                <a:ext cx="725"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08" name="Google Shape;5708;p81"/>
              <p:cNvSpPr/>
              <p:nvPr/>
            </p:nvSpPr>
            <p:spPr>
              <a:xfrm>
                <a:off x="637" y="2585"/>
                <a:ext cx="686"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709" name="Google Shape;5709;p81"/>
            <p:cNvSpPr txBox="1"/>
            <p:nvPr/>
          </p:nvSpPr>
          <p:spPr>
            <a:xfrm>
              <a:off x="4225" y="1017"/>
              <a:ext cx="596" cy="51"/>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710" name="Google Shape;5710;p81"/>
            <p:cNvGrpSpPr/>
            <p:nvPr/>
          </p:nvGrpSpPr>
          <p:grpSpPr>
            <a:xfrm>
              <a:off x="4744" y="995"/>
              <a:ext cx="581" cy="132"/>
              <a:chOff x="610" y="2569"/>
              <a:chExt cx="725" cy="137"/>
            </a:xfrm>
          </p:grpSpPr>
          <p:sp>
            <p:nvSpPr>
              <p:cNvPr id="5711" name="Google Shape;5711;p81"/>
              <p:cNvSpPr/>
              <p:nvPr/>
            </p:nvSpPr>
            <p:spPr>
              <a:xfrm>
                <a:off x="610" y="2569"/>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12" name="Google Shape;5712;p81"/>
              <p:cNvSpPr/>
              <p:nvPr/>
            </p:nvSpPr>
            <p:spPr>
              <a:xfrm>
                <a:off x="630" y="2584"/>
                <a:ext cx="68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713" name="Google Shape;5713;p81"/>
            <p:cNvSpPr txBox="1"/>
            <p:nvPr/>
          </p:nvSpPr>
          <p:spPr>
            <a:xfrm>
              <a:off x="4217" y="1355"/>
              <a:ext cx="596" cy="51"/>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14" name="Google Shape;5714;p81"/>
            <p:cNvSpPr txBox="1"/>
            <p:nvPr/>
          </p:nvSpPr>
          <p:spPr>
            <a:xfrm>
              <a:off x="4225" y="1656"/>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715" name="Google Shape;5715;p81"/>
            <p:cNvGrpSpPr/>
            <p:nvPr/>
          </p:nvGrpSpPr>
          <p:grpSpPr>
            <a:xfrm>
              <a:off x="4737" y="1627"/>
              <a:ext cx="581" cy="154"/>
              <a:chOff x="616" y="2568"/>
              <a:chExt cx="724" cy="142"/>
            </a:xfrm>
          </p:grpSpPr>
          <p:sp>
            <p:nvSpPr>
              <p:cNvPr id="5716" name="Google Shape;5716;p81"/>
              <p:cNvSpPr/>
              <p:nvPr/>
            </p:nvSpPr>
            <p:spPr>
              <a:xfrm>
                <a:off x="616" y="2568"/>
                <a:ext cx="724"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17" name="Google Shape;5717;p81"/>
              <p:cNvSpPr/>
              <p:nvPr/>
            </p:nvSpPr>
            <p:spPr>
              <a:xfrm>
                <a:off x="635" y="2582"/>
                <a:ext cx="685"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718" name="Google Shape;5718;p8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719" name="Google Shape;5719;p81"/>
            <p:cNvGrpSpPr/>
            <p:nvPr/>
          </p:nvGrpSpPr>
          <p:grpSpPr>
            <a:xfrm>
              <a:off x="4737" y="1326"/>
              <a:ext cx="581" cy="140"/>
              <a:chOff x="611" y="2567"/>
              <a:chExt cx="724" cy="140"/>
            </a:xfrm>
          </p:grpSpPr>
          <p:sp>
            <p:nvSpPr>
              <p:cNvPr id="5720" name="Google Shape;5720;p81"/>
              <p:cNvSpPr/>
              <p:nvPr/>
            </p:nvSpPr>
            <p:spPr>
              <a:xfrm>
                <a:off x="611" y="2567"/>
                <a:ext cx="724" cy="14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21" name="Google Shape;5721;p81"/>
              <p:cNvSpPr/>
              <p:nvPr/>
            </p:nvSpPr>
            <p:spPr>
              <a:xfrm>
                <a:off x="630" y="2581"/>
                <a:ext cx="68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722" name="Google Shape;5722;p81"/>
            <p:cNvSpPr txBox="1"/>
            <p:nvPr/>
          </p:nvSpPr>
          <p:spPr>
            <a:xfrm>
              <a:off x="5247" y="429"/>
              <a:ext cx="70"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23" name="Google Shape;5723;p8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24" name="Google Shape;5724;p8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25" name="Google Shape;5725;p81"/>
            <p:cNvSpPr/>
            <p:nvPr/>
          </p:nvSpPr>
          <p:spPr>
            <a:xfrm>
              <a:off x="5519" y="2612"/>
              <a:ext cx="46"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26" name="Google Shape;5726;p8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27" name="Google Shape;5727;p81"/>
            <p:cNvSpPr/>
            <p:nvPr/>
          </p:nvSpPr>
          <p:spPr>
            <a:xfrm>
              <a:off x="4140" y="2678"/>
              <a:ext cx="1200" cy="147"/>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28" name="Google Shape;5728;p81"/>
            <p:cNvSpPr/>
            <p:nvPr/>
          </p:nvSpPr>
          <p:spPr>
            <a:xfrm>
              <a:off x="4210" y="2707"/>
              <a:ext cx="1069" cy="88"/>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29" name="Google Shape;5729;p81"/>
            <p:cNvSpPr/>
            <p:nvPr/>
          </p:nvSpPr>
          <p:spPr>
            <a:xfrm>
              <a:off x="4310" y="2384"/>
              <a:ext cx="155"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30" name="Google Shape;5730;p81"/>
            <p:cNvSpPr/>
            <p:nvPr/>
          </p:nvSpPr>
          <p:spPr>
            <a:xfrm>
              <a:off x="4489" y="2384"/>
              <a:ext cx="155" cy="14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31" name="Google Shape;5731;p81"/>
            <p:cNvSpPr/>
            <p:nvPr/>
          </p:nvSpPr>
          <p:spPr>
            <a:xfrm>
              <a:off x="4659" y="2384"/>
              <a:ext cx="163"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32" name="Google Shape;5732;p81"/>
            <p:cNvSpPr txBox="1"/>
            <p:nvPr/>
          </p:nvSpPr>
          <p:spPr>
            <a:xfrm>
              <a:off x="5062" y="1833"/>
              <a:ext cx="85" cy="764"/>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733" name="Google Shape;5733;p81"/>
          <p:cNvGrpSpPr/>
          <p:nvPr/>
        </p:nvGrpSpPr>
        <p:grpSpPr>
          <a:xfrm flipH="1">
            <a:off x="8369300" y="2362200"/>
            <a:ext cx="620712" cy="512762"/>
            <a:chOff x="-44" y="1473"/>
            <a:chExt cx="981" cy="1105"/>
          </a:xfrm>
        </p:grpSpPr>
        <p:pic>
          <p:nvPicPr>
            <p:cNvPr descr="desktop_computer_stylized_medium" id="5734" name="Google Shape;5734;p8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735" name="Google Shape;5735;p8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736" name="Google Shape;5736;p81"/>
          <p:cNvGrpSpPr/>
          <p:nvPr/>
        </p:nvGrpSpPr>
        <p:grpSpPr>
          <a:xfrm>
            <a:off x="6300787" y="1284287"/>
            <a:ext cx="620712" cy="512762"/>
            <a:chOff x="-44" y="1473"/>
            <a:chExt cx="981" cy="1105"/>
          </a:xfrm>
        </p:grpSpPr>
        <p:pic>
          <p:nvPicPr>
            <p:cNvPr descr="desktop_computer_stylized_medium" id="5737" name="Google Shape;5737;p8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738" name="Google Shape;5738;p8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739" name="Google Shape;5739;p81"/>
          <p:cNvGrpSpPr/>
          <p:nvPr/>
        </p:nvGrpSpPr>
        <p:grpSpPr>
          <a:xfrm>
            <a:off x="6910387" y="1360487"/>
            <a:ext cx="620712" cy="512762"/>
            <a:chOff x="-44" y="1473"/>
            <a:chExt cx="981" cy="1105"/>
          </a:xfrm>
        </p:grpSpPr>
        <p:pic>
          <p:nvPicPr>
            <p:cNvPr descr="desktop_computer_stylized_medium" id="5740" name="Google Shape;5740;p8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741" name="Google Shape;5741;p8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742" name="Google Shape;5742;p81"/>
          <p:cNvGrpSpPr/>
          <p:nvPr/>
        </p:nvGrpSpPr>
        <p:grpSpPr>
          <a:xfrm>
            <a:off x="4471987" y="2492375"/>
            <a:ext cx="620712" cy="512762"/>
            <a:chOff x="-44" y="1473"/>
            <a:chExt cx="981" cy="1105"/>
          </a:xfrm>
        </p:grpSpPr>
        <p:pic>
          <p:nvPicPr>
            <p:cNvPr descr="desktop_computer_stylized_medium" id="5743" name="Google Shape;5743;p81"/>
            <p:cNvPicPr preferRelativeResize="0"/>
            <p:nvPr/>
          </p:nvPicPr>
          <p:blipFill rotWithShape="1">
            <a:blip r:embed="rId4">
              <a:alphaModFix/>
            </a:blip>
            <a:srcRect b="0" l="0" r="0" t="0"/>
            <a:stretch/>
          </p:blipFill>
          <p:spPr>
            <a:xfrm flipH="1">
              <a:off x="-44" y="1473"/>
              <a:ext cx="981" cy="1105"/>
            </a:xfrm>
            <a:prstGeom prst="rect">
              <a:avLst/>
            </a:prstGeom>
            <a:noFill/>
            <a:ln>
              <a:noFill/>
            </a:ln>
          </p:spPr>
        </p:pic>
        <p:sp>
          <p:nvSpPr>
            <p:cNvPr id="5744" name="Google Shape;5744;p8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9" name="Shape 5749"/>
        <p:cNvGrpSpPr/>
        <p:nvPr/>
      </p:nvGrpSpPr>
      <p:grpSpPr>
        <a:xfrm>
          <a:off x="0" y="0"/>
          <a:ext cx="0" cy="0"/>
          <a:chOff x="0" y="0"/>
          <a:chExt cx="0" cy="0"/>
        </a:xfrm>
      </p:grpSpPr>
      <p:sp>
        <p:nvSpPr>
          <p:cNvPr id="5750" name="Google Shape;5750;p82"/>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751" name="Google Shape;5751;p82"/>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aphicFrame>
        <p:nvGraphicFramePr>
          <p:cNvPr id="5752" name="Google Shape;5752;p82"/>
          <p:cNvGraphicFramePr/>
          <p:nvPr/>
        </p:nvGraphicFramePr>
        <p:xfrm>
          <a:off x="1431925" y="1939925"/>
          <a:ext cx="6543675" cy="4457700"/>
        </p:xfrm>
        <a:graphic>
          <a:graphicData uri="http://schemas.openxmlformats.org/presentationml/2006/ole">
            <mc:AlternateContent>
              <mc:Choice Requires="v">
                <p:oleObj r:id="rId4" imgH="4457700" imgW="6543675" progId="Excel.Chart.8" spid="_x0000_s1">
                  <p:embed/>
                </p:oleObj>
              </mc:Choice>
              <mc:Fallback>
                <p:oleObj r:id="rId5" imgH="4457700" imgW="6543675" progId="Excel.Chart.8">
                  <p:embed/>
                  <p:pic>
                    <p:nvPicPr>
                      <p:cNvPr id="5752" name="Google Shape;5752;p82"/>
                      <p:cNvPicPr preferRelativeResize="0"/>
                      <p:nvPr/>
                    </p:nvPicPr>
                    <p:blipFill rotWithShape="1">
                      <a:blip r:embed="rId6">
                        <a:alphaModFix/>
                      </a:blip>
                      <a:srcRect b="0" l="0" r="0" t="0"/>
                      <a:stretch/>
                    </p:blipFill>
                    <p:spPr>
                      <a:xfrm>
                        <a:off x="1431925" y="1939925"/>
                        <a:ext cx="6543675" cy="4457700"/>
                      </a:xfrm>
                      <a:prstGeom prst="rect">
                        <a:avLst/>
                      </a:prstGeom>
                      <a:noFill/>
                      <a:ln>
                        <a:noFill/>
                      </a:ln>
                    </p:spPr>
                  </p:pic>
                </p:oleObj>
              </mc:Fallback>
            </mc:AlternateContent>
          </a:graphicData>
        </a:graphic>
      </p:graphicFrame>
      <p:sp>
        <p:nvSpPr>
          <p:cNvPr id="5753" name="Google Shape;5753;p82"/>
          <p:cNvSpPr txBox="1"/>
          <p:nvPr/>
        </p:nvSpPr>
        <p:spPr>
          <a:xfrm>
            <a:off x="331787" y="152400"/>
            <a:ext cx="9053512" cy="990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So sánh máy khách-máy chủ với P2P: ví dụ</a:t>
            </a:r>
            <a:endParaRPr/>
          </a:p>
        </p:txBody>
      </p:sp>
      <p:sp>
        <p:nvSpPr>
          <p:cNvPr id="5754" name="Google Shape;5754;p82"/>
          <p:cNvSpPr txBox="1"/>
          <p:nvPr/>
        </p:nvSpPr>
        <p:spPr>
          <a:xfrm>
            <a:off x="254000" y="1408112"/>
            <a:ext cx="8899525" cy="4619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Tốc độ máy khách upload =</a:t>
            </a:r>
            <a:r>
              <a:rPr b="0" i="1" lang="en-US" sz="2400" u="none">
                <a:solidFill>
                  <a:schemeClr val="dk1"/>
                </a:solidFill>
                <a:latin typeface="Arial"/>
                <a:ea typeface="Arial"/>
                <a:cs typeface="Arial"/>
                <a:sym typeface="Arial"/>
              </a:rPr>
              <a:t> u</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F/u </a:t>
            </a:r>
            <a:r>
              <a:rPr b="0" i="0" lang="en-US" sz="2400" u="none">
                <a:solidFill>
                  <a:schemeClr val="dk1"/>
                </a:solidFill>
                <a:latin typeface="Arial"/>
                <a:ea typeface="Arial"/>
                <a:cs typeface="Arial"/>
                <a:sym typeface="Arial"/>
              </a:rPr>
              <a:t>= 1 hour,  </a:t>
            </a:r>
            <a:r>
              <a:rPr b="0" i="1" lang="en-US" sz="2400" u="none">
                <a:solidFill>
                  <a:schemeClr val="dk1"/>
                </a:solidFill>
                <a:latin typeface="Arial"/>
                <a:ea typeface="Arial"/>
                <a:cs typeface="Arial"/>
                <a:sym typeface="Arial"/>
              </a:rPr>
              <a:t>u</a:t>
            </a:r>
            <a:r>
              <a:rPr b="0" baseline="-25000" i="1" lang="en-US" sz="2400" u="none">
                <a:solidFill>
                  <a:schemeClr val="dk1"/>
                </a:solidFill>
                <a:latin typeface="Arial"/>
                <a:ea typeface="Arial"/>
                <a:cs typeface="Arial"/>
                <a:sym typeface="Arial"/>
              </a:rPr>
              <a:t>s</a:t>
            </a:r>
            <a:r>
              <a:rPr b="0" i="1" lang="en-US" sz="2400" u="none">
                <a:solidFill>
                  <a:schemeClr val="dk1"/>
                </a:solidFill>
                <a:latin typeface="Arial"/>
                <a:ea typeface="Arial"/>
                <a:cs typeface="Arial"/>
                <a:sym typeface="Arial"/>
              </a:rPr>
              <a:t> = 10u,  d</a:t>
            </a:r>
            <a:r>
              <a:rPr b="0" baseline="-25000" i="1" lang="en-US" sz="2400" u="none">
                <a:solidFill>
                  <a:schemeClr val="dk1"/>
                </a:solidFill>
                <a:latin typeface="Arial"/>
                <a:ea typeface="Arial"/>
                <a:cs typeface="Arial"/>
                <a:sym typeface="Arial"/>
              </a:rPr>
              <a:t>min</a:t>
            </a:r>
            <a:r>
              <a:rPr b="0" i="1" lang="en-US" sz="2400" u="none">
                <a:solidFill>
                  <a:schemeClr val="dk1"/>
                </a:solidFill>
                <a:latin typeface="Arial"/>
                <a:ea typeface="Arial"/>
                <a:cs typeface="Arial"/>
                <a:sym typeface="Arial"/>
              </a:rPr>
              <a:t> ≥ u</a:t>
            </a:r>
            <a:r>
              <a:rPr b="0" baseline="-25000" i="1" lang="en-US" sz="2400" u="none">
                <a:solidFill>
                  <a:schemeClr val="dk1"/>
                </a:solidFill>
                <a:latin typeface="Arial"/>
                <a:ea typeface="Arial"/>
                <a:cs typeface="Arial"/>
                <a:sym typeface="Arial"/>
              </a:rPr>
              <a:t>s</a:t>
            </a:r>
            <a:endParaRPr/>
          </a:p>
        </p:txBody>
      </p:sp>
      <p:pic>
        <p:nvPicPr>
          <p:cNvPr descr="underline_base" id="5755" name="Google Shape;5755;p82"/>
          <p:cNvPicPr preferRelativeResize="0"/>
          <p:nvPr/>
        </p:nvPicPr>
        <p:blipFill rotWithShape="1">
          <a:blip r:embed="rId7">
            <a:alphaModFix/>
          </a:blip>
          <a:srcRect b="0" l="0" r="0" t="0"/>
          <a:stretch/>
        </p:blipFill>
        <p:spPr>
          <a:xfrm>
            <a:off x="381000" y="1125537"/>
            <a:ext cx="6573837" cy="1746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0" name="Shape 5760"/>
        <p:cNvGrpSpPr/>
        <p:nvPr/>
      </p:nvGrpSpPr>
      <p:grpSpPr>
        <a:xfrm>
          <a:off x="0" y="0"/>
          <a:ext cx="0" cy="0"/>
          <a:chOff x="0" y="0"/>
          <a:chExt cx="0" cy="0"/>
        </a:xfrm>
      </p:grpSpPr>
      <p:sp>
        <p:nvSpPr>
          <p:cNvPr id="5761" name="Google Shape;5761;p83"/>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762" name="Google Shape;5762;p83"/>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5763" name="Google Shape;5763;p83"/>
          <p:cNvSpPr txBox="1"/>
          <p:nvPr>
            <p:ph type="title"/>
          </p:nvPr>
        </p:nvSpPr>
        <p:spPr>
          <a:xfrm>
            <a:off x="411162" y="0"/>
            <a:ext cx="87328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Phân phối tập tin P2P: BitTorrent </a:t>
            </a:r>
            <a:endParaRPr/>
          </a:p>
        </p:txBody>
      </p:sp>
      <p:sp>
        <p:nvSpPr>
          <p:cNvPr id="5764" name="Google Shape;5764;p83"/>
          <p:cNvSpPr txBox="1"/>
          <p:nvPr/>
        </p:nvSpPr>
        <p:spPr>
          <a:xfrm>
            <a:off x="474662" y="2338387"/>
            <a:ext cx="3940175" cy="615950"/>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Arial"/>
              <a:buNone/>
            </a:pPr>
            <a:r>
              <a:rPr b="0" i="1" lang="en-US" sz="2000" u="none">
                <a:solidFill>
                  <a:srgbClr val="CC0000"/>
                </a:solidFill>
                <a:latin typeface="Arial"/>
                <a:ea typeface="Arial"/>
                <a:cs typeface="Arial"/>
                <a:sym typeface="Arial"/>
              </a:rPr>
              <a:t>tracker:</a:t>
            </a:r>
            <a:r>
              <a:rPr b="0" i="0" lang="en-US" sz="2000" u="none">
                <a:solidFill>
                  <a:schemeClr val="dk1"/>
                </a:solidFill>
                <a:latin typeface="Arial"/>
                <a:ea typeface="Arial"/>
                <a:cs typeface="Arial"/>
                <a:sym typeface="Arial"/>
              </a:rPr>
              <a:t> theo dõi các bên (peers) </a:t>
            </a:r>
            <a:endParaRPr/>
          </a:p>
          <a:p>
            <a:pPr indent="0" lvl="0" marL="0" marR="0" rtl="0" algn="l">
              <a:lnSpc>
                <a:spcPct val="85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tham gia trong torrent</a:t>
            </a:r>
            <a:endParaRPr/>
          </a:p>
        </p:txBody>
      </p:sp>
      <p:sp>
        <p:nvSpPr>
          <p:cNvPr id="5765" name="Google Shape;5765;p83"/>
          <p:cNvSpPr txBox="1"/>
          <p:nvPr/>
        </p:nvSpPr>
        <p:spPr>
          <a:xfrm>
            <a:off x="5376862" y="2287587"/>
            <a:ext cx="3543300" cy="720725"/>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400"/>
              <a:buFont typeface="Arial"/>
              <a:buNone/>
            </a:pPr>
            <a:r>
              <a:rPr b="0" i="1" lang="en-US" sz="2400" u="none">
                <a:solidFill>
                  <a:srgbClr val="CC0000"/>
                </a:solidFill>
                <a:latin typeface="Arial"/>
                <a:ea typeface="Arial"/>
                <a:cs typeface="Arial"/>
                <a:sym typeface="Arial"/>
              </a:rPr>
              <a:t>torrent:</a:t>
            </a:r>
            <a:r>
              <a:rPr b="0" i="0" lang="en-US" sz="2400" u="none">
                <a:solidFill>
                  <a:schemeClr val="dk1"/>
                </a:solidFill>
                <a:latin typeface="Arial"/>
                <a:ea typeface="Arial"/>
                <a:cs typeface="Arial"/>
                <a:sym typeface="Arial"/>
              </a:rPr>
              <a:t> nhóm các bên trao đổi các khối</a:t>
            </a:r>
            <a:endParaRPr/>
          </a:p>
        </p:txBody>
      </p:sp>
      <p:cxnSp>
        <p:nvCxnSpPr>
          <p:cNvPr id="5766" name="Google Shape;5766;p83"/>
          <p:cNvCxnSpPr/>
          <p:nvPr/>
        </p:nvCxnSpPr>
        <p:spPr>
          <a:xfrm>
            <a:off x="2401887" y="3667125"/>
            <a:ext cx="1587" cy="536575"/>
          </a:xfrm>
          <a:prstGeom prst="straightConnector1">
            <a:avLst/>
          </a:prstGeom>
          <a:noFill/>
          <a:ln cap="flat" cmpd="sng" w="19050">
            <a:solidFill>
              <a:srgbClr val="CC0000"/>
            </a:solidFill>
            <a:prstDash val="solid"/>
            <a:miter lim="800000"/>
            <a:headEnd len="med" w="med" type="none"/>
            <a:tailEnd len="med" w="med" type="triangle"/>
          </a:ln>
        </p:spPr>
      </p:cxnSp>
      <p:cxnSp>
        <p:nvCxnSpPr>
          <p:cNvPr id="5767" name="Google Shape;5767;p83"/>
          <p:cNvCxnSpPr/>
          <p:nvPr/>
        </p:nvCxnSpPr>
        <p:spPr>
          <a:xfrm>
            <a:off x="3748087" y="3395662"/>
            <a:ext cx="2551112" cy="14097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68" name="Google Shape;5768;p83"/>
          <p:cNvCxnSpPr/>
          <p:nvPr/>
        </p:nvCxnSpPr>
        <p:spPr>
          <a:xfrm>
            <a:off x="3544887" y="3546475"/>
            <a:ext cx="247650" cy="18161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69" name="Google Shape;5769;p83"/>
          <p:cNvCxnSpPr/>
          <p:nvPr/>
        </p:nvCxnSpPr>
        <p:spPr>
          <a:xfrm rot="10800000">
            <a:off x="5184775" y="3306762"/>
            <a:ext cx="1168400" cy="306387"/>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70" name="Google Shape;5770;p83"/>
          <p:cNvCxnSpPr/>
          <p:nvPr/>
        </p:nvCxnSpPr>
        <p:spPr>
          <a:xfrm flipH="1">
            <a:off x="4368800" y="3843337"/>
            <a:ext cx="2039937" cy="198755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71" name="Google Shape;5771;p83"/>
          <p:cNvCxnSpPr/>
          <p:nvPr/>
        </p:nvCxnSpPr>
        <p:spPr>
          <a:xfrm flipH="1">
            <a:off x="4456112" y="5808662"/>
            <a:ext cx="739775" cy="163512"/>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72" name="Google Shape;5772;p83"/>
          <p:cNvCxnSpPr/>
          <p:nvPr/>
        </p:nvCxnSpPr>
        <p:spPr>
          <a:xfrm flipH="1">
            <a:off x="3975100" y="3505200"/>
            <a:ext cx="900112" cy="16764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73" name="Google Shape;5773;p83"/>
          <p:cNvCxnSpPr/>
          <p:nvPr/>
        </p:nvCxnSpPr>
        <p:spPr>
          <a:xfrm flipH="1" rot="10800000">
            <a:off x="4140200" y="4891087"/>
            <a:ext cx="2120900" cy="4826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74" name="Google Shape;5774;p83"/>
          <p:cNvCxnSpPr/>
          <p:nvPr/>
        </p:nvCxnSpPr>
        <p:spPr>
          <a:xfrm>
            <a:off x="5140325" y="3449637"/>
            <a:ext cx="1182687" cy="127635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75" name="Google Shape;5775;p83"/>
          <p:cNvCxnSpPr/>
          <p:nvPr/>
        </p:nvCxnSpPr>
        <p:spPr>
          <a:xfrm>
            <a:off x="5583237" y="5830887"/>
            <a:ext cx="376237" cy="217487"/>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76" name="Google Shape;5776;p83"/>
          <p:cNvCxnSpPr/>
          <p:nvPr/>
        </p:nvCxnSpPr>
        <p:spPr>
          <a:xfrm>
            <a:off x="4468812" y="6126162"/>
            <a:ext cx="1490662" cy="1587"/>
          </a:xfrm>
          <a:prstGeom prst="straightConnector1">
            <a:avLst/>
          </a:prstGeom>
          <a:noFill/>
          <a:ln cap="flat" cmpd="sng" w="9525">
            <a:solidFill>
              <a:schemeClr val="dk1"/>
            </a:solidFill>
            <a:prstDash val="solid"/>
            <a:miter lim="800000"/>
            <a:headEnd len="med" w="med" type="triangle"/>
            <a:tailEnd len="med" w="med" type="triangle"/>
          </a:ln>
        </p:spPr>
      </p:cxnSp>
      <p:sp>
        <p:nvSpPr>
          <p:cNvPr id="5777" name="Google Shape;5777;p83"/>
          <p:cNvSpPr txBox="1"/>
          <p:nvPr/>
        </p:nvSpPr>
        <p:spPr>
          <a:xfrm>
            <a:off x="415925" y="4581525"/>
            <a:ext cx="205105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Alice tham gia…</a:t>
            </a:r>
            <a:endParaRPr/>
          </a:p>
        </p:txBody>
      </p:sp>
      <p:cxnSp>
        <p:nvCxnSpPr>
          <p:cNvPr id="5778" name="Google Shape;5778;p83"/>
          <p:cNvCxnSpPr/>
          <p:nvPr/>
        </p:nvCxnSpPr>
        <p:spPr>
          <a:xfrm flipH="1">
            <a:off x="6134100" y="5065712"/>
            <a:ext cx="263525" cy="939800"/>
          </a:xfrm>
          <a:prstGeom prst="straightConnector1">
            <a:avLst/>
          </a:prstGeom>
          <a:noFill/>
          <a:ln cap="flat" cmpd="sng" w="9525">
            <a:solidFill>
              <a:schemeClr val="dk1"/>
            </a:solidFill>
            <a:prstDash val="solid"/>
            <a:miter lim="800000"/>
            <a:headEnd len="med" w="med" type="triangle"/>
            <a:tailEnd len="med" w="med" type="triangle"/>
          </a:ln>
        </p:spPr>
      </p:cxnSp>
      <p:pic>
        <p:nvPicPr>
          <p:cNvPr descr="Alice" id="5779" name="Google Shape;5779;p83"/>
          <p:cNvPicPr preferRelativeResize="0"/>
          <p:nvPr/>
        </p:nvPicPr>
        <p:blipFill rotWithShape="1">
          <a:blip r:embed="rId3">
            <a:alphaModFix/>
          </a:blip>
          <a:srcRect b="0" l="0" r="0" t="0"/>
          <a:stretch/>
        </p:blipFill>
        <p:spPr>
          <a:xfrm>
            <a:off x="1789112" y="4186237"/>
            <a:ext cx="474662" cy="511175"/>
          </a:xfrm>
          <a:prstGeom prst="rect">
            <a:avLst/>
          </a:prstGeom>
          <a:noFill/>
          <a:ln>
            <a:noFill/>
          </a:ln>
        </p:spPr>
      </p:pic>
      <p:cxnSp>
        <p:nvCxnSpPr>
          <p:cNvPr id="5780" name="Google Shape;5780;p83"/>
          <p:cNvCxnSpPr/>
          <p:nvPr/>
        </p:nvCxnSpPr>
        <p:spPr>
          <a:xfrm>
            <a:off x="1617662" y="3024187"/>
            <a:ext cx="476250" cy="258762"/>
          </a:xfrm>
          <a:prstGeom prst="straightConnector1">
            <a:avLst/>
          </a:prstGeom>
          <a:noFill/>
          <a:ln cap="flat" cmpd="sng" w="9525">
            <a:solidFill>
              <a:srgbClr val="FF3300"/>
            </a:solidFill>
            <a:prstDash val="solid"/>
            <a:miter lim="800000"/>
            <a:headEnd len="med" w="med" type="none"/>
            <a:tailEnd len="med" w="med" type="none"/>
          </a:ln>
        </p:spPr>
      </p:cxnSp>
      <p:sp>
        <p:nvSpPr>
          <p:cNvPr id="5781" name="Google Shape;5781;p83"/>
          <p:cNvSpPr txBox="1"/>
          <p:nvPr/>
        </p:nvSpPr>
        <p:spPr>
          <a:xfrm>
            <a:off x="417512" y="1211262"/>
            <a:ext cx="7932737" cy="5461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000099"/>
              </a:buClr>
              <a:buSzPts val="2040"/>
              <a:buFont typeface="Noto Sans Symbols"/>
              <a:buChar char="❖"/>
            </a:pPr>
            <a:r>
              <a:rPr b="0" i="0" lang="en-US" sz="2400" u="none">
                <a:solidFill>
                  <a:schemeClr val="dk1"/>
                </a:solidFill>
                <a:latin typeface="Arial"/>
                <a:ea typeface="Arial"/>
                <a:cs typeface="Arial"/>
                <a:sym typeface="Arial"/>
              </a:rPr>
              <a:t>Tập tin được chia thành các khối 256Kb (chunks)</a:t>
            </a:r>
            <a:endParaRPr/>
          </a:p>
          <a:p>
            <a:pPr indent="-342900" lvl="0" marL="342900" marR="0" rtl="0" algn="just">
              <a:lnSpc>
                <a:spcPct val="100000"/>
              </a:lnSpc>
              <a:spcBef>
                <a:spcPts val="480"/>
              </a:spcBef>
              <a:spcAft>
                <a:spcPts val="0"/>
              </a:spcAft>
              <a:buClr>
                <a:srgbClr val="000099"/>
              </a:buClr>
              <a:buSzPts val="2040"/>
              <a:buFont typeface="Noto Sans Symbols"/>
              <a:buChar char="❖"/>
            </a:pPr>
            <a:r>
              <a:rPr b="0" i="0" lang="en-US" sz="2400" u="none">
                <a:solidFill>
                  <a:schemeClr val="dk1"/>
                </a:solidFill>
                <a:latin typeface="Arial"/>
                <a:ea typeface="Arial"/>
                <a:cs typeface="Arial"/>
                <a:sym typeface="Arial"/>
              </a:rPr>
              <a:t>Các bên (peer) trong in torrent gửi/nhận các khối</a:t>
            </a:r>
            <a:endParaRPr/>
          </a:p>
        </p:txBody>
      </p:sp>
      <p:pic>
        <p:nvPicPr>
          <p:cNvPr descr="underline_base" id="5782" name="Google Shape;5782;p83"/>
          <p:cNvPicPr preferRelativeResize="0"/>
          <p:nvPr/>
        </p:nvPicPr>
        <p:blipFill rotWithShape="1">
          <a:blip r:embed="rId4">
            <a:alphaModFix/>
          </a:blip>
          <a:srcRect b="0" l="0" r="0" t="0"/>
          <a:stretch/>
        </p:blipFill>
        <p:spPr>
          <a:xfrm>
            <a:off x="492125" y="817562"/>
            <a:ext cx="6672262" cy="184150"/>
          </a:xfrm>
          <a:prstGeom prst="rect">
            <a:avLst/>
          </a:prstGeom>
          <a:noFill/>
          <a:ln>
            <a:noFill/>
          </a:ln>
        </p:spPr>
      </p:pic>
      <p:sp>
        <p:nvSpPr>
          <p:cNvPr id="5783" name="Google Shape;5783;p83"/>
          <p:cNvSpPr txBox="1"/>
          <p:nvPr/>
        </p:nvSpPr>
        <p:spPr>
          <a:xfrm>
            <a:off x="369887" y="4978400"/>
            <a:ext cx="2333625"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lấy danh sách</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các peer từ tracker</a:t>
            </a:r>
            <a:endParaRPr/>
          </a:p>
        </p:txBody>
      </p:sp>
      <p:grpSp>
        <p:nvGrpSpPr>
          <p:cNvPr id="5784" name="Google Shape;5784;p83"/>
          <p:cNvGrpSpPr/>
          <p:nvPr/>
        </p:nvGrpSpPr>
        <p:grpSpPr>
          <a:xfrm>
            <a:off x="2781300" y="3473450"/>
            <a:ext cx="3492500" cy="2163762"/>
            <a:chOff x="1752" y="2166"/>
            <a:chExt cx="2200" cy="1363"/>
          </a:xfrm>
        </p:grpSpPr>
        <p:cxnSp>
          <p:nvCxnSpPr>
            <p:cNvPr id="5785" name="Google Shape;5785;p83"/>
            <p:cNvCxnSpPr/>
            <p:nvPr/>
          </p:nvCxnSpPr>
          <p:spPr>
            <a:xfrm flipH="1" rot="10800000">
              <a:off x="1752" y="2166"/>
              <a:ext cx="361" cy="53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86" name="Google Shape;5786;p83"/>
            <p:cNvCxnSpPr/>
            <p:nvPr/>
          </p:nvCxnSpPr>
          <p:spPr>
            <a:xfrm flipH="1" rot="10800000">
              <a:off x="1770" y="2352"/>
              <a:ext cx="2182" cy="4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787" name="Google Shape;5787;p83"/>
            <p:cNvCxnSpPr/>
            <p:nvPr/>
          </p:nvCxnSpPr>
          <p:spPr>
            <a:xfrm>
              <a:off x="1786" y="2820"/>
              <a:ext cx="1550" cy="709"/>
            </a:xfrm>
            <a:prstGeom prst="straightConnector1">
              <a:avLst/>
            </a:prstGeom>
            <a:noFill/>
            <a:ln cap="flat" cmpd="sng" w="9525">
              <a:solidFill>
                <a:schemeClr val="dk1"/>
              </a:solidFill>
              <a:prstDash val="solid"/>
              <a:miter lim="800000"/>
              <a:headEnd len="med" w="med" type="triangle"/>
              <a:tailEnd len="med" w="med" type="triangle"/>
            </a:ln>
          </p:spPr>
        </p:cxnSp>
      </p:grpSp>
      <p:sp>
        <p:nvSpPr>
          <p:cNvPr id="5788" name="Google Shape;5788;p83"/>
          <p:cNvSpPr txBox="1"/>
          <p:nvPr/>
        </p:nvSpPr>
        <p:spPr>
          <a:xfrm>
            <a:off x="352425" y="5641975"/>
            <a:ext cx="351155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và bắt đầu trao đổi các</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khối với các bên trong torrent</a:t>
            </a:r>
            <a:endParaRPr/>
          </a:p>
        </p:txBody>
      </p:sp>
      <p:grpSp>
        <p:nvGrpSpPr>
          <p:cNvPr id="5789" name="Google Shape;5789;p83"/>
          <p:cNvGrpSpPr/>
          <p:nvPr/>
        </p:nvGrpSpPr>
        <p:grpSpPr>
          <a:xfrm>
            <a:off x="2184400" y="2982912"/>
            <a:ext cx="379412" cy="604837"/>
            <a:chOff x="4140" y="429"/>
            <a:chExt cx="1425" cy="2396"/>
          </a:xfrm>
        </p:grpSpPr>
        <p:sp>
          <p:nvSpPr>
            <p:cNvPr id="5790" name="Google Shape;5790;p8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91" name="Google Shape;5791;p83"/>
            <p:cNvSpPr txBox="1"/>
            <p:nvPr/>
          </p:nvSpPr>
          <p:spPr>
            <a:xfrm>
              <a:off x="4206" y="429"/>
              <a:ext cx="1049"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92" name="Google Shape;5792;p8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93" name="Google Shape;5793;p8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94" name="Google Shape;5794;p83"/>
            <p:cNvSpPr txBox="1"/>
            <p:nvPr/>
          </p:nvSpPr>
          <p:spPr>
            <a:xfrm>
              <a:off x="4212" y="693"/>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795" name="Google Shape;5795;p83"/>
            <p:cNvGrpSpPr/>
            <p:nvPr/>
          </p:nvGrpSpPr>
          <p:grpSpPr>
            <a:xfrm>
              <a:off x="4748" y="668"/>
              <a:ext cx="584" cy="145"/>
              <a:chOff x="613" y="2568"/>
              <a:chExt cx="729" cy="139"/>
            </a:xfrm>
          </p:grpSpPr>
          <p:sp>
            <p:nvSpPr>
              <p:cNvPr id="5796" name="Google Shape;5796;p83"/>
              <p:cNvSpPr/>
              <p:nvPr/>
            </p:nvSpPr>
            <p:spPr>
              <a:xfrm>
                <a:off x="613" y="2568"/>
                <a:ext cx="729"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797" name="Google Shape;5797;p83"/>
              <p:cNvSpPr/>
              <p:nvPr/>
            </p:nvSpPr>
            <p:spPr>
              <a:xfrm>
                <a:off x="628" y="2586"/>
                <a:ext cx="699" cy="102"/>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798" name="Google Shape;5798;p83"/>
            <p:cNvSpPr txBox="1"/>
            <p:nvPr/>
          </p:nvSpPr>
          <p:spPr>
            <a:xfrm>
              <a:off x="4223" y="1020"/>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799" name="Google Shape;5799;p83"/>
            <p:cNvGrpSpPr/>
            <p:nvPr/>
          </p:nvGrpSpPr>
          <p:grpSpPr>
            <a:xfrm>
              <a:off x="4748" y="995"/>
              <a:ext cx="579" cy="132"/>
              <a:chOff x="615" y="2569"/>
              <a:chExt cx="722" cy="137"/>
            </a:xfrm>
          </p:grpSpPr>
          <p:sp>
            <p:nvSpPr>
              <p:cNvPr id="5800" name="Google Shape;5800;p83"/>
              <p:cNvSpPr/>
              <p:nvPr/>
            </p:nvSpPr>
            <p:spPr>
              <a:xfrm>
                <a:off x="615" y="2569"/>
                <a:ext cx="722"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01" name="Google Shape;5801;p83"/>
              <p:cNvSpPr/>
              <p:nvPr/>
            </p:nvSpPr>
            <p:spPr>
              <a:xfrm>
                <a:off x="630" y="2582"/>
                <a:ext cx="692"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802" name="Google Shape;5802;p83"/>
            <p:cNvSpPr txBox="1"/>
            <p:nvPr/>
          </p:nvSpPr>
          <p:spPr>
            <a:xfrm>
              <a:off x="4218" y="1360"/>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03" name="Google Shape;5803;p83"/>
            <p:cNvSpPr txBox="1"/>
            <p:nvPr/>
          </p:nvSpPr>
          <p:spPr>
            <a:xfrm>
              <a:off x="4229" y="1655"/>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804" name="Google Shape;5804;p83"/>
            <p:cNvGrpSpPr/>
            <p:nvPr/>
          </p:nvGrpSpPr>
          <p:grpSpPr>
            <a:xfrm>
              <a:off x="4737" y="1642"/>
              <a:ext cx="578" cy="151"/>
              <a:chOff x="616" y="2582"/>
              <a:chExt cx="720" cy="139"/>
            </a:xfrm>
          </p:grpSpPr>
          <p:sp>
            <p:nvSpPr>
              <p:cNvPr id="5805" name="Google Shape;5805;p83"/>
              <p:cNvSpPr/>
              <p:nvPr/>
            </p:nvSpPr>
            <p:spPr>
              <a:xfrm>
                <a:off x="616" y="2582"/>
                <a:ext cx="720"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06" name="Google Shape;5806;p83"/>
              <p:cNvSpPr/>
              <p:nvPr/>
            </p:nvSpPr>
            <p:spPr>
              <a:xfrm>
                <a:off x="630" y="2588"/>
                <a:ext cx="691" cy="10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807" name="Google Shape;5807;p8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808" name="Google Shape;5808;p83"/>
            <p:cNvGrpSpPr/>
            <p:nvPr/>
          </p:nvGrpSpPr>
          <p:grpSpPr>
            <a:xfrm>
              <a:off x="4737" y="1328"/>
              <a:ext cx="584" cy="138"/>
              <a:chOff x="611" y="2569"/>
              <a:chExt cx="728" cy="138"/>
            </a:xfrm>
          </p:grpSpPr>
          <p:sp>
            <p:nvSpPr>
              <p:cNvPr id="5809" name="Google Shape;5809;p83"/>
              <p:cNvSpPr/>
              <p:nvPr/>
            </p:nvSpPr>
            <p:spPr>
              <a:xfrm>
                <a:off x="611" y="2569"/>
                <a:ext cx="728" cy="138"/>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0" name="Google Shape;5810;p83"/>
              <p:cNvSpPr/>
              <p:nvPr/>
            </p:nvSpPr>
            <p:spPr>
              <a:xfrm>
                <a:off x="618" y="2588"/>
                <a:ext cx="706" cy="101"/>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811" name="Google Shape;5811;p83"/>
            <p:cNvSpPr txBox="1"/>
            <p:nvPr/>
          </p:nvSpPr>
          <p:spPr>
            <a:xfrm>
              <a:off x="5249" y="429"/>
              <a:ext cx="72" cy="2289"/>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2" name="Google Shape;5812;p8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3" name="Google Shape;5813;p8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4" name="Google Shape;5814;p83"/>
            <p:cNvSpPr/>
            <p:nvPr/>
          </p:nvSpPr>
          <p:spPr>
            <a:xfrm>
              <a:off x="5517" y="2611"/>
              <a:ext cx="48"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5" name="Google Shape;5815;p8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6" name="Google Shape;5816;p83"/>
            <p:cNvSpPr/>
            <p:nvPr/>
          </p:nvSpPr>
          <p:spPr>
            <a:xfrm>
              <a:off x="4140" y="2680"/>
              <a:ext cx="1198" cy="145"/>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7" name="Google Shape;5817;p83"/>
            <p:cNvSpPr/>
            <p:nvPr/>
          </p:nvSpPr>
          <p:spPr>
            <a:xfrm>
              <a:off x="4206" y="2712"/>
              <a:ext cx="1073" cy="82"/>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8" name="Google Shape;5818;p83"/>
            <p:cNvSpPr/>
            <p:nvPr/>
          </p:nvSpPr>
          <p:spPr>
            <a:xfrm>
              <a:off x="4307" y="2385"/>
              <a:ext cx="161" cy="138"/>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19" name="Google Shape;5819;p83"/>
            <p:cNvSpPr/>
            <p:nvPr/>
          </p:nvSpPr>
          <p:spPr>
            <a:xfrm>
              <a:off x="4486" y="2385"/>
              <a:ext cx="161"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20" name="Google Shape;5820;p83"/>
            <p:cNvSpPr/>
            <p:nvPr/>
          </p:nvSpPr>
          <p:spPr>
            <a:xfrm>
              <a:off x="4665" y="2379"/>
              <a:ext cx="155" cy="145"/>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21" name="Google Shape;5821;p83"/>
            <p:cNvSpPr txBox="1"/>
            <p:nvPr/>
          </p:nvSpPr>
          <p:spPr>
            <a:xfrm>
              <a:off x="5064" y="1838"/>
              <a:ext cx="83" cy="761"/>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822" name="Google Shape;5822;p83"/>
          <p:cNvGrpSpPr/>
          <p:nvPr/>
        </p:nvGrpSpPr>
        <p:grpSpPr>
          <a:xfrm>
            <a:off x="2078037" y="4222750"/>
            <a:ext cx="685800" cy="588962"/>
            <a:chOff x="-44" y="1473"/>
            <a:chExt cx="981" cy="1105"/>
          </a:xfrm>
        </p:grpSpPr>
        <p:pic>
          <p:nvPicPr>
            <p:cNvPr descr="desktop_computer_stylized_medium" id="5823" name="Google Shape;5823;p83"/>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824" name="Google Shape;5824;p8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825" name="Google Shape;5825;p83"/>
          <p:cNvGrpSpPr/>
          <p:nvPr/>
        </p:nvGrpSpPr>
        <p:grpSpPr>
          <a:xfrm>
            <a:off x="3448050" y="5235575"/>
            <a:ext cx="728662" cy="620712"/>
            <a:chOff x="-44" y="1473"/>
            <a:chExt cx="981" cy="1105"/>
          </a:xfrm>
        </p:grpSpPr>
        <p:pic>
          <p:nvPicPr>
            <p:cNvPr descr="desktop_computer_stylized_medium" id="5826" name="Google Shape;5826;p83"/>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827" name="Google Shape;5827;p8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828" name="Google Shape;5828;p83"/>
          <p:cNvGrpSpPr/>
          <p:nvPr/>
        </p:nvGrpSpPr>
        <p:grpSpPr>
          <a:xfrm>
            <a:off x="3730625" y="5813425"/>
            <a:ext cx="728662" cy="620712"/>
            <a:chOff x="-44" y="1473"/>
            <a:chExt cx="981" cy="1105"/>
          </a:xfrm>
        </p:grpSpPr>
        <p:pic>
          <p:nvPicPr>
            <p:cNvPr descr="desktop_computer_stylized_medium" id="5829" name="Google Shape;5829;p83"/>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830" name="Google Shape;5830;p8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831" name="Google Shape;5831;p83"/>
          <p:cNvGrpSpPr/>
          <p:nvPr/>
        </p:nvGrpSpPr>
        <p:grpSpPr>
          <a:xfrm flipH="1">
            <a:off x="6364287" y="4659312"/>
            <a:ext cx="728662" cy="620712"/>
            <a:chOff x="-44" y="1473"/>
            <a:chExt cx="981" cy="1105"/>
          </a:xfrm>
        </p:grpSpPr>
        <p:pic>
          <p:nvPicPr>
            <p:cNvPr descr="desktop_computer_stylized_medium" id="5832" name="Google Shape;5832;p83"/>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833" name="Google Shape;5833;p8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834" name="Google Shape;5834;p83"/>
          <p:cNvGrpSpPr/>
          <p:nvPr/>
        </p:nvGrpSpPr>
        <p:grpSpPr>
          <a:xfrm flipH="1">
            <a:off x="6016625" y="5997575"/>
            <a:ext cx="728662" cy="620712"/>
            <a:chOff x="-44" y="1473"/>
            <a:chExt cx="981" cy="1105"/>
          </a:xfrm>
        </p:grpSpPr>
        <p:pic>
          <p:nvPicPr>
            <p:cNvPr descr="desktop_computer_stylized_medium" id="5835" name="Google Shape;5835;p83"/>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836" name="Google Shape;5836;p8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837" name="Google Shape;5837;p83"/>
          <p:cNvGrpSpPr/>
          <p:nvPr/>
        </p:nvGrpSpPr>
        <p:grpSpPr>
          <a:xfrm flipH="1">
            <a:off x="6418262" y="3471862"/>
            <a:ext cx="728662" cy="620712"/>
            <a:chOff x="-44" y="1473"/>
            <a:chExt cx="981" cy="1105"/>
          </a:xfrm>
        </p:grpSpPr>
        <p:pic>
          <p:nvPicPr>
            <p:cNvPr descr="desktop_computer_stylized_medium" id="5838" name="Google Shape;5838;p83"/>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839" name="Google Shape;5839;p8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840" name="Google Shape;5840;p83"/>
          <p:cNvGrpSpPr/>
          <p:nvPr/>
        </p:nvGrpSpPr>
        <p:grpSpPr>
          <a:xfrm flipH="1">
            <a:off x="4621212" y="2938462"/>
            <a:ext cx="641350" cy="620712"/>
            <a:chOff x="-44" y="1473"/>
            <a:chExt cx="981" cy="1105"/>
          </a:xfrm>
        </p:grpSpPr>
        <p:pic>
          <p:nvPicPr>
            <p:cNvPr descr="desktop_computer_stylized_medium" id="5841" name="Google Shape;5841;p83"/>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842" name="Google Shape;5842;p8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843" name="Google Shape;5843;p83"/>
          <p:cNvGrpSpPr/>
          <p:nvPr/>
        </p:nvGrpSpPr>
        <p:grpSpPr>
          <a:xfrm>
            <a:off x="3011487" y="2928937"/>
            <a:ext cx="728662" cy="620712"/>
            <a:chOff x="-44" y="1473"/>
            <a:chExt cx="981" cy="1105"/>
          </a:xfrm>
        </p:grpSpPr>
        <p:pic>
          <p:nvPicPr>
            <p:cNvPr descr="desktop_computer_stylized_medium" id="5844" name="Google Shape;5844;p83"/>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845" name="Google Shape;5845;p8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846" name="Google Shape;5846;p83"/>
          <p:cNvGrpSpPr/>
          <p:nvPr/>
        </p:nvGrpSpPr>
        <p:grpSpPr>
          <a:xfrm>
            <a:off x="5111750" y="5541962"/>
            <a:ext cx="490537" cy="412750"/>
            <a:chOff x="-44" y="1473"/>
            <a:chExt cx="981" cy="1105"/>
          </a:xfrm>
        </p:grpSpPr>
        <p:pic>
          <p:nvPicPr>
            <p:cNvPr descr="desktop_computer_stylized_medium" id="5847" name="Google Shape;5847;p83"/>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848" name="Google Shape;5848;p8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7"/>
                                        </p:tgtEl>
                                        <p:attrNameLst>
                                          <p:attrName>style.visibility</p:attrName>
                                        </p:attrNameLst>
                                      </p:cBhvr>
                                      <p:to>
                                        <p:strVal val="visible"/>
                                      </p:to>
                                    </p:set>
                                    <p:animEffect filter="fade" transition="in">
                                      <p:cBhvr>
                                        <p:cTn dur="1000"/>
                                        <p:tgtEl>
                                          <p:spTgt spid="5777"/>
                                        </p:tgtEl>
                                      </p:cBhvr>
                                    </p:animEffect>
                                  </p:childTnLst>
                                </p:cTn>
                              </p:par>
                              <p:par>
                                <p:cTn fill="hold" nodeType="withEffect" presetClass="entr" presetID="10" presetSubtype="0">
                                  <p:stCondLst>
                                    <p:cond delay="0"/>
                                  </p:stCondLst>
                                  <p:childTnLst>
                                    <p:set>
                                      <p:cBhvr>
                                        <p:cTn dur="1" fill="hold">
                                          <p:stCondLst>
                                            <p:cond delay="0"/>
                                          </p:stCondLst>
                                        </p:cTn>
                                        <p:tgtEl>
                                          <p:spTgt spid="5779"/>
                                        </p:tgtEl>
                                        <p:attrNameLst>
                                          <p:attrName>style.visibility</p:attrName>
                                        </p:attrNameLst>
                                      </p:cBhvr>
                                      <p:to>
                                        <p:strVal val="visible"/>
                                      </p:to>
                                    </p:set>
                                    <p:animEffect filter="fade" transition="in">
                                      <p:cBhvr>
                                        <p:cTn dur="500"/>
                                        <p:tgtEl>
                                          <p:spTgt spid="5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3"/>
                                        </p:tgtEl>
                                        <p:attrNameLst>
                                          <p:attrName>style.visibility</p:attrName>
                                        </p:attrNameLst>
                                      </p:cBhvr>
                                      <p:to>
                                        <p:strVal val="visible"/>
                                      </p:to>
                                    </p:set>
                                    <p:animEffect filter="fade" transition="in">
                                      <p:cBhvr>
                                        <p:cTn dur="1000"/>
                                        <p:tgtEl>
                                          <p:spTgt spid="5783"/>
                                        </p:tgtEl>
                                      </p:cBhvr>
                                    </p:animEffect>
                                  </p:childTnLst>
                                </p:cTn>
                              </p:par>
                              <p:par>
                                <p:cTn fill="hold" nodeType="withEffect" presetClass="entr" presetID="10" presetSubtype="0">
                                  <p:stCondLst>
                                    <p:cond delay="0"/>
                                  </p:stCondLst>
                                  <p:childTnLst>
                                    <p:set>
                                      <p:cBhvr>
                                        <p:cTn dur="1" fill="hold">
                                          <p:stCondLst>
                                            <p:cond delay="0"/>
                                          </p:stCondLst>
                                        </p:cTn>
                                        <p:tgtEl>
                                          <p:spTgt spid="5766"/>
                                        </p:tgtEl>
                                        <p:attrNameLst>
                                          <p:attrName>style.visibility</p:attrName>
                                        </p:attrNameLst>
                                      </p:cBhvr>
                                      <p:to>
                                        <p:strVal val="visible"/>
                                      </p:to>
                                    </p:set>
                                    <p:animEffect filter="fade" transition="in">
                                      <p:cBhvr>
                                        <p:cTn dur="500"/>
                                        <p:tgtEl>
                                          <p:spTgt spid="57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8"/>
                                        </p:tgtEl>
                                        <p:attrNameLst>
                                          <p:attrName>style.visibility</p:attrName>
                                        </p:attrNameLst>
                                      </p:cBhvr>
                                      <p:to>
                                        <p:strVal val="visible"/>
                                      </p:to>
                                    </p:set>
                                    <p:animEffect filter="fade" transition="in">
                                      <p:cBhvr>
                                        <p:cTn dur="1000"/>
                                        <p:tgtEl>
                                          <p:spTgt spid="5788"/>
                                        </p:tgtEl>
                                      </p:cBhvr>
                                    </p:animEffect>
                                  </p:childTnLst>
                                </p:cTn>
                              </p:par>
                              <p:par>
                                <p:cTn fill="hold" nodeType="withEffect" presetClass="exit" presetID="10" presetSubtype="0">
                                  <p:stCondLst>
                                    <p:cond delay="0"/>
                                  </p:stCondLst>
                                  <p:childTnLst>
                                    <p:animEffect filter="fade" transition="out">
                                      <p:cBhvr>
                                        <p:cTn dur="500"/>
                                        <p:tgtEl>
                                          <p:spTgt spid="5766"/>
                                        </p:tgtEl>
                                      </p:cBhvr>
                                    </p:animEffect>
                                    <p:set>
                                      <p:cBhvr>
                                        <p:cTn dur="1" fill="hold">
                                          <p:stCondLst>
                                            <p:cond delay="500"/>
                                          </p:stCondLst>
                                        </p:cTn>
                                        <p:tgtEl>
                                          <p:spTgt spid="57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3" name="Shape 5853"/>
        <p:cNvGrpSpPr/>
        <p:nvPr/>
      </p:nvGrpSpPr>
      <p:grpSpPr>
        <a:xfrm>
          <a:off x="0" y="0"/>
          <a:ext cx="0" cy="0"/>
          <a:chOff x="0" y="0"/>
          <a:chExt cx="0" cy="0"/>
        </a:xfrm>
      </p:grpSpPr>
      <p:sp>
        <p:nvSpPr>
          <p:cNvPr id="5854" name="Google Shape;5854;p84"/>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 </a:t>
            </a:r>
            <a:endParaRPr/>
          </a:p>
        </p:txBody>
      </p:sp>
      <p:sp>
        <p:nvSpPr>
          <p:cNvPr id="5855" name="Google Shape;5855;p84"/>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5856" name="Google Shape;5856;p84"/>
          <p:cNvSpPr txBox="1"/>
          <p:nvPr>
            <p:ph idx="1" type="body"/>
          </p:nvPr>
        </p:nvSpPr>
        <p:spPr>
          <a:xfrm>
            <a:off x="98425" y="1152525"/>
            <a:ext cx="4887912" cy="2457450"/>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Bên (peer) tham gia torrent: </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Không có các khối, nhưng sẽ lần lượt tích lũy chúng từ các bên (peer) khác</a:t>
            </a:r>
            <a:endParaRPr/>
          </a:p>
          <a:p>
            <a:pPr indent="-285750" lvl="1" marL="742950" rtl="0" algn="just">
              <a:lnSpc>
                <a:spcPct val="85000"/>
              </a:lnSpc>
              <a:spcBef>
                <a:spcPts val="480"/>
              </a:spcBef>
              <a:spcAft>
                <a:spcPts val="0"/>
              </a:spcAft>
              <a:buClr>
                <a:srgbClr val="000099"/>
              </a:buClr>
              <a:buSzPts val="2400"/>
              <a:buFont typeface="Noto Sans Symbols"/>
              <a:buChar char="▪"/>
            </a:pPr>
            <a:r>
              <a:rPr b="0" i="0" lang="en-US" sz="2400" u="none">
                <a:solidFill>
                  <a:schemeClr val="dk1"/>
                </a:solidFill>
                <a:latin typeface="Arial"/>
                <a:ea typeface="Arial"/>
                <a:cs typeface="Arial"/>
                <a:sym typeface="Arial"/>
              </a:rPr>
              <a:t>Đăng ký với tracker để lấy danh sách các bên (peer) khác, kết nối với peer khác và cả “láng giềng” của các bên (peer) khác</a:t>
            </a:r>
            <a:endParaRPr/>
          </a:p>
        </p:txBody>
      </p:sp>
      <p:sp>
        <p:nvSpPr>
          <p:cNvPr id="5857" name="Google Shape;5857;p84"/>
          <p:cNvSpPr txBox="1"/>
          <p:nvPr/>
        </p:nvSpPr>
        <p:spPr>
          <a:xfrm>
            <a:off x="411162" y="0"/>
            <a:ext cx="8480425"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Phân phối tập tin P2P: BitTorrent </a:t>
            </a:r>
            <a:endParaRPr/>
          </a:p>
        </p:txBody>
      </p:sp>
      <p:pic>
        <p:nvPicPr>
          <p:cNvPr descr="underline_base" id="5858" name="Google Shape;5858;p84"/>
          <p:cNvPicPr preferRelativeResize="0"/>
          <p:nvPr/>
        </p:nvPicPr>
        <p:blipFill rotWithShape="1">
          <a:blip r:embed="rId3">
            <a:alphaModFix/>
          </a:blip>
          <a:srcRect b="0" l="0" r="0" t="0"/>
          <a:stretch/>
        </p:blipFill>
        <p:spPr>
          <a:xfrm>
            <a:off x="492125" y="817562"/>
            <a:ext cx="6672262" cy="184150"/>
          </a:xfrm>
          <a:prstGeom prst="rect">
            <a:avLst/>
          </a:prstGeom>
          <a:noFill/>
          <a:ln>
            <a:noFill/>
          </a:ln>
        </p:spPr>
      </p:pic>
      <p:sp>
        <p:nvSpPr>
          <p:cNvPr id="5859" name="Google Shape;5859;p84"/>
          <p:cNvSpPr txBox="1"/>
          <p:nvPr/>
        </p:nvSpPr>
        <p:spPr>
          <a:xfrm>
            <a:off x="107950" y="4183062"/>
            <a:ext cx="8555037" cy="23383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Trong khi tải xuống, bên (peer) tải các khối dữ liệu nó đã có tới các bên (peer) khác</a:t>
            </a:r>
            <a:endParaRPr/>
          </a:p>
          <a:p>
            <a:pPr indent="-342900" lvl="0" marL="342900" marR="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Bên (peer) có thể thay đổi các bên (peer) mà nó đang trao đổi các khối dữ liệu</a:t>
            </a:r>
            <a:endParaRPr/>
          </a:p>
          <a:p>
            <a:pPr indent="-342900" lvl="0" marL="342900" marR="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Các bên (peer) có thể tham gia hay rời bỏ nhóm phân phối</a:t>
            </a:r>
            <a:endParaRPr/>
          </a:p>
          <a:p>
            <a:pPr indent="-342900" lvl="0" marL="342900" marR="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Một khi bên (peer) có toàn bộ tập tin, nó có thể (ích kỷ) rời khỏi hoặc (vị tha) ở lại trong nhóm</a:t>
            </a:r>
            <a:endParaRPr/>
          </a:p>
        </p:txBody>
      </p:sp>
      <p:cxnSp>
        <p:nvCxnSpPr>
          <p:cNvPr id="5860" name="Google Shape;5860;p84"/>
          <p:cNvCxnSpPr/>
          <p:nvPr/>
        </p:nvCxnSpPr>
        <p:spPr>
          <a:xfrm>
            <a:off x="6245225" y="1646237"/>
            <a:ext cx="1736725" cy="879475"/>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61" name="Google Shape;5861;p84"/>
          <p:cNvCxnSpPr/>
          <p:nvPr/>
        </p:nvCxnSpPr>
        <p:spPr>
          <a:xfrm>
            <a:off x="6107112" y="1739900"/>
            <a:ext cx="168275" cy="1133475"/>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62" name="Google Shape;5862;p84"/>
          <p:cNvCxnSpPr/>
          <p:nvPr/>
        </p:nvCxnSpPr>
        <p:spPr>
          <a:xfrm rot="10800000">
            <a:off x="7223125" y="1590675"/>
            <a:ext cx="795337" cy="1905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63" name="Google Shape;5863;p84"/>
          <p:cNvCxnSpPr/>
          <p:nvPr/>
        </p:nvCxnSpPr>
        <p:spPr>
          <a:xfrm flipH="1">
            <a:off x="6667500" y="1925637"/>
            <a:ext cx="1389062" cy="1239837"/>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64" name="Google Shape;5864;p84"/>
          <p:cNvCxnSpPr/>
          <p:nvPr/>
        </p:nvCxnSpPr>
        <p:spPr>
          <a:xfrm flipH="1">
            <a:off x="6726237" y="3152775"/>
            <a:ext cx="504825" cy="1016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65" name="Google Shape;5865;p84"/>
          <p:cNvCxnSpPr/>
          <p:nvPr/>
        </p:nvCxnSpPr>
        <p:spPr>
          <a:xfrm flipH="1">
            <a:off x="6399212" y="1714500"/>
            <a:ext cx="612775" cy="1046162"/>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66" name="Google Shape;5866;p84"/>
          <p:cNvCxnSpPr/>
          <p:nvPr/>
        </p:nvCxnSpPr>
        <p:spPr>
          <a:xfrm flipH="1" rot="10800000">
            <a:off x="6511925" y="2579687"/>
            <a:ext cx="1443037" cy="301625"/>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67" name="Google Shape;5867;p84"/>
          <p:cNvCxnSpPr/>
          <p:nvPr/>
        </p:nvCxnSpPr>
        <p:spPr>
          <a:xfrm>
            <a:off x="7192962" y="1679575"/>
            <a:ext cx="804862" cy="796925"/>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68" name="Google Shape;5868;p84"/>
          <p:cNvCxnSpPr/>
          <p:nvPr/>
        </p:nvCxnSpPr>
        <p:spPr>
          <a:xfrm>
            <a:off x="7494587" y="3165475"/>
            <a:ext cx="255587" cy="136525"/>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69" name="Google Shape;5869;p84"/>
          <p:cNvCxnSpPr/>
          <p:nvPr/>
        </p:nvCxnSpPr>
        <p:spPr>
          <a:xfrm>
            <a:off x="6735762" y="3351212"/>
            <a:ext cx="1014412" cy="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70" name="Google Shape;5870;p84"/>
          <p:cNvCxnSpPr/>
          <p:nvPr/>
        </p:nvCxnSpPr>
        <p:spPr>
          <a:xfrm flipH="1">
            <a:off x="7869237" y="2689225"/>
            <a:ext cx="179387" cy="585787"/>
          </a:xfrm>
          <a:prstGeom prst="straightConnector1">
            <a:avLst/>
          </a:prstGeom>
          <a:noFill/>
          <a:ln cap="flat" cmpd="sng" w="9525">
            <a:solidFill>
              <a:schemeClr val="dk1"/>
            </a:solidFill>
            <a:prstDash val="solid"/>
            <a:miter lim="800000"/>
            <a:headEnd len="med" w="med" type="triangle"/>
            <a:tailEnd len="med" w="med" type="triangle"/>
          </a:ln>
        </p:spPr>
      </p:cxnSp>
      <p:pic>
        <p:nvPicPr>
          <p:cNvPr descr="Alice" id="5871" name="Google Shape;5871;p84"/>
          <p:cNvPicPr preferRelativeResize="0"/>
          <p:nvPr/>
        </p:nvPicPr>
        <p:blipFill rotWithShape="1">
          <a:blip r:embed="rId4">
            <a:alphaModFix/>
          </a:blip>
          <a:srcRect b="0" l="0" r="0" t="0"/>
          <a:stretch/>
        </p:blipFill>
        <p:spPr>
          <a:xfrm>
            <a:off x="4911725" y="2139950"/>
            <a:ext cx="323850" cy="319087"/>
          </a:xfrm>
          <a:prstGeom prst="rect">
            <a:avLst/>
          </a:prstGeom>
          <a:noFill/>
          <a:ln>
            <a:noFill/>
          </a:ln>
        </p:spPr>
      </p:pic>
      <p:grpSp>
        <p:nvGrpSpPr>
          <p:cNvPr id="5872" name="Google Shape;5872;p84"/>
          <p:cNvGrpSpPr/>
          <p:nvPr/>
        </p:nvGrpSpPr>
        <p:grpSpPr>
          <a:xfrm>
            <a:off x="5586412" y="1693862"/>
            <a:ext cx="2378075" cy="1350962"/>
            <a:chOff x="1752" y="2166"/>
            <a:chExt cx="2200" cy="1363"/>
          </a:xfrm>
        </p:grpSpPr>
        <p:cxnSp>
          <p:nvCxnSpPr>
            <p:cNvPr id="5873" name="Google Shape;5873;p84"/>
            <p:cNvCxnSpPr/>
            <p:nvPr/>
          </p:nvCxnSpPr>
          <p:spPr>
            <a:xfrm flipH="1" rot="10800000">
              <a:off x="1752" y="2166"/>
              <a:ext cx="361" cy="53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74" name="Google Shape;5874;p84"/>
            <p:cNvCxnSpPr/>
            <p:nvPr/>
          </p:nvCxnSpPr>
          <p:spPr>
            <a:xfrm flipH="1" rot="10800000">
              <a:off x="1770" y="2352"/>
              <a:ext cx="2182" cy="400"/>
            </a:xfrm>
            <a:prstGeom prst="straightConnector1">
              <a:avLst/>
            </a:prstGeom>
            <a:noFill/>
            <a:ln cap="flat" cmpd="sng" w="9525">
              <a:solidFill>
                <a:schemeClr val="dk1"/>
              </a:solidFill>
              <a:prstDash val="solid"/>
              <a:miter lim="800000"/>
              <a:headEnd len="med" w="med" type="triangle"/>
              <a:tailEnd len="med" w="med" type="triangle"/>
            </a:ln>
          </p:spPr>
        </p:cxnSp>
        <p:cxnSp>
          <p:nvCxnSpPr>
            <p:cNvPr id="5875" name="Google Shape;5875;p84"/>
            <p:cNvCxnSpPr/>
            <p:nvPr/>
          </p:nvCxnSpPr>
          <p:spPr>
            <a:xfrm>
              <a:off x="1786" y="2820"/>
              <a:ext cx="1550" cy="709"/>
            </a:xfrm>
            <a:prstGeom prst="straightConnector1">
              <a:avLst/>
            </a:prstGeom>
            <a:noFill/>
            <a:ln cap="flat" cmpd="sng" w="9525">
              <a:solidFill>
                <a:schemeClr val="dk1"/>
              </a:solidFill>
              <a:prstDash val="solid"/>
              <a:miter lim="800000"/>
              <a:headEnd len="med" w="med" type="triangle"/>
              <a:tailEnd len="med" w="med" type="triangle"/>
            </a:ln>
          </p:spPr>
        </p:cxnSp>
      </p:grpSp>
      <p:grpSp>
        <p:nvGrpSpPr>
          <p:cNvPr id="5876" name="Google Shape;5876;p84"/>
          <p:cNvGrpSpPr/>
          <p:nvPr/>
        </p:nvGrpSpPr>
        <p:grpSpPr>
          <a:xfrm>
            <a:off x="5245100" y="1374775"/>
            <a:ext cx="292100" cy="517525"/>
            <a:chOff x="4140" y="429"/>
            <a:chExt cx="1425" cy="2396"/>
          </a:xfrm>
        </p:grpSpPr>
        <p:sp>
          <p:nvSpPr>
            <p:cNvPr id="5877" name="Google Shape;5877;p84"/>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78" name="Google Shape;5878;p84"/>
            <p:cNvSpPr txBox="1"/>
            <p:nvPr/>
          </p:nvSpPr>
          <p:spPr>
            <a:xfrm>
              <a:off x="4210" y="429"/>
              <a:ext cx="1046" cy="2286"/>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79" name="Google Shape;5879;p84"/>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80" name="Google Shape;5880;p84"/>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81" name="Google Shape;5881;p84"/>
            <p:cNvSpPr txBox="1"/>
            <p:nvPr/>
          </p:nvSpPr>
          <p:spPr>
            <a:xfrm>
              <a:off x="4210" y="694"/>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882" name="Google Shape;5882;p84"/>
            <p:cNvGrpSpPr/>
            <p:nvPr/>
          </p:nvGrpSpPr>
          <p:grpSpPr>
            <a:xfrm>
              <a:off x="4752" y="671"/>
              <a:ext cx="581" cy="140"/>
              <a:chOff x="618" y="2571"/>
              <a:chExt cx="725" cy="134"/>
            </a:xfrm>
          </p:grpSpPr>
          <p:sp>
            <p:nvSpPr>
              <p:cNvPr id="5883" name="Google Shape;5883;p84"/>
              <p:cNvSpPr/>
              <p:nvPr/>
            </p:nvSpPr>
            <p:spPr>
              <a:xfrm>
                <a:off x="618" y="2571"/>
                <a:ext cx="725"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84" name="Google Shape;5884;p84"/>
              <p:cNvSpPr/>
              <p:nvPr/>
            </p:nvSpPr>
            <p:spPr>
              <a:xfrm>
                <a:off x="637" y="2585"/>
                <a:ext cx="686" cy="106"/>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885" name="Google Shape;5885;p84"/>
            <p:cNvSpPr txBox="1"/>
            <p:nvPr/>
          </p:nvSpPr>
          <p:spPr>
            <a:xfrm>
              <a:off x="4225" y="1017"/>
              <a:ext cx="596" cy="51"/>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886" name="Google Shape;5886;p84"/>
            <p:cNvGrpSpPr/>
            <p:nvPr/>
          </p:nvGrpSpPr>
          <p:grpSpPr>
            <a:xfrm>
              <a:off x="4744" y="995"/>
              <a:ext cx="581" cy="132"/>
              <a:chOff x="610" y="2569"/>
              <a:chExt cx="725" cy="137"/>
            </a:xfrm>
          </p:grpSpPr>
          <p:sp>
            <p:nvSpPr>
              <p:cNvPr id="5887" name="Google Shape;5887;p84"/>
              <p:cNvSpPr/>
              <p:nvPr/>
            </p:nvSpPr>
            <p:spPr>
              <a:xfrm>
                <a:off x="610" y="2569"/>
                <a:ext cx="725" cy="137"/>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88" name="Google Shape;5888;p84"/>
              <p:cNvSpPr/>
              <p:nvPr/>
            </p:nvSpPr>
            <p:spPr>
              <a:xfrm>
                <a:off x="630" y="2584"/>
                <a:ext cx="68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889" name="Google Shape;5889;p84"/>
            <p:cNvSpPr txBox="1"/>
            <p:nvPr/>
          </p:nvSpPr>
          <p:spPr>
            <a:xfrm>
              <a:off x="4217" y="1355"/>
              <a:ext cx="596" cy="51"/>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90" name="Google Shape;5890;p84"/>
            <p:cNvSpPr txBox="1"/>
            <p:nvPr/>
          </p:nvSpPr>
          <p:spPr>
            <a:xfrm>
              <a:off x="4225" y="1656"/>
              <a:ext cx="596" cy="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891" name="Google Shape;5891;p84"/>
            <p:cNvGrpSpPr/>
            <p:nvPr/>
          </p:nvGrpSpPr>
          <p:grpSpPr>
            <a:xfrm>
              <a:off x="4737" y="1627"/>
              <a:ext cx="581" cy="154"/>
              <a:chOff x="616" y="2568"/>
              <a:chExt cx="724" cy="142"/>
            </a:xfrm>
          </p:grpSpPr>
          <p:sp>
            <p:nvSpPr>
              <p:cNvPr id="5892" name="Google Shape;5892;p84"/>
              <p:cNvSpPr/>
              <p:nvPr/>
            </p:nvSpPr>
            <p:spPr>
              <a:xfrm>
                <a:off x="616" y="2568"/>
                <a:ext cx="724" cy="142"/>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93" name="Google Shape;5893;p84"/>
              <p:cNvSpPr/>
              <p:nvPr/>
            </p:nvSpPr>
            <p:spPr>
              <a:xfrm>
                <a:off x="635" y="2582"/>
                <a:ext cx="685" cy="108"/>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894" name="Google Shape;5894;p84"/>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5895" name="Google Shape;5895;p84"/>
            <p:cNvGrpSpPr/>
            <p:nvPr/>
          </p:nvGrpSpPr>
          <p:grpSpPr>
            <a:xfrm>
              <a:off x="4737" y="1326"/>
              <a:ext cx="581" cy="140"/>
              <a:chOff x="611" y="2567"/>
              <a:chExt cx="724" cy="140"/>
            </a:xfrm>
          </p:grpSpPr>
          <p:sp>
            <p:nvSpPr>
              <p:cNvPr id="5896" name="Google Shape;5896;p84"/>
              <p:cNvSpPr/>
              <p:nvPr/>
            </p:nvSpPr>
            <p:spPr>
              <a:xfrm>
                <a:off x="611" y="2567"/>
                <a:ext cx="724" cy="140"/>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97" name="Google Shape;5897;p84"/>
              <p:cNvSpPr/>
              <p:nvPr/>
            </p:nvSpPr>
            <p:spPr>
              <a:xfrm>
                <a:off x="630" y="2581"/>
                <a:ext cx="685" cy="110"/>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5898" name="Google Shape;5898;p84"/>
            <p:cNvSpPr txBox="1"/>
            <p:nvPr/>
          </p:nvSpPr>
          <p:spPr>
            <a:xfrm>
              <a:off x="5247" y="429"/>
              <a:ext cx="70" cy="2286"/>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899" name="Google Shape;5899;p84"/>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00" name="Google Shape;5900;p84"/>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01" name="Google Shape;5901;p84"/>
            <p:cNvSpPr/>
            <p:nvPr/>
          </p:nvSpPr>
          <p:spPr>
            <a:xfrm>
              <a:off x="5519" y="2612"/>
              <a:ext cx="46" cy="96"/>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02" name="Google Shape;5902;p84"/>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03" name="Google Shape;5903;p84"/>
            <p:cNvSpPr/>
            <p:nvPr/>
          </p:nvSpPr>
          <p:spPr>
            <a:xfrm>
              <a:off x="4140" y="2678"/>
              <a:ext cx="1200" cy="147"/>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04" name="Google Shape;5904;p84"/>
            <p:cNvSpPr/>
            <p:nvPr/>
          </p:nvSpPr>
          <p:spPr>
            <a:xfrm>
              <a:off x="4210" y="2707"/>
              <a:ext cx="1069" cy="88"/>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05" name="Google Shape;5905;p84"/>
            <p:cNvSpPr/>
            <p:nvPr/>
          </p:nvSpPr>
          <p:spPr>
            <a:xfrm>
              <a:off x="4310" y="2384"/>
              <a:ext cx="155"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06" name="Google Shape;5906;p84"/>
            <p:cNvSpPr/>
            <p:nvPr/>
          </p:nvSpPr>
          <p:spPr>
            <a:xfrm>
              <a:off x="4489" y="2384"/>
              <a:ext cx="155" cy="14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07" name="Google Shape;5907;p84"/>
            <p:cNvSpPr/>
            <p:nvPr/>
          </p:nvSpPr>
          <p:spPr>
            <a:xfrm>
              <a:off x="4659" y="2384"/>
              <a:ext cx="163"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5908" name="Google Shape;5908;p84"/>
            <p:cNvSpPr txBox="1"/>
            <p:nvPr/>
          </p:nvSpPr>
          <p:spPr>
            <a:xfrm>
              <a:off x="5062" y="1833"/>
              <a:ext cx="85" cy="764"/>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09" name="Google Shape;5909;p84"/>
          <p:cNvGrpSpPr/>
          <p:nvPr/>
        </p:nvGrpSpPr>
        <p:grpSpPr>
          <a:xfrm>
            <a:off x="6311900" y="3176587"/>
            <a:ext cx="434975" cy="349250"/>
            <a:chOff x="-44" y="1473"/>
            <a:chExt cx="981" cy="1105"/>
          </a:xfrm>
        </p:grpSpPr>
        <p:pic>
          <p:nvPicPr>
            <p:cNvPr descr="desktop_computer_stylized_medium" id="5910" name="Google Shape;5910;p84"/>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911" name="Google Shape;5911;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12" name="Google Shape;5912;p84"/>
          <p:cNvGrpSpPr/>
          <p:nvPr/>
        </p:nvGrpSpPr>
        <p:grpSpPr>
          <a:xfrm flipH="1">
            <a:off x="7716837" y="3252787"/>
            <a:ext cx="434975" cy="349250"/>
            <a:chOff x="-44" y="1473"/>
            <a:chExt cx="981" cy="1105"/>
          </a:xfrm>
        </p:grpSpPr>
        <p:pic>
          <p:nvPicPr>
            <p:cNvPr descr="desktop_computer_stylized_medium" id="5913" name="Google Shape;5913;p84"/>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914" name="Google Shape;5914;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15" name="Google Shape;5915;p84"/>
          <p:cNvGrpSpPr/>
          <p:nvPr/>
        </p:nvGrpSpPr>
        <p:grpSpPr>
          <a:xfrm flipH="1">
            <a:off x="7988300" y="2457450"/>
            <a:ext cx="434975" cy="349250"/>
            <a:chOff x="-44" y="1473"/>
            <a:chExt cx="981" cy="1105"/>
          </a:xfrm>
        </p:grpSpPr>
        <p:pic>
          <p:nvPicPr>
            <p:cNvPr descr="desktop_computer_stylized_medium" id="5916" name="Google Shape;5916;p84"/>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917" name="Google Shape;5917;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18" name="Google Shape;5918;p84"/>
          <p:cNvGrpSpPr/>
          <p:nvPr/>
        </p:nvGrpSpPr>
        <p:grpSpPr>
          <a:xfrm flipH="1">
            <a:off x="8043862" y="1706562"/>
            <a:ext cx="434975" cy="349250"/>
            <a:chOff x="-44" y="1473"/>
            <a:chExt cx="981" cy="1105"/>
          </a:xfrm>
        </p:grpSpPr>
        <p:pic>
          <p:nvPicPr>
            <p:cNvPr descr="desktop_computer_stylized_medium" id="5919" name="Google Shape;5919;p84"/>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920" name="Google Shape;5920;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21" name="Google Shape;5921;p84"/>
          <p:cNvGrpSpPr/>
          <p:nvPr/>
        </p:nvGrpSpPr>
        <p:grpSpPr>
          <a:xfrm flipH="1">
            <a:off x="6911975" y="1368425"/>
            <a:ext cx="434975" cy="349250"/>
            <a:chOff x="-44" y="1473"/>
            <a:chExt cx="981" cy="1105"/>
          </a:xfrm>
        </p:grpSpPr>
        <p:pic>
          <p:nvPicPr>
            <p:cNvPr descr="desktop_computer_stylized_medium" id="5922" name="Google Shape;5922;p84"/>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923" name="Google Shape;5923;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24" name="Google Shape;5924;p84"/>
          <p:cNvGrpSpPr/>
          <p:nvPr/>
        </p:nvGrpSpPr>
        <p:grpSpPr>
          <a:xfrm>
            <a:off x="5824537" y="1411287"/>
            <a:ext cx="434975" cy="349250"/>
            <a:chOff x="-44" y="1473"/>
            <a:chExt cx="981" cy="1105"/>
          </a:xfrm>
        </p:grpSpPr>
        <p:pic>
          <p:nvPicPr>
            <p:cNvPr descr="desktop_computer_stylized_medium" id="5925" name="Google Shape;5925;p84"/>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926" name="Google Shape;5926;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27" name="Google Shape;5927;p84"/>
          <p:cNvGrpSpPr/>
          <p:nvPr/>
        </p:nvGrpSpPr>
        <p:grpSpPr>
          <a:xfrm>
            <a:off x="5159375" y="2162175"/>
            <a:ext cx="434975" cy="349250"/>
            <a:chOff x="-44" y="1473"/>
            <a:chExt cx="981" cy="1105"/>
          </a:xfrm>
        </p:grpSpPr>
        <p:pic>
          <p:nvPicPr>
            <p:cNvPr descr="desktop_computer_stylized_medium" id="5928" name="Google Shape;5928;p84"/>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929" name="Google Shape;5929;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30" name="Google Shape;5930;p84"/>
          <p:cNvGrpSpPr/>
          <p:nvPr/>
        </p:nvGrpSpPr>
        <p:grpSpPr>
          <a:xfrm>
            <a:off x="6129337" y="2749550"/>
            <a:ext cx="434975" cy="349250"/>
            <a:chOff x="-44" y="1473"/>
            <a:chExt cx="981" cy="1105"/>
          </a:xfrm>
        </p:grpSpPr>
        <p:pic>
          <p:nvPicPr>
            <p:cNvPr descr="desktop_computer_stylized_medium" id="5931" name="Google Shape;5931;p84"/>
            <p:cNvPicPr preferRelativeResize="0"/>
            <p:nvPr/>
          </p:nvPicPr>
          <p:blipFill rotWithShape="1">
            <a:blip r:embed="rId5">
              <a:alphaModFix/>
            </a:blip>
            <a:srcRect b="0" l="0" r="0" t="0"/>
            <a:stretch/>
          </p:blipFill>
          <p:spPr>
            <a:xfrm flipH="1">
              <a:off x="-44" y="1473"/>
              <a:ext cx="981" cy="1105"/>
            </a:xfrm>
            <a:prstGeom prst="rect">
              <a:avLst/>
            </a:prstGeom>
            <a:noFill/>
            <a:ln>
              <a:noFill/>
            </a:ln>
          </p:spPr>
        </p:pic>
        <p:sp>
          <p:nvSpPr>
            <p:cNvPr id="5932" name="Google Shape;5932;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33" name="Google Shape;5933;p84"/>
          <p:cNvGrpSpPr/>
          <p:nvPr/>
        </p:nvGrpSpPr>
        <p:grpSpPr>
          <a:xfrm>
            <a:off x="7185025" y="2989262"/>
            <a:ext cx="325437" cy="261937"/>
            <a:chOff x="-44" y="1473"/>
            <a:chExt cx="981" cy="1105"/>
          </a:xfrm>
        </p:grpSpPr>
        <p:pic>
          <p:nvPicPr>
            <p:cNvPr descr="desktop_computer_stylized_medium" id="5934" name="Google Shape;5934;p84"/>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35" name="Google Shape;5935;p8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0" name="Shape 5940"/>
        <p:cNvGrpSpPr/>
        <p:nvPr/>
      </p:nvGrpSpPr>
      <p:grpSpPr>
        <a:xfrm>
          <a:off x="0" y="0"/>
          <a:ext cx="0" cy="0"/>
          <a:chOff x="0" y="0"/>
          <a:chExt cx="0" cy="0"/>
        </a:xfrm>
      </p:grpSpPr>
      <p:sp>
        <p:nvSpPr>
          <p:cNvPr id="5941" name="Google Shape;5941;p85"/>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942" name="Google Shape;5942;p85"/>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5943" name="Google Shape;5943;p85"/>
          <p:cNvSpPr txBox="1"/>
          <p:nvPr>
            <p:ph type="title"/>
          </p:nvPr>
        </p:nvSpPr>
        <p:spPr>
          <a:xfrm>
            <a:off x="298450" y="160337"/>
            <a:ext cx="8491537" cy="8493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0" i="0" lang="en-US" sz="3600" u="none">
                <a:solidFill>
                  <a:srgbClr val="000099"/>
                </a:solidFill>
                <a:latin typeface="Arial"/>
                <a:ea typeface="Arial"/>
                <a:cs typeface="Arial"/>
                <a:sym typeface="Arial"/>
              </a:rPr>
              <a:t>BitTorrent: yêu cầu, gởi các khối</a:t>
            </a:r>
            <a:endParaRPr/>
          </a:p>
        </p:txBody>
      </p:sp>
      <p:sp>
        <p:nvSpPr>
          <p:cNvPr id="5944" name="Google Shape;5944;p85"/>
          <p:cNvSpPr txBox="1"/>
          <p:nvPr>
            <p:ph idx="1" type="body"/>
          </p:nvPr>
        </p:nvSpPr>
        <p:spPr>
          <a:xfrm>
            <a:off x="231775" y="1463675"/>
            <a:ext cx="3989387" cy="3768725"/>
          </a:xfrm>
          <a:prstGeom prst="rect">
            <a:avLst/>
          </a:prstGeom>
          <a:noFill/>
          <a:ln>
            <a:noFill/>
          </a:ln>
        </p:spPr>
        <p:txBody>
          <a:bodyPr anchorCtr="0" anchor="t" bIns="45700" lIns="91425" spcFirstLastPara="1" rIns="91425" wrap="square" tIns="45700">
            <a:noAutofit/>
          </a:bodyPr>
          <a:lstStyle/>
          <a:p>
            <a:pPr indent="-342900" lvl="0" marL="342900" rtl="0" algn="just">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Yêu cầu các khối:</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Tại bất kỳ thời điểm nào, các peer khác nhau có các tập con khác nhau của các khối</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Định kỳ, Alice yêu cầu mỗi bên (peer) cho danh sách các khối mà các bên (peer) có</a:t>
            </a:r>
            <a:endParaRPr/>
          </a:p>
          <a:p>
            <a:pPr indent="-342900" lvl="0" marL="342900" rtl="0" algn="just">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Alice yêu cầu các khối đang thiếu từ các bên (peer) , hiếm trước</a:t>
            </a:r>
            <a:endParaRPr/>
          </a:p>
        </p:txBody>
      </p:sp>
      <p:sp>
        <p:nvSpPr>
          <p:cNvPr id="5945" name="Google Shape;5945;p85"/>
          <p:cNvSpPr txBox="1"/>
          <p:nvPr/>
        </p:nvSpPr>
        <p:spPr>
          <a:xfrm>
            <a:off x="4362450" y="1425575"/>
            <a:ext cx="4556125" cy="41179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C0000"/>
              </a:buClr>
              <a:buSzPts val="2800"/>
              <a:buFont typeface="Arial"/>
              <a:buNone/>
            </a:pPr>
            <a:r>
              <a:rPr b="0" i="1" lang="en-US" sz="2800" u="none">
                <a:solidFill>
                  <a:srgbClr val="CC0000"/>
                </a:solidFill>
                <a:latin typeface="Arial"/>
                <a:ea typeface="Arial"/>
                <a:cs typeface="Arial"/>
                <a:sym typeface="Arial"/>
              </a:rPr>
              <a:t>Gởi các khối: tit-for-tat</a:t>
            </a:r>
            <a:endParaRPr/>
          </a:p>
          <a:p>
            <a:pPr indent="-342900" lvl="0" marL="342900" marR="0" rtl="0" algn="just">
              <a:lnSpc>
                <a:spcPct val="85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Alice gởi các khối cho bốn bên (peer) nào hiện tại đang gởi các khối cho cô ở tốc độ cao nhất</a:t>
            </a:r>
            <a:endParaRPr/>
          </a:p>
          <a:p>
            <a:pPr indent="-285750" lvl="1" marL="742950" marR="0" rtl="0" algn="just">
              <a:lnSpc>
                <a:spcPct val="85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Alice xiết các yêu cầu từ các peer khác (sẽ không nhận được khối từ Alice)</a:t>
            </a:r>
            <a:endParaRPr/>
          </a:p>
          <a:p>
            <a:pPr indent="-285750" lvl="1" marL="742950" marR="0" rtl="0" algn="just">
              <a:lnSpc>
                <a:spcPct val="85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Đánh giá lại top 4 mỗi 10 giây</a:t>
            </a:r>
            <a:endParaRPr/>
          </a:p>
          <a:p>
            <a:pPr indent="-342900" lvl="0" marL="342900" marR="0" rtl="0" algn="just">
              <a:lnSpc>
                <a:spcPct val="85000"/>
              </a:lnSpc>
              <a:spcBef>
                <a:spcPts val="480"/>
              </a:spcBef>
              <a:spcAft>
                <a:spcPts val="0"/>
              </a:spcAft>
              <a:buClr>
                <a:srgbClr val="000099"/>
              </a:buClr>
              <a:buSzPts val="1800"/>
              <a:buFont typeface="Noto Sans Symbols"/>
              <a:buChar char="❖"/>
            </a:pPr>
            <a:r>
              <a:rPr b="0" i="0" lang="en-US" sz="2400" u="none">
                <a:solidFill>
                  <a:schemeClr val="dk1"/>
                </a:solidFill>
                <a:latin typeface="Arial"/>
                <a:ea typeface="Arial"/>
                <a:cs typeface="Arial"/>
                <a:sym typeface="Arial"/>
              </a:rPr>
              <a:t>Mỗi 30 giây: chọn ngẫu nhiên một peer khác, bắt đầu gởi các khối</a:t>
            </a:r>
            <a:endParaRPr/>
          </a:p>
          <a:p>
            <a:pPr indent="-285750" lvl="1" marL="742950" marR="0" rtl="0" algn="just">
              <a:lnSpc>
                <a:spcPct val="85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Không xiết các yêu cầu của bên (peer) này</a:t>
            </a:r>
            <a:endParaRPr/>
          </a:p>
          <a:p>
            <a:pPr indent="-285750" lvl="1" marL="742950" marR="0" rtl="0" algn="just">
              <a:lnSpc>
                <a:spcPct val="85000"/>
              </a:lnSpc>
              <a:spcBef>
                <a:spcPts val="400"/>
              </a:spcBef>
              <a:spcAft>
                <a:spcPts val="0"/>
              </a:spcAft>
              <a:buClr>
                <a:srgbClr val="000099"/>
              </a:buClr>
              <a:buSzPts val="2000"/>
              <a:buFont typeface="Noto Sans Symbols"/>
              <a:buChar char="▪"/>
            </a:pPr>
            <a:r>
              <a:rPr b="0" i="0" lang="en-US" sz="2000" u="none" cap="none" strike="noStrike">
                <a:solidFill>
                  <a:schemeClr val="dk1"/>
                </a:solidFill>
                <a:latin typeface="Arial"/>
                <a:ea typeface="Arial"/>
                <a:cs typeface="Arial"/>
                <a:sym typeface="Arial"/>
              </a:rPr>
              <a:t>Bên (peer) mới được chọn có thể tham gia và top 4</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pic>
        <p:nvPicPr>
          <p:cNvPr descr="underline_base" id="5946" name="Google Shape;5946;p85"/>
          <p:cNvPicPr preferRelativeResize="0"/>
          <p:nvPr/>
        </p:nvPicPr>
        <p:blipFill rotWithShape="1">
          <a:blip r:embed="rId3">
            <a:alphaModFix/>
          </a:blip>
          <a:srcRect b="0" l="0" r="0" t="0"/>
          <a:stretch/>
        </p:blipFill>
        <p:spPr>
          <a:xfrm>
            <a:off x="323850" y="812800"/>
            <a:ext cx="7769225" cy="17303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1" name="Shape 5951"/>
        <p:cNvGrpSpPr/>
        <p:nvPr/>
      </p:nvGrpSpPr>
      <p:grpSpPr>
        <a:xfrm>
          <a:off x="0" y="0"/>
          <a:ext cx="0" cy="0"/>
          <a:chOff x="0" y="0"/>
          <a:chExt cx="0" cy="0"/>
        </a:xfrm>
      </p:grpSpPr>
      <p:sp>
        <p:nvSpPr>
          <p:cNvPr id="5952" name="Google Shape;5952;p86"/>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5953" name="Google Shape;5953;p86"/>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sp>
        <p:nvSpPr>
          <p:cNvPr id="5954" name="Google Shape;5954;p86"/>
          <p:cNvSpPr txBox="1"/>
          <p:nvPr>
            <p:ph type="title"/>
          </p:nvPr>
        </p:nvSpPr>
        <p:spPr>
          <a:xfrm>
            <a:off x="482600" y="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BitTorrent: tit-for-tat</a:t>
            </a:r>
            <a:endParaRPr/>
          </a:p>
        </p:txBody>
      </p:sp>
      <p:pic>
        <p:nvPicPr>
          <p:cNvPr descr="Alice" id="5955" name="Google Shape;5955;p86"/>
          <p:cNvPicPr preferRelativeResize="0"/>
          <p:nvPr/>
        </p:nvPicPr>
        <p:blipFill rotWithShape="1">
          <a:blip r:embed="rId3">
            <a:alphaModFix/>
          </a:blip>
          <a:srcRect b="0" l="0" r="0" t="0"/>
          <a:stretch/>
        </p:blipFill>
        <p:spPr>
          <a:xfrm>
            <a:off x="3389312" y="4962525"/>
            <a:ext cx="561975" cy="693737"/>
          </a:xfrm>
          <a:prstGeom prst="rect">
            <a:avLst/>
          </a:prstGeom>
          <a:noFill/>
          <a:ln>
            <a:noFill/>
          </a:ln>
        </p:spPr>
      </p:pic>
      <p:cxnSp>
        <p:nvCxnSpPr>
          <p:cNvPr id="5956" name="Google Shape;5956;p86"/>
          <p:cNvCxnSpPr/>
          <p:nvPr/>
        </p:nvCxnSpPr>
        <p:spPr>
          <a:xfrm rot="10800000">
            <a:off x="1473200" y="3968750"/>
            <a:ext cx="1473200" cy="596900"/>
          </a:xfrm>
          <a:prstGeom prst="straightConnector1">
            <a:avLst/>
          </a:prstGeom>
          <a:noFill/>
          <a:ln cap="flat" cmpd="sng" w="25400">
            <a:solidFill>
              <a:schemeClr val="dk1"/>
            </a:solidFill>
            <a:prstDash val="solid"/>
            <a:miter lim="800000"/>
            <a:headEnd len="med" w="med" type="triangle"/>
            <a:tailEnd len="med" w="med" type="triangle"/>
          </a:ln>
        </p:spPr>
      </p:cxnSp>
      <p:cxnSp>
        <p:nvCxnSpPr>
          <p:cNvPr id="5957" name="Google Shape;5957;p86"/>
          <p:cNvCxnSpPr/>
          <p:nvPr/>
        </p:nvCxnSpPr>
        <p:spPr>
          <a:xfrm flipH="1">
            <a:off x="1954212" y="4794250"/>
            <a:ext cx="965200" cy="381000"/>
          </a:xfrm>
          <a:prstGeom prst="straightConnector1">
            <a:avLst/>
          </a:prstGeom>
          <a:noFill/>
          <a:ln cap="flat" cmpd="sng" w="25400">
            <a:solidFill>
              <a:schemeClr val="dk1"/>
            </a:solidFill>
            <a:prstDash val="solid"/>
            <a:miter lim="800000"/>
            <a:headEnd len="med" w="med" type="triangle"/>
            <a:tailEnd len="med" w="med" type="triangle"/>
          </a:ln>
        </p:spPr>
      </p:cxnSp>
      <p:cxnSp>
        <p:nvCxnSpPr>
          <p:cNvPr id="5958" name="Google Shape;5958;p86"/>
          <p:cNvCxnSpPr/>
          <p:nvPr/>
        </p:nvCxnSpPr>
        <p:spPr>
          <a:xfrm flipH="1">
            <a:off x="2628900" y="4908550"/>
            <a:ext cx="596900" cy="1041400"/>
          </a:xfrm>
          <a:prstGeom prst="straightConnector1">
            <a:avLst/>
          </a:prstGeom>
          <a:noFill/>
          <a:ln cap="flat" cmpd="sng" w="25400">
            <a:solidFill>
              <a:schemeClr val="dk1"/>
            </a:solidFill>
            <a:prstDash val="solid"/>
            <a:miter lim="800000"/>
            <a:headEnd len="med" w="med" type="triangle"/>
            <a:tailEnd len="med" w="med" type="triangle"/>
          </a:ln>
        </p:spPr>
      </p:cxnSp>
      <p:cxnSp>
        <p:nvCxnSpPr>
          <p:cNvPr id="5959" name="Google Shape;5959;p86"/>
          <p:cNvCxnSpPr/>
          <p:nvPr/>
        </p:nvCxnSpPr>
        <p:spPr>
          <a:xfrm flipH="1" rot="10800000">
            <a:off x="5511800" y="3092450"/>
            <a:ext cx="419100" cy="647700"/>
          </a:xfrm>
          <a:prstGeom prst="straightConnector1">
            <a:avLst/>
          </a:prstGeom>
          <a:noFill/>
          <a:ln cap="flat" cmpd="sng" w="25400">
            <a:solidFill>
              <a:schemeClr val="dk1"/>
            </a:solidFill>
            <a:prstDash val="solid"/>
            <a:miter lim="800000"/>
            <a:headEnd len="med" w="med" type="triangle"/>
            <a:tailEnd len="med" w="med" type="triangle"/>
          </a:ln>
        </p:spPr>
      </p:cxnSp>
      <p:cxnSp>
        <p:nvCxnSpPr>
          <p:cNvPr id="5960" name="Google Shape;5960;p86"/>
          <p:cNvCxnSpPr/>
          <p:nvPr/>
        </p:nvCxnSpPr>
        <p:spPr>
          <a:xfrm flipH="1" rot="10800000">
            <a:off x="5613400" y="3676650"/>
            <a:ext cx="787400" cy="304800"/>
          </a:xfrm>
          <a:prstGeom prst="straightConnector1">
            <a:avLst/>
          </a:prstGeom>
          <a:noFill/>
          <a:ln cap="flat" cmpd="sng" w="25400">
            <a:solidFill>
              <a:schemeClr val="dk1"/>
            </a:solidFill>
            <a:prstDash val="solid"/>
            <a:miter lim="800000"/>
            <a:headEnd len="med" w="med" type="triangle"/>
            <a:tailEnd len="med" w="med" type="triangle"/>
          </a:ln>
        </p:spPr>
      </p:cxnSp>
      <p:cxnSp>
        <p:nvCxnSpPr>
          <p:cNvPr id="5961" name="Google Shape;5961;p86"/>
          <p:cNvCxnSpPr/>
          <p:nvPr/>
        </p:nvCxnSpPr>
        <p:spPr>
          <a:xfrm>
            <a:off x="5613400" y="4146550"/>
            <a:ext cx="596900" cy="317500"/>
          </a:xfrm>
          <a:prstGeom prst="straightConnector1">
            <a:avLst/>
          </a:prstGeom>
          <a:noFill/>
          <a:ln cap="flat" cmpd="sng" w="25400">
            <a:solidFill>
              <a:schemeClr val="dk1"/>
            </a:solidFill>
            <a:prstDash val="solid"/>
            <a:miter lim="800000"/>
            <a:headEnd len="med" w="med" type="triangle"/>
            <a:tailEnd len="med" w="med" type="triangle"/>
          </a:ln>
        </p:spPr>
      </p:cxnSp>
      <p:pic>
        <p:nvPicPr>
          <p:cNvPr descr="Bob" id="5962" name="Google Shape;5962;p86"/>
          <p:cNvPicPr preferRelativeResize="0"/>
          <p:nvPr/>
        </p:nvPicPr>
        <p:blipFill rotWithShape="1">
          <a:blip r:embed="rId4">
            <a:alphaModFix/>
          </a:blip>
          <a:srcRect b="0" l="0" r="0" t="0"/>
          <a:stretch/>
        </p:blipFill>
        <p:spPr>
          <a:xfrm>
            <a:off x="4979987" y="4391025"/>
            <a:ext cx="676275" cy="690562"/>
          </a:xfrm>
          <a:prstGeom prst="rect">
            <a:avLst/>
          </a:prstGeom>
          <a:noFill/>
          <a:ln>
            <a:noFill/>
          </a:ln>
        </p:spPr>
      </p:pic>
      <p:cxnSp>
        <p:nvCxnSpPr>
          <p:cNvPr id="5963" name="Google Shape;5963;p86"/>
          <p:cNvCxnSpPr/>
          <p:nvPr/>
        </p:nvCxnSpPr>
        <p:spPr>
          <a:xfrm flipH="1" rot="10800000">
            <a:off x="3530600" y="3943350"/>
            <a:ext cx="1435100" cy="482600"/>
          </a:xfrm>
          <a:prstGeom prst="straightConnector1">
            <a:avLst/>
          </a:prstGeom>
          <a:noFill/>
          <a:ln cap="flat" cmpd="sng" w="25400">
            <a:solidFill>
              <a:srgbClr val="CC0000"/>
            </a:solidFill>
            <a:prstDash val="solid"/>
            <a:miter lim="800000"/>
            <a:headEnd len="med" w="med" type="none"/>
            <a:tailEnd len="med" w="med" type="triangle"/>
          </a:ln>
        </p:spPr>
      </p:cxnSp>
      <p:cxnSp>
        <p:nvCxnSpPr>
          <p:cNvPr id="5964" name="Google Shape;5964;p86"/>
          <p:cNvCxnSpPr/>
          <p:nvPr/>
        </p:nvCxnSpPr>
        <p:spPr>
          <a:xfrm flipH="1">
            <a:off x="3543300" y="4032250"/>
            <a:ext cx="1397000" cy="469900"/>
          </a:xfrm>
          <a:prstGeom prst="straightConnector1">
            <a:avLst/>
          </a:prstGeom>
          <a:noFill/>
          <a:ln cap="flat" cmpd="sng" w="25400">
            <a:solidFill>
              <a:srgbClr val="CC0000"/>
            </a:solidFill>
            <a:prstDash val="solid"/>
            <a:miter lim="800000"/>
            <a:headEnd len="med" w="med" type="none"/>
            <a:tailEnd len="med" w="med" type="triangle"/>
          </a:ln>
        </p:spPr>
      </p:cxnSp>
      <p:cxnSp>
        <p:nvCxnSpPr>
          <p:cNvPr id="5965" name="Google Shape;5965;p86"/>
          <p:cNvCxnSpPr/>
          <p:nvPr/>
        </p:nvCxnSpPr>
        <p:spPr>
          <a:xfrm flipH="1" rot="10800000">
            <a:off x="3581400" y="4133850"/>
            <a:ext cx="1371600" cy="482600"/>
          </a:xfrm>
          <a:prstGeom prst="straightConnector1">
            <a:avLst/>
          </a:prstGeom>
          <a:noFill/>
          <a:ln cap="flat" cmpd="sng" w="25400">
            <a:solidFill>
              <a:srgbClr val="CC0000"/>
            </a:solidFill>
            <a:prstDash val="solid"/>
            <a:miter lim="800000"/>
            <a:headEnd len="med" w="med" type="none"/>
            <a:tailEnd len="med" w="med" type="triangle"/>
          </a:ln>
        </p:spPr>
      </p:cxnSp>
      <p:sp>
        <p:nvSpPr>
          <p:cNvPr id="5966" name="Google Shape;5966;p86"/>
          <p:cNvSpPr txBox="1"/>
          <p:nvPr/>
        </p:nvSpPr>
        <p:spPr>
          <a:xfrm>
            <a:off x="820737" y="1127125"/>
            <a:ext cx="2860675" cy="3079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 Alice cho Bob kết nối</a:t>
            </a:r>
            <a:endParaRPr/>
          </a:p>
        </p:txBody>
      </p:sp>
      <p:sp>
        <p:nvSpPr>
          <p:cNvPr id="5967" name="Google Shape;5967;p86"/>
          <p:cNvSpPr txBox="1"/>
          <p:nvPr/>
        </p:nvSpPr>
        <p:spPr>
          <a:xfrm>
            <a:off x="820737" y="1504950"/>
            <a:ext cx="8005762" cy="615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 Alice trở thành một trong bốn nhà cung cấp hàng đầu của Bob; Bob đáp lại</a:t>
            </a:r>
            <a:endParaRPr/>
          </a:p>
        </p:txBody>
      </p:sp>
      <p:sp>
        <p:nvSpPr>
          <p:cNvPr id="5968" name="Google Shape;5968;p86"/>
          <p:cNvSpPr txBox="1"/>
          <p:nvPr/>
        </p:nvSpPr>
        <p:spPr>
          <a:xfrm>
            <a:off x="820737" y="2179637"/>
            <a:ext cx="7645400" cy="3079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(3) Bob trở thành một trong bốn nhà cung cấp hàng đầu của Alice</a:t>
            </a:r>
            <a:endParaRPr/>
          </a:p>
        </p:txBody>
      </p:sp>
      <p:sp>
        <p:nvSpPr>
          <p:cNvPr id="5969" name="Google Shape;5969;p86"/>
          <p:cNvSpPr txBox="1"/>
          <p:nvPr/>
        </p:nvSpPr>
        <p:spPr>
          <a:xfrm>
            <a:off x="4451350" y="5335587"/>
            <a:ext cx="4392612" cy="708025"/>
          </a:xfrm>
          <a:prstGeom prst="rect">
            <a:avLst/>
          </a:prstGeom>
          <a:noFill/>
          <a:ln cap="flat" cmpd="sng" w="19050">
            <a:solidFill>
              <a:srgbClr val="CC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Khi tải lên nhanh hơn: dễ </a:t>
            </a:r>
            <a:r>
              <a:rPr b="0" i="0" lang="en-US" sz="2000" u="none">
                <a:solidFill>
                  <a:schemeClr val="dk1"/>
                </a:solidFill>
                <a:latin typeface="Arial"/>
                <a:ea typeface="Arial"/>
                <a:cs typeface="Arial"/>
                <a:sym typeface="Arial"/>
              </a:rPr>
              <a:t>tìm được đối tác tốt hơn, lấy tập tin nhanh hơn!</a:t>
            </a:r>
            <a:endParaRPr/>
          </a:p>
        </p:txBody>
      </p:sp>
      <p:pic>
        <p:nvPicPr>
          <p:cNvPr descr="underline_base" id="5970" name="Google Shape;5970;p86"/>
          <p:cNvPicPr preferRelativeResize="0"/>
          <p:nvPr/>
        </p:nvPicPr>
        <p:blipFill rotWithShape="1">
          <a:blip r:embed="rId5">
            <a:alphaModFix/>
          </a:blip>
          <a:srcRect b="0" l="0" r="0" t="0"/>
          <a:stretch/>
        </p:blipFill>
        <p:spPr>
          <a:xfrm>
            <a:off x="541337" y="865187"/>
            <a:ext cx="5027612" cy="173037"/>
          </a:xfrm>
          <a:prstGeom prst="rect">
            <a:avLst/>
          </a:prstGeom>
          <a:noFill/>
          <a:ln>
            <a:noFill/>
          </a:ln>
        </p:spPr>
      </p:pic>
      <p:grpSp>
        <p:nvGrpSpPr>
          <p:cNvPr id="5971" name="Google Shape;5971;p86"/>
          <p:cNvGrpSpPr/>
          <p:nvPr/>
        </p:nvGrpSpPr>
        <p:grpSpPr>
          <a:xfrm>
            <a:off x="1214437" y="4799012"/>
            <a:ext cx="762000" cy="752475"/>
            <a:chOff x="-44" y="1473"/>
            <a:chExt cx="981" cy="1105"/>
          </a:xfrm>
        </p:grpSpPr>
        <p:pic>
          <p:nvPicPr>
            <p:cNvPr descr="desktop_computer_stylized_medium" id="5972" name="Google Shape;5972;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73" name="Google Shape;5973;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74" name="Google Shape;5974;p86"/>
          <p:cNvGrpSpPr/>
          <p:nvPr/>
        </p:nvGrpSpPr>
        <p:grpSpPr>
          <a:xfrm>
            <a:off x="1909762" y="5561012"/>
            <a:ext cx="762000" cy="752475"/>
            <a:chOff x="-44" y="1473"/>
            <a:chExt cx="981" cy="1105"/>
          </a:xfrm>
        </p:grpSpPr>
        <p:pic>
          <p:nvPicPr>
            <p:cNvPr descr="desktop_computer_stylized_medium" id="5975" name="Google Shape;5975;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76" name="Google Shape;5976;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77" name="Google Shape;5977;p86"/>
          <p:cNvGrpSpPr/>
          <p:nvPr/>
        </p:nvGrpSpPr>
        <p:grpSpPr>
          <a:xfrm>
            <a:off x="728662" y="3678237"/>
            <a:ext cx="762000" cy="752475"/>
            <a:chOff x="-44" y="1473"/>
            <a:chExt cx="981" cy="1105"/>
          </a:xfrm>
        </p:grpSpPr>
        <p:pic>
          <p:nvPicPr>
            <p:cNvPr descr="desktop_computer_stylized_medium" id="5978" name="Google Shape;5978;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79" name="Google Shape;5979;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80" name="Google Shape;5980;p86"/>
          <p:cNvGrpSpPr/>
          <p:nvPr/>
        </p:nvGrpSpPr>
        <p:grpSpPr>
          <a:xfrm>
            <a:off x="2692400" y="4211637"/>
            <a:ext cx="762000" cy="752475"/>
            <a:chOff x="-44" y="1473"/>
            <a:chExt cx="981" cy="1105"/>
          </a:xfrm>
        </p:grpSpPr>
        <p:pic>
          <p:nvPicPr>
            <p:cNvPr descr="desktop_computer_stylized_medium" id="5981" name="Google Shape;5981;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82" name="Google Shape;5982;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83" name="Google Shape;5983;p86"/>
          <p:cNvGrpSpPr/>
          <p:nvPr/>
        </p:nvGrpSpPr>
        <p:grpSpPr>
          <a:xfrm flipH="1">
            <a:off x="6219825" y="4135437"/>
            <a:ext cx="762000" cy="752475"/>
            <a:chOff x="-44" y="1473"/>
            <a:chExt cx="981" cy="1105"/>
          </a:xfrm>
        </p:grpSpPr>
        <p:pic>
          <p:nvPicPr>
            <p:cNvPr descr="desktop_computer_stylized_medium" id="5984" name="Google Shape;5984;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85" name="Google Shape;5985;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86" name="Google Shape;5986;p86"/>
          <p:cNvGrpSpPr/>
          <p:nvPr/>
        </p:nvGrpSpPr>
        <p:grpSpPr>
          <a:xfrm flipH="1">
            <a:off x="6370637" y="3297237"/>
            <a:ext cx="762000" cy="752475"/>
            <a:chOff x="-44" y="1473"/>
            <a:chExt cx="981" cy="1105"/>
          </a:xfrm>
        </p:grpSpPr>
        <p:pic>
          <p:nvPicPr>
            <p:cNvPr descr="desktop_computer_stylized_medium" id="5987" name="Google Shape;5987;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88" name="Google Shape;5988;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89" name="Google Shape;5989;p86"/>
          <p:cNvGrpSpPr/>
          <p:nvPr/>
        </p:nvGrpSpPr>
        <p:grpSpPr>
          <a:xfrm flipH="1">
            <a:off x="5978525" y="2676525"/>
            <a:ext cx="762000" cy="752475"/>
            <a:chOff x="-44" y="1473"/>
            <a:chExt cx="981" cy="1105"/>
          </a:xfrm>
        </p:grpSpPr>
        <p:pic>
          <p:nvPicPr>
            <p:cNvPr descr="desktop_computer_stylized_medium" id="5990" name="Google Shape;5990;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91" name="Google Shape;5991;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92" name="Google Shape;5992;p86"/>
          <p:cNvGrpSpPr/>
          <p:nvPr/>
        </p:nvGrpSpPr>
        <p:grpSpPr>
          <a:xfrm flipH="1">
            <a:off x="5056187" y="3667125"/>
            <a:ext cx="762000" cy="752475"/>
            <a:chOff x="-44" y="1473"/>
            <a:chExt cx="981" cy="1105"/>
          </a:xfrm>
        </p:grpSpPr>
        <p:pic>
          <p:nvPicPr>
            <p:cNvPr descr="desktop_computer_stylized_medium" id="5993" name="Google Shape;5993;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94" name="Google Shape;5994;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5995" name="Google Shape;5995;p86"/>
          <p:cNvGrpSpPr/>
          <p:nvPr/>
        </p:nvGrpSpPr>
        <p:grpSpPr>
          <a:xfrm>
            <a:off x="4835525" y="2501900"/>
            <a:ext cx="762000" cy="1177925"/>
            <a:chOff x="4746" y="1528"/>
            <a:chExt cx="480" cy="742"/>
          </a:xfrm>
        </p:grpSpPr>
        <p:cxnSp>
          <p:nvCxnSpPr>
            <p:cNvPr id="5996" name="Google Shape;5996;p86"/>
            <p:cNvCxnSpPr/>
            <p:nvPr/>
          </p:nvCxnSpPr>
          <p:spPr>
            <a:xfrm>
              <a:off x="4964" y="1962"/>
              <a:ext cx="2" cy="308"/>
            </a:xfrm>
            <a:prstGeom prst="straightConnector1">
              <a:avLst/>
            </a:prstGeom>
            <a:noFill/>
            <a:ln cap="flat" cmpd="sng" w="28575">
              <a:solidFill>
                <a:schemeClr val="dk1"/>
              </a:solidFill>
              <a:prstDash val="solid"/>
              <a:miter lim="800000"/>
              <a:headEnd len="med" w="med" type="triangle"/>
              <a:tailEnd len="med" w="med" type="triangle"/>
            </a:ln>
          </p:spPr>
        </p:cxnSp>
        <p:grpSp>
          <p:nvGrpSpPr>
            <p:cNvPr id="5997" name="Google Shape;5997;p86"/>
            <p:cNvGrpSpPr/>
            <p:nvPr/>
          </p:nvGrpSpPr>
          <p:grpSpPr>
            <a:xfrm flipH="1">
              <a:off x="4746" y="1528"/>
              <a:ext cx="480" cy="474"/>
              <a:chOff x="-44" y="1473"/>
              <a:chExt cx="981" cy="1105"/>
            </a:xfrm>
          </p:grpSpPr>
          <p:pic>
            <p:nvPicPr>
              <p:cNvPr descr="desktop_computer_stylized_medium" id="5998" name="Google Shape;5998;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5999" name="Google Shape;5999;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grpSp>
        <p:nvGrpSpPr>
          <p:cNvPr id="6000" name="Google Shape;6000;p86"/>
          <p:cNvGrpSpPr/>
          <p:nvPr/>
        </p:nvGrpSpPr>
        <p:grpSpPr>
          <a:xfrm>
            <a:off x="1925637" y="2990850"/>
            <a:ext cx="1112837" cy="1219200"/>
            <a:chOff x="4779" y="2386"/>
            <a:chExt cx="701" cy="768"/>
          </a:xfrm>
        </p:grpSpPr>
        <p:cxnSp>
          <p:nvCxnSpPr>
            <p:cNvPr id="6001" name="Google Shape;6001;p86"/>
            <p:cNvCxnSpPr/>
            <p:nvPr/>
          </p:nvCxnSpPr>
          <p:spPr>
            <a:xfrm>
              <a:off x="5239" y="2812"/>
              <a:ext cx="241" cy="342"/>
            </a:xfrm>
            <a:prstGeom prst="straightConnector1">
              <a:avLst/>
            </a:prstGeom>
            <a:noFill/>
            <a:ln cap="flat" cmpd="sng" w="28575">
              <a:solidFill>
                <a:schemeClr val="dk1"/>
              </a:solidFill>
              <a:prstDash val="solid"/>
              <a:miter lim="800000"/>
              <a:headEnd len="med" w="med" type="triangle"/>
              <a:tailEnd len="med" w="med" type="triangle"/>
            </a:ln>
          </p:spPr>
        </p:cxnSp>
        <p:grpSp>
          <p:nvGrpSpPr>
            <p:cNvPr id="6002" name="Google Shape;6002;p86"/>
            <p:cNvGrpSpPr/>
            <p:nvPr/>
          </p:nvGrpSpPr>
          <p:grpSpPr>
            <a:xfrm>
              <a:off x="4779" y="2386"/>
              <a:ext cx="480" cy="474"/>
              <a:chOff x="-44" y="1473"/>
              <a:chExt cx="981" cy="1105"/>
            </a:xfrm>
          </p:grpSpPr>
          <p:pic>
            <p:nvPicPr>
              <p:cNvPr descr="desktop_computer_stylized_medium" id="6003" name="Google Shape;6003;p86"/>
              <p:cNvPicPr preferRelativeResize="0"/>
              <p:nvPr/>
            </p:nvPicPr>
            <p:blipFill rotWithShape="1">
              <a:blip r:embed="rId6">
                <a:alphaModFix/>
              </a:blip>
              <a:srcRect b="0" l="0" r="0" t="0"/>
              <a:stretch/>
            </p:blipFill>
            <p:spPr>
              <a:xfrm flipH="1">
                <a:off x="-44" y="1473"/>
                <a:ext cx="981" cy="1105"/>
              </a:xfrm>
              <a:prstGeom prst="rect">
                <a:avLst/>
              </a:prstGeom>
              <a:noFill/>
              <a:ln>
                <a:noFill/>
              </a:ln>
            </p:spPr>
          </p:pic>
          <p:sp>
            <p:nvSpPr>
              <p:cNvPr id="6004" name="Google Shape;6004;p8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6"/>
                                        </p:tgtEl>
                                        <p:attrNameLst>
                                          <p:attrName>style.visibility</p:attrName>
                                        </p:attrNameLst>
                                      </p:cBhvr>
                                      <p:to>
                                        <p:strVal val="visible"/>
                                      </p:to>
                                    </p:set>
                                    <p:animEffect filter="fade" transition="in">
                                      <p:cBhvr>
                                        <p:cTn dur="500"/>
                                        <p:tgtEl>
                                          <p:spTgt spid="5966"/>
                                        </p:tgtEl>
                                      </p:cBhvr>
                                    </p:animEffect>
                                  </p:childTnLst>
                                </p:cTn>
                              </p:par>
                              <p:par>
                                <p:cTn fill="hold" nodeType="withEffect" presetClass="entr" presetID="10" presetSubtype="0">
                                  <p:stCondLst>
                                    <p:cond delay="0"/>
                                  </p:stCondLst>
                                  <p:childTnLst>
                                    <p:set>
                                      <p:cBhvr>
                                        <p:cTn dur="1" fill="hold">
                                          <p:stCondLst>
                                            <p:cond delay="0"/>
                                          </p:stCondLst>
                                        </p:cTn>
                                        <p:tgtEl>
                                          <p:spTgt spid="5963"/>
                                        </p:tgtEl>
                                        <p:attrNameLst>
                                          <p:attrName>style.visibility</p:attrName>
                                        </p:attrNameLst>
                                      </p:cBhvr>
                                      <p:to>
                                        <p:strVal val="visible"/>
                                      </p:to>
                                    </p:set>
                                    <p:animEffect filter="fade" transition="in">
                                      <p:cBhvr>
                                        <p:cTn dur="500"/>
                                        <p:tgtEl>
                                          <p:spTgt spid="59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7"/>
                                        </p:tgtEl>
                                        <p:attrNameLst>
                                          <p:attrName>style.visibility</p:attrName>
                                        </p:attrNameLst>
                                      </p:cBhvr>
                                      <p:to>
                                        <p:strVal val="visible"/>
                                      </p:to>
                                    </p:set>
                                    <p:animEffect filter="fade" transition="in">
                                      <p:cBhvr>
                                        <p:cTn dur="500"/>
                                        <p:tgtEl>
                                          <p:spTgt spid="5967"/>
                                        </p:tgtEl>
                                      </p:cBhvr>
                                    </p:animEffect>
                                  </p:childTnLst>
                                </p:cTn>
                              </p:par>
                              <p:par>
                                <p:cTn fill="hold" nodeType="withEffect" presetClass="entr" presetID="10" presetSubtype="0">
                                  <p:stCondLst>
                                    <p:cond delay="0"/>
                                  </p:stCondLst>
                                  <p:childTnLst>
                                    <p:set>
                                      <p:cBhvr>
                                        <p:cTn dur="1" fill="hold">
                                          <p:stCondLst>
                                            <p:cond delay="0"/>
                                          </p:stCondLst>
                                        </p:cTn>
                                        <p:tgtEl>
                                          <p:spTgt spid="5964"/>
                                        </p:tgtEl>
                                        <p:attrNameLst>
                                          <p:attrName>style.visibility</p:attrName>
                                        </p:attrNameLst>
                                      </p:cBhvr>
                                      <p:to>
                                        <p:strVal val="visible"/>
                                      </p:to>
                                    </p:set>
                                    <p:animEffect filter="fade" transition="in">
                                      <p:cBhvr>
                                        <p:cTn dur="500"/>
                                        <p:tgtEl>
                                          <p:spTgt spid="59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8"/>
                                        </p:tgtEl>
                                        <p:attrNameLst>
                                          <p:attrName>style.visibility</p:attrName>
                                        </p:attrNameLst>
                                      </p:cBhvr>
                                      <p:to>
                                        <p:strVal val="visible"/>
                                      </p:to>
                                    </p:set>
                                    <p:animEffect filter="fade" transition="in">
                                      <p:cBhvr>
                                        <p:cTn dur="500"/>
                                        <p:tgtEl>
                                          <p:spTgt spid="5968"/>
                                        </p:tgtEl>
                                      </p:cBhvr>
                                    </p:animEffect>
                                  </p:childTnLst>
                                </p:cTn>
                              </p:par>
                              <p:par>
                                <p:cTn fill="hold" nodeType="withEffect" presetClass="entr" presetID="10" presetSubtype="0">
                                  <p:stCondLst>
                                    <p:cond delay="0"/>
                                  </p:stCondLst>
                                  <p:childTnLst>
                                    <p:set>
                                      <p:cBhvr>
                                        <p:cTn dur="1" fill="hold">
                                          <p:stCondLst>
                                            <p:cond delay="0"/>
                                          </p:stCondLst>
                                        </p:cTn>
                                        <p:tgtEl>
                                          <p:spTgt spid="5965"/>
                                        </p:tgtEl>
                                        <p:attrNameLst>
                                          <p:attrName>style.visibility</p:attrName>
                                        </p:attrNameLst>
                                      </p:cBhvr>
                                      <p:to>
                                        <p:strVal val="visible"/>
                                      </p:to>
                                    </p:set>
                                    <p:animEffect filter="fade" transition="in">
                                      <p:cBhvr>
                                        <p:cTn dur="500"/>
                                        <p:tgtEl>
                                          <p:spTgt spid="5965"/>
                                        </p:tgtEl>
                                      </p:cBhvr>
                                    </p:animEffect>
                                  </p:childTnLst>
                                </p:cTn>
                              </p:par>
                              <p:par>
                                <p:cTn fill="hold" nodeType="withEffect" presetClass="exit" presetID="10" presetSubtype="0">
                                  <p:stCondLst>
                                    <p:cond delay="0"/>
                                  </p:stCondLst>
                                  <p:childTnLst>
                                    <p:animEffect filter="fade" transition="out">
                                      <p:cBhvr>
                                        <p:cTn dur="500"/>
                                        <p:tgtEl>
                                          <p:spTgt spid="5963"/>
                                        </p:tgtEl>
                                      </p:cBhvr>
                                    </p:animEffect>
                                    <p:set>
                                      <p:cBhvr>
                                        <p:cTn dur="1" fill="hold">
                                          <p:stCondLst>
                                            <p:cond delay="500"/>
                                          </p:stCondLst>
                                        </p:cTn>
                                        <p:tgtEl>
                                          <p:spTgt spid="59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9"/>
                                        </p:tgtEl>
                                        <p:attrNameLst>
                                          <p:attrName>style.visibility</p:attrName>
                                        </p:attrNameLst>
                                      </p:cBhvr>
                                      <p:to>
                                        <p:strVal val="visible"/>
                                      </p:to>
                                    </p:set>
                                    <p:animEffect filter="fade" transition="in">
                                      <p:cBhvr>
                                        <p:cTn dur="500"/>
                                        <p:tgtEl>
                                          <p:spTgt spid="59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9" name="Shape 6009"/>
        <p:cNvGrpSpPr/>
        <p:nvPr/>
      </p:nvGrpSpPr>
      <p:grpSpPr>
        <a:xfrm>
          <a:off x="0" y="0"/>
          <a:ext cx="0" cy="0"/>
          <a:chOff x="0" y="0"/>
          <a:chExt cx="0" cy="0"/>
        </a:xfrm>
      </p:grpSpPr>
      <p:sp>
        <p:nvSpPr>
          <p:cNvPr id="6010" name="Google Shape;6010;p87"/>
          <p:cNvSpPr txBox="1"/>
          <p:nvPr>
            <p:ph type="title"/>
          </p:nvPr>
        </p:nvSpPr>
        <p:spPr>
          <a:xfrm>
            <a:off x="533400" y="228600"/>
            <a:ext cx="829786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Distributed Hash Table (DHT)</a:t>
            </a:r>
            <a:endParaRPr/>
          </a:p>
        </p:txBody>
      </p:sp>
      <p:sp>
        <p:nvSpPr>
          <p:cNvPr id="6011" name="Google Shape;6011;p87"/>
          <p:cNvSpPr txBox="1"/>
          <p:nvPr>
            <p:ph idx="1" type="body"/>
          </p:nvPr>
        </p:nvSpPr>
        <p:spPr>
          <a:xfrm>
            <a:off x="533400" y="1611312"/>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Bảng Hash</a:t>
            </a:r>
            <a:endParaRPr/>
          </a:p>
          <a:p>
            <a:pPr indent="-227330" lvl="0" marL="342900" marR="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Arial"/>
              <a:ea typeface="Arial"/>
              <a:cs typeface="Arial"/>
              <a:sym typeface="Arial"/>
            </a:endParaRPr>
          </a:p>
          <a:p>
            <a:pPr indent="-342900" lvl="0" marL="342900" marR="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Mô hình DHT </a:t>
            </a:r>
            <a:br>
              <a:rPr b="0" i="0" lang="en-US" sz="2800" u="none">
                <a:solidFill>
                  <a:schemeClr val="dk1"/>
                </a:solidFill>
                <a:latin typeface="Arial"/>
                <a:ea typeface="Arial"/>
                <a:cs typeface="Arial"/>
                <a:sym typeface="Arial"/>
              </a:rPr>
            </a:br>
            <a:endParaRPr/>
          </a:p>
          <a:p>
            <a:pPr indent="-342900" lvl="0" marL="342900" marR="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Circular DHT and overlay networks</a:t>
            </a:r>
            <a:br>
              <a:rPr b="0" i="0" lang="en-US" sz="2800" u="none">
                <a:solidFill>
                  <a:schemeClr val="dk1"/>
                </a:solidFill>
                <a:latin typeface="Arial"/>
                <a:ea typeface="Arial"/>
                <a:cs typeface="Arial"/>
                <a:sym typeface="Arial"/>
              </a:rPr>
            </a:br>
            <a:endParaRPr/>
          </a:p>
          <a:p>
            <a:pPr indent="-342900" lvl="0" marL="342900" marR="0" rtl="0" algn="l">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Peer churn </a:t>
            </a:r>
            <a:endParaRPr/>
          </a:p>
        </p:txBody>
      </p:sp>
      <p:pic>
        <p:nvPicPr>
          <p:cNvPr descr="underline_base" id="6012" name="Google Shape;6012;p87"/>
          <p:cNvPicPr preferRelativeResize="0"/>
          <p:nvPr/>
        </p:nvPicPr>
        <p:blipFill rotWithShape="1">
          <a:blip r:embed="rId3">
            <a:alphaModFix/>
          </a:blip>
          <a:srcRect b="0" l="0" r="0" t="0"/>
          <a:stretch/>
        </p:blipFill>
        <p:spPr>
          <a:xfrm>
            <a:off x="457200" y="1066800"/>
            <a:ext cx="7086600" cy="1524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7" name="Shape 6017"/>
        <p:cNvGrpSpPr/>
        <p:nvPr/>
      </p:nvGrpSpPr>
      <p:grpSpPr>
        <a:xfrm>
          <a:off x="0" y="0"/>
          <a:ext cx="0" cy="0"/>
          <a:chOff x="0" y="0"/>
          <a:chExt cx="0" cy="0"/>
        </a:xfrm>
      </p:grpSpPr>
      <p:graphicFrame>
        <p:nvGraphicFramePr>
          <p:cNvPr id="6018" name="Google Shape;6018;p88"/>
          <p:cNvGraphicFramePr/>
          <p:nvPr/>
        </p:nvGraphicFramePr>
        <p:xfrm>
          <a:off x="1676400" y="2905125"/>
          <a:ext cx="3000000" cy="3000000"/>
        </p:xfrm>
        <a:graphic>
          <a:graphicData uri="http://schemas.openxmlformats.org/drawingml/2006/table">
            <a:tbl>
              <a:tblPr>
                <a:noFill/>
                <a:tableStyleId>{13508302-0A8C-436A-AF0D-A98BE788CED9}</a:tableStyleId>
              </a:tblPr>
              <a:tblGrid>
                <a:gridCol w="2540000"/>
                <a:gridCol w="2540000"/>
              </a:tblGrid>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Key</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Value</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52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132-54-3570</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John Washington</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761-55-3791</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Diana Louise Jones</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385-41-0902</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Xiaoming Liu</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52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441-89-1956</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Rakesh Gopal</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217-66-5609</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Linda Cohen</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52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177-23-0199</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Lisa Kobayashi</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bl>
          </a:graphicData>
        </a:graphic>
      </p:graphicFrame>
      <p:sp>
        <p:nvSpPr>
          <p:cNvPr id="6019" name="Google Shape;6019;p88"/>
          <p:cNvSpPr txBox="1"/>
          <p:nvPr/>
        </p:nvSpPr>
        <p:spPr>
          <a:xfrm>
            <a:off x="122237" y="1219200"/>
            <a:ext cx="8936037" cy="21240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000"/>
              <a:buFont typeface="Arial"/>
              <a:buNone/>
            </a:pPr>
            <a:r>
              <a:rPr b="0" i="0" lang="en-US" sz="3000" u="none">
                <a:solidFill>
                  <a:schemeClr val="dk1"/>
                </a:solidFill>
                <a:latin typeface="Arial"/>
                <a:ea typeface="Arial"/>
                <a:cs typeface="Arial"/>
                <a:sym typeface="Arial"/>
              </a:rPr>
              <a:t>Cơ sở dữ liệu phân tán (</a:t>
            </a:r>
            <a:r>
              <a:rPr b="0" i="1" lang="en-US" sz="3000" u="none">
                <a:solidFill>
                  <a:srgbClr val="C00000"/>
                </a:solidFill>
                <a:latin typeface="Arial"/>
                <a:ea typeface="Arial"/>
                <a:cs typeface="Arial"/>
                <a:sym typeface="Arial"/>
              </a:rPr>
              <a:t>distributed P2P database</a:t>
            </a:r>
            <a:r>
              <a:rPr b="0" i="0" lang="en-US" sz="3000" u="none">
                <a:solidFill>
                  <a:schemeClr val="dk1"/>
                </a:solidFill>
                <a:latin typeface="Arial"/>
                <a:ea typeface="Arial"/>
                <a:cs typeface="Arial"/>
                <a:sym typeface="Arial"/>
              </a:rPr>
              <a:t>) đơn giản với cặp </a:t>
            </a:r>
            <a:r>
              <a:rPr b="0" i="0" lang="en-US" sz="3000" u="none">
                <a:solidFill>
                  <a:srgbClr val="CC0000"/>
                </a:solidFill>
                <a:latin typeface="Arial"/>
                <a:ea typeface="Arial"/>
                <a:cs typeface="Arial"/>
                <a:sym typeface="Arial"/>
              </a:rPr>
              <a:t>(key, value)</a:t>
            </a:r>
            <a:r>
              <a:rPr b="0" i="0" lang="en-US" sz="3000" u="none">
                <a:solidFill>
                  <a:schemeClr val="dk1"/>
                </a:solidFill>
                <a:latin typeface="Arial"/>
                <a:ea typeface="Arial"/>
                <a:cs typeface="Arial"/>
                <a:sym typeface="Arial"/>
              </a:rPr>
              <a:t>: </a:t>
            </a:r>
            <a:endParaRPr/>
          </a:p>
          <a:p>
            <a:pPr indent="-161925" lvl="1" marL="457200" marR="0" rtl="0" algn="just">
              <a:lnSpc>
                <a:spcPct val="100000"/>
              </a:lnSpc>
              <a:spcBef>
                <a:spcPts val="600"/>
              </a:spcBef>
              <a:spcAft>
                <a:spcPts val="0"/>
              </a:spcAft>
              <a:buClr>
                <a:schemeClr val="accent2"/>
              </a:buClr>
              <a:buSzPts val="2550"/>
              <a:buFont typeface="Arial"/>
              <a:buChar char="•"/>
            </a:pPr>
            <a:r>
              <a:rPr b="0" i="0" lang="en-US" sz="3000" u="none" cap="none" strike="noStrike">
                <a:solidFill>
                  <a:schemeClr val="dk1"/>
                </a:solidFill>
                <a:latin typeface="Arial"/>
                <a:ea typeface="Arial"/>
                <a:cs typeface="Arial"/>
                <a:sym typeface="Arial"/>
              </a:rPr>
              <a:t> Khóa (key): số an sinh xã hội; value: tên người </a:t>
            </a:r>
            <a:endParaRPr/>
          </a:p>
          <a:p>
            <a:pPr indent="0" lvl="0" marL="0" marR="0" rtl="0" algn="l">
              <a:lnSpc>
                <a:spcPct val="100000"/>
              </a:lnSpc>
              <a:spcBef>
                <a:spcPts val="0"/>
              </a:spcBef>
              <a:spcAft>
                <a:spcPts val="0"/>
              </a:spcAft>
              <a:buNone/>
            </a:pPr>
            <a:r>
              <a:t/>
            </a:r>
            <a:endParaRPr b="0" i="0" sz="3000" u="none" cap="none" strike="noStrike">
              <a:solidFill>
                <a:schemeClr val="dk1"/>
              </a:solidFill>
              <a:latin typeface="Arial"/>
              <a:ea typeface="Arial"/>
              <a:cs typeface="Arial"/>
              <a:sym typeface="Arial"/>
            </a:endParaRPr>
          </a:p>
        </p:txBody>
      </p:sp>
      <p:sp>
        <p:nvSpPr>
          <p:cNvPr id="6020" name="Google Shape;6020;p8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Cơ sở dữ liệu đơn giản</a:t>
            </a:r>
            <a:endParaRPr/>
          </a:p>
        </p:txBody>
      </p:sp>
      <p:pic>
        <p:nvPicPr>
          <p:cNvPr descr="underline_base" id="6021" name="Google Shape;6021;p88"/>
          <p:cNvPicPr preferRelativeResize="0"/>
          <p:nvPr/>
        </p:nvPicPr>
        <p:blipFill rotWithShape="1">
          <a:blip r:embed="rId3">
            <a:alphaModFix/>
          </a:blip>
          <a:srcRect b="0" l="0" r="0" t="0"/>
          <a:stretch/>
        </p:blipFill>
        <p:spPr>
          <a:xfrm>
            <a:off x="381000" y="838200"/>
            <a:ext cx="3886200" cy="152400"/>
          </a:xfrm>
          <a:prstGeom prst="rect">
            <a:avLst/>
          </a:prstGeom>
          <a:noFill/>
          <a:ln>
            <a:noFill/>
          </a:ln>
        </p:spPr>
      </p:pic>
      <p:sp>
        <p:nvSpPr>
          <p:cNvPr id="6022" name="Google Shape;6022;p88"/>
          <p:cNvSpPr txBox="1"/>
          <p:nvPr/>
        </p:nvSpPr>
        <p:spPr>
          <a:xfrm>
            <a:off x="295275" y="5611812"/>
            <a:ext cx="8763000" cy="1662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Arial"/>
              <a:buNone/>
            </a:pPr>
            <a:r>
              <a:t/>
            </a:r>
            <a:endParaRPr b="0" i="0" sz="3000" u="none">
              <a:solidFill>
                <a:schemeClr val="dk1"/>
              </a:solidFill>
              <a:latin typeface="Arial"/>
              <a:ea typeface="Arial"/>
              <a:cs typeface="Arial"/>
              <a:sym typeface="Arial"/>
            </a:endParaRPr>
          </a:p>
          <a:p>
            <a:pPr indent="-161925" lvl="1" marL="457200" marR="0" rtl="0" algn="l">
              <a:lnSpc>
                <a:spcPct val="100000"/>
              </a:lnSpc>
              <a:spcBef>
                <a:spcPts val="600"/>
              </a:spcBef>
              <a:spcAft>
                <a:spcPts val="0"/>
              </a:spcAft>
              <a:buClr>
                <a:schemeClr val="accent2"/>
              </a:buClr>
              <a:buSzPts val="2550"/>
              <a:buFont typeface="Arial"/>
              <a:buChar char="•"/>
            </a:pPr>
            <a:r>
              <a:rPr b="0" i="0" lang="en-US" sz="3000" u="none" cap="none" strike="noStrike">
                <a:solidFill>
                  <a:schemeClr val="dk1"/>
                </a:solidFill>
                <a:latin typeface="Arial"/>
                <a:ea typeface="Arial"/>
                <a:cs typeface="Arial"/>
                <a:sym typeface="Arial"/>
              </a:rPr>
              <a:t> Khóa (key): tên phim; value: địa chỉ IP</a:t>
            </a:r>
            <a:endParaRPr/>
          </a:p>
          <a:p>
            <a:pPr indent="0" lvl="0" marL="0" marR="0" rtl="0" algn="l">
              <a:lnSpc>
                <a:spcPct val="100000"/>
              </a:lnSpc>
              <a:spcBef>
                <a:spcPts val="0"/>
              </a:spcBef>
              <a:spcAft>
                <a:spcPts val="0"/>
              </a:spcAft>
              <a:buNone/>
            </a:pPr>
            <a:r>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7" name="Shape 6027"/>
        <p:cNvGrpSpPr/>
        <p:nvPr/>
      </p:nvGrpSpPr>
      <p:grpSpPr>
        <a:xfrm>
          <a:off x="0" y="0"/>
          <a:ext cx="0" cy="0"/>
          <a:chOff x="0" y="0"/>
          <a:chExt cx="0" cy="0"/>
        </a:xfrm>
      </p:grpSpPr>
      <p:graphicFrame>
        <p:nvGraphicFramePr>
          <p:cNvPr id="6028" name="Google Shape;6028;p89"/>
          <p:cNvGraphicFramePr/>
          <p:nvPr/>
        </p:nvGraphicFramePr>
        <p:xfrm>
          <a:off x="793750" y="3179762"/>
          <a:ext cx="3000000" cy="3000000"/>
        </p:xfrm>
        <a:graphic>
          <a:graphicData uri="http://schemas.openxmlformats.org/drawingml/2006/table">
            <a:tbl>
              <a:tblPr>
                <a:noFill/>
                <a:tableStyleId>{13508302-0A8C-436A-AF0D-A98BE788CED9}</a:tableStyleId>
              </a:tblPr>
              <a:tblGrid>
                <a:gridCol w="3036875"/>
                <a:gridCol w="1831975"/>
                <a:gridCol w="2433625"/>
              </a:tblGrid>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Khóa gốc (Original Key)</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Khóa (key)</a:t>
                      </a:r>
                      <a:endParaRPr/>
                    </a:p>
                  </a:txBody>
                  <a:tcPr marT="45725" marB="45725" marR="91450" marL="91450">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Giá trị</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52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132-54-3570</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8962458</a:t>
                      </a:r>
                      <a:endParaRPr/>
                    </a:p>
                  </a:txBody>
                  <a:tcPr marT="45725" marB="45725" marR="91450" marL="91450">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John Washington</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761-55-3791</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7800356</a:t>
                      </a:r>
                      <a:endParaRPr/>
                    </a:p>
                  </a:txBody>
                  <a:tcPr marT="45725" marB="45725" marR="91450" marL="91450">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Diana Louise Jones</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385-41-0902</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1567109</a:t>
                      </a:r>
                      <a:endParaRPr/>
                    </a:p>
                  </a:txBody>
                  <a:tcPr marT="45725" marB="45725" marR="91450" marL="91450">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Xiaoming Liu</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52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441-89-1956</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2360012</a:t>
                      </a:r>
                      <a:endParaRPr/>
                    </a:p>
                  </a:txBody>
                  <a:tcPr marT="45725" marB="45725" marR="91450" marL="91450">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Rakesh Gopal</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217-66-5609</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5430938</a:t>
                      </a:r>
                      <a:endParaRPr/>
                    </a:p>
                  </a:txBody>
                  <a:tcPr marT="45725" marB="45725" marR="91450" marL="91450">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Linda Cohen</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52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r h="396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177-23-0199</a:t>
                      </a:r>
                      <a:endParaRPr/>
                    </a:p>
                  </a:txBody>
                  <a:tcPr marT="45725" marB="45725" marR="91450" marL="91450">
                    <a:lnL cap="flat" cmpd="sng" w="12700">
                      <a:solidFill>
                        <a:schemeClr val="accent2"/>
                      </a:solidFill>
                      <a:prstDash val="solid"/>
                      <a:round/>
                      <a:headEnd len="sm" w="sm" type="none"/>
                      <a:tailEnd len="sm" w="sm" type="none"/>
                    </a:lnL>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9290124</a:t>
                      </a:r>
                      <a:endParaRPr/>
                    </a:p>
                  </a:txBody>
                  <a:tcPr marT="45725" marB="45725" marR="91450" marL="91450">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Lisa Kobayashi</a:t>
                      </a:r>
                      <a:endParaRPr/>
                    </a:p>
                  </a:txBody>
                  <a:tcPr marT="45725" marB="45725" marR="91450" marL="91450">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lt1"/>
                    </a:solidFill>
                  </a:tcPr>
                </a:tc>
              </a:tr>
            </a:tbl>
          </a:graphicData>
        </a:graphic>
      </p:graphicFrame>
      <p:sp>
        <p:nvSpPr>
          <p:cNvPr id="6029" name="Google Shape;6029;p89"/>
          <p:cNvSpPr txBox="1"/>
          <p:nvPr/>
        </p:nvSpPr>
        <p:spPr>
          <a:xfrm>
            <a:off x="381000" y="1143000"/>
            <a:ext cx="8077200" cy="2036762"/>
          </a:xfrm>
          <a:prstGeom prst="rect">
            <a:avLst/>
          </a:prstGeom>
          <a:noFill/>
          <a:ln>
            <a:noFill/>
          </a:ln>
        </p:spPr>
        <p:txBody>
          <a:bodyPr anchorCtr="0" anchor="t" bIns="45700" lIns="91425" spcFirstLastPara="1" rIns="91425" wrap="square" tIns="45700">
            <a:spAutoFit/>
          </a:bodyPr>
          <a:lstStyle/>
          <a:p>
            <a:pPr indent="-172720" lvl="0" marL="0" marR="0" rtl="0" algn="l">
              <a:lnSpc>
                <a:spcPct val="100000"/>
              </a:lnSpc>
              <a:spcBef>
                <a:spcPts val="0"/>
              </a:spcBef>
              <a:spcAft>
                <a:spcPts val="0"/>
              </a:spcAft>
              <a:buClr>
                <a:schemeClr val="accent2"/>
              </a:buClr>
              <a:buSzPts val="2720"/>
              <a:buFont typeface="Arial"/>
              <a:buChar char="•"/>
            </a:pPr>
            <a:r>
              <a:rPr b="0" i="0" lang="en-US" sz="3200" u="none">
                <a:solidFill>
                  <a:schemeClr val="dk1"/>
                </a:solidFill>
                <a:latin typeface="Arial"/>
                <a:ea typeface="Arial"/>
                <a:cs typeface="Arial"/>
                <a:sym typeface="Arial"/>
              </a:rPr>
              <a:t> Thuận tiện hơn để lưu trữ và tìm kiếm trên đại diện số của khóa (key)</a:t>
            </a:r>
            <a:endParaRPr/>
          </a:p>
          <a:p>
            <a:pPr indent="-172720" lvl="0" marL="0" marR="0" rtl="0" algn="l">
              <a:lnSpc>
                <a:spcPct val="100000"/>
              </a:lnSpc>
              <a:spcBef>
                <a:spcPts val="640"/>
              </a:spcBef>
              <a:spcAft>
                <a:spcPts val="0"/>
              </a:spcAft>
              <a:buClr>
                <a:schemeClr val="accent2"/>
              </a:buClr>
              <a:buSzPts val="2720"/>
              <a:buFont typeface="Arial"/>
              <a:buChar char="•"/>
            </a:pPr>
            <a:r>
              <a:rPr b="0" i="0" lang="en-US" sz="3200" u="none">
                <a:solidFill>
                  <a:schemeClr val="dk1"/>
                </a:solidFill>
                <a:latin typeface="Arial"/>
                <a:ea typeface="Arial"/>
                <a:cs typeface="Arial"/>
                <a:sym typeface="Arial"/>
              </a:rPr>
              <a:t> Khóa (key) = hash(original key)</a:t>
            </a:r>
            <a:endParaRPr/>
          </a:p>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030" name="Google Shape;6030;p8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Bảng Hash</a:t>
            </a:r>
            <a:endParaRPr/>
          </a:p>
        </p:txBody>
      </p:sp>
      <p:pic>
        <p:nvPicPr>
          <p:cNvPr descr="underline_base" id="6031" name="Google Shape;6031;p89"/>
          <p:cNvPicPr preferRelativeResize="0"/>
          <p:nvPr/>
        </p:nvPicPr>
        <p:blipFill rotWithShape="1">
          <a:blip r:embed="rId3">
            <a:alphaModFix/>
          </a:blip>
          <a:srcRect b="0" l="0" r="0" t="0"/>
          <a:stretch/>
        </p:blipFill>
        <p:spPr>
          <a:xfrm>
            <a:off x="381000" y="838200"/>
            <a:ext cx="2667000" cy="15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lớp ứng dụng</a:t>
            </a:r>
            <a:endParaRPr/>
          </a:p>
        </p:txBody>
      </p:sp>
      <p:sp>
        <p:nvSpPr>
          <p:cNvPr id="872" name="Google Shape;872;p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2-</a:t>
            </a:r>
            <a:fld id="{00000000-1234-1234-1234-123412341234}" type="slidenum">
              <a:rPr b="0" i="0" lang="en-US" sz="1200" u="none">
                <a:solidFill>
                  <a:schemeClr val="dk1"/>
                </a:solidFill>
                <a:latin typeface="Arial"/>
                <a:ea typeface="Arial"/>
                <a:cs typeface="Arial"/>
                <a:sym typeface="Arial"/>
              </a:rPr>
              <a:t>‹#›</a:t>
            </a:fld>
            <a:endParaRPr/>
          </a:p>
        </p:txBody>
      </p:sp>
      <p:grpSp>
        <p:nvGrpSpPr>
          <p:cNvPr id="873" name="Google Shape;873;p9"/>
          <p:cNvGrpSpPr/>
          <p:nvPr/>
        </p:nvGrpSpPr>
        <p:grpSpPr>
          <a:xfrm>
            <a:off x="542925" y="1492250"/>
            <a:ext cx="3540125" cy="4545012"/>
            <a:chOff x="3277" y="974"/>
            <a:chExt cx="2230" cy="2863"/>
          </a:xfrm>
        </p:grpSpPr>
        <p:sp>
          <p:nvSpPr>
            <p:cNvPr id="874" name="Google Shape;874;p9"/>
            <p:cNvSpPr/>
            <p:nvPr/>
          </p:nvSpPr>
          <p:spPr>
            <a:xfrm>
              <a:off x="3277" y="1079"/>
              <a:ext cx="1094" cy="675"/>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875" name="Google Shape;875;p9"/>
            <p:cNvGrpSpPr/>
            <p:nvPr/>
          </p:nvGrpSpPr>
          <p:grpSpPr>
            <a:xfrm>
              <a:off x="3383" y="1920"/>
              <a:ext cx="919" cy="588"/>
              <a:chOff x="2889" y="1631"/>
              <a:chExt cx="980" cy="743"/>
            </a:xfrm>
          </p:grpSpPr>
          <p:sp>
            <p:nvSpPr>
              <p:cNvPr id="876" name="Google Shape;876;p9"/>
              <p:cNvSpPr txBox="1"/>
              <p:nvPr/>
            </p:nvSpPr>
            <p:spPr>
              <a:xfrm>
                <a:off x="3046" y="1841"/>
                <a:ext cx="663" cy="533"/>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77" name="Google Shape;877;p9"/>
              <p:cNvSpPr/>
              <p:nvPr/>
            </p:nvSpPr>
            <p:spPr>
              <a:xfrm>
                <a:off x="2889" y="1631"/>
                <a:ext cx="980" cy="253"/>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878" name="Google Shape;878;p9"/>
            <p:cNvSpPr/>
            <p:nvPr/>
          </p:nvSpPr>
          <p:spPr>
            <a:xfrm>
              <a:off x="3379" y="2788"/>
              <a:ext cx="2032" cy="1049"/>
            </a:xfrm>
            <a:custGeom>
              <a:rect b="b" l="l" r="r" t="t"/>
              <a:pathLst>
                <a:path extrusionOk="0" h="1049" w="2032">
                  <a:moveTo>
                    <a:pt x="1044" y="26"/>
                  </a:moveTo>
                  <a:cubicBezTo>
                    <a:pt x="959" y="45"/>
                    <a:pt x="924" y="118"/>
                    <a:pt x="847" y="125"/>
                  </a:cubicBezTo>
                  <a:cubicBezTo>
                    <a:pt x="770" y="132"/>
                    <a:pt x="697" y="61"/>
                    <a:pt x="580" y="68"/>
                  </a:cubicBezTo>
                  <a:cubicBezTo>
                    <a:pt x="463" y="75"/>
                    <a:pt x="232" y="119"/>
                    <a:pt x="143" y="170"/>
                  </a:cubicBezTo>
                  <a:cubicBezTo>
                    <a:pt x="54" y="221"/>
                    <a:pt x="65" y="289"/>
                    <a:pt x="48" y="374"/>
                  </a:cubicBezTo>
                  <a:cubicBezTo>
                    <a:pt x="31" y="459"/>
                    <a:pt x="0" y="618"/>
                    <a:pt x="41" y="680"/>
                  </a:cubicBezTo>
                  <a:cubicBezTo>
                    <a:pt x="82" y="742"/>
                    <a:pt x="191" y="709"/>
                    <a:pt x="294" y="744"/>
                  </a:cubicBezTo>
                  <a:cubicBezTo>
                    <a:pt x="397" y="779"/>
                    <a:pt x="527" y="849"/>
                    <a:pt x="660" y="893"/>
                  </a:cubicBezTo>
                  <a:cubicBezTo>
                    <a:pt x="793" y="938"/>
                    <a:pt x="944" y="991"/>
                    <a:pt x="1088" y="1014"/>
                  </a:cubicBezTo>
                  <a:cubicBezTo>
                    <a:pt x="1232" y="1036"/>
                    <a:pt x="1401" y="1049"/>
                    <a:pt x="1525" y="1031"/>
                  </a:cubicBezTo>
                  <a:cubicBezTo>
                    <a:pt x="1649" y="1012"/>
                    <a:pt x="1749" y="960"/>
                    <a:pt x="1831" y="907"/>
                  </a:cubicBezTo>
                  <a:cubicBezTo>
                    <a:pt x="1913" y="855"/>
                    <a:pt x="1998" y="824"/>
                    <a:pt x="2015" y="714"/>
                  </a:cubicBezTo>
                  <a:cubicBezTo>
                    <a:pt x="2032" y="604"/>
                    <a:pt x="1990" y="350"/>
                    <a:pt x="1931" y="251"/>
                  </a:cubicBezTo>
                  <a:cubicBezTo>
                    <a:pt x="1872" y="151"/>
                    <a:pt x="1754" y="153"/>
                    <a:pt x="1658" y="114"/>
                  </a:cubicBezTo>
                  <a:cubicBezTo>
                    <a:pt x="1562" y="76"/>
                    <a:pt x="1457" y="30"/>
                    <a:pt x="1355" y="15"/>
                  </a:cubicBezTo>
                  <a:cubicBezTo>
                    <a:pt x="1253" y="0"/>
                    <a:pt x="1129" y="8"/>
                    <a:pt x="1044" y="26"/>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879" name="Google Shape;879;p9"/>
            <p:cNvCxnSpPr/>
            <p:nvPr/>
          </p:nvCxnSpPr>
          <p:spPr>
            <a:xfrm flipH="1" rot="5400000">
              <a:off x="4915" y="3313"/>
              <a:ext cx="285" cy="11"/>
            </a:xfrm>
            <a:prstGeom prst="straightConnector1">
              <a:avLst/>
            </a:prstGeom>
            <a:noFill/>
            <a:ln cap="flat" cmpd="sng" w="12700">
              <a:solidFill>
                <a:schemeClr val="lt2"/>
              </a:solidFill>
              <a:prstDash val="solid"/>
              <a:miter lim="800000"/>
              <a:headEnd len="med" w="med" type="none"/>
              <a:tailEnd len="med" w="med" type="none"/>
            </a:ln>
          </p:spPr>
        </p:cxnSp>
        <p:cxnSp>
          <p:nvCxnSpPr>
            <p:cNvPr id="880" name="Google Shape;880;p9"/>
            <p:cNvCxnSpPr/>
            <p:nvPr/>
          </p:nvCxnSpPr>
          <p:spPr>
            <a:xfrm flipH="1" rot="-5400000">
              <a:off x="5034" y="3429"/>
              <a:ext cx="2" cy="54"/>
            </a:xfrm>
            <a:prstGeom prst="straightConnector1">
              <a:avLst/>
            </a:prstGeom>
            <a:noFill/>
            <a:ln cap="flat" cmpd="sng" w="12700">
              <a:solidFill>
                <a:schemeClr val="lt2"/>
              </a:solidFill>
              <a:prstDash val="solid"/>
              <a:miter lim="800000"/>
              <a:headEnd len="med" w="med" type="none"/>
              <a:tailEnd len="med" w="med" type="none"/>
            </a:ln>
          </p:spPr>
        </p:cxnSp>
        <p:cxnSp>
          <p:nvCxnSpPr>
            <p:cNvPr id="881" name="Google Shape;881;p9"/>
            <p:cNvCxnSpPr/>
            <p:nvPr/>
          </p:nvCxnSpPr>
          <p:spPr>
            <a:xfrm flipH="1" rot="-5400000">
              <a:off x="5115" y="3190"/>
              <a:ext cx="96" cy="45"/>
            </a:xfrm>
            <a:prstGeom prst="straightConnector1">
              <a:avLst/>
            </a:prstGeom>
            <a:noFill/>
            <a:ln cap="flat" cmpd="sng" w="12700">
              <a:solidFill>
                <a:schemeClr val="lt2"/>
              </a:solidFill>
              <a:prstDash val="solid"/>
              <a:miter lim="800000"/>
              <a:headEnd len="med" w="med" type="none"/>
              <a:tailEnd len="med" w="med" type="none"/>
            </a:ln>
          </p:spPr>
        </p:cxnSp>
        <p:cxnSp>
          <p:nvCxnSpPr>
            <p:cNvPr id="882" name="Google Shape;882;p9"/>
            <p:cNvCxnSpPr/>
            <p:nvPr/>
          </p:nvCxnSpPr>
          <p:spPr>
            <a:xfrm>
              <a:off x="3843" y="3009"/>
              <a:ext cx="94" cy="107"/>
            </a:xfrm>
            <a:prstGeom prst="straightConnector1">
              <a:avLst/>
            </a:prstGeom>
            <a:noFill/>
            <a:ln cap="flat" cmpd="sng" w="9525">
              <a:solidFill>
                <a:schemeClr val="lt2"/>
              </a:solidFill>
              <a:prstDash val="solid"/>
              <a:miter lim="800000"/>
              <a:headEnd len="med" w="med" type="none"/>
              <a:tailEnd len="med" w="med" type="none"/>
            </a:ln>
          </p:spPr>
        </p:cxnSp>
        <p:cxnSp>
          <p:nvCxnSpPr>
            <p:cNvPr id="883" name="Google Shape;883;p9"/>
            <p:cNvCxnSpPr/>
            <p:nvPr/>
          </p:nvCxnSpPr>
          <p:spPr>
            <a:xfrm flipH="1" rot="10800000">
              <a:off x="3680" y="3150"/>
              <a:ext cx="261" cy="71"/>
            </a:xfrm>
            <a:prstGeom prst="straightConnector1">
              <a:avLst/>
            </a:prstGeom>
            <a:noFill/>
            <a:ln cap="flat" cmpd="sng" w="9525">
              <a:solidFill>
                <a:schemeClr val="lt2"/>
              </a:solidFill>
              <a:prstDash val="solid"/>
              <a:miter lim="800000"/>
              <a:headEnd len="med" w="med" type="none"/>
              <a:tailEnd len="med" w="med" type="none"/>
            </a:ln>
          </p:spPr>
        </p:cxnSp>
        <p:cxnSp>
          <p:nvCxnSpPr>
            <p:cNvPr id="884" name="Google Shape;884;p9"/>
            <p:cNvCxnSpPr/>
            <p:nvPr/>
          </p:nvCxnSpPr>
          <p:spPr>
            <a:xfrm flipH="1">
              <a:off x="3948" y="3209"/>
              <a:ext cx="98" cy="112"/>
            </a:xfrm>
            <a:prstGeom prst="straightConnector1">
              <a:avLst/>
            </a:prstGeom>
            <a:noFill/>
            <a:ln cap="flat" cmpd="sng" w="9525">
              <a:solidFill>
                <a:schemeClr val="lt2"/>
              </a:solidFill>
              <a:prstDash val="solid"/>
              <a:miter lim="800000"/>
              <a:headEnd len="med" w="med" type="none"/>
              <a:tailEnd len="med" w="med" type="none"/>
            </a:ln>
          </p:spPr>
        </p:cxnSp>
        <p:cxnSp>
          <p:nvCxnSpPr>
            <p:cNvPr id="885" name="Google Shape;885;p9"/>
            <p:cNvCxnSpPr/>
            <p:nvPr/>
          </p:nvCxnSpPr>
          <p:spPr>
            <a:xfrm rot="10800000">
              <a:off x="4132" y="3213"/>
              <a:ext cx="65" cy="109"/>
            </a:xfrm>
            <a:prstGeom prst="straightConnector1">
              <a:avLst/>
            </a:prstGeom>
            <a:noFill/>
            <a:ln cap="flat" cmpd="sng" w="9525">
              <a:solidFill>
                <a:schemeClr val="lt2"/>
              </a:solidFill>
              <a:prstDash val="solid"/>
              <a:miter lim="800000"/>
              <a:headEnd len="med" w="med" type="none"/>
              <a:tailEnd len="med" w="med" type="none"/>
            </a:ln>
          </p:spPr>
        </p:cxnSp>
        <p:cxnSp>
          <p:nvCxnSpPr>
            <p:cNvPr id="886" name="Google Shape;886;p9"/>
            <p:cNvCxnSpPr/>
            <p:nvPr/>
          </p:nvCxnSpPr>
          <p:spPr>
            <a:xfrm>
              <a:off x="4248" y="3185"/>
              <a:ext cx="317" cy="170"/>
            </a:xfrm>
            <a:prstGeom prst="straightConnector1">
              <a:avLst/>
            </a:prstGeom>
            <a:noFill/>
            <a:ln cap="flat" cmpd="sng" w="9525">
              <a:solidFill>
                <a:schemeClr val="lt2"/>
              </a:solidFill>
              <a:prstDash val="solid"/>
              <a:miter lim="800000"/>
              <a:headEnd len="med" w="med" type="none"/>
              <a:tailEnd len="med" w="med" type="none"/>
            </a:ln>
          </p:spPr>
        </p:cxnSp>
        <p:cxnSp>
          <p:nvCxnSpPr>
            <p:cNvPr id="887" name="Google Shape;887;p9"/>
            <p:cNvCxnSpPr/>
            <p:nvPr/>
          </p:nvCxnSpPr>
          <p:spPr>
            <a:xfrm>
              <a:off x="3809" y="2257"/>
              <a:ext cx="148" cy="47"/>
            </a:xfrm>
            <a:prstGeom prst="straightConnector1">
              <a:avLst/>
            </a:prstGeom>
            <a:noFill/>
            <a:ln cap="flat" cmpd="sng" w="9525">
              <a:solidFill>
                <a:schemeClr val="lt2"/>
              </a:solidFill>
              <a:prstDash val="solid"/>
              <a:miter lim="800000"/>
              <a:headEnd len="med" w="med" type="none"/>
              <a:tailEnd len="med" w="med" type="none"/>
            </a:ln>
          </p:spPr>
        </p:cxnSp>
        <p:cxnSp>
          <p:nvCxnSpPr>
            <p:cNvPr id="888" name="Google Shape;888;p9"/>
            <p:cNvCxnSpPr/>
            <p:nvPr/>
          </p:nvCxnSpPr>
          <p:spPr>
            <a:xfrm flipH="1" rot="10800000">
              <a:off x="3711" y="2354"/>
              <a:ext cx="106" cy="2"/>
            </a:xfrm>
            <a:prstGeom prst="straightConnector1">
              <a:avLst/>
            </a:prstGeom>
            <a:noFill/>
            <a:ln cap="flat" cmpd="sng" w="9525">
              <a:solidFill>
                <a:schemeClr val="lt2"/>
              </a:solidFill>
              <a:prstDash val="solid"/>
              <a:miter lim="800000"/>
              <a:headEnd len="med" w="med" type="none"/>
              <a:tailEnd len="med" w="med" type="none"/>
            </a:ln>
          </p:spPr>
        </p:cxnSp>
        <p:grpSp>
          <p:nvGrpSpPr>
            <p:cNvPr id="889" name="Google Shape;889;p9"/>
            <p:cNvGrpSpPr/>
            <p:nvPr/>
          </p:nvGrpSpPr>
          <p:grpSpPr>
            <a:xfrm>
              <a:off x="3535" y="2207"/>
              <a:ext cx="319" cy="222"/>
              <a:chOff x="2967" y="478"/>
              <a:chExt cx="788" cy="625"/>
            </a:xfrm>
          </p:grpSpPr>
          <p:pic>
            <p:nvPicPr>
              <p:cNvPr descr="access_point_stylized_small" id="890" name="Google Shape;890;p9"/>
              <p:cNvPicPr preferRelativeResize="0"/>
              <p:nvPr/>
            </p:nvPicPr>
            <p:blipFill rotWithShape="1">
              <a:blip r:embed="rId3">
                <a:alphaModFix/>
              </a:blip>
              <a:srcRect b="0" l="0" r="0" t="0"/>
              <a:stretch/>
            </p:blipFill>
            <p:spPr>
              <a:xfrm>
                <a:off x="3012" y="559"/>
                <a:ext cx="576" cy="544"/>
              </a:xfrm>
              <a:prstGeom prst="rect">
                <a:avLst/>
              </a:prstGeom>
              <a:noFill/>
              <a:ln>
                <a:noFill/>
              </a:ln>
            </p:spPr>
          </p:pic>
          <p:pic>
            <p:nvPicPr>
              <p:cNvPr descr="antenna_radiation_stylized" id="891" name="Google Shape;891;p9"/>
              <p:cNvPicPr preferRelativeResize="0"/>
              <p:nvPr/>
            </p:nvPicPr>
            <p:blipFill rotWithShape="1">
              <a:blip r:embed="rId4">
                <a:alphaModFix/>
              </a:blip>
              <a:srcRect b="0" l="0" r="0" t="0"/>
              <a:stretch/>
            </p:blipFill>
            <p:spPr>
              <a:xfrm>
                <a:off x="2967" y="478"/>
                <a:ext cx="788" cy="188"/>
              </a:xfrm>
              <a:prstGeom prst="rect">
                <a:avLst/>
              </a:prstGeom>
              <a:noFill/>
              <a:ln>
                <a:noFill/>
              </a:ln>
            </p:spPr>
          </p:pic>
        </p:grpSp>
        <p:sp>
          <p:nvSpPr>
            <p:cNvPr id="892" name="Google Shape;892;p9"/>
            <p:cNvSpPr/>
            <p:nvPr/>
          </p:nvSpPr>
          <p:spPr>
            <a:xfrm>
              <a:off x="4419" y="2224"/>
              <a:ext cx="828" cy="425"/>
            </a:xfrm>
            <a:custGeom>
              <a:rect b="b" l="l" r="r" t="t"/>
              <a:pathLst>
                <a:path extrusionOk="0" h="425" w="828">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893" name="Google Shape;893;p9"/>
            <p:cNvSpPr/>
            <p:nvPr/>
          </p:nvSpPr>
          <p:spPr>
            <a:xfrm>
              <a:off x="4417" y="1263"/>
              <a:ext cx="1090" cy="709"/>
            </a:xfrm>
            <a:custGeom>
              <a:rect b="b" l="l" r="r" t="t"/>
              <a:pathLst>
                <a:path extrusionOk="0" h="459" w="765">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chemeClr val="folHlink"/>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894" name="Google Shape;894;p9"/>
            <p:cNvCxnSpPr/>
            <p:nvPr/>
          </p:nvCxnSpPr>
          <p:spPr>
            <a:xfrm>
              <a:off x="4659" y="2404"/>
              <a:ext cx="103" cy="76"/>
            </a:xfrm>
            <a:prstGeom prst="straightConnector1">
              <a:avLst/>
            </a:prstGeom>
            <a:noFill/>
            <a:ln cap="flat" cmpd="sng" w="9525">
              <a:solidFill>
                <a:schemeClr val="lt2"/>
              </a:solidFill>
              <a:prstDash val="solid"/>
              <a:miter lim="800000"/>
              <a:headEnd len="med" w="med" type="none"/>
              <a:tailEnd len="med" w="med" type="none"/>
            </a:ln>
          </p:spPr>
        </p:cxnSp>
        <p:cxnSp>
          <p:nvCxnSpPr>
            <p:cNvPr id="895" name="Google Shape;895;p9"/>
            <p:cNvCxnSpPr/>
            <p:nvPr/>
          </p:nvCxnSpPr>
          <p:spPr>
            <a:xfrm>
              <a:off x="4720" y="2354"/>
              <a:ext cx="176" cy="0"/>
            </a:xfrm>
            <a:prstGeom prst="straightConnector1">
              <a:avLst/>
            </a:prstGeom>
            <a:noFill/>
            <a:ln cap="flat" cmpd="sng" w="9525">
              <a:solidFill>
                <a:schemeClr val="lt2"/>
              </a:solidFill>
              <a:prstDash val="solid"/>
              <a:miter lim="800000"/>
              <a:headEnd len="med" w="med" type="none"/>
              <a:tailEnd len="med" w="med" type="none"/>
            </a:ln>
          </p:spPr>
        </p:cxnSp>
        <p:cxnSp>
          <p:nvCxnSpPr>
            <p:cNvPr id="896" name="Google Shape;896;p9"/>
            <p:cNvCxnSpPr/>
            <p:nvPr/>
          </p:nvCxnSpPr>
          <p:spPr>
            <a:xfrm flipH="1" rot="10800000">
              <a:off x="4869" y="2408"/>
              <a:ext cx="85" cy="66"/>
            </a:xfrm>
            <a:prstGeom prst="straightConnector1">
              <a:avLst/>
            </a:prstGeom>
            <a:noFill/>
            <a:ln cap="flat" cmpd="sng" w="9525">
              <a:solidFill>
                <a:schemeClr val="lt2"/>
              </a:solidFill>
              <a:prstDash val="solid"/>
              <a:miter lim="800000"/>
              <a:headEnd len="med" w="med" type="none"/>
              <a:tailEnd len="med" w="med" type="none"/>
            </a:ln>
          </p:spPr>
        </p:cxnSp>
        <p:cxnSp>
          <p:nvCxnSpPr>
            <p:cNvPr id="897" name="Google Shape;897;p9"/>
            <p:cNvCxnSpPr/>
            <p:nvPr/>
          </p:nvCxnSpPr>
          <p:spPr>
            <a:xfrm>
              <a:off x="4235" y="1632"/>
              <a:ext cx="321" cy="2"/>
            </a:xfrm>
            <a:prstGeom prst="straightConnector1">
              <a:avLst/>
            </a:prstGeom>
            <a:noFill/>
            <a:ln cap="flat" cmpd="sng" w="9525">
              <a:solidFill>
                <a:srgbClr val="969696"/>
              </a:solidFill>
              <a:prstDash val="solid"/>
              <a:miter lim="800000"/>
              <a:headEnd len="med" w="med" type="none"/>
              <a:tailEnd len="med" w="med" type="none"/>
            </a:ln>
          </p:spPr>
        </p:cxnSp>
        <p:cxnSp>
          <p:nvCxnSpPr>
            <p:cNvPr id="898" name="Google Shape;898;p9"/>
            <p:cNvCxnSpPr/>
            <p:nvPr/>
          </p:nvCxnSpPr>
          <p:spPr>
            <a:xfrm>
              <a:off x="4635" y="2961"/>
              <a:ext cx="246" cy="116"/>
            </a:xfrm>
            <a:prstGeom prst="straightConnector1">
              <a:avLst/>
            </a:prstGeom>
            <a:noFill/>
            <a:ln cap="flat" cmpd="sng" w="9525">
              <a:solidFill>
                <a:schemeClr val="lt2"/>
              </a:solidFill>
              <a:prstDash val="solid"/>
              <a:miter lim="800000"/>
              <a:headEnd len="med" w="med" type="none"/>
              <a:tailEnd len="med" w="med" type="none"/>
            </a:ln>
          </p:spPr>
        </p:cxnSp>
        <p:cxnSp>
          <p:nvCxnSpPr>
            <p:cNvPr id="899" name="Google Shape;899;p9"/>
            <p:cNvCxnSpPr/>
            <p:nvPr/>
          </p:nvCxnSpPr>
          <p:spPr>
            <a:xfrm flipH="1" rot="10800000">
              <a:off x="4244" y="2953"/>
              <a:ext cx="203" cy="125"/>
            </a:xfrm>
            <a:prstGeom prst="straightConnector1">
              <a:avLst/>
            </a:prstGeom>
            <a:noFill/>
            <a:ln cap="flat" cmpd="sng" w="9525">
              <a:solidFill>
                <a:schemeClr val="lt2"/>
              </a:solidFill>
              <a:prstDash val="solid"/>
              <a:miter lim="800000"/>
              <a:headEnd len="med" w="med" type="none"/>
              <a:tailEnd len="med" w="med" type="none"/>
            </a:ln>
          </p:spPr>
        </p:cxnSp>
        <p:cxnSp>
          <p:nvCxnSpPr>
            <p:cNvPr id="900" name="Google Shape;900;p9"/>
            <p:cNvCxnSpPr/>
            <p:nvPr/>
          </p:nvCxnSpPr>
          <p:spPr>
            <a:xfrm>
              <a:off x="4271" y="3137"/>
              <a:ext cx="612" cy="0"/>
            </a:xfrm>
            <a:prstGeom prst="straightConnector1">
              <a:avLst/>
            </a:prstGeom>
            <a:noFill/>
            <a:ln cap="flat" cmpd="sng" w="9525">
              <a:solidFill>
                <a:schemeClr val="lt2"/>
              </a:solidFill>
              <a:prstDash val="solid"/>
              <a:miter lim="800000"/>
              <a:headEnd len="med" w="med" type="none"/>
              <a:tailEnd len="med" w="med" type="none"/>
            </a:ln>
          </p:spPr>
        </p:cxnSp>
        <p:cxnSp>
          <p:nvCxnSpPr>
            <p:cNvPr id="901" name="Google Shape;901;p9"/>
            <p:cNvCxnSpPr/>
            <p:nvPr/>
          </p:nvCxnSpPr>
          <p:spPr>
            <a:xfrm flipH="1" rot="10800000">
              <a:off x="4773" y="1572"/>
              <a:ext cx="78" cy="55"/>
            </a:xfrm>
            <a:prstGeom prst="straightConnector1">
              <a:avLst/>
            </a:prstGeom>
            <a:noFill/>
            <a:ln cap="flat" cmpd="sng" w="9525">
              <a:solidFill>
                <a:schemeClr val="lt2"/>
              </a:solidFill>
              <a:prstDash val="solid"/>
              <a:miter lim="800000"/>
              <a:headEnd len="med" w="med" type="none"/>
              <a:tailEnd len="med" w="med" type="none"/>
            </a:ln>
          </p:spPr>
        </p:cxnSp>
        <p:cxnSp>
          <p:nvCxnSpPr>
            <p:cNvPr id="902" name="Google Shape;902;p9"/>
            <p:cNvCxnSpPr/>
            <p:nvPr/>
          </p:nvCxnSpPr>
          <p:spPr>
            <a:xfrm>
              <a:off x="4665" y="1681"/>
              <a:ext cx="0" cy="52"/>
            </a:xfrm>
            <a:prstGeom prst="straightConnector1">
              <a:avLst/>
            </a:prstGeom>
            <a:noFill/>
            <a:ln cap="flat" cmpd="sng" w="9525">
              <a:solidFill>
                <a:srgbClr val="969696"/>
              </a:solidFill>
              <a:prstDash val="solid"/>
              <a:miter lim="800000"/>
              <a:headEnd len="med" w="med" type="none"/>
              <a:tailEnd len="med" w="med" type="none"/>
            </a:ln>
          </p:spPr>
        </p:cxnSp>
        <p:cxnSp>
          <p:nvCxnSpPr>
            <p:cNvPr id="903" name="Google Shape;903;p9"/>
            <p:cNvCxnSpPr/>
            <p:nvPr/>
          </p:nvCxnSpPr>
          <p:spPr>
            <a:xfrm flipH="1" rot="10800000">
              <a:off x="4773" y="1616"/>
              <a:ext cx="166" cy="182"/>
            </a:xfrm>
            <a:prstGeom prst="straightConnector1">
              <a:avLst/>
            </a:prstGeom>
            <a:noFill/>
            <a:ln cap="flat" cmpd="sng" w="9525">
              <a:solidFill>
                <a:schemeClr val="lt2"/>
              </a:solidFill>
              <a:prstDash val="solid"/>
              <a:miter lim="800000"/>
              <a:headEnd len="med" w="med" type="none"/>
              <a:tailEnd len="med" w="med" type="none"/>
            </a:ln>
          </p:spPr>
        </p:cxnSp>
        <p:cxnSp>
          <p:nvCxnSpPr>
            <p:cNvPr id="904" name="Google Shape;904;p9"/>
            <p:cNvCxnSpPr/>
            <p:nvPr/>
          </p:nvCxnSpPr>
          <p:spPr>
            <a:xfrm>
              <a:off x="5003" y="1615"/>
              <a:ext cx="0" cy="124"/>
            </a:xfrm>
            <a:prstGeom prst="straightConnector1">
              <a:avLst/>
            </a:prstGeom>
            <a:noFill/>
            <a:ln cap="flat" cmpd="sng" w="9525">
              <a:solidFill>
                <a:schemeClr val="lt2"/>
              </a:solidFill>
              <a:prstDash val="solid"/>
              <a:miter lim="800000"/>
              <a:headEnd len="med" w="med" type="none"/>
              <a:tailEnd len="med" w="med" type="none"/>
            </a:ln>
          </p:spPr>
        </p:cxnSp>
        <p:cxnSp>
          <p:nvCxnSpPr>
            <p:cNvPr id="905" name="Google Shape;905;p9"/>
            <p:cNvCxnSpPr/>
            <p:nvPr/>
          </p:nvCxnSpPr>
          <p:spPr>
            <a:xfrm>
              <a:off x="4785" y="1808"/>
              <a:ext cx="119" cy="0"/>
            </a:xfrm>
            <a:prstGeom prst="straightConnector1">
              <a:avLst/>
            </a:prstGeom>
            <a:noFill/>
            <a:ln cap="flat" cmpd="sng" w="9525">
              <a:solidFill>
                <a:schemeClr val="lt2"/>
              </a:solidFill>
              <a:prstDash val="solid"/>
              <a:miter lim="800000"/>
              <a:headEnd len="med" w="med" type="none"/>
              <a:tailEnd len="med" w="med" type="none"/>
            </a:ln>
          </p:spPr>
        </p:cxnSp>
        <p:cxnSp>
          <p:nvCxnSpPr>
            <p:cNvPr id="906" name="Google Shape;906;p9"/>
            <p:cNvCxnSpPr/>
            <p:nvPr/>
          </p:nvCxnSpPr>
          <p:spPr>
            <a:xfrm>
              <a:off x="5134" y="1802"/>
              <a:ext cx="112" cy="0"/>
            </a:xfrm>
            <a:prstGeom prst="straightConnector1">
              <a:avLst/>
            </a:prstGeom>
            <a:noFill/>
            <a:ln cap="flat" cmpd="sng" w="9525">
              <a:solidFill>
                <a:schemeClr val="lt2"/>
              </a:solidFill>
              <a:prstDash val="solid"/>
              <a:miter lim="800000"/>
              <a:headEnd len="med" w="med" type="none"/>
              <a:tailEnd len="med" w="med" type="none"/>
            </a:ln>
          </p:spPr>
        </p:cxnSp>
        <p:cxnSp>
          <p:nvCxnSpPr>
            <p:cNvPr id="907" name="Google Shape;907;p9"/>
            <p:cNvCxnSpPr/>
            <p:nvPr/>
          </p:nvCxnSpPr>
          <p:spPr>
            <a:xfrm flipH="1">
              <a:off x="4596" y="1850"/>
              <a:ext cx="62" cy="444"/>
            </a:xfrm>
            <a:prstGeom prst="straightConnector1">
              <a:avLst/>
            </a:prstGeom>
            <a:noFill/>
            <a:ln cap="flat" cmpd="sng" w="9525">
              <a:solidFill>
                <a:srgbClr val="969696"/>
              </a:solidFill>
              <a:prstDash val="solid"/>
              <a:miter lim="800000"/>
              <a:headEnd len="med" w="med" type="none"/>
              <a:tailEnd len="med" w="med" type="none"/>
            </a:ln>
          </p:spPr>
        </p:cxnSp>
        <p:cxnSp>
          <p:nvCxnSpPr>
            <p:cNvPr id="908" name="Google Shape;908;p9"/>
            <p:cNvCxnSpPr/>
            <p:nvPr/>
          </p:nvCxnSpPr>
          <p:spPr>
            <a:xfrm flipH="1">
              <a:off x="4969" y="1850"/>
              <a:ext cx="70" cy="458"/>
            </a:xfrm>
            <a:prstGeom prst="straightConnector1">
              <a:avLst/>
            </a:prstGeom>
            <a:noFill/>
            <a:ln cap="flat" cmpd="sng" w="9525">
              <a:solidFill>
                <a:schemeClr val="lt2"/>
              </a:solidFill>
              <a:prstDash val="solid"/>
              <a:miter lim="800000"/>
              <a:headEnd len="med" w="med" type="none"/>
              <a:tailEnd len="med" w="med" type="none"/>
            </a:ln>
          </p:spPr>
        </p:cxnSp>
        <p:cxnSp>
          <p:nvCxnSpPr>
            <p:cNvPr id="909" name="Google Shape;909;p9"/>
            <p:cNvCxnSpPr/>
            <p:nvPr/>
          </p:nvCxnSpPr>
          <p:spPr>
            <a:xfrm flipH="1" rot="10800000">
              <a:off x="4581" y="2569"/>
              <a:ext cx="143" cy="275"/>
            </a:xfrm>
            <a:prstGeom prst="straightConnector1">
              <a:avLst/>
            </a:prstGeom>
            <a:noFill/>
            <a:ln cap="flat" cmpd="sng" w="9525">
              <a:solidFill>
                <a:schemeClr val="lt2"/>
              </a:solidFill>
              <a:prstDash val="solid"/>
              <a:miter lim="800000"/>
              <a:headEnd len="med" w="med" type="none"/>
              <a:tailEnd len="med" w="med" type="none"/>
            </a:ln>
          </p:spPr>
        </p:cxnSp>
        <p:cxnSp>
          <p:nvCxnSpPr>
            <p:cNvPr id="910" name="Google Shape;910;p9"/>
            <p:cNvCxnSpPr/>
            <p:nvPr/>
          </p:nvCxnSpPr>
          <p:spPr>
            <a:xfrm>
              <a:off x="5257" y="1801"/>
              <a:ext cx="112" cy="0"/>
            </a:xfrm>
            <a:prstGeom prst="straightConnector1">
              <a:avLst/>
            </a:prstGeom>
            <a:noFill/>
            <a:ln cap="flat" cmpd="sng" w="9525">
              <a:solidFill>
                <a:schemeClr val="lt2"/>
              </a:solidFill>
              <a:prstDash val="solid"/>
              <a:miter lim="800000"/>
              <a:headEnd len="med" w="med" type="none"/>
              <a:tailEnd len="med" w="med" type="none"/>
            </a:ln>
          </p:spPr>
        </p:cxnSp>
        <p:grpSp>
          <p:nvGrpSpPr>
            <p:cNvPr id="911" name="Google Shape;911;p9"/>
            <p:cNvGrpSpPr/>
            <p:nvPr/>
          </p:nvGrpSpPr>
          <p:grpSpPr>
            <a:xfrm>
              <a:off x="3813" y="1163"/>
              <a:ext cx="295" cy="391"/>
              <a:chOff x="1653" y="3023"/>
              <a:chExt cx="622" cy="911"/>
            </a:xfrm>
          </p:grpSpPr>
          <p:cxnSp>
            <p:nvCxnSpPr>
              <p:cNvPr id="912" name="Google Shape;912;p9"/>
              <p:cNvCxnSpPr/>
              <p:nvPr/>
            </p:nvCxnSpPr>
            <p:spPr>
              <a:xfrm flipH="1">
                <a:off x="1766" y="3287"/>
                <a:ext cx="188" cy="586"/>
              </a:xfrm>
              <a:prstGeom prst="straightConnector1">
                <a:avLst/>
              </a:prstGeom>
              <a:noFill/>
              <a:ln cap="flat" cmpd="sng" w="19050">
                <a:solidFill>
                  <a:srgbClr val="808080"/>
                </a:solidFill>
                <a:prstDash val="solid"/>
                <a:miter lim="800000"/>
                <a:headEnd len="med" w="med" type="none"/>
                <a:tailEnd len="med" w="med" type="none"/>
              </a:ln>
            </p:spPr>
          </p:cxnSp>
          <p:cxnSp>
            <p:nvCxnSpPr>
              <p:cNvPr id="913" name="Google Shape;913;p9"/>
              <p:cNvCxnSpPr/>
              <p:nvPr/>
            </p:nvCxnSpPr>
            <p:spPr>
              <a:xfrm>
                <a:off x="1954" y="3287"/>
                <a:ext cx="188" cy="583"/>
              </a:xfrm>
              <a:prstGeom prst="straightConnector1">
                <a:avLst/>
              </a:prstGeom>
              <a:noFill/>
              <a:ln cap="flat" cmpd="sng" w="19050">
                <a:solidFill>
                  <a:srgbClr val="808080"/>
                </a:solidFill>
                <a:prstDash val="solid"/>
                <a:miter lim="800000"/>
                <a:headEnd len="med" w="med" type="none"/>
                <a:tailEnd len="med" w="med" type="none"/>
              </a:ln>
            </p:spPr>
          </p:cxnSp>
          <p:cxnSp>
            <p:nvCxnSpPr>
              <p:cNvPr id="914" name="Google Shape;914;p9"/>
              <p:cNvCxnSpPr/>
              <p:nvPr/>
            </p:nvCxnSpPr>
            <p:spPr>
              <a:xfrm>
                <a:off x="1766" y="3870"/>
                <a:ext cx="188" cy="64"/>
              </a:xfrm>
              <a:prstGeom prst="straightConnector1">
                <a:avLst/>
              </a:prstGeom>
              <a:noFill/>
              <a:ln cap="flat" cmpd="sng" w="19050">
                <a:solidFill>
                  <a:srgbClr val="808080"/>
                </a:solidFill>
                <a:prstDash val="solid"/>
                <a:miter lim="800000"/>
                <a:headEnd len="med" w="med" type="none"/>
                <a:tailEnd len="med" w="med" type="none"/>
              </a:ln>
            </p:spPr>
          </p:cxnSp>
          <p:cxnSp>
            <p:nvCxnSpPr>
              <p:cNvPr id="915" name="Google Shape;915;p9"/>
              <p:cNvCxnSpPr/>
              <p:nvPr/>
            </p:nvCxnSpPr>
            <p:spPr>
              <a:xfrm flipH="1">
                <a:off x="1954" y="3870"/>
                <a:ext cx="188" cy="64"/>
              </a:xfrm>
              <a:prstGeom prst="straightConnector1">
                <a:avLst/>
              </a:prstGeom>
              <a:noFill/>
              <a:ln cap="flat" cmpd="sng" w="19050">
                <a:solidFill>
                  <a:srgbClr val="808080"/>
                </a:solidFill>
                <a:prstDash val="solid"/>
                <a:miter lim="800000"/>
                <a:headEnd len="med" w="med" type="none"/>
                <a:tailEnd len="med" w="med" type="none"/>
              </a:ln>
            </p:spPr>
          </p:cxnSp>
          <p:cxnSp>
            <p:nvCxnSpPr>
              <p:cNvPr id="916" name="Google Shape;916;p9"/>
              <p:cNvCxnSpPr/>
              <p:nvPr/>
            </p:nvCxnSpPr>
            <p:spPr>
              <a:xfrm>
                <a:off x="1954" y="3300"/>
                <a:ext cx="0" cy="634"/>
              </a:xfrm>
              <a:prstGeom prst="straightConnector1">
                <a:avLst/>
              </a:prstGeom>
              <a:noFill/>
              <a:ln cap="flat" cmpd="sng" w="19050">
                <a:solidFill>
                  <a:srgbClr val="808080"/>
                </a:solidFill>
                <a:prstDash val="solid"/>
                <a:miter lim="800000"/>
                <a:headEnd len="med" w="med" type="none"/>
                <a:tailEnd len="med" w="med" type="none"/>
              </a:ln>
            </p:spPr>
          </p:cxnSp>
          <p:cxnSp>
            <p:nvCxnSpPr>
              <p:cNvPr id="917" name="Google Shape;917;p9"/>
              <p:cNvCxnSpPr/>
              <p:nvPr/>
            </p:nvCxnSpPr>
            <p:spPr>
              <a:xfrm flipH="1" rot="10800000">
                <a:off x="1766" y="3810"/>
                <a:ext cx="188" cy="63"/>
              </a:xfrm>
              <a:prstGeom prst="straightConnector1">
                <a:avLst/>
              </a:prstGeom>
              <a:noFill/>
              <a:ln cap="flat" cmpd="sng" w="19050">
                <a:solidFill>
                  <a:srgbClr val="808080"/>
                </a:solidFill>
                <a:prstDash val="solid"/>
                <a:miter lim="800000"/>
                <a:headEnd len="med" w="med" type="none"/>
                <a:tailEnd len="med" w="med" type="none"/>
              </a:ln>
            </p:spPr>
          </p:cxnSp>
          <p:cxnSp>
            <p:nvCxnSpPr>
              <p:cNvPr id="918" name="Google Shape;918;p9"/>
              <p:cNvCxnSpPr/>
              <p:nvPr/>
            </p:nvCxnSpPr>
            <p:spPr>
              <a:xfrm rot="10800000">
                <a:off x="1954" y="3810"/>
                <a:ext cx="188" cy="60"/>
              </a:xfrm>
              <a:prstGeom prst="straightConnector1">
                <a:avLst/>
              </a:prstGeom>
              <a:noFill/>
              <a:ln cap="flat" cmpd="sng" w="19050">
                <a:solidFill>
                  <a:srgbClr val="808080"/>
                </a:solidFill>
                <a:prstDash val="solid"/>
                <a:miter lim="800000"/>
                <a:headEnd len="med" w="med" type="none"/>
                <a:tailEnd len="med" w="med" type="none"/>
              </a:ln>
            </p:spPr>
          </p:cxnSp>
          <p:cxnSp>
            <p:nvCxnSpPr>
              <p:cNvPr id="919" name="Google Shape;919;p9"/>
              <p:cNvCxnSpPr/>
              <p:nvPr/>
            </p:nvCxnSpPr>
            <p:spPr>
              <a:xfrm>
                <a:off x="1846" y="3618"/>
                <a:ext cx="108" cy="48"/>
              </a:xfrm>
              <a:prstGeom prst="straightConnector1">
                <a:avLst/>
              </a:prstGeom>
              <a:noFill/>
              <a:ln cap="flat" cmpd="sng" w="19050">
                <a:solidFill>
                  <a:srgbClr val="808080"/>
                </a:solidFill>
                <a:prstDash val="solid"/>
                <a:miter lim="800000"/>
                <a:headEnd len="med" w="med" type="none"/>
                <a:tailEnd len="med" w="med" type="none"/>
              </a:ln>
            </p:spPr>
          </p:cxnSp>
          <p:cxnSp>
            <p:nvCxnSpPr>
              <p:cNvPr id="920" name="Google Shape;920;p9"/>
              <p:cNvCxnSpPr/>
              <p:nvPr/>
            </p:nvCxnSpPr>
            <p:spPr>
              <a:xfrm flipH="1" rot="10800000">
                <a:off x="1954" y="3618"/>
                <a:ext cx="114" cy="48"/>
              </a:xfrm>
              <a:prstGeom prst="straightConnector1">
                <a:avLst/>
              </a:prstGeom>
              <a:noFill/>
              <a:ln cap="flat" cmpd="sng" w="19050">
                <a:solidFill>
                  <a:srgbClr val="808080"/>
                </a:solidFill>
                <a:prstDash val="solid"/>
                <a:miter lim="800000"/>
                <a:headEnd len="med" w="med" type="none"/>
                <a:tailEnd len="med" w="med" type="none"/>
              </a:ln>
            </p:spPr>
          </p:cxnSp>
          <p:cxnSp>
            <p:nvCxnSpPr>
              <p:cNvPr id="921" name="Google Shape;921;p9"/>
              <p:cNvCxnSpPr/>
              <p:nvPr/>
            </p:nvCxnSpPr>
            <p:spPr>
              <a:xfrm>
                <a:off x="1810" y="3704"/>
                <a:ext cx="139" cy="65"/>
              </a:xfrm>
              <a:prstGeom prst="straightConnector1">
                <a:avLst/>
              </a:prstGeom>
              <a:noFill/>
              <a:ln cap="flat" cmpd="sng" w="19050">
                <a:solidFill>
                  <a:srgbClr val="808080"/>
                </a:solidFill>
                <a:prstDash val="solid"/>
                <a:miter lim="800000"/>
                <a:headEnd len="med" w="med" type="none"/>
                <a:tailEnd len="med" w="med" type="none"/>
              </a:ln>
            </p:spPr>
          </p:cxnSp>
          <p:cxnSp>
            <p:nvCxnSpPr>
              <p:cNvPr id="922" name="Google Shape;922;p9"/>
              <p:cNvCxnSpPr/>
              <p:nvPr/>
            </p:nvCxnSpPr>
            <p:spPr>
              <a:xfrm flipH="1" rot="10800000">
                <a:off x="1954" y="3717"/>
                <a:ext cx="140" cy="57"/>
              </a:xfrm>
              <a:prstGeom prst="straightConnector1">
                <a:avLst/>
              </a:prstGeom>
              <a:noFill/>
              <a:ln cap="flat" cmpd="sng" w="19050">
                <a:solidFill>
                  <a:srgbClr val="808080"/>
                </a:solidFill>
                <a:prstDash val="solid"/>
                <a:miter lim="800000"/>
                <a:headEnd len="med" w="med" type="none"/>
                <a:tailEnd len="med" w="med" type="none"/>
              </a:ln>
            </p:spPr>
          </p:cxnSp>
          <p:cxnSp>
            <p:nvCxnSpPr>
              <p:cNvPr id="923" name="Google Shape;923;p9"/>
              <p:cNvCxnSpPr/>
              <p:nvPr/>
            </p:nvCxnSpPr>
            <p:spPr>
              <a:xfrm flipH="1" rot="10800000">
                <a:off x="1954" y="3530"/>
                <a:ext cx="72" cy="24"/>
              </a:xfrm>
              <a:prstGeom prst="straightConnector1">
                <a:avLst/>
              </a:prstGeom>
              <a:noFill/>
              <a:ln cap="flat" cmpd="sng" w="19050">
                <a:solidFill>
                  <a:srgbClr val="808080"/>
                </a:solidFill>
                <a:prstDash val="solid"/>
                <a:miter lim="800000"/>
                <a:headEnd len="med" w="med" type="none"/>
                <a:tailEnd len="med" w="med" type="none"/>
              </a:ln>
            </p:spPr>
          </p:cxnSp>
          <p:cxnSp>
            <p:nvCxnSpPr>
              <p:cNvPr id="924" name="Google Shape;924;p9"/>
              <p:cNvCxnSpPr/>
              <p:nvPr/>
            </p:nvCxnSpPr>
            <p:spPr>
              <a:xfrm flipH="1" rot="10800000">
                <a:off x="1954" y="3409"/>
                <a:ext cx="45" cy="18"/>
              </a:xfrm>
              <a:prstGeom prst="straightConnector1">
                <a:avLst/>
              </a:prstGeom>
              <a:noFill/>
              <a:ln cap="flat" cmpd="sng" w="19050">
                <a:solidFill>
                  <a:srgbClr val="808080"/>
                </a:solidFill>
                <a:prstDash val="solid"/>
                <a:miter lim="800000"/>
                <a:headEnd len="med" w="med" type="none"/>
                <a:tailEnd len="med" w="med" type="none"/>
              </a:ln>
            </p:spPr>
          </p:cxnSp>
          <p:cxnSp>
            <p:nvCxnSpPr>
              <p:cNvPr id="925" name="Google Shape;925;p9"/>
              <p:cNvCxnSpPr/>
              <p:nvPr/>
            </p:nvCxnSpPr>
            <p:spPr>
              <a:xfrm>
                <a:off x="1873" y="3522"/>
                <a:ext cx="87" cy="32"/>
              </a:xfrm>
              <a:prstGeom prst="straightConnector1">
                <a:avLst/>
              </a:prstGeom>
              <a:noFill/>
              <a:ln cap="flat" cmpd="sng" w="19050">
                <a:solidFill>
                  <a:srgbClr val="808080"/>
                </a:solidFill>
                <a:prstDash val="solid"/>
                <a:miter lim="800000"/>
                <a:headEnd len="med" w="med" type="none"/>
                <a:tailEnd len="med" w="med" type="none"/>
              </a:ln>
            </p:spPr>
          </p:cxnSp>
          <p:cxnSp>
            <p:nvCxnSpPr>
              <p:cNvPr id="926" name="Google Shape;926;p9"/>
              <p:cNvCxnSpPr/>
              <p:nvPr/>
            </p:nvCxnSpPr>
            <p:spPr>
              <a:xfrm>
                <a:off x="1912" y="3404"/>
                <a:ext cx="50" cy="31"/>
              </a:xfrm>
              <a:prstGeom prst="straightConnector1">
                <a:avLst/>
              </a:prstGeom>
              <a:noFill/>
              <a:ln cap="flat" cmpd="sng" w="19050">
                <a:solidFill>
                  <a:srgbClr val="808080"/>
                </a:solidFill>
                <a:prstDash val="solid"/>
                <a:miter lim="800000"/>
                <a:headEnd len="med" w="med" type="none"/>
                <a:tailEnd len="med" w="med" type="none"/>
              </a:ln>
            </p:spPr>
          </p:cxnSp>
          <p:sp>
            <p:nvSpPr>
              <p:cNvPr id="927" name="Google Shape;927;p9"/>
              <p:cNvSpPr/>
              <p:nvPr/>
            </p:nvSpPr>
            <p:spPr>
              <a:xfrm>
                <a:off x="1921" y="3233"/>
                <a:ext cx="63" cy="68"/>
              </a:xfrm>
              <a:prstGeom prst="ellipse">
                <a:avLst/>
              </a:prstGeom>
              <a:solidFill>
                <a:srgbClr val="808080"/>
              </a:solidFill>
              <a:ln cap="flat" cmpd="sng" w="9525">
                <a:solidFill>
                  <a:srgbClr val="80808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cell_tower_radiation_gray" id="928" name="Google Shape;928;p9"/>
              <p:cNvPicPr preferRelativeResize="0"/>
              <p:nvPr/>
            </p:nvPicPr>
            <p:blipFill rotWithShape="1">
              <a:blip r:embed="rId5">
                <a:alphaModFix/>
              </a:blip>
              <a:srcRect b="0" l="0" r="0" t="0"/>
              <a:stretch/>
            </p:blipFill>
            <p:spPr>
              <a:xfrm>
                <a:off x="1653" y="3023"/>
                <a:ext cx="622" cy="503"/>
              </a:xfrm>
              <a:prstGeom prst="rect">
                <a:avLst/>
              </a:prstGeom>
              <a:noFill/>
              <a:ln>
                <a:noFill/>
              </a:ln>
            </p:spPr>
          </p:pic>
        </p:grpSp>
        <p:grpSp>
          <p:nvGrpSpPr>
            <p:cNvPr id="929" name="Google Shape;929;p9"/>
            <p:cNvGrpSpPr/>
            <p:nvPr/>
          </p:nvGrpSpPr>
          <p:grpSpPr>
            <a:xfrm>
              <a:off x="3962" y="1516"/>
              <a:ext cx="286" cy="160"/>
              <a:chOff x="3843" y="1516"/>
              <a:chExt cx="286" cy="160"/>
            </a:xfrm>
          </p:grpSpPr>
          <p:cxnSp>
            <p:nvCxnSpPr>
              <p:cNvPr id="930" name="Google Shape;930;p9"/>
              <p:cNvCxnSpPr/>
              <p:nvPr/>
            </p:nvCxnSpPr>
            <p:spPr>
              <a:xfrm>
                <a:off x="3843" y="1516"/>
                <a:ext cx="96" cy="60"/>
              </a:xfrm>
              <a:prstGeom prst="straightConnector1">
                <a:avLst/>
              </a:prstGeom>
              <a:noFill/>
              <a:ln cap="flat" cmpd="sng" w="9525">
                <a:solidFill>
                  <a:srgbClr val="969696"/>
                </a:solidFill>
                <a:prstDash val="solid"/>
                <a:miter lim="800000"/>
                <a:headEnd len="med" w="med" type="none"/>
                <a:tailEnd len="med" w="med" type="none"/>
              </a:ln>
            </p:spPr>
          </p:cxnSp>
          <p:sp>
            <p:nvSpPr>
              <p:cNvPr id="931" name="Google Shape;931;p9"/>
              <p:cNvSpPr/>
              <p:nvPr/>
            </p:nvSpPr>
            <p:spPr>
              <a:xfrm>
                <a:off x="3884" y="1616"/>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32" name="Google Shape;932;p9"/>
              <p:cNvSpPr txBox="1"/>
              <p:nvPr/>
            </p:nvSpPr>
            <p:spPr>
              <a:xfrm>
                <a:off x="3884" y="1610"/>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33" name="Google Shape;933;p9"/>
              <p:cNvSpPr/>
              <p:nvPr/>
            </p:nvSpPr>
            <p:spPr>
              <a:xfrm>
                <a:off x="3883" y="1569"/>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934" name="Google Shape;934;p9"/>
              <p:cNvGrpSpPr/>
              <p:nvPr/>
            </p:nvGrpSpPr>
            <p:grpSpPr>
              <a:xfrm>
                <a:off x="3932" y="1587"/>
                <a:ext cx="138" cy="33"/>
                <a:chOff x="2468" y="1332"/>
                <a:chExt cx="310" cy="60"/>
              </a:xfrm>
            </p:grpSpPr>
            <p:sp>
              <p:nvSpPr>
                <p:cNvPr id="935" name="Google Shape;935;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36" name="Google Shape;936;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937" name="Google Shape;937;p9"/>
              <p:cNvCxnSpPr/>
              <p:nvPr/>
            </p:nvCxnSpPr>
            <p:spPr>
              <a:xfrm>
                <a:off x="3884" y="1602"/>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938" name="Google Shape;938;p9"/>
              <p:cNvCxnSpPr/>
              <p:nvPr/>
            </p:nvCxnSpPr>
            <p:spPr>
              <a:xfrm>
                <a:off x="4127" y="1604"/>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939" name="Google Shape;939;p9"/>
            <p:cNvGrpSpPr/>
            <p:nvPr/>
          </p:nvGrpSpPr>
          <p:grpSpPr>
            <a:xfrm>
              <a:off x="4537" y="1571"/>
              <a:ext cx="246" cy="110"/>
              <a:chOff x="4334" y="1470"/>
              <a:chExt cx="246" cy="107"/>
            </a:xfrm>
          </p:grpSpPr>
          <p:sp>
            <p:nvSpPr>
              <p:cNvPr id="940" name="Google Shape;940;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41" name="Google Shape;941;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42" name="Google Shape;942;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943" name="Google Shape;943;p9"/>
              <p:cNvGrpSpPr/>
              <p:nvPr/>
            </p:nvGrpSpPr>
            <p:grpSpPr>
              <a:xfrm>
                <a:off x="4383" y="1488"/>
                <a:ext cx="138" cy="33"/>
                <a:chOff x="2468" y="1332"/>
                <a:chExt cx="310" cy="60"/>
              </a:xfrm>
            </p:grpSpPr>
            <p:sp>
              <p:nvSpPr>
                <p:cNvPr id="944" name="Google Shape;944;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45" name="Google Shape;945;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946" name="Google Shape;946;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947" name="Google Shape;947;p9"/>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948" name="Google Shape;948;p9"/>
            <p:cNvGrpSpPr/>
            <p:nvPr/>
          </p:nvGrpSpPr>
          <p:grpSpPr>
            <a:xfrm>
              <a:off x="4544" y="1737"/>
              <a:ext cx="246" cy="110"/>
              <a:chOff x="4334" y="1470"/>
              <a:chExt cx="246" cy="107"/>
            </a:xfrm>
          </p:grpSpPr>
          <p:sp>
            <p:nvSpPr>
              <p:cNvPr id="949" name="Google Shape;949;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50" name="Google Shape;950;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51" name="Google Shape;951;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952" name="Google Shape;952;p9"/>
              <p:cNvGrpSpPr/>
              <p:nvPr/>
            </p:nvGrpSpPr>
            <p:grpSpPr>
              <a:xfrm>
                <a:off x="4383" y="1488"/>
                <a:ext cx="138" cy="33"/>
                <a:chOff x="2468" y="1332"/>
                <a:chExt cx="310" cy="60"/>
              </a:xfrm>
            </p:grpSpPr>
            <p:sp>
              <p:nvSpPr>
                <p:cNvPr id="953" name="Google Shape;953;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54" name="Google Shape;954;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955" name="Google Shape;955;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956" name="Google Shape;956;p9"/>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957" name="Google Shape;957;p9"/>
            <p:cNvGrpSpPr/>
            <p:nvPr/>
          </p:nvGrpSpPr>
          <p:grpSpPr>
            <a:xfrm>
              <a:off x="4890" y="1738"/>
              <a:ext cx="246" cy="110"/>
              <a:chOff x="4334" y="1470"/>
              <a:chExt cx="246" cy="107"/>
            </a:xfrm>
          </p:grpSpPr>
          <p:sp>
            <p:nvSpPr>
              <p:cNvPr id="958" name="Google Shape;958;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59" name="Google Shape;959;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60" name="Google Shape;960;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961" name="Google Shape;961;p9"/>
              <p:cNvGrpSpPr/>
              <p:nvPr/>
            </p:nvGrpSpPr>
            <p:grpSpPr>
              <a:xfrm>
                <a:off x="4383" y="1488"/>
                <a:ext cx="138" cy="33"/>
                <a:chOff x="2468" y="1332"/>
                <a:chExt cx="310" cy="60"/>
              </a:xfrm>
            </p:grpSpPr>
            <p:sp>
              <p:nvSpPr>
                <p:cNvPr id="962" name="Google Shape;962;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63" name="Google Shape;963;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964" name="Google Shape;964;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965" name="Google Shape;965;p9"/>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966" name="Google Shape;966;p9"/>
            <p:cNvGrpSpPr/>
            <p:nvPr/>
          </p:nvGrpSpPr>
          <p:grpSpPr>
            <a:xfrm>
              <a:off x="4844" y="1508"/>
              <a:ext cx="246" cy="110"/>
              <a:chOff x="4334" y="1470"/>
              <a:chExt cx="246" cy="107"/>
            </a:xfrm>
          </p:grpSpPr>
          <p:sp>
            <p:nvSpPr>
              <p:cNvPr id="967" name="Google Shape;967;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68" name="Google Shape;968;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69" name="Google Shape;969;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970" name="Google Shape;970;p9"/>
              <p:cNvGrpSpPr/>
              <p:nvPr/>
            </p:nvGrpSpPr>
            <p:grpSpPr>
              <a:xfrm>
                <a:off x="4383" y="1488"/>
                <a:ext cx="138" cy="33"/>
                <a:chOff x="2468" y="1332"/>
                <a:chExt cx="310" cy="60"/>
              </a:xfrm>
            </p:grpSpPr>
            <p:sp>
              <p:nvSpPr>
                <p:cNvPr id="971" name="Google Shape;971;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72" name="Google Shape;972;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973" name="Google Shape;973;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974" name="Google Shape;974;p9"/>
              <p:cNvCxnSpPr/>
              <p:nvPr/>
            </p:nvCxnSpPr>
            <p:spPr>
              <a:xfrm>
                <a:off x="4578" y="1505"/>
                <a:ext cx="0" cy="46"/>
              </a:xfrm>
              <a:prstGeom prst="straightConnector1">
                <a:avLst/>
              </a:prstGeom>
              <a:noFill/>
              <a:ln cap="flat" cmpd="sng" w="9525">
                <a:solidFill>
                  <a:schemeClr val="lt2"/>
                </a:solidFill>
                <a:prstDash val="solid"/>
                <a:miter lim="800000"/>
                <a:headEnd len="med" w="med" type="none"/>
                <a:tailEnd len="med" w="med" type="none"/>
              </a:ln>
            </p:spPr>
          </p:cxnSp>
        </p:grpSp>
        <p:grpSp>
          <p:nvGrpSpPr>
            <p:cNvPr id="975" name="Google Shape;975;p9"/>
            <p:cNvGrpSpPr/>
            <p:nvPr/>
          </p:nvGrpSpPr>
          <p:grpSpPr>
            <a:xfrm>
              <a:off x="4874" y="2296"/>
              <a:ext cx="310" cy="130"/>
              <a:chOff x="4334" y="1470"/>
              <a:chExt cx="246" cy="107"/>
            </a:xfrm>
          </p:grpSpPr>
          <p:sp>
            <p:nvSpPr>
              <p:cNvPr id="976" name="Google Shape;976;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77" name="Google Shape;977;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78" name="Google Shape;978;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979" name="Google Shape;979;p9"/>
              <p:cNvGrpSpPr/>
              <p:nvPr/>
            </p:nvGrpSpPr>
            <p:grpSpPr>
              <a:xfrm>
                <a:off x="4383" y="1488"/>
                <a:ext cx="138" cy="33"/>
                <a:chOff x="2468" y="1332"/>
                <a:chExt cx="310" cy="60"/>
              </a:xfrm>
            </p:grpSpPr>
            <p:sp>
              <p:nvSpPr>
                <p:cNvPr id="980" name="Google Shape;980;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81" name="Google Shape;981;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982" name="Google Shape;982;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983" name="Google Shape;983;p9"/>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cxnSp>
          <p:nvCxnSpPr>
            <p:cNvPr id="984" name="Google Shape;984;p9"/>
            <p:cNvCxnSpPr/>
            <p:nvPr/>
          </p:nvCxnSpPr>
          <p:spPr>
            <a:xfrm>
              <a:off x="4049" y="2358"/>
              <a:ext cx="428" cy="0"/>
            </a:xfrm>
            <a:prstGeom prst="straightConnector1">
              <a:avLst/>
            </a:prstGeom>
            <a:noFill/>
            <a:ln cap="flat" cmpd="sng" w="9525">
              <a:solidFill>
                <a:schemeClr val="lt2"/>
              </a:solidFill>
              <a:prstDash val="solid"/>
              <a:miter lim="800000"/>
              <a:headEnd len="med" w="med" type="none"/>
              <a:tailEnd len="med" w="med" type="none"/>
            </a:ln>
          </p:spPr>
        </p:cxnSp>
        <p:grpSp>
          <p:nvGrpSpPr>
            <p:cNvPr id="985" name="Google Shape;985;p9"/>
            <p:cNvGrpSpPr/>
            <p:nvPr/>
          </p:nvGrpSpPr>
          <p:grpSpPr>
            <a:xfrm>
              <a:off x="4464" y="2288"/>
              <a:ext cx="310" cy="130"/>
              <a:chOff x="4334" y="1470"/>
              <a:chExt cx="246" cy="107"/>
            </a:xfrm>
          </p:grpSpPr>
          <p:sp>
            <p:nvSpPr>
              <p:cNvPr id="986" name="Google Shape;986;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87" name="Google Shape;987;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88" name="Google Shape;988;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989" name="Google Shape;989;p9"/>
              <p:cNvGrpSpPr/>
              <p:nvPr/>
            </p:nvGrpSpPr>
            <p:grpSpPr>
              <a:xfrm>
                <a:off x="4383" y="1488"/>
                <a:ext cx="138" cy="33"/>
                <a:chOff x="2468" y="1332"/>
                <a:chExt cx="310" cy="60"/>
              </a:xfrm>
            </p:grpSpPr>
            <p:sp>
              <p:nvSpPr>
                <p:cNvPr id="990" name="Google Shape;990;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91" name="Google Shape;991;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992" name="Google Shape;992;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993" name="Google Shape;993;p9"/>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grpSp>
          <p:nvGrpSpPr>
            <p:cNvPr id="994" name="Google Shape;994;p9"/>
            <p:cNvGrpSpPr/>
            <p:nvPr/>
          </p:nvGrpSpPr>
          <p:grpSpPr>
            <a:xfrm>
              <a:off x="4660" y="2464"/>
              <a:ext cx="310" cy="130"/>
              <a:chOff x="4334" y="1470"/>
              <a:chExt cx="246" cy="107"/>
            </a:xfrm>
          </p:grpSpPr>
          <p:sp>
            <p:nvSpPr>
              <p:cNvPr id="995" name="Google Shape;995;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96" name="Google Shape;996;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997" name="Google Shape;997;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998" name="Google Shape;998;p9"/>
              <p:cNvGrpSpPr/>
              <p:nvPr/>
            </p:nvGrpSpPr>
            <p:grpSpPr>
              <a:xfrm>
                <a:off x="4383" y="1488"/>
                <a:ext cx="138" cy="33"/>
                <a:chOff x="2468" y="1332"/>
                <a:chExt cx="310" cy="60"/>
              </a:xfrm>
            </p:grpSpPr>
            <p:sp>
              <p:nvSpPr>
                <p:cNvPr id="999" name="Google Shape;999;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00" name="Google Shape;1000;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001" name="Google Shape;1001;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002" name="Google Shape;1002;p9"/>
              <p:cNvCxnSpPr/>
              <p:nvPr/>
            </p:nvCxnSpPr>
            <p:spPr>
              <a:xfrm>
                <a:off x="4578" y="1505"/>
                <a:ext cx="0" cy="44"/>
              </a:xfrm>
              <a:prstGeom prst="straightConnector1">
                <a:avLst/>
              </a:prstGeom>
              <a:noFill/>
              <a:ln cap="flat" cmpd="sng" w="9525">
                <a:solidFill>
                  <a:schemeClr val="lt2"/>
                </a:solidFill>
                <a:prstDash val="solid"/>
                <a:miter lim="800000"/>
                <a:headEnd len="med" w="med" type="none"/>
                <a:tailEnd len="med" w="med" type="none"/>
              </a:ln>
            </p:spPr>
          </p:cxnSp>
        </p:grpSp>
        <p:grpSp>
          <p:nvGrpSpPr>
            <p:cNvPr id="1003" name="Google Shape;1003;p9"/>
            <p:cNvGrpSpPr/>
            <p:nvPr/>
          </p:nvGrpSpPr>
          <p:grpSpPr>
            <a:xfrm>
              <a:off x="4782" y="3028"/>
              <a:ext cx="392" cy="154"/>
              <a:chOff x="4334" y="1470"/>
              <a:chExt cx="246" cy="107"/>
            </a:xfrm>
          </p:grpSpPr>
          <p:sp>
            <p:nvSpPr>
              <p:cNvPr id="1004" name="Google Shape;1004;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05" name="Google Shape;1005;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06" name="Google Shape;1006;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007" name="Google Shape;1007;p9"/>
              <p:cNvGrpSpPr/>
              <p:nvPr/>
            </p:nvGrpSpPr>
            <p:grpSpPr>
              <a:xfrm>
                <a:off x="4383" y="1488"/>
                <a:ext cx="138" cy="33"/>
                <a:chOff x="2468" y="1332"/>
                <a:chExt cx="310" cy="60"/>
              </a:xfrm>
            </p:grpSpPr>
            <p:sp>
              <p:nvSpPr>
                <p:cNvPr id="1008" name="Google Shape;1008;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09" name="Google Shape;1009;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010" name="Google Shape;1010;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011" name="Google Shape;1011;p9"/>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1012" name="Google Shape;1012;p9"/>
            <p:cNvGrpSpPr/>
            <p:nvPr/>
          </p:nvGrpSpPr>
          <p:grpSpPr>
            <a:xfrm>
              <a:off x="4388" y="2840"/>
              <a:ext cx="392" cy="154"/>
              <a:chOff x="4334" y="1470"/>
              <a:chExt cx="246" cy="107"/>
            </a:xfrm>
          </p:grpSpPr>
          <p:sp>
            <p:nvSpPr>
              <p:cNvPr id="1013" name="Google Shape;1013;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14" name="Google Shape;1014;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15" name="Google Shape;1015;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016" name="Google Shape;1016;p9"/>
              <p:cNvGrpSpPr/>
              <p:nvPr/>
            </p:nvGrpSpPr>
            <p:grpSpPr>
              <a:xfrm>
                <a:off x="4383" y="1488"/>
                <a:ext cx="138" cy="33"/>
                <a:chOff x="2468" y="1332"/>
                <a:chExt cx="310" cy="60"/>
              </a:xfrm>
            </p:grpSpPr>
            <p:sp>
              <p:nvSpPr>
                <p:cNvPr id="1017" name="Google Shape;1017;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18" name="Google Shape;1018;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019" name="Google Shape;1019;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020" name="Google Shape;1020;p9"/>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1021" name="Google Shape;1021;p9"/>
            <p:cNvGrpSpPr/>
            <p:nvPr/>
          </p:nvGrpSpPr>
          <p:grpSpPr>
            <a:xfrm>
              <a:off x="3932" y="3056"/>
              <a:ext cx="392" cy="154"/>
              <a:chOff x="4334" y="1470"/>
              <a:chExt cx="246" cy="107"/>
            </a:xfrm>
          </p:grpSpPr>
          <p:sp>
            <p:nvSpPr>
              <p:cNvPr id="1022" name="Google Shape;1022;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23" name="Google Shape;1023;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24" name="Google Shape;1024;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025" name="Google Shape;1025;p9"/>
              <p:cNvGrpSpPr/>
              <p:nvPr/>
            </p:nvGrpSpPr>
            <p:grpSpPr>
              <a:xfrm>
                <a:off x="4383" y="1488"/>
                <a:ext cx="138" cy="33"/>
                <a:chOff x="2468" y="1332"/>
                <a:chExt cx="310" cy="60"/>
              </a:xfrm>
            </p:grpSpPr>
            <p:sp>
              <p:nvSpPr>
                <p:cNvPr id="1026" name="Google Shape;1026;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27" name="Google Shape;1027;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028" name="Google Shape;1028;p9"/>
              <p:cNvCxnSpPr/>
              <p:nvPr/>
            </p:nvCxnSpPr>
            <p:spPr>
              <a:xfrm>
                <a:off x="4335" y="1503"/>
                <a:ext cx="0" cy="47"/>
              </a:xfrm>
              <a:prstGeom prst="straightConnector1">
                <a:avLst/>
              </a:prstGeom>
              <a:noFill/>
              <a:ln cap="flat" cmpd="sng" w="9525">
                <a:solidFill>
                  <a:schemeClr val="lt2"/>
                </a:solidFill>
                <a:prstDash val="solid"/>
                <a:miter lim="800000"/>
                <a:headEnd len="med" w="med" type="none"/>
                <a:tailEnd len="med" w="med" type="none"/>
              </a:ln>
            </p:spPr>
          </p:cxnSp>
          <p:cxnSp>
            <p:nvCxnSpPr>
              <p:cNvPr id="1029" name="Google Shape;1029;p9"/>
              <p:cNvCxnSpPr/>
              <p:nvPr/>
            </p:nvCxnSpPr>
            <p:spPr>
              <a:xfrm>
                <a:off x="4578" y="1505"/>
                <a:ext cx="0" cy="47"/>
              </a:xfrm>
              <a:prstGeom prst="straightConnector1">
                <a:avLst/>
              </a:prstGeom>
              <a:noFill/>
              <a:ln cap="flat" cmpd="sng" w="9525">
                <a:solidFill>
                  <a:schemeClr val="lt2"/>
                </a:solidFill>
                <a:prstDash val="solid"/>
                <a:miter lim="800000"/>
                <a:headEnd len="med" w="med" type="none"/>
                <a:tailEnd len="med" w="med" type="none"/>
              </a:ln>
            </p:spPr>
          </p:cxnSp>
        </p:grpSp>
        <p:grpSp>
          <p:nvGrpSpPr>
            <p:cNvPr id="1030" name="Google Shape;1030;p9"/>
            <p:cNvGrpSpPr/>
            <p:nvPr/>
          </p:nvGrpSpPr>
          <p:grpSpPr>
            <a:xfrm>
              <a:off x="3812" y="2296"/>
              <a:ext cx="246" cy="108"/>
              <a:chOff x="4334" y="1470"/>
              <a:chExt cx="246" cy="107"/>
            </a:xfrm>
          </p:grpSpPr>
          <p:sp>
            <p:nvSpPr>
              <p:cNvPr id="1031" name="Google Shape;1031;p9"/>
              <p:cNvSpPr/>
              <p:nvPr/>
            </p:nvSpPr>
            <p:spPr>
              <a:xfrm>
                <a:off x="4335" y="1517"/>
                <a:ext cx="244" cy="6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32" name="Google Shape;1032;p9"/>
              <p:cNvSpPr txBox="1"/>
              <p:nvPr/>
            </p:nvSpPr>
            <p:spPr>
              <a:xfrm>
                <a:off x="4335" y="1511"/>
                <a:ext cx="245" cy="37"/>
              </a:xfrm>
              <a:prstGeom prst="rect">
                <a:avLst/>
              </a:prstGeom>
              <a:gradFill>
                <a:gsLst>
                  <a:gs pos="0">
                    <a:schemeClr val="folHlink"/>
                  </a:gs>
                  <a:gs pos="100000">
                    <a:srgbClr val="EAEAEA"/>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33" name="Google Shape;1033;p9"/>
              <p:cNvSpPr/>
              <p:nvPr/>
            </p:nvSpPr>
            <p:spPr>
              <a:xfrm>
                <a:off x="4334" y="1470"/>
                <a:ext cx="244" cy="70"/>
              </a:xfrm>
              <a:prstGeom prst="ellipse">
                <a:avLst/>
              </a:prstGeom>
              <a:gradFill>
                <a:gsLst>
                  <a:gs pos="0">
                    <a:schemeClr val="folHlink"/>
                  </a:gs>
                  <a:gs pos="100000">
                    <a:srgbClr val="EAEAEA"/>
                  </a:gs>
                </a:gsLst>
                <a:lin ang="0" scaled="0"/>
              </a:gra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034" name="Google Shape;1034;p9"/>
              <p:cNvGrpSpPr/>
              <p:nvPr/>
            </p:nvGrpSpPr>
            <p:grpSpPr>
              <a:xfrm>
                <a:off x="4383" y="1488"/>
                <a:ext cx="138" cy="33"/>
                <a:chOff x="2468" y="1332"/>
                <a:chExt cx="310" cy="60"/>
              </a:xfrm>
            </p:grpSpPr>
            <p:sp>
              <p:nvSpPr>
                <p:cNvPr id="1035" name="Google Shape;1035;p9"/>
                <p:cNvSpPr/>
                <p:nvPr/>
              </p:nvSpPr>
              <p:spPr>
                <a:xfrm>
                  <a:off x="2468" y="1332"/>
                  <a:ext cx="310" cy="60"/>
                </a:xfrm>
                <a:custGeom>
                  <a:rect b="b" l="l" r="r" t="t"/>
                  <a:pathLst>
                    <a:path extrusionOk="0" h="60" w="310">
                      <a:moveTo>
                        <a:pt x="0" y="60"/>
                      </a:moveTo>
                      <a:lnTo>
                        <a:pt x="96" y="60"/>
                      </a:lnTo>
                      <a:lnTo>
                        <a:pt x="192" y="0"/>
                      </a:lnTo>
                      <a:lnTo>
                        <a:pt x="310" y="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36" name="Google Shape;1036;p9"/>
                <p:cNvSpPr/>
                <p:nvPr/>
              </p:nvSpPr>
              <p:spPr>
                <a:xfrm>
                  <a:off x="2482" y="1332"/>
                  <a:ext cx="282" cy="60"/>
                </a:xfrm>
                <a:custGeom>
                  <a:rect b="b" l="l" r="r" t="t"/>
                  <a:pathLst>
                    <a:path extrusionOk="0" h="60" w="282">
                      <a:moveTo>
                        <a:pt x="0" y="0"/>
                      </a:moveTo>
                      <a:lnTo>
                        <a:pt x="96" y="0"/>
                      </a:lnTo>
                      <a:lnTo>
                        <a:pt x="192" y="60"/>
                      </a:lnTo>
                      <a:lnTo>
                        <a:pt x="282" y="60"/>
                      </a:lnTo>
                    </a:path>
                  </a:pathLst>
                </a:custGeom>
                <a:gradFill>
                  <a:gsLst>
                    <a:gs pos="0">
                      <a:schemeClr val="folHlink"/>
                    </a:gs>
                    <a:gs pos="100000">
                      <a:srgbClr val="EAEAEA"/>
                    </a:gs>
                  </a:gsLst>
                  <a:lin ang="0" scaled="0"/>
                </a:gradFill>
                <a:ln cap="flat" cmpd="sng" w="12700">
                  <a:solidFill>
                    <a:schemeClr val="lt2"/>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1037" name="Google Shape;1037;p9"/>
              <p:cNvCxnSpPr/>
              <p:nvPr/>
            </p:nvCxnSpPr>
            <p:spPr>
              <a:xfrm>
                <a:off x="4335" y="1503"/>
                <a:ext cx="0" cy="50"/>
              </a:xfrm>
              <a:prstGeom prst="straightConnector1">
                <a:avLst/>
              </a:prstGeom>
              <a:noFill/>
              <a:ln cap="flat" cmpd="sng" w="9525">
                <a:solidFill>
                  <a:schemeClr val="lt2"/>
                </a:solidFill>
                <a:prstDash val="solid"/>
                <a:miter lim="800000"/>
                <a:headEnd len="med" w="med" type="none"/>
                <a:tailEnd len="med" w="med" type="none"/>
              </a:ln>
            </p:spPr>
          </p:cxnSp>
          <p:cxnSp>
            <p:nvCxnSpPr>
              <p:cNvPr id="1038" name="Google Shape;1038;p9"/>
              <p:cNvCxnSpPr/>
              <p:nvPr/>
            </p:nvCxnSpPr>
            <p:spPr>
              <a:xfrm>
                <a:off x="4578" y="1505"/>
                <a:ext cx="0" cy="49"/>
              </a:xfrm>
              <a:prstGeom prst="straightConnector1">
                <a:avLst/>
              </a:prstGeom>
              <a:noFill/>
              <a:ln cap="flat" cmpd="sng" w="9525">
                <a:solidFill>
                  <a:schemeClr val="lt2"/>
                </a:solidFill>
                <a:prstDash val="solid"/>
                <a:miter lim="800000"/>
                <a:headEnd len="med" w="med" type="none"/>
                <a:tailEnd len="med" w="med" type="none"/>
              </a:ln>
            </p:spPr>
          </p:cxnSp>
        </p:grpSp>
        <p:grpSp>
          <p:nvGrpSpPr>
            <p:cNvPr id="1039" name="Google Shape;1039;p9"/>
            <p:cNvGrpSpPr/>
            <p:nvPr/>
          </p:nvGrpSpPr>
          <p:grpSpPr>
            <a:xfrm>
              <a:off x="4511" y="3153"/>
              <a:ext cx="281" cy="266"/>
              <a:chOff x="5072" y="3611"/>
              <a:chExt cx="459" cy="380"/>
            </a:xfrm>
          </p:grpSpPr>
          <p:grpSp>
            <p:nvGrpSpPr>
              <p:cNvPr id="1040" name="Google Shape;1040;p9"/>
              <p:cNvGrpSpPr/>
              <p:nvPr/>
            </p:nvGrpSpPr>
            <p:grpSpPr>
              <a:xfrm>
                <a:off x="5144" y="3611"/>
                <a:ext cx="387" cy="99"/>
                <a:chOff x="5030" y="2639"/>
                <a:chExt cx="387" cy="99"/>
              </a:xfrm>
            </p:grpSpPr>
            <p:sp>
              <p:nvSpPr>
                <p:cNvPr id="1041" name="Google Shape;1041;p9"/>
                <p:cNvSpPr/>
                <p:nvPr/>
              </p:nvSpPr>
              <p:spPr>
                <a:xfrm>
                  <a:off x="5134" y="2657"/>
                  <a:ext cx="69" cy="55"/>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42" name="Google Shape;1042;p9"/>
                <p:cNvSpPr/>
                <p:nvPr/>
              </p:nvSpPr>
              <p:spPr>
                <a:xfrm>
                  <a:off x="5252" y="2656"/>
                  <a:ext cx="47" cy="42"/>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43" name="Google Shape;1043;p9"/>
                <p:cNvSpPr/>
                <p:nvPr/>
              </p:nvSpPr>
              <p:spPr>
                <a:xfrm>
                  <a:off x="5089" y="2646"/>
                  <a:ext cx="114" cy="88"/>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44" name="Google Shape;1044;p9"/>
                <p:cNvSpPr/>
                <p:nvPr/>
              </p:nvSpPr>
              <p:spPr>
                <a:xfrm>
                  <a:off x="5250" y="2643"/>
                  <a:ext cx="99" cy="59"/>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45" name="Google Shape;1045;p9"/>
                <p:cNvSpPr/>
                <p:nvPr/>
              </p:nvSpPr>
              <p:spPr>
                <a:xfrm>
                  <a:off x="5047" y="2671"/>
                  <a:ext cx="40" cy="55"/>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46" name="Google Shape;1046;p9"/>
                <p:cNvSpPr/>
                <p:nvPr/>
              </p:nvSpPr>
              <p:spPr>
                <a:xfrm>
                  <a:off x="5330" y="2639"/>
                  <a:ext cx="87" cy="73"/>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47" name="Google Shape;1047;p9"/>
                <p:cNvSpPr/>
                <p:nvPr/>
              </p:nvSpPr>
              <p:spPr>
                <a:xfrm>
                  <a:off x="5115" y="2660"/>
                  <a:ext cx="69" cy="55"/>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48" name="Google Shape;1048;p9"/>
                <p:cNvSpPr/>
                <p:nvPr/>
              </p:nvSpPr>
              <p:spPr>
                <a:xfrm>
                  <a:off x="5233" y="2660"/>
                  <a:ext cx="47" cy="42"/>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49" name="Google Shape;1049;p9"/>
                <p:cNvSpPr/>
                <p:nvPr/>
              </p:nvSpPr>
              <p:spPr>
                <a:xfrm>
                  <a:off x="5070" y="2650"/>
                  <a:ext cx="112" cy="88"/>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50" name="Google Shape;1050;p9"/>
                <p:cNvSpPr/>
                <p:nvPr/>
              </p:nvSpPr>
              <p:spPr>
                <a:xfrm>
                  <a:off x="5229" y="2647"/>
                  <a:ext cx="99" cy="59"/>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51" name="Google Shape;1051;p9"/>
                <p:cNvSpPr/>
                <p:nvPr/>
              </p:nvSpPr>
              <p:spPr>
                <a:xfrm>
                  <a:off x="5030" y="2680"/>
                  <a:ext cx="40" cy="54"/>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52" name="Google Shape;1052;p9"/>
                <p:cNvSpPr/>
                <p:nvPr/>
              </p:nvSpPr>
              <p:spPr>
                <a:xfrm>
                  <a:off x="5311" y="2643"/>
                  <a:ext cx="87" cy="73"/>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ccess_point_stylized_gray_small" id="1053" name="Google Shape;1053;p9"/>
              <p:cNvPicPr preferRelativeResize="0"/>
              <p:nvPr/>
            </p:nvPicPr>
            <p:blipFill rotWithShape="1">
              <a:blip r:embed="rId6">
                <a:alphaModFix/>
              </a:blip>
              <a:srcRect b="0" l="0" r="0" t="0"/>
              <a:stretch/>
            </p:blipFill>
            <p:spPr>
              <a:xfrm>
                <a:off x="5072" y="3642"/>
                <a:ext cx="430" cy="349"/>
              </a:xfrm>
              <a:prstGeom prst="rect">
                <a:avLst/>
              </a:prstGeom>
              <a:noFill/>
              <a:ln>
                <a:noFill/>
              </a:ln>
            </p:spPr>
          </p:pic>
        </p:grpSp>
        <p:grpSp>
          <p:nvGrpSpPr>
            <p:cNvPr id="1054" name="Google Shape;1054;p9"/>
            <p:cNvGrpSpPr/>
            <p:nvPr/>
          </p:nvGrpSpPr>
          <p:grpSpPr>
            <a:xfrm>
              <a:off x="3552" y="2211"/>
              <a:ext cx="251" cy="226"/>
              <a:chOff x="5072" y="3611"/>
              <a:chExt cx="459" cy="380"/>
            </a:xfrm>
          </p:grpSpPr>
          <p:grpSp>
            <p:nvGrpSpPr>
              <p:cNvPr id="1055" name="Google Shape;1055;p9"/>
              <p:cNvGrpSpPr/>
              <p:nvPr/>
            </p:nvGrpSpPr>
            <p:grpSpPr>
              <a:xfrm>
                <a:off x="5144" y="3611"/>
                <a:ext cx="387" cy="99"/>
                <a:chOff x="5030" y="2639"/>
                <a:chExt cx="387" cy="99"/>
              </a:xfrm>
            </p:grpSpPr>
            <p:sp>
              <p:nvSpPr>
                <p:cNvPr id="1056" name="Google Shape;1056;p9"/>
                <p:cNvSpPr/>
                <p:nvPr/>
              </p:nvSpPr>
              <p:spPr>
                <a:xfrm>
                  <a:off x="5134" y="2657"/>
                  <a:ext cx="69" cy="55"/>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57" name="Google Shape;1057;p9"/>
                <p:cNvSpPr/>
                <p:nvPr/>
              </p:nvSpPr>
              <p:spPr>
                <a:xfrm>
                  <a:off x="5252" y="2656"/>
                  <a:ext cx="47" cy="42"/>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58" name="Google Shape;1058;p9"/>
                <p:cNvSpPr/>
                <p:nvPr/>
              </p:nvSpPr>
              <p:spPr>
                <a:xfrm>
                  <a:off x="5089" y="2646"/>
                  <a:ext cx="114" cy="88"/>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59" name="Google Shape;1059;p9"/>
                <p:cNvSpPr/>
                <p:nvPr/>
              </p:nvSpPr>
              <p:spPr>
                <a:xfrm>
                  <a:off x="5250" y="2643"/>
                  <a:ext cx="99" cy="59"/>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60" name="Google Shape;1060;p9"/>
                <p:cNvSpPr/>
                <p:nvPr/>
              </p:nvSpPr>
              <p:spPr>
                <a:xfrm>
                  <a:off x="5047" y="2671"/>
                  <a:ext cx="40" cy="55"/>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61" name="Google Shape;1061;p9"/>
                <p:cNvSpPr/>
                <p:nvPr/>
              </p:nvSpPr>
              <p:spPr>
                <a:xfrm>
                  <a:off x="5330" y="2639"/>
                  <a:ext cx="87" cy="73"/>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62" name="Google Shape;1062;p9"/>
                <p:cNvSpPr/>
                <p:nvPr/>
              </p:nvSpPr>
              <p:spPr>
                <a:xfrm>
                  <a:off x="5115" y="2660"/>
                  <a:ext cx="69" cy="55"/>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63" name="Google Shape;1063;p9"/>
                <p:cNvSpPr/>
                <p:nvPr/>
              </p:nvSpPr>
              <p:spPr>
                <a:xfrm>
                  <a:off x="5233" y="2660"/>
                  <a:ext cx="47" cy="42"/>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64" name="Google Shape;1064;p9"/>
                <p:cNvSpPr/>
                <p:nvPr/>
              </p:nvSpPr>
              <p:spPr>
                <a:xfrm>
                  <a:off x="5070" y="2650"/>
                  <a:ext cx="112" cy="88"/>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65" name="Google Shape;1065;p9"/>
                <p:cNvSpPr/>
                <p:nvPr/>
              </p:nvSpPr>
              <p:spPr>
                <a:xfrm>
                  <a:off x="5229" y="2647"/>
                  <a:ext cx="99" cy="59"/>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66" name="Google Shape;1066;p9"/>
                <p:cNvSpPr/>
                <p:nvPr/>
              </p:nvSpPr>
              <p:spPr>
                <a:xfrm>
                  <a:off x="5030" y="2680"/>
                  <a:ext cx="40" cy="54"/>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67" name="Google Shape;1067;p9"/>
                <p:cNvSpPr/>
                <p:nvPr/>
              </p:nvSpPr>
              <p:spPr>
                <a:xfrm>
                  <a:off x="5311" y="2643"/>
                  <a:ext cx="87" cy="73"/>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access_point_stylized_gray_small" id="1068" name="Google Shape;1068;p9"/>
              <p:cNvPicPr preferRelativeResize="0"/>
              <p:nvPr/>
            </p:nvPicPr>
            <p:blipFill rotWithShape="1">
              <a:blip r:embed="rId6">
                <a:alphaModFix/>
              </a:blip>
              <a:srcRect b="0" l="0" r="0" t="0"/>
              <a:stretch/>
            </p:blipFill>
            <p:spPr>
              <a:xfrm>
                <a:off x="5072" y="3642"/>
                <a:ext cx="430" cy="349"/>
              </a:xfrm>
              <a:prstGeom prst="rect">
                <a:avLst/>
              </a:prstGeom>
              <a:noFill/>
              <a:ln>
                <a:noFill/>
              </a:ln>
            </p:spPr>
          </p:pic>
        </p:grpSp>
        <p:cxnSp>
          <p:nvCxnSpPr>
            <p:cNvPr id="1069" name="Google Shape;1069;p9"/>
            <p:cNvCxnSpPr/>
            <p:nvPr/>
          </p:nvCxnSpPr>
          <p:spPr>
            <a:xfrm flipH="1" rot="-5400000">
              <a:off x="5034" y="3427"/>
              <a:ext cx="2" cy="54"/>
            </a:xfrm>
            <a:prstGeom prst="straightConnector1">
              <a:avLst/>
            </a:prstGeom>
            <a:noFill/>
            <a:ln cap="flat" cmpd="sng" w="12700">
              <a:solidFill>
                <a:schemeClr val="lt2"/>
              </a:solidFill>
              <a:prstDash val="solid"/>
              <a:miter lim="800000"/>
              <a:headEnd len="med" w="med" type="none"/>
              <a:tailEnd len="med" w="med" type="none"/>
            </a:ln>
          </p:spPr>
        </p:cxnSp>
        <p:grpSp>
          <p:nvGrpSpPr>
            <p:cNvPr id="1070" name="Google Shape;1070;p9"/>
            <p:cNvGrpSpPr/>
            <p:nvPr/>
          </p:nvGrpSpPr>
          <p:grpSpPr>
            <a:xfrm flipH="1">
              <a:off x="3638" y="2856"/>
              <a:ext cx="261" cy="235"/>
              <a:chOff x="2839" y="3501"/>
              <a:chExt cx="755" cy="803"/>
            </a:xfrm>
          </p:grpSpPr>
          <p:pic>
            <p:nvPicPr>
              <p:cNvPr descr="desktop_computer_stylized_medium" id="1071" name="Google Shape;1071;p9"/>
              <p:cNvPicPr preferRelativeResize="0"/>
              <p:nvPr/>
            </p:nvPicPr>
            <p:blipFill rotWithShape="1">
              <a:blip r:embed="rId7">
                <a:alphaModFix/>
              </a:blip>
              <a:srcRect b="0" l="0" r="0" t="0"/>
              <a:stretch/>
            </p:blipFill>
            <p:spPr>
              <a:xfrm>
                <a:off x="2839" y="3501"/>
                <a:ext cx="755" cy="803"/>
              </a:xfrm>
              <a:prstGeom prst="rect">
                <a:avLst/>
              </a:prstGeom>
              <a:noFill/>
              <a:ln>
                <a:noFill/>
              </a:ln>
            </p:spPr>
          </p:pic>
          <p:sp>
            <p:nvSpPr>
              <p:cNvPr id="1072" name="Google Shape;1072;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073" name="Google Shape;1073;p9"/>
            <p:cNvGrpSpPr/>
            <p:nvPr/>
          </p:nvGrpSpPr>
          <p:grpSpPr>
            <a:xfrm flipH="1">
              <a:off x="3438" y="3121"/>
              <a:ext cx="304" cy="256"/>
              <a:chOff x="2839" y="3501"/>
              <a:chExt cx="755" cy="803"/>
            </a:xfrm>
          </p:grpSpPr>
          <p:pic>
            <p:nvPicPr>
              <p:cNvPr descr="desktop_computer_stylized_medium" id="1074" name="Google Shape;1074;p9"/>
              <p:cNvPicPr preferRelativeResize="0"/>
              <p:nvPr/>
            </p:nvPicPr>
            <p:blipFill rotWithShape="1">
              <a:blip r:embed="rId8">
                <a:alphaModFix/>
              </a:blip>
              <a:srcRect b="0" l="0" r="0" t="0"/>
              <a:stretch/>
            </p:blipFill>
            <p:spPr>
              <a:xfrm>
                <a:off x="2839" y="3501"/>
                <a:ext cx="755" cy="803"/>
              </a:xfrm>
              <a:prstGeom prst="rect">
                <a:avLst/>
              </a:prstGeom>
              <a:noFill/>
              <a:ln>
                <a:noFill/>
              </a:ln>
            </p:spPr>
          </p:pic>
          <p:sp>
            <p:nvSpPr>
              <p:cNvPr id="1075" name="Google Shape;1075;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076" name="Google Shape;1076;p9"/>
            <p:cNvGrpSpPr/>
            <p:nvPr/>
          </p:nvGrpSpPr>
          <p:grpSpPr>
            <a:xfrm flipH="1">
              <a:off x="3739" y="3311"/>
              <a:ext cx="269" cy="220"/>
              <a:chOff x="2839" y="3501"/>
              <a:chExt cx="755" cy="803"/>
            </a:xfrm>
          </p:grpSpPr>
          <p:pic>
            <p:nvPicPr>
              <p:cNvPr descr="desktop_computer_stylized_medium" id="1077" name="Google Shape;1077;p9"/>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1078" name="Google Shape;1078;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079" name="Google Shape;1079;p9"/>
            <p:cNvGrpSpPr/>
            <p:nvPr/>
          </p:nvGrpSpPr>
          <p:grpSpPr>
            <a:xfrm>
              <a:off x="4126" y="3300"/>
              <a:ext cx="269" cy="221"/>
              <a:chOff x="2839" y="3501"/>
              <a:chExt cx="755" cy="803"/>
            </a:xfrm>
          </p:grpSpPr>
          <p:pic>
            <p:nvPicPr>
              <p:cNvPr descr="desktop_computer_stylized_medium" id="1080" name="Google Shape;1080;p9"/>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1081" name="Google Shape;1081;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car_icon_small" id="1082" name="Google Shape;1082;p9"/>
            <p:cNvPicPr preferRelativeResize="0"/>
            <p:nvPr/>
          </p:nvPicPr>
          <p:blipFill rotWithShape="1">
            <a:blip r:embed="rId10">
              <a:alphaModFix/>
            </a:blip>
            <a:srcRect b="0" l="0" r="0" t="0"/>
            <a:stretch/>
          </p:blipFill>
          <p:spPr>
            <a:xfrm>
              <a:off x="3995" y="1084"/>
              <a:ext cx="535" cy="106"/>
            </a:xfrm>
            <a:prstGeom prst="rect">
              <a:avLst/>
            </a:prstGeom>
            <a:noFill/>
            <a:ln>
              <a:noFill/>
            </a:ln>
          </p:spPr>
        </p:pic>
        <p:grpSp>
          <p:nvGrpSpPr>
            <p:cNvPr id="1083" name="Google Shape;1083;p9"/>
            <p:cNvGrpSpPr/>
            <p:nvPr/>
          </p:nvGrpSpPr>
          <p:grpSpPr>
            <a:xfrm>
              <a:off x="3536" y="974"/>
              <a:ext cx="262" cy="243"/>
              <a:chOff x="2751" y="1851"/>
              <a:chExt cx="462" cy="478"/>
            </a:xfrm>
          </p:grpSpPr>
          <p:pic>
            <p:nvPicPr>
              <p:cNvPr descr="iphone_stylized_small" id="1084" name="Google Shape;1084;p9"/>
              <p:cNvPicPr preferRelativeResize="0"/>
              <p:nvPr/>
            </p:nvPicPr>
            <p:blipFill rotWithShape="1">
              <a:blip r:embed="rId11">
                <a:alphaModFix/>
              </a:blip>
              <a:srcRect b="0" l="0" r="0" t="0"/>
              <a:stretch/>
            </p:blipFill>
            <p:spPr>
              <a:xfrm>
                <a:off x="2928" y="1922"/>
                <a:ext cx="152" cy="407"/>
              </a:xfrm>
              <a:prstGeom prst="rect">
                <a:avLst/>
              </a:prstGeom>
              <a:noFill/>
              <a:ln>
                <a:noFill/>
              </a:ln>
            </p:spPr>
          </p:pic>
          <p:pic>
            <p:nvPicPr>
              <p:cNvPr descr="antenna_radiation_stylized" id="1085" name="Google Shape;1085;p9"/>
              <p:cNvPicPr preferRelativeResize="0"/>
              <p:nvPr/>
            </p:nvPicPr>
            <p:blipFill rotWithShape="1">
              <a:blip r:embed="rId12">
                <a:alphaModFix/>
              </a:blip>
              <a:srcRect b="0" l="0" r="0" t="0"/>
              <a:stretch/>
            </p:blipFill>
            <p:spPr>
              <a:xfrm>
                <a:off x="2751" y="1851"/>
                <a:ext cx="462" cy="110"/>
              </a:xfrm>
              <a:prstGeom prst="rect">
                <a:avLst/>
              </a:prstGeom>
              <a:noFill/>
              <a:ln>
                <a:noFill/>
              </a:ln>
            </p:spPr>
          </p:pic>
        </p:grpSp>
        <p:grpSp>
          <p:nvGrpSpPr>
            <p:cNvPr id="1086" name="Google Shape;1086;p9"/>
            <p:cNvGrpSpPr/>
            <p:nvPr/>
          </p:nvGrpSpPr>
          <p:grpSpPr>
            <a:xfrm>
              <a:off x="5191" y="3151"/>
              <a:ext cx="143" cy="303"/>
              <a:chOff x="4140" y="429"/>
              <a:chExt cx="1425" cy="2396"/>
            </a:xfrm>
          </p:grpSpPr>
          <p:sp>
            <p:nvSpPr>
              <p:cNvPr id="1087" name="Google Shape;1087;p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88" name="Google Shape;1088;p9"/>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89" name="Google Shape;1089;p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90" name="Google Shape;1090;p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91" name="Google Shape;1091;p9"/>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092" name="Google Shape;1092;p9"/>
              <p:cNvGrpSpPr/>
              <p:nvPr/>
            </p:nvGrpSpPr>
            <p:grpSpPr>
              <a:xfrm>
                <a:off x="4748" y="666"/>
                <a:ext cx="578" cy="150"/>
                <a:chOff x="613" y="2566"/>
                <a:chExt cx="721" cy="144"/>
              </a:xfrm>
            </p:grpSpPr>
            <p:sp>
              <p:nvSpPr>
                <p:cNvPr id="1093" name="Google Shape;1093;p9"/>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94" name="Google Shape;1094;p9"/>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095" name="Google Shape;1095;p9"/>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096" name="Google Shape;1096;p9"/>
              <p:cNvGrpSpPr/>
              <p:nvPr/>
            </p:nvGrpSpPr>
            <p:grpSpPr>
              <a:xfrm>
                <a:off x="4748" y="990"/>
                <a:ext cx="578" cy="134"/>
                <a:chOff x="615" y="2564"/>
                <a:chExt cx="721" cy="139"/>
              </a:xfrm>
            </p:grpSpPr>
            <p:sp>
              <p:nvSpPr>
                <p:cNvPr id="1097" name="Google Shape;1097;p9"/>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098" name="Google Shape;1098;p9"/>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099" name="Google Shape;1099;p9"/>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00" name="Google Shape;1100;p9"/>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101" name="Google Shape;1101;p9"/>
              <p:cNvGrpSpPr/>
              <p:nvPr/>
            </p:nvGrpSpPr>
            <p:grpSpPr>
              <a:xfrm>
                <a:off x="4738" y="1647"/>
                <a:ext cx="578" cy="135"/>
                <a:chOff x="618" y="2586"/>
                <a:chExt cx="720" cy="124"/>
              </a:xfrm>
            </p:grpSpPr>
            <p:sp>
              <p:nvSpPr>
                <p:cNvPr id="1102" name="Google Shape;1102;p9"/>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03" name="Google Shape;1103;p9"/>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104" name="Google Shape;1104;p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105" name="Google Shape;1105;p9"/>
              <p:cNvGrpSpPr/>
              <p:nvPr/>
            </p:nvGrpSpPr>
            <p:grpSpPr>
              <a:xfrm>
                <a:off x="4738" y="1330"/>
                <a:ext cx="588" cy="134"/>
                <a:chOff x="613" y="2571"/>
                <a:chExt cx="732" cy="134"/>
              </a:xfrm>
            </p:grpSpPr>
            <p:sp>
              <p:nvSpPr>
                <p:cNvPr id="1106" name="Google Shape;1106;p9"/>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07" name="Google Shape;1107;p9"/>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108" name="Google Shape;1108;p9"/>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09" name="Google Shape;1109;p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0" name="Google Shape;1110;p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1" name="Google Shape;1111;p9"/>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2" name="Google Shape;1112;p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3" name="Google Shape;1113;p9"/>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4" name="Google Shape;1114;p9"/>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5" name="Google Shape;1115;p9"/>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6" name="Google Shape;1116;p9"/>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7" name="Google Shape;1117;p9"/>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18" name="Google Shape;1118;p9"/>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119" name="Google Shape;1119;p9"/>
            <p:cNvGrpSpPr/>
            <p:nvPr/>
          </p:nvGrpSpPr>
          <p:grpSpPr>
            <a:xfrm>
              <a:off x="4992" y="3341"/>
              <a:ext cx="143" cy="303"/>
              <a:chOff x="4140" y="429"/>
              <a:chExt cx="1425" cy="2396"/>
            </a:xfrm>
          </p:grpSpPr>
          <p:sp>
            <p:nvSpPr>
              <p:cNvPr id="1120" name="Google Shape;1120;p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21" name="Google Shape;1121;p9"/>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22" name="Google Shape;1122;p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23" name="Google Shape;1123;p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24" name="Google Shape;1124;p9"/>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125" name="Google Shape;1125;p9"/>
              <p:cNvGrpSpPr/>
              <p:nvPr/>
            </p:nvGrpSpPr>
            <p:grpSpPr>
              <a:xfrm>
                <a:off x="4748" y="666"/>
                <a:ext cx="578" cy="150"/>
                <a:chOff x="613" y="2566"/>
                <a:chExt cx="721" cy="144"/>
              </a:xfrm>
            </p:grpSpPr>
            <p:sp>
              <p:nvSpPr>
                <p:cNvPr id="1126" name="Google Shape;1126;p9"/>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27" name="Google Shape;1127;p9"/>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128" name="Google Shape;1128;p9"/>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129" name="Google Shape;1129;p9"/>
              <p:cNvGrpSpPr/>
              <p:nvPr/>
            </p:nvGrpSpPr>
            <p:grpSpPr>
              <a:xfrm>
                <a:off x="4748" y="990"/>
                <a:ext cx="578" cy="134"/>
                <a:chOff x="615" y="2564"/>
                <a:chExt cx="721" cy="139"/>
              </a:xfrm>
            </p:grpSpPr>
            <p:sp>
              <p:nvSpPr>
                <p:cNvPr id="1130" name="Google Shape;1130;p9"/>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31" name="Google Shape;1131;p9"/>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132" name="Google Shape;1132;p9"/>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33" name="Google Shape;1133;p9"/>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134" name="Google Shape;1134;p9"/>
              <p:cNvGrpSpPr/>
              <p:nvPr/>
            </p:nvGrpSpPr>
            <p:grpSpPr>
              <a:xfrm>
                <a:off x="4738" y="1647"/>
                <a:ext cx="578" cy="135"/>
                <a:chOff x="618" y="2586"/>
                <a:chExt cx="720" cy="124"/>
              </a:xfrm>
            </p:grpSpPr>
            <p:sp>
              <p:nvSpPr>
                <p:cNvPr id="1135" name="Google Shape;1135;p9"/>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36" name="Google Shape;1136;p9"/>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137" name="Google Shape;1137;p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138" name="Google Shape;1138;p9"/>
              <p:cNvGrpSpPr/>
              <p:nvPr/>
            </p:nvGrpSpPr>
            <p:grpSpPr>
              <a:xfrm>
                <a:off x="4738" y="1330"/>
                <a:ext cx="588" cy="134"/>
                <a:chOff x="613" y="2571"/>
                <a:chExt cx="732" cy="134"/>
              </a:xfrm>
            </p:grpSpPr>
            <p:sp>
              <p:nvSpPr>
                <p:cNvPr id="1139" name="Google Shape;1139;p9"/>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40" name="Google Shape;1140;p9"/>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141" name="Google Shape;1141;p9"/>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42" name="Google Shape;1142;p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43" name="Google Shape;1143;p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44" name="Google Shape;1144;p9"/>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45" name="Google Shape;1145;p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46" name="Google Shape;1146;p9"/>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47" name="Google Shape;1147;p9"/>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48" name="Google Shape;1148;p9"/>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49" name="Google Shape;1149;p9"/>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50" name="Google Shape;1150;p9"/>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51" name="Google Shape;1151;p9"/>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152" name="Google Shape;1152;p9"/>
            <p:cNvGrpSpPr/>
            <p:nvPr/>
          </p:nvGrpSpPr>
          <p:grpSpPr>
            <a:xfrm>
              <a:off x="3340" y="1287"/>
              <a:ext cx="337" cy="261"/>
              <a:chOff x="877" y="1008"/>
              <a:chExt cx="2747" cy="2630"/>
            </a:xfrm>
          </p:grpSpPr>
          <p:pic>
            <p:nvPicPr>
              <p:cNvPr descr="antenna_stylized" id="1153" name="Google Shape;1153;p9"/>
              <p:cNvPicPr preferRelativeResize="0"/>
              <p:nvPr/>
            </p:nvPicPr>
            <p:blipFill rotWithShape="1">
              <a:blip r:embed="rId13">
                <a:alphaModFix/>
              </a:blip>
              <a:srcRect b="0" l="0" r="0" t="0"/>
              <a:stretch/>
            </p:blipFill>
            <p:spPr>
              <a:xfrm>
                <a:off x="877" y="1008"/>
                <a:ext cx="2725" cy="1421"/>
              </a:xfrm>
              <a:prstGeom prst="rect">
                <a:avLst/>
              </a:prstGeom>
              <a:noFill/>
              <a:ln>
                <a:noFill/>
              </a:ln>
            </p:spPr>
          </p:pic>
          <p:pic>
            <p:nvPicPr>
              <p:cNvPr descr="laptop_keyboard" id="1154" name="Google Shape;1154;p9"/>
              <p:cNvPicPr preferRelativeResize="0"/>
              <p:nvPr/>
            </p:nvPicPr>
            <p:blipFill rotWithShape="1">
              <a:blip r:embed="rId14">
                <a:alphaModFix/>
              </a:blip>
              <a:srcRect b="0" l="0" r="0" t="0"/>
              <a:stretch/>
            </p:blipFill>
            <p:spPr>
              <a:xfrm flipH="1" rot="120000">
                <a:off x="1009" y="2586"/>
                <a:ext cx="2245" cy="1013"/>
              </a:xfrm>
              <a:prstGeom prst="rect">
                <a:avLst/>
              </a:prstGeom>
              <a:noFill/>
              <a:ln>
                <a:noFill/>
              </a:ln>
            </p:spPr>
          </p:pic>
          <p:sp>
            <p:nvSpPr>
              <p:cNvPr id="1155" name="Google Shape;1155;p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1156" name="Google Shape;1156;p9"/>
              <p:cNvPicPr preferRelativeResize="0"/>
              <p:nvPr/>
            </p:nvPicPr>
            <p:blipFill rotWithShape="1">
              <a:blip r:embed="rId15">
                <a:alphaModFix/>
              </a:blip>
              <a:srcRect b="0" l="0" r="0" t="0"/>
              <a:stretch/>
            </p:blipFill>
            <p:spPr>
              <a:xfrm>
                <a:off x="1842" y="1637"/>
                <a:ext cx="1642" cy="1203"/>
              </a:xfrm>
              <a:prstGeom prst="rect">
                <a:avLst/>
              </a:prstGeom>
              <a:noFill/>
              <a:ln>
                <a:noFill/>
              </a:ln>
            </p:spPr>
          </p:pic>
          <p:sp>
            <p:nvSpPr>
              <p:cNvPr id="1157" name="Google Shape;1157;p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58" name="Google Shape;1158;p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59" name="Google Shape;1159;p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60" name="Google Shape;1160;p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61" name="Google Shape;1161;p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62" name="Google Shape;1162;p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163" name="Google Shape;1163;p9"/>
              <p:cNvGrpSpPr/>
              <p:nvPr/>
            </p:nvGrpSpPr>
            <p:grpSpPr>
              <a:xfrm>
                <a:off x="1709" y="3008"/>
                <a:ext cx="507" cy="234"/>
                <a:chOff x="1740" y="2642"/>
                <a:chExt cx="752" cy="327"/>
              </a:xfrm>
            </p:grpSpPr>
            <p:sp>
              <p:nvSpPr>
                <p:cNvPr id="1164" name="Google Shape;1164;p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65" name="Google Shape;1165;p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66" name="Google Shape;1166;p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67" name="Google Shape;1167;p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68" name="Google Shape;1168;p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69" name="Google Shape;1169;p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170" name="Google Shape;1170;p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71" name="Google Shape;1171;p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72" name="Google Shape;1172;p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73" name="Google Shape;1173;p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74" name="Google Shape;1174;p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75" name="Google Shape;1175;p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176" name="Google Shape;1176;p9"/>
            <p:cNvGrpSpPr/>
            <p:nvPr/>
          </p:nvGrpSpPr>
          <p:grpSpPr>
            <a:xfrm>
              <a:off x="4329" y="3456"/>
              <a:ext cx="299" cy="261"/>
              <a:chOff x="877" y="1008"/>
              <a:chExt cx="2747" cy="2630"/>
            </a:xfrm>
          </p:grpSpPr>
          <p:pic>
            <p:nvPicPr>
              <p:cNvPr descr="antenna_stylized" id="1177" name="Google Shape;1177;p9"/>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1178" name="Google Shape;1178;p9"/>
              <p:cNvPicPr preferRelativeResize="0"/>
              <p:nvPr/>
            </p:nvPicPr>
            <p:blipFill rotWithShape="1">
              <a:blip r:embed="rId17">
                <a:alphaModFix/>
              </a:blip>
              <a:srcRect b="0" l="0" r="0" t="0"/>
              <a:stretch/>
            </p:blipFill>
            <p:spPr>
              <a:xfrm flipH="1" rot="120000">
                <a:off x="1009" y="2586"/>
                <a:ext cx="2245" cy="1013"/>
              </a:xfrm>
              <a:prstGeom prst="rect">
                <a:avLst/>
              </a:prstGeom>
              <a:noFill/>
              <a:ln>
                <a:noFill/>
              </a:ln>
            </p:spPr>
          </p:pic>
          <p:sp>
            <p:nvSpPr>
              <p:cNvPr id="1179" name="Google Shape;1179;p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1180" name="Google Shape;1180;p9"/>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1181" name="Google Shape;1181;p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82" name="Google Shape;1182;p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83" name="Google Shape;1183;p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84" name="Google Shape;1184;p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85" name="Google Shape;1185;p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86" name="Google Shape;1186;p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187" name="Google Shape;1187;p9"/>
              <p:cNvGrpSpPr/>
              <p:nvPr/>
            </p:nvGrpSpPr>
            <p:grpSpPr>
              <a:xfrm>
                <a:off x="1709" y="3008"/>
                <a:ext cx="507" cy="234"/>
                <a:chOff x="1740" y="2642"/>
                <a:chExt cx="752" cy="327"/>
              </a:xfrm>
            </p:grpSpPr>
            <p:sp>
              <p:nvSpPr>
                <p:cNvPr id="1188" name="Google Shape;1188;p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89" name="Google Shape;1189;p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90" name="Google Shape;1190;p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91" name="Google Shape;1191;p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92" name="Google Shape;1192;p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93" name="Google Shape;1193;p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194" name="Google Shape;1194;p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95" name="Google Shape;1195;p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96" name="Google Shape;1196;p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97" name="Google Shape;1197;p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98" name="Google Shape;1198;p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199" name="Google Shape;1199;p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200" name="Google Shape;1200;p9"/>
            <p:cNvGrpSpPr/>
            <p:nvPr/>
          </p:nvGrpSpPr>
          <p:grpSpPr>
            <a:xfrm>
              <a:off x="3503" y="1916"/>
              <a:ext cx="280" cy="261"/>
              <a:chOff x="877" y="1008"/>
              <a:chExt cx="2747" cy="2630"/>
            </a:xfrm>
          </p:grpSpPr>
          <p:pic>
            <p:nvPicPr>
              <p:cNvPr descr="antenna_stylized" id="1201" name="Google Shape;1201;p9"/>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1202" name="Google Shape;1202;p9"/>
              <p:cNvPicPr preferRelativeResize="0"/>
              <p:nvPr/>
            </p:nvPicPr>
            <p:blipFill rotWithShape="1">
              <a:blip r:embed="rId20">
                <a:alphaModFix/>
              </a:blip>
              <a:srcRect b="0" l="0" r="0" t="0"/>
              <a:stretch/>
            </p:blipFill>
            <p:spPr>
              <a:xfrm flipH="1" rot="120000">
                <a:off x="1009" y="2586"/>
                <a:ext cx="2245" cy="1013"/>
              </a:xfrm>
              <a:prstGeom prst="rect">
                <a:avLst/>
              </a:prstGeom>
              <a:noFill/>
              <a:ln>
                <a:noFill/>
              </a:ln>
            </p:spPr>
          </p:pic>
          <p:sp>
            <p:nvSpPr>
              <p:cNvPr id="1203" name="Google Shape;1203;p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1204" name="Google Shape;1204;p9"/>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1205" name="Google Shape;1205;p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06" name="Google Shape;1206;p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07" name="Google Shape;1207;p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08" name="Google Shape;1208;p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09" name="Google Shape;1209;p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10" name="Google Shape;1210;p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211" name="Google Shape;1211;p9"/>
              <p:cNvGrpSpPr/>
              <p:nvPr/>
            </p:nvGrpSpPr>
            <p:grpSpPr>
              <a:xfrm>
                <a:off x="1709" y="3008"/>
                <a:ext cx="507" cy="234"/>
                <a:chOff x="1740" y="2642"/>
                <a:chExt cx="752" cy="327"/>
              </a:xfrm>
            </p:grpSpPr>
            <p:sp>
              <p:nvSpPr>
                <p:cNvPr id="1212" name="Google Shape;1212;p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13" name="Google Shape;1213;p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14" name="Google Shape;1214;p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15" name="Google Shape;1215;p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16" name="Google Shape;1216;p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17" name="Google Shape;1217;p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218" name="Google Shape;1218;p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19" name="Google Shape;1219;p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20" name="Google Shape;1220;p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21" name="Google Shape;1221;p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22" name="Google Shape;1222;p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23" name="Google Shape;1223;p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224" name="Google Shape;1224;p9"/>
            <p:cNvGrpSpPr/>
            <p:nvPr/>
          </p:nvGrpSpPr>
          <p:grpSpPr>
            <a:xfrm flipH="1">
              <a:off x="3742" y="2030"/>
              <a:ext cx="261" cy="235"/>
              <a:chOff x="2839" y="3501"/>
              <a:chExt cx="755" cy="803"/>
            </a:xfrm>
          </p:grpSpPr>
          <p:pic>
            <p:nvPicPr>
              <p:cNvPr descr="desktop_computer_stylized_medium" id="1225" name="Google Shape;1225;p9"/>
              <p:cNvPicPr preferRelativeResize="0"/>
              <p:nvPr/>
            </p:nvPicPr>
            <p:blipFill rotWithShape="1">
              <a:blip r:embed="rId7">
                <a:alphaModFix/>
              </a:blip>
              <a:srcRect b="0" l="0" r="0" t="0"/>
              <a:stretch/>
            </p:blipFill>
            <p:spPr>
              <a:xfrm>
                <a:off x="2839" y="3501"/>
                <a:ext cx="755" cy="803"/>
              </a:xfrm>
              <a:prstGeom prst="rect">
                <a:avLst/>
              </a:prstGeom>
              <a:noFill/>
              <a:ln>
                <a:noFill/>
              </a:ln>
            </p:spPr>
          </p:pic>
          <p:sp>
            <p:nvSpPr>
              <p:cNvPr id="1226" name="Google Shape;1226;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1227" name="Google Shape;1227;p9"/>
            <p:cNvGrpSpPr/>
            <p:nvPr/>
          </p:nvGrpSpPr>
          <p:grpSpPr>
            <a:xfrm>
              <a:off x="4603" y="3416"/>
              <a:ext cx="299" cy="261"/>
              <a:chOff x="877" y="1008"/>
              <a:chExt cx="2747" cy="2630"/>
            </a:xfrm>
          </p:grpSpPr>
          <p:pic>
            <p:nvPicPr>
              <p:cNvPr descr="antenna_stylized" id="1228" name="Google Shape;1228;p9"/>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1229" name="Google Shape;1229;p9"/>
              <p:cNvPicPr preferRelativeResize="0"/>
              <p:nvPr/>
            </p:nvPicPr>
            <p:blipFill rotWithShape="1">
              <a:blip r:embed="rId17">
                <a:alphaModFix/>
              </a:blip>
              <a:srcRect b="0" l="0" r="0" t="0"/>
              <a:stretch/>
            </p:blipFill>
            <p:spPr>
              <a:xfrm flipH="1" rot="120000">
                <a:off x="1009" y="2586"/>
                <a:ext cx="2245" cy="1013"/>
              </a:xfrm>
              <a:prstGeom prst="rect">
                <a:avLst/>
              </a:prstGeom>
              <a:noFill/>
              <a:ln>
                <a:noFill/>
              </a:ln>
            </p:spPr>
          </p:pic>
          <p:sp>
            <p:nvSpPr>
              <p:cNvPr id="1230" name="Google Shape;1230;p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1231" name="Google Shape;1231;p9"/>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1232" name="Google Shape;1232;p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33" name="Google Shape;1233;p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34" name="Google Shape;1234;p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35" name="Google Shape;1235;p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36" name="Google Shape;1236;p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37" name="Google Shape;1237;p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238" name="Google Shape;1238;p9"/>
              <p:cNvGrpSpPr/>
              <p:nvPr/>
            </p:nvGrpSpPr>
            <p:grpSpPr>
              <a:xfrm>
                <a:off x="1709" y="3008"/>
                <a:ext cx="507" cy="234"/>
                <a:chOff x="1740" y="2642"/>
                <a:chExt cx="752" cy="327"/>
              </a:xfrm>
            </p:grpSpPr>
            <p:sp>
              <p:nvSpPr>
                <p:cNvPr id="1239" name="Google Shape;1239;p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40" name="Google Shape;1240;p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41" name="Google Shape;1241;p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42" name="Google Shape;1242;p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43" name="Google Shape;1243;p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44" name="Google Shape;1244;p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1245" name="Google Shape;1245;p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46" name="Google Shape;1246;p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47" name="Google Shape;1247;p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48" name="Google Shape;1248;p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49" name="Google Shape;1249;p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250" name="Google Shape;1250;p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1251" name="Google Shape;1251;p9"/>
          <p:cNvSpPr txBox="1"/>
          <p:nvPr>
            <p:ph type="title"/>
          </p:nvPr>
        </p:nvSpPr>
        <p:spPr>
          <a:xfrm>
            <a:off x="366712" y="184150"/>
            <a:ext cx="7772400" cy="8524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Kiến trúc máy khách-máy chủ</a:t>
            </a:r>
            <a:endParaRPr/>
          </a:p>
        </p:txBody>
      </p:sp>
      <p:sp>
        <p:nvSpPr>
          <p:cNvPr id="1252" name="Google Shape;1252;p9"/>
          <p:cNvSpPr txBox="1"/>
          <p:nvPr>
            <p:ph idx="1" type="body"/>
          </p:nvPr>
        </p:nvSpPr>
        <p:spPr>
          <a:xfrm>
            <a:off x="4473575" y="1416050"/>
            <a:ext cx="4422775"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820"/>
              <a:buNone/>
            </a:pPr>
            <a:r>
              <a:rPr b="0" i="0" lang="en-US" sz="2800" u="none">
                <a:solidFill>
                  <a:srgbClr val="CC0000"/>
                </a:solidFill>
                <a:latin typeface="Arial"/>
                <a:ea typeface="Arial"/>
                <a:cs typeface="Arial"/>
                <a:sym typeface="Arial"/>
              </a:rPr>
              <a:t>Máy chủ (server): </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Máy luôn luôn hoạt động</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Địa chỉ IP cố định</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Tổ chức thành các trung tâm dữ liệu để mở rộng quy mô</a:t>
            </a:r>
            <a:endParaRPr/>
          </a:p>
          <a:p>
            <a:pPr indent="-342900" lvl="0" marL="342900" rtl="0" algn="just">
              <a:lnSpc>
                <a:spcPct val="85000"/>
              </a:lnSpc>
              <a:spcBef>
                <a:spcPts val="2100"/>
              </a:spcBef>
              <a:spcAft>
                <a:spcPts val="0"/>
              </a:spcAft>
              <a:buSzPts val="1820"/>
              <a:buNone/>
            </a:pPr>
            <a:r>
              <a:rPr b="0" i="0" lang="en-US" sz="2800" u="none">
                <a:solidFill>
                  <a:srgbClr val="CC0000"/>
                </a:solidFill>
                <a:latin typeface="Arial"/>
                <a:ea typeface="Arial"/>
                <a:cs typeface="Arial"/>
                <a:sym typeface="Arial"/>
              </a:rPr>
              <a:t>Máy khách (client):</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Giao tiếp với máy chủ</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Có thể kết nối không liên tục</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Có thể thay đổi địa chỉ IP</a:t>
            </a:r>
            <a:endParaRPr/>
          </a:p>
          <a:p>
            <a:pPr indent="-342900" lvl="0" marL="342900" rtl="0" algn="l">
              <a:lnSpc>
                <a:spcPct val="85000"/>
              </a:lnSpc>
              <a:spcBef>
                <a:spcPts val="480"/>
              </a:spcBef>
              <a:spcAft>
                <a:spcPts val="0"/>
              </a:spcAft>
              <a:buClr>
                <a:srgbClr val="000099"/>
              </a:buClr>
              <a:buSzPts val="1560"/>
              <a:buFont typeface="Noto Sans Symbols"/>
              <a:buChar char="❖"/>
            </a:pPr>
            <a:r>
              <a:rPr b="0" i="0" lang="en-US" sz="2400" u="none">
                <a:solidFill>
                  <a:schemeClr val="dk1"/>
                </a:solidFill>
                <a:latin typeface="Arial"/>
                <a:ea typeface="Arial"/>
                <a:cs typeface="Arial"/>
                <a:sym typeface="Arial"/>
              </a:rPr>
              <a:t>Không giao tiếp trực tiếp với các máy khách khác</a:t>
            </a:r>
            <a:endParaRPr/>
          </a:p>
        </p:txBody>
      </p:sp>
      <p:pic>
        <p:nvPicPr>
          <p:cNvPr descr="underline_base" id="1253" name="Google Shape;1253;p9"/>
          <p:cNvPicPr preferRelativeResize="0"/>
          <p:nvPr/>
        </p:nvPicPr>
        <p:blipFill rotWithShape="1">
          <a:blip r:embed="rId22">
            <a:alphaModFix/>
          </a:blip>
          <a:srcRect b="0" l="0" r="0" t="0"/>
          <a:stretch/>
        </p:blipFill>
        <p:spPr>
          <a:xfrm>
            <a:off x="368300" y="842962"/>
            <a:ext cx="6399212" cy="173037"/>
          </a:xfrm>
          <a:prstGeom prst="rect">
            <a:avLst/>
          </a:prstGeom>
          <a:noFill/>
          <a:ln>
            <a:noFill/>
          </a:ln>
        </p:spPr>
      </p:pic>
      <p:cxnSp>
        <p:nvCxnSpPr>
          <p:cNvPr id="1254" name="Google Shape;1254;p9"/>
          <p:cNvCxnSpPr/>
          <p:nvPr/>
        </p:nvCxnSpPr>
        <p:spPr>
          <a:xfrm>
            <a:off x="1249362" y="3235325"/>
            <a:ext cx="2006600" cy="1978025"/>
          </a:xfrm>
          <a:prstGeom prst="straightConnector1">
            <a:avLst/>
          </a:prstGeom>
          <a:noFill/>
          <a:ln cap="flat" cmpd="sng" w="76200">
            <a:solidFill>
              <a:srgbClr val="CC0000"/>
            </a:solidFill>
            <a:prstDash val="solid"/>
            <a:miter lim="800000"/>
            <a:headEnd len="med" w="med" type="triangle"/>
            <a:tailEnd len="med" w="med" type="triangle"/>
          </a:ln>
        </p:spPr>
      </p:cxnSp>
      <p:cxnSp>
        <p:nvCxnSpPr>
          <p:cNvPr id="1255" name="Google Shape;1255;p9"/>
          <p:cNvCxnSpPr/>
          <p:nvPr/>
        </p:nvCxnSpPr>
        <p:spPr>
          <a:xfrm>
            <a:off x="2211387" y="1844675"/>
            <a:ext cx="1481137" cy="3109912"/>
          </a:xfrm>
          <a:prstGeom prst="straightConnector1">
            <a:avLst/>
          </a:prstGeom>
          <a:noFill/>
          <a:ln cap="flat" cmpd="sng" w="76200">
            <a:solidFill>
              <a:srgbClr val="CC0000"/>
            </a:solidFill>
            <a:prstDash val="solid"/>
            <a:miter lim="800000"/>
            <a:headEnd len="med" w="med" type="triangle"/>
            <a:tailEnd len="med" w="med" type="triangle"/>
          </a:ln>
        </p:spPr>
      </p:cxnSp>
      <p:sp>
        <p:nvSpPr>
          <p:cNvPr id="1256" name="Google Shape;1256;p9"/>
          <p:cNvSpPr txBox="1"/>
          <p:nvPr/>
        </p:nvSpPr>
        <p:spPr>
          <a:xfrm>
            <a:off x="265112" y="3994150"/>
            <a:ext cx="24622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Máy khách/máy chủ</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6" name="Shape 6036"/>
        <p:cNvGrpSpPr/>
        <p:nvPr/>
      </p:nvGrpSpPr>
      <p:grpSpPr>
        <a:xfrm>
          <a:off x="0" y="0"/>
          <a:ext cx="0" cy="0"/>
          <a:chOff x="0" y="0"/>
          <a:chExt cx="0" cy="0"/>
        </a:xfrm>
      </p:grpSpPr>
      <p:sp>
        <p:nvSpPr>
          <p:cNvPr id="6037" name="Google Shape;6037;p90"/>
          <p:cNvSpPr txBox="1"/>
          <p:nvPr>
            <p:ph idx="1" type="body"/>
          </p:nvPr>
        </p:nvSpPr>
        <p:spPr>
          <a:xfrm>
            <a:off x="304800" y="1219200"/>
            <a:ext cx="83820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820"/>
              <a:buFont typeface="Noto Sans Symbols"/>
              <a:buChar char="❖"/>
            </a:pPr>
            <a:r>
              <a:rPr b="0" i="0" lang="en-US" sz="2800" u="none">
                <a:solidFill>
                  <a:srgbClr val="000000"/>
                </a:solidFill>
                <a:latin typeface="Arial"/>
                <a:ea typeface="Arial"/>
                <a:cs typeface="Arial"/>
                <a:sym typeface="Arial"/>
              </a:rPr>
              <a:t>Phân phối các cặp (key, value) qua hàng triệu các bên</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Các cặp được phân bố đều trên các peer</a:t>
            </a:r>
            <a:endParaRPr/>
          </a:p>
          <a:p>
            <a:pPr indent="-133350" lvl="1" marL="742950" marR="0" rtl="0" algn="just">
              <a:lnSpc>
                <a:spcPct val="85000"/>
              </a:lnSpc>
              <a:spcBef>
                <a:spcPts val="480"/>
              </a:spcBef>
              <a:spcAft>
                <a:spcPts val="0"/>
              </a:spcAft>
              <a:buClr>
                <a:srgbClr val="0000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Bất kỳ bên (peer) nào cũng có thể </a:t>
            </a:r>
            <a:r>
              <a:rPr b="0" i="0" lang="en-US" sz="2800" u="none">
                <a:solidFill>
                  <a:srgbClr val="C00000"/>
                </a:solidFill>
                <a:latin typeface="Arial"/>
                <a:ea typeface="Arial"/>
                <a:cs typeface="Arial"/>
                <a:sym typeface="Arial"/>
              </a:rPr>
              <a:t>truy vấn </a:t>
            </a:r>
            <a:r>
              <a:rPr b="0" i="0" lang="en-US" sz="2800" u="none">
                <a:solidFill>
                  <a:schemeClr val="dk1"/>
                </a:solidFill>
                <a:latin typeface="Arial"/>
                <a:ea typeface="Arial"/>
                <a:cs typeface="Arial"/>
                <a:sym typeface="Arial"/>
              </a:rPr>
              <a:t>trên DHT bằng cách dùng key</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Cơ sở dữ liệu trả về giá trị trùng key đó</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Để giải quyết truy vấn, số lượng nhỏ các thông điệp được trao đổi giữa các bên (peer) </a:t>
            </a:r>
            <a:endParaRPr/>
          </a:p>
          <a:p>
            <a:pPr indent="-133350" lvl="1" marL="742950" marR="0" rtl="0" algn="just">
              <a:lnSpc>
                <a:spcPct val="85000"/>
              </a:lnSpc>
              <a:spcBef>
                <a:spcPts val="480"/>
              </a:spcBef>
              <a:spcAft>
                <a:spcPts val="0"/>
              </a:spcAft>
              <a:buClr>
                <a:srgbClr val="0000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Mỗi bên (peer) chỉ biết một số nhỏ các bên (peer) khác</a:t>
            </a:r>
            <a:endParaRPr/>
          </a:p>
          <a:p>
            <a:pPr indent="-227330" lvl="0" marL="342900" marR="0" rtl="0" algn="l">
              <a:lnSpc>
                <a:spcPct val="85000"/>
              </a:lnSpc>
              <a:spcBef>
                <a:spcPts val="560"/>
              </a:spcBef>
              <a:spcAft>
                <a:spcPts val="0"/>
              </a:spcAft>
              <a:buClr>
                <a:srgbClr val="000099"/>
              </a:buClr>
              <a:buSzPts val="1820"/>
              <a:buFont typeface="Noto Sans Symbols"/>
              <a:buNone/>
            </a:pPr>
            <a:r>
              <a:t/>
            </a:r>
            <a:endParaRPr b="0" i="0" sz="2800" u="none">
              <a:solidFill>
                <a:schemeClr val="dk1"/>
              </a:solidFill>
              <a:latin typeface="Arial"/>
              <a:ea typeface="Arial"/>
              <a:cs typeface="Arial"/>
              <a:sym typeface="Arial"/>
            </a:endParaRPr>
          </a:p>
        </p:txBody>
      </p:sp>
      <p:pic>
        <p:nvPicPr>
          <p:cNvPr descr="underline_base" id="6038" name="Google Shape;6038;p90"/>
          <p:cNvPicPr preferRelativeResize="0"/>
          <p:nvPr/>
        </p:nvPicPr>
        <p:blipFill rotWithShape="1">
          <a:blip r:embed="rId3">
            <a:alphaModFix/>
          </a:blip>
          <a:srcRect b="0" l="0" r="0" t="0"/>
          <a:stretch/>
        </p:blipFill>
        <p:spPr>
          <a:xfrm>
            <a:off x="457200" y="914400"/>
            <a:ext cx="6858000" cy="152400"/>
          </a:xfrm>
          <a:prstGeom prst="rect">
            <a:avLst/>
          </a:prstGeom>
          <a:noFill/>
          <a:ln>
            <a:noFill/>
          </a:ln>
        </p:spPr>
      </p:pic>
      <p:sp>
        <p:nvSpPr>
          <p:cNvPr id="6039" name="Google Shape;6039;p9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Distributed Hash Table (DHT)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4" name="Shape 6044"/>
        <p:cNvGrpSpPr/>
        <p:nvPr/>
      </p:nvGrpSpPr>
      <p:grpSpPr>
        <a:xfrm>
          <a:off x="0" y="0"/>
          <a:ext cx="0" cy="0"/>
          <a:chOff x="0" y="0"/>
          <a:chExt cx="0" cy="0"/>
        </a:xfrm>
      </p:grpSpPr>
      <p:sp>
        <p:nvSpPr>
          <p:cNvPr id="6045" name="Google Shape;6045;p91"/>
          <p:cNvSpPr txBox="1"/>
          <p:nvPr>
            <p:ph type="title"/>
          </p:nvPr>
        </p:nvSpPr>
        <p:spPr>
          <a:xfrm>
            <a:off x="511175" y="112712"/>
            <a:ext cx="832008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Chỉ định các cặp khóa-giá trị (key-value) cho các bên (peer)</a:t>
            </a:r>
            <a:endParaRPr/>
          </a:p>
        </p:txBody>
      </p:sp>
      <p:sp>
        <p:nvSpPr>
          <p:cNvPr id="6046" name="Google Shape;6046;p91"/>
          <p:cNvSpPr txBox="1"/>
          <p:nvPr>
            <p:ph idx="1" type="body"/>
          </p:nvPr>
        </p:nvSpPr>
        <p:spPr>
          <a:xfrm>
            <a:off x="415925" y="1743075"/>
            <a:ext cx="8510587" cy="4648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5000"/>
              </a:lnSpc>
              <a:spcBef>
                <a:spcPts val="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Quy tắc: chỉ định cặp khóa-giá trị (key-value) đến bên (peer) mà có ID </a:t>
            </a:r>
            <a:r>
              <a:rPr b="0" i="1" lang="en-US" sz="2800" u="none">
                <a:solidFill>
                  <a:srgbClr val="C00000"/>
                </a:solidFill>
                <a:latin typeface="Arial"/>
                <a:ea typeface="Arial"/>
                <a:cs typeface="Arial"/>
                <a:sym typeface="Arial"/>
              </a:rPr>
              <a:t>gần nhất (</a:t>
            </a:r>
            <a:r>
              <a:rPr b="0" i="1" lang="en-US" sz="2800" u="none">
                <a:solidFill>
                  <a:srgbClr val="CC0000"/>
                </a:solidFill>
                <a:latin typeface="Arial"/>
                <a:ea typeface="Arial"/>
                <a:cs typeface="Arial"/>
                <a:sym typeface="Arial"/>
              </a:rPr>
              <a:t>closest)</a:t>
            </a:r>
            <a:r>
              <a:rPr b="0" i="0" lang="en-US" sz="2800" u="none">
                <a:solidFill>
                  <a:schemeClr val="dk1"/>
                </a:solidFill>
                <a:latin typeface="Arial"/>
                <a:ea typeface="Arial"/>
                <a:cs typeface="Arial"/>
                <a:sym typeface="Arial"/>
              </a:rPr>
              <a:t>.</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Quy ước: gần nhất(closest) is </a:t>
            </a:r>
            <a:r>
              <a:rPr b="0" i="1" lang="en-US" sz="2800" u="none">
                <a:solidFill>
                  <a:srgbClr val="C00000"/>
                </a:solidFill>
                <a:latin typeface="Arial"/>
                <a:ea typeface="Arial"/>
                <a:cs typeface="Arial"/>
                <a:sym typeface="Arial"/>
              </a:rPr>
              <a:t>sự kế thừa ngay lặp tức</a:t>
            </a:r>
            <a:r>
              <a:rPr b="0" i="0" lang="en-US" sz="2800" u="none">
                <a:solidFill>
                  <a:schemeClr val="dk1"/>
                </a:solidFill>
                <a:latin typeface="Arial"/>
                <a:ea typeface="Arial"/>
                <a:cs typeface="Arial"/>
                <a:sym typeface="Arial"/>
              </a:rPr>
              <a:t> </a:t>
            </a:r>
            <a:r>
              <a:rPr b="0" i="0" lang="en-US" sz="2800" u="none">
                <a:solidFill>
                  <a:srgbClr val="C00000"/>
                </a:solidFill>
                <a:latin typeface="Arial"/>
                <a:ea typeface="Arial"/>
                <a:cs typeface="Arial"/>
                <a:sym typeface="Arial"/>
              </a:rPr>
              <a:t>(</a:t>
            </a:r>
            <a:r>
              <a:rPr b="0" i="1" lang="en-US" sz="2800" u="none">
                <a:solidFill>
                  <a:srgbClr val="C00000"/>
                </a:solidFill>
                <a:latin typeface="Arial"/>
                <a:ea typeface="Arial"/>
                <a:cs typeface="Arial"/>
                <a:sym typeface="Arial"/>
              </a:rPr>
              <a:t>immediate successor </a:t>
            </a:r>
            <a:r>
              <a:rPr b="0" i="0" lang="en-US" sz="2800" u="none">
                <a:solidFill>
                  <a:srgbClr val="C00000"/>
                </a:solidFill>
                <a:latin typeface="Arial"/>
                <a:ea typeface="Arial"/>
                <a:cs typeface="Arial"/>
                <a:sym typeface="Arial"/>
              </a:rPr>
              <a:t>) </a:t>
            </a:r>
            <a:r>
              <a:rPr b="0" i="0" lang="en-US" sz="2800" u="none">
                <a:solidFill>
                  <a:schemeClr val="dk1"/>
                </a:solidFill>
                <a:latin typeface="Arial"/>
                <a:ea typeface="Arial"/>
                <a:cs typeface="Arial"/>
                <a:sym typeface="Arial"/>
              </a:rPr>
              <a:t>của khóa (key) đó.</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Ví dụ: không gian ID {0,1,2,3,…,63}</a:t>
            </a:r>
            <a:endParaRPr/>
          </a:p>
          <a:p>
            <a:pPr indent="-342900" lvl="0" marL="342900" marR="0" rtl="0" algn="just">
              <a:lnSpc>
                <a:spcPct val="85000"/>
              </a:lnSpc>
              <a:spcBef>
                <a:spcPts val="560"/>
              </a:spcBef>
              <a:spcAft>
                <a:spcPts val="0"/>
              </a:spcAft>
              <a:buClr>
                <a:srgbClr val="000099"/>
              </a:buClr>
              <a:buSzPts val="1820"/>
              <a:buFont typeface="Noto Sans Symbols"/>
              <a:buChar char="❖"/>
            </a:pPr>
            <a:r>
              <a:rPr b="0" i="0" lang="en-US" sz="2800" u="none">
                <a:solidFill>
                  <a:schemeClr val="dk1"/>
                </a:solidFill>
                <a:latin typeface="Arial"/>
                <a:ea typeface="Arial"/>
                <a:cs typeface="Arial"/>
                <a:sym typeface="Arial"/>
              </a:rPr>
              <a:t>Giả sử 8 bên: 1,12,13,25,32,40,48,60</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Nếu khóa = 51, thì được chỉ định cho bên (peer) 60</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Nếu khóa = 60, thì được chỉ định cho bên (peer) 60</a:t>
            </a:r>
            <a:endParaRPr/>
          </a:p>
          <a:p>
            <a:pPr indent="-285750" lvl="1" marL="742950" marR="0" rtl="0" algn="just">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Nếu khóa = 61, thì được chỉ định cho bên (peer) 1</a:t>
            </a:r>
            <a:endParaRPr/>
          </a:p>
          <a:p>
            <a:pPr indent="-133350" lvl="1" marL="742950" marR="0" rtl="0" algn="just">
              <a:lnSpc>
                <a:spcPct val="85000"/>
              </a:lnSpc>
              <a:spcBef>
                <a:spcPts val="480"/>
              </a:spcBef>
              <a:spcAft>
                <a:spcPts val="0"/>
              </a:spcAft>
              <a:buClr>
                <a:srgbClr val="000099"/>
              </a:buClr>
              <a:buSzPts val="2400"/>
              <a:buFont typeface="Noto Sans Symbols"/>
              <a:buNone/>
            </a:pPr>
            <a:r>
              <a:t/>
            </a:r>
            <a:endParaRPr b="0" i="0" sz="2400" u="none" cap="none" strike="noStrike">
              <a:solidFill>
                <a:schemeClr val="dk1"/>
              </a:solidFill>
              <a:latin typeface="Arial"/>
              <a:ea typeface="Arial"/>
              <a:cs typeface="Arial"/>
              <a:sym typeface="Arial"/>
            </a:endParaRPr>
          </a:p>
          <a:p>
            <a:pPr indent="-243840" lvl="0" marL="342900" marR="0" rtl="0" algn="l">
              <a:lnSpc>
                <a:spcPct val="85000"/>
              </a:lnSpc>
              <a:spcBef>
                <a:spcPts val="480"/>
              </a:spcBef>
              <a:spcAft>
                <a:spcPts val="0"/>
              </a:spcAft>
              <a:buClr>
                <a:srgbClr val="000099"/>
              </a:buClr>
              <a:buSzPts val="1560"/>
              <a:buFont typeface="Noto Sans Symbols"/>
              <a:buNone/>
            </a:pPr>
            <a:r>
              <a:t/>
            </a:r>
            <a:endParaRPr b="0" i="0" sz="2400" u="none" cap="none" strike="noStrike">
              <a:solidFill>
                <a:schemeClr val="dk1"/>
              </a:solidFill>
              <a:latin typeface="Arial"/>
              <a:ea typeface="Arial"/>
              <a:cs typeface="Arial"/>
              <a:sym typeface="Arial"/>
            </a:endParaRPr>
          </a:p>
        </p:txBody>
      </p:sp>
      <p:pic>
        <p:nvPicPr>
          <p:cNvPr descr="underline_base" id="6047" name="Google Shape;6047;p91"/>
          <p:cNvPicPr preferRelativeResize="0"/>
          <p:nvPr/>
        </p:nvPicPr>
        <p:blipFill rotWithShape="1">
          <a:blip r:embed="rId3">
            <a:alphaModFix/>
          </a:blip>
          <a:srcRect b="0" l="0" r="0" t="0"/>
          <a:stretch/>
        </p:blipFill>
        <p:spPr>
          <a:xfrm>
            <a:off x="442912" y="1363662"/>
            <a:ext cx="7405687" cy="1238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1" name="Shape 6051"/>
        <p:cNvGrpSpPr/>
        <p:nvPr/>
      </p:nvGrpSpPr>
      <p:grpSpPr>
        <a:xfrm>
          <a:off x="0" y="0"/>
          <a:ext cx="0" cy="0"/>
          <a:chOff x="0" y="0"/>
          <a:chExt cx="0" cy="0"/>
        </a:xfrm>
      </p:grpSpPr>
      <p:grpSp>
        <p:nvGrpSpPr>
          <p:cNvPr id="6052" name="Google Shape;6052;p92"/>
          <p:cNvGrpSpPr/>
          <p:nvPr/>
        </p:nvGrpSpPr>
        <p:grpSpPr>
          <a:xfrm>
            <a:off x="381000" y="2819400"/>
            <a:ext cx="3922712" cy="3662362"/>
            <a:chOff x="946990" y="1676400"/>
            <a:chExt cx="3924286" cy="3662022"/>
          </a:xfrm>
        </p:grpSpPr>
        <p:sp>
          <p:nvSpPr>
            <p:cNvPr id="6053" name="Google Shape;6053;p92"/>
            <p:cNvSpPr/>
            <p:nvPr/>
          </p:nvSpPr>
          <p:spPr>
            <a:xfrm>
              <a:off x="2794354" y="4791480"/>
              <a:ext cx="96564"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54" name="Google Shape;6054;p92"/>
            <p:cNvSpPr/>
            <p:nvPr/>
          </p:nvSpPr>
          <p:spPr>
            <a:xfrm>
              <a:off x="1435115" y="2890435"/>
              <a:ext cx="96564"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55" name="Google Shape;6055;p92"/>
            <p:cNvSpPr/>
            <p:nvPr/>
          </p:nvSpPr>
          <p:spPr>
            <a:xfrm>
              <a:off x="1459562" y="3978242"/>
              <a:ext cx="96564"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56" name="Google Shape;6056;p92"/>
            <p:cNvSpPr/>
            <p:nvPr/>
          </p:nvSpPr>
          <p:spPr>
            <a:xfrm>
              <a:off x="3989799" y="2585616"/>
              <a:ext cx="96564"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57" name="Google Shape;6057;p92"/>
            <p:cNvSpPr/>
            <p:nvPr/>
          </p:nvSpPr>
          <p:spPr>
            <a:xfrm>
              <a:off x="4283160" y="3457025"/>
              <a:ext cx="96564"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58" name="Google Shape;6058;p92"/>
            <p:cNvSpPr/>
            <p:nvPr/>
          </p:nvSpPr>
          <p:spPr>
            <a:xfrm>
              <a:off x="4004467" y="4192313"/>
              <a:ext cx="96564"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59" name="Google Shape;6059;p92"/>
            <p:cNvSpPr/>
            <p:nvPr/>
          </p:nvSpPr>
          <p:spPr>
            <a:xfrm>
              <a:off x="1991278" y="4548323"/>
              <a:ext cx="96565"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60" name="Google Shape;6060;p92"/>
            <p:cNvSpPr/>
            <p:nvPr/>
          </p:nvSpPr>
          <p:spPr>
            <a:xfrm>
              <a:off x="1376443" y="2050438"/>
              <a:ext cx="2927496" cy="279339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61" name="Google Shape;6061;p92"/>
            <p:cNvSpPr txBox="1"/>
            <p:nvPr/>
          </p:nvSpPr>
          <p:spPr>
            <a:xfrm>
              <a:off x="2895600" y="1676400"/>
              <a:ext cx="355866"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a:t>
              </a:r>
              <a:endParaRPr/>
            </a:p>
          </p:txBody>
        </p:sp>
        <p:sp>
          <p:nvSpPr>
            <p:cNvPr id="6062" name="Google Shape;6062;p92"/>
            <p:cNvSpPr txBox="1"/>
            <p:nvPr/>
          </p:nvSpPr>
          <p:spPr>
            <a:xfrm>
              <a:off x="4114800" y="25146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12</a:t>
              </a:r>
              <a:endParaRPr/>
            </a:p>
          </p:txBody>
        </p:sp>
        <p:sp>
          <p:nvSpPr>
            <p:cNvPr id="6063" name="Google Shape;6063;p92"/>
            <p:cNvSpPr txBox="1"/>
            <p:nvPr/>
          </p:nvSpPr>
          <p:spPr>
            <a:xfrm>
              <a:off x="4343400" y="33528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13</a:t>
              </a:r>
              <a:endParaRPr/>
            </a:p>
          </p:txBody>
        </p:sp>
        <p:sp>
          <p:nvSpPr>
            <p:cNvPr id="6064" name="Google Shape;6064;p92"/>
            <p:cNvSpPr txBox="1"/>
            <p:nvPr/>
          </p:nvSpPr>
          <p:spPr>
            <a:xfrm>
              <a:off x="4114800" y="41148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25</a:t>
              </a:r>
              <a:endParaRPr/>
            </a:p>
          </p:txBody>
        </p:sp>
        <p:sp>
          <p:nvSpPr>
            <p:cNvPr id="6065" name="Google Shape;6065;p92"/>
            <p:cNvSpPr txBox="1"/>
            <p:nvPr/>
          </p:nvSpPr>
          <p:spPr>
            <a:xfrm>
              <a:off x="2743200" y="48768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32</a:t>
              </a:r>
              <a:endParaRPr/>
            </a:p>
          </p:txBody>
        </p:sp>
        <p:sp>
          <p:nvSpPr>
            <p:cNvPr id="6066" name="Google Shape;6066;p92"/>
            <p:cNvSpPr txBox="1"/>
            <p:nvPr/>
          </p:nvSpPr>
          <p:spPr>
            <a:xfrm>
              <a:off x="1676400" y="46482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40</a:t>
              </a:r>
              <a:endParaRPr/>
            </a:p>
          </p:txBody>
        </p:sp>
        <p:sp>
          <p:nvSpPr>
            <p:cNvPr id="6067" name="Google Shape;6067;p92"/>
            <p:cNvSpPr txBox="1"/>
            <p:nvPr/>
          </p:nvSpPr>
          <p:spPr>
            <a:xfrm>
              <a:off x="1018876" y="38862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48</a:t>
              </a:r>
              <a:endParaRPr/>
            </a:p>
          </p:txBody>
        </p:sp>
        <p:sp>
          <p:nvSpPr>
            <p:cNvPr id="6068" name="Google Shape;6068;p92"/>
            <p:cNvSpPr txBox="1"/>
            <p:nvPr/>
          </p:nvSpPr>
          <p:spPr>
            <a:xfrm>
              <a:off x="946990" y="26670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60</a:t>
              </a:r>
              <a:endParaRPr/>
            </a:p>
          </p:txBody>
        </p:sp>
        <p:sp>
          <p:nvSpPr>
            <p:cNvPr id="6069" name="Google Shape;6069;p92"/>
            <p:cNvSpPr/>
            <p:nvPr/>
          </p:nvSpPr>
          <p:spPr>
            <a:xfrm>
              <a:off x="2912920" y="2010882"/>
              <a:ext cx="96565"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070" name="Google Shape;6070;p92"/>
          <p:cNvSpPr txBox="1"/>
          <p:nvPr>
            <p:ph type="title"/>
          </p:nvPr>
        </p:nvSpPr>
        <p:spPr>
          <a:xfrm>
            <a:off x="457200" y="0"/>
            <a:ext cx="8458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DHT vòng tròn (Circular DHT)</a:t>
            </a:r>
            <a:endParaRPr/>
          </a:p>
        </p:txBody>
      </p:sp>
      <p:sp>
        <p:nvSpPr>
          <p:cNvPr id="6071" name="Google Shape;6071;p92"/>
          <p:cNvSpPr txBox="1"/>
          <p:nvPr>
            <p:ph idx="1" type="body"/>
          </p:nvPr>
        </p:nvSpPr>
        <p:spPr>
          <a:xfrm>
            <a:off x="304800" y="1371600"/>
            <a:ext cx="8229600" cy="236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1820"/>
              <a:buFont typeface="Noto Sans Symbols"/>
              <a:buNone/>
            </a:pPr>
            <a:r>
              <a:rPr b="0" i="0" lang="en-US" sz="2800" u="none">
                <a:solidFill>
                  <a:schemeClr val="dk1"/>
                </a:solidFill>
                <a:latin typeface="Arial"/>
                <a:ea typeface="Arial"/>
                <a:cs typeface="Arial"/>
                <a:sym typeface="Arial"/>
              </a:rPr>
              <a:t>Mỗi bên </a:t>
            </a:r>
            <a:r>
              <a:rPr b="0" i="1" lang="en-US" sz="2800" u="none">
                <a:solidFill>
                  <a:schemeClr val="dk1"/>
                </a:solidFill>
                <a:latin typeface="Arial"/>
                <a:ea typeface="Arial"/>
                <a:cs typeface="Arial"/>
                <a:sym typeface="Arial"/>
              </a:rPr>
              <a:t>chỉ nhận thức được </a:t>
            </a:r>
            <a:endParaRPr/>
          </a:p>
          <a:p>
            <a:pPr indent="-342900" lvl="0" marL="342900" marR="0" rtl="0" algn="l">
              <a:lnSpc>
                <a:spcPct val="85000"/>
              </a:lnSpc>
              <a:spcBef>
                <a:spcPts val="560"/>
              </a:spcBef>
              <a:spcAft>
                <a:spcPts val="0"/>
              </a:spcAft>
              <a:buClr>
                <a:srgbClr val="000099"/>
              </a:buClr>
              <a:buSzPts val="1820"/>
              <a:buFont typeface="Noto Sans Symbols"/>
              <a:buNone/>
            </a:pPr>
            <a:r>
              <a:rPr b="0" i="1" lang="en-US" sz="2800" u="none">
                <a:solidFill>
                  <a:schemeClr val="dk1"/>
                </a:solidFill>
                <a:latin typeface="Arial"/>
                <a:ea typeface="Arial"/>
                <a:cs typeface="Arial"/>
                <a:sym typeface="Arial"/>
              </a:rPr>
              <a:t>người lập tức kế nhiệm và </a:t>
            </a:r>
            <a:endParaRPr/>
          </a:p>
          <a:p>
            <a:pPr indent="-342900" lvl="0" marL="342900" marR="0" rtl="0" algn="l">
              <a:lnSpc>
                <a:spcPct val="85000"/>
              </a:lnSpc>
              <a:spcBef>
                <a:spcPts val="560"/>
              </a:spcBef>
              <a:spcAft>
                <a:spcPts val="0"/>
              </a:spcAft>
              <a:buClr>
                <a:srgbClr val="000099"/>
              </a:buClr>
              <a:buSzPts val="1820"/>
              <a:buFont typeface="Noto Sans Symbols"/>
              <a:buNone/>
            </a:pPr>
            <a:r>
              <a:rPr b="0" i="1" lang="en-US" sz="2800" u="none">
                <a:solidFill>
                  <a:schemeClr val="dk1"/>
                </a:solidFill>
                <a:latin typeface="Arial"/>
                <a:ea typeface="Arial"/>
                <a:cs typeface="Arial"/>
                <a:sym typeface="Arial"/>
              </a:rPr>
              <a:t>người tiền nhiệm</a:t>
            </a:r>
            <a:endParaRPr/>
          </a:p>
        </p:txBody>
      </p:sp>
      <p:pic>
        <p:nvPicPr>
          <p:cNvPr descr="underline_base" id="6072" name="Google Shape;6072;p92"/>
          <p:cNvPicPr preferRelativeResize="0"/>
          <p:nvPr/>
        </p:nvPicPr>
        <p:blipFill rotWithShape="1">
          <a:blip r:embed="rId3">
            <a:alphaModFix/>
          </a:blip>
          <a:srcRect b="0" l="0" r="0" t="0"/>
          <a:stretch/>
        </p:blipFill>
        <p:spPr>
          <a:xfrm>
            <a:off x="533400" y="838200"/>
            <a:ext cx="3251200" cy="228600"/>
          </a:xfrm>
          <a:prstGeom prst="rect">
            <a:avLst/>
          </a:prstGeom>
          <a:noFill/>
          <a:ln>
            <a:noFill/>
          </a:ln>
        </p:spPr>
      </p:pic>
      <p:grpSp>
        <p:nvGrpSpPr>
          <p:cNvPr id="6073" name="Google Shape;6073;p92"/>
          <p:cNvGrpSpPr/>
          <p:nvPr/>
        </p:nvGrpSpPr>
        <p:grpSpPr>
          <a:xfrm>
            <a:off x="5410200" y="694896"/>
            <a:ext cx="3551237" cy="5967841"/>
            <a:chOff x="5410200" y="559947"/>
            <a:chExt cx="3551237" cy="5968428"/>
          </a:xfrm>
        </p:grpSpPr>
        <p:grpSp>
          <p:nvGrpSpPr>
            <p:cNvPr id="6074" name="Google Shape;6074;p92"/>
            <p:cNvGrpSpPr/>
            <p:nvPr/>
          </p:nvGrpSpPr>
          <p:grpSpPr>
            <a:xfrm>
              <a:off x="5410200" y="559947"/>
              <a:ext cx="3551237" cy="5525194"/>
              <a:chOff x="5592763" y="331347"/>
              <a:chExt cx="3551237" cy="5525194"/>
            </a:xfrm>
          </p:grpSpPr>
          <p:grpSp>
            <p:nvGrpSpPr>
              <p:cNvPr id="6075" name="Google Shape;6075;p92"/>
              <p:cNvGrpSpPr/>
              <p:nvPr/>
            </p:nvGrpSpPr>
            <p:grpSpPr>
              <a:xfrm>
                <a:off x="5592763" y="331347"/>
                <a:ext cx="3551237" cy="5349416"/>
                <a:chOff x="5257800" y="1138697"/>
                <a:chExt cx="3551237" cy="5349416"/>
              </a:xfrm>
            </p:grpSpPr>
            <p:grpSp>
              <p:nvGrpSpPr>
                <p:cNvPr id="6076" name="Google Shape;6076;p92"/>
                <p:cNvGrpSpPr/>
                <p:nvPr/>
              </p:nvGrpSpPr>
              <p:grpSpPr>
                <a:xfrm>
                  <a:off x="5257800" y="1990725"/>
                  <a:ext cx="3551237" cy="4497388"/>
                  <a:chOff x="5202238" y="1546225"/>
                  <a:chExt cx="3551237" cy="4497388"/>
                </a:xfrm>
              </p:grpSpPr>
              <p:sp>
                <p:nvSpPr>
                  <p:cNvPr id="6077" name="Google Shape;6077;p92"/>
                  <p:cNvSpPr/>
                  <p:nvPr/>
                </p:nvSpPr>
                <p:spPr>
                  <a:xfrm>
                    <a:off x="7004050" y="3527425"/>
                    <a:ext cx="1314450" cy="674688"/>
                  </a:xfrm>
                  <a:custGeom>
                    <a:rect b="b" l="l" r="r" t="t"/>
                    <a:pathLst>
                      <a:path extrusionOk="0" h="425" w="828">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78" name="Google Shape;6078;p92"/>
                  <p:cNvSpPr/>
                  <p:nvPr/>
                </p:nvSpPr>
                <p:spPr>
                  <a:xfrm>
                    <a:off x="7023100" y="2001838"/>
                    <a:ext cx="1730375" cy="1125538"/>
                  </a:xfrm>
                  <a:custGeom>
                    <a:rect b="b" l="l" r="r" t="t"/>
                    <a:pathLst>
                      <a:path extrusionOk="0" h="459" w="765">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00CCFF"/>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79" name="Google Shape;6079;p92"/>
                  <p:cNvSpPr/>
                  <p:nvPr/>
                </p:nvSpPr>
                <p:spPr>
                  <a:xfrm>
                    <a:off x="5202238" y="1709738"/>
                    <a:ext cx="1736725" cy="1071563"/>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080" name="Google Shape;6080;p92"/>
                  <p:cNvGrpSpPr/>
                  <p:nvPr/>
                </p:nvGrpSpPr>
                <p:grpSpPr>
                  <a:xfrm>
                    <a:off x="5278438" y="2974975"/>
                    <a:ext cx="1458912" cy="933450"/>
                    <a:chOff x="2889" y="1631"/>
                    <a:chExt cx="980" cy="743"/>
                  </a:xfrm>
                </p:grpSpPr>
                <p:sp>
                  <p:nvSpPr>
                    <p:cNvPr id="6081" name="Google Shape;6081;p92"/>
                    <p:cNvSpPr txBox="1"/>
                    <p:nvPr/>
                  </p:nvSpPr>
                  <p:spPr>
                    <a:xfrm>
                      <a:off x="3046" y="1841"/>
                      <a:ext cx="663" cy="533"/>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082" name="Google Shape;6082;p92"/>
                    <p:cNvSpPr/>
                    <p:nvPr/>
                  </p:nvSpPr>
                  <p:spPr>
                    <a:xfrm>
                      <a:off x="2889" y="1631"/>
                      <a:ext cx="980" cy="253"/>
                    </a:xfrm>
                    <a:prstGeom prst="triangle">
                      <a:avLst>
                        <a:gd fmla="val 50000" name="adj"/>
                      </a:avLst>
                    </a:prstGeom>
                    <a:solidFill>
                      <a:srgbClr val="00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083" name="Google Shape;6083;p92"/>
                  <p:cNvCxnSpPr/>
                  <p:nvPr/>
                </p:nvCxnSpPr>
                <p:spPr>
                  <a:xfrm>
                    <a:off x="7396163" y="3813175"/>
                    <a:ext cx="163512" cy="120650"/>
                  </a:xfrm>
                  <a:prstGeom prst="straightConnector1">
                    <a:avLst/>
                  </a:prstGeom>
                  <a:noFill/>
                  <a:ln cap="flat" cmpd="sng" w="9525">
                    <a:solidFill>
                      <a:schemeClr val="dk1"/>
                    </a:solidFill>
                    <a:prstDash val="solid"/>
                    <a:miter lim="800000"/>
                    <a:headEnd len="med" w="med" type="none"/>
                    <a:tailEnd len="med" w="med" type="none"/>
                  </a:ln>
                </p:spPr>
              </p:cxnSp>
              <p:cxnSp>
                <p:nvCxnSpPr>
                  <p:cNvPr id="6084" name="Google Shape;6084;p92"/>
                  <p:cNvCxnSpPr/>
                  <p:nvPr/>
                </p:nvCxnSpPr>
                <p:spPr>
                  <a:xfrm>
                    <a:off x="7493000" y="3733800"/>
                    <a:ext cx="279400" cy="0"/>
                  </a:xfrm>
                  <a:prstGeom prst="straightConnector1">
                    <a:avLst/>
                  </a:prstGeom>
                  <a:noFill/>
                  <a:ln cap="flat" cmpd="sng" w="9525">
                    <a:solidFill>
                      <a:schemeClr val="dk1"/>
                    </a:solidFill>
                    <a:prstDash val="solid"/>
                    <a:miter lim="800000"/>
                    <a:headEnd len="med" w="med" type="none"/>
                    <a:tailEnd len="med" w="med" type="none"/>
                  </a:ln>
                </p:spPr>
              </p:cxnSp>
              <p:cxnSp>
                <p:nvCxnSpPr>
                  <p:cNvPr id="6085" name="Google Shape;6085;p92"/>
                  <p:cNvCxnSpPr/>
                  <p:nvPr/>
                </p:nvCxnSpPr>
                <p:spPr>
                  <a:xfrm flipH="1" rot="10800000">
                    <a:off x="7729538" y="3819525"/>
                    <a:ext cx="134937" cy="104775"/>
                  </a:xfrm>
                  <a:prstGeom prst="straightConnector1">
                    <a:avLst/>
                  </a:prstGeom>
                  <a:noFill/>
                  <a:ln cap="flat" cmpd="sng" w="9525">
                    <a:solidFill>
                      <a:schemeClr val="dk1"/>
                    </a:solidFill>
                    <a:prstDash val="solid"/>
                    <a:miter lim="800000"/>
                    <a:headEnd len="med" w="med" type="none"/>
                    <a:tailEnd len="med" w="med" type="none"/>
                  </a:ln>
                </p:spPr>
              </p:cxnSp>
              <p:cxnSp>
                <p:nvCxnSpPr>
                  <p:cNvPr id="6086" name="Google Shape;6086;p92"/>
                  <p:cNvCxnSpPr/>
                  <p:nvPr/>
                </p:nvCxnSpPr>
                <p:spPr>
                  <a:xfrm>
                    <a:off x="6427788" y="3740150"/>
                    <a:ext cx="679450" cy="0"/>
                  </a:xfrm>
                  <a:prstGeom prst="straightConnector1">
                    <a:avLst/>
                  </a:prstGeom>
                  <a:noFill/>
                  <a:ln cap="flat" cmpd="sng" w="9525">
                    <a:solidFill>
                      <a:schemeClr val="dk1"/>
                    </a:solidFill>
                    <a:prstDash val="solid"/>
                    <a:miter lim="800000"/>
                    <a:headEnd len="med" w="med" type="none"/>
                    <a:tailEnd len="med" w="med" type="none"/>
                  </a:ln>
                </p:spPr>
              </p:cxnSp>
              <p:cxnSp>
                <p:nvCxnSpPr>
                  <p:cNvPr id="6087" name="Google Shape;6087;p92"/>
                  <p:cNvCxnSpPr/>
                  <p:nvPr/>
                </p:nvCxnSpPr>
                <p:spPr>
                  <a:xfrm>
                    <a:off x="6723063" y="2587625"/>
                    <a:ext cx="509587" cy="3175"/>
                  </a:xfrm>
                  <a:prstGeom prst="straightConnector1">
                    <a:avLst/>
                  </a:prstGeom>
                  <a:noFill/>
                  <a:ln cap="flat" cmpd="sng" w="9525">
                    <a:solidFill>
                      <a:schemeClr val="dk1"/>
                    </a:solidFill>
                    <a:prstDash val="solid"/>
                    <a:miter lim="800000"/>
                    <a:headEnd len="med" w="med" type="none"/>
                    <a:tailEnd len="med" w="med" type="none"/>
                  </a:ln>
                </p:spPr>
              </p:cxnSp>
              <p:cxnSp>
                <p:nvCxnSpPr>
                  <p:cNvPr id="6088" name="Google Shape;6088;p92"/>
                  <p:cNvCxnSpPr/>
                  <p:nvPr/>
                </p:nvCxnSpPr>
                <p:spPr>
                  <a:xfrm>
                    <a:off x="6289675" y="2403475"/>
                    <a:ext cx="152400" cy="95250"/>
                  </a:xfrm>
                  <a:prstGeom prst="straightConnector1">
                    <a:avLst/>
                  </a:prstGeom>
                  <a:noFill/>
                  <a:ln cap="flat" cmpd="sng" w="9525">
                    <a:solidFill>
                      <a:schemeClr val="dk1"/>
                    </a:solidFill>
                    <a:prstDash val="solid"/>
                    <a:miter lim="800000"/>
                    <a:headEnd len="med" w="med" type="none"/>
                    <a:tailEnd len="med" w="med" type="none"/>
                  </a:ln>
                </p:spPr>
              </p:cxnSp>
              <p:sp>
                <p:nvSpPr>
                  <p:cNvPr id="6089" name="Google Shape;6089;p92"/>
                  <p:cNvSpPr/>
                  <p:nvPr/>
                </p:nvSpPr>
                <p:spPr>
                  <a:xfrm>
                    <a:off x="5497513" y="4378325"/>
                    <a:ext cx="3079750" cy="1665288"/>
                  </a:xfrm>
                  <a:custGeom>
                    <a:rect b="b" l="l" r="r" t="t"/>
                    <a:pathLst>
                      <a:path extrusionOk="0" h="1049" w="194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6090" name="Google Shape;6090;p92"/>
                  <p:cNvCxnSpPr/>
                  <p:nvPr/>
                </p:nvCxnSpPr>
                <p:spPr>
                  <a:xfrm rot="-5400000">
                    <a:off x="7845425" y="5159375"/>
                    <a:ext cx="523875" cy="139700"/>
                  </a:xfrm>
                  <a:prstGeom prst="straightConnector1">
                    <a:avLst/>
                  </a:prstGeom>
                  <a:noFill/>
                  <a:ln cap="flat" cmpd="sng" w="12700">
                    <a:solidFill>
                      <a:schemeClr val="dk1"/>
                    </a:solidFill>
                    <a:prstDash val="solid"/>
                    <a:miter lim="800000"/>
                    <a:headEnd len="med" w="med" type="none"/>
                    <a:tailEnd len="med" w="med" type="none"/>
                  </a:ln>
                </p:spPr>
              </p:cxnSp>
              <p:cxnSp>
                <p:nvCxnSpPr>
                  <p:cNvPr id="6091" name="Google Shape;6091;p92"/>
                  <p:cNvCxnSpPr/>
                  <p:nvPr/>
                </p:nvCxnSpPr>
                <p:spPr>
                  <a:xfrm flipH="1" rot="-5400000">
                    <a:off x="7991475" y="5440363"/>
                    <a:ext cx="3175" cy="85725"/>
                  </a:xfrm>
                  <a:prstGeom prst="straightConnector1">
                    <a:avLst/>
                  </a:prstGeom>
                  <a:noFill/>
                  <a:ln cap="flat" cmpd="sng" w="12700">
                    <a:solidFill>
                      <a:schemeClr val="lt2"/>
                    </a:solidFill>
                    <a:prstDash val="solid"/>
                    <a:miter lim="800000"/>
                    <a:headEnd len="med" w="med" type="none"/>
                    <a:tailEnd len="med" w="med" type="none"/>
                  </a:ln>
                </p:spPr>
              </p:cxnSp>
              <p:cxnSp>
                <p:nvCxnSpPr>
                  <p:cNvPr id="6092" name="Google Shape;6092;p92"/>
                  <p:cNvCxnSpPr/>
                  <p:nvPr/>
                </p:nvCxnSpPr>
                <p:spPr>
                  <a:xfrm rot="10800000">
                    <a:off x="8177213" y="5116513"/>
                    <a:ext cx="0" cy="114300"/>
                  </a:xfrm>
                  <a:prstGeom prst="straightConnector1">
                    <a:avLst/>
                  </a:prstGeom>
                  <a:noFill/>
                  <a:ln cap="flat" cmpd="sng" w="12700">
                    <a:solidFill>
                      <a:schemeClr val="dk1"/>
                    </a:solidFill>
                    <a:prstDash val="solid"/>
                    <a:miter lim="800000"/>
                    <a:headEnd len="med" w="med" type="none"/>
                    <a:tailEnd len="med" w="med" type="none"/>
                  </a:ln>
                </p:spPr>
              </p:cxnSp>
              <p:cxnSp>
                <p:nvCxnSpPr>
                  <p:cNvPr id="6093" name="Google Shape;6093;p92"/>
                  <p:cNvCxnSpPr/>
                  <p:nvPr/>
                </p:nvCxnSpPr>
                <p:spPr>
                  <a:xfrm>
                    <a:off x="7358063" y="4697413"/>
                    <a:ext cx="390525" cy="184150"/>
                  </a:xfrm>
                  <a:prstGeom prst="straightConnector1">
                    <a:avLst/>
                  </a:prstGeom>
                  <a:noFill/>
                  <a:ln cap="flat" cmpd="sng" w="9525">
                    <a:solidFill>
                      <a:schemeClr val="dk1"/>
                    </a:solidFill>
                    <a:prstDash val="solid"/>
                    <a:miter lim="800000"/>
                    <a:headEnd len="med" w="med" type="none"/>
                    <a:tailEnd len="med" w="med" type="none"/>
                  </a:ln>
                </p:spPr>
              </p:cxnSp>
              <p:cxnSp>
                <p:nvCxnSpPr>
                  <p:cNvPr id="6094" name="Google Shape;6094;p92"/>
                  <p:cNvCxnSpPr/>
                  <p:nvPr/>
                </p:nvCxnSpPr>
                <p:spPr>
                  <a:xfrm flipH="1" rot="10800000">
                    <a:off x="6737350" y="4684713"/>
                    <a:ext cx="322263" cy="198437"/>
                  </a:xfrm>
                  <a:prstGeom prst="straightConnector1">
                    <a:avLst/>
                  </a:prstGeom>
                  <a:noFill/>
                  <a:ln cap="flat" cmpd="sng" w="9525">
                    <a:solidFill>
                      <a:schemeClr val="dk1"/>
                    </a:solidFill>
                    <a:prstDash val="solid"/>
                    <a:miter lim="800000"/>
                    <a:headEnd len="med" w="med" type="none"/>
                    <a:tailEnd len="med" w="med" type="none"/>
                  </a:ln>
                </p:spPr>
              </p:cxnSp>
              <p:cxnSp>
                <p:nvCxnSpPr>
                  <p:cNvPr id="6095" name="Google Shape;6095;p92"/>
                  <p:cNvCxnSpPr/>
                  <p:nvPr/>
                </p:nvCxnSpPr>
                <p:spPr>
                  <a:xfrm>
                    <a:off x="6780213" y="4976813"/>
                    <a:ext cx="971550" cy="0"/>
                  </a:xfrm>
                  <a:prstGeom prst="straightConnector1">
                    <a:avLst/>
                  </a:prstGeom>
                  <a:noFill/>
                  <a:ln cap="flat" cmpd="sng" w="9525">
                    <a:solidFill>
                      <a:schemeClr val="dk1"/>
                    </a:solidFill>
                    <a:prstDash val="solid"/>
                    <a:miter lim="800000"/>
                    <a:headEnd len="med" w="med" type="none"/>
                    <a:tailEnd len="med" w="med" type="none"/>
                  </a:ln>
                </p:spPr>
              </p:cxnSp>
              <p:cxnSp>
                <p:nvCxnSpPr>
                  <p:cNvPr id="6096" name="Google Shape;6096;p92"/>
                  <p:cNvCxnSpPr/>
                  <p:nvPr/>
                </p:nvCxnSpPr>
                <p:spPr>
                  <a:xfrm>
                    <a:off x="6100763" y="4773613"/>
                    <a:ext cx="263525" cy="85725"/>
                  </a:xfrm>
                  <a:prstGeom prst="straightConnector1">
                    <a:avLst/>
                  </a:prstGeom>
                  <a:noFill/>
                  <a:ln cap="flat" cmpd="sng" w="9525">
                    <a:solidFill>
                      <a:schemeClr val="dk1"/>
                    </a:solidFill>
                    <a:prstDash val="solid"/>
                    <a:miter lim="800000"/>
                    <a:headEnd len="med" w="med" type="none"/>
                    <a:tailEnd len="med" w="med" type="none"/>
                  </a:ln>
                </p:spPr>
              </p:cxnSp>
              <p:cxnSp>
                <p:nvCxnSpPr>
                  <p:cNvPr id="6097" name="Google Shape;6097;p92"/>
                  <p:cNvCxnSpPr/>
                  <p:nvPr/>
                </p:nvCxnSpPr>
                <p:spPr>
                  <a:xfrm flipH="1" rot="10800000">
                    <a:off x="5842000" y="4983163"/>
                    <a:ext cx="412750" cy="127000"/>
                  </a:xfrm>
                  <a:prstGeom prst="straightConnector1">
                    <a:avLst/>
                  </a:prstGeom>
                  <a:noFill/>
                  <a:ln cap="flat" cmpd="sng" w="9525">
                    <a:solidFill>
                      <a:schemeClr val="dk1"/>
                    </a:solidFill>
                    <a:prstDash val="solid"/>
                    <a:miter lim="800000"/>
                    <a:headEnd len="med" w="med" type="none"/>
                    <a:tailEnd len="med" w="med" type="none"/>
                  </a:ln>
                </p:spPr>
              </p:cxnSp>
              <p:cxnSp>
                <p:nvCxnSpPr>
                  <p:cNvPr id="6098" name="Google Shape;6098;p92"/>
                  <p:cNvCxnSpPr/>
                  <p:nvPr/>
                </p:nvCxnSpPr>
                <p:spPr>
                  <a:xfrm flipH="1">
                    <a:off x="6267450" y="5070475"/>
                    <a:ext cx="142875" cy="198438"/>
                  </a:xfrm>
                  <a:prstGeom prst="straightConnector1">
                    <a:avLst/>
                  </a:prstGeom>
                  <a:noFill/>
                  <a:ln cap="flat" cmpd="sng" w="9525">
                    <a:solidFill>
                      <a:schemeClr val="dk1"/>
                    </a:solidFill>
                    <a:prstDash val="solid"/>
                    <a:miter lim="800000"/>
                    <a:headEnd len="med" w="med" type="none"/>
                    <a:tailEnd len="med" w="med" type="none"/>
                  </a:ln>
                </p:spPr>
              </p:cxnSp>
              <p:cxnSp>
                <p:nvCxnSpPr>
                  <p:cNvPr id="6099" name="Google Shape;6099;p92"/>
                  <p:cNvCxnSpPr/>
                  <p:nvPr/>
                </p:nvCxnSpPr>
                <p:spPr>
                  <a:xfrm rot="10800000">
                    <a:off x="6588125" y="5097463"/>
                    <a:ext cx="74613" cy="173037"/>
                  </a:xfrm>
                  <a:prstGeom prst="straightConnector1">
                    <a:avLst/>
                  </a:prstGeom>
                  <a:noFill/>
                  <a:ln cap="flat" cmpd="sng" w="9525">
                    <a:solidFill>
                      <a:schemeClr val="dk1"/>
                    </a:solidFill>
                    <a:prstDash val="solid"/>
                    <a:miter lim="800000"/>
                    <a:headEnd len="med" w="med" type="none"/>
                    <a:tailEnd len="med" w="med" type="none"/>
                  </a:ln>
                </p:spPr>
              </p:cxnSp>
              <p:cxnSp>
                <p:nvCxnSpPr>
                  <p:cNvPr id="6100" name="Google Shape;6100;p92"/>
                  <p:cNvCxnSpPr/>
                  <p:nvPr/>
                </p:nvCxnSpPr>
                <p:spPr>
                  <a:xfrm>
                    <a:off x="6743700" y="5053013"/>
                    <a:ext cx="503238" cy="269875"/>
                  </a:xfrm>
                  <a:prstGeom prst="straightConnector1">
                    <a:avLst/>
                  </a:prstGeom>
                  <a:noFill/>
                  <a:ln cap="flat" cmpd="sng" w="9525">
                    <a:solidFill>
                      <a:schemeClr val="dk1"/>
                    </a:solidFill>
                    <a:prstDash val="solid"/>
                    <a:miter lim="800000"/>
                    <a:headEnd len="med" w="med" type="none"/>
                    <a:tailEnd len="med" w="med" type="none"/>
                  </a:ln>
                </p:spPr>
              </p:cxnSp>
              <p:cxnSp>
                <p:nvCxnSpPr>
                  <p:cNvPr id="6101" name="Google Shape;6101;p92"/>
                  <p:cNvCxnSpPr/>
                  <p:nvPr/>
                </p:nvCxnSpPr>
                <p:spPr>
                  <a:xfrm>
                    <a:off x="6281738" y="3522663"/>
                    <a:ext cx="0" cy="131762"/>
                  </a:xfrm>
                  <a:prstGeom prst="straightConnector1">
                    <a:avLst/>
                  </a:prstGeom>
                  <a:noFill/>
                  <a:ln cap="flat" cmpd="sng" w="9525">
                    <a:solidFill>
                      <a:schemeClr val="dk1"/>
                    </a:solidFill>
                    <a:prstDash val="solid"/>
                    <a:miter lim="800000"/>
                    <a:headEnd len="med" w="med" type="none"/>
                    <a:tailEnd len="med" w="med" type="none"/>
                  </a:ln>
                </p:spPr>
              </p:cxnSp>
              <p:cxnSp>
                <p:nvCxnSpPr>
                  <p:cNvPr id="6102" name="Google Shape;6102;p92"/>
                  <p:cNvCxnSpPr/>
                  <p:nvPr/>
                </p:nvCxnSpPr>
                <p:spPr>
                  <a:xfrm flipH="1" rot="10800000">
                    <a:off x="7577138" y="2492375"/>
                    <a:ext cx="123825" cy="87313"/>
                  </a:xfrm>
                  <a:prstGeom prst="straightConnector1">
                    <a:avLst/>
                  </a:prstGeom>
                  <a:noFill/>
                  <a:ln cap="flat" cmpd="sng" w="9525">
                    <a:solidFill>
                      <a:schemeClr val="dk1"/>
                    </a:solidFill>
                    <a:prstDash val="solid"/>
                    <a:miter lim="800000"/>
                    <a:headEnd len="med" w="med" type="none"/>
                    <a:tailEnd len="med" w="med" type="none"/>
                  </a:ln>
                </p:spPr>
              </p:cxnSp>
              <p:cxnSp>
                <p:nvCxnSpPr>
                  <p:cNvPr id="6103" name="Google Shape;6103;p92"/>
                  <p:cNvCxnSpPr/>
                  <p:nvPr/>
                </p:nvCxnSpPr>
                <p:spPr>
                  <a:xfrm>
                    <a:off x="7405688" y="2665413"/>
                    <a:ext cx="0" cy="82550"/>
                  </a:xfrm>
                  <a:prstGeom prst="straightConnector1">
                    <a:avLst/>
                  </a:prstGeom>
                  <a:noFill/>
                  <a:ln cap="flat" cmpd="sng" w="9525">
                    <a:solidFill>
                      <a:schemeClr val="dk1"/>
                    </a:solidFill>
                    <a:prstDash val="solid"/>
                    <a:miter lim="800000"/>
                    <a:headEnd len="med" w="med" type="none"/>
                    <a:tailEnd len="med" w="med" type="none"/>
                  </a:ln>
                </p:spPr>
              </p:cxnSp>
              <p:cxnSp>
                <p:nvCxnSpPr>
                  <p:cNvPr id="6104" name="Google Shape;6104;p92"/>
                  <p:cNvCxnSpPr/>
                  <p:nvPr/>
                </p:nvCxnSpPr>
                <p:spPr>
                  <a:xfrm flipH="1" rot="10800000">
                    <a:off x="7577138" y="2562225"/>
                    <a:ext cx="263525" cy="288925"/>
                  </a:xfrm>
                  <a:prstGeom prst="straightConnector1">
                    <a:avLst/>
                  </a:prstGeom>
                  <a:noFill/>
                  <a:ln cap="flat" cmpd="sng" w="9525">
                    <a:solidFill>
                      <a:schemeClr val="dk1"/>
                    </a:solidFill>
                    <a:prstDash val="solid"/>
                    <a:miter lim="800000"/>
                    <a:headEnd len="med" w="med" type="none"/>
                    <a:tailEnd len="med" w="med" type="none"/>
                  </a:ln>
                </p:spPr>
              </p:cxnSp>
              <p:cxnSp>
                <p:nvCxnSpPr>
                  <p:cNvPr id="6105" name="Google Shape;6105;p92"/>
                  <p:cNvCxnSpPr/>
                  <p:nvPr/>
                </p:nvCxnSpPr>
                <p:spPr>
                  <a:xfrm>
                    <a:off x="7942263" y="2560638"/>
                    <a:ext cx="0" cy="196850"/>
                  </a:xfrm>
                  <a:prstGeom prst="straightConnector1">
                    <a:avLst/>
                  </a:prstGeom>
                  <a:noFill/>
                  <a:ln cap="flat" cmpd="sng" w="9525">
                    <a:solidFill>
                      <a:schemeClr val="dk1"/>
                    </a:solidFill>
                    <a:prstDash val="solid"/>
                    <a:miter lim="800000"/>
                    <a:headEnd len="med" w="med" type="none"/>
                    <a:tailEnd len="med" w="med" type="none"/>
                  </a:ln>
                </p:spPr>
              </p:cxnSp>
              <p:cxnSp>
                <p:nvCxnSpPr>
                  <p:cNvPr id="6106" name="Google Shape;6106;p92"/>
                  <p:cNvCxnSpPr/>
                  <p:nvPr/>
                </p:nvCxnSpPr>
                <p:spPr>
                  <a:xfrm>
                    <a:off x="7596188" y="2867025"/>
                    <a:ext cx="188912" cy="0"/>
                  </a:xfrm>
                  <a:prstGeom prst="straightConnector1">
                    <a:avLst/>
                  </a:prstGeom>
                  <a:noFill/>
                  <a:ln cap="flat" cmpd="sng" w="9525">
                    <a:solidFill>
                      <a:schemeClr val="dk1"/>
                    </a:solidFill>
                    <a:prstDash val="solid"/>
                    <a:miter lim="800000"/>
                    <a:headEnd len="med" w="med" type="none"/>
                    <a:tailEnd len="med" w="med" type="none"/>
                  </a:ln>
                </p:spPr>
              </p:cxnSp>
              <p:cxnSp>
                <p:nvCxnSpPr>
                  <p:cNvPr id="6107" name="Google Shape;6107;p92"/>
                  <p:cNvCxnSpPr/>
                  <p:nvPr/>
                </p:nvCxnSpPr>
                <p:spPr>
                  <a:xfrm flipH="1" rot="10800000">
                    <a:off x="5891213" y="3733800"/>
                    <a:ext cx="168275" cy="3175"/>
                  </a:xfrm>
                  <a:prstGeom prst="straightConnector1">
                    <a:avLst/>
                  </a:prstGeom>
                  <a:noFill/>
                  <a:ln cap="flat" cmpd="sng" w="9525">
                    <a:solidFill>
                      <a:schemeClr val="dk1"/>
                    </a:solidFill>
                    <a:prstDash val="solid"/>
                    <a:miter lim="800000"/>
                    <a:headEnd len="med" w="med" type="none"/>
                    <a:tailEnd len="med" w="med" type="none"/>
                  </a:ln>
                </p:spPr>
              </p:cxnSp>
              <p:cxnSp>
                <p:nvCxnSpPr>
                  <p:cNvPr id="6108" name="Google Shape;6108;p92"/>
                  <p:cNvCxnSpPr/>
                  <p:nvPr/>
                </p:nvCxnSpPr>
                <p:spPr>
                  <a:xfrm>
                    <a:off x="8150225" y="2857500"/>
                    <a:ext cx="177800" cy="0"/>
                  </a:xfrm>
                  <a:prstGeom prst="straightConnector1">
                    <a:avLst/>
                  </a:prstGeom>
                  <a:noFill/>
                  <a:ln cap="flat" cmpd="sng" w="9525">
                    <a:solidFill>
                      <a:schemeClr val="dk1"/>
                    </a:solidFill>
                    <a:prstDash val="solid"/>
                    <a:miter lim="800000"/>
                    <a:headEnd len="med" w="med" type="none"/>
                    <a:tailEnd len="med" w="med" type="none"/>
                  </a:ln>
                </p:spPr>
              </p:cxnSp>
              <p:cxnSp>
                <p:nvCxnSpPr>
                  <p:cNvPr id="6109" name="Google Shape;6109;p92"/>
                  <p:cNvCxnSpPr/>
                  <p:nvPr/>
                </p:nvCxnSpPr>
                <p:spPr>
                  <a:xfrm flipH="1">
                    <a:off x="7296150" y="2933700"/>
                    <a:ext cx="98425" cy="704850"/>
                  </a:xfrm>
                  <a:prstGeom prst="straightConnector1">
                    <a:avLst/>
                  </a:prstGeom>
                  <a:noFill/>
                  <a:ln cap="flat" cmpd="sng" w="9525">
                    <a:solidFill>
                      <a:schemeClr val="dk1"/>
                    </a:solidFill>
                    <a:prstDash val="solid"/>
                    <a:miter lim="800000"/>
                    <a:headEnd len="med" w="med" type="none"/>
                    <a:tailEnd len="med" w="med" type="none"/>
                  </a:ln>
                </p:spPr>
              </p:cxnSp>
              <p:cxnSp>
                <p:nvCxnSpPr>
                  <p:cNvPr id="6110" name="Google Shape;6110;p92"/>
                  <p:cNvCxnSpPr/>
                  <p:nvPr/>
                </p:nvCxnSpPr>
                <p:spPr>
                  <a:xfrm flipH="1">
                    <a:off x="7888288" y="2933700"/>
                    <a:ext cx="111125" cy="727075"/>
                  </a:xfrm>
                  <a:prstGeom prst="straightConnector1">
                    <a:avLst/>
                  </a:prstGeom>
                  <a:noFill/>
                  <a:ln cap="flat" cmpd="sng" w="9525">
                    <a:solidFill>
                      <a:schemeClr val="dk1"/>
                    </a:solidFill>
                    <a:prstDash val="solid"/>
                    <a:miter lim="800000"/>
                    <a:headEnd len="med" w="med" type="none"/>
                    <a:tailEnd len="med" w="med" type="none"/>
                  </a:ln>
                </p:spPr>
              </p:cxnSp>
              <p:cxnSp>
                <p:nvCxnSpPr>
                  <p:cNvPr id="6111" name="Google Shape;6111;p92"/>
                  <p:cNvCxnSpPr/>
                  <p:nvPr/>
                </p:nvCxnSpPr>
                <p:spPr>
                  <a:xfrm flipH="1" rot="10800000">
                    <a:off x="7272338" y="4075113"/>
                    <a:ext cx="227012" cy="436562"/>
                  </a:xfrm>
                  <a:prstGeom prst="straightConnector1">
                    <a:avLst/>
                  </a:prstGeom>
                  <a:noFill/>
                  <a:ln cap="flat" cmpd="sng" w="9525">
                    <a:solidFill>
                      <a:schemeClr val="dk1"/>
                    </a:solidFill>
                    <a:prstDash val="solid"/>
                    <a:miter lim="800000"/>
                    <a:headEnd len="med" w="med" type="none"/>
                    <a:tailEnd len="med" w="med" type="none"/>
                  </a:ln>
                </p:spPr>
              </p:cxnSp>
              <p:grpSp>
                <p:nvGrpSpPr>
                  <p:cNvPr id="6112" name="Google Shape;6112;p92"/>
                  <p:cNvGrpSpPr/>
                  <p:nvPr/>
                </p:nvGrpSpPr>
                <p:grpSpPr>
                  <a:xfrm flipH="1">
                    <a:off x="5775325" y="4533900"/>
                    <a:ext cx="414337" cy="373063"/>
                    <a:chOff x="2839" y="3501"/>
                    <a:chExt cx="755" cy="803"/>
                  </a:xfrm>
                </p:grpSpPr>
                <p:pic>
                  <p:nvPicPr>
                    <p:cNvPr descr="desktop_computer_stylized_medium" id="6113" name="Google Shape;6113;p92"/>
                    <p:cNvPicPr preferRelativeResize="0"/>
                    <p:nvPr/>
                  </p:nvPicPr>
                  <p:blipFill rotWithShape="1">
                    <a:blip r:embed="rId4">
                      <a:alphaModFix/>
                    </a:blip>
                    <a:srcRect b="0" l="0" r="0" t="0"/>
                    <a:stretch/>
                  </p:blipFill>
                  <p:spPr>
                    <a:xfrm>
                      <a:off x="2839" y="3501"/>
                      <a:ext cx="755" cy="803"/>
                    </a:xfrm>
                    <a:prstGeom prst="rect">
                      <a:avLst/>
                    </a:prstGeom>
                    <a:noFill/>
                    <a:ln>
                      <a:noFill/>
                    </a:ln>
                  </p:spPr>
                </p:pic>
                <p:sp>
                  <p:nvSpPr>
                    <p:cNvPr id="6114" name="Google Shape;6114;p92"/>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115" name="Google Shape;6115;p92"/>
                  <p:cNvGrpSpPr/>
                  <p:nvPr/>
                </p:nvGrpSpPr>
                <p:grpSpPr>
                  <a:xfrm flipH="1">
                    <a:off x="5457825" y="4954588"/>
                    <a:ext cx="482600" cy="406400"/>
                    <a:chOff x="2839" y="3501"/>
                    <a:chExt cx="755" cy="803"/>
                  </a:xfrm>
                </p:grpSpPr>
                <p:pic>
                  <p:nvPicPr>
                    <p:cNvPr descr="desktop_computer_stylized_medium" id="6116" name="Google Shape;6116;p92"/>
                    <p:cNvPicPr preferRelativeResize="0"/>
                    <p:nvPr/>
                  </p:nvPicPr>
                  <p:blipFill rotWithShape="1">
                    <a:blip r:embed="rId5">
                      <a:alphaModFix/>
                    </a:blip>
                    <a:srcRect b="0" l="0" r="0" t="0"/>
                    <a:stretch/>
                  </p:blipFill>
                  <p:spPr>
                    <a:xfrm>
                      <a:off x="2839" y="3501"/>
                      <a:ext cx="755" cy="803"/>
                    </a:xfrm>
                    <a:prstGeom prst="rect">
                      <a:avLst/>
                    </a:prstGeom>
                    <a:noFill/>
                    <a:ln>
                      <a:noFill/>
                    </a:ln>
                  </p:spPr>
                </p:pic>
                <p:sp>
                  <p:nvSpPr>
                    <p:cNvPr id="6117" name="Google Shape;6117;p92"/>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118" name="Google Shape;6118;p92"/>
                  <p:cNvGrpSpPr/>
                  <p:nvPr/>
                </p:nvGrpSpPr>
                <p:grpSpPr>
                  <a:xfrm flipH="1">
                    <a:off x="5935663" y="5256213"/>
                    <a:ext cx="427037" cy="349250"/>
                    <a:chOff x="2839" y="3501"/>
                    <a:chExt cx="755" cy="803"/>
                  </a:xfrm>
                </p:grpSpPr>
                <p:pic>
                  <p:nvPicPr>
                    <p:cNvPr descr="desktop_computer_stylized_medium" id="6119" name="Google Shape;6119;p92"/>
                    <p:cNvPicPr preferRelativeResize="0"/>
                    <p:nvPr/>
                  </p:nvPicPr>
                  <p:blipFill rotWithShape="1">
                    <a:blip r:embed="rId6">
                      <a:alphaModFix/>
                    </a:blip>
                    <a:srcRect b="0" l="0" r="0" t="0"/>
                    <a:stretch/>
                  </p:blipFill>
                  <p:spPr>
                    <a:xfrm>
                      <a:off x="2839" y="3501"/>
                      <a:ext cx="755" cy="803"/>
                    </a:xfrm>
                    <a:prstGeom prst="rect">
                      <a:avLst/>
                    </a:prstGeom>
                    <a:noFill/>
                    <a:ln>
                      <a:noFill/>
                    </a:ln>
                  </p:spPr>
                </p:pic>
                <p:sp>
                  <p:nvSpPr>
                    <p:cNvPr id="6120" name="Google Shape;6120;p92"/>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121" name="Google Shape;6121;p92"/>
                  <p:cNvGrpSpPr/>
                  <p:nvPr/>
                </p:nvGrpSpPr>
                <p:grpSpPr>
                  <a:xfrm>
                    <a:off x="6550025" y="5238750"/>
                    <a:ext cx="427037" cy="350838"/>
                    <a:chOff x="2839" y="3501"/>
                    <a:chExt cx="755" cy="803"/>
                  </a:xfrm>
                </p:grpSpPr>
                <p:pic>
                  <p:nvPicPr>
                    <p:cNvPr descr="desktop_computer_stylized_medium" id="6122" name="Google Shape;6122;p92"/>
                    <p:cNvPicPr preferRelativeResize="0"/>
                    <p:nvPr/>
                  </p:nvPicPr>
                  <p:blipFill rotWithShape="1">
                    <a:blip r:embed="rId6">
                      <a:alphaModFix/>
                    </a:blip>
                    <a:srcRect b="0" l="0" r="0" t="0"/>
                    <a:stretch/>
                  </p:blipFill>
                  <p:spPr>
                    <a:xfrm>
                      <a:off x="2839" y="3501"/>
                      <a:ext cx="755" cy="803"/>
                    </a:xfrm>
                    <a:prstGeom prst="rect">
                      <a:avLst/>
                    </a:prstGeom>
                    <a:noFill/>
                    <a:ln>
                      <a:noFill/>
                    </a:ln>
                  </p:spPr>
                </p:pic>
                <p:sp>
                  <p:nvSpPr>
                    <p:cNvPr id="6123" name="Google Shape;6123;p92"/>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pic>
                <p:nvPicPr>
                  <p:cNvPr descr="car_icon_small" id="6124" name="Google Shape;6124;p92"/>
                  <p:cNvPicPr preferRelativeResize="0"/>
                  <p:nvPr/>
                </p:nvPicPr>
                <p:blipFill rotWithShape="1">
                  <a:blip r:embed="rId7">
                    <a:alphaModFix/>
                  </a:blip>
                  <a:srcRect b="0" l="0" r="0" t="0"/>
                  <a:stretch/>
                </p:blipFill>
                <p:spPr>
                  <a:xfrm>
                    <a:off x="6342063" y="1720850"/>
                    <a:ext cx="849312" cy="168275"/>
                  </a:xfrm>
                  <a:prstGeom prst="rect">
                    <a:avLst/>
                  </a:prstGeom>
                  <a:noFill/>
                  <a:ln>
                    <a:noFill/>
                  </a:ln>
                </p:spPr>
              </p:pic>
              <p:grpSp>
                <p:nvGrpSpPr>
                  <p:cNvPr id="6125" name="Google Shape;6125;p92"/>
                  <p:cNvGrpSpPr/>
                  <p:nvPr/>
                </p:nvGrpSpPr>
                <p:grpSpPr>
                  <a:xfrm>
                    <a:off x="5613400" y="1546225"/>
                    <a:ext cx="415925" cy="385763"/>
                    <a:chOff x="2751" y="1851"/>
                    <a:chExt cx="462" cy="478"/>
                  </a:xfrm>
                </p:grpSpPr>
                <p:pic>
                  <p:nvPicPr>
                    <p:cNvPr descr="iphone_stylized_small" id="6126" name="Google Shape;6126;p92"/>
                    <p:cNvPicPr preferRelativeResize="0"/>
                    <p:nvPr/>
                  </p:nvPicPr>
                  <p:blipFill rotWithShape="1">
                    <a:blip r:embed="rId8">
                      <a:alphaModFix/>
                    </a:blip>
                    <a:srcRect b="0" l="0" r="0" t="0"/>
                    <a:stretch/>
                  </p:blipFill>
                  <p:spPr>
                    <a:xfrm>
                      <a:off x="2928" y="1922"/>
                      <a:ext cx="152" cy="407"/>
                    </a:xfrm>
                    <a:prstGeom prst="rect">
                      <a:avLst/>
                    </a:prstGeom>
                    <a:noFill/>
                    <a:ln>
                      <a:noFill/>
                    </a:ln>
                  </p:spPr>
                </p:pic>
                <p:pic>
                  <p:nvPicPr>
                    <p:cNvPr descr="antenna_radiation_stylized" id="6127" name="Google Shape;6127;p92"/>
                    <p:cNvPicPr preferRelativeResize="0"/>
                    <p:nvPr/>
                  </p:nvPicPr>
                  <p:blipFill rotWithShape="1">
                    <a:blip r:embed="rId9">
                      <a:alphaModFix/>
                    </a:blip>
                    <a:srcRect b="0" l="0" r="0" t="0"/>
                    <a:stretch/>
                  </p:blipFill>
                  <p:spPr>
                    <a:xfrm>
                      <a:off x="2751" y="1851"/>
                      <a:ext cx="462" cy="110"/>
                    </a:xfrm>
                    <a:prstGeom prst="rect">
                      <a:avLst/>
                    </a:prstGeom>
                    <a:noFill/>
                    <a:ln>
                      <a:noFill/>
                    </a:ln>
                  </p:spPr>
                </p:pic>
              </p:grpSp>
              <p:grpSp>
                <p:nvGrpSpPr>
                  <p:cNvPr id="6128" name="Google Shape;6128;p92"/>
                  <p:cNvGrpSpPr/>
                  <p:nvPr/>
                </p:nvGrpSpPr>
                <p:grpSpPr>
                  <a:xfrm>
                    <a:off x="7689850" y="2395538"/>
                    <a:ext cx="390525" cy="169863"/>
                    <a:chOff x="4650" y="1129"/>
                    <a:chExt cx="246" cy="95"/>
                  </a:xfrm>
                </p:grpSpPr>
                <p:sp>
                  <p:nvSpPr>
                    <p:cNvPr id="6129" name="Google Shape;6129;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30" name="Google Shape;6130;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31" name="Google Shape;6131;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132" name="Google Shape;6132;p92"/>
                    <p:cNvGrpSpPr/>
                    <p:nvPr/>
                  </p:nvGrpSpPr>
                  <p:grpSpPr>
                    <a:xfrm>
                      <a:off x="4699" y="1145"/>
                      <a:ext cx="138" cy="29"/>
                      <a:chOff x="2468" y="1332"/>
                      <a:chExt cx="310" cy="60"/>
                    </a:xfrm>
                  </p:grpSpPr>
                  <p:sp>
                    <p:nvSpPr>
                      <p:cNvPr id="6133" name="Google Shape;6133;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34" name="Google Shape;6134;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135" name="Google Shape;6135;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136" name="Google Shape;6136;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137" name="Google Shape;6137;p92"/>
                  <p:cNvGrpSpPr/>
                  <p:nvPr/>
                </p:nvGrpSpPr>
                <p:grpSpPr>
                  <a:xfrm>
                    <a:off x="7762875" y="2757488"/>
                    <a:ext cx="390525" cy="176213"/>
                    <a:chOff x="4650" y="1129"/>
                    <a:chExt cx="246" cy="95"/>
                  </a:xfrm>
                </p:grpSpPr>
                <p:sp>
                  <p:nvSpPr>
                    <p:cNvPr id="6138" name="Google Shape;6138;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39" name="Google Shape;6139;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40" name="Google Shape;6140;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141" name="Google Shape;6141;p92"/>
                    <p:cNvGrpSpPr/>
                    <p:nvPr/>
                  </p:nvGrpSpPr>
                  <p:grpSpPr>
                    <a:xfrm>
                      <a:off x="4699" y="1145"/>
                      <a:ext cx="138" cy="29"/>
                      <a:chOff x="2468" y="1332"/>
                      <a:chExt cx="310" cy="60"/>
                    </a:xfrm>
                  </p:grpSpPr>
                  <p:sp>
                    <p:nvSpPr>
                      <p:cNvPr id="6142" name="Google Shape;6142;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43" name="Google Shape;6143;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144" name="Google Shape;6144;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145" name="Google Shape;6145;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146" name="Google Shape;6146;p92"/>
                  <p:cNvGrpSpPr/>
                  <p:nvPr/>
                </p:nvGrpSpPr>
                <p:grpSpPr>
                  <a:xfrm>
                    <a:off x="7204075" y="2493963"/>
                    <a:ext cx="390525" cy="169863"/>
                    <a:chOff x="4650" y="1129"/>
                    <a:chExt cx="246" cy="95"/>
                  </a:xfrm>
                </p:grpSpPr>
                <p:sp>
                  <p:nvSpPr>
                    <p:cNvPr id="6147" name="Google Shape;6147;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48" name="Google Shape;6148;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49" name="Google Shape;6149;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150" name="Google Shape;6150;p92"/>
                    <p:cNvGrpSpPr/>
                    <p:nvPr/>
                  </p:nvGrpSpPr>
                  <p:grpSpPr>
                    <a:xfrm>
                      <a:off x="4699" y="1145"/>
                      <a:ext cx="138" cy="29"/>
                      <a:chOff x="2468" y="1332"/>
                      <a:chExt cx="310" cy="60"/>
                    </a:xfrm>
                  </p:grpSpPr>
                  <p:sp>
                    <p:nvSpPr>
                      <p:cNvPr id="6151" name="Google Shape;6151;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52" name="Google Shape;6152;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153" name="Google Shape;6153;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154" name="Google Shape;6154;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155" name="Google Shape;6155;p92"/>
                  <p:cNvGrpSpPr/>
                  <p:nvPr/>
                </p:nvGrpSpPr>
                <p:grpSpPr>
                  <a:xfrm>
                    <a:off x="7215188" y="2757488"/>
                    <a:ext cx="390525" cy="169863"/>
                    <a:chOff x="4650" y="1129"/>
                    <a:chExt cx="246" cy="95"/>
                  </a:xfrm>
                </p:grpSpPr>
                <p:sp>
                  <p:nvSpPr>
                    <p:cNvPr id="6156" name="Google Shape;6156;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57" name="Google Shape;6157;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58" name="Google Shape;6158;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159" name="Google Shape;6159;p92"/>
                    <p:cNvGrpSpPr/>
                    <p:nvPr/>
                  </p:nvGrpSpPr>
                  <p:grpSpPr>
                    <a:xfrm>
                      <a:off x="4699" y="1145"/>
                      <a:ext cx="138" cy="29"/>
                      <a:chOff x="2468" y="1332"/>
                      <a:chExt cx="310" cy="60"/>
                    </a:xfrm>
                  </p:grpSpPr>
                  <p:sp>
                    <p:nvSpPr>
                      <p:cNvPr id="6160" name="Google Shape;6160;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61" name="Google Shape;6161;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162" name="Google Shape;6162;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163" name="Google Shape;6163;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cxnSp>
                <p:nvCxnSpPr>
                  <p:cNvPr id="6164" name="Google Shape;6164;p92"/>
                  <p:cNvCxnSpPr/>
                  <p:nvPr/>
                </p:nvCxnSpPr>
                <p:spPr>
                  <a:xfrm>
                    <a:off x="8345488" y="2855913"/>
                    <a:ext cx="177800" cy="0"/>
                  </a:xfrm>
                  <a:prstGeom prst="straightConnector1">
                    <a:avLst/>
                  </a:prstGeom>
                  <a:noFill/>
                  <a:ln cap="flat" cmpd="sng" w="9525">
                    <a:solidFill>
                      <a:schemeClr val="lt2"/>
                    </a:solidFill>
                    <a:prstDash val="solid"/>
                    <a:miter lim="800000"/>
                    <a:headEnd len="med" w="med" type="none"/>
                    <a:tailEnd len="med" w="med" type="none"/>
                  </a:ln>
                </p:spPr>
              </p:cxnSp>
              <p:grpSp>
                <p:nvGrpSpPr>
                  <p:cNvPr id="6165" name="Google Shape;6165;p92"/>
                  <p:cNvGrpSpPr/>
                  <p:nvPr/>
                </p:nvGrpSpPr>
                <p:grpSpPr>
                  <a:xfrm>
                    <a:off x="7400925" y="3911600"/>
                    <a:ext cx="485775" cy="203200"/>
                    <a:chOff x="4650" y="1129"/>
                    <a:chExt cx="246" cy="95"/>
                  </a:xfrm>
                </p:grpSpPr>
                <p:sp>
                  <p:nvSpPr>
                    <p:cNvPr id="6166" name="Google Shape;6166;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67" name="Google Shape;6167;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68" name="Google Shape;6168;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169" name="Google Shape;6169;p92"/>
                    <p:cNvGrpSpPr/>
                    <p:nvPr/>
                  </p:nvGrpSpPr>
                  <p:grpSpPr>
                    <a:xfrm>
                      <a:off x="4699" y="1145"/>
                      <a:ext cx="138" cy="29"/>
                      <a:chOff x="2468" y="1332"/>
                      <a:chExt cx="310" cy="60"/>
                    </a:xfrm>
                  </p:grpSpPr>
                  <p:sp>
                    <p:nvSpPr>
                      <p:cNvPr id="6170" name="Google Shape;6170;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71" name="Google Shape;6171;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172" name="Google Shape;6172;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173" name="Google Shape;6173;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174" name="Google Shape;6174;p92"/>
                  <p:cNvGrpSpPr/>
                  <p:nvPr/>
                </p:nvGrpSpPr>
                <p:grpSpPr>
                  <a:xfrm>
                    <a:off x="7081838" y="3630613"/>
                    <a:ext cx="485775" cy="203200"/>
                    <a:chOff x="4650" y="1129"/>
                    <a:chExt cx="246" cy="95"/>
                  </a:xfrm>
                </p:grpSpPr>
                <p:sp>
                  <p:nvSpPr>
                    <p:cNvPr id="6175" name="Google Shape;6175;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76" name="Google Shape;6176;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77" name="Google Shape;6177;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178" name="Google Shape;6178;p92"/>
                    <p:cNvGrpSpPr/>
                    <p:nvPr/>
                  </p:nvGrpSpPr>
                  <p:grpSpPr>
                    <a:xfrm>
                      <a:off x="4699" y="1145"/>
                      <a:ext cx="138" cy="29"/>
                      <a:chOff x="2468" y="1332"/>
                      <a:chExt cx="310" cy="60"/>
                    </a:xfrm>
                  </p:grpSpPr>
                  <p:sp>
                    <p:nvSpPr>
                      <p:cNvPr id="6179" name="Google Shape;6179;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80" name="Google Shape;6180;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181" name="Google Shape;6181;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182" name="Google Shape;6182;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183" name="Google Shape;6183;p92"/>
                  <p:cNvGrpSpPr/>
                  <p:nvPr/>
                </p:nvGrpSpPr>
                <p:grpSpPr>
                  <a:xfrm>
                    <a:off x="7743825" y="3643313"/>
                    <a:ext cx="485775" cy="203200"/>
                    <a:chOff x="4650" y="1129"/>
                    <a:chExt cx="246" cy="95"/>
                  </a:xfrm>
                </p:grpSpPr>
                <p:sp>
                  <p:nvSpPr>
                    <p:cNvPr id="6184" name="Google Shape;6184;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85" name="Google Shape;6185;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86" name="Google Shape;6186;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187" name="Google Shape;6187;p92"/>
                    <p:cNvGrpSpPr/>
                    <p:nvPr/>
                  </p:nvGrpSpPr>
                  <p:grpSpPr>
                    <a:xfrm>
                      <a:off x="4699" y="1145"/>
                      <a:ext cx="138" cy="29"/>
                      <a:chOff x="2468" y="1332"/>
                      <a:chExt cx="310" cy="60"/>
                    </a:xfrm>
                  </p:grpSpPr>
                  <p:sp>
                    <p:nvSpPr>
                      <p:cNvPr id="6188" name="Google Shape;6188;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89" name="Google Shape;6189;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190" name="Google Shape;6190;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191" name="Google Shape;6191;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192" name="Google Shape;6192;p92"/>
                  <p:cNvGrpSpPr/>
                  <p:nvPr/>
                </p:nvGrpSpPr>
                <p:grpSpPr>
                  <a:xfrm>
                    <a:off x="6962775" y="4505325"/>
                    <a:ext cx="619125" cy="242888"/>
                    <a:chOff x="4650" y="1129"/>
                    <a:chExt cx="246" cy="95"/>
                  </a:xfrm>
                </p:grpSpPr>
                <p:sp>
                  <p:nvSpPr>
                    <p:cNvPr id="6193" name="Google Shape;6193;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94" name="Google Shape;6194;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95" name="Google Shape;6195;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196" name="Google Shape;6196;p92"/>
                    <p:cNvGrpSpPr/>
                    <p:nvPr/>
                  </p:nvGrpSpPr>
                  <p:grpSpPr>
                    <a:xfrm>
                      <a:off x="4699" y="1145"/>
                      <a:ext cx="138" cy="29"/>
                      <a:chOff x="2468" y="1332"/>
                      <a:chExt cx="310" cy="60"/>
                    </a:xfrm>
                  </p:grpSpPr>
                  <p:sp>
                    <p:nvSpPr>
                      <p:cNvPr id="6197" name="Google Shape;6197;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198" name="Google Shape;6198;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199" name="Google Shape;6199;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200" name="Google Shape;6200;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201" name="Google Shape;6201;p92"/>
                  <p:cNvGrpSpPr/>
                  <p:nvPr/>
                </p:nvGrpSpPr>
                <p:grpSpPr>
                  <a:xfrm>
                    <a:off x="7596188" y="4803775"/>
                    <a:ext cx="619125" cy="242888"/>
                    <a:chOff x="4650" y="1129"/>
                    <a:chExt cx="246" cy="95"/>
                  </a:xfrm>
                </p:grpSpPr>
                <p:sp>
                  <p:nvSpPr>
                    <p:cNvPr id="6202" name="Google Shape;6202;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03" name="Google Shape;6203;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04" name="Google Shape;6204;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205" name="Google Shape;6205;p92"/>
                    <p:cNvGrpSpPr/>
                    <p:nvPr/>
                  </p:nvGrpSpPr>
                  <p:grpSpPr>
                    <a:xfrm>
                      <a:off x="4699" y="1145"/>
                      <a:ext cx="138" cy="29"/>
                      <a:chOff x="2468" y="1332"/>
                      <a:chExt cx="310" cy="60"/>
                    </a:xfrm>
                  </p:grpSpPr>
                  <p:sp>
                    <p:nvSpPr>
                      <p:cNvPr id="6206" name="Google Shape;6206;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07" name="Google Shape;6207;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208" name="Google Shape;6208;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209" name="Google Shape;6209;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210" name="Google Shape;6210;p92"/>
                  <p:cNvGrpSpPr/>
                  <p:nvPr/>
                </p:nvGrpSpPr>
                <p:grpSpPr>
                  <a:xfrm>
                    <a:off x="6246813" y="4848225"/>
                    <a:ext cx="619125" cy="242888"/>
                    <a:chOff x="4650" y="1129"/>
                    <a:chExt cx="246" cy="95"/>
                  </a:xfrm>
                </p:grpSpPr>
                <p:sp>
                  <p:nvSpPr>
                    <p:cNvPr id="6211" name="Google Shape;6211;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12" name="Google Shape;6212;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13" name="Google Shape;6213;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214" name="Google Shape;6214;p92"/>
                    <p:cNvGrpSpPr/>
                    <p:nvPr/>
                  </p:nvGrpSpPr>
                  <p:grpSpPr>
                    <a:xfrm>
                      <a:off x="4699" y="1145"/>
                      <a:ext cx="138" cy="29"/>
                      <a:chOff x="2468" y="1332"/>
                      <a:chExt cx="310" cy="60"/>
                    </a:xfrm>
                  </p:grpSpPr>
                  <p:sp>
                    <p:nvSpPr>
                      <p:cNvPr id="6215" name="Google Shape;6215;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16" name="Google Shape;6216;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217" name="Google Shape;6217;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218" name="Google Shape;6218;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219" name="Google Shape;6219;p92"/>
                  <p:cNvGrpSpPr/>
                  <p:nvPr/>
                </p:nvGrpSpPr>
                <p:grpSpPr>
                  <a:xfrm>
                    <a:off x="6053138" y="3640138"/>
                    <a:ext cx="390525" cy="169863"/>
                    <a:chOff x="4650" y="1129"/>
                    <a:chExt cx="246" cy="95"/>
                  </a:xfrm>
                </p:grpSpPr>
                <p:sp>
                  <p:nvSpPr>
                    <p:cNvPr id="6220" name="Google Shape;6220;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21" name="Google Shape;6221;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22" name="Google Shape;6222;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223" name="Google Shape;6223;p92"/>
                    <p:cNvGrpSpPr/>
                    <p:nvPr/>
                  </p:nvGrpSpPr>
                  <p:grpSpPr>
                    <a:xfrm>
                      <a:off x="4699" y="1145"/>
                      <a:ext cx="138" cy="29"/>
                      <a:chOff x="2468" y="1332"/>
                      <a:chExt cx="310" cy="60"/>
                    </a:xfrm>
                  </p:grpSpPr>
                  <p:sp>
                    <p:nvSpPr>
                      <p:cNvPr id="6224" name="Google Shape;6224;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25" name="Google Shape;6225;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226" name="Google Shape;6226;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227" name="Google Shape;6227;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228" name="Google Shape;6228;p92"/>
                  <p:cNvGrpSpPr/>
                  <p:nvPr/>
                </p:nvGrpSpPr>
                <p:grpSpPr>
                  <a:xfrm>
                    <a:off x="6353175" y="2487613"/>
                    <a:ext cx="390525" cy="169863"/>
                    <a:chOff x="4650" y="1129"/>
                    <a:chExt cx="246" cy="95"/>
                  </a:xfrm>
                </p:grpSpPr>
                <p:sp>
                  <p:nvSpPr>
                    <p:cNvPr id="6229" name="Google Shape;6229;p92"/>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30" name="Google Shape;6230;p92"/>
                    <p:cNvSpPr txBox="1"/>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31" name="Google Shape;6231;p92"/>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232" name="Google Shape;6232;p92"/>
                    <p:cNvGrpSpPr/>
                    <p:nvPr/>
                  </p:nvGrpSpPr>
                  <p:grpSpPr>
                    <a:xfrm>
                      <a:off x="4699" y="1145"/>
                      <a:ext cx="138" cy="29"/>
                      <a:chOff x="2468" y="1332"/>
                      <a:chExt cx="310" cy="60"/>
                    </a:xfrm>
                  </p:grpSpPr>
                  <p:sp>
                    <p:nvSpPr>
                      <p:cNvPr id="6233" name="Google Shape;6233;p92"/>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34" name="Google Shape;6234;p92"/>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235" name="Google Shape;6235;p92"/>
                    <p:cNvCxnSpPr/>
                    <p:nvPr/>
                  </p:nvCxnSpPr>
                  <p:spPr>
                    <a:xfrm>
                      <a:off x="4651" y="1158"/>
                      <a:ext cx="0" cy="42"/>
                    </a:xfrm>
                    <a:prstGeom prst="straightConnector1">
                      <a:avLst/>
                    </a:prstGeom>
                    <a:noFill/>
                    <a:ln cap="flat" cmpd="sng" w="9525">
                      <a:solidFill>
                        <a:schemeClr val="dk1"/>
                      </a:solidFill>
                      <a:prstDash val="solid"/>
                      <a:miter lim="800000"/>
                      <a:headEnd len="med" w="med" type="none"/>
                      <a:tailEnd len="med" w="med" type="none"/>
                    </a:ln>
                  </p:spPr>
                </p:cxnSp>
                <p:cxnSp>
                  <p:nvCxnSpPr>
                    <p:cNvPr id="6236" name="Google Shape;6236;p92"/>
                    <p:cNvCxnSpPr/>
                    <p:nvPr/>
                  </p:nvCxnSpPr>
                  <p:spPr>
                    <a:xfrm>
                      <a:off x="4894" y="1160"/>
                      <a:ext cx="0" cy="41"/>
                    </a:xfrm>
                    <a:prstGeom prst="straightConnector1">
                      <a:avLst/>
                    </a:prstGeom>
                    <a:noFill/>
                    <a:ln cap="flat" cmpd="sng" w="9525">
                      <a:solidFill>
                        <a:schemeClr val="dk1"/>
                      </a:solidFill>
                      <a:prstDash val="solid"/>
                      <a:miter lim="800000"/>
                      <a:headEnd len="med" w="med" type="none"/>
                      <a:tailEnd len="med" w="med" type="none"/>
                    </a:ln>
                  </p:spPr>
                </p:cxnSp>
              </p:grpSp>
              <p:grpSp>
                <p:nvGrpSpPr>
                  <p:cNvPr id="6237" name="Google Shape;6237;p92"/>
                  <p:cNvGrpSpPr/>
                  <p:nvPr/>
                </p:nvGrpSpPr>
                <p:grpSpPr>
                  <a:xfrm>
                    <a:off x="5611813" y="3500438"/>
                    <a:ext cx="506412" cy="352425"/>
                    <a:chOff x="2967" y="478"/>
                    <a:chExt cx="788" cy="625"/>
                  </a:xfrm>
                </p:grpSpPr>
                <p:pic>
                  <p:nvPicPr>
                    <p:cNvPr descr="access_point_stylized_small" id="6238" name="Google Shape;6238;p92"/>
                    <p:cNvPicPr preferRelativeResize="0"/>
                    <p:nvPr/>
                  </p:nvPicPr>
                  <p:blipFill rotWithShape="1">
                    <a:blip r:embed="rId10">
                      <a:alphaModFix/>
                    </a:blip>
                    <a:srcRect b="0" l="0" r="0" t="0"/>
                    <a:stretch/>
                  </p:blipFill>
                  <p:spPr>
                    <a:xfrm>
                      <a:off x="3012" y="559"/>
                      <a:ext cx="576" cy="544"/>
                    </a:xfrm>
                    <a:prstGeom prst="rect">
                      <a:avLst/>
                    </a:prstGeom>
                    <a:noFill/>
                    <a:ln>
                      <a:noFill/>
                    </a:ln>
                  </p:spPr>
                </p:pic>
                <p:pic>
                  <p:nvPicPr>
                    <p:cNvPr descr="antenna_radiation_stylized" id="6239" name="Google Shape;6239;p92"/>
                    <p:cNvPicPr preferRelativeResize="0"/>
                    <p:nvPr/>
                  </p:nvPicPr>
                  <p:blipFill rotWithShape="1">
                    <a:blip r:embed="rId11">
                      <a:alphaModFix/>
                    </a:blip>
                    <a:srcRect b="0" l="0" r="0" t="0"/>
                    <a:stretch/>
                  </p:blipFill>
                  <p:spPr>
                    <a:xfrm>
                      <a:off x="2967" y="478"/>
                      <a:ext cx="788" cy="188"/>
                    </a:xfrm>
                    <a:prstGeom prst="rect">
                      <a:avLst/>
                    </a:prstGeom>
                    <a:noFill/>
                    <a:ln>
                      <a:noFill/>
                    </a:ln>
                  </p:spPr>
                </p:pic>
              </p:grpSp>
              <p:grpSp>
                <p:nvGrpSpPr>
                  <p:cNvPr id="6240" name="Google Shape;6240;p92"/>
                  <p:cNvGrpSpPr/>
                  <p:nvPr/>
                </p:nvGrpSpPr>
                <p:grpSpPr>
                  <a:xfrm>
                    <a:off x="7132638" y="5003800"/>
                    <a:ext cx="563562" cy="420688"/>
                    <a:chOff x="2967" y="478"/>
                    <a:chExt cx="788" cy="625"/>
                  </a:xfrm>
                </p:grpSpPr>
                <p:pic>
                  <p:nvPicPr>
                    <p:cNvPr descr="access_point_stylized_small" id="6241" name="Google Shape;6241;p92"/>
                    <p:cNvPicPr preferRelativeResize="0"/>
                    <p:nvPr/>
                  </p:nvPicPr>
                  <p:blipFill rotWithShape="1">
                    <a:blip r:embed="rId10">
                      <a:alphaModFix/>
                    </a:blip>
                    <a:srcRect b="0" l="0" r="0" t="0"/>
                    <a:stretch/>
                  </p:blipFill>
                  <p:spPr>
                    <a:xfrm>
                      <a:off x="3012" y="559"/>
                      <a:ext cx="576" cy="544"/>
                    </a:xfrm>
                    <a:prstGeom prst="rect">
                      <a:avLst/>
                    </a:prstGeom>
                    <a:noFill/>
                    <a:ln>
                      <a:noFill/>
                    </a:ln>
                  </p:spPr>
                </p:pic>
                <p:pic>
                  <p:nvPicPr>
                    <p:cNvPr descr="antenna_radiation_stylized" id="6242" name="Google Shape;6242;p92"/>
                    <p:cNvPicPr preferRelativeResize="0"/>
                    <p:nvPr/>
                  </p:nvPicPr>
                  <p:blipFill rotWithShape="1">
                    <a:blip r:embed="rId12">
                      <a:alphaModFix/>
                    </a:blip>
                    <a:srcRect b="0" l="0" r="0" t="0"/>
                    <a:stretch/>
                  </p:blipFill>
                  <p:spPr>
                    <a:xfrm>
                      <a:off x="2967" y="478"/>
                      <a:ext cx="788" cy="188"/>
                    </a:xfrm>
                    <a:prstGeom prst="rect">
                      <a:avLst/>
                    </a:prstGeom>
                    <a:noFill/>
                    <a:ln>
                      <a:noFill/>
                    </a:ln>
                  </p:spPr>
                </p:pic>
              </p:grpSp>
              <p:grpSp>
                <p:nvGrpSpPr>
                  <p:cNvPr id="6243" name="Google Shape;6243;p92"/>
                  <p:cNvGrpSpPr/>
                  <p:nvPr/>
                </p:nvGrpSpPr>
                <p:grpSpPr>
                  <a:xfrm>
                    <a:off x="6061075" y="1844675"/>
                    <a:ext cx="457200" cy="631825"/>
                    <a:chOff x="742" y="2409"/>
                    <a:chExt cx="576" cy="881"/>
                  </a:xfrm>
                </p:grpSpPr>
                <p:grpSp>
                  <p:nvGrpSpPr>
                    <p:cNvPr id="6244" name="Google Shape;6244;p92"/>
                    <p:cNvGrpSpPr/>
                    <p:nvPr/>
                  </p:nvGrpSpPr>
                  <p:grpSpPr>
                    <a:xfrm>
                      <a:off x="832" y="2643"/>
                      <a:ext cx="376" cy="647"/>
                      <a:chOff x="3130" y="3288"/>
                      <a:chExt cx="410" cy="742"/>
                    </a:xfrm>
                  </p:grpSpPr>
                  <p:cxnSp>
                    <p:nvCxnSpPr>
                      <p:cNvPr id="6245" name="Google Shape;6245;p92"/>
                      <p:cNvCxnSpPr/>
                      <p:nvPr/>
                    </p:nvCxnSpPr>
                    <p:spPr>
                      <a:xfrm flipH="1">
                        <a:off x="3130" y="3288"/>
                        <a:ext cx="205" cy="672"/>
                      </a:xfrm>
                      <a:prstGeom prst="straightConnector1">
                        <a:avLst/>
                      </a:prstGeom>
                      <a:noFill/>
                      <a:ln cap="flat" cmpd="sng" w="19050">
                        <a:solidFill>
                          <a:schemeClr val="dk1"/>
                        </a:solidFill>
                        <a:prstDash val="solid"/>
                        <a:miter lim="800000"/>
                        <a:headEnd len="med" w="med" type="none"/>
                        <a:tailEnd len="med" w="med" type="none"/>
                      </a:ln>
                    </p:spPr>
                  </p:cxnSp>
                  <p:cxnSp>
                    <p:nvCxnSpPr>
                      <p:cNvPr id="6246" name="Google Shape;6246;p92"/>
                      <p:cNvCxnSpPr/>
                      <p:nvPr/>
                    </p:nvCxnSpPr>
                    <p:spPr>
                      <a:xfrm>
                        <a:off x="3335" y="3288"/>
                        <a:ext cx="205" cy="669"/>
                      </a:xfrm>
                      <a:prstGeom prst="straightConnector1">
                        <a:avLst/>
                      </a:prstGeom>
                      <a:noFill/>
                      <a:ln cap="flat" cmpd="sng" w="19050">
                        <a:solidFill>
                          <a:schemeClr val="dk1"/>
                        </a:solidFill>
                        <a:prstDash val="solid"/>
                        <a:miter lim="800000"/>
                        <a:headEnd len="med" w="med" type="none"/>
                        <a:tailEnd len="med" w="med" type="none"/>
                      </a:ln>
                    </p:spPr>
                  </p:cxnSp>
                  <p:cxnSp>
                    <p:nvCxnSpPr>
                      <p:cNvPr id="6247" name="Google Shape;6247;p92"/>
                      <p:cNvCxnSpPr/>
                      <p:nvPr/>
                    </p:nvCxnSpPr>
                    <p:spPr>
                      <a:xfrm>
                        <a:off x="3130" y="3957"/>
                        <a:ext cx="205" cy="73"/>
                      </a:xfrm>
                      <a:prstGeom prst="straightConnector1">
                        <a:avLst/>
                      </a:prstGeom>
                      <a:noFill/>
                      <a:ln cap="flat" cmpd="sng" w="19050">
                        <a:solidFill>
                          <a:schemeClr val="dk1"/>
                        </a:solidFill>
                        <a:prstDash val="solid"/>
                        <a:miter lim="800000"/>
                        <a:headEnd len="med" w="med" type="none"/>
                        <a:tailEnd len="med" w="med" type="none"/>
                      </a:ln>
                    </p:spPr>
                  </p:cxnSp>
                  <p:cxnSp>
                    <p:nvCxnSpPr>
                      <p:cNvPr id="6248" name="Google Shape;6248;p92"/>
                      <p:cNvCxnSpPr/>
                      <p:nvPr/>
                    </p:nvCxnSpPr>
                    <p:spPr>
                      <a:xfrm flipH="1">
                        <a:off x="3335" y="3957"/>
                        <a:ext cx="205" cy="73"/>
                      </a:xfrm>
                      <a:prstGeom prst="straightConnector1">
                        <a:avLst/>
                      </a:prstGeom>
                      <a:noFill/>
                      <a:ln cap="flat" cmpd="sng" w="19050">
                        <a:solidFill>
                          <a:schemeClr val="dk1"/>
                        </a:solidFill>
                        <a:prstDash val="solid"/>
                        <a:miter lim="800000"/>
                        <a:headEnd len="med" w="med" type="none"/>
                        <a:tailEnd len="med" w="med" type="none"/>
                      </a:ln>
                    </p:spPr>
                  </p:cxnSp>
                  <p:cxnSp>
                    <p:nvCxnSpPr>
                      <p:cNvPr id="6249" name="Google Shape;6249;p92"/>
                      <p:cNvCxnSpPr/>
                      <p:nvPr/>
                    </p:nvCxnSpPr>
                    <p:spPr>
                      <a:xfrm>
                        <a:off x="3335" y="3303"/>
                        <a:ext cx="0" cy="727"/>
                      </a:xfrm>
                      <a:prstGeom prst="straightConnector1">
                        <a:avLst/>
                      </a:prstGeom>
                      <a:noFill/>
                      <a:ln cap="flat" cmpd="sng" w="19050">
                        <a:solidFill>
                          <a:schemeClr val="dk1"/>
                        </a:solidFill>
                        <a:prstDash val="solid"/>
                        <a:miter lim="800000"/>
                        <a:headEnd len="med" w="med" type="none"/>
                        <a:tailEnd len="med" w="med" type="none"/>
                      </a:ln>
                    </p:spPr>
                  </p:cxnSp>
                  <p:cxnSp>
                    <p:nvCxnSpPr>
                      <p:cNvPr id="6250" name="Google Shape;6250;p92"/>
                      <p:cNvCxnSpPr/>
                      <p:nvPr/>
                    </p:nvCxnSpPr>
                    <p:spPr>
                      <a:xfrm flipH="1" rot="10800000">
                        <a:off x="3130" y="3888"/>
                        <a:ext cx="205" cy="72"/>
                      </a:xfrm>
                      <a:prstGeom prst="straightConnector1">
                        <a:avLst/>
                      </a:prstGeom>
                      <a:noFill/>
                      <a:ln cap="flat" cmpd="sng" w="19050">
                        <a:solidFill>
                          <a:schemeClr val="dk1"/>
                        </a:solidFill>
                        <a:prstDash val="solid"/>
                        <a:miter lim="800000"/>
                        <a:headEnd len="med" w="med" type="none"/>
                        <a:tailEnd len="med" w="med" type="none"/>
                      </a:ln>
                    </p:spPr>
                  </p:cxnSp>
                  <p:cxnSp>
                    <p:nvCxnSpPr>
                      <p:cNvPr id="6251" name="Google Shape;6251;p92"/>
                      <p:cNvCxnSpPr/>
                      <p:nvPr/>
                    </p:nvCxnSpPr>
                    <p:spPr>
                      <a:xfrm rot="10800000">
                        <a:off x="3335" y="3888"/>
                        <a:ext cx="205" cy="69"/>
                      </a:xfrm>
                      <a:prstGeom prst="straightConnector1">
                        <a:avLst/>
                      </a:prstGeom>
                      <a:noFill/>
                      <a:ln cap="flat" cmpd="sng" w="19050">
                        <a:solidFill>
                          <a:schemeClr val="dk1"/>
                        </a:solidFill>
                        <a:prstDash val="solid"/>
                        <a:miter lim="800000"/>
                        <a:headEnd len="med" w="med" type="none"/>
                        <a:tailEnd len="med" w="med" type="none"/>
                      </a:ln>
                    </p:spPr>
                  </p:cxnSp>
                  <p:cxnSp>
                    <p:nvCxnSpPr>
                      <p:cNvPr id="6252" name="Google Shape;6252;p92"/>
                      <p:cNvCxnSpPr/>
                      <p:nvPr/>
                    </p:nvCxnSpPr>
                    <p:spPr>
                      <a:xfrm>
                        <a:off x="3217" y="3668"/>
                        <a:ext cx="118" cy="55"/>
                      </a:xfrm>
                      <a:prstGeom prst="straightConnector1">
                        <a:avLst/>
                      </a:prstGeom>
                      <a:noFill/>
                      <a:ln cap="flat" cmpd="sng" w="19050">
                        <a:solidFill>
                          <a:schemeClr val="dk1"/>
                        </a:solidFill>
                        <a:prstDash val="solid"/>
                        <a:miter lim="800000"/>
                        <a:headEnd len="med" w="med" type="none"/>
                        <a:tailEnd len="med" w="med" type="none"/>
                      </a:ln>
                    </p:spPr>
                  </p:cxnSp>
                  <p:cxnSp>
                    <p:nvCxnSpPr>
                      <p:cNvPr id="6253" name="Google Shape;6253;p92"/>
                      <p:cNvCxnSpPr/>
                      <p:nvPr/>
                    </p:nvCxnSpPr>
                    <p:spPr>
                      <a:xfrm flipH="1" rot="10800000">
                        <a:off x="3335" y="3668"/>
                        <a:ext cx="124" cy="55"/>
                      </a:xfrm>
                      <a:prstGeom prst="straightConnector1">
                        <a:avLst/>
                      </a:prstGeom>
                      <a:noFill/>
                      <a:ln cap="flat" cmpd="sng" w="19050">
                        <a:solidFill>
                          <a:schemeClr val="dk1"/>
                        </a:solidFill>
                        <a:prstDash val="solid"/>
                        <a:miter lim="800000"/>
                        <a:headEnd len="med" w="med" type="none"/>
                        <a:tailEnd len="med" w="med" type="none"/>
                      </a:ln>
                    </p:spPr>
                  </p:cxnSp>
                  <p:cxnSp>
                    <p:nvCxnSpPr>
                      <p:cNvPr id="6254" name="Google Shape;6254;p92"/>
                      <p:cNvCxnSpPr/>
                      <p:nvPr/>
                    </p:nvCxnSpPr>
                    <p:spPr>
                      <a:xfrm>
                        <a:off x="3178" y="3766"/>
                        <a:ext cx="152" cy="75"/>
                      </a:xfrm>
                      <a:prstGeom prst="straightConnector1">
                        <a:avLst/>
                      </a:prstGeom>
                      <a:noFill/>
                      <a:ln cap="flat" cmpd="sng" w="19050">
                        <a:solidFill>
                          <a:schemeClr val="dk1"/>
                        </a:solidFill>
                        <a:prstDash val="solid"/>
                        <a:miter lim="800000"/>
                        <a:headEnd len="med" w="med" type="none"/>
                        <a:tailEnd len="med" w="med" type="none"/>
                      </a:ln>
                    </p:spPr>
                  </p:cxnSp>
                  <p:cxnSp>
                    <p:nvCxnSpPr>
                      <p:cNvPr id="6255" name="Google Shape;6255;p92"/>
                      <p:cNvCxnSpPr/>
                      <p:nvPr/>
                    </p:nvCxnSpPr>
                    <p:spPr>
                      <a:xfrm flipH="1" rot="10800000">
                        <a:off x="3335" y="3781"/>
                        <a:ext cx="153" cy="66"/>
                      </a:xfrm>
                      <a:prstGeom prst="straightConnector1">
                        <a:avLst/>
                      </a:prstGeom>
                      <a:noFill/>
                      <a:ln cap="flat" cmpd="sng" w="19050">
                        <a:solidFill>
                          <a:schemeClr val="dk1"/>
                        </a:solidFill>
                        <a:prstDash val="solid"/>
                        <a:miter lim="800000"/>
                        <a:headEnd len="med" w="med" type="none"/>
                        <a:tailEnd len="med" w="med" type="none"/>
                      </a:ln>
                    </p:spPr>
                  </p:cxnSp>
                  <p:cxnSp>
                    <p:nvCxnSpPr>
                      <p:cNvPr id="6256" name="Google Shape;6256;p92"/>
                      <p:cNvCxnSpPr/>
                      <p:nvPr/>
                    </p:nvCxnSpPr>
                    <p:spPr>
                      <a:xfrm flipH="1" rot="10800000">
                        <a:off x="3335" y="3567"/>
                        <a:ext cx="78" cy="27"/>
                      </a:xfrm>
                      <a:prstGeom prst="straightConnector1">
                        <a:avLst/>
                      </a:prstGeom>
                      <a:noFill/>
                      <a:ln cap="flat" cmpd="sng" w="19050">
                        <a:solidFill>
                          <a:schemeClr val="dk1"/>
                        </a:solidFill>
                        <a:prstDash val="solid"/>
                        <a:miter lim="800000"/>
                        <a:headEnd len="med" w="med" type="none"/>
                        <a:tailEnd len="med" w="med" type="none"/>
                      </a:ln>
                    </p:spPr>
                  </p:cxnSp>
                  <p:cxnSp>
                    <p:nvCxnSpPr>
                      <p:cNvPr id="6257" name="Google Shape;6257;p92"/>
                      <p:cNvCxnSpPr/>
                      <p:nvPr/>
                    </p:nvCxnSpPr>
                    <p:spPr>
                      <a:xfrm flipH="1" rot="10800000">
                        <a:off x="3335" y="3428"/>
                        <a:ext cx="49" cy="21"/>
                      </a:xfrm>
                      <a:prstGeom prst="straightConnector1">
                        <a:avLst/>
                      </a:prstGeom>
                      <a:noFill/>
                      <a:ln cap="flat" cmpd="sng" w="19050">
                        <a:solidFill>
                          <a:schemeClr val="dk1"/>
                        </a:solidFill>
                        <a:prstDash val="solid"/>
                        <a:miter lim="800000"/>
                        <a:headEnd len="med" w="med" type="none"/>
                        <a:tailEnd len="med" w="med" type="none"/>
                      </a:ln>
                    </p:spPr>
                  </p:cxnSp>
                  <p:cxnSp>
                    <p:nvCxnSpPr>
                      <p:cNvPr id="6258" name="Google Shape;6258;p92"/>
                      <p:cNvCxnSpPr/>
                      <p:nvPr/>
                    </p:nvCxnSpPr>
                    <p:spPr>
                      <a:xfrm>
                        <a:off x="3247" y="3558"/>
                        <a:ext cx="95" cy="36"/>
                      </a:xfrm>
                      <a:prstGeom prst="straightConnector1">
                        <a:avLst/>
                      </a:prstGeom>
                      <a:noFill/>
                      <a:ln cap="flat" cmpd="sng" w="19050">
                        <a:solidFill>
                          <a:schemeClr val="dk1"/>
                        </a:solidFill>
                        <a:prstDash val="solid"/>
                        <a:miter lim="800000"/>
                        <a:headEnd len="med" w="med" type="none"/>
                        <a:tailEnd len="med" w="med" type="none"/>
                      </a:ln>
                    </p:spPr>
                  </p:cxnSp>
                  <p:cxnSp>
                    <p:nvCxnSpPr>
                      <p:cNvPr id="6259" name="Google Shape;6259;p92"/>
                      <p:cNvCxnSpPr/>
                      <p:nvPr/>
                    </p:nvCxnSpPr>
                    <p:spPr>
                      <a:xfrm>
                        <a:off x="3289" y="3422"/>
                        <a:ext cx="55" cy="36"/>
                      </a:xfrm>
                      <a:prstGeom prst="straightConnector1">
                        <a:avLst/>
                      </a:prstGeom>
                      <a:noFill/>
                      <a:ln cap="flat" cmpd="sng" w="19050">
                        <a:solidFill>
                          <a:schemeClr val="dk1"/>
                        </a:solidFill>
                        <a:prstDash val="solid"/>
                        <a:miter lim="800000"/>
                        <a:headEnd len="med" w="med" type="none"/>
                        <a:tailEnd len="med" w="med" type="none"/>
                      </a:ln>
                    </p:spPr>
                  </p:cxnSp>
                </p:grpSp>
                <p:pic>
                  <p:nvPicPr>
                    <p:cNvPr descr="cell_tower_radiation copy" id="6260" name="Google Shape;6260;p92"/>
                    <p:cNvPicPr preferRelativeResize="0"/>
                    <p:nvPr/>
                  </p:nvPicPr>
                  <p:blipFill rotWithShape="1">
                    <a:blip r:embed="rId13">
                      <a:alphaModFix/>
                    </a:blip>
                    <a:srcRect b="0" l="0" r="0" t="0"/>
                    <a:stretch/>
                  </p:blipFill>
                  <p:spPr>
                    <a:xfrm>
                      <a:off x="742" y="2409"/>
                      <a:ext cx="576" cy="464"/>
                    </a:xfrm>
                    <a:prstGeom prst="rect">
                      <a:avLst/>
                    </a:prstGeom>
                    <a:noFill/>
                    <a:ln>
                      <a:noFill/>
                    </a:ln>
                  </p:spPr>
                </p:pic>
                <p:sp>
                  <p:nvSpPr>
                    <p:cNvPr id="6261" name="Google Shape;6261;p92"/>
                    <p:cNvSpPr/>
                    <p:nvPr/>
                  </p:nvSpPr>
                  <p:spPr>
                    <a:xfrm>
                      <a:off x="986" y="2597"/>
                      <a:ext cx="66" cy="69"/>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262" name="Google Shape;6262;p92"/>
                  <p:cNvGrpSpPr/>
                  <p:nvPr/>
                </p:nvGrpSpPr>
                <p:grpSpPr>
                  <a:xfrm>
                    <a:off x="8240713" y="5002213"/>
                    <a:ext cx="227012" cy="481013"/>
                    <a:chOff x="4140" y="429"/>
                    <a:chExt cx="1425" cy="2396"/>
                  </a:xfrm>
                </p:grpSpPr>
                <p:sp>
                  <p:nvSpPr>
                    <p:cNvPr id="6263" name="Google Shape;6263;p9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64" name="Google Shape;6264;p92"/>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65" name="Google Shape;6265;p9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66" name="Google Shape;6266;p9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67" name="Google Shape;6267;p92"/>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268" name="Google Shape;6268;p92"/>
                    <p:cNvGrpSpPr/>
                    <p:nvPr/>
                  </p:nvGrpSpPr>
                  <p:grpSpPr>
                    <a:xfrm>
                      <a:off x="4748" y="666"/>
                      <a:ext cx="578" cy="150"/>
                      <a:chOff x="613" y="2566"/>
                      <a:chExt cx="721" cy="144"/>
                    </a:xfrm>
                  </p:grpSpPr>
                  <p:sp>
                    <p:nvSpPr>
                      <p:cNvPr id="6269" name="Google Shape;6269;p92"/>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70" name="Google Shape;6270;p92"/>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271" name="Google Shape;6271;p92"/>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272" name="Google Shape;6272;p92"/>
                    <p:cNvGrpSpPr/>
                    <p:nvPr/>
                  </p:nvGrpSpPr>
                  <p:grpSpPr>
                    <a:xfrm>
                      <a:off x="4748" y="990"/>
                      <a:ext cx="578" cy="134"/>
                      <a:chOff x="615" y="2564"/>
                      <a:chExt cx="721" cy="139"/>
                    </a:xfrm>
                  </p:grpSpPr>
                  <p:sp>
                    <p:nvSpPr>
                      <p:cNvPr id="6273" name="Google Shape;6273;p92"/>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74" name="Google Shape;6274;p92"/>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275" name="Google Shape;6275;p92"/>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76" name="Google Shape;6276;p92"/>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277" name="Google Shape;6277;p92"/>
                    <p:cNvGrpSpPr/>
                    <p:nvPr/>
                  </p:nvGrpSpPr>
                  <p:grpSpPr>
                    <a:xfrm>
                      <a:off x="4738" y="1647"/>
                      <a:ext cx="578" cy="135"/>
                      <a:chOff x="618" y="2586"/>
                      <a:chExt cx="720" cy="124"/>
                    </a:xfrm>
                  </p:grpSpPr>
                  <p:sp>
                    <p:nvSpPr>
                      <p:cNvPr id="6278" name="Google Shape;6278;p92"/>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79" name="Google Shape;6279;p92"/>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280" name="Google Shape;6280;p9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281" name="Google Shape;6281;p92"/>
                    <p:cNvGrpSpPr/>
                    <p:nvPr/>
                  </p:nvGrpSpPr>
                  <p:grpSpPr>
                    <a:xfrm>
                      <a:off x="4738" y="1330"/>
                      <a:ext cx="588" cy="134"/>
                      <a:chOff x="613" y="2571"/>
                      <a:chExt cx="732" cy="134"/>
                    </a:xfrm>
                  </p:grpSpPr>
                  <p:sp>
                    <p:nvSpPr>
                      <p:cNvPr id="6282" name="Google Shape;6282;p92"/>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83" name="Google Shape;6283;p92"/>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284" name="Google Shape;6284;p92"/>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85" name="Google Shape;6285;p9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86" name="Google Shape;6286;p9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87" name="Google Shape;6287;p92"/>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88" name="Google Shape;6288;p9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89" name="Google Shape;6289;p92"/>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90" name="Google Shape;6290;p92"/>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91" name="Google Shape;6291;p92"/>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92" name="Google Shape;6292;p92"/>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93" name="Google Shape;6293;p92"/>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94" name="Google Shape;6294;p92"/>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295" name="Google Shape;6295;p92"/>
                  <p:cNvGrpSpPr/>
                  <p:nvPr/>
                </p:nvGrpSpPr>
                <p:grpSpPr>
                  <a:xfrm>
                    <a:off x="7924800" y="5303838"/>
                    <a:ext cx="227012" cy="481013"/>
                    <a:chOff x="4140" y="429"/>
                    <a:chExt cx="1425" cy="2396"/>
                  </a:xfrm>
                </p:grpSpPr>
                <p:sp>
                  <p:nvSpPr>
                    <p:cNvPr id="6296" name="Google Shape;6296;p9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97" name="Google Shape;6297;p92"/>
                    <p:cNvSpPr txBox="1"/>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98" name="Google Shape;6298;p9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299" name="Google Shape;6299;p9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00" name="Google Shape;6300;p92"/>
                    <p:cNvSpPr txBox="1"/>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301" name="Google Shape;6301;p92"/>
                    <p:cNvGrpSpPr/>
                    <p:nvPr/>
                  </p:nvGrpSpPr>
                  <p:grpSpPr>
                    <a:xfrm>
                      <a:off x="4748" y="666"/>
                      <a:ext cx="578" cy="150"/>
                      <a:chOff x="613" y="2566"/>
                      <a:chExt cx="721" cy="144"/>
                    </a:xfrm>
                  </p:grpSpPr>
                  <p:sp>
                    <p:nvSpPr>
                      <p:cNvPr id="6302" name="Google Shape;6302;p92"/>
                      <p:cNvSpPr/>
                      <p:nvPr/>
                    </p:nvSpPr>
                    <p:spPr>
                      <a:xfrm>
                        <a:off x="613" y="2566"/>
                        <a:ext cx="721" cy="14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03" name="Google Shape;6303;p92"/>
                      <p:cNvSpPr/>
                      <p:nvPr/>
                    </p:nvSpPr>
                    <p:spPr>
                      <a:xfrm>
                        <a:off x="625" y="2581"/>
                        <a:ext cx="696" cy="114"/>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304" name="Google Shape;6304;p92"/>
                    <p:cNvSpPr txBox="1"/>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305" name="Google Shape;6305;p92"/>
                    <p:cNvGrpSpPr/>
                    <p:nvPr/>
                  </p:nvGrpSpPr>
                  <p:grpSpPr>
                    <a:xfrm>
                      <a:off x="4748" y="990"/>
                      <a:ext cx="578" cy="134"/>
                      <a:chOff x="615" y="2564"/>
                      <a:chExt cx="721" cy="139"/>
                    </a:xfrm>
                  </p:grpSpPr>
                  <p:sp>
                    <p:nvSpPr>
                      <p:cNvPr id="6306" name="Google Shape;6306;p92"/>
                      <p:cNvSpPr/>
                      <p:nvPr/>
                    </p:nvSpPr>
                    <p:spPr>
                      <a:xfrm>
                        <a:off x="615" y="2564"/>
                        <a:ext cx="721" cy="139"/>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07" name="Google Shape;6307;p92"/>
                      <p:cNvSpPr/>
                      <p:nvPr/>
                    </p:nvSpPr>
                    <p:spPr>
                      <a:xfrm>
                        <a:off x="628" y="2581"/>
                        <a:ext cx="696" cy="107"/>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308" name="Google Shape;6308;p92"/>
                    <p:cNvSpPr txBox="1"/>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09" name="Google Shape;6309;p92"/>
                    <p:cNvSpPr txBox="1"/>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310" name="Google Shape;6310;p92"/>
                    <p:cNvGrpSpPr/>
                    <p:nvPr/>
                  </p:nvGrpSpPr>
                  <p:grpSpPr>
                    <a:xfrm>
                      <a:off x="4738" y="1647"/>
                      <a:ext cx="578" cy="135"/>
                      <a:chOff x="618" y="2586"/>
                      <a:chExt cx="720" cy="124"/>
                    </a:xfrm>
                  </p:grpSpPr>
                  <p:sp>
                    <p:nvSpPr>
                      <p:cNvPr id="6311" name="Google Shape;6311;p92"/>
                      <p:cNvSpPr/>
                      <p:nvPr/>
                    </p:nvSpPr>
                    <p:spPr>
                      <a:xfrm>
                        <a:off x="618" y="2586"/>
                        <a:ext cx="720" cy="12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12" name="Google Shape;6312;p92"/>
                      <p:cNvSpPr/>
                      <p:nvPr/>
                    </p:nvSpPr>
                    <p:spPr>
                      <a:xfrm>
                        <a:off x="630" y="2586"/>
                        <a:ext cx="695" cy="109"/>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313" name="Google Shape;6313;p9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314" name="Google Shape;6314;p92"/>
                    <p:cNvGrpSpPr/>
                    <p:nvPr/>
                  </p:nvGrpSpPr>
                  <p:grpSpPr>
                    <a:xfrm>
                      <a:off x="4738" y="1330"/>
                      <a:ext cx="588" cy="134"/>
                      <a:chOff x="613" y="2571"/>
                      <a:chExt cx="732" cy="134"/>
                    </a:xfrm>
                  </p:grpSpPr>
                  <p:sp>
                    <p:nvSpPr>
                      <p:cNvPr id="6315" name="Google Shape;6315;p92"/>
                      <p:cNvSpPr/>
                      <p:nvPr/>
                    </p:nvSpPr>
                    <p:spPr>
                      <a:xfrm>
                        <a:off x="613" y="2571"/>
                        <a:ext cx="732" cy="134"/>
                      </a:xfrm>
                      <a:prstGeom prst="roundRect">
                        <a:avLst>
                          <a:gd fmla="val 108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16" name="Google Shape;6316;p92"/>
                      <p:cNvSpPr/>
                      <p:nvPr/>
                    </p:nvSpPr>
                    <p:spPr>
                      <a:xfrm>
                        <a:off x="625" y="2587"/>
                        <a:ext cx="720" cy="103"/>
                      </a:xfrm>
                      <a:prstGeom prst="roundRect">
                        <a:avLst>
                          <a:gd fmla="val 108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317" name="Google Shape;6317;p92"/>
                    <p:cNvSpPr txBox="1"/>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18" name="Google Shape;6318;p9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19" name="Google Shape;6319;p9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20" name="Google Shape;6320;p92"/>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21" name="Google Shape;6321;p9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22" name="Google Shape;6322;p92"/>
                    <p:cNvSpPr/>
                    <p:nvPr/>
                  </p:nvSpPr>
                  <p:spPr>
                    <a:xfrm>
                      <a:off x="4140" y="2675"/>
                      <a:ext cx="1196" cy="150"/>
                    </a:xfrm>
                    <a:prstGeom prst="roundRect">
                      <a:avLst>
                        <a:gd fmla="val 10800" name="adj"/>
                      </a:avLst>
                    </a:prstGeom>
                    <a:solidFill>
                      <a:srgbClr val="DDDDD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23" name="Google Shape;6323;p92"/>
                    <p:cNvSpPr/>
                    <p:nvPr/>
                  </p:nvSpPr>
                  <p:spPr>
                    <a:xfrm>
                      <a:off x="4210" y="2714"/>
                      <a:ext cx="1066" cy="79"/>
                    </a:xfrm>
                    <a:prstGeom prst="roundRect">
                      <a:avLst>
                        <a:gd fmla="val 10800" name="adj"/>
                      </a:avLst>
                    </a:prstGeom>
                    <a:gradFill>
                      <a:gsLst>
                        <a:gs pos="0">
                          <a:schemeClr val="dk2"/>
                        </a:gs>
                        <a:gs pos="100000">
                          <a:schemeClr val="lt2"/>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24" name="Google Shape;6324;p92"/>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25" name="Google Shape;6325;p92"/>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26" name="Google Shape;6326;p92"/>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27" name="Google Shape;6327;p92"/>
                    <p:cNvSpPr txBox="1"/>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328" name="Google Shape;6328;p92"/>
                  <p:cNvGrpSpPr/>
                  <p:nvPr/>
                </p:nvGrpSpPr>
                <p:grpSpPr>
                  <a:xfrm>
                    <a:off x="5302250" y="2043113"/>
                    <a:ext cx="534987" cy="414108"/>
                    <a:chOff x="877" y="1008"/>
                    <a:chExt cx="2747" cy="2630"/>
                  </a:xfrm>
                </p:grpSpPr>
                <p:pic>
                  <p:nvPicPr>
                    <p:cNvPr descr="antenna_stylized" id="6329" name="Google Shape;6329;p92"/>
                    <p:cNvPicPr preferRelativeResize="0"/>
                    <p:nvPr/>
                  </p:nvPicPr>
                  <p:blipFill rotWithShape="1">
                    <a:blip r:embed="rId14">
                      <a:alphaModFix/>
                    </a:blip>
                    <a:srcRect b="0" l="0" r="0" t="0"/>
                    <a:stretch/>
                  </p:blipFill>
                  <p:spPr>
                    <a:xfrm>
                      <a:off x="877" y="1008"/>
                      <a:ext cx="2725" cy="1421"/>
                    </a:xfrm>
                    <a:prstGeom prst="rect">
                      <a:avLst/>
                    </a:prstGeom>
                    <a:noFill/>
                    <a:ln>
                      <a:noFill/>
                    </a:ln>
                  </p:spPr>
                </p:pic>
                <p:pic>
                  <p:nvPicPr>
                    <p:cNvPr descr="laptop_keyboard" id="6330" name="Google Shape;6330;p92"/>
                    <p:cNvPicPr preferRelativeResize="0"/>
                    <p:nvPr/>
                  </p:nvPicPr>
                  <p:blipFill rotWithShape="1">
                    <a:blip r:embed="rId15">
                      <a:alphaModFix/>
                    </a:blip>
                    <a:srcRect b="0" l="0" r="0" t="0"/>
                    <a:stretch/>
                  </p:blipFill>
                  <p:spPr>
                    <a:xfrm flipH="1" rot="120000">
                      <a:off x="1009" y="2586"/>
                      <a:ext cx="2245" cy="1013"/>
                    </a:xfrm>
                    <a:prstGeom prst="rect">
                      <a:avLst/>
                    </a:prstGeom>
                    <a:noFill/>
                    <a:ln>
                      <a:noFill/>
                    </a:ln>
                  </p:spPr>
                </p:pic>
                <p:sp>
                  <p:nvSpPr>
                    <p:cNvPr id="6331" name="Google Shape;6331;p92"/>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6332" name="Google Shape;6332;p92"/>
                    <p:cNvPicPr preferRelativeResize="0"/>
                    <p:nvPr/>
                  </p:nvPicPr>
                  <p:blipFill rotWithShape="1">
                    <a:blip r:embed="rId16">
                      <a:alphaModFix/>
                    </a:blip>
                    <a:srcRect b="0" l="0" r="0" t="0"/>
                    <a:stretch/>
                  </p:blipFill>
                  <p:spPr>
                    <a:xfrm>
                      <a:off x="1842" y="1637"/>
                      <a:ext cx="1642" cy="1203"/>
                    </a:xfrm>
                    <a:prstGeom prst="rect">
                      <a:avLst/>
                    </a:prstGeom>
                    <a:noFill/>
                    <a:ln>
                      <a:noFill/>
                    </a:ln>
                  </p:spPr>
                </p:pic>
                <p:sp>
                  <p:nvSpPr>
                    <p:cNvPr id="6333" name="Google Shape;6333;p92"/>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34" name="Google Shape;6334;p92"/>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35" name="Google Shape;6335;p92"/>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36" name="Google Shape;6336;p92"/>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37" name="Google Shape;6337;p92"/>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38" name="Google Shape;6338;p92"/>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339" name="Google Shape;6339;p92"/>
                    <p:cNvGrpSpPr/>
                    <p:nvPr/>
                  </p:nvGrpSpPr>
                  <p:grpSpPr>
                    <a:xfrm>
                      <a:off x="1709" y="3008"/>
                      <a:ext cx="507" cy="234"/>
                      <a:chOff x="1740" y="2642"/>
                      <a:chExt cx="752" cy="327"/>
                    </a:xfrm>
                  </p:grpSpPr>
                  <p:sp>
                    <p:nvSpPr>
                      <p:cNvPr id="6340" name="Google Shape;6340;p92"/>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41" name="Google Shape;6341;p92"/>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42" name="Google Shape;6342;p92"/>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43" name="Google Shape;6343;p92"/>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44" name="Google Shape;6344;p92"/>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45" name="Google Shape;6345;p92"/>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346" name="Google Shape;6346;p92"/>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47" name="Google Shape;6347;p92"/>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48" name="Google Shape;6348;p92"/>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49" name="Google Shape;6349;p92"/>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50" name="Google Shape;6350;p92"/>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51" name="Google Shape;6351;p92"/>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352" name="Google Shape;6352;p92"/>
                  <p:cNvGrpSpPr/>
                  <p:nvPr/>
                </p:nvGrpSpPr>
                <p:grpSpPr>
                  <a:xfrm>
                    <a:off x="6872288" y="5486400"/>
                    <a:ext cx="474662" cy="414108"/>
                    <a:chOff x="877" y="1008"/>
                    <a:chExt cx="2747" cy="2630"/>
                  </a:xfrm>
                </p:grpSpPr>
                <p:pic>
                  <p:nvPicPr>
                    <p:cNvPr descr="antenna_stylized" id="6353" name="Google Shape;6353;p92"/>
                    <p:cNvPicPr preferRelativeResize="0"/>
                    <p:nvPr/>
                  </p:nvPicPr>
                  <p:blipFill rotWithShape="1">
                    <a:blip r:embed="rId17">
                      <a:alphaModFix/>
                    </a:blip>
                    <a:srcRect b="0" l="0" r="0" t="0"/>
                    <a:stretch/>
                  </p:blipFill>
                  <p:spPr>
                    <a:xfrm>
                      <a:off x="877" y="1008"/>
                      <a:ext cx="2725" cy="1421"/>
                    </a:xfrm>
                    <a:prstGeom prst="rect">
                      <a:avLst/>
                    </a:prstGeom>
                    <a:noFill/>
                    <a:ln>
                      <a:noFill/>
                    </a:ln>
                  </p:spPr>
                </p:pic>
                <p:pic>
                  <p:nvPicPr>
                    <p:cNvPr descr="laptop_keyboard" id="6354" name="Google Shape;6354;p92"/>
                    <p:cNvPicPr preferRelativeResize="0"/>
                    <p:nvPr/>
                  </p:nvPicPr>
                  <p:blipFill rotWithShape="1">
                    <a:blip r:embed="rId18">
                      <a:alphaModFix/>
                    </a:blip>
                    <a:srcRect b="0" l="0" r="0" t="0"/>
                    <a:stretch/>
                  </p:blipFill>
                  <p:spPr>
                    <a:xfrm flipH="1" rot="120000">
                      <a:off x="1009" y="2586"/>
                      <a:ext cx="2245" cy="1013"/>
                    </a:xfrm>
                    <a:prstGeom prst="rect">
                      <a:avLst/>
                    </a:prstGeom>
                    <a:noFill/>
                    <a:ln>
                      <a:noFill/>
                    </a:ln>
                  </p:spPr>
                </p:pic>
                <p:sp>
                  <p:nvSpPr>
                    <p:cNvPr id="6355" name="Google Shape;6355;p92"/>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6356" name="Google Shape;6356;p92"/>
                    <p:cNvPicPr preferRelativeResize="0"/>
                    <p:nvPr/>
                  </p:nvPicPr>
                  <p:blipFill rotWithShape="1">
                    <a:blip r:embed="rId19">
                      <a:alphaModFix/>
                    </a:blip>
                    <a:srcRect b="0" l="0" r="0" t="0"/>
                    <a:stretch/>
                  </p:blipFill>
                  <p:spPr>
                    <a:xfrm>
                      <a:off x="1842" y="1637"/>
                      <a:ext cx="1642" cy="1203"/>
                    </a:xfrm>
                    <a:prstGeom prst="rect">
                      <a:avLst/>
                    </a:prstGeom>
                    <a:noFill/>
                    <a:ln>
                      <a:noFill/>
                    </a:ln>
                  </p:spPr>
                </p:pic>
                <p:sp>
                  <p:nvSpPr>
                    <p:cNvPr id="6357" name="Google Shape;6357;p92"/>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58" name="Google Shape;6358;p92"/>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59" name="Google Shape;6359;p92"/>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60" name="Google Shape;6360;p92"/>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61" name="Google Shape;6361;p92"/>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62" name="Google Shape;6362;p92"/>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363" name="Google Shape;6363;p92"/>
                    <p:cNvGrpSpPr/>
                    <p:nvPr/>
                  </p:nvGrpSpPr>
                  <p:grpSpPr>
                    <a:xfrm>
                      <a:off x="1709" y="3008"/>
                      <a:ext cx="507" cy="234"/>
                      <a:chOff x="1740" y="2642"/>
                      <a:chExt cx="752" cy="327"/>
                    </a:xfrm>
                  </p:grpSpPr>
                  <p:sp>
                    <p:nvSpPr>
                      <p:cNvPr id="6364" name="Google Shape;6364;p92"/>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65" name="Google Shape;6365;p92"/>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66" name="Google Shape;6366;p92"/>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67" name="Google Shape;6367;p92"/>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68" name="Google Shape;6368;p92"/>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69" name="Google Shape;6369;p92"/>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370" name="Google Shape;6370;p92"/>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71" name="Google Shape;6371;p92"/>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72" name="Google Shape;6372;p92"/>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73" name="Google Shape;6373;p92"/>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74" name="Google Shape;6374;p92"/>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75" name="Google Shape;6375;p92"/>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376" name="Google Shape;6376;p92"/>
                  <p:cNvGrpSpPr/>
                  <p:nvPr/>
                </p:nvGrpSpPr>
                <p:grpSpPr>
                  <a:xfrm>
                    <a:off x="5561013" y="3041650"/>
                    <a:ext cx="444500" cy="414108"/>
                    <a:chOff x="877" y="1008"/>
                    <a:chExt cx="2747" cy="2630"/>
                  </a:xfrm>
                </p:grpSpPr>
                <p:pic>
                  <p:nvPicPr>
                    <p:cNvPr descr="antenna_stylized" id="6377" name="Google Shape;6377;p92"/>
                    <p:cNvPicPr preferRelativeResize="0"/>
                    <p:nvPr/>
                  </p:nvPicPr>
                  <p:blipFill rotWithShape="1">
                    <a:blip r:embed="rId20">
                      <a:alphaModFix/>
                    </a:blip>
                    <a:srcRect b="0" l="0" r="0" t="0"/>
                    <a:stretch/>
                  </p:blipFill>
                  <p:spPr>
                    <a:xfrm>
                      <a:off x="877" y="1008"/>
                      <a:ext cx="2725" cy="1421"/>
                    </a:xfrm>
                    <a:prstGeom prst="rect">
                      <a:avLst/>
                    </a:prstGeom>
                    <a:noFill/>
                    <a:ln>
                      <a:noFill/>
                    </a:ln>
                  </p:spPr>
                </p:pic>
                <p:pic>
                  <p:nvPicPr>
                    <p:cNvPr descr="laptop_keyboard" id="6378" name="Google Shape;6378;p92"/>
                    <p:cNvPicPr preferRelativeResize="0"/>
                    <p:nvPr/>
                  </p:nvPicPr>
                  <p:blipFill rotWithShape="1">
                    <a:blip r:embed="rId21">
                      <a:alphaModFix/>
                    </a:blip>
                    <a:srcRect b="0" l="0" r="0" t="0"/>
                    <a:stretch/>
                  </p:blipFill>
                  <p:spPr>
                    <a:xfrm flipH="1" rot="120000">
                      <a:off x="1009" y="2586"/>
                      <a:ext cx="2245" cy="1013"/>
                    </a:xfrm>
                    <a:prstGeom prst="rect">
                      <a:avLst/>
                    </a:prstGeom>
                    <a:noFill/>
                    <a:ln>
                      <a:noFill/>
                    </a:ln>
                  </p:spPr>
                </p:pic>
                <p:sp>
                  <p:nvSpPr>
                    <p:cNvPr id="6379" name="Google Shape;6379;p92"/>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6380" name="Google Shape;6380;p92"/>
                    <p:cNvPicPr preferRelativeResize="0"/>
                    <p:nvPr/>
                  </p:nvPicPr>
                  <p:blipFill rotWithShape="1">
                    <a:blip r:embed="rId22">
                      <a:alphaModFix/>
                    </a:blip>
                    <a:srcRect b="0" l="0" r="0" t="0"/>
                    <a:stretch/>
                  </p:blipFill>
                  <p:spPr>
                    <a:xfrm>
                      <a:off x="1842" y="1637"/>
                      <a:ext cx="1642" cy="1203"/>
                    </a:xfrm>
                    <a:prstGeom prst="rect">
                      <a:avLst/>
                    </a:prstGeom>
                    <a:noFill/>
                    <a:ln>
                      <a:noFill/>
                    </a:ln>
                  </p:spPr>
                </p:pic>
                <p:sp>
                  <p:nvSpPr>
                    <p:cNvPr id="6381" name="Google Shape;6381;p92"/>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82" name="Google Shape;6382;p92"/>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83" name="Google Shape;6383;p92"/>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84" name="Google Shape;6384;p92"/>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85" name="Google Shape;6385;p92"/>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86" name="Google Shape;6386;p92"/>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387" name="Google Shape;6387;p92"/>
                    <p:cNvGrpSpPr/>
                    <p:nvPr/>
                  </p:nvGrpSpPr>
                  <p:grpSpPr>
                    <a:xfrm>
                      <a:off x="1709" y="3008"/>
                      <a:ext cx="507" cy="234"/>
                      <a:chOff x="1740" y="2642"/>
                      <a:chExt cx="752" cy="327"/>
                    </a:xfrm>
                  </p:grpSpPr>
                  <p:sp>
                    <p:nvSpPr>
                      <p:cNvPr id="6388" name="Google Shape;6388;p92"/>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89" name="Google Shape;6389;p92"/>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0" name="Google Shape;6390;p92"/>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1" name="Google Shape;6391;p92"/>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2" name="Google Shape;6392;p92"/>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3" name="Google Shape;6393;p92"/>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394" name="Google Shape;6394;p92"/>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5" name="Google Shape;6395;p92"/>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6" name="Google Shape;6396;p92"/>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7" name="Google Shape;6397;p92"/>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8" name="Google Shape;6398;p92"/>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399" name="Google Shape;6399;p92"/>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400" name="Google Shape;6400;p92"/>
                  <p:cNvGrpSpPr/>
                  <p:nvPr/>
                </p:nvGrpSpPr>
                <p:grpSpPr>
                  <a:xfrm flipH="1">
                    <a:off x="5940425" y="3222625"/>
                    <a:ext cx="414337" cy="373063"/>
                    <a:chOff x="2839" y="3501"/>
                    <a:chExt cx="755" cy="803"/>
                  </a:xfrm>
                </p:grpSpPr>
                <p:pic>
                  <p:nvPicPr>
                    <p:cNvPr descr="desktop_computer_stylized_medium" id="6401" name="Google Shape;6401;p92"/>
                    <p:cNvPicPr preferRelativeResize="0"/>
                    <p:nvPr/>
                  </p:nvPicPr>
                  <p:blipFill rotWithShape="1">
                    <a:blip r:embed="rId4">
                      <a:alphaModFix/>
                    </a:blip>
                    <a:srcRect b="0" l="0" r="0" t="0"/>
                    <a:stretch/>
                  </p:blipFill>
                  <p:spPr>
                    <a:xfrm>
                      <a:off x="2839" y="3501"/>
                      <a:ext cx="755" cy="803"/>
                    </a:xfrm>
                    <a:prstGeom prst="rect">
                      <a:avLst/>
                    </a:prstGeom>
                    <a:noFill/>
                    <a:ln>
                      <a:noFill/>
                    </a:ln>
                  </p:spPr>
                </p:pic>
                <p:sp>
                  <p:nvSpPr>
                    <p:cNvPr id="6402" name="Google Shape;6402;p92"/>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403" name="Google Shape;6403;p92"/>
                  <p:cNvGrpSpPr/>
                  <p:nvPr/>
                </p:nvGrpSpPr>
                <p:grpSpPr>
                  <a:xfrm>
                    <a:off x="7307263" y="5422900"/>
                    <a:ext cx="474662" cy="414108"/>
                    <a:chOff x="877" y="1008"/>
                    <a:chExt cx="2747" cy="2630"/>
                  </a:xfrm>
                </p:grpSpPr>
                <p:pic>
                  <p:nvPicPr>
                    <p:cNvPr descr="antenna_stylized" id="6404" name="Google Shape;6404;p92"/>
                    <p:cNvPicPr preferRelativeResize="0"/>
                    <p:nvPr/>
                  </p:nvPicPr>
                  <p:blipFill rotWithShape="1">
                    <a:blip r:embed="rId17">
                      <a:alphaModFix/>
                    </a:blip>
                    <a:srcRect b="0" l="0" r="0" t="0"/>
                    <a:stretch/>
                  </p:blipFill>
                  <p:spPr>
                    <a:xfrm>
                      <a:off x="877" y="1008"/>
                      <a:ext cx="2725" cy="1421"/>
                    </a:xfrm>
                    <a:prstGeom prst="rect">
                      <a:avLst/>
                    </a:prstGeom>
                    <a:noFill/>
                    <a:ln>
                      <a:noFill/>
                    </a:ln>
                  </p:spPr>
                </p:pic>
                <p:pic>
                  <p:nvPicPr>
                    <p:cNvPr descr="laptop_keyboard" id="6405" name="Google Shape;6405;p92"/>
                    <p:cNvPicPr preferRelativeResize="0"/>
                    <p:nvPr/>
                  </p:nvPicPr>
                  <p:blipFill rotWithShape="1">
                    <a:blip r:embed="rId18">
                      <a:alphaModFix/>
                    </a:blip>
                    <a:srcRect b="0" l="0" r="0" t="0"/>
                    <a:stretch/>
                  </p:blipFill>
                  <p:spPr>
                    <a:xfrm flipH="1" rot="120000">
                      <a:off x="1009" y="2586"/>
                      <a:ext cx="2245" cy="1013"/>
                    </a:xfrm>
                    <a:prstGeom prst="rect">
                      <a:avLst/>
                    </a:prstGeom>
                    <a:noFill/>
                    <a:ln>
                      <a:noFill/>
                    </a:ln>
                  </p:spPr>
                </p:pic>
                <p:sp>
                  <p:nvSpPr>
                    <p:cNvPr id="6406" name="Google Shape;6406;p92"/>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pic>
                  <p:nvPicPr>
                    <p:cNvPr descr="screen" id="6407" name="Google Shape;6407;p92"/>
                    <p:cNvPicPr preferRelativeResize="0"/>
                    <p:nvPr/>
                  </p:nvPicPr>
                  <p:blipFill rotWithShape="1">
                    <a:blip r:embed="rId19">
                      <a:alphaModFix/>
                    </a:blip>
                    <a:srcRect b="0" l="0" r="0" t="0"/>
                    <a:stretch/>
                  </p:blipFill>
                  <p:spPr>
                    <a:xfrm>
                      <a:off x="1842" y="1637"/>
                      <a:ext cx="1642" cy="1203"/>
                    </a:xfrm>
                    <a:prstGeom prst="rect">
                      <a:avLst/>
                    </a:prstGeom>
                    <a:noFill/>
                    <a:ln>
                      <a:noFill/>
                    </a:ln>
                  </p:spPr>
                </p:pic>
                <p:sp>
                  <p:nvSpPr>
                    <p:cNvPr id="6408" name="Google Shape;6408;p92"/>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09" name="Google Shape;6409;p92"/>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10" name="Google Shape;6410;p92"/>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11" name="Google Shape;6411;p92"/>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12" name="Google Shape;6412;p92"/>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13" name="Google Shape;6413;p92"/>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414" name="Google Shape;6414;p92"/>
                    <p:cNvGrpSpPr/>
                    <p:nvPr/>
                  </p:nvGrpSpPr>
                  <p:grpSpPr>
                    <a:xfrm>
                      <a:off x="1709" y="3008"/>
                      <a:ext cx="507" cy="234"/>
                      <a:chOff x="1740" y="2642"/>
                      <a:chExt cx="752" cy="327"/>
                    </a:xfrm>
                  </p:grpSpPr>
                  <p:sp>
                    <p:nvSpPr>
                      <p:cNvPr id="6415" name="Google Shape;6415;p92"/>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16" name="Google Shape;6416;p92"/>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17" name="Google Shape;6417;p92"/>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18" name="Google Shape;6418;p92"/>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19" name="Google Shape;6419;p92"/>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20" name="Google Shape;6420;p92"/>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421" name="Google Shape;6421;p92"/>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22" name="Google Shape;6422;p92"/>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23" name="Google Shape;6423;p92"/>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24" name="Google Shape;6424;p92"/>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25" name="Google Shape;6425;p92"/>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26" name="Google Shape;6426;p92"/>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sp>
              <p:nvSpPr>
                <p:cNvPr id="6427" name="Google Shape;6427;p92"/>
                <p:cNvSpPr/>
                <p:nvPr/>
              </p:nvSpPr>
              <p:spPr>
                <a:xfrm flipH="1">
                  <a:off x="5638800" y="2209205"/>
                  <a:ext cx="304800" cy="685867"/>
                </a:xfrm>
                <a:custGeom>
                  <a:rect b="b" l="l" r="r" t="t"/>
                  <a:pathLst>
                    <a:path extrusionOk="0" h="685867" w="304800">
                      <a:moveTo>
                        <a:pt x="152400" y="0"/>
                      </a:moveTo>
                      <a:cubicBezTo>
                        <a:pt x="236568" y="0"/>
                        <a:pt x="304800" y="153537"/>
                        <a:pt x="304800" y="342934"/>
                      </a:cubicBezTo>
                      <a:lnTo>
                        <a:pt x="152400" y="342934"/>
                      </a:lnTo>
                      <a:lnTo>
                        <a:pt x="152400" y="0"/>
                      </a:lnTo>
                      <a:close/>
                    </a:path>
                    <a:path extrusionOk="0" fill="none" h="685867" w="304800">
                      <a:moveTo>
                        <a:pt x="152400" y="0"/>
                      </a:moveTo>
                      <a:cubicBezTo>
                        <a:pt x="236568" y="0"/>
                        <a:pt x="304800" y="153537"/>
                        <a:pt x="304800" y="342934"/>
                      </a:cubicBezTo>
                    </a:path>
                  </a:pathLst>
                </a:cu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28" name="Google Shape;6428;p92"/>
                <p:cNvSpPr/>
                <p:nvPr/>
              </p:nvSpPr>
              <p:spPr>
                <a:xfrm flipH="1" rot="-1260000">
                  <a:off x="5770563" y="2818865"/>
                  <a:ext cx="304800" cy="1600357"/>
                </a:xfrm>
                <a:custGeom>
                  <a:rect b="b" l="l" r="r" t="t"/>
                  <a:pathLst>
                    <a:path extrusionOk="0" h="1600357" w="304800">
                      <a:moveTo>
                        <a:pt x="152400" y="0"/>
                      </a:moveTo>
                      <a:cubicBezTo>
                        <a:pt x="236568" y="0"/>
                        <a:pt x="304800" y="358252"/>
                        <a:pt x="304800" y="800179"/>
                      </a:cubicBezTo>
                      <a:lnTo>
                        <a:pt x="152400" y="800179"/>
                      </a:lnTo>
                      <a:lnTo>
                        <a:pt x="152400" y="0"/>
                      </a:lnTo>
                      <a:close/>
                    </a:path>
                    <a:path extrusionOk="0" fill="none" h="1600357" w="304800">
                      <a:moveTo>
                        <a:pt x="152400" y="0"/>
                      </a:moveTo>
                      <a:cubicBezTo>
                        <a:pt x="236568" y="0"/>
                        <a:pt x="304800" y="358252"/>
                        <a:pt x="304800" y="800179"/>
                      </a:cubicBezTo>
                    </a:path>
                  </a:pathLst>
                </a:cu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6429" name="Google Shape;6429;p92"/>
                <p:cNvCxnSpPr/>
                <p:nvPr/>
              </p:nvCxnSpPr>
              <p:spPr>
                <a:xfrm flipH="1">
                  <a:off x="5867400" y="3807975"/>
                  <a:ext cx="23813" cy="1678152"/>
                </a:xfrm>
                <a:prstGeom prst="straightConnector1">
                  <a:avLst/>
                </a:prstGeom>
                <a:noFill/>
                <a:ln cap="flat" cmpd="sng" w="38100">
                  <a:solidFill>
                    <a:schemeClr val="accent2"/>
                  </a:solidFill>
                  <a:prstDash val="solid"/>
                  <a:miter lim="800000"/>
                  <a:headEnd len="med" w="med" type="none"/>
                  <a:tailEnd len="med" w="med" type="none"/>
                </a:ln>
              </p:spPr>
            </p:cxnSp>
            <p:sp>
              <p:nvSpPr>
                <p:cNvPr id="6430" name="Google Shape;6430;p92"/>
                <p:cNvSpPr/>
                <p:nvPr/>
              </p:nvSpPr>
              <p:spPr>
                <a:xfrm flipH="1" rot="10260000">
                  <a:off x="5943600" y="1264550"/>
                  <a:ext cx="1984374" cy="4769319"/>
                </a:xfrm>
                <a:custGeom>
                  <a:rect b="b" l="l" r="r" t="t"/>
                  <a:pathLst>
                    <a:path extrusionOk="0" h="4769319" w="1984374">
                      <a:moveTo>
                        <a:pt x="1023311" y="1174"/>
                      </a:moveTo>
                      <a:cubicBezTo>
                        <a:pt x="1499464" y="37090"/>
                        <a:pt x="1897791" y="881288"/>
                        <a:pt x="1972197" y="2012204"/>
                      </a:cubicBezTo>
                      <a:cubicBezTo>
                        <a:pt x="2002623" y="2474659"/>
                        <a:pt x="1975734" y="2948409"/>
                        <a:pt x="1894883" y="3374381"/>
                      </a:cubicBezTo>
                      <a:cubicBezTo>
                        <a:pt x="1593328" y="4963151"/>
                        <a:pt x="706926" y="5259730"/>
                        <a:pt x="236287" y="3929326"/>
                      </a:cubicBezTo>
                      <a:lnTo>
                        <a:pt x="992187" y="2384660"/>
                      </a:lnTo>
                      <a:lnTo>
                        <a:pt x="1023311" y="1174"/>
                      </a:lnTo>
                      <a:close/>
                    </a:path>
                    <a:path extrusionOk="0" fill="none" h="4769319" w="1984374">
                      <a:moveTo>
                        <a:pt x="1023311" y="1174"/>
                      </a:moveTo>
                      <a:cubicBezTo>
                        <a:pt x="1499464" y="37090"/>
                        <a:pt x="1897791" y="881288"/>
                        <a:pt x="1972197" y="2012204"/>
                      </a:cubicBezTo>
                      <a:cubicBezTo>
                        <a:pt x="2002623" y="2474659"/>
                        <a:pt x="1975734" y="2948409"/>
                        <a:pt x="1894883" y="3374381"/>
                      </a:cubicBezTo>
                      <a:cubicBezTo>
                        <a:pt x="1593328" y="4963151"/>
                        <a:pt x="706926" y="5259730"/>
                        <a:pt x="236287" y="3929326"/>
                      </a:cubicBezTo>
                    </a:path>
                  </a:pathLst>
                </a:cu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431" name="Google Shape;6431;p92"/>
              <p:cNvSpPr/>
              <p:nvPr/>
            </p:nvSpPr>
            <p:spPr>
              <a:xfrm rot="9360000">
                <a:off x="6267451" y="4002436"/>
                <a:ext cx="1670050" cy="1582894"/>
              </a:xfrm>
              <a:custGeom>
                <a:rect b="b" l="l" r="r" t="t"/>
                <a:pathLst>
                  <a:path extrusionOk="0" h="1582894" w="1670050">
                    <a:moveTo>
                      <a:pt x="835025" y="0"/>
                    </a:moveTo>
                    <a:cubicBezTo>
                      <a:pt x="1082464" y="0"/>
                      <a:pt x="1317161" y="104013"/>
                      <a:pt x="1475814" y="283986"/>
                    </a:cubicBezTo>
                    <a:cubicBezTo>
                      <a:pt x="1646632" y="477758"/>
                      <a:pt x="1709645" y="737155"/>
                      <a:pt x="1645429" y="982218"/>
                    </a:cubicBezTo>
                    <a:lnTo>
                      <a:pt x="835025" y="791447"/>
                    </a:lnTo>
                    <a:lnTo>
                      <a:pt x="835025" y="0"/>
                    </a:lnTo>
                    <a:close/>
                  </a:path>
                  <a:path extrusionOk="0" fill="none" h="1582894" w="1670050">
                    <a:moveTo>
                      <a:pt x="835025" y="0"/>
                    </a:moveTo>
                    <a:cubicBezTo>
                      <a:pt x="1082464" y="0"/>
                      <a:pt x="1317161" y="104013"/>
                      <a:pt x="1475814" y="283986"/>
                    </a:cubicBezTo>
                    <a:cubicBezTo>
                      <a:pt x="1646632" y="477758"/>
                      <a:pt x="1709645" y="737155"/>
                      <a:pt x="1645429" y="982218"/>
                    </a:cubicBezTo>
                  </a:path>
                </a:pathLst>
              </a:cu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432" name="Google Shape;6432;p92"/>
            <p:cNvSpPr txBox="1"/>
            <p:nvPr/>
          </p:nvSpPr>
          <p:spPr>
            <a:xfrm>
              <a:off x="5562600" y="5943600"/>
              <a:ext cx="333617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“overlay network”</a:t>
              </a:r>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7" name="Shape 6437"/>
        <p:cNvGrpSpPr/>
        <p:nvPr/>
      </p:nvGrpSpPr>
      <p:grpSpPr>
        <a:xfrm>
          <a:off x="0" y="0"/>
          <a:ext cx="0" cy="0"/>
          <a:chOff x="0" y="0"/>
          <a:chExt cx="0" cy="0"/>
        </a:xfrm>
      </p:grpSpPr>
      <p:sp>
        <p:nvSpPr>
          <p:cNvPr id="6438" name="Google Shape;6438;p93"/>
          <p:cNvSpPr/>
          <p:nvPr/>
        </p:nvSpPr>
        <p:spPr>
          <a:xfrm>
            <a:off x="4691062" y="5799137"/>
            <a:ext cx="125412" cy="1349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39" name="Google Shape;6439;p93"/>
          <p:cNvSpPr/>
          <p:nvPr/>
        </p:nvSpPr>
        <p:spPr>
          <a:xfrm>
            <a:off x="2925762" y="3205162"/>
            <a:ext cx="125412" cy="1349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40" name="Google Shape;6440;p93"/>
          <p:cNvSpPr/>
          <p:nvPr/>
        </p:nvSpPr>
        <p:spPr>
          <a:xfrm>
            <a:off x="2957512" y="4689475"/>
            <a:ext cx="125412" cy="1349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41" name="Google Shape;6441;p93"/>
          <p:cNvSpPr/>
          <p:nvPr/>
        </p:nvSpPr>
        <p:spPr>
          <a:xfrm>
            <a:off x="6243637" y="2789237"/>
            <a:ext cx="125412" cy="1349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42" name="Google Shape;6442;p93"/>
          <p:cNvSpPr/>
          <p:nvPr/>
        </p:nvSpPr>
        <p:spPr>
          <a:xfrm>
            <a:off x="6624637" y="3978275"/>
            <a:ext cx="125412" cy="1349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43" name="Google Shape;6443;p93"/>
          <p:cNvSpPr/>
          <p:nvPr/>
        </p:nvSpPr>
        <p:spPr>
          <a:xfrm>
            <a:off x="6262687" y="4981575"/>
            <a:ext cx="125412" cy="1349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44" name="Google Shape;6444;p93"/>
          <p:cNvSpPr/>
          <p:nvPr/>
        </p:nvSpPr>
        <p:spPr>
          <a:xfrm>
            <a:off x="3648075" y="5467350"/>
            <a:ext cx="125412" cy="1349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45" name="Google Shape;6445;p93"/>
          <p:cNvSpPr/>
          <p:nvPr/>
        </p:nvSpPr>
        <p:spPr>
          <a:xfrm>
            <a:off x="2849562" y="2058987"/>
            <a:ext cx="3802062" cy="3811587"/>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46" name="Google Shape;6446;p93"/>
          <p:cNvSpPr txBox="1"/>
          <p:nvPr/>
        </p:nvSpPr>
        <p:spPr>
          <a:xfrm>
            <a:off x="4605337" y="1652587"/>
            <a:ext cx="35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a:t>
            </a:r>
            <a:endParaRPr/>
          </a:p>
        </p:txBody>
      </p:sp>
      <p:sp>
        <p:nvSpPr>
          <p:cNvPr id="6447" name="Google Shape;6447;p93"/>
          <p:cNvSpPr txBox="1"/>
          <p:nvPr/>
        </p:nvSpPr>
        <p:spPr>
          <a:xfrm>
            <a:off x="6096000" y="2362200"/>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12</a:t>
            </a:r>
            <a:endParaRPr/>
          </a:p>
        </p:txBody>
      </p:sp>
      <p:sp>
        <p:nvSpPr>
          <p:cNvPr id="6448" name="Google Shape;6448;p93"/>
          <p:cNvSpPr txBox="1"/>
          <p:nvPr/>
        </p:nvSpPr>
        <p:spPr>
          <a:xfrm>
            <a:off x="6788150" y="3890962"/>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13</a:t>
            </a:r>
            <a:endParaRPr/>
          </a:p>
        </p:txBody>
      </p:sp>
      <p:sp>
        <p:nvSpPr>
          <p:cNvPr id="6449" name="Google Shape;6449;p93"/>
          <p:cNvSpPr txBox="1"/>
          <p:nvPr/>
        </p:nvSpPr>
        <p:spPr>
          <a:xfrm>
            <a:off x="6494462" y="4895850"/>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25</a:t>
            </a:r>
            <a:endParaRPr/>
          </a:p>
        </p:txBody>
      </p:sp>
      <p:sp>
        <p:nvSpPr>
          <p:cNvPr id="6450" name="Google Shape;6450;p93"/>
          <p:cNvSpPr txBox="1"/>
          <p:nvPr/>
        </p:nvSpPr>
        <p:spPr>
          <a:xfrm>
            <a:off x="4867275" y="5849937"/>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32</a:t>
            </a:r>
            <a:endParaRPr/>
          </a:p>
        </p:txBody>
      </p:sp>
      <p:sp>
        <p:nvSpPr>
          <p:cNvPr id="6451" name="Google Shape;6451;p93"/>
          <p:cNvSpPr txBox="1"/>
          <p:nvPr/>
        </p:nvSpPr>
        <p:spPr>
          <a:xfrm>
            <a:off x="3352800" y="5638800"/>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40</a:t>
            </a:r>
            <a:endParaRPr/>
          </a:p>
        </p:txBody>
      </p:sp>
      <p:sp>
        <p:nvSpPr>
          <p:cNvPr id="6452" name="Google Shape;6452;p93"/>
          <p:cNvSpPr txBox="1"/>
          <p:nvPr/>
        </p:nvSpPr>
        <p:spPr>
          <a:xfrm>
            <a:off x="2438400" y="4495800"/>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48</a:t>
            </a:r>
            <a:endParaRPr/>
          </a:p>
        </p:txBody>
      </p:sp>
      <p:sp>
        <p:nvSpPr>
          <p:cNvPr id="6453" name="Google Shape;6453;p93"/>
          <p:cNvSpPr txBox="1"/>
          <p:nvPr/>
        </p:nvSpPr>
        <p:spPr>
          <a:xfrm>
            <a:off x="2438400" y="2971800"/>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60</a:t>
            </a:r>
            <a:endParaRPr/>
          </a:p>
        </p:txBody>
      </p:sp>
      <p:grpSp>
        <p:nvGrpSpPr>
          <p:cNvPr id="6454" name="Google Shape;6454;p93"/>
          <p:cNvGrpSpPr/>
          <p:nvPr/>
        </p:nvGrpSpPr>
        <p:grpSpPr>
          <a:xfrm>
            <a:off x="6616700" y="1447800"/>
            <a:ext cx="2438400" cy="1222375"/>
            <a:chOff x="4311" y="1273"/>
            <a:chExt cx="734" cy="609"/>
          </a:xfrm>
        </p:grpSpPr>
        <p:sp>
          <p:nvSpPr>
            <p:cNvPr id="6455" name="Google Shape;6455;p93"/>
            <p:cNvSpPr/>
            <p:nvPr/>
          </p:nvSpPr>
          <p:spPr>
            <a:xfrm>
              <a:off x="4311" y="1273"/>
              <a:ext cx="709" cy="609"/>
            </a:xfrm>
            <a:prstGeom prst="wedgeRoundRectCallout">
              <a:avLst>
                <a:gd fmla="val -2072" name="adj1"/>
                <a:gd fmla="val 25608" name="adj2"/>
                <a:gd fmla="val 0" name="adj3"/>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56" name="Google Shape;6456;p93"/>
            <p:cNvSpPr txBox="1"/>
            <p:nvPr/>
          </p:nvSpPr>
          <p:spPr>
            <a:xfrm>
              <a:off x="4334" y="1339"/>
              <a:ext cx="711" cy="4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Giá trị nào được </a:t>
              </a:r>
              <a:endParaRPr/>
            </a:p>
            <a:p>
              <a:pPr indent="0" lvl="0" marL="0" marR="0" rtl="0" algn="l">
                <a:lnSpc>
                  <a:spcPct val="100000"/>
                </a:lnSpc>
                <a:spcBef>
                  <a:spcPts val="40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kết hợp với khóa 53?</a:t>
              </a:r>
              <a:endParaRPr/>
            </a:p>
          </p:txBody>
        </p:sp>
      </p:grpSp>
      <p:cxnSp>
        <p:nvCxnSpPr>
          <p:cNvPr id="6457" name="Google Shape;6457;p93"/>
          <p:cNvCxnSpPr/>
          <p:nvPr/>
        </p:nvCxnSpPr>
        <p:spPr>
          <a:xfrm>
            <a:off x="6323012" y="3003550"/>
            <a:ext cx="288925" cy="952500"/>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58" name="Google Shape;6458;p93"/>
          <p:cNvCxnSpPr/>
          <p:nvPr/>
        </p:nvCxnSpPr>
        <p:spPr>
          <a:xfrm flipH="1">
            <a:off x="6303962" y="4164012"/>
            <a:ext cx="301625" cy="795337"/>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59" name="Google Shape;6459;p93"/>
          <p:cNvCxnSpPr/>
          <p:nvPr/>
        </p:nvCxnSpPr>
        <p:spPr>
          <a:xfrm flipH="1">
            <a:off x="4864100" y="5100637"/>
            <a:ext cx="1282700" cy="669925"/>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60" name="Google Shape;6460;p93"/>
          <p:cNvCxnSpPr/>
          <p:nvPr/>
        </p:nvCxnSpPr>
        <p:spPr>
          <a:xfrm rot="10800000">
            <a:off x="3856037" y="5521325"/>
            <a:ext cx="812800" cy="265112"/>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61" name="Google Shape;6461;p93"/>
          <p:cNvCxnSpPr/>
          <p:nvPr/>
        </p:nvCxnSpPr>
        <p:spPr>
          <a:xfrm rot="10800000">
            <a:off x="3109912" y="4794250"/>
            <a:ext cx="552450" cy="620712"/>
          </a:xfrm>
          <a:prstGeom prst="straightConnector1">
            <a:avLst/>
          </a:prstGeom>
          <a:noFill/>
          <a:ln cap="flat" cmpd="sng" w="9525">
            <a:solidFill>
              <a:schemeClr val="accent2"/>
            </a:solidFill>
            <a:prstDash val="solid"/>
            <a:miter lim="800000"/>
            <a:headEnd len="med" w="med" type="none"/>
            <a:tailEnd len="med" w="med" type="triangle"/>
          </a:ln>
        </p:spPr>
      </p:cxnSp>
      <p:cxnSp>
        <p:nvCxnSpPr>
          <p:cNvPr id="6462" name="Google Shape;6462;p93"/>
          <p:cNvCxnSpPr/>
          <p:nvPr/>
        </p:nvCxnSpPr>
        <p:spPr>
          <a:xfrm rot="10800000">
            <a:off x="2960687" y="3422650"/>
            <a:ext cx="52387" cy="1198562"/>
          </a:xfrm>
          <a:prstGeom prst="straightConnector1">
            <a:avLst/>
          </a:prstGeom>
          <a:noFill/>
          <a:ln cap="flat" cmpd="sng" w="9525">
            <a:solidFill>
              <a:schemeClr val="accent2"/>
            </a:solidFill>
            <a:prstDash val="solid"/>
            <a:miter lim="800000"/>
            <a:headEnd len="med" w="med" type="none"/>
            <a:tailEnd len="med" w="med" type="triangle"/>
          </a:ln>
        </p:spPr>
      </p:cxnSp>
      <p:sp>
        <p:nvSpPr>
          <p:cNvPr id="6463" name="Google Shape;6463;p93"/>
          <p:cNvSpPr/>
          <p:nvPr/>
        </p:nvSpPr>
        <p:spPr>
          <a:xfrm>
            <a:off x="4845050" y="2005012"/>
            <a:ext cx="125412" cy="134937"/>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6464" name="Google Shape;6464;p93"/>
          <p:cNvGrpSpPr/>
          <p:nvPr/>
        </p:nvGrpSpPr>
        <p:grpSpPr>
          <a:xfrm>
            <a:off x="2968625" y="2252662"/>
            <a:ext cx="3049587" cy="933450"/>
            <a:chOff x="1870" y="1419"/>
            <a:chExt cx="1921" cy="588"/>
          </a:xfrm>
        </p:grpSpPr>
        <p:grpSp>
          <p:nvGrpSpPr>
            <p:cNvPr id="6465" name="Google Shape;6465;p93"/>
            <p:cNvGrpSpPr/>
            <p:nvPr/>
          </p:nvGrpSpPr>
          <p:grpSpPr>
            <a:xfrm>
              <a:off x="1870" y="1419"/>
              <a:ext cx="1921" cy="588"/>
              <a:chOff x="1870" y="1419"/>
              <a:chExt cx="1921" cy="588"/>
            </a:xfrm>
          </p:grpSpPr>
          <p:cxnSp>
            <p:nvCxnSpPr>
              <p:cNvPr id="6466" name="Google Shape;6466;p93"/>
              <p:cNvCxnSpPr/>
              <p:nvPr/>
            </p:nvCxnSpPr>
            <p:spPr>
              <a:xfrm flipH="1" rot="10800000">
                <a:off x="1941" y="1813"/>
                <a:ext cx="1850" cy="194"/>
              </a:xfrm>
              <a:prstGeom prst="straightConnector1">
                <a:avLst/>
              </a:prstGeom>
              <a:noFill/>
              <a:ln cap="flat" cmpd="sng" w="19050">
                <a:solidFill>
                  <a:schemeClr val="accent2"/>
                </a:solidFill>
                <a:prstDash val="solid"/>
                <a:miter lim="800000"/>
                <a:headEnd len="med" w="med" type="none"/>
                <a:tailEnd len="med" w="med" type="triangle"/>
              </a:ln>
            </p:spPr>
          </p:cxnSp>
          <p:sp>
            <p:nvSpPr>
              <p:cNvPr id="6467" name="Google Shape;6467;p93"/>
              <p:cNvSpPr/>
              <p:nvPr/>
            </p:nvSpPr>
            <p:spPr>
              <a:xfrm>
                <a:off x="1870" y="1419"/>
                <a:ext cx="691" cy="384"/>
              </a:xfrm>
              <a:prstGeom prst="wedgeRoundRectCallout">
                <a:avLst>
                  <a:gd fmla="val 14567" name="adj1"/>
                  <a:gd fmla="val 29756" name="adj2"/>
                  <a:gd fmla="val 0" name="adj3"/>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468" name="Google Shape;6468;p93"/>
            <p:cNvSpPr txBox="1"/>
            <p:nvPr/>
          </p:nvSpPr>
          <p:spPr>
            <a:xfrm>
              <a:off x="1905" y="1462"/>
              <a:ext cx="817"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Arial"/>
                <a:buNone/>
              </a:pPr>
              <a:r>
                <a:rPr b="0" i="0" lang="en-US" sz="2400" u="none">
                  <a:solidFill>
                    <a:srgbClr val="CC0000"/>
                  </a:solidFill>
                  <a:latin typeface="Arial"/>
                  <a:ea typeface="Arial"/>
                  <a:cs typeface="Arial"/>
                  <a:sym typeface="Arial"/>
                </a:rPr>
                <a:t>Value</a:t>
              </a:r>
              <a:endParaRPr/>
            </a:p>
          </p:txBody>
        </p:sp>
      </p:grpSp>
      <p:sp>
        <p:nvSpPr>
          <p:cNvPr id="6469" name="Google Shape;6469;p93"/>
          <p:cNvSpPr txBox="1"/>
          <p:nvPr/>
        </p:nvSpPr>
        <p:spPr>
          <a:xfrm>
            <a:off x="92075" y="5029200"/>
            <a:ext cx="3341687" cy="1397000"/>
          </a:xfrm>
          <a:prstGeom prst="rect">
            <a:avLst/>
          </a:prstGeom>
          <a:noFill/>
          <a:ln>
            <a:noFill/>
          </a:ln>
        </p:spPr>
        <p:txBody>
          <a:bodyPr anchorCtr="0" anchor="t" bIns="45700" lIns="91425" spcFirstLastPara="1" rIns="91425" wrap="square" tIns="45700">
            <a:spAutoFit/>
          </a:bodyPr>
          <a:lstStyle/>
          <a:p>
            <a:pPr indent="0" lvl="0" marL="0" marR="0" rtl="0" algn="just">
              <a:lnSpc>
                <a:spcPct val="95833"/>
              </a:lnSpc>
              <a:spcBef>
                <a:spcPts val="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O(N) các thông điệp </a:t>
            </a:r>
            <a:endParaRPr/>
          </a:p>
          <a:p>
            <a:pPr indent="0" lvl="0" marL="0" marR="0" rtl="0" algn="just">
              <a:lnSpc>
                <a:spcPct val="95833"/>
              </a:lnSpc>
              <a:spcBef>
                <a:spcPts val="480"/>
              </a:spcBef>
              <a:spcAft>
                <a:spcPts val="0"/>
              </a:spcAft>
              <a:buClr>
                <a:schemeClr val="dk1"/>
              </a:buClr>
              <a:buSzPts val="2400"/>
              <a:buFont typeface="Arial"/>
              <a:buNone/>
            </a:pPr>
            <a:r>
              <a:rPr b="0" i="1" lang="en-US" sz="2400" u="none">
                <a:solidFill>
                  <a:schemeClr val="dk1"/>
                </a:solidFill>
                <a:latin typeface="Arial"/>
                <a:ea typeface="Arial"/>
                <a:cs typeface="Arial"/>
                <a:sym typeface="Arial"/>
              </a:rPr>
              <a:t>trung bình để giải quyết truy vấn, khi có N bên (peer)</a:t>
            </a:r>
            <a:endParaRPr/>
          </a:p>
        </p:txBody>
      </p:sp>
      <p:sp>
        <p:nvSpPr>
          <p:cNvPr id="6470" name="Google Shape;6470;p93"/>
          <p:cNvSpPr txBox="1"/>
          <p:nvPr>
            <p:ph type="title"/>
          </p:nvPr>
        </p:nvSpPr>
        <p:spPr>
          <a:xfrm>
            <a:off x="522287" y="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Giải quyết một truy vấn</a:t>
            </a:r>
            <a:endParaRPr/>
          </a:p>
        </p:txBody>
      </p:sp>
      <p:pic>
        <p:nvPicPr>
          <p:cNvPr descr="underline_base" id="6471" name="Google Shape;6471;p93"/>
          <p:cNvPicPr preferRelativeResize="0"/>
          <p:nvPr/>
        </p:nvPicPr>
        <p:blipFill rotWithShape="1">
          <a:blip r:embed="rId3">
            <a:alphaModFix/>
          </a:blip>
          <a:srcRect b="0" l="0" r="0" t="0"/>
          <a:stretch/>
        </p:blipFill>
        <p:spPr>
          <a:xfrm>
            <a:off x="558800" y="876300"/>
            <a:ext cx="4113212" cy="1730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5" name="Shape 6475"/>
        <p:cNvGrpSpPr/>
        <p:nvPr/>
      </p:nvGrpSpPr>
      <p:grpSpPr>
        <a:xfrm>
          <a:off x="0" y="0"/>
          <a:ext cx="0" cy="0"/>
          <a:chOff x="0" y="0"/>
          <a:chExt cx="0" cy="0"/>
        </a:xfrm>
      </p:grpSpPr>
      <p:sp>
        <p:nvSpPr>
          <p:cNvPr id="6476" name="Google Shape;6476;p94"/>
          <p:cNvSpPr txBox="1"/>
          <p:nvPr>
            <p:ph type="title"/>
          </p:nvPr>
        </p:nvSpPr>
        <p:spPr>
          <a:xfrm>
            <a:off x="254000" y="-15875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DHT vòng tròn với đường tắt</a:t>
            </a:r>
            <a:endParaRPr/>
          </a:p>
        </p:txBody>
      </p:sp>
      <p:sp>
        <p:nvSpPr>
          <p:cNvPr id="6477" name="Google Shape;6477;p94"/>
          <p:cNvSpPr txBox="1"/>
          <p:nvPr>
            <p:ph idx="1" type="body"/>
          </p:nvPr>
        </p:nvSpPr>
        <p:spPr>
          <a:xfrm>
            <a:off x="647700" y="4667250"/>
            <a:ext cx="8229600" cy="16764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70000"/>
              </a:lnSpc>
              <a:spcBef>
                <a:spcPts val="0"/>
              </a:spcBef>
              <a:spcAft>
                <a:spcPts val="0"/>
              </a:spcAft>
              <a:buClr>
                <a:srgbClr val="000099"/>
              </a:buClr>
              <a:buSzPts val="1560"/>
              <a:buFont typeface="Arial"/>
              <a:buChar char="•"/>
            </a:pPr>
            <a:r>
              <a:rPr b="0" i="0" lang="en-US" sz="2400" u="none">
                <a:solidFill>
                  <a:schemeClr val="dk1"/>
                </a:solidFill>
                <a:latin typeface="Arial"/>
                <a:ea typeface="Arial"/>
                <a:cs typeface="Arial"/>
                <a:sym typeface="Arial"/>
              </a:rPr>
              <a:t>Mỗi bên theo dõi đại chỉ IP của người tiền nhiệm, người kế nhiệm, đường tắt.</a:t>
            </a:r>
            <a:endParaRPr/>
          </a:p>
          <a:p>
            <a:pPr indent="-342900" lvl="0" marL="342900" marR="0" rtl="0" algn="just">
              <a:lnSpc>
                <a:spcPct val="70000"/>
              </a:lnSpc>
              <a:spcBef>
                <a:spcPts val="480"/>
              </a:spcBef>
              <a:spcAft>
                <a:spcPts val="0"/>
              </a:spcAft>
              <a:buClr>
                <a:srgbClr val="000099"/>
              </a:buClr>
              <a:buSzPts val="1560"/>
              <a:buFont typeface="Arial"/>
              <a:buChar char="•"/>
            </a:pPr>
            <a:r>
              <a:rPr b="0" i="0" lang="en-US" sz="2400" u="none">
                <a:solidFill>
                  <a:schemeClr val="dk1"/>
                </a:solidFill>
                <a:latin typeface="Arial"/>
                <a:ea typeface="Arial"/>
                <a:cs typeface="Arial"/>
                <a:sym typeface="Arial"/>
              </a:rPr>
              <a:t>Giảm từ 6 còn 3 thông điệp.</a:t>
            </a:r>
            <a:endParaRPr/>
          </a:p>
          <a:p>
            <a:pPr indent="-342900" lvl="0" marL="342900" marR="0" rtl="0" algn="just">
              <a:lnSpc>
                <a:spcPct val="70000"/>
              </a:lnSpc>
              <a:spcBef>
                <a:spcPts val="480"/>
              </a:spcBef>
              <a:spcAft>
                <a:spcPts val="0"/>
              </a:spcAft>
              <a:buClr>
                <a:srgbClr val="000099"/>
              </a:buClr>
              <a:buSzPts val="1560"/>
              <a:buFont typeface="Arial"/>
              <a:buChar char="•"/>
            </a:pPr>
            <a:r>
              <a:rPr b="0" i="0" lang="en-US" sz="2400" u="none">
                <a:solidFill>
                  <a:schemeClr val="dk1"/>
                </a:solidFill>
                <a:latin typeface="Arial"/>
                <a:ea typeface="Arial"/>
                <a:cs typeface="Arial"/>
                <a:sym typeface="Arial"/>
              </a:rPr>
              <a:t>Có thể thiết kế các đường tắt với </a:t>
            </a:r>
            <a:r>
              <a:rPr b="0" i="1" lang="en-US" sz="2400" u="none">
                <a:solidFill>
                  <a:schemeClr val="dk1"/>
                </a:solidFill>
                <a:latin typeface="Arial"/>
                <a:ea typeface="Arial"/>
                <a:cs typeface="Arial"/>
                <a:sym typeface="Arial"/>
              </a:rPr>
              <a:t>O(log N) </a:t>
            </a:r>
            <a:r>
              <a:rPr b="0" i="0" lang="en-US" sz="2400" u="none">
                <a:solidFill>
                  <a:schemeClr val="dk1"/>
                </a:solidFill>
                <a:latin typeface="Arial"/>
                <a:ea typeface="Arial"/>
                <a:cs typeface="Arial"/>
                <a:sym typeface="Arial"/>
              </a:rPr>
              <a:t>láng giềng, </a:t>
            </a:r>
            <a:r>
              <a:rPr b="0" i="1" lang="en-US" sz="2400" u="none">
                <a:solidFill>
                  <a:schemeClr val="dk1"/>
                </a:solidFill>
                <a:latin typeface="Arial"/>
                <a:ea typeface="Arial"/>
                <a:cs typeface="Arial"/>
                <a:sym typeface="Arial"/>
              </a:rPr>
              <a:t>O(log N) </a:t>
            </a:r>
            <a:r>
              <a:rPr b="0" i="0" lang="en-US" sz="2400" u="none">
                <a:solidFill>
                  <a:schemeClr val="dk1"/>
                </a:solidFill>
                <a:latin typeface="Arial"/>
                <a:ea typeface="Arial"/>
                <a:cs typeface="Arial"/>
                <a:sym typeface="Arial"/>
              </a:rPr>
              <a:t>thông điệp trong truy vấn</a:t>
            </a:r>
            <a:endParaRPr/>
          </a:p>
        </p:txBody>
      </p:sp>
      <p:grpSp>
        <p:nvGrpSpPr>
          <p:cNvPr id="6478" name="Google Shape;6478;p94"/>
          <p:cNvGrpSpPr/>
          <p:nvPr/>
        </p:nvGrpSpPr>
        <p:grpSpPr>
          <a:xfrm>
            <a:off x="2243137" y="914400"/>
            <a:ext cx="3922712" cy="3662362"/>
            <a:chOff x="4833190" y="1676400"/>
            <a:chExt cx="3924286" cy="3662022"/>
          </a:xfrm>
        </p:grpSpPr>
        <p:grpSp>
          <p:nvGrpSpPr>
            <p:cNvPr id="6479" name="Google Shape;6479;p94"/>
            <p:cNvGrpSpPr/>
            <p:nvPr/>
          </p:nvGrpSpPr>
          <p:grpSpPr>
            <a:xfrm>
              <a:off x="4833190" y="1676400"/>
              <a:ext cx="3924286" cy="3662022"/>
              <a:chOff x="946990" y="1676400"/>
              <a:chExt cx="3924286" cy="3662022"/>
            </a:xfrm>
          </p:grpSpPr>
          <p:sp>
            <p:nvSpPr>
              <p:cNvPr id="6480" name="Google Shape;6480;p94"/>
              <p:cNvSpPr/>
              <p:nvPr/>
            </p:nvSpPr>
            <p:spPr>
              <a:xfrm>
                <a:off x="2794354" y="4791480"/>
                <a:ext cx="96564"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81" name="Google Shape;6481;p94"/>
              <p:cNvSpPr/>
              <p:nvPr/>
            </p:nvSpPr>
            <p:spPr>
              <a:xfrm>
                <a:off x="1435115" y="2890435"/>
                <a:ext cx="96564"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82" name="Google Shape;6482;p94"/>
              <p:cNvSpPr/>
              <p:nvPr/>
            </p:nvSpPr>
            <p:spPr>
              <a:xfrm>
                <a:off x="1459562" y="3978242"/>
                <a:ext cx="96564"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83" name="Google Shape;6483;p94"/>
              <p:cNvSpPr/>
              <p:nvPr/>
            </p:nvSpPr>
            <p:spPr>
              <a:xfrm>
                <a:off x="3989799" y="2585616"/>
                <a:ext cx="96564"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84" name="Google Shape;6484;p94"/>
              <p:cNvSpPr/>
              <p:nvPr/>
            </p:nvSpPr>
            <p:spPr>
              <a:xfrm>
                <a:off x="4283160" y="3457025"/>
                <a:ext cx="96564"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85" name="Google Shape;6485;p94"/>
              <p:cNvSpPr/>
              <p:nvPr/>
            </p:nvSpPr>
            <p:spPr>
              <a:xfrm>
                <a:off x="4004467" y="4192313"/>
                <a:ext cx="96564"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86" name="Google Shape;6486;p94"/>
              <p:cNvSpPr/>
              <p:nvPr/>
            </p:nvSpPr>
            <p:spPr>
              <a:xfrm>
                <a:off x="1991278" y="4548323"/>
                <a:ext cx="96565"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87" name="Google Shape;6487;p94"/>
              <p:cNvSpPr/>
              <p:nvPr/>
            </p:nvSpPr>
            <p:spPr>
              <a:xfrm>
                <a:off x="1376443" y="2050438"/>
                <a:ext cx="2927496" cy="279339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488" name="Google Shape;6488;p94"/>
              <p:cNvSpPr txBox="1"/>
              <p:nvPr/>
            </p:nvSpPr>
            <p:spPr>
              <a:xfrm>
                <a:off x="2895600" y="1676400"/>
                <a:ext cx="355866"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a:t>
                </a:r>
                <a:endParaRPr/>
              </a:p>
            </p:txBody>
          </p:sp>
          <p:sp>
            <p:nvSpPr>
              <p:cNvPr id="6489" name="Google Shape;6489;p94"/>
              <p:cNvSpPr txBox="1"/>
              <p:nvPr/>
            </p:nvSpPr>
            <p:spPr>
              <a:xfrm>
                <a:off x="4022305" y="22860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12</a:t>
                </a:r>
                <a:endParaRPr/>
              </a:p>
            </p:txBody>
          </p:sp>
          <p:sp>
            <p:nvSpPr>
              <p:cNvPr id="6490" name="Google Shape;6490;p94"/>
              <p:cNvSpPr txBox="1"/>
              <p:nvPr/>
            </p:nvSpPr>
            <p:spPr>
              <a:xfrm>
                <a:off x="4343400" y="33528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13</a:t>
                </a:r>
                <a:endParaRPr/>
              </a:p>
            </p:txBody>
          </p:sp>
          <p:sp>
            <p:nvSpPr>
              <p:cNvPr id="6491" name="Google Shape;6491;p94"/>
              <p:cNvSpPr txBox="1"/>
              <p:nvPr/>
            </p:nvSpPr>
            <p:spPr>
              <a:xfrm>
                <a:off x="4114800" y="41148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25</a:t>
                </a:r>
                <a:endParaRPr/>
              </a:p>
            </p:txBody>
          </p:sp>
          <p:sp>
            <p:nvSpPr>
              <p:cNvPr id="6492" name="Google Shape;6492;p94"/>
              <p:cNvSpPr txBox="1"/>
              <p:nvPr/>
            </p:nvSpPr>
            <p:spPr>
              <a:xfrm>
                <a:off x="2743200" y="48768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32</a:t>
                </a:r>
                <a:endParaRPr/>
              </a:p>
            </p:txBody>
          </p:sp>
          <p:sp>
            <p:nvSpPr>
              <p:cNvPr id="6493" name="Google Shape;6493;p94"/>
              <p:cNvSpPr txBox="1"/>
              <p:nvPr/>
            </p:nvSpPr>
            <p:spPr>
              <a:xfrm>
                <a:off x="1676400" y="46482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40</a:t>
                </a:r>
                <a:endParaRPr/>
              </a:p>
            </p:txBody>
          </p:sp>
          <p:sp>
            <p:nvSpPr>
              <p:cNvPr id="6494" name="Google Shape;6494;p94"/>
              <p:cNvSpPr txBox="1"/>
              <p:nvPr/>
            </p:nvSpPr>
            <p:spPr>
              <a:xfrm>
                <a:off x="982933" y="38862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48</a:t>
                </a:r>
                <a:endParaRPr/>
              </a:p>
            </p:txBody>
          </p:sp>
          <p:sp>
            <p:nvSpPr>
              <p:cNvPr id="6495" name="Google Shape;6495;p94"/>
              <p:cNvSpPr txBox="1"/>
              <p:nvPr/>
            </p:nvSpPr>
            <p:spPr>
              <a:xfrm>
                <a:off x="946990" y="2667000"/>
                <a:ext cx="527876" cy="461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60</a:t>
                </a:r>
                <a:endParaRPr/>
              </a:p>
            </p:txBody>
          </p:sp>
          <p:sp>
            <p:nvSpPr>
              <p:cNvPr id="6496" name="Google Shape;6496;p94"/>
              <p:cNvSpPr/>
              <p:nvPr/>
            </p:nvSpPr>
            <p:spPr>
              <a:xfrm>
                <a:off x="2912920" y="2010882"/>
                <a:ext cx="96565"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497" name="Google Shape;6497;p94"/>
            <p:cNvCxnSpPr/>
            <p:nvPr/>
          </p:nvCxnSpPr>
          <p:spPr>
            <a:xfrm flipH="1">
              <a:off x="5959179" y="3505030"/>
              <a:ext cx="2255155" cy="1057177"/>
            </a:xfrm>
            <a:prstGeom prst="straightConnector1">
              <a:avLst/>
            </a:prstGeom>
            <a:noFill/>
            <a:ln cap="flat" cmpd="sng" w="9525">
              <a:solidFill>
                <a:schemeClr val="dk1"/>
              </a:solidFill>
              <a:prstDash val="solid"/>
              <a:miter lim="800000"/>
              <a:headEnd len="med" w="med" type="none"/>
              <a:tailEnd len="med" w="med" type="stealth"/>
            </a:ln>
          </p:spPr>
        </p:cxnSp>
        <p:cxnSp>
          <p:nvCxnSpPr>
            <p:cNvPr id="6498" name="Google Shape;6498;p94"/>
            <p:cNvCxnSpPr/>
            <p:nvPr/>
          </p:nvCxnSpPr>
          <p:spPr>
            <a:xfrm flipH="1" rot="5400000">
              <a:off x="6583360" y="2885354"/>
              <a:ext cx="179370" cy="2463201"/>
            </a:xfrm>
            <a:prstGeom prst="straightConnector1">
              <a:avLst/>
            </a:prstGeom>
            <a:noFill/>
            <a:ln cap="flat" cmpd="sng" w="9525">
              <a:solidFill>
                <a:schemeClr val="dk1"/>
              </a:solidFill>
              <a:prstDash val="solid"/>
              <a:miter lim="800000"/>
              <a:headEnd len="med" w="med" type="none"/>
              <a:tailEnd len="med" w="med" type="stealth"/>
            </a:ln>
          </p:spPr>
        </p:cxnSp>
        <p:cxnSp>
          <p:nvCxnSpPr>
            <p:cNvPr id="6499" name="Google Shape;6499;p94"/>
            <p:cNvCxnSpPr/>
            <p:nvPr/>
          </p:nvCxnSpPr>
          <p:spPr>
            <a:xfrm rot="10800000">
              <a:off x="5443035" y="4027269"/>
              <a:ext cx="1286391" cy="763516"/>
            </a:xfrm>
            <a:prstGeom prst="straightConnector1">
              <a:avLst/>
            </a:prstGeom>
            <a:noFill/>
            <a:ln cap="flat" cmpd="sng" w="9525">
              <a:solidFill>
                <a:schemeClr val="dk1"/>
              </a:solidFill>
              <a:prstDash val="solid"/>
              <a:miter lim="800000"/>
              <a:headEnd len="med" w="med" type="none"/>
              <a:tailEnd len="med" w="med" type="stealth"/>
            </a:ln>
          </p:spPr>
        </p:cxnSp>
        <p:cxnSp>
          <p:nvCxnSpPr>
            <p:cNvPr id="6500" name="Google Shape;6500;p94"/>
            <p:cNvCxnSpPr/>
            <p:nvPr/>
          </p:nvCxnSpPr>
          <p:spPr>
            <a:xfrm rot="-5400000">
              <a:off x="5160951" y="2839709"/>
              <a:ext cx="2452460" cy="887769"/>
            </a:xfrm>
            <a:prstGeom prst="straightConnector1">
              <a:avLst/>
            </a:prstGeom>
            <a:noFill/>
            <a:ln cap="flat" cmpd="sng" w="9525">
              <a:solidFill>
                <a:schemeClr val="dk1"/>
              </a:solidFill>
              <a:prstDash val="solid"/>
              <a:miter lim="800000"/>
              <a:headEnd len="med" w="med" type="none"/>
              <a:tailEnd len="med" w="med" type="stealth"/>
            </a:ln>
          </p:spPr>
        </p:cxnSp>
        <p:cxnSp>
          <p:nvCxnSpPr>
            <p:cNvPr id="6501" name="Google Shape;6501;p94"/>
            <p:cNvCxnSpPr/>
            <p:nvPr/>
          </p:nvCxnSpPr>
          <p:spPr>
            <a:xfrm rot="-5400000">
              <a:off x="6013502" y="2080558"/>
              <a:ext cx="1325440" cy="2498139"/>
            </a:xfrm>
            <a:prstGeom prst="straightConnector1">
              <a:avLst/>
            </a:prstGeom>
            <a:noFill/>
            <a:ln cap="flat" cmpd="sng" w="9525">
              <a:solidFill>
                <a:schemeClr val="dk1"/>
              </a:solidFill>
              <a:prstDash val="solid"/>
              <a:miter lim="800000"/>
              <a:headEnd len="med" w="med" type="none"/>
              <a:tailEnd len="med" w="med" type="stealth"/>
            </a:ln>
          </p:spPr>
        </p:cxnSp>
        <p:cxnSp>
          <p:nvCxnSpPr>
            <p:cNvPr id="6502" name="Google Shape;6502;p94"/>
            <p:cNvCxnSpPr/>
            <p:nvPr/>
          </p:nvCxnSpPr>
          <p:spPr>
            <a:xfrm>
              <a:off x="5409683" y="2939932"/>
              <a:ext cx="2780828" cy="507953"/>
            </a:xfrm>
            <a:prstGeom prst="straightConnector1">
              <a:avLst/>
            </a:prstGeom>
            <a:noFill/>
            <a:ln cap="flat" cmpd="sng" w="9525">
              <a:solidFill>
                <a:schemeClr val="dk1"/>
              </a:solidFill>
              <a:prstDash val="solid"/>
              <a:miter lim="800000"/>
              <a:headEnd len="med" w="med" type="none"/>
              <a:tailEnd len="med" w="med" type="stealth"/>
            </a:ln>
          </p:spPr>
        </p:cxnSp>
        <p:cxnSp>
          <p:nvCxnSpPr>
            <p:cNvPr id="6503" name="Google Shape;6503;p94"/>
            <p:cNvCxnSpPr/>
            <p:nvPr/>
          </p:nvCxnSpPr>
          <p:spPr>
            <a:xfrm flipH="1" rot="-5400000">
              <a:off x="6355938" y="2621409"/>
              <a:ext cx="2095305" cy="1043406"/>
            </a:xfrm>
            <a:prstGeom prst="straightConnector1">
              <a:avLst/>
            </a:prstGeom>
            <a:noFill/>
            <a:ln cap="flat" cmpd="sng" w="9525">
              <a:solidFill>
                <a:schemeClr val="dk1"/>
              </a:solidFill>
              <a:prstDash val="solid"/>
              <a:miter lim="800000"/>
              <a:headEnd len="med" w="med" type="none"/>
              <a:tailEnd len="med" w="med" type="stealth"/>
            </a:ln>
          </p:spPr>
        </p:cxnSp>
        <p:cxnSp>
          <p:nvCxnSpPr>
            <p:cNvPr id="6504" name="Google Shape;6504;p94"/>
            <p:cNvCxnSpPr/>
            <p:nvPr/>
          </p:nvCxnSpPr>
          <p:spPr>
            <a:xfrm rot="5400000">
              <a:off x="6292432" y="3156308"/>
              <a:ext cx="2177847" cy="1199044"/>
            </a:xfrm>
            <a:prstGeom prst="straightConnector1">
              <a:avLst/>
            </a:prstGeom>
            <a:noFill/>
            <a:ln cap="flat" cmpd="sng" w="9525">
              <a:solidFill>
                <a:schemeClr val="dk1"/>
              </a:solidFill>
              <a:prstDash val="solid"/>
              <a:miter lim="800000"/>
              <a:headEnd len="med" w="med" type="none"/>
              <a:tailEnd len="med" w="med" type="stealth"/>
            </a:ln>
          </p:spPr>
        </p:cxnSp>
      </p:grpSp>
      <p:cxnSp>
        <p:nvCxnSpPr>
          <p:cNvPr id="6505" name="Google Shape;6505;p94"/>
          <p:cNvCxnSpPr/>
          <p:nvPr/>
        </p:nvCxnSpPr>
        <p:spPr>
          <a:xfrm flipH="1">
            <a:off x="4135437" y="1905000"/>
            <a:ext cx="1122362" cy="2176462"/>
          </a:xfrm>
          <a:prstGeom prst="straightConnector1">
            <a:avLst/>
          </a:prstGeom>
          <a:noFill/>
          <a:ln cap="flat" cmpd="sng" w="9525">
            <a:solidFill>
              <a:srgbClr val="C00000"/>
            </a:solidFill>
            <a:prstDash val="solid"/>
            <a:miter lim="800000"/>
            <a:headEnd len="med" w="med" type="none"/>
            <a:tailEnd len="med" w="med" type="stealth"/>
          </a:ln>
        </p:spPr>
      </p:cxnSp>
      <p:cxnSp>
        <p:nvCxnSpPr>
          <p:cNvPr id="6506" name="Google Shape;6506;p94"/>
          <p:cNvCxnSpPr/>
          <p:nvPr/>
        </p:nvCxnSpPr>
        <p:spPr>
          <a:xfrm rot="10800000">
            <a:off x="2819400" y="3276600"/>
            <a:ext cx="1316037" cy="804862"/>
          </a:xfrm>
          <a:prstGeom prst="straightConnector1">
            <a:avLst/>
          </a:prstGeom>
          <a:noFill/>
          <a:ln cap="flat" cmpd="sng" w="9525">
            <a:solidFill>
              <a:srgbClr val="C00000"/>
            </a:solidFill>
            <a:prstDash val="solid"/>
            <a:miter lim="800000"/>
            <a:headEnd len="med" w="med" type="none"/>
            <a:tailEnd len="med" w="med" type="stealth"/>
          </a:ln>
        </p:spPr>
      </p:cxnSp>
      <p:grpSp>
        <p:nvGrpSpPr>
          <p:cNvPr id="6507" name="Google Shape;6507;p94"/>
          <p:cNvGrpSpPr/>
          <p:nvPr/>
        </p:nvGrpSpPr>
        <p:grpSpPr>
          <a:xfrm>
            <a:off x="5694362" y="1030287"/>
            <a:ext cx="2487611" cy="860425"/>
            <a:chOff x="4311" y="1273"/>
            <a:chExt cx="737" cy="609"/>
          </a:xfrm>
        </p:grpSpPr>
        <p:sp>
          <p:nvSpPr>
            <p:cNvPr id="6508" name="Google Shape;6508;p94"/>
            <p:cNvSpPr/>
            <p:nvPr/>
          </p:nvSpPr>
          <p:spPr>
            <a:xfrm>
              <a:off x="4311" y="1273"/>
              <a:ext cx="709" cy="609"/>
            </a:xfrm>
            <a:prstGeom prst="wedgeRoundRectCallout">
              <a:avLst>
                <a:gd fmla="val -2072" name="adj1"/>
                <a:gd fmla="val 25608" name="adj2"/>
                <a:gd fmla="val 0" name="adj3"/>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09" name="Google Shape;6509;p94"/>
            <p:cNvSpPr txBox="1"/>
            <p:nvPr/>
          </p:nvSpPr>
          <p:spPr>
            <a:xfrm>
              <a:off x="4344" y="1351"/>
              <a:ext cx="704" cy="4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Giá trị nào cho</a:t>
              </a:r>
              <a:endParaRPr/>
            </a:p>
            <a:p>
              <a:pPr indent="0" lvl="0" marL="0" marR="0" rtl="0" algn="l">
                <a:lnSpc>
                  <a:spcPct val="100000"/>
                </a:lnSpc>
                <a:spcBef>
                  <a:spcPts val="40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key 53</a:t>
              </a:r>
              <a:endParaRPr/>
            </a:p>
          </p:txBody>
        </p:sp>
      </p:grpSp>
      <p:pic>
        <p:nvPicPr>
          <p:cNvPr descr="underline_base" id="6510" name="Google Shape;6510;p94"/>
          <p:cNvPicPr preferRelativeResize="0"/>
          <p:nvPr/>
        </p:nvPicPr>
        <p:blipFill rotWithShape="1">
          <a:blip r:embed="rId3">
            <a:alphaModFix/>
          </a:blip>
          <a:srcRect b="0" l="0" r="0" t="0"/>
          <a:stretch/>
        </p:blipFill>
        <p:spPr>
          <a:xfrm>
            <a:off x="312737" y="762000"/>
            <a:ext cx="6850062" cy="152400"/>
          </a:xfrm>
          <a:prstGeom prst="rect">
            <a:avLst/>
          </a:prstGeom>
          <a:noFill/>
          <a:ln>
            <a:noFill/>
          </a:ln>
        </p:spPr>
      </p:pic>
      <p:sp>
        <p:nvSpPr>
          <p:cNvPr id="6511" name="Google Shape;6511;p94"/>
          <p:cNvSpPr/>
          <p:nvPr/>
        </p:nvSpPr>
        <p:spPr>
          <a:xfrm>
            <a:off x="3200400" y="1143000"/>
            <a:ext cx="1096962" cy="609600"/>
          </a:xfrm>
          <a:prstGeom prst="wedgeRoundRectCallout">
            <a:avLst>
              <a:gd fmla="val 14567" name="adj1"/>
              <a:gd fmla="val 29756" name="adj2"/>
              <a:gd fmla="val 0" name="adj3"/>
            </a:avLst>
          </a:prstGeom>
          <a:solidFill>
            <a:schemeClr val="l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Giá trị</a:t>
            </a:r>
            <a:endParaRPr/>
          </a:p>
        </p:txBody>
      </p:sp>
      <p:cxnSp>
        <p:nvCxnSpPr>
          <p:cNvPr id="6512" name="Google Shape;6512;p94"/>
          <p:cNvCxnSpPr/>
          <p:nvPr/>
        </p:nvCxnSpPr>
        <p:spPr>
          <a:xfrm flipH="1" rot="10800000">
            <a:off x="2971800" y="1905000"/>
            <a:ext cx="2133600" cy="304800"/>
          </a:xfrm>
          <a:prstGeom prst="straightConnector1">
            <a:avLst/>
          </a:prstGeom>
          <a:noFill/>
          <a:ln cap="flat" cmpd="sng" w="25400">
            <a:solidFill>
              <a:srgbClr val="C00000"/>
            </a:solidFill>
            <a:prstDash val="solid"/>
            <a:miter lim="800000"/>
            <a:headEnd len="med" w="med" type="none"/>
            <a:tailEnd len="med" w="med" type="stealth"/>
          </a:ln>
        </p:spPr>
      </p:cxnSp>
      <p:cxnSp>
        <p:nvCxnSpPr>
          <p:cNvPr id="6513" name="Google Shape;6513;p94"/>
          <p:cNvCxnSpPr/>
          <p:nvPr/>
        </p:nvCxnSpPr>
        <p:spPr>
          <a:xfrm rot="10800000">
            <a:off x="2819400" y="2286000"/>
            <a:ext cx="0" cy="838200"/>
          </a:xfrm>
          <a:prstGeom prst="straightConnector1">
            <a:avLst/>
          </a:prstGeom>
          <a:noFill/>
          <a:ln cap="flat" cmpd="sng" w="9525">
            <a:solidFill>
              <a:srgbClr val="C00000"/>
            </a:solidFill>
            <a:prstDash val="solid"/>
            <a:miter lim="800000"/>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5"/>
                                        </p:tgtEl>
                                        <p:attrNameLst>
                                          <p:attrName>style.visibility</p:attrName>
                                        </p:attrNameLst>
                                      </p:cBhvr>
                                      <p:to>
                                        <p:strVal val="visible"/>
                                      </p:to>
                                    </p:set>
                                    <p:animEffect filter="fade" transition="in">
                                      <p:cBhvr>
                                        <p:cTn dur="500"/>
                                        <p:tgtEl>
                                          <p:spTgt spid="6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6"/>
                                        </p:tgtEl>
                                        <p:attrNameLst>
                                          <p:attrName>style.visibility</p:attrName>
                                        </p:attrNameLst>
                                      </p:cBhvr>
                                      <p:to>
                                        <p:strVal val="visible"/>
                                      </p:to>
                                    </p:set>
                                    <p:animEffect filter="fade" transition="in">
                                      <p:cBhvr>
                                        <p:cTn dur="500"/>
                                        <p:tgtEl>
                                          <p:spTgt spid="6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3"/>
                                        </p:tgtEl>
                                        <p:attrNameLst>
                                          <p:attrName>style.visibility</p:attrName>
                                        </p:attrNameLst>
                                      </p:cBhvr>
                                      <p:to>
                                        <p:strVal val="visible"/>
                                      </p:to>
                                    </p:set>
                                    <p:animEffect filter="fade" transition="in">
                                      <p:cBhvr>
                                        <p:cTn dur="500"/>
                                        <p:tgtEl>
                                          <p:spTgt spid="6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1"/>
                                        </p:tgtEl>
                                        <p:attrNameLst>
                                          <p:attrName>style.visibility</p:attrName>
                                        </p:attrNameLst>
                                      </p:cBhvr>
                                      <p:to>
                                        <p:strVal val="visible"/>
                                      </p:to>
                                    </p:set>
                                    <p:animEffect filter="fade" transition="in">
                                      <p:cBhvr>
                                        <p:cTn dur="500"/>
                                        <p:tgtEl>
                                          <p:spTgt spid="6511"/>
                                        </p:tgtEl>
                                      </p:cBhvr>
                                    </p:animEffect>
                                  </p:childTnLst>
                                </p:cTn>
                              </p:par>
                              <p:par>
                                <p:cTn fill="hold" nodeType="withEffect" presetClass="entr" presetID="10" presetSubtype="0">
                                  <p:stCondLst>
                                    <p:cond delay="0"/>
                                  </p:stCondLst>
                                  <p:childTnLst>
                                    <p:set>
                                      <p:cBhvr>
                                        <p:cTn dur="1" fill="hold">
                                          <p:stCondLst>
                                            <p:cond delay="0"/>
                                          </p:stCondLst>
                                        </p:cTn>
                                        <p:tgtEl>
                                          <p:spTgt spid="6512"/>
                                        </p:tgtEl>
                                        <p:attrNameLst>
                                          <p:attrName>style.visibility</p:attrName>
                                        </p:attrNameLst>
                                      </p:cBhvr>
                                      <p:to>
                                        <p:strVal val="visible"/>
                                      </p:to>
                                    </p:set>
                                    <p:animEffect filter="fade" transition="in">
                                      <p:cBhvr>
                                        <p:cTn dur="500"/>
                                        <p:tgtEl>
                                          <p:spTgt spid="6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7" name="Shape 6517"/>
        <p:cNvGrpSpPr/>
        <p:nvPr/>
      </p:nvGrpSpPr>
      <p:grpSpPr>
        <a:xfrm>
          <a:off x="0" y="0"/>
          <a:ext cx="0" cy="0"/>
          <a:chOff x="0" y="0"/>
          <a:chExt cx="0" cy="0"/>
        </a:xfrm>
      </p:grpSpPr>
      <p:sp>
        <p:nvSpPr>
          <p:cNvPr id="6518" name="Google Shape;6518;p95"/>
          <p:cNvSpPr txBox="1"/>
          <p:nvPr>
            <p:ph type="title"/>
          </p:nvPr>
        </p:nvSpPr>
        <p:spPr>
          <a:xfrm>
            <a:off x="381000" y="0"/>
            <a:ext cx="8229600" cy="1019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Peer churn</a:t>
            </a:r>
            <a:endParaRPr/>
          </a:p>
        </p:txBody>
      </p:sp>
      <p:sp>
        <p:nvSpPr>
          <p:cNvPr id="6519" name="Google Shape;6519;p95"/>
          <p:cNvSpPr txBox="1"/>
          <p:nvPr>
            <p:ph idx="1" type="body"/>
          </p:nvPr>
        </p:nvSpPr>
        <p:spPr>
          <a:xfrm>
            <a:off x="193675" y="4503737"/>
            <a:ext cx="8229600" cy="213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99"/>
              </a:buClr>
              <a:buSzPts val="1560"/>
              <a:buFont typeface="Noto Sans Symbols"/>
              <a:buNone/>
            </a:pPr>
            <a:r>
              <a:rPr b="0" i="1" lang="en-US" sz="2400" u="none">
                <a:solidFill>
                  <a:srgbClr val="CC0000"/>
                </a:solidFill>
                <a:latin typeface="Arial"/>
                <a:ea typeface="Arial"/>
                <a:cs typeface="Arial"/>
                <a:sym typeface="Arial"/>
              </a:rPr>
              <a:t>Ví dụ: peer 5 đột ngột rời khỏi</a:t>
            </a:r>
            <a:endParaRPr/>
          </a:p>
          <a:p>
            <a:pPr indent="-243840" lvl="0" marL="342900" marR="0" rtl="0" algn="l">
              <a:lnSpc>
                <a:spcPct val="85000"/>
              </a:lnSpc>
              <a:spcBef>
                <a:spcPts val="480"/>
              </a:spcBef>
              <a:spcAft>
                <a:spcPts val="0"/>
              </a:spcAft>
              <a:buClr>
                <a:srgbClr val="000099"/>
              </a:buClr>
              <a:buSzPts val="1560"/>
              <a:buFont typeface="Noto Sans Symbols"/>
              <a:buNone/>
            </a:pPr>
            <a:r>
              <a:t/>
            </a:r>
            <a:endParaRPr b="0" i="1" sz="2400" u="none">
              <a:solidFill>
                <a:srgbClr val="CC0000"/>
              </a:solidFill>
              <a:latin typeface="Arial"/>
              <a:ea typeface="Arial"/>
              <a:cs typeface="Arial"/>
              <a:sym typeface="Arial"/>
            </a:endParaRPr>
          </a:p>
        </p:txBody>
      </p:sp>
      <p:grpSp>
        <p:nvGrpSpPr>
          <p:cNvPr id="6520" name="Google Shape;6520;p95"/>
          <p:cNvGrpSpPr/>
          <p:nvPr/>
        </p:nvGrpSpPr>
        <p:grpSpPr>
          <a:xfrm>
            <a:off x="258762" y="814387"/>
            <a:ext cx="3751262" cy="3662362"/>
            <a:chOff x="946990" y="1676400"/>
            <a:chExt cx="3752276" cy="3661993"/>
          </a:xfrm>
        </p:grpSpPr>
        <p:sp>
          <p:nvSpPr>
            <p:cNvPr id="6521" name="Google Shape;6521;p95"/>
            <p:cNvSpPr/>
            <p:nvPr/>
          </p:nvSpPr>
          <p:spPr>
            <a:xfrm>
              <a:off x="2794354" y="4791480"/>
              <a:ext cx="96564"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22" name="Google Shape;6522;p95"/>
            <p:cNvSpPr/>
            <p:nvPr/>
          </p:nvSpPr>
          <p:spPr>
            <a:xfrm>
              <a:off x="1435115" y="2890435"/>
              <a:ext cx="96564"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23" name="Google Shape;6523;p95"/>
            <p:cNvSpPr/>
            <p:nvPr/>
          </p:nvSpPr>
          <p:spPr>
            <a:xfrm>
              <a:off x="1459562" y="3978242"/>
              <a:ext cx="96564"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24" name="Google Shape;6524;p95"/>
            <p:cNvSpPr/>
            <p:nvPr/>
          </p:nvSpPr>
          <p:spPr>
            <a:xfrm>
              <a:off x="3989799" y="2585616"/>
              <a:ext cx="96564"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25" name="Google Shape;6525;p95"/>
            <p:cNvSpPr/>
            <p:nvPr/>
          </p:nvSpPr>
          <p:spPr>
            <a:xfrm>
              <a:off x="4283160" y="3457025"/>
              <a:ext cx="96564"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26" name="Google Shape;6526;p95"/>
            <p:cNvSpPr/>
            <p:nvPr/>
          </p:nvSpPr>
          <p:spPr>
            <a:xfrm>
              <a:off x="4004467" y="4192313"/>
              <a:ext cx="96564"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27" name="Google Shape;6527;p95"/>
            <p:cNvSpPr/>
            <p:nvPr/>
          </p:nvSpPr>
          <p:spPr>
            <a:xfrm>
              <a:off x="1991278" y="4548323"/>
              <a:ext cx="96565" cy="988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28" name="Google Shape;6528;p95"/>
            <p:cNvSpPr/>
            <p:nvPr/>
          </p:nvSpPr>
          <p:spPr>
            <a:xfrm>
              <a:off x="1376443" y="2050438"/>
              <a:ext cx="2927496" cy="2793396"/>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29" name="Google Shape;6529;p95"/>
            <p:cNvSpPr txBox="1"/>
            <p:nvPr/>
          </p:nvSpPr>
          <p:spPr>
            <a:xfrm>
              <a:off x="2895600" y="1676400"/>
              <a:ext cx="355866"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a:t>
              </a:r>
              <a:endParaRPr/>
            </a:p>
          </p:txBody>
        </p:sp>
        <p:sp>
          <p:nvSpPr>
            <p:cNvPr id="6530" name="Google Shape;6530;p95"/>
            <p:cNvSpPr txBox="1"/>
            <p:nvPr/>
          </p:nvSpPr>
          <p:spPr>
            <a:xfrm>
              <a:off x="4114800" y="2514600"/>
              <a:ext cx="355866"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3</a:t>
              </a:r>
              <a:endParaRPr/>
            </a:p>
          </p:txBody>
        </p:sp>
        <p:sp>
          <p:nvSpPr>
            <p:cNvPr id="6531" name="Google Shape;6531;p95"/>
            <p:cNvSpPr txBox="1"/>
            <p:nvPr/>
          </p:nvSpPr>
          <p:spPr>
            <a:xfrm>
              <a:off x="4343400" y="3352800"/>
              <a:ext cx="355866"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a:t>
              </a:r>
              <a:endParaRPr/>
            </a:p>
          </p:txBody>
        </p:sp>
        <p:sp>
          <p:nvSpPr>
            <p:cNvPr id="6532" name="Google Shape;6532;p95"/>
            <p:cNvSpPr txBox="1"/>
            <p:nvPr/>
          </p:nvSpPr>
          <p:spPr>
            <a:xfrm>
              <a:off x="4114800" y="4114800"/>
              <a:ext cx="355866"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5</a:t>
              </a:r>
              <a:endParaRPr/>
            </a:p>
          </p:txBody>
        </p:sp>
        <p:sp>
          <p:nvSpPr>
            <p:cNvPr id="6533" name="Google Shape;6533;p95"/>
            <p:cNvSpPr txBox="1"/>
            <p:nvPr/>
          </p:nvSpPr>
          <p:spPr>
            <a:xfrm>
              <a:off x="2743200" y="4876800"/>
              <a:ext cx="355866"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8</a:t>
              </a:r>
              <a:endParaRPr/>
            </a:p>
          </p:txBody>
        </p:sp>
        <p:sp>
          <p:nvSpPr>
            <p:cNvPr id="6534" name="Google Shape;6534;p95"/>
            <p:cNvSpPr txBox="1"/>
            <p:nvPr/>
          </p:nvSpPr>
          <p:spPr>
            <a:xfrm>
              <a:off x="1676400" y="4648200"/>
              <a:ext cx="527050"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10</a:t>
              </a:r>
              <a:endParaRPr/>
            </a:p>
          </p:txBody>
        </p:sp>
        <p:sp>
          <p:nvSpPr>
            <p:cNvPr id="6535" name="Google Shape;6535;p95"/>
            <p:cNvSpPr txBox="1"/>
            <p:nvPr/>
          </p:nvSpPr>
          <p:spPr>
            <a:xfrm>
              <a:off x="970952" y="3886200"/>
              <a:ext cx="527050"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12</a:t>
              </a:r>
              <a:endParaRPr/>
            </a:p>
          </p:txBody>
        </p:sp>
        <p:sp>
          <p:nvSpPr>
            <p:cNvPr id="6536" name="Google Shape;6536;p95"/>
            <p:cNvSpPr txBox="1"/>
            <p:nvPr/>
          </p:nvSpPr>
          <p:spPr>
            <a:xfrm>
              <a:off x="946990" y="2667000"/>
              <a:ext cx="527050" cy="46159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15</a:t>
              </a:r>
              <a:endParaRPr/>
            </a:p>
          </p:txBody>
        </p:sp>
        <p:sp>
          <p:nvSpPr>
            <p:cNvPr id="6537" name="Google Shape;6537;p95"/>
            <p:cNvSpPr/>
            <p:nvPr/>
          </p:nvSpPr>
          <p:spPr>
            <a:xfrm>
              <a:off x="2912920" y="2010882"/>
              <a:ext cx="96565" cy="98891"/>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538" name="Google Shape;6538;p95"/>
          <p:cNvCxnSpPr/>
          <p:nvPr/>
        </p:nvCxnSpPr>
        <p:spPr>
          <a:xfrm>
            <a:off x="2054225" y="1119187"/>
            <a:ext cx="1524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539" name="Google Shape;6539;p95"/>
          <p:cNvCxnSpPr/>
          <p:nvPr/>
        </p:nvCxnSpPr>
        <p:spPr>
          <a:xfrm flipH="1">
            <a:off x="2130425" y="1195387"/>
            <a:ext cx="169862" cy="96837"/>
          </a:xfrm>
          <a:prstGeom prst="straightConnector1">
            <a:avLst/>
          </a:prstGeom>
          <a:noFill/>
          <a:ln cap="flat" cmpd="sng" w="9525">
            <a:solidFill>
              <a:schemeClr val="dk1"/>
            </a:solidFill>
            <a:prstDash val="solid"/>
            <a:miter lim="800000"/>
            <a:headEnd len="med" w="med" type="none"/>
            <a:tailEnd len="med" w="med" type="none"/>
          </a:ln>
        </p:spPr>
      </p:cxnSp>
      <p:cxnSp>
        <p:nvCxnSpPr>
          <p:cNvPr id="6540" name="Google Shape;6540;p95"/>
          <p:cNvCxnSpPr/>
          <p:nvPr/>
        </p:nvCxnSpPr>
        <p:spPr>
          <a:xfrm>
            <a:off x="3273425" y="3252787"/>
            <a:ext cx="228600" cy="184150"/>
          </a:xfrm>
          <a:prstGeom prst="straightConnector1">
            <a:avLst/>
          </a:prstGeom>
          <a:noFill/>
          <a:ln cap="flat" cmpd="sng" w="25400">
            <a:solidFill>
              <a:srgbClr val="C00000"/>
            </a:solidFill>
            <a:prstDash val="solid"/>
            <a:miter lim="800000"/>
            <a:headEnd len="med" w="med" type="none"/>
            <a:tailEnd len="med" w="med" type="none"/>
          </a:ln>
        </p:spPr>
      </p:cxnSp>
      <p:cxnSp>
        <p:nvCxnSpPr>
          <p:cNvPr id="6541" name="Google Shape;6541;p95"/>
          <p:cNvCxnSpPr/>
          <p:nvPr/>
        </p:nvCxnSpPr>
        <p:spPr>
          <a:xfrm flipH="1">
            <a:off x="3197225" y="3252787"/>
            <a:ext cx="406400" cy="228600"/>
          </a:xfrm>
          <a:prstGeom prst="straightConnector1">
            <a:avLst/>
          </a:prstGeom>
          <a:noFill/>
          <a:ln cap="flat" cmpd="sng" w="25400">
            <a:solidFill>
              <a:srgbClr val="C00000"/>
            </a:solidFill>
            <a:prstDash val="solid"/>
            <a:miter lim="800000"/>
            <a:headEnd len="med" w="med" type="none"/>
            <a:tailEnd len="med" w="med" type="none"/>
          </a:ln>
        </p:spPr>
      </p:cxnSp>
      <p:sp>
        <p:nvSpPr>
          <p:cNvPr id="6542" name="Google Shape;6542;p95"/>
          <p:cNvSpPr txBox="1"/>
          <p:nvPr/>
        </p:nvSpPr>
        <p:spPr>
          <a:xfrm>
            <a:off x="4489450" y="873125"/>
            <a:ext cx="4427537" cy="44862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CC0000"/>
              </a:buClr>
              <a:buSzPts val="2800"/>
              <a:buFont typeface="Arial"/>
              <a:buNone/>
            </a:pPr>
            <a:r>
              <a:rPr b="0" i="0" lang="en-US" sz="2800" u="none">
                <a:solidFill>
                  <a:srgbClr val="CC0000"/>
                </a:solidFill>
                <a:latin typeface="Arial"/>
                <a:ea typeface="Arial"/>
                <a:cs typeface="Arial"/>
                <a:sym typeface="Arial"/>
              </a:rPr>
              <a:t>Xử lý peer churn:</a:t>
            </a:r>
            <a:endParaRPr/>
          </a:p>
          <a:p>
            <a:pPr indent="-114300" lvl="0" marL="0" marR="0" rtl="0" algn="just">
              <a:lnSpc>
                <a:spcPct val="108333"/>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 Các bên có thể tham gia và rời khỏi (churn) nhóm</a:t>
            </a:r>
            <a:endParaRPr/>
          </a:p>
          <a:p>
            <a:pPr indent="-114300" lvl="0" marL="0" marR="0" rtl="0" algn="just">
              <a:lnSpc>
                <a:spcPct val="108333"/>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 Mỗi bên biết địa chỉ của hai kế nhiệm của nó</a:t>
            </a:r>
            <a:endParaRPr/>
          </a:p>
          <a:p>
            <a:pPr indent="-114300" lvl="0" marL="0" marR="0" rtl="0" algn="just">
              <a:lnSpc>
                <a:spcPct val="108333"/>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 Mỗi bên định kỳ ping hai kế nhiệm của nó để kiểm tra sự tồn tại</a:t>
            </a:r>
            <a:endParaRPr/>
          </a:p>
          <a:p>
            <a:pPr indent="-114300" lvl="0" marL="0" marR="0" rtl="0" algn="just">
              <a:lnSpc>
                <a:spcPct val="108333"/>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 Nếu người vừa kế nhiệm bỏ đi, thì chọn kế nhiệm kế tiếp như là người kế nhiệm tức thời mới</a:t>
            </a:r>
            <a:endParaRPr/>
          </a:p>
        </p:txBody>
      </p:sp>
      <p:cxnSp>
        <p:nvCxnSpPr>
          <p:cNvPr id="6543" name="Google Shape;6543;p95"/>
          <p:cNvCxnSpPr/>
          <p:nvPr/>
        </p:nvCxnSpPr>
        <p:spPr>
          <a:xfrm flipH="1">
            <a:off x="3206750" y="2722562"/>
            <a:ext cx="447675" cy="265112"/>
          </a:xfrm>
          <a:prstGeom prst="straightConnector1">
            <a:avLst/>
          </a:prstGeom>
          <a:noFill/>
          <a:ln>
            <a:noFill/>
          </a:ln>
        </p:spPr>
      </p:cxnSp>
      <p:pic>
        <p:nvPicPr>
          <p:cNvPr descr="underline_base" id="6544" name="Google Shape;6544;p95"/>
          <p:cNvPicPr preferRelativeResize="0"/>
          <p:nvPr/>
        </p:nvPicPr>
        <p:blipFill rotWithShape="1">
          <a:blip r:embed="rId3">
            <a:alphaModFix/>
          </a:blip>
          <a:srcRect b="0" l="0" r="0" t="0"/>
          <a:stretch/>
        </p:blipFill>
        <p:spPr>
          <a:xfrm>
            <a:off x="438150" y="796925"/>
            <a:ext cx="2684462" cy="15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9">
                                            <p:txEl>
                                              <p:pRg end="0" st="0"/>
                                            </p:txEl>
                                          </p:spTgt>
                                        </p:tgtEl>
                                        <p:attrNameLst>
                                          <p:attrName>style.visibility</p:attrName>
                                        </p:attrNameLst>
                                      </p:cBhvr>
                                      <p:to>
                                        <p:strVal val="visible"/>
                                      </p:to>
                                    </p:set>
                                    <p:animEffect filter="fade" transition="in">
                                      <p:cBhvr>
                                        <p:cTn dur="500"/>
                                        <p:tgtEl>
                                          <p:spTgt spid="65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9">
                                            <p:txEl>
                                              <p:pRg end="1" st="1"/>
                                            </p:txEl>
                                          </p:spTgt>
                                        </p:tgtEl>
                                        <p:attrNameLst>
                                          <p:attrName>style.visibility</p:attrName>
                                        </p:attrNameLst>
                                      </p:cBhvr>
                                      <p:to>
                                        <p:strVal val="visible"/>
                                      </p:to>
                                    </p:set>
                                    <p:animEffect filter="fade" transition="in">
                                      <p:cBhvr>
                                        <p:cTn dur="500"/>
                                        <p:tgtEl>
                                          <p:spTgt spid="651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41"/>
                                        </p:tgtEl>
                                        <p:attrNameLst>
                                          <p:attrName>style.visibility</p:attrName>
                                        </p:attrNameLst>
                                      </p:cBhvr>
                                      <p:to>
                                        <p:strVal val="visible"/>
                                      </p:to>
                                    </p:set>
                                    <p:animEffect filter="fade" transition="in">
                                      <p:cBhvr>
                                        <p:cTn dur="500"/>
                                        <p:tgtEl>
                                          <p:spTgt spid="6541"/>
                                        </p:tgtEl>
                                      </p:cBhvr>
                                    </p:animEffect>
                                  </p:childTnLst>
                                </p:cTn>
                              </p:par>
                              <p:par>
                                <p:cTn fill="hold" nodeType="withEffect" presetClass="entr" presetID="10" presetSubtype="0">
                                  <p:stCondLst>
                                    <p:cond delay="0"/>
                                  </p:stCondLst>
                                  <p:childTnLst>
                                    <p:set>
                                      <p:cBhvr>
                                        <p:cTn dur="1" fill="hold">
                                          <p:stCondLst>
                                            <p:cond delay="0"/>
                                          </p:stCondLst>
                                        </p:cTn>
                                        <p:tgtEl>
                                          <p:spTgt spid="6540"/>
                                        </p:tgtEl>
                                        <p:attrNameLst>
                                          <p:attrName>style.visibility</p:attrName>
                                        </p:attrNameLst>
                                      </p:cBhvr>
                                      <p:to>
                                        <p:strVal val="visible"/>
                                      </p:to>
                                    </p:set>
                                    <p:animEffect filter="fade" transition="in">
                                      <p:cBhvr>
                                        <p:cTn dur="500"/>
                                        <p:tgtEl>
                                          <p:spTgt spid="6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8" name="Shape 6548"/>
        <p:cNvGrpSpPr/>
        <p:nvPr/>
      </p:nvGrpSpPr>
      <p:grpSpPr>
        <a:xfrm>
          <a:off x="0" y="0"/>
          <a:ext cx="0" cy="0"/>
          <a:chOff x="0" y="0"/>
          <a:chExt cx="0" cy="0"/>
        </a:xfrm>
      </p:grpSpPr>
      <p:sp>
        <p:nvSpPr>
          <p:cNvPr id="6549" name="Google Shape;6549;p96"/>
          <p:cNvSpPr txBox="1"/>
          <p:nvPr>
            <p:ph type="title"/>
          </p:nvPr>
        </p:nvSpPr>
        <p:spPr>
          <a:xfrm>
            <a:off x="381000" y="0"/>
            <a:ext cx="8229600" cy="1019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Peer churn</a:t>
            </a:r>
            <a:endParaRPr/>
          </a:p>
        </p:txBody>
      </p:sp>
      <p:sp>
        <p:nvSpPr>
          <p:cNvPr id="6550" name="Google Shape;6550;p96"/>
          <p:cNvSpPr txBox="1"/>
          <p:nvPr>
            <p:ph idx="1" type="body"/>
          </p:nvPr>
        </p:nvSpPr>
        <p:spPr>
          <a:xfrm>
            <a:off x="182562" y="4575175"/>
            <a:ext cx="8961437" cy="21336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000099"/>
              </a:buClr>
              <a:buSzPts val="1560"/>
              <a:buFont typeface="Noto Sans Symbols"/>
              <a:buNone/>
            </a:pPr>
            <a:r>
              <a:rPr b="0" i="1" lang="en-US" sz="2400" u="none">
                <a:solidFill>
                  <a:srgbClr val="CC0000"/>
                </a:solidFill>
                <a:latin typeface="Arial"/>
                <a:ea typeface="Arial"/>
                <a:cs typeface="Arial"/>
                <a:sym typeface="Arial"/>
              </a:rPr>
              <a:t>Ví dụ: bên (peer) 5 đột ngột rời khỏi</a:t>
            </a:r>
            <a:endParaRPr/>
          </a:p>
          <a:p>
            <a:pPr indent="-107315" lvl="0" marL="0" marR="0" rtl="0" algn="just">
              <a:lnSpc>
                <a:spcPct val="90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 Bên (peer) 4 phát hiện sự rời khỏi của bên (peer) 5; bên (peer) 8 trở thành người kế nhiệm ngay lập tức của nó</a:t>
            </a:r>
            <a:endParaRPr/>
          </a:p>
          <a:p>
            <a:pPr indent="-107315" lvl="0" marL="0" marR="0" rtl="0" algn="just">
              <a:lnSpc>
                <a:spcPct val="90000"/>
              </a:lnSpc>
              <a:spcBef>
                <a:spcPts val="520"/>
              </a:spcBef>
              <a:spcAft>
                <a:spcPts val="0"/>
              </a:spcAft>
              <a:buClr>
                <a:srgbClr val="000099"/>
              </a:buClr>
              <a:buSzPts val="1690"/>
              <a:buFont typeface="Noto Sans Symbols"/>
              <a:buChar char="❖"/>
            </a:pPr>
            <a:r>
              <a:rPr b="0" i="0" lang="en-US" sz="2600" u="none">
                <a:solidFill>
                  <a:schemeClr val="dk1"/>
                </a:solidFill>
                <a:latin typeface="Arial"/>
                <a:ea typeface="Arial"/>
                <a:cs typeface="Arial"/>
                <a:sym typeface="Arial"/>
              </a:rPr>
              <a:t> 4 yêu cầu 8 là người kế nhiệm tức thời của nó; người kế nhiệm tức thời của 8 trở thành người kế nhiệm thứ 2 của 4.</a:t>
            </a:r>
            <a:endParaRPr/>
          </a:p>
          <a:p>
            <a:pPr indent="-235584" lvl="0" marL="342900" marR="0" rtl="0" algn="l">
              <a:lnSpc>
                <a:spcPct val="85000"/>
              </a:lnSpc>
              <a:spcBef>
                <a:spcPts val="520"/>
              </a:spcBef>
              <a:spcAft>
                <a:spcPts val="0"/>
              </a:spcAft>
              <a:buClr>
                <a:srgbClr val="000099"/>
              </a:buClr>
              <a:buSzPts val="1690"/>
              <a:buFont typeface="Noto Sans Symbols"/>
              <a:buNone/>
            </a:pPr>
            <a:r>
              <a:t/>
            </a:r>
            <a:endParaRPr b="0" i="0" sz="2600" u="none">
              <a:solidFill>
                <a:schemeClr val="dk1"/>
              </a:solidFill>
              <a:latin typeface="Arial"/>
              <a:ea typeface="Arial"/>
              <a:cs typeface="Arial"/>
              <a:sym typeface="Arial"/>
            </a:endParaRPr>
          </a:p>
        </p:txBody>
      </p:sp>
      <p:sp>
        <p:nvSpPr>
          <p:cNvPr id="6551" name="Google Shape;6551;p96"/>
          <p:cNvSpPr/>
          <p:nvPr/>
        </p:nvSpPr>
        <p:spPr>
          <a:xfrm>
            <a:off x="2105025" y="3929062"/>
            <a:ext cx="96837" cy="10001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52" name="Google Shape;6552;p96"/>
          <p:cNvSpPr/>
          <p:nvPr/>
        </p:nvSpPr>
        <p:spPr>
          <a:xfrm>
            <a:off x="746125" y="2028825"/>
            <a:ext cx="96837" cy="9842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53" name="Google Shape;6553;p96"/>
          <p:cNvSpPr/>
          <p:nvPr/>
        </p:nvSpPr>
        <p:spPr>
          <a:xfrm>
            <a:off x="771525" y="3116262"/>
            <a:ext cx="96837" cy="9842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54" name="Google Shape;6554;p96"/>
          <p:cNvSpPr/>
          <p:nvPr/>
        </p:nvSpPr>
        <p:spPr>
          <a:xfrm>
            <a:off x="3300412" y="1724025"/>
            <a:ext cx="96837" cy="9842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55" name="Google Shape;6555;p96"/>
          <p:cNvSpPr/>
          <p:nvPr/>
        </p:nvSpPr>
        <p:spPr>
          <a:xfrm>
            <a:off x="3594100" y="2595562"/>
            <a:ext cx="96837" cy="9842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56" name="Google Shape;6556;p96"/>
          <p:cNvSpPr/>
          <p:nvPr/>
        </p:nvSpPr>
        <p:spPr>
          <a:xfrm>
            <a:off x="1303337" y="3686175"/>
            <a:ext cx="95250" cy="10001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57" name="Google Shape;6557;p96"/>
          <p:cNvSpPr/>
          <p:nvPr/>
        </p:nvSpPr>
        <p:spPr>
          <a:xfrm>
            <a:off x="687387" y="1189037"/>
            <a:ext cx="2927350" cy="2792412"/>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58" name="Google Shape;6558;p96"/>
          <p:cNvSpPr txBox="1"/>
          <p:nvPr/>
        </p:nvSpPr>
        <p:spPr>
          <a:xfrm>
            <a:off x="2206625" y="814387"/>
            <a:ext cx="35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a:t>
            </a:r>
            <a:endParaRPr/>
          </a:p>
        </p:txBody>
      </p:sp>
      <p:sp>
        <p:nvSpPr>
          <p:cNvPr id="6559" name="Google Shape;6559;p96"/>
          <p:cNvSpPr txBox="1"/>
          <p:nvPr/>
        </p:nvSpPr>
        <p:spPr>
          <a:xfrm>
            <a:off x="3425825" y="1652587"/>
            <a:ext cx="35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3</a:t>
            </a:r>
            <a:endParaRPr/>
          </a:p>
        </p:txBody>
      </p:sp>
      <p:sp>
        <p:nvSpPr>
          <p:cNvPr id="6560" name="Google Shape;6560;p96"/>
          <p:cNvSpPr txBox="1"/>
          <p:nvPr/>
        </p:nvSpPr>
        <p:spPr>
          <a:xfrm>
            <a:off x="3654425" y="2490787"/>
            <a:ext cx="35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4</a:t>
            </a:r>
            <a:endParaRPr/>
          </a:p>
        </p:txBody>
      </p:sp>
      <p:sp>
        <p:nvSpPr>
          <p:cNvPr id="6561" name="Google Shape;6561;p96"/>
          <p:cNvSpPr txBox="1"/>
          <p:nvPr/>
        </p:nvSpPr>
        <p:spPr>
          <a:xfrm>
            <a:off x="2054225" y="4014787"/>
            <a:ext cx="3556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8</a:t>
            </a:r>
            <a:endParaRPr/>
          </a:p>
        </p:txBody>
      </p:sp>
      <p:sp>
        <p:nvSpPr>
          <p:cNvPr id="6562" name="Google Shape;6562;p96"/>
          <p:cNvSpPr txBox="1"/>
          <p:nvPr/>
        </p:nvSpPr>
        <p:spPr>
          <a:xfrm>
            <a:off x="987425" y="3786187"/>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10</a:t>
            </a:r>
            <a:endParaRPr/>
          </a:p>
        </p:txBody>
      </p:sp>
      <p:sp>
        <p:nvSpPr>
          <p:cNvPr id="6563" name="Google Shape;6563;p96"/>
          <p:cNvSpPr txBox="1"/>
          <p:nvPr/>
        </p:nvSpPr>
        <p:spPr>
          <a:xfrm>
            <a:off x="282575" y="3024187"/>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12</a:t>
            </a:r>
            <a:endParaRPr/>
          </a:p>
        </p:txBody>
      </p:sp>
      <p:sp>
        <p:nvSpPr>
          <p:cNvPr id="6564" name="Google Shape;6564;p96"/>
          <p:cNvSpPr txBox="1"/>
          <p:nvPr/>
        </p:nvSpPr>
        <p:spPr>
          <a:xfrm>
            <a:off x="258762" y="1804987"/>
            <a:ext cx="5270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15</a:t>
            </a:r>
            <a:endParaRPr/>
          </a:p>
        </p:txBody>
      </p:sp>
      <p:sp>
        <p:nvSpPr>
          <p:cNvPr id="6565" name="Google Shape;6565;p96"/>
          <p:cNvSpPr/>
          <p:nvPr/>
        </p:nvSpPr>
        <p:spPr>
          <a:xfrm>
            <a:off x="2224087" y="1149350"/>
            <a:ext cx="96837" cy="98425"/>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6566" name="Google Shape;6566;p96"/>
          <p:cNvCxnSpPr/>
          <p:nvPr/>
        </p:nvCxnSpPr>
        <p:spPr>
          <a:xfrm>
            <a:off x="2054225" y="1119187"/>
            <a:ext cx="1524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567" name="Google Shape;6567;p96"/>
          <p:cNvCxnSpPr/>
          <p:nvPr/>
        </p:nvCxnSpPr>
        <p:spPr>
          <a:xfrm flipH="1">
            <a:off x="2130425" y="1195387"/>
            <a:ext cx="169862" cy="96837"/>
          </a:xfrm>
          <a:prstGeom prst="straightConnector1">
            <a:avLst/>
          </a:prstGeom>
          <a:noFill/>
          <a:ln cap="flat" cmpd="sng" w="9525">
            <a:solidFill>
              <a:schemeClr val="dk1"/>
            </a:solidFill>
            <a:prstDash val="solid"/>
            <a:miter lim="800000"/>
            <a:headEnd len="med" w="med" type="none"/>
            <a:tailEnd len="med" w="med" type="none"/>
          </a:ln>
        </p:spPr>
      </p:cxnSp>
      <p:cxnSp>
        <p:nvCxnSpPr>
          <p:cNvPr id="6568" name="Google Shape;6568;p96"/>
          <p:cNvCxnSpPr/>
          <p:nvPr/>
        </p:nvCxnSpPr>
        <p:spPr>
          <a:xfrm flipH="1">
            <a:off x="3206750" y="2722562"/>
            <a:ext cx="447675" cy="265112"/>
          </a:xfrm>
          <a:prstGeom prst="straightConnector1">
            <a:avLst/>
          </a:prstGeom>
          <a:noFill/>
          <a:ln>
            <a:noFill/>
          </a:ln>
        </p:spPr>
      </p:cxnSp>
      <p:pic>
        <p:nvPicPr>
          <p:cNvPr descr="underline_base" id="6569" name="Google Shape;6569;p96"/>
          <p:cNvPicPr preferRelativeResize="0"/>
          <p:nvPr/>
        </p:nvPicPr>
        <p:blipFill rotWithShape="1">
          <a:blip r:embed="rId3">
            <a:alphaModFix/>
          </a:blip>
          <a:srcRect b="0" l="0" r="0" t="0"/>
          <a:stretch/>
        </p:blipFill>
        <p:spPr>
          <a:xfrm>
            <a:off x="438150" y="796925"/>
            <a:ext cx="2684462" cy="155575"/>
          </a:xfrm>
          <a:prstGeom prst="rect">
            <a:avLst/>
          </a:prstGeom>
          <a:noFill/>
          <a:ln>
            <a:noFill/>
          </a:ln>
        </p:spPr>
      </p:pic>
      <p:sp>
        <p:nvSpPr>
          <p:cNvPr id="6570" name="Google Shape;6570;p96"/>
          <p:cNvSpPr txBox="1"/>
          <p:nvPr/>
        </p:nvSpPr>
        <p:spPr>
          <a:xfrm>
            <a:off x="4489450" y="88900"/>
            <a:ext cx="4427537" cy="44862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CC0000"/>
              </a:buClr>
              <a:buSzPts val="2800"/>
              <a:buFont typeface="Arial"/>
              <a:buNone/>
            </a:pPr>
            <a:r>
              <a:rPr b="0" i="0" lang="en-US" sz="2800" u="none">
                <a:solidFill>
                  <a:srgbClr val="CC0000"/>
                </a:solidFill>
                <a:latin typeface="Arial"/>
                <a:ea typeface="Arial"/>
                <a:cs typeface="Arial"/>
                <a:sym typeface="Arial"/>
              </a:rPr>
              <a:t>Xử lý peer churn:</a:t>
            </a:r>
            <a:endParaRPr/>
          </a:p>
          <a:p>
            <a:pPr indent="-114300" lvl="0" marL="0" marR="0" rtl="0" algn="just">
              <a:lnSpc>
                <a:spcPct val="108333"/>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 Các bên có thể tham gia và rời khỏi (churn) nhóm</a:t>
            </a:r>
            <a:endParaRPr/>
          </a:p>
          <a:p>
            <a:pPr indent="-114300" lvl="0" marL="0" marR="0" rtl="0" algn="just">
              <a:lnSpc>
                <a:spcPct val="108333"/>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 Mỗi bên biết địa chỉ của hai kế nhiệm của nó</a:t>
            </a:r>
            <a:endParaRPr/>
          </a:p>
          <a:p>
            <a:pPr indent="-114300" lvl="0" marL="0" marR="0" rtl="0" algn="just">
              <a:lnSpc>
                <a:spcPct val="108333"/>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 Mỗi bên định kỳ ping hai kế nhiệm của nó để kiểm tra sự tồn tại</a:t>
            </a:r>
            <a:endParaRPr/>
          </a:p>
          <a:p>
            <a:pPr indent="-114300" lvl="0" marL="0" marR="0" rtl="0" algn="just">
              <a:lnSpc>
                <a:spcPct val="108333"/>
              </a:lnSpc>
              <a:spcBef>
                <a:spcPts val="480"/>
              </a:spcBef>
              <a:spcAft>
                <a:spcPts val="0"/>
              </a:spcAft>
              <a:buClr>
                <a:srgbClr val="000099"/>
              </a:buClr>
              <a:buSzPts val="1800"/>
              <a:buFont typeface="Noto Sans Symbols"/>
              <a:buChar char="❖"/>
            </a:pPr>
            <a:r>
              <a:rPr b="0" i="0" lang="en-US" sz="2400" u="none">
                <a:solidFill>
                  <a:srgbClr val="000000"/>
                </a:solidFill>
                <a:latin typeface="Arial"/>
                <a:ea typeface="Arial"/>
                <a:cs typeface="Arial"/>
                <a:sym typeface="Arial"/>
              </a:rPr>
              <a:t> Nếu người vừa kế nhiệm bỏ đi, thì chọn kế nhiệm kế tiếp như là người kế nhiệm tức thời mới</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4" name="Shape 6574"/>
        <p:cNvGrpSpPr/>
        <p:nvPr/>
      </p:nvGrpSpPr>
      <p:grpSpPr>
        <a:xfrm>
          <a:off x="0" y="0"/>
          <a:ext cx="0" cy="0"/>
          <a:chOff x="0" y="0"/>
          <a:chExt cx="0" cy="0"/>
        </a:xfrm>
      </p:grpSpPr>
      <p:sp>
        <p:nvSpPr>
          <p:cNvPr id="6575" name="Google Shape;6575;p97"/>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576" name="Google Shape;6576;p97"/>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sp>
        <p:nvSpPr>
          <p:cNvPr id="6577" name="Google Shape;6577;p97"/>
          <p:cNvSpPr txBox="1"/>
          <p:nvPr/>
        </p:nvSpPr>
        <p:spPr>
          <a:xfrm>
            <a:off x="533400" y="228600"/>
            <a:ext cx="7772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99"/>
              </a:buClr>
              <a:buSzPts val="4400"/>
              <a:buFont typeface="Arial"/>
              <a:buNone/>
            </a:pPr>
            <a:r>
              <a:rPr b="0" i="0" lang="en-US" sz="4400" u="none">
                <a:solidFill>
                  <a:srgbClr val="000099"/>
                </a:solidFill>
                <a:latin typeface="Arial"/>
                <a:ea typeface="Arial"/>
                <a:cs typeface="Arial"/>
                <a:sym typeface="Arial"/>
              </a:rPr>
              <a:t>Chương 2: Nội dung</a:t>
            </a:r>
            <a:endParaRPr/>
          </a:p>
        </p:txBody>
      </p:sp>
      <p:sp>
        <p:nvSpPr>
          <p:cNvPr id="6578" name="Google Shape;6578;p97"/>
          <p:cNvSpPr txBox="1"/>
          <p:nvPr/>
        </p:nvSpPr>
        <p:spPr>
          <a:xfrm>
            <a:off x="533400" y="1611312"/>
            <a:ext cx="4024312" cy="4648200"/>
          </a:xfrm>
          <a:prstGeom prst="rect">
            <a:avLst/>
          </a:prstGeom>
          <a:noFill/>
          <a:ln>
            <a:noFill/>
          </a:ln>
        </p:spPr>
        <p:txBody>
          <a:bodyPr anchorCtr="0" anchor="t" bIns="45700" lIns="91425" spcFirstLastPara="1" rIns="91425" wrap="square" tIns="45700">
            <a:noAutofit/>
          </a:bodyPr>
          <a:lstStyle/>
          <a:p>
            <a:pPr indent="-573087" lvl="0" marL="573087" marR="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2.1 Các nguyên lý của các ứng dụng mạng</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2.2 Web và HTTP</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2.3 FTP </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2.4 Thư điện tử</a:t>
            </a:r>
            <a:endParaRPr/>
          </a:p>
          <a:p>
            <a:pPr indent="-285749" lvl="1" marL="912812" marR="0" rtl="0" algn="l">
              <a:lnSpc>
                <a:spcPct val="85000"/>
              </a:lnSpc>
              <a:spcBef>
                <a:spcPts val="480"/>
              </a:spcBef>
              <a:spcAft>
                <a:spcPts val="0"/>
              </a:spcAft>
              <a:buClr>
                <a:srgbClr val="000099"/>
              </a:buClr>
              <a:buSzPts val="2400"/>
              <a:buFont typeface="Noto Sans Symbols"/>
              <a:buChar char="▪"/>
            </a:pPr>
            <a:r>
              <a:rPr b="0" i="0" lang="en-US" sz="2400" u="none" cap="none" strike="noStrike">
                <a:solidFill>
                  <a:schemeClr val="dk1"/>
                </a:solidFill>
                <a:latin typeface="Arial"/>
                <a:ea typeface="Arial"/>
                <a:cs typeface="Arial"/>
                <a:sym typeface="Arial"/>
              </a:rPr>
              <a:t>SMTP, POP3, IMAP</a:t>
            </a:r>
            <a:endParaRPr/>
          </a:p>
          <a:p>
            <a:pPr indent="-573087" lvl="0" marL="573087" marR="0" rtl="0" algn="l">
              <a:lnSpc>
                <a:spcPct val="85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2.5 DNS</a:t>
            </a:r>
            <a:endParaRPr/>
          </a:p>
          <a:p>
            <a:pPr indent="0" lvl="0" marL="0" marR="0" rtl="0" algn="l">
              <a:lnSpc>
                <a:spcPct val="100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6579" name="Google Shape;6579;p97"/>
          <p:cNvSpPr txBox="1"/>
          <p:nvPr/>
        </p:nvSpPr>
        <p:spPr>
          <a:xfrm>
            <a:off x="4673600" y="1600200"/>
            <a:ext cx="3876675" cy="46482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85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2.6 Các ứng dụng P2P</a:t>
            </a:r>
            <a:endParaRPr/>
          </a:p>
          <a:p>
            <a:pPr indent="-457200" lvl="0" marL="457200" marR="0" rtl="0" algn="l">
              <a:lnSpc>
                <a:spcPct val="85000"/>
              </a:lnSpc>
              <a:spcBef>
                <a:spcPts val="560"/>
              </a:spcBef>
              <a:spcAft>
                <a:spcPts val="0"/>
              </a:spcAft>
              <a:buClr>
                <a:srgbClr val="C00000"/>
              </a:buClr>
              <a:buSzPts val="2800"/>
              <a:buFont typeface="Arial"/>
              <a:buNone/>
            </a:pPr>
            <a:r>
              <a:rPr b="0" i="0" lang="en-US" sz="2800" u="none">
                <a:solidFill>
                  <a:srgbClr val="C00000"/>
                </a:solidFill>
                <a:latin typeface="Arial"/>
                <a:ea typeface="Arial"/>
                <a:cs typeface="Arial"/>
                <a:sym typeface="Arial"/>
              </a:rPr>
              <a:t>2.7 Lập trình socket  với UDP và TCP</a:t>
            </a:r>
            <a:endParaRPr/>
          </a:p>
        </p:txBody>
      </p:sp>
      <p:pic>
        <p:nvPicPr>
          <p:cNvPr descr="underline_base" id="6580" name="Google Shape;6580;p97"/>
          <p:cNvPicPr preferRelativeResize="0"/>
          <p:nvPr/>
        </p:nvPicPr>
        <p:blipFill rotWithShape="1">
          <a:blip r:embed="rId3">
            <a:alphaModFix/>
          </a:blip>
          <a:srcRect b="0" l="0" r="0" t="0"/>
          <a:stretch/>
        </p:blipFill>
        <p:spPr>
          <a:xfrm>
            <a:off x="601662" y="1025525"/>
            <a:ext cx="4113212" cy="173037"/>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4" name="Shape 6584"/>
        <p:cNvGrpSpPr/>
        <p:nvPr/>
      </p:nvGrpSpPr>
      <p:grpSpPr>
        <a:xfrm>
          <a:off x="0" y="0"/>
          <a:ext cx="0" cy="0"/>
          <a:chOff x="0" y="0"/>
          <a:chExt cx="0" cy="0"/>
        </a:xfrm>
      </p:grpSpPr>
      <p:sp>
        <p:nvSpPr>
          <p:cNvPr id="6585" name="Google Shape;6585;p98"/>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586" name="Google Shape;6586;p98"/>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sp>
        <p:nvSpPr>
          <p:cNvPr id="6587" name="Google Shape;6587;p98"/>
          <p:cNvSpPr txBox="1"/>
          <p:nvPr>
            <p:ph type="title"/>
          </p:nvPr>
        </p:nvSpPr>
        <p:spPr>
          <a:xfrm>
            <a:off x="612775" y="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Lập trình Socket</a:t>
            </a:r>
            <a:endParaRPr/>
          </a:p>
        </p:txBody>
      </p:sp>
      <p:sp>
        <p:nvSpPr>
          <p:cNvPr id="6588" name="Google Shape;6588;p98"/>
          <p:cNvSpPr txBox="1"/>
          <p:nvPr>
            <p:ph idx="1" type="body"/>
          </p:nvPr>
        </p:nvSpPr>
        <p:spPr>
          <a:xfrm>
            <a:off x="492125" y="1047750"/>
            <a:ext cx="8021637" cy="1533525"/>
          </a:xfrm>
          <a:prstGeom prst="rect">
            <a:avLst/>
          </a:prstGeom>
          <a:noFill/>
          <a:ln>
            <a:noFill/>
          </a:ln>
        </p:spPr>
        <p:txBody>
          <a:bodyPr anchorCtr="0" anchor="t" bIns="45700" lIns="91425" spcFirstLastPara="1" rIns="91425" wrap="square" tIns="45700">
            <a:noAutofit/>
          </a:bodyPr>
          <a:lstStyle/>
          <a:p>
            <a:pPr indent="0" lvl="0" marL="0" rtl="0" algn="l">
              <a:lnSpc>
                <a:spcPct val="85000"/>
              </a:lnSpc>
              <a:spcBef>
                <a:spcPts val="0"/>
              </a:spcBef>
              <a:spcAft>
                <a:spcPts val="0"/>
              </a:spcAft>
              <a:buSzPts val="1820"/>
              <a:buNone/>
            </a:pPr>
            <a:r>
              <a:rPr b="0" i="1" lang="en-US" sz="2800" u="none">
                <a:solidFill>
                  <a:srgbClr val="CC0000"/>
                </a:solidFill>
                <a:latin typeface="Arial"/>
                <a:ea typeface="Arial"/>
                <a:cs typeface="Arial"/>
                <a:sym typeface="Arial"/>
              </a:rPr>
              <a:t>Mục tiêu:</a:t>
            </a:r>
            <a:r>
              <a:rPr b="0" i="0" lang="en-US" sz="2800" u="none">
                <a:solidFill>
                  <a:srgbClr val="000000"/>
                </a:solidFill>
                <a:latin typeface="Arial"/>
                <a:ea typeface="Arial"/>
                <a:cs typeface="Arial"/>
                <a:sym typeface="Arial"/>
              </a:rPr>
              <a:t> tìm hiểu cách xây dựng các ứng dụng máy khách/máy chủ liên lạc bằng sockets</a:t>
            </a:r>
            <a:endParaRPr/>
          </a:p>
          <a:p>
            <a:pPr indent="0" lvl="0" marL="0" rtl="0" algn="l">
              <a:lnSpc>
                <a:spcPct val="85000"/>
              </a:lnSpc>
              <a:spcBef>
                <a:spcPts val="560"/>
              </a:spcBef>
              <a:spcAft>
                <a:spcPts val="0"/>
              </a:spcAft>
              <a:buSzPts val="1820"/>
              <a:buNone/>
            </a:pPr>
            <a:r>
              <a:rPr b="0" i="1" lang="en-US" sz="2800" u="none">
                <a:solidFill>
                  <a:srgbClr val="CC0000"/>
                </a:solidFill>
                <a:latin typeface="Arial"/>
                <a:ea typeface="Arial"/>
                <a:cs typeface="Arial"/>
                <a:sym typeface="Arial"/>
              </a:rPr>
              <a:t>socket:</a:t>
            </a:r>
            <a:r>
              <a:rPr b="0" i="0" lang="en-US" sz="2800" u="none">
                <a:solidFill>
                  <a:schemeClr val="dk1"/>
                </a:solidFill>
                <a:latin typeface="Arial"/>
                <a:ea typeface="Arial"/>
                <a:cs typeface="Arial"/>
                <a:sym typeface="Arial"/>
              </a:rPr>
              <a:t> một cánh cửa giữa tiến trình ứng dụng và  giao thức vận chuyển giữa 2 đầu cuối</a:t>
            </a:r>
            <a:endParaRPr/>
          </a:p>
        </p:txBody>
      </p:sp>
      <p:grpSp>
        <p:nvGrpSpPr>
          <p:cNvPr id="6589" name="Google Shape;6589;p98"/>
          <p:cNvGrpSpPr/>
          <p:nvPr/>
        </p:nvGrpSpPr>
        <p:grpSpPr>
          <a:xfrm>
            <a:off x="296862" y="3290887"/>
            <a:ext cx="8883650" cy="2846387"/>
            <a:chOff x="358775" y="3414851"/>
            <a:chExt cx="8884942" cy="2846811"/>
          </a:xfrm>
        </p:grpSpPr>
        <p:sp>
          <p:nvSpPr>
            <p:cNvPr id="6590" name="Google Shape;6590;p98"/>
            <p:cNvSpPr/>
            <p:nvPr/>
          </p:nvSpPr>
          <p:spPr>
            <a:xfrm>
              <a:off x="6654800" y="3468688"/>
              <a:ext cx="736600" cy="1998662"/>
            </a:xfrm>
            <a:custGeom>
              <a:rect b="b" l="l" r="r" t="t"/>
              <a:pathLst>
                <a:path extrusionOk="0" h="1259" w="464">
                  <a:moveTo>
                    <a:pt x="464" y="1060"/>
                  </a:moveTo>
                  <a:lnTo>
                    <a:pt x="0" y="0"/>
                  </a:lnTo>
                  <a:lnTo>
                    <a:pt x="6" y="1258"/>
                  </a:lnTo>
                  <a:lnTo>
                    <a:pt x="382" y="1259"/>
                  </a:lnTo>
                  <a:lnTo>
                    <a:pt x="464" y="1060"/>
                  </a:lnTo>
                  <a:close/>
                </a:path>
              </a:pathLst>
            </a:custGeom>
            <a:gradFill>
              <a:gsLst>
                <a:gs pos="0">
                  <a:schemeClr val="lt1"/>
                </a:gs>
                <a:gs pos="100000">
                  <a:schemeClr val="folHlink"/>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91" name="Google Shape;6591;p98"/>
            <p:cNvSpPr/>
            <p:nvPr/>
          </p:nvSpPr>
          <p:spPr>
            <a:xfrm>
              <a:off x="3340100" y="4765675"/>
              <a:ext cx="1808163" cy="1031875"/>
            </a:xfrm>
            <a:custGeom>
              <a:rect b="b" l="l" r="r" t="t"/>
              <a:pathLst>
                <a:path extrusionOk="0" h="1662" w="2135">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92" name="Google Shape;6592;p98"/>
            <p:cNvSpPr txBox="1"/>
            <p:nvPr/>
          </p:nvSpPr>
          <p:spPr>
            <a:xfrm>
              <a:off x="3766154" y="4897438"/>
              <a:ext cx="105203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Internet</a:t>
              </a:r>
              <a:endParaRPr/>
            </a:p>
          </p:txBody>
        </p:sp>
        <p:cxnSp>
          <p:nvCxnSpPr>
            <p:cNvPr id="6593" name="Google Shape;6593;p98"/>
            <p:cNvCxnSpPr/>
            <p:nvPr/>
          </p:nvCxnSpPr>
          <p:spPr>
            <a:xfrm>
              <a:off x="3098800" y="5308600"/>
              <a:ext cx="2211388" cy="0"/>
            </a:xfrm>
            <a:prstGeom prst="straightConnector1">
              <a:avLst/>
            </a:prstGeom>
            <a:noFill/>
            <a:ln cap="flat" cmpd="sng" w="9525">
              <a:solidFill>
                <a:schemeClr val="dk1"/>
              </a:solidFill>
              <a:prstDash val="solid"/>
              <a:miter lim="800000"/>
              <a:headEnd len="med" w="med" type="triangle"/>
              <a:tailEnd len="med" w="med" type="triangle"/>
            </a:ln>
          </p:spPr>
        </p:cxnSp>
        <p:sp>
          <p:nvSpPr>
            <p:cNvPr id="6594" name="Google Shape;6594;p98"/>
            <p:cNvSpPr txBox="1"/>
            <p:nvPr/>
          </p:nvSpPr>
          <p:spPr>
            <a:xfrm>
              <a:off x="7848670" y="4630446"/>
              <a:ext cx="1395047"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Được điều khiển bởi</a:t>
              </a:r>
              <a:endParaRPr/>
            </a:p>
            <a:p>
              <a:pPr indent="0" lvl="0" marL="0" marR="0" rtl="0" algn="l">
                <a:lnSpc>
                  <a:spcPct val="10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hệ điều hành</a:t>
              </a:r>
              <a:endParaRPr/>
            </a:p>
            <a:p>
              <a:pPr indent="0" lvl="0" marL="0" marR="0" rtl="0" algn="l">
                <a:lnSpc>
                  <a:spcPct val="100000"/>
                </a:lnSpc>
                <a:spcBef>
                  <a:spcPts val="0"/>
                </a:spcBef>
                <a:spcAft>
                  <a:spcPts val="0"/>
                </a:spcAft>
                <a:buNone/>
              </a:pPr>
              <a:r>
                <a:t/>
              </a:r>
              <a:endParaRPr b="0" i="0" sz="2000" u="none">
                <a:solidFill>
                  <a:srgbClr val="CC0000"/>
                </a:solidFill>
                <a:latin typeface="Arial"/>
                <a:ea typeface="Arial"/>
                <a:cs typeface="Arial"/>
                <a:sym typeface="Arial"/>
              </a:endParaRPr>
            </a:p>
          </p:txBody>
        </p:sp>
        <p:sp>
          <p:nvSpPr>
            <p:cNvPr id="6595" name="Google Shape;6595;p98"/>
            <p:cNvSpPr txBox="1"/>
            <p:nvPr/>
          </p:nvSpPr>
          <p:spPr>
            <a:xfrm>
              <a:off x="7132823" y="3414851"/>
              <a:ext cx="1966525" cy="120032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Được điều khiển bởi</a:t>
              </a:r>
              <a:endParaRPr/>
            </a:p>
            <a:p>
              <a:pPr indent="0" lvl="0" marL="0" marR="0" rtl="0" algn="l">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Nhà phát triển </a:t>
              </a:r>
              <a:endParaRPr/>
            </a:p>
            <a:p>
              <a:pPr indent="0" lvl="0" marL="0" marR="0" rtl="0" algn="l">
                <a:lnSpc>
                  <a:spcPct val="90000"/>
                </a:lnSpc>
                <a:spcBef>
                  <a:spcPts val="0"/>
                </a:spcBef>
                <a:spcAft>
                  <a:spcPts val="0"/>
                </a:spcAft>
                <a:buClr>
                  <a:srgbClr val="CC0000"/>
                </a:buClr>
                <a:buSzPts val="2000"/>
                <a:buFont typeface="Arial"/>
                <a:buNone/>
              </a:pPr>
              <a:r>
                <a:rPr b="0" i="0" lang="en-US" sz="2000" u="none">
                  <a:solidFill>
                    <a:srgbClr val="CC0000"/>
                  </a:solidFill>
                  <a:latin typeface="Arial"/>
                  <a:ea typeface="Arial"/>
                  <a:cs typeface="Arial"/>
                  <a:sym typeface="Arial"/>
                </a:rPr>
                <a:t>ứng dụng</a:t>
              </a:r>
              <a:endParaRPr/>
            </a:p>
          </p:txBody>
        </p:sp>
        <p:sp>
          <p:nvSpPr>
            <p:cNvPr id="6596" name="Google Shape;6596;p98"/>
            <p:cNvSpPr/>
            <p:nvPr/>
          </p:nvSpPr>
          <p:spPr>
            <a:xfrm>
              <a:off x="914400" y="3532188"/>
              <a:ext cx="758825" cy="1997075"/>
            </a:xfrm>
            <a:custGeom>
              <a:rect b="b" l="l" r="r" t="t"/>
              <a:pathLst>
                <a:path extrusionOk="0" h="1258" w="478">
                  <a:moveTo>
                    <a:pt x="0" y="1040"/>
                  </a:moveTo>
                  <a:lnTo>
                    <a:pt x="478" y="0"/>
                  </a:lnTo>
                  <a:lnTo>
                    <a:pt x="472" y="1258"/>
                  </a:lnTo>
                  <a:lnTo>
                    <a:pt x="41" y="1246"/>
                  </a:lnTo>
                  <a:lnTo>
                    <a:pt x="0" y="1040"/>
                  </a:lnTo>
                  <a:close/>
                </a:path>
              </a:pathLst>
            </a:custGeom>
            <a:gradFill>
              <a:gsLst>
                <a:gs pos="0">
                  <a:schemeClr val="lt1"/>
                </a:gs>
                <a:gs pos="100000">
                  <a:schemeClr val="folHlink"/>
                </a:gs>
              </a:gsLst>
              <a:lin ang="0" scaled="0"/>
            </a:gradFill>
            <a:ln cap="flat" cmpd="sng" w="9525">
              <a:solidFill>
                <a:srgbClr val="DDDDD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97" name="Google Shape;6597;p98"/>
            <p:cNvSpPr txBox="1"/>
            <p:nvPr/>
          </p:nvSpPr>
          <p:spPr>
            <a:xfrm>
              <a:off x="1717675" y="3487738"/>
              <a:ext cx="1296988" cy="19812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598" name="Google Shape;6598;p98"/>
            <p:cNvSpPr txBox="1"/>
            <p:nvPr/>
          </p:nvSpPr>
          <p:spPr>
            <a:xfrm>
              <a:off x="1679575" y="3541713"/>
              <a:ext cx="1273175" cy="1979612"/>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6599" name="Google Shape;6599;p98"/>
            <p:cNvCxnSpPr/>
            <p:nvPr/>
          </p:nvCxnSpPr>
          <p:spPr>
            <a:xfrm>
              <a:off x="1689100" y="4302125"/>
              <a:ext cx="1263650" cy="3175"/>
            </a:xfrm>
            <a:prstGeom prst="straightConnector1">
              <a:avLst/>
            </a:prstGeom>
            <a:noFill/>
            <a:ln cap="flat" cmpd="sng" w="28575">
              <a:solidFill>
                <a:schemeClr val="dk1"/>
              </a:solidFill>
              <a:prstDash val="solid"/>
              <a:miter lim="800000"/>
              <a:headEnd len="med" w="med" type="none"/>
              <a:tailEnd len="med" w="med" type="none"/>
            </a:ln>
          </p:spPr>
        </p:cxnSp>
        <p:sp>
          <p:nvSpPr>
            <p:cNvPr id="6600" name="Google Shape;6600;p98"/>
            <p:cNvSpPr txBox="1"/>
            <p:nvPr/>
          </p:nvSpPr>
          <p:spPr>
            <a:xfrm>
              <a:off x="1646238" y="4284663"/>
              <a:ext cx="1317625" cy="310965"/>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transport</a:t>
              </a:r>
              <a:endParaRPr/>
            </a:p>
          </p:txBody>
        </p:sp>
        <p:cxnSp>
          <p:nvCxnSpPr>
            <p:cNvPr id="6601" name="Google Shape;6601;p98"/>
            <p:cNvCxnSpPr/>
            <p:nvPr/>
          </p:nvCxnSpPr>
          <p:spPr>
            <a:xfrm>
              <a:off x="1697038" y="4622800"/>
              <a:ext cx="1263650" cy="3175"/>
            </a:xfrm>
            <a:prstGeom prst="straightConnector1">
              <a:avLst/>
            </a:prstGeom>
            <a:noFill/>
            <a:ln cap="flat" cmpd="sng" w="28575">
              <a:solidFill>
                <a:schemeClr val="dk1"/>
              </a:solidFill>
              <a:prstDash val="solid"/>
              <a:miter lim="800000"/>
              <a:headEnd len="med" w="med" type="none"/>
              <a:tailEnd len="med" w="med" type="none"/>
            </a:ln>
          </p:spPr>
        </p:cxnSp>
        <p:cxnSp>
          <p:nvCxnSpPr>
            <p:cNvPr id="6602" name="Google Shape;6602;p98"/>
            <p:cNvCxnSpPr/>
            <p:nvPr/>
          </p:nvCxnSpPr>
          <p:spPr>
            <a:xfrm>
              <a:off x="1682750" y="4932363"/>
              <a:ext cx="1263650" cy="3175"/>
            </a:xfrm>
            <a:prstGeom prst="straightConnector1">
              <a:avLst/>
            </a:prstGeom>
            <a:noFill/>
            <a:ln cap="flat" cmpd="sng" w="28575">
              <a:solidFill>
                <a:schemeClr val="dk1"/>
              </a:solidFill>
              <a:prstDash val="solid"/>
              <a:miter lim="800000"/>
              <a:headEnd len="med" w="med" type="none"/>
              <a:tailEnd len="med" w="med" type="none"/>
            </a:ln>
          </p:spPr>
        </p:cxnSp>
        <p:cxnSp>
          <p:nvCxnSpPr>
            <p:cNvPr id="6603" name="Google Shape;6603;p98"/>
            <p:cNvCxnSpPr/>
            <p:nvPr/>
          </p:nvCxnSpPr>
          <p:spPr>
            <a:xfrm>
              <a:off x="1682750" y="5218113"/>
              <a:ext cx="1263650" cy="3175"/>
            </a:xfrm>
            <a:prstGeom prst="straightConnector1">
              <a:avLst/>
            </a:prstGeom>
            <a:noFill/>
            <a:ln cap="flat" cmpd="sng" w="28575">
              <a:solidFill>
                <a:schemeClr val="dk1"/>
              </a:solidFill>
              <a:prstDash val="solid"/>
              <a:miter lim="800000"/>
              <a:headEnd len="med" w="med" type="none"/>
              <a:tailEnd len="med" w="med" type="none"/>
            </a:ln>
          </p:spPr>
        </p:cxnSp>
        <p:sp>
          <p:nvSpPr>
            <p:cNvPr id="6604" name="Google Shape;6604;p98"/>
            <p:cNvSpPr txBox="1"/>
            <p:nvPr/>
          </p:nvSpPr>
          <p:spPr>
            <a:xfrm>
              <a:off x="1681163" y="3532188"/>
              <a:ext cx="1317625" cy="329321"/>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application</a:t>
              </a:r>
              <a:endParaRPr/>
            </a:p>
          </p:txBody>
        </p:sp>
        <p:sp>
          <p:nvSpPr>
            <p:cNvPr id="6605" name="Google Shape;6605;p98"/>
            <p:cNvSpPr txBox="1"/>
            <p:nvPr/>
          </p:nvSpPr>
          <p:spPr>
            <a:xfrm>
              <a:off x="1636713" y="5189538"/>
              <a:ext cx="1317625" cy="329321"/>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physical</a:t>
              </a:r>
              <a:endParaRPr/>
            </a:p>
          </p:txBody>
        </p:sp>
        <p:sp>
          <p:nvSpPr>
            <p:cNvPr id="6606" name="Google Shape;6606;p98"/>
            <p:cNvSpPr txBox="1"/>
            <p:nvPr/>
          </p:nvSpPr>
          <p:spPr>
            <a:xfrm>
              <a:off x="1655763" y="4903788"/>
              <a:ext cx="1317625" cy="310965"/>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datalink</a:t>
              </a:r>
              <a:endParaRPr/>
            </a:p>
          </p:txBody>
        </p:sp>
        <p:sp>
          <p:nvSpPr>
            <p:cNvPr id="6607" name="Google Shape;6607;p98"/>
            <p:cNvSpPr txBox="1"/>
            <p:nvPr/>
          </p:nvSpPr>
          <p:spPr>
            <a:xfrm>
              <a:off x="1646238" y="4608513"/>
              <a:ext cx="1317625" cy="329321"/>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network</a:t>
              </a:r>
              <a:endParaRPr/>
            </a:p>
          </p:txBody>
        </p:sp>
        <p:sp>
          <p:nvSpPr>
            <p:cNvPr id="6608" name="Google Shape;6608;p98"/>
            <p:cNvSpPr/>
            <p:nvPr/>
          </p:nvSpPr>
          <p:spPr>
            <a:xfrm>
              <a:off x="1814513" y="3806825"/>
              <a:ext cx="990600" cy="304800"/>
            </a:xfrm>
            <a:prstGeom prst="ellipse">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process</a:t>
              </a:r>
              <a:endParaRPr/>
            </a:p>
          </p:txBody>
        </p:sp>
        <p:grpSp>
          <p:nvGrpSpPr>
            <p:cNvPr id="6609" name="Google Shape;6609;p98"/>
            <p:cNvGrpSpPr/>
            <p:nvPr/>
          </p:nvGrpSpPr>
          <p:grpSpPr>
            <a:xfrm>
              <a:off x="2062163" y="4167188"/>
              <a:ext cx="546100" cy="225425"/>
              <a:chOff x="1287" y="2524"/>
              <a:chExt cx="260" cy="100"/>
            </a:xfrm>
          </p:grpSpPr>
          <p:sp>
            <p:nvSpPr>
              <p:cNvPr id="6610" name="Google Shape;6610;p98"/>
              <p:cNvSpPr txBox="1"/>
              <p:nvPr/>
            </p:nvSpPr>
            <p:spPr>
              <a:xfrm>
                <a:off x="1287" y="2524"/>
                <a:ext cx="260" cy="1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11" name="Google Shape;6611;p98"/>
              <p:cNvSpPr txBox="1"/>
              <p:nvPr/>
            </p:nvSpPr>
            <p:spPr>
              <a:xfrm>
                <a:off x="1338" y="2537"/>
                <a:ext cx="156" cy="76"/>
              </a:xfrm>
              <a:prstGeom prst="rect">
                <a:avLst/>
              </a:prstGeom>
              <a:solidFill>
                <a:schemeClr val="lt1"/>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12" name="Google Shape;6612;p98"/>
              <p:cNvSpPr txBox="1"/>
              <p:nvPr/>
            </p:nvSpPr>
            <p:spPr>
              <a:xfrm>
                <a:off x="1503" y="2582"/>
                <a:ext cx="27" cy="27"/>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13" name="Google Shape;6613;p98"/>
              <p:cNvSpPr txBox="1"/>
              <p:nvPr/>
            </p:nvSpPr>
            <p:spPr>
              <a:xfrm>
                <a:off x="1298" y="2583"/>
                <a:ext cx="26" cy="27"/>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sp>
          <p:nvSpPr>
            <p:cNvPr id="6614" name="Google Shape;6614;p98"/>
            <p:cNvSpPr txBox="1"/>
            <p:nvPr/>
          </p:nvSpPr>
          <p:spPr>
            <a:xfrm>
              <a:off x="5380038" y="3459163"/>
              <a:ext cx="1296987" cy="1981200"/>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15" name="Google Shape;6615;p98"/>
            <p:cNvSpPr txBox="1"/>
            <p:nvPr/>
          </p:nvSpPr>
          <p:spPr>
            <a:xfrm>
              <a:off x="5341938" y="3513138"/>
              <a:ext cx="1273175" cy="1979612"/>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cxnSp>
          <p:nvCxnSpPr>
            <p:cNvPr id="6616" name="Google Shape;6616;p98"/>
            <p:cNvCxnSpPr/>
            <p:nvPr/>
          </p:nvCxnSpPr>
          <p:spPr>
            <a:xfrm>
              <a:off x="5351463" y="4273550"/>
              <a:ext cx="1263650" cy="3175"/>
            </a:xfrm>
            <a:prstGeom prst="straightConnector1">
              <a:avLst/>
            </a:prstGeom>
            <a:noFill/>
            <a:ln cap="flat" cmpd="sng" w="28575">
              <a:solidFill>
                <a:schemeClr val="dk1"/>
              </a:solidFill>
              <a:prstDash val="solid"/>
              <a:miter lim="800000"/>
              <a:headEnd len="med" w="med" type="none"/>
              <a:tailEnd len="med" w="med" type="none"/>
            </a:ln>
          </p:spPr>
        </p:cxnSp>
        <p:sp>
          <p:nvSpPr>
            <p:cNvPr id="6617" name="Google Shape;6617;p98"/>
            <p:cNvSpPr txBox="1"/>
            <p:nvPr/>
          </p:nvSpPr>
          <p:spPr>
            <a:xfrm>
              <a:off x="5308600" y="4256088"/>
              <a:ext cx="1317625" cy="310965"/>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transport</a:t>
              </a:r>
              <a:endParaRPr/>
            </a:p>
          </p:txBody>
        </p:sp>
        <p:cxnSp>
          <p:nvCxnSpPr>
            <p:cNvPr id="6618" name="Google Shape;6618;p98"/>
            <p:cNvCxnSpPr/>
            <p:nvPr/>
          </p:nvCxnSpPr>
          <p:spPr>
            <a:xfrm>
              <a:off x="5359400" y="4594225"/>
              <a:ext cx="1263650" cy="3175"/>
            </a:xfrm>
            <a:prstGeom prst="straightConnector1">
              <a:avLst/>
            </a:prstGeom>
            <a:noFill/>
            <a:ln cap="flat" cmpd="sng" w="28575">
              <a:solidFill>
                <a:schemeClr val="dk1"/>
              </a:solidFill>
              <a:prstDash val="solid"/>
              <a:miter lim="800000"/>
              <a:headEnd len="med" w="med" type="none"/>
              <a:tailEnd len="med" w="med" type="none"/>
            </a:ln>
          </p:spPr>
        </p:cxnSp>
        <p:cxnSp>
          <p:nvCxnSpPr>
            <p:cNvPr id="6619" name="Google Shape;6619;p98"/>
            <p:cNvCxnSpPr/>
            <p:nvPr/>
          </p:nvCxnSpPr>
          <p:spPr>
            <a:xfrm>
              <a:off x="5345113" y="4903788"/>
              <a:ext cx="1263650" cy="3175"/>
            </a:xfrm>
            <a:prstGeom prst="straightConnector1">
              <a:avLst/>
            </a:prstGeom>
            <a:noFill/>
            <a:ln cap="flat" cmpd="sng" w="28575">
              <a:solidFill>
                <a:schemeClr val="dk1"/>
              </a:solidFill>
              <a:prstDash val="solid"/>
              <a:miter lim="800000"/>
              <a:headEnd len="med" w="med" type="none"/>
              <a:tailEnd len="med" w="med" type="none"/>
            </a:ln>
          </p:spPr>
        </p:cxnSp>
        <p:cxnSp>
          <p:nvCxnSpPr>
            <p:cNvPr id="6620" name="Google Shape;6620;p98"/>
            <p:cNvCxnSpPr/>
            <p:nvPr/>
          </p:nvCxnSpPr>
          <p:spPr>
            <a:xfrm>
              <a:off x="5345113" y="5189538"/>
              <a:ext cx="1263650" cy="3175"/>
            </a:xfrm>
            <a:prstGeom prst="straightConnector1">
              <a:avLst/>
            </a:prstGeom>
            <a:noFill/>
            <a:ln cap="flat" cmpd="sng" w="28575">
              <a:solidFill>
                <a:schemeClr val="dk1"/>
              </a:solidFill>
              <a:prstDash val="solid"/>
              <a:miter lim="800000"/>
              <a:headEnd len="med" w="med" type="none"/>
              <a:tailEnd len="med" w="med" type="none"/>
            </a:ln>
          </p:spPr>
        </p:cxnSp>
        <p:sp>
          <p:nvSpPr>
            <p:cNvPr id="6621" name="Google Shape;6621;p98"/>
            <p:cNvSpPr txBox="1"/>
            <p:nvPr/>
          </p:nvSpPr>
          <p:spPr>
            <a:xfrm>
              <a:off x="5343525" y="3503613"/>
              <a:ext cx="1317625" cy="329321"/>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application</a:t>
              </a:r>
              <a:endParaRPr/>
            </a:p>
          </p:txBody>
        </p:sp>
        <p:sp>
          <p:nvSpPr>
            <p:cNvPr id="6622" name="Google Shape;6622;p98"/>
            <p:cNvSpPr txBox="1"/>
            <p:nvPr/>
          </p:nvSpPr>
          <p:spPr>
            <a:xfrm>
              <a:off x="5299075" y="5160963"/>
              <a:ext cx="1317625" cy="329321"/>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physical</a:t>
              </a:r>
              <a:endParaRPr/>
            </a:p>
          </p:txBody>
        </p:sp>
        <p:sp>
          <p:nvSpPr>
            <p:cNvPr id="6623" name="Google Shape;6623;p98"/>
            <p:cNvSpPr txBox="1"/>
            <p:nvPr/>
          </p:nvSpPr>
          <p:spPr>
            <a:xfrm>
              <a:off x="5318125" y="4875213"/>
              <a:ext cx="1317625" cy="310965"/>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datalink</a:t>
              </a:r>
              <a:endParaRPr/>
            </a:p>
          </p:txBody>
        </p:sp>
        <p:sp>
          <p:nvSpPr>
            <p:cNvPr id="6624" name="Google Shape;6624;p98"/>
            <p:cNvSpPr txBox="1"/>
            <p:nvPr/>
          </p:nvSpPr>
          <p:spPr>
            <a:xfrm>
              <a:off x="5308600" y="4579938"/>
              <a:ext cx="1317625" cy="329321"/>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Clr>
                  <a:srgbClr val="969696"/>
                </a:buClr>
                <a:buSzPts val="1400"/>
                <a:buFont typeface="Arial"/>
                <a:buNone/>
              </a:pPr>
              <a:r>
                <a:rPr b="0" i="0" lang="en-US" sz="1400" u="none">
                  <a:solidFill>
                    <a:srgbClr val="969696"/>
                  </a:solidFill>
                  <a:latin typeface="Arial"/>
                  <a:ea typeface="Arial"/>
                  <a:cs typeface="Arial"/>
                  <a:sym typeface="Arial"/>
                </a:rPr>
                <a:t>network</a:t>
              </a:r>
              <a:endParaRPr/>
            </a:p>
          </p:txBody>
        </p:sp>
        <p:sp>
          <p:nvSpPr>
            <p:cNvPr id="6625" name="Google Shape;6625;p98"/>
            <p:cNvSpPr/>
            <p:nvPr/>
          </p:nvSpPr>
          <p:spPr>
            <a:xfrm>
              <a:off x="5476875" y="3778250"/>
              <a:ext cx="990600" cy="304800"/>
            </a:xfrm>
            <a:prstGeom prst="ellipse">
              <a:avLst/>
            </a:prstGeom>
            <a:solidFill>
              <a:srgbClr val="CC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a:solidFill>
                    <a:srgbClr val="000000"/>
                  </a:solidFill>
                  <a:latin typeface="Arial"/>
                  <a:ea typeface="Arial"/>
                  <a:cs typeface="Arial"/>
                  <a:sym typeface="Arial"/>
                </a:rPr>
                <a:t>process</a:t>
              </a:r>
              <a:endParaRPr/>
            </a:p>
          </p:txBody>
        </p:sp>
        <p:grpSp>
          <p:nvGrpSpPr>
            <p:cNvPr id="6626" name="Google Shape;6626;p98"/>
            <p:cNvGrpSpPr/>
            <p:nvPr/>
          </p:nvGrpSpPr>
          <p:grpSpPr>
            <a:xfrm>
              <a:off x="5724525" y="4138613"/>
              <a:ext cx="546100" cy="225425"/>
              <a:chOff x="1287" y="2524"/>
              <a:chExt cx="260" cy="100"/>
            </a:xfrm>
          </p:grpSpPr>
          <p:sp>
            <p:nvSpPr>
              <p:cNvPr id="6627" name="Google Shape;6627;p98"/>
              <p:cNvSpPr txBox="1"/>
              <p:nvPr/>
            </p:nvSpPr>
            <p:spPr>
              <a:xfrm>
                <a:off x="1287" y="2524"/>
                <a:ext cx="260" cy="100"/>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28" name="Google Shape;6628;p98"/>
              <p:cNvSpPr txBox="1"/>
              <p:nvPr/>
            </p:nvSpPr>
            <p:spPr>
              <a:xfrm>
                <a:off x="1338" y="2537"/>
                <a:ext cx="156" cy="76"/>
              </a:xfrm>
              <a:prstGeom prst="rect">
                <a:avLst/>
              </a:prstGeom>
              <a:solidFill>
                <a:schemeClr val="lt1"/>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29" name="Google Shape;6629;p98"/>
              <p:cNvSpPr txBox="1"/>
              <p:nvPr/>
            </p:nvSpPr>
            <p:spPr>
              <a:xfrm>
                <a:off x="1503" y="2582"/>
                <a:ext cx="27" cy="27"/>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6630" name="Google Shape;6630;p98"/>
              <p:cNvSpPr txBox="1"/>
              <p:nvPr/>
            </p:nvSpPr>
            <p:spPr>
              <a:xfrm>
                <a:off x="1298" y="2583"/>
                <a:ext cx="26" cy="27"/>
              </a:xfrm>
              <a:prstGeom prst="rect">
                <a:avLst/>
              </a:prstGeom>
              <a:solidFill>
                <a:srgbClr val="CC9900"/>
              </a:solidFill>
              <a:ln cap="flat" cmpd="sng" w="9525">
                <a:solidFill>
                  <a:srgbClr val="CC99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cxnSp>
          <p:nvCxnSpPr>
            <p:cNvPr id="6631" name="Google Shape;6631;p98"/>
            <p:cNvCxnSpPr/>
            <p:nvPr/>
          </p:nvCxnSpPr>
          <p:spPr>
            <a:xfrm rot="10800000">
              <a:off x="6534150" y="3910013"/>
              <a:ext cx="609600" cy="0"/>
            </a:xfrm>
            <a:prstGeom prst="straightConnector1">
              <a:avLst/>
            </a:prstGeom>
            <a:noFill/>
            <a:ln cap="flat" cmpd="sng" w="19050">
              <a:solidFill>
                <a:srgbClr val="CC0000"/>
              </a:solidFill>
              <a:prstDash val="solid"/>
              <a:miter lim="800000"/>
              <a:headEnd len="med" w="med" type="none"/>
              <a:tailEnd len="med" w="med" type="none"/>
            </a:ln>
          </p:spPr>
        </p:cxnSp>
        <p:cxnSp>
          <p:nvCxnSpPr>
            <p:cNvPr id="6632" name="Google Shape;6632;p98"/>
            <p:cNvCxnSpPr/>
            <p:nvPr/>
          </p:nvCxnSpPr>
          <p:spPr>
            <a:xfrm>
              <a:off x="6759575" y="4335463"/>
              <a:ext cx="0" cy="1022350"/>
            </a:xfrm>
            <a:prstGeom prst="straightConnector1">
              <a:avLst/>
            </a:prstGeom>
            <a:noFill/>
            <a:ln cap="flat" cmpd="sng" w="19050">
              <a:solidFill>
                <a:srgbClr val="CC0000"/>
              </a:solidFill>
              <a:prstDash val="solid"/>
              <a:miter lim="800000"/>
              <a:headEnd len="med" w="med" type="none"/>
              <a:tailEnd len="med" w="med" type="none"/>
            </a:ln>
          </p:spPr>
        </p:cxnSp>
        <p:cxnSp>
          <p:nvCxnSpPr>
            <p:cNvPr id="6633" name="Google Shape;6633;p98"/>
            <p:cNvCxnSpPr/>
            <p:nvPr/>
          </p:nvCxnSpPr>
          <p:spPr>
            <a:xfrm rot="10800000">
              <a:off x="6783387" y="4835525"/>
              <a:ext cx="1028699" cy="0"/>
            </a:xfrm>
            <a:prstGeom prst="straightConnector1">
              <a:avLst/>
            </a:prstGeom>
            <a:noFill/>
            <a:ln cap="flat" cmpd="sng" w="19050">
              <a:solidFill>
                <a:srgbClr val="CC0000"/>
              </a:solidFill>
              <a:prstDash val="solid"/>
              <a:miter lim="800000"/>
              <a:headEnd len="med" w="med" type="none"/>
              <a:tailEnd len="med" w="med" type="none"/>
            </a:ln>
          </p:spPr>
        </p:cxnSp>
        <p:sp>
          <p:nvSpPr>
            <p:cNvPr id="6634" name="Google Shape;6634;p98"/>
            <p:cNvSpPr txBox="1"/>
            <p:nvPr/>
          </p:nvSpPr>
          <p:spPr>
            <a:xfrm>
              <a:off x="3697288" y="3590925"/>
              <a:ext cx="925312" cy="3693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CC0000"/>
                </a:buClr>
                <a:buSzPts val="2000"/>
                <a:buFont typeface="Arial"/>
                <a:buNone/>
              </a:pPr>
              <a:r>
                <a:rPr b="0" i="1" lang="en-US" sz="2000" u="none">
                  <a:solidFill>
                    <a:srgbClr val="CC0000"/>
                  </a:solidFill>
                  <a:latin typeface="Arial"/>
                  <a:ea typeface="Arial"/>
                  <a:cs typeface="Arial"/>
                  <a:sym typeface="Arial"/>
                </a:rPr>
                <a:t>socket</a:t>
              </a:r>
              <a:endParaRPr/>
            </a:p>
          </p:txBody>
        </p:sp>
        <p:cxnSp>
          <p:nvCxnSpPr>
            <p:cNvPr id="6635" name="Google Shape;6635;p98"/>
            <p:cNvCxnSpPr/>
            <p:nvPr/>
          </p:nvCxnSpPr>
          <p:spPr>
            <a:xfrm flipH="1" rot="10800000">
              <a:off x="2700338" y="3790950"/>
              <a:ext cx="968375" cy="434975"/>
            </a:xfrm>
            <a:prstGeom prst="straightConnector1">
              <a:avLst/>
            </a:prstGeom>
            <a:noFill/>
            <a:ln cap="flat" cmpd="sng" w="19050">
              <a:solidFill>
                <a:srgbClr val="CC0000"/>
              </a:solidFill>
              <a:prstDash val="solid"/>
              <a:miter lim="800000"/>
              <a:headEnd len="med" w="med" type="none"/>
              <a:tailEnd len="med" w="med" type="none"/>
            </a:ln>
          </p:spPr>
        </p:cxnSp>
        <p:cxnSp>
          <p:nvCxnSpPr>
            <p:cNvPr id="6636" name="Google Shape;6636;p98"/>
            <p:cNvCxnSpPr/>
            <p:nvPr/>
          </p:nvCxnSpPr>
          <p:spPr>
            <a:xfrm rot="10800000">
              <a:off x="4635500" y="3779838"/>
              <a:ext cx="968375" cy="434975"/>
            </a:xfrm>
            <a:prstGeom prst="straightConnector1">
              <a:avLst/>
            </a:prstGeom>
            <a:noFill/>
            <a:ln cap="flat" cmpd="sng" w="19050">
              <a:solidFill>
                <a:srgbClr val="CC0000"/>
              </a:solidFill>
              <a:prstDash val="solid"/>
              <a:miter lim="800000"/>
              <a:headEnd len="med" w="med" type="none"/>
              <a:tailEnd len="med" w="med" type="none"/>
            </a:ln>
          </p:spPr>
        </p:cxnSp>
        <p:grpSp>
          <p:nvGrpSpPr>
            <p:cNvPr id="6637" name="Google Shape;6637;p98"/>
            <p:cNvGrpSpPr/>
            <p:nvPr/>
          </p:nvGrpSpPr>
          <p:grpSpPr>
            <a:xfrm>
              <a:off x="358775" y="4808538"/>
              <a:ext cx="1035050" cy="904875"/>
              <a:chOff x="-44" y="1473"/>
              <a:chExt cx="981" cy="1105"/>
            </a:xfrm>
          </p:grpSpPr>
          <p:pic>
            <p:nvPicPr>
              <p:cNvPr descr="desktop_computer_stylized_medium" id="6638" name="Google Shape;6638;p9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6639" name="Google Shape;6639;p9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nvGrpSpPr>
            <p:cNvPr id="6640" name="Google Shape;6640;p98"/>
            <p:cNvGrpSpPr/>
            <p:nvPr/>
          </p:nvGrpSpPr>
          <p:grpSpPr>
            <a:xfrm flipH="1">
              <a:off x="7075488" y="5091113"/>
              <a:ext cx="1035050" cy="904875"/>
              <a:chOff x="-44" y="1473"/>
              <a:chExt cx="981" cy="1105"/>
            </a:xfrm>
          </p:grpSpPr>
          <p:pic>
            <p:nvPicPr>
              <p:cNvPr descr="desktop_computer_stylized_medium" id="6641" name="Google Shape;6641;p9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6642" name="Google Shape;6642;p9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grpSp>
      <p:pic>
        <p:nvPicPr>
          <p:cNvPr descr="underline_base" id="6643" name="Google Shape;6643;p98"/>
          <p:cNvPicPr preferRelativeResize="0"/>
          <p:nvPr/>
        </p:nvPicPr>
        <p:blipFill rotWithShape="1">
          <a:blip r:embed="rId4">
            <a:alphaModFix/>
          </a:blip>
          <a:srcRect b="0" l="0" r="0" t="0"/>
          <a:stretch/>
        </p:blipFill>
        <p:spPr>
          <a:xfrm>
            <a:off x="576262" y="857250"/>
            <a:ext cx="4570412" cy="17303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7" name="Shape 6647"/>
        <p:cNvGrpSpPr/>
        <p:nvPr/>
      </p:nvGrpSpPr>
      <p:grpSpPr>
        <a:xfrm>
          <a:off x="0" y="0"/>
          <a:ext cx="0" cy="0"/>
          <a:chOff x="0" y="0"/>
          <a:chExt cx="0" cy="0"/>
        </a:xfrm>
      </p:grpSpPr>
      <p:sp>
        <p:nvSpPr>
          <p:cNvPr id="6648" name="Google Shape;6648;p99"/>
          <p:cNvSpPr txBox="1"/>
          <p:nvPr/>
        </p:nvSpPr>
        <p:spPr>
          <a:xfrm>
            <a:off x="5576887" y="6467475"/>
            <a:ext cx="2895600" cy="2873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lớp ứng dụng</a:t>
            </a:r>
            <a:endParaRPr/>
          </a:p>
        </p:txBody>
      </p:sp>
      <p:sp>
        <p:nvSpPr>
          <p:cNvPr id="6649" name="Google Shape;6649;p99"/>
          <p:cNvSpPr txBox="1"/>
          <p:nvPr/>
        </p:nvSpPr>
        <p:spPr>
          <a:xfrm>
            <a:off x="8324850" y="6462712"/>
            <a:ext cx="676275" cy="276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a:t>
            </a:r>
            <a:fld id="{00000000-1234-1234-1234-123412341234}" type="slidenum">
              <a:rPr b="0" i="0" lang="en-US" sz="1200" u="none">
                <a:solidFill>
                  <a:srgbClr val="000000"/>
                </a:solidFill>
                <a:latin typeface="Arial"/>
                <a:ea typeface="Arial"/>
                <a:cs typeface="Arial"/>
                <a:sym typeface="Arial"/>
              </a:rPr>
              <a:t>‹#›</a:t>
            </a:fld>
            <a:endParaRPr/>
          </a:p>
        </p:txBody>
      </p:sp>
      <p:sp>
        <p:nvSpPr>
          <p:cNvPr id="6650" name="Google Shape;6650;p99"/>
          <p:cNvSpPr txBox="1"/>
          <p:nvPr>
            <p:ph type="title"/>
          </p:nvPr>
        </p:nvSpPr>
        <p:spPr>
          <a:xfrm>
            <a:off x="612775" y="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0" i="0" lang="en-US" sz="4000" u="none">
                <a:solidFill>
                  <a:srgbClr val="000099"/>
                </a:solidFill>
                <a:latin typeface="Arial"/>
                <a:ea typeface="Arial"/>
                <a:cs typeface="Arial"/>
                <a:sym typeface="Arial"/>
              </a:rPr>
              <a:t>Lập trình Socket</a:t>
            </a:r>
            <a:endParaRPr/>
          </a:p>
        </p:txBody>
      </p:sp>
      <p:sp>
        <p:nvSpPr>
          <p:cNvPr id="6651" name="Google Shape;6651;p99"/>
          <p:cNvSpPr txBox="1"/>
          <p:nvPr>
            <p:ph idx="1" type="body"/>
          </p:nvPr>
        </p:nvSpPr>
        <p:spPr>
          <a:xfrm>
            <a:off x="303212" y="1158875"/>
            <a:ext cx="8021637" cy="1533525"/>
          </a:xfrm>
          <a:prstGeom prst="rect">
            <a:avLst/>
          </a:prstGeom>
          <a:noFill/>
          <a:ln>
            <a:noFill/>
          </a:ln>
        </p:spPr>
        <p:txBody>
          <a:bodyPr anchorCtr="0" anchor="t" bIns="45700" lIns="91425" spcFirstLastPara="1" rIns="91425" wrap="square" tIns="45700">
            <a:noAutofit/>
          </a:bodyPr>
          <a:lstStyle/>
          <a:p>
            <a:pPr indent="-342900" lvl="1" marL="342900" rtl="0" algn="just">
              <a:lnSpc>
                <a:spcPct val="85000"/>
              </a:lnSpc>
              <a:spcBef>
                <a:spcPts val="0"/>
              </a:spcBef>
              <a:spcAft>
                <a:spcPts val="0"/>
              </a:spcAft>
              <a:buSzPts val="2800"/>
              <a:buNone/>
            </a:pPr>
            <a:r>
              <a:rPr b="0" i="1" lang="en-US" sz="2800" u="none">
                <a:solidFill>
                  <a:srgbClr val="22228B"/>
                </a:solidFill>
                <a:latin typeface="Arial"/>
                <a:ea typeface="Arial"/>
                <a:cs typeface="Arial"/>
                <a:sym typeface="Arial"/>
              </a:rPr>
              <a:t>Hai loại socket cho hai dịch vụ transport:</a:t>
            </a:r>
            <a:endParaRPr/>
          </a:p>
          <a:p>
            <a:pPr indent="-342900" lvl="1" marL="342900" rtl="0" algn="just">
              <a:lnSpc>
                <a:spcPct val="85000"/>
              </a:lnSpc>
              <a:spcBef>
                <a:spcPts val="560"/>
              </a:spcBef>
              <a:spcAft>
                <a:spcPts val="0"/>
              </a:spcAft>
              <a:buClr>
                <a:srgbClr val="000099"/>
              </a:buClr>
              <a:buSzPts val="1820"/>
              <a:buFont typeface="Noto Sans Symbols"/>
              <a:buChar char="▪"/>
            </a:pPr>
            <a:r>
              <a:rPr b="0" i="1" lang="en-US" sz="2800" u="none">
                <a:solidFill>
                  <a:srgbClr val="CC0000"/>
                </a:solidFill>
                <a:latin typeface="Arial"/>
                <a:ea typeface="Arial"/>
                <a:cs typeface="Arial"/>
                <a:sym typeface="Arial"/>
              </a:rPr>
              <a:t>UDP:</a:t>
            </a:r>
            <a:r>
              <a:rPr b="0" i="0" lang="en-US" sz="2800" u="none">
                <a:solidFill>
                  <a:srgbClr val="000000"/>
                </a:solidFill>
                <a:latin typeface="Arial"/>
                <a:ea typeface="Arial"/>
                <a:cs typeface="Arial"/>
                <a:sym typeface="Arial"/>
              </a:rPr>
              <a:t> </a:t>
            </a:r>
            <a:r>
              <a:rPr b="0" i="0" lang="en-US" sz="2800" u="none">
                <a:solidFill>
                  <a:schemeClr val="dk1"/>
                </a:solidFill>
                <a:latin typeface="Arial"/>
                <a:ea typeface="Arial"/>
                <a:cs typeface="Arial"/>
                <a:sym typeface="Arial"/>
              </a:rPr>
              <a:t>chuyển gói tin không đảm bảo</a:t>
            </a:r>
            <a:endParaRPr b="0" i="1" sz="2400" u="none">
              <a:solidFill>
                <a:srgbClr val="CC0000"/>
              </a:solidFill>
              <a:latin typeface="Arial"/>
              <a:ea typeface="Arial"/>
              <a:cs typeface="Arial"/>
              <a:sym typeface="Arial"/>
            </a:endParaRPr>
          </a:p>
          <a:p>
            <a:pPr indent="-342900" lvl="1" marL="342900" rtl="0" algn="just">
              <a:lnSpc>
                <a:spcPct val="85000"/>
              </a:lnSpc>
              <a:spcBef>
                <a:spcPts val="560"/>
              </a:spcBef>
              <a:spcAft>
                <a:spcPts val="0"/>
              </a:spcAft>
              <a:buClr>
                <a:srgbClr val="000099"/>
              </a:buClr>
              <a:buSzPts val="1820"/>
              <a:buFont typeface="Noto Sans Symbols"/>
              <a:buChar char="▪"/>
            </a:pPr>
            <a:r>
              <a:rPr b="0" i="1" lang="en-US" sz="2800" u="none">
                <a:solidFill>
                  <a:srgbClr val="CC0000"/>
                </a:solidFill>
                <a:latin typeface="Arial"/>
                <a:ea typeface="Arial"/>
                <a:cs typeface="Arial"/>
                <a:sym typeface="Arial"/>
              </a:rPr>
              <a:t>TCP:</a:t>
            </a:r>
            <a:r>
              <a:rPr b="0" i="0" lang="en-US" sz="2800" u="none">
                <a:solidFill>
                  <a:schemeClr val="dk1"/>
                </a:solidFill>
                <a:latin typeface="Arial"/>
                <a:ea typeface="Arial"/>
                <a:cs typeface="Arial"/>
                <a:sym typeface="Arial"/>
              </a:rPr>
              <a:t> chuyển luồng tin có đảm bảo (stream-oriented)</a:t>
            </a:r>
            <a:endParaRPr/>
          </a:p>
          <a:p>
            <a:pPr indent="-227330" lvl="0" marL="342900" rtl="0" algn="l">
              <a:lnSpc>
                <a:spcPct val="85000"/>
              </a:lnSpc>
              <a:spcBef>
                <a:spcPts val="560"/>
              </a:spcBef>
              <a:spcAft>
                <a:spcPts val="0"/>
              </a:spcAft>
              <a:buSzPts val="1820"/>
              <a:buNone/>
            </a:pPr>
            <a:r>
              <a:t/>
            </a:r>
            <a:endParaRPr b="0" i="0" sz="2800" u="none">
              <a:solidFill>
                <a:schemeClr val="dk1"/>
              </a:solidFill>
              <a:latin typeface="Arial"/>
              <a:ea typeface="Arial"/>
              <a:cs typeface="Arial"/>
              <a:sym typeface="Arial"/>
            </a:endParaRPr>
          </a:p>
        </p:txBody>
      </p:sp>
      <p:pic>
        <p:nvPicPr>
          <p:cNvPr descr="underline_base" id="6652" name="Google Shape;6652;p99"/>
          <p:cNvPicPr preferRelativeResize="0"/>
          <p:nvPr/>
        </p:nvPicPr>
        <p:blipFill rotWithShape="1">
          <a:blip r:embed="rId3">
            <a:alphaModFix/>
          </a:blip>
          <a:srcRect b="0" l="0" r="0" t="0"/>
          <a:stretch/>
        </p:blipFill>
        <p:spPr>
          <a:xfrm>
            <a:off x="576262" y="857250"/>
            <a:ext cx="4570412" cy="173037"/>
          </a:xfrm>
          <a:prstGeom prst="rect">
            <a:avLst/>
          </a:prstGeom>
          <a:noFill/>
          <a:ln>
            <a:noFill/>
          </a:ln>
        </p:spPr>
      </p:pic>
      <p:sp>
        <p:nvSpPr>
          <p:cNvPr id="6653" name="Google Shape;6653;p99"/>
          <p:cNvSpPr txBox="1"/>
          <p:nvPr/>
        </p:nvSpPr>
        <p:spPr>
          <a:xfrm>
            <a:off x="241300" y="2916237"/>
            <a:ext cx="8515350" cy="1533525"/>
          </a:xfrm>
          <a:prstGeom prst="rect">
            <a:avLst/>
          </a:prstGeom>
          <a:noFill/>
          <a:ln>
            <a:noFill/>
          </a:ln>
        </p:spPr>
        <p:txBody>
          <a:bodyPr anchorCtr="0" anchor="t" bIns="45700" lIns="91425" spcFirstLastPara="1" rIns="91425" wrap="square" tIns="45700">
            <a:noAutofit/>
          </a:bodyPr>
          <a:lstStyle/>
          <a:p>
            <a:pPr indent="-342900" lvl="1" marL="342900" marR="0" rtl="0" algn="just">
              <a:lnSpc>
                <a:spcPct val="85000"/>
              </a:lnSpc>
              <a:spcBef>
                <a:spcPts val="0"/>
              </a:spcBef>
              <a:spcAft>
                <a:spcPts val="0"/>
              </a:spcAft>
              <a:buClr>
                <a:srgbClr val="22228B"/>
              </a:buClr>
              <a:buSzPts val="2800"/>
              <a:buFont typeface="Arial"/>
              <a:buNone/>
            </a:pPr>
            <a:r>
              <a:rPr b="0" i="1" lang="en-US" sz="2800" u="none" cap="none" strike="noStrike">
                <a:solidFill>
                  <a:srgbClr val="22228B"/>
                </a:solidFill>
                <a:latin typeface="Arial"/>
                <a:ea typeface="Arial"/>
                <a:cs typeface="Arial"/>
                <a:sym typeface="Arial"/>
              </a:rPr>
              <a:t>Ứng dụng ví dụ:</a:t>
            </a:r>
            <a:endParaRPr/>
          </a:p>
          <a:p>
            <a:pPr indent="-514350" lvl="0" marL="514350" marR="0" rtl="0" algn="just">
              <a:lnSpc>
                <a:spcPct val="85000"/>
              </a:lnSpc>
              <a:spcBef>
                <a:spcPts val="560"/>
              </a:spcBef>
              <a:spcAft>
                <a:spcPts val="0"/>
              </a:spcAft>
              <a:buClr>
                <a:srgbClr val="000099"/>
              </a:buClr>
              <a:buSzPts val="1820"/>
              <a:buFont typeface="Comic Sans MS"/>
              <a:buAutoNum type="arabicPeriod"/>
            </a:pPr>
            <a:r>
              <a:rPr b="0" i="0" lang="en-US" sz="2800" u="none">
                <a:solidFill>
                  <a:schemeClr val="dk1"/>
                </a:solidFill>
                <a:latin typeface="Arial"/>
                <a:ea typeface="Arial"/>
                <a:cs typeface="Arial"/>
                <a:sym typeface="Arial"/>
              </a:rPr>
              <a:t>Máy khách nhận một dòng các ký tự (dữ liệu) từ bàn phím của nó và gởi dữ liêu đó đến máy chủ.</a:t>
            </a:r>
            <a:endParaRPr/>
          </a:p>
          <a:p>
            <a:pPr indent="-514350" lvl="0" marL="514350" marR="0" rtl="0" algn="just">
              <a:lnSpc>
                <a:spcPct val="85000"/>
              </a:lnSpc>
              <a:spcBef>
                <a:spcPts val="560"/>
              </a:spcBef>
              <a:spcAft>
                <a:spcPts val="0"/>
              </a:spcAft>
              <a:buClr>
                <a:srgbClr val="000099"/>
              </a:buClr>
              <a:buSzPts val="1820"/>
              <a:buFont typeface="Comic Sans MS"/>
              <a:buAutoNum type="arabicPeriod"/>
            </a:pPr>
            <a:r>
              <a:rPr b="0" i="0" lang="en-US" sz="2800" u="none">
                <a:solidFill>
                  <a:schemeClr val="dk1"/>
                </a:solidFill>
                <a:latin typeface="Arial"/>
                <a:ea typeface="Arial"/>
                <a:cs typeface="Arial"/>
                <a:sym typeface="Arial"/>
              </a:rPr>
              <a:t>Máy chủ nhận được dữ liệu đó và chuyển đổi các ký tự sang chữ hoa.</a:t>
            </a:r>
            <a:endParaRPr/>
          </a:p>
          <a:p>
            <a:pPr indent="-514350" lvl="0" marL="514350" marR="0" rtl="0" algn="just">
              <a:lnSpc>
                <a:spcPct val="85000"/>
              </a:lnSpc>
              <a:spcBef>
                <a:spcPts val="560"/>
              </a:spcBef>
              <a:spcAft>
                <a:spcPts val="0"/>
              </a:spcAft>
              <a:buClr>
                <a:srgbClr val="000099"/>
              </a:buClr>
              <a:buSzPts val="1820"/>
              <a:buFont typeface="Comic Sans MS"/>
              <a:buAutoNum type="arabicPeriod"/>
            </a:pPr>
            <a:r>
              <a:rPr b="0" i="0" lang="en-US" sz="2800" u="none">
                <a:solidFill>
                  <a:schemeClr val="dk1"/>
                </a:solidFill>
                <a:latin typeface="Arial"/>
                <a:ea typeface="Arial"/>
                <a:cs typeface="Arial"/>
                <a:sym typeface="Arial"/>
              </a:rPr>
              <a:t>Máy chủ gởi dữ liệu đã được sửa đổi cho máy khách ở trên.</a:t>
            </a:r>
            <a:endParaRPr/>
          </a:p>
          <a:p>
            <a:pPr indent="-514350" lvl="0" marL="514350" marR="0" rtl="0" algn="just">
              <a:lnSpc>
                <a:spcPct val="85000"/>
              </a:lnSpc>
              <a:spcBef>
                <a:spcPts val="560"/>
              </a:spcBef>
              <a:spcAft>
                <a:spcPts val="0"/>
              </a:spcAft>
              <a:buClr>
                <a:srgbClr val="000099"/>
              </a:buClr>
              <a:buSzPts val="1820"/>
              <a:buFont typeface="Comic Sans MS"/>
              <a:buAutoNum type="arabicPeriod"/>
            </a:pPr>
            <a:r>
              <a:rPr b="0" i="0" lang="en-US" sz="2800" u="none">
                <a:solidFill>
                  <a:schemeClr val="dk1"/>
                </a:solidFill>
                <a:latin typeface="Arial"/>
                <a:ea typeface="Arial"/>
                <a:cs typeface="Arial"/>
                <a:sym typeface="Arial"/>
              </a:rPr>
              <a:t>Máy khách này nhận được dữ liệu đã bị sửa đổi và hiển thị dòng đó lên màn hình của nó.</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3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6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20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9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8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3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21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5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4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7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4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1999-10-08T19:08:27Z</dcterms:created>
  <dc:creator>Jim Kurose and Keith Ross</dc:creator>
</cp:coreProperties>
</file>