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9"/>
  </p:notesMasterIdLst>
  <p:sldIdLst>
    <p:sldId id="256" r:id="rId5"/>
    <p:sldId id="292" r:id="rId6"/>
    <p:sldId id="293" r:id="rId7"/>
    <p:sldId id="446" r:id="rId8"/>
    <p:sldId id="294" r:id="rId9"/>
    <p:sldId id="295" r:id="rId10"/>
    <p:sldId id="314" r:id="rId11"/>
    <p:sldId id="297" r:id="rId12"/>
    <p:sldId id="296" r:id="rId13"/>
    <p:sldId id="298" r:id="rId14"/>
    <p:sldId id="427" r:id="rId15"/>
    <p:sldId id="428" r:id="rId16"/>
    <p:sldId id="399" r:id="rId17"/>
    <p:sldId id="401" r:id="rId18"/>
    <p:sldId id="402" r:id="rId19"/>
    <p:sldId id="407" r:id="rId20"/>
    <p:sldId id="403" r:id="rId21"/>
    <p:sldId id="448" r:id="rId22"/>
    <p:sldId id="438" r:id="rId23"/>
    <p:sldId id="429" r:id="rId24"/>
    <p:sldId id="430" r:id="rId25"/>
    <p:sldId id="431" r:id="rId26"/>
    <p:sldId id="432" r:id="rId27"/>
    <p:sldId id="433" r:id="rId28"/>
    <p:sldId id="439" r:id="rId29"/>
    <p:sldId id="440" r:id="rId30"/>
    <p:sldId id="441" r:id="rId31"/>
    <p:sldId id="443" r:id="rId32"/>
    <p:sldId id="442" r:id="rId33"/>
    <p:sldId id="444" r:id="rId34"/>
    <p:sldId id="449" r:id="rId35"/>
    <p:sldId id="450" r:id="rId36"/>
    <p:sldId id="447" r:id="rId37"/>
    <p:sldId id="44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ần Đại Dương" initials="TĐD" lastIdx="1" clrIdx="0">
    <p:extLst>
      <p:ext uri="{19B8F6BF-5375-455C-9EA6-DF929625EA0E}">
        <p15:presenceInfo xmlns:p15="http://schemas.microsoft.com/office/powerpoint/2012/main" userId="Trần Đại Dươ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732C2C-07B2-4A08-94E8-8A4E50EA53E2}" v="1" dt="2020-08-30T14:29:42.5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3910" autoAdjust="0"/>
  </p:normalViewPr>
  <p:slideViewPr>
    <p:cSldViewPr snapToGrid="0" showGuides="1">
      <p:cViewPr varScale="1">
        <p:scale>
          <a:sx n="65" d="100"/>
          <a:sy n="65" d="100"/>
        </p:scale>
        <p:origin x="93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commentAuthors" Target="commentAuthors.xml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ần Đại Dương" userId="6a2b82a2-7714-44e2-9a59-9118a768bcf1" providerId="ADAL" clId="{ED6A1666-D4F9-4AA4-BC58-82478211F637}"/>
    <pc:docChg chg="undo custSel addSld delSld modSld modMainMaster">
      <pc:chgData name="Trần Đại Dương" userId="6a2b82a2-7714-44e2-9a59-9118a768bcf1" providerId="ADAL" clId="{ED6A1666-D4F9-4AA4-BC58-82478211F637}" dt="2020-08-12T13:12:21.044" v="8722" actId="20577"/>
      <pc:docMkLst>
        <pc:docMk/>
      </pc:docMkLst>
      <pc:sldChg chg="modSp mod">
        <pc:chgData name="Trần Đại Dương" userId="6a2b82a2-7714-44e2-9a59-9118a768bcf1" providerId="ADAL" clId="{ED6A1666-D4F9-4AA4-BC58-82478211F637}" dt="2020-08-11T12:24:39.681" v="66" actId="20577"/>
        <pc:sldMkLst>
          <pc:docMk/>
          <pc:sldMk cId="1506145519" sldId="256"/>
        </pc:sldMkLst>
        <pc:spChg chg="mod">
          <ac:chgData name="Trần Đại Dương" userId="6a2b82a2-7714-44e2-9a59-9118a768bcf1" providerId="ADAL" clId="{ED6A1666-D4F9-4AA4-BC58-82478211F637}" dt="2020-08-11T12:24:39.681" v="66" actId="20577"/>
          <ac:spMkLst>
            <pc:docMk/>
            <pc:sldMk cId="1506145519" sldId="256"/>
            <ac:spMk id="2" creationId="{00000000-0000-0000-0000-000000000000}"/>
          </ac:spMkLst>
        </pc:spChg>
      </pc:sldChg>
      <pc:sldChg chg="modSp modAnim">
        <pc:chgData name="Trần Đại Dương" userId="6a2b82a2-7714-44e2-9a59-9118a768bcf1" providerId="ADAL" clId="{ED6A1666-D4F9-4AA4-BC58-82478211F637}" dt="2020-08-11T16:02:50.055" v="6745" actId="20577"/>
        <pc:sldMkLst>
          <pc:docMk/>
          <pc:sldMk cId="2448463877" sldId="292"/>
        </pc:sldMkLst>
        <pc:spChg chg="mod">
          <ac:chgData name="Trần Đại Dương" userId="6a2b82a2-7714-44e2-9a59-9118a768bcf1" providerId="ADAL" clId="{ED6A1666-D4F9-4AA4-BC58-82478211F637}" dt="2020-08-11T16:02:50.055" v="6745" actId="20577"/>
          <ac:spMkLst>
            <pc:docMk/>
            <pc:sldMk cId="2448463877" sldId="292"/>
            <ac:spMk id="3" creationId="{356B00BF-3FEB-4AA0-8BCD-59A42948B13E}"/>
          </ac:spMkLst>
        </pc:spChg>
      </pc:sldChg>
      <pc:sldChg chg="modSp mod modAnim addCm delCm modCm">
        <pc:chgData name="Trần Đại Dương" userId="6a2b82a2-7714-44e2-9a59-9118a768bcf1" providerId="ADAL" clId="{ED6A1666-D4F9-4AA4-BC58-82478211F637}" dt="2020-08-11T16:02:19.027" v="6720" actId="1592"/>
        <pc:sldMkLst>
          <pc:docMk/>
          <pc:sldMk cId="3546531878" sldId="293"/>
        </pc:sldMkLst>
        <pc:spChg chg="mod">
          <ac:chgData name="Trần Đại Dương" userId="6a2b82a2-7714-44e2-9a59-9118a768bcf1" providerId="ADAL" clId="{ED6A1666-D4F9-4AA4-BC58-82478211F637}" dt="2020-08-11T13:27:49.158" v="2889" actId="14100"/>
          <ac:spMkLst>
            <pc:docMk/>
            <pc:sldMk cId="3546531878" sldId="293"/>
            <ac:spMk id="3" creationId="{DC7A046F-48DD-4F41-A58D-A38A531BDF49}"/>
          </ac:spMkLst>
        </pc:spChg>
      </pc:sldChg>
      <pc:sldChg chg="modSp modAnim">
        <pc:chgData name="Trần Đại Dương" userId="6a2b82a2-7714-44e2-9a59-9118a768bcf1" providerId="ADAL" clId="{ED6A1666-D4F9-4AA4-BC58-82478211F637}" dt="2020-08-11T12:30:43.867" v="305" actId="6549"/>
        <pc:sldMkLst>
          <pc:docMk/>
          <pc:sldMk cId="3678006626" sldId="294"/>
        </pc:sldMkLst>
        <pc:spChg chg="mod">
          <ac:chgData name="Trần Đại Dương" userId="6a2b82a2-7714-44e2-9a59-9118a768bcf1" providerId="ADAL" clId="{ED6A1666-D4F9-4AA4-BC58-82478211F637}" dt="2020-08-11T12:30:43.867" v="305" actId="6549"/>
          <ac:spMkLst>
            <pc:docMk/>
            <pc:sldMk cId="3678006626" sldId="294"/>
            <ac:spMk id="3" creationId="{05971F7A-2480-4464-84BD-D282FD3A4CCC}"/>
          </ac:spMkLst>
        </pc:spChg>
      </pc:sldChg>
      <pc:sldChg chg="addSp delSp modSp mod">
        <pc:chgData name="Trần Đại Dương" userId="6a2b82a2-7714-44e2-9a59-9118a768bcf1" providerId="ADAL" clId="{ED6A1666-D4F9-4AA4-BC58-82478211F637}" dt="2020-08-11T13:03:51.105" v="2035" actId="20577"/>
        <pc:sldMkLst>
          <pc:docMk/>
          <pc:sldMk cId="1340481287" sldId="295"/>
        </pc:sldMkLst>
        <pc:spChg chg="mod">
          <ac:chgData name="Trần Đại Dương" userId="6a2b82a2-7714-44e2-9a59-9118a768bcf1" providerId="ADAL" clId="{ED6A1666-D4F9-4AA4-BC58-82478211F637}" dt="2020-08-11T13:03:51.105" v="2035" actId="20577"/>
          <ac:spMkLst>
            <pc:docMk/>
            <pc:sldMk cId="1340481287" sldId="295"/>
            <ac:spMk id="2" creationId="{ECB83FD0-71D8-4E91-B730-C8F1683F5932}"/>
          </ac:spMkLst>
        </pc:spChg>
        <pc:spChg chg="del mod">
          <ac:chgData name="Trần Đại Dương" userId="6a2b82a2-7714-44e2-9a59-9118a768bcf1" providerId="ADAL" clId="{ED6A1666-D4F9-4AA4-BC58-82478211F637}" dt="2020-08-11T12:44:28.541" v="723" actId="3680"/>
          <ac:spMkLst>
            <pc:docMk/>
            <pc:sldMk cId="1340481287" sldId="295"/>
            <ac:spMk id="3" creationId="{FA88C36A-6533-424D-88CA-F6B4F587E0B8}"/>
          </ac:spMkLst>
        </pc:spChg>
        <pc:graphicFrameChg chg="add mod ord modGraphic">
          <ac:chgData name="Trần Đại Dương" userId="6a2b82a2-7714-44e2-9a59-9118a768bcf1" providerId="ADAL" clId="{ED6A1666-D4F9-4AA4-BC58-82478211F637}" dt="2020-08-11T13:02:31.373" v="2007" actId="20577"/>
          <ac:graphicFrameMkLst>
            <pc:docMk/>
            <pc:sldMk cId="1340481287" sldId="295"/>
            <ac:graphicFrameMk id="5" creationId="{81B1B294-F126-4C34-BEDC-1B0C81C4F52C}"/>
          </ac:graphicFrameMkLst>
        </pc:graphicFrameChg>
      </pc:sldChg>
      <pc:sldChg chg="modSp mod">
        <pc:chgData name="Trần Đại Dương" userId="6a2b82a2-7714-44e2-9a59-9118a768bcf1" providerId="ADAL" clId="{ED6A1666-D4F9-4AA4-BC58-82478211F637}" dt="2020-08-11T13:15:54.706" v="2738" actId="20577"/>
        <pc:sldMkLst>
          <pc:docMk/>
          <pc:sldMk cId="2885868617" sldId="296"/>
        </pc:sldMkLst>
        <pc:graphicFrameChg chg="modGraphic">
          <ac:chgData name="Trần Đại Dương" userId="6a2b82a2-7714-44e2-9a59-9118a768bcf1" providerId="ADAL" clId="{ED6A1666-D4F9-4AA4-BC58-82478211F637}" dt="2020-08-11T13:15:54.706" v="2738" actId="20577"/>
          <ac:graphicFrameMkLst>
            <pc:docMk/>
            <pc:sldMk cId="2885868617" sldId="296"/>
            <ac:graphicFrameMk id="5" creationId="{A13660EF-2797-4461-9CF3-4D42D18027A3}"/>
          </ac:graphicFrameMkLst>
        </pc:graphicFrameChg>
      </pc:sldChg>
      <pc:sldChg chg="modSp mod">
        <pc:chgData name="Trần Đại Dương" userId="6a2b82a2-7714-44e2-9a59-9118a768bcf1" providerId="ADAL" clId="{ED6A1666-D4F9-4AA4-BC58-82478211F637}" dt="2020-08-11T13:15:13.651" v="2732" actId="20577"/>
        <pc:sldMkLst>
          <pc:docMk/>
          <pc:sldMk cId="63428528" sldId="297"/>
        </pc:sldMkLst>
        <pc:spChg chg="mod">
          <ac:chgData name="Trần Đại Dương" userId="6a2b82a2-7714-44e2-9a59-9118a768bcf1" providerId="ADAL" clId="{ED6A1666-D4F9-4AA4-BC58-82478211F637}" dt="2020-08-11T13:15:13.651" v="2732" actId="20577"/>
          <ac:spMkLst>
            <pc:docMk/>
            <pc:sldMk cId="63428528" sldId="297"/>
            <ac:spMk id="6" creationId="{A0FBA912-4E08-4AE1-AF79-8CCF22564989}"/>
          </ac:spMkLst>
        </pc:spChg>
      </pc:sldChg>
      <pc:sldChg chg="modSp mod">
        <pc:chgData name="Trần Đại Dương" userId="6a2b82a2-7714-44e2-9a59-9118a768bcf1" providerId="ADAL" clId="{ED6A1666-D4F9-4AA4-BC58-82478211F637}" dt="2020-08-11T16:35:14.287" v="8677" actId="1076"/>
        <pc:sldMkLst>
          <pc:docMk/>
          <pc:sldMk cId="852338778" sldId="298"/>
        </pc:sldMkLst>
        <pc:spChg chg="mod">
          <ac:chgData name="Trần Đại Dương" userId="6a2b82a2-7714-44e2-9a59-9118a768bcf1" providerId="ADAL" clId="{ED6A1666-D4F9-4AA4-BC58-82478211F637}" dt="2020-08-11T16:35:14.287" v="8677" actId="1076"/>
          <ac:spMkLst>
            <pc:docMk/>
            <pc:sldMk cId="852338778" sldId="298"/>
            <ac:spMk id="2" creationId="{00000000-0000-0000-0000-000000000000}"/>
          </ac:spMkLst>
        </pc:spChg>
      </pc:sldChg>
      <pc:sldChg chg="modSp mod">
        <pc:chgData name="Trần Đại Dương" userId="6a2b82a2-7714-44e2-9a59-9118a768bcf1" providerId="ADAL" clId="{ED6A1666-D4F9-4AA4-BC58-82478211F637}" dt="2020-08-12T13:12:21.044" v="8722" actId="20577"/>
        <pc:sldMkLst>
          <pc:docMk/>
          <pc:sldMk cId="3209601812" sldId="302"/>
        </pc:sldMkLst>
        <pc:spChg chg="mod">
          <ac:chgData name="Trần Đại Dương" userId="6a2b82a2-7714-44e2-9a59-9118a768bcf1" providerId="ADAL" clId="{ED6A1666-D4F9-4AA4-BC58-82478211F637}" dt="2020-08-12T13:12:21.044" v="8722" actId="20577"/>
          <ac:spMkLst>
            <pc:docMk/>
            <pc:sldMk cId="3209601812" sldId="302"/>
            <ac:spMk id="3" creationId="{A82BC1EE-66D3-4F3C-8D19-A3813A3AA318}"/>
          </ac:spMkLst>
        </pc:spChg>
      </pc:sldChg>
      <pc:sldChg chg="add del">
        <pc:chgData name="Trần Đại Dương" userId="6a2b82a2-7714-44e2-9a59-9118a768bcf1" providerId="ADAL" clId="{ED6A1666-D4F9-4AA4-BC58-82478211F637}" dt="2020-08-12T12:12:50.701" v="8684" actId="47"/>
        <pc:sldMkLst>
          <pc:docMk/>
          <pc:sldMk cId="1951476052" sldId="305"/>
        </pc:sldMkLst>
      </pc:sldChg>
      <pc:sldChg chg="add del">
        <pc:chgData name="Trần Đại Dương" userId="6a2b82a2-7714-44e2-9a59-9118a768bcf1" providerId="ADAL" clId="{ED6A1666-D4F9-4AA4-BC58-82478211F637}" dt="2020-08-12T12:12:48.451" v="8683" actId="47"/>
        <pc:sldMkLst>
          <pc:docMk/>
          <pc:sldMk cId="835864305" sldId="306"/>
        </pc:sldMkLst>
      </pc:sldChg>
      <pc:sldChg chg="modSp add del mod">
        <pc:chgData name="Trần Đại Dương" userId="6a2b82a2-7714-44e2-9a59-9118a768bcf1" providerId="ADAL" clId="{ED6A1666-D4F9-4AA4-BC58-82478211F637}" dt="2020-08-11T14:15:41.758" v="3461" actId="47"/>
        <pc:sldMkLst>
          <pc:docMk/>
          <pc:sldMk cId="0" sldId="307"/>
        </pc:sldMkLst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0" sldId="307"/>
            <ac:spMk id="2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3:51:47.318" v="3218"/>
          <ac:spMkLst>
            <pc:docMk/>
            <pc:sldMk cId="0" sldId="307"/>
            <ac:spMk id="3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3:51:49.970" v="3229" actId="27636"/>
          <ac:spMkLst>
            <pc:docMk/>
            <pc:sldMk cId="0" sldId="307"/>
            <ac:spMk id="4" creationId="{00000000-0000-0000-0000-000000000000}"/>
          </ac:spMkLst>
        </pc:spChg>
      </pc:sldChg>
      <pc:sldChg chg="add del">
        <pc:chgData name="Trần Đại Dương" userId="6a2b82a2-7714-44e2-9a59-9118a768bcf1" providerId="ADAL" clId="{ED6A1666-D4F9-4AA4-BC58-82478211F637}" dt="2020-08-12T12:12:51.750" v="8685" actId="47"/>
        <pc:sldMkLst>
          <pc:docMk/>
          <pc:sldMk cId="3020494920" sldId="308"/>
        </pc:sldMkLst>
      </pc:sldChg>
      <pc:sldChg chg="modSp del mod">
        <pc:chgData name="Trần Đại Dương" userId="6a2b82a2-7714-44e2-9a59-9118a768bcf1" providerId="ADAL" clId="{ED6A1666-D4F9-4AA4-BC58-82478211F637}" dt="2020-08-11T13:10:53.428" v="2384" actId="47"/>
        <pc:sldMkLst>
          <pc:docMk/>
          <pc:sldMk cId="69470455" sldId="312"/>
        </pc:sldMkLst>
        <pc:spChg chg="mod">
          <ac:chgData name="Trần Đại Dương" userId="6a2b82a2-7714-44e2-9a59-9118a768bcf1" providerId="ADAL" clId="{ED6A1666-D4F9-4AA4-BC58-82478211F637}" dt="2020-08-11T12:34:11.311" v="704" actId="20577"/>
          <ac:spMkLst>
            <pc:docMk/>
            <pc:sldMk cId="69470455" sldId="312"/>
            <ac:spMk id="2" creationId="{816FA55B-036F-4FB9-80B4-938B393D0C45}"/>
          </ac:spMkLst>
        </pc:spChg>
        <pc:spChg chg="mod">
          <ac:chgData name="Trần Đại Dương" userId="6a2b82a2-7714-44e2-9a59-9118a768bcf1" providerId="ADAL" clId="{ED6A1666-D4F9-4AA4-BC58-82478211F637}" dt="2020-08-11T12:35:33.466" v="718" actId="255"/>
          <ac:spMkLst>
            <pc:docMk/>
            <pc:sldMk cId="69470455" sldId="312"/>
            <ac:spMk id="3" creationId="{0660676F-7F86-4CEA-AC54-55446DEC3C57}"/>
          </ac:spMkLst>
        </pc:spChg>
      </pc:sldChg>
      <pc:sldChg chg="new del">
        <pc:chgData name="Trần Đại Dương" userId="6a2b82a2-7714-44e2-9a59-9118a768bcf1" providerId="ADAL" clId="{ED6A1666-D4F9-4AA4-BC58-82478211F637}" dt="2020-08-11T13:10:46.674" v="2383" actId="47"/>
        <pc:sldMkLst>
          <pc:docMk/>
          <pc:sldMk cId="3594539500" sldId="313"/>
        </pc:sldMkLst>
      </pc:sldChg>
      <pc:sldChg chg="modSp add del mod">
        <pc:chgData name="Trần Đại Dương" userId="6a2b82a2-7714-44e2-9a59-9118a768bcf1" providerId="ADAL" clId="{ED6A1666-D4F9-4AA4-BC58-82478211F637}" dt="2020-08-11T13:03:14.187" v="2019" actId="47"/>
        <pc:sldMkLst>
          <pc:docMk/>
          <pc:sldMk cId="4245910293" sldId="313"/>
        </pc:sldMkLst>
        <pc:spChg chg="mod">
          <ac:chgData name="Trần Đại Dương" userId="6a2b82a2-7714-44e2-9a59-9118a768bcf1" providerId="ADAL" clId="{ED6A1666-D4F9-4AA4-BC58-82478211F637}" dt="2020-08-11T12:53:32.612" v="1489" actId="27636"/>
          <ac:spMkLst>
            <pc:docMk/>
            <pc:sldMk cId="4245910293" sldId="313"/>
            <ac:spMk id="3" creationId="{FA88C36A-6533-424D-88CA-F6B4F587E0B8}"/>
          </ac:spMkLst>
        </pc:spChg>
      </pc:sldChg>
      <pc:sldChg chg="modSp add mod">
        <pc:chgData name="Trần Đại Dương" userId="6a2b82a2-7714-44e2-9a59-9118a768bcf1" providerId="ADAL" clId="{ED6A1666-D4F9-4AA4-BC58-82478211F637}" dt="2020-08-11T13:13:48.158" v="2548" actId="14100"/>
        <pc:sldMkLst>
          <pc:docMk/>
          <pc:sldMk cId="815603210" sldId="314"/>
        </pc:sldMkLst>
        <pc:spChg chg="mod">
          <ac:chgData name="Trần Đại Dương" userId="6a2b82a2-7714-44e2-9a59-9118a768bcf1" providerId="ADAL" clId="{ED6A1666-D4F9-4AA4-BC58-82478211F637}" dt="2020-08-11T13:13:48.158" v="2548" actId="14100"/>
          <ac:spMkLst>
            <pc:docMk/>
            <pc:sldMk cId="815603210" sldId="314"/>
            <ac:spMk id="2" creationId="{ECB83FD0-71D8-4E91-B730-C8F1683F5932}"/>
          </ac:spMkLst>
        </pc:spChg>
        <pc:graphicFrameChg chg="mod modGraphic">
          <ac:chgData name="Trần Đại Dương" userId="6a2b82a2-7714-44e2-9a59-9118a768bcf1" providerId="ADAL" clId="{ED6A1666-D4F9-4AA4-BC58-82478211F637}" dt="2020-08-11T13:13:42.587" v="2547" actId="20577"/>
          <ac:graphicFrameMkLst>
            <pc:docMk/>
            <pc:sldMk cId="815603210" sldId="314"/>
            <ac:graphicFrameMk id="5" creationId="{81B1B294-F126-4C34-BEDC-1B0C81C4F52C}"/>
          </ac:graphicFrameMkLst>
        </pc:graphicFrameChg>
      </pc:sldChg>
      <pc:sldChg chg="modSp add del mod">
        <pc:chgData name="Trần Đại Dương" userId="6a2b82a2-7714-44e2-9a59-9118a768bcf1" providerId="ADAL" clId="{ED6A1666-D4F9-4AA4-BC58-82478211F637}" dt="2020-08-11T14:18:40.570" v="3473" actId="47"/>
        <pc:sldMkLst>
          <pc:docMk/>
          <pc:sldMk cId="0" sldId="317"/>
        </pc:sldMkLst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0" sldId="317"/>
            <ac:spMk id="2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3:51:47.318" v="3218"/>
          <ac:spMkLst>
            <pc:docMk/>
            <pc:sldMk cId="0" sldId="317"/>
            <ac:spMk id="3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3:51:50.287" v="3235" actId="27636"/>
          <ac:spMkLst>
            <pc:docMk/>
            <pc:sldMk cId="0" sldId="317"/>
            <ac:spMk id="32770" creationId="{00000000-0000-0000-0000-000000000000}"/>
          </ac:spMkLst>
        </pc:spChg>
      </pc:sldChg>
      <pc:sldChg chg="add del">
        <pc:chgData name="Trần Đại Dương" userId="6a2b82a2-7714-44e2-9a59-9118a768bcf1" providerId="ADAL" clId="{ED6A1666-D4F9-4AA4-BC58-82478211F637}" dt="2020-08-11T14:04:42.870" v="3387" actId="47"/>
        <pc:sldMkLst>
          <pc:docMk/>
          <pc:sldMk cId="1076667741" sldId="318"/>
        </pc:sldMkLst>
      </pc:sldChg>
      <pc:sldChg chg="modSp add del mod">
        <pc:chgData name="Trần Đại Dương" userId="6a2b82a2-7714-44e2-9a59-9118a768bcf1" providerId="ADAL" clId="{ED6A1666-D4F9-4AA4-BC58-82478211F637}" dt="2020-08-11T14:18:43.293" v="3475" actId="47"/>
        <pc:sldMkLst>
          <pc:docMk/>
          <pc:sldMk cId="0" sldId="319"/>
        </pc:sldMkLst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0" sldId="319"/>
            <ac:spMk id="2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3:51:47.318" v="3218"/>
          <ac:spMkLst>
            <pc:docMk/>
            <pc:sldMk cId="0" sldId="319"/>
            <ac:spMk id="3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3:51:50.441" v="3238" actId="27636"/>
          <ac:spMkLst>
            <pc:docMk/>
            <pc:sldMk cId="0" sldId="319"/>
            <ac:spMk id="29699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3:51:50.329" v="3237" actId="27636"/>
          <ac:spMkLst>
            <pc:docMk/>
            <pc:sldMk cId="0" sldId="319"/>
            <ac:spMk id="33794" creationId="{00000000-0000-0000-0000-000000000000}"/>
          </ac:spMkLst>
        </pc:spChg>
      </pc:sldChg>
      <pc:sldChg chg="modSp add del mod">
        <pc:chgData name="Trần Đại Dương" userId="6a2b82a2-7714-44e2-9a59-9118a768bcf1" providerId="ADAL" clId="{ED6A1666-D4F9-4AA4-BC58-82478211F637}" dt="2020-08-11T14:18:44.449" v="3476" actId="47"/>
        <pc:sldMkLst>
          <pc:docMk/>
          <pc:sldMk cId="0" sldId="320"/>
        </pc:sldMkLst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0" sldId="320"/>
            <ac:spMk id="2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3:51:47.318" v="3218"/>
          <ac:spMkLst>
            <pc:docMk/>
            <pc:sldMk cId="0" sldId="320"/>
            <ac:spMk id="3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3:51:50.576" v="3240" actId="27636"/>
          <ac:spMkLst>
            <pc:docMk/>
            <pc:sldMk cId="0" sldId="320"/>
            <ac:spMk id="29699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3:51:50.461" v="3239" actId="27636"/>
          <ac:spMkLst>
            <pc:docMk/>
            <pc:sldMk cId="0" sldId="320"/>
            <ac:spMk id="34818" creationId="{00000000-0000-0000-0000-000000000000}"/>
          </ac:spMkLst>
        </pc:spChg>
      </pc:sldChg>
      <pc:sldChg chg="modSp add del">
        <pc:chgData name="Trần Đại Dương" userId="6a2b82a2-7714-44e2-9a59-9118a768bcf1" providerId="ADAL" clId="{ED6A1666-D4F9-4AA4-BC58-82478211F637}" dt="2020-08-11T14:04:22.151" v="3379" actId="47"/>
        <pc:sldMkLst>
          <pc:docMk/>
          <pc:sldMk cId="0" sldId="321"/>
        </pc:sldMkLst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0" sldId="321"/>
            <ac:spMk id="2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3:51:47.318" v="3218"/>
          <ac:spMkLst>
            <pc:docMk/>
            <pc:sldMk cId="0" sldId="321"/>
            <ac:spMk id="3" creationId="{00000000-0000-0000-0000-000000000000}"/>
          </ac:spMkLst>
        </pc:spChg>
      </pc:sldChg>
      <pc:sldChg chg="modSp add del">
        <pc:chgData name="Trần Đại Dương" userId="6a2b82a2-7714-44e2-9a59-9118a768bcf1" providerId="ADAL" clId="{ED6A1666-D4F9-4AA4-BC58-82478211F637}" dt="2020-08-11T14:04:25.051" v="3380" actId="47"/>
        <pc:sldMkLst>
          <pc:docMk/>
          <pc:sldMk cId="0" sldId="322"/>
        </pc:sldMkLst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0" sldId="322"/>
            <ac:spMk id="2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3:51:47.318" v="3218"/>
          <ac:spMkLst>
            <pc:docMk/>
            <pc:sldMk cId="0" sldId="322"/>
            <ac:spMk id="3" creationId="{00000000-0000-0000-0000-000000000000}"/>
          </ac:spMkLst>
        </pc:spChg>
      </pc:sldChg>
      <pc:sldChg chg="modSp add del">
        <pc:chgData name="Trần Đại Dương" userId="6a2b82a2-7714-44e2-9a59-9118a768bcf1" providerId="ADAL" clId="{ED6A1666-D4F9-4AA4-BC58-82478211F637}" dt="2020-08-11T14:04:29.716" v="3382" actId="47"/>
        <pc:sldMkLst>
          <pc:docMk/>
          <pc:sldMk cId="0" sldId="324"/>
        </pc:sldMkLst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0" sldId="324"/>
            <ac:spMk id="2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3:51:47.318" v="3218"/>
          <ac:spMkLst>
            <pc:docMk/>
            <pc:sldMk cId="0" sldId="324"/>
            <ac:spMk id="3" creationId="{00000000-0000-0000-0000-000000000000}"/>
          </ac:spMkLst>
        </pc:spChg>
      </pc:sldChg>
      <pc:sldChg chg="modSp add del">
        <pc:chgData name="Trần Đại Dương" userId="6a2b82a2-7714-44e2-9a59-9118a768bcf1" providerId="ADAL" clId="{ED6A1666-D4F9-4AA4-BC58-82478211F637}" dt="2020-08-11T14:04:33.848" v="3383" actId="47"/>
        <pc:sldMkLst>
          <pc:docMk/>
          <pc:sldMk cId="0" sldId="325"/>
        </pc:sldMkLst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0" sldId="325"/>
            <ac:spMk id="2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3:51:47.318" v="3218"/>
          <ac:spMkLst>
            <pc:docMk/>
            <pc:sldMk cId="0" sldId="325"/>
            <ac:spMk id="3" creationId="{00000000-0000-0000-0000-000000000000}"/>
          </ac:spMkLst>
        </pc:spChg>
      </pc:sldChg>
      <pc:sldChg chg="modSp add del">
        <pc:chgData name="Trần Đại Dương" userId="6a2b82a2-7714-44e2-9a59-9118a768bcf1" providerId="ADAL" clId="{ED6A1666-D4F9-4AA4-BC58-82478211F637}" dt="2020-08-11T14:04:35.551" v="3384" actId="47"/>
        <pc:sldMkLst>
          <pc:docMk/>
          <pc:sldMk cId="0" sldId="326"/>
        </pc:sldMkLst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0" sldId="326"/>
            <ac:spMk id="2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3:51:47.318" v="3218"/>
          <ac:spMkLst>
            <pc:docMk/>
            <pc:sldMk cId="0" sldId="326"/>
            <ac:spMk id="3" creationId="{00000000-0000-0000-0000-000000000000}"/>
          </ac:spMkLst>
        </pc:spChg>
      </pc:sldChg>
      <pc:sldChg chg="modSp add del">
        <pc:chgData name="Trần Đại Dương" userId="6a2b82a2-7714-44e2-9a59-9118a768bcf1" providerId="ADAL" clId="{ED6A1666-D4F9-4AA4-BC58-82478211F637}" dt="2020-08-11T14:04:38.687" v="3385" actId="47"/>
        <pc:sldMkLst>
          <pc:docMk/>
          <pc:sldMk cId="0" sldId="327"/>
        </pc:sldMkLst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0" sldId="327"/>
            <ac:spMk id="2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3:51:47.318" v="3218"/>
          <ac:spMkLst>
            <pc:docMk/>
            <pc:sldMk cId="0" sldId="327"/>
            <ac:spMk id="3" creationId="{00000000-0000-0000-0000-000000000000}"/>
          </ac:spMkLst>
        </pc:spChg>
      </pc:sldChg>
      <pc:sldChg chg="modSp add del">
        <pc:chgData name="Trần Đại Dương" userId="6a2b82a2-7714-44e2-9a59-9118a768bcf1" providerId="ADAL" clId="{ED6A1666-D4F9-4AA4-BC58-82478211F637}" dt="2020-08-11T14:04:40.019" v="3386" actId="47"/>
        <pc:sldMkLst>
          <pc:docMk/>
          <pc:sldMk cId="0" sldId="328"/>
        </pc:sldMkLst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0" sldId="328"/>
            <ac:spMk id="2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3:51:47.318" v="3218"/>
          <ac:spMkLst>
            <pc:docMk/>
            <pc:sldMk cId="0" sldId="328"/>
            <ac:spMk id="3" creationId="{00000000-0000-0000-0000-000000000000}"/>
          </ac:spMkLst>
        </pc:spChg>
      </pc:sldChg>
      <pc:sldChg chg="modSp add del">
        <pc:chgData name="Trần Đại Dương" userId="6a2b82a2-7714-44e2-9a59-9118a768bcf1" providerId="ADAL" clId="{ED6A1666-D4F9-4AA4-BC58-82478211F637}" dt="2020-08-11T14:00:51.808" v="3349" actId="47"/>
        <pc:sldMkLst>
          <pc:docMk/>
          <pc:sldMk cId="0" sldId="345"/>
        </pc:sldMkLst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0" sldId="345"/>
            <ac:spMk id="2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3:51:47.318" v="3218"/>
          <ac:spMkLst>
            <pc:docMk/>
            <pc:sldMk cId="0" sldId="345"/>
            <ac:spMk id="3" creationId="{00000000-0000-0000-0000-000000000000}"/>
          </ac:spMkLst>
        </pc:spChg>
      </pc:sldChg>
      <pc:sldChg chg="modSp add del">
        <pc:chgData name="Trần Đại Dương" userId="6a2b82a2-7714-44e2-9a59-9118a768bcf1" providerId="ADAL" clId="{ED6A1666-D4F9-4AA4-BC58-82478211F637}" dt="2020-08-11T14:16:35.743" v="3467" actId="47"/>
        <pc:sldMkLst>
          <pc:docMk/>
          <pc:sldMk cId="0" sldId="349"/>
        </pc:sldMkLst>
        <pc:spChg chg="mod">
          <ac:chgData name="Trần Đại Dương" userId="6a2b82a2-7714-44e2-9a59-9118a768bcf1" providerId="ADAL" clId="{ED6A1666-D4F9-4AA4-BC58-82478211F637}" dt="2020-08-11T13:29:45.735" v="2890"/>
          <ac:spMkLst>
            <pc:docMk/>
            <pc:sldMk cId="0" sldId="349"/>
            <ac:spMk id="2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3:29:45.735" v="2890"/>
          <ac:spMkLst>
            <pc:docMk/>
            <pc:sldMk cId="0" sldId="349"/>
            <ac:spMk id="3" creationId="{00000000-0000-0000-0000-000000000000}"/>
          </ac:spMkLst>
        </pc:spChg>
      </pc:sldChg>
      <pc:sldChg chg="modSp add del">
        <pc:chgData name="Trần Đại Dương" userId="6a2b82a2-7714-44e2-9a59-9118a768bcf1" providerId="ADAL" clId="{ED6A1666-D4F9-4AA4-BC58-82478211F637}" dt="2020-08-11T14:04:50.182" v="3391" actId="47"/>
        <pc:sldMkLst>
          <pc:docMk/>
          <pc:sldMk cId="0" sldId="350"/>
        </pc:sldMkLst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0" sldId="350"/>
            <ac:spMk id="2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3:51:47.318" v="3218"/>
          <ac:spMkLst>
            <pc:docMk/>
            <pc:sldMk cId="0" sldId="350"/>
            <ac:spMk id="3" creationId="{00000000-0000-0000-0000-000000000000}"/>
          </ac:spMkLst>
        </pc:spChg>
      </pc:sldChg>
      <pc:sldChg chg="modSp add del">
        <pc:chgData name="Trần Đại Dương" userId="6a2b82a2-7714-44e2-9a59-9118a768bcf1" providerId="ADAL" clId="{ED6A1666-D4F9-4AA4-BC58-82478211F637}" dt="2020-08-11T14:04:51.430" v="3392" actId="47"/>
        <pc:sldMkLst>
          <pc:docMk/>
          <pc:sldMk cId="0" sldId="351"/>
        </pc:sldMkLst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0" sldId="351"/>
            <ac:spMk id="2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3:51:47.318" v="3218"/>
          <ac:spMkLst>
            <pc:docMk/>
            <pc:sldMk cId="0" sldId="351"/>
            <ac:spMk id="3" creationId="{00000000-0000-0000-0000-000000000000}"/>
          </ac:spMkLst>
        </pc:spChg>
      </pc:sldChg>
      <pc:sldChg chg="modSp add del mod">
        <pc:chgData name="Trần Đại Dương" userId="6a2b82a2-7714-44e2-9a59-9118a768bcf1" providerId="ADAL" clId="{ED6A1666-D4F9-4AA4-BC58-82478211F637}" dt="2020-08-11T14:18:37.325" v="3472" actId="47"/>
        <pc:sldMkLst>
          <pc:docMk/>
          <pc:sldMk cId="0" sldId="357"/>
        </pc:sldMkLst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0" sldId="357"/>
            <ac:spMk id="2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3:51:47.318" v="3218"/>
          <ac:spMkLst>
            <pc:docMk/>
            <pc:sldMk cId="0" sldId="357"/>
            <ac:spMk id="3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3:51:50.268" v="3234" actId="27636"/>
          <ac:spMkLst>
            <pc:docMk/>
            <pc:sldMk cId="0" sldId="357"/>
            <ac:spMk id="28674" creationId="{00000000-0000-0000-0000-000000000000}"/>
          </ac:spMkLst>
        </pc:spChg>
      </pc:sldChg>
      <pc:sldChg chg="modSp add del mod">
        <pc:chgData name="Trần Đại Dương" userId="6a2b82a2-7714-44e2-9a59-9118a768bcf1" providerId="ADAL" clId="{ED6A1666-D4F9-4AA4-BC58-82478211F637}" dt="2020-08-11T14:18:41.676" v="3474" actId="47"/>
        <pc:sldMkLst>
          <pc:docMk/>
          <pc:sldMk cId="0" sldId="359"/>
        </pc:sldMkLst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0" sldId="359"/>
            <ac:spMk id="2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3:51:47.318" v="3218"/>
          <ac:spMkLst>
            <pc:docMk/>
            <pc:sldMk cId="0" sldId="359"/>
            <ac:spMk id="3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3:51:50.305" v="3236" actId="27636"/>
          <ac:spMkLst>
            <pc:docMk/>
            <pc:sldMk cId="0" sldId="359"/>
            <ac:spMk id="32770" creationId="{00000000-0000-0000-0000-000000000000}"/>
          </ac:spMkLst>
        </pc:spChg>
      </pc:sldChg>
      <pc:sldChg chg="modSp add del">
        <pc:chgData name="Trần Đại Dương" userId="6a2b82a2-7714-44e2-9a59-9118a768bcf1" providerId="ADAL" clId="{ED6A1666-D4F9-4AA4-BC58-82478211F637}" dt="2020-08-11T14:04:52.535" v="3393" actId="47"/>
        <pc:sldMkLst>
          <pc:docMk/>
          <pc:sldMk cId="0" sldId="369"/>
        </pc:sldMkLst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0" sldId="369"/>
            <ac:spMk id="2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3:51:47.318" v="3218"/>
          <ac:spMkLst>
            <pc:docMk/>
            <pc:sldMk cId="0" sldId="369"/>
            <ac:spMk id="3" creationId="{00000000-0000-0000-0000-000000000000}"/>
          </ac:spMkLst>
        </pc:spChg>
      </pc:sldChg>
      <pc:sldChg chg="modSp add del">
        <pc:chgData name="Trần Đại Dương" userId="6a2b82a2-7714-44e2-9a59-9118a768bcf1" providerId="ADAL" clId="{ED6A1666-D4F9-4AA4-BC58-82478211F637}" dt="2020-08-11T13:30:24.515" v="2913" actId="47"/>
        <pc:sldMkLst>
          <pc:docMk/>
          <pc:sldMk cId="2674426755" sldId="371"/>
        </pc:sldMkLst>
        <pc:spChg chg="mod">
          <ac:chgData name="Trần Đại Dương" userId="6a2b82a2-7714-44e2-9a59-9118a768bcf1" providerId="ADAL" clId="{ED6A1666-D4F9-4AA4-BC58-82478211F637}" dt="2020-08-11T13:29:45.735" v="2890"/>
          <ac:spMkLst>
            <pc:docMk/>
            <pc:sldMk cId="2674426755" sldId="371"/>
            <ac:spMk id="2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3:29:45.735" v="2890"/>
          <ac:spMkLst>
            <pc:docMk/>
            <pc:sldMk cId="2674426755" sldId="371"/>
            <ac:spMk id="3" creationId="{00000000-0000-0000-0000-000000000000}"/>
          </ac:spMkLst>
        </pc:spChg>
      </pc:sldChg>
      <pc:sldChg chg="modSp add del">
        <pc:chgData name="Trần Đại Dương" userId="6a2b82a2-7714-44e2-9a59-9118a768bcf1" providerId="ADAL" clId="{ED6A1666-D4F9-4AA4-BC58-82478211F637}" dt="2020-08-11T14:16:33.286" v="3466" actId="47"/>
        <pc:sldMkLst>
          <pc:docMk/>
          <pc:sldMk cId="4124430207" sldId="372"/>
        </pc:sldMkLst>
        <pc:spChg chg="mod">
          <ac:chgData name="Trần Đại Dương" userId="6a2b82a2-7714-44e2-9a59-9118a768bcf1" providerId="ADAL" clId="{ED6A1666-D4F9-4AA4-BC58-82478211F637}" dt="2020-08-11T13:29:45.735" v="2890"/>
          <ac:spMkLst>
            <pc:docMk/>
            <pc:sldMk cId="4124430207" sldId="372"/>
            <ac:spMk id="2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3:29:45.735" v="2890"/>
          <ac:spMkLst>
            <pc:docMk/>
            <pc:sldMk cId="4124430207" sldId="372"/>
            <ac:spMk id="3" creationId="{00000000-0000-0000-0000-000000000000}"/>
          </ac:spMkLst>
        </pc:spChg>
      </pc:sldChg>
      <pc:sldChg chg="modSp add del">
        <pc:chgData name="Trần Đại Dương" userId="6a2b82a2-7714-44e2-9a59-9118a768bcf1" providerId="ADAL" clId="{ED6A1666-D4F9-4AA4-BC58-82478211F637}" dt="2020-08-11T13:33:07.967" v="3148" actId="47"/>
        <pc:sldMkLst>
          <pc:docMk/>
          <pc:sldMk cId="462985870" sldId="381"/>
        </pc:sldMkLst>
        <pc:spChg chg="mod">
          <ac:chgData name="Trần Đại Dương" userId="6a2b82a2-7714-44e2-9a59-9118a768bcf1" providerId="ADAL" clId="{ED6A1666-D4F9-4AA4-BC58-82478211F637}" dt="2020-08-11T13:29:45.735" v="2890"/>
          <ac:spMkLst>
            <pc:docMk/>
            <pc:sldMk cId="462985870" sldId="381"/>
            <ac:spMk id="4" creationId="{5E9842EB-B53B-4285-94A0-D13A8D07E8DA}"/>
          </ac:spMkLst>
        </pc:spChg>
        <pc:spChg chg="mod">
          <ac:chgData name="Trần Đại Dương" userId="6a2b82a2-7714-44e2-9a59-9118a768bcf1" providerId="ADAL" clId="{ED6A1666-D4F9-4AA4-BC58-82478211F637}" dt="2020-08-11T13:29:45.735" v="2890"/>
          <ac:spMkLst>
            <pc:docMk/>
            <pc:sldMk cId="462985870" sldId="381"/>
            <ac:spMk id="6" creationId="{43437805-66E7-4461-BBD8-1FC51116B37F}"/>
          </ac:spMkLst>
        </pc:spChg>
      </pc:sldChg>
      <pc:sldChg chg="modSp add del">
        <pc:chgData name="Trần Đại Dương" userId="6a2b82a2-7714-44e2-9a59-9118a768bcf1" providerId="ADAL" clId="{ED6A1666-D4F9-4AA4-BC58-82478211F637}" dt="2020-08-11T13:59:44.272" v="3342" actId="47"/>
        <pc:sldMkLst>
          <pc:docMk/>
          <pc:sldMk cId="2754304186" sldId="382"/>
        </pc:sldMkLst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2754304186" sldId="382"/>
            <ac:spMk id="2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3:51:47.318" v="3218"/>
          <ac:spMkLst>
            <pc:docMk/>
            <pc:sldMk cId="2754304186" sldId="382"/>
            <ac:spMk id="3" creationId="{00000000-0000-0000-0000-000000000000}"/>
          </ac:spMkLst>
        </pc:spChg>
      </pc:sldChg>
      <pc:sldChg chg="modSp add del">
        <pc:chgData name="Trần Đại Dương" userId="6a2b82a2-7714-44e2-9a59-9118a768bcf1" providerId="ADAL" clId="{ED6A1666-D4F9-4AA4-BC58-82478211F637}" dt="2020-08-11T14:15:48.026" v="3462" actId="47"/>
        <pc:sldMkLst>
          <pc:docMk/>
          <pc:sldMk cId="2761675957" sldId="383"/>
        </pc:sldMkLst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2761675957" sldId="383"/>
            <ac:spMk id="2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3:51:47.318" v="3218"/>
          <ac:spMkLst>
            <pc:docMk/>
            <pc:sldMk cId="2761675957" sldId="383"/>
            <ac:spMk id="3" creationId="{00000000-0000-0000-0000-000000000000}"/>
          </ac:spMkLst>
        </pc:spChg>
      </pc:sldChg>
      <pc:sldChg chg="modSp add del">
        <pc:chgData name="Trần Đại Dương" userId="6a2b82a2-7714-44e2-9a59-9118a768bcf1" providerId="ADAL" clId="{ED6A1666-D4F9-4AA4-BC58-82478211F637}" dt="2020-08-11T14:00:40.444" v="3347" actId="47"/>
        <pc:sldMkLst>
          <pc:docMk/>
          <pc:sldMk cId="3482855897" sldId="387"/>
        </pc:sldMkLst>
        <pc:spChg chg="mod">
          <ac:chgData name="Trần Đại Dương" userId="6a2b82a2-7714-44e2-9a59-9118a768bcf1" providerId="ADAL" clId="{ED6A1666-D4F9-4AA4-BC58-82478211F637}" dt="2020-08-11T13:51:47.318" v="3218"/>
          <ac:spMkLst>
            <pc:docMk/>
            <pc:sldMk cId="3482855897" sldId="387"/>
            <ac:spMk id="4" creationId="{90AB3AB7-A170-4339-A59A-4E6264705322}"/>
          </ac:spMkLst>
        </pc:spChg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3482855897" sldId="387"/>
            <ac:spMk id="6" creationId="{87966978-6A12-4DEC-9486-289A98FF0AE8}"/>
          </ac:spMkLst>
        </pc:spChg>
      </pc:sldChg>
      <pc:sldChg chg="modSp add del mod">
        <pc:chgData name="Trần Đại Dương" userId="6a2b82a2-7714-44e2-9a59-9118a768bcf1" providerId="ADAL" clId="{ED6A1666-D4F9-4AA4-BC58-82478211F637}" dt="2020-08-11T14:00:45.092" v="3348" actId="47"/>
        <pc:sldMkLst>
          <pc:docMk/>
          <pc:sldMk cId="2760588382" sldId="388"/>
        </pc:sldMkLst>
        <pc:spChg chg="mod">
          <ac:chgData name="Trần Đại Dương" userId="6a2b82a2-7714-44e2-9a59-9118a768bcf1" providerId="ADAL" clId="{ED6A1666-D4F9-4AA4-BC58-82478211F637}" dt="2020-08-11T13:51:49.770" v="3227" actId="27636"/>
          <ac:spMkLst>
            <pc:docMk/>
            <pc:sldMk cId="2760588382" sldId="388"/>
            <ac:spMk id="3" creationId="{60DD83AF-F8C5-4C75-A703-334FE0C58854}"/>
          </ac:spMkLst>
        </pc:spChg>
        <pc:spChg chg="mod">
          <ac:chgData name="Trần Đại Dương" userId="6a2b82a2-7714-44e2-9a59-9118a768bcf1" providerId="ADAL" clId="{ED6A1666-D4F9-4AA4-BC58-82478211F637}" dt="2020-08-11T13:51:47.318" v="3218"/>
          <ac:spMkLst>
            <pc:docMk/>
            <pc:sldMk cId="2760588382" sldId="388"/>
            <ac:spMk id="4" creationId="{34EFBC84-2227-44EB-B8AB-A1B149F86C14}"/>
          </ac:spMkLst>
        </pc:spChg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2760588382" sldId="388"/>
            <ac:spMk id="6" creationId="{D0CDA868-8358-43B1-B246-669980ED552C}"/>
          </ac:spMkLst>
        </pc:spChg>
      </pc:sldChg>
      <pc:sldChg chg="modSp add del">
        <pc:chgData name="Trần Đại Dương" userId="6a2b82a2-7714-44e2-9a59-9118a768bcf1" providerId="ADAL" clId="{ED6A1666-D4F9-4AA4-BC58-82478211F637}" dt="2020-08-11T14:05:13.168" v="3395" actId="47"/>
        <pc:sldMkLst>
          <pc:docMk/>
          <pc:sldMk cId="1355743575" sldId="389"/>
        </pc:sldMkLst>
        <pc:spChg chg="mod">
          <ac:chgData name="Trần Đại Dương" userId="6a2b82a2-7714-44e2-9a59-9118a768bcf1" providerId="ADAL" clId="{ED6A1666-D4F9-4AA4-BC58-82478211F637}" dt="2020-08-11T13:51:47.318" v="3218"/>
          <ac:spMkLst>
            <pc:docMk/>
            <pc:sldMk cId="1355743575" sldId="389"/>
            <ac:spMk id="4" creationId="{3B26BEF5-B9A6-4A8C-8B3D-8A5BC4310D0F}"/>
          </ac:spMkLst>
        </pc:spChg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1355743575" sldId="389"/>
            <ac:spMk id="6" creationId="{9E8ADA71-03F6-4C67-A22C-9607E4BCE081}"/>
          </ac:spMkLst>
        </pc:spChg>
      </pc:sldChg>
      <pc:sldChg chg="modSp add del">
        <pc:chgData name="Trần Đại Dương" userId="6a2b82a2-7714-44e2-9a59-9118a768bcf1" providerId="ADAL" clId="{ED6A1666-D4F9-4AA4-BC58-82478211F637}" dt="2020-08-11T14:05:16.563" v="3396" actId="47"/>
        <pc:sldMkLst>
          <pc:docMk/>
          <pc:sldMk cId="1123160752" sldId="390"/>
        </pc:sldMkLst>
        <pc:spChg chg="mod">
          <ac:chgData name="Trần Đại Dương" userId="6a2b82a2-7714-44e2-9a59-9118a768bcf1" providerId="ADAL" clId="{ED6A1666-D4F9-4AA4-BC58-82478211F637}" dt="2020-08-11T13:51:47.318" v="3218"/>
          <ac:spMkLst>
            <pc:docMk/>
            <pc:sldMk cId="1123160752" sldId="390"/>
            <ac:spMk id="4" creationId="{3B26BEF5-B9A6-4A8C-8B3D-8A5BC4310D0F}"/>
          </ac:spMkLst>
        </pc:spChg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1123160752" sldId="390"/>
            <ac:spMk id="6" creationId="{9E8ADA71-03F6-4C67-A22C-9607E4BCE081}"/>
          </ac:spMkLst>
        </pc:spChg>
      </pc:sldChg>
      <pc:sldChg chg="modSp add del">
        <pc:chgData name="Trần Đại Dương" userId="6a2b82a2-7714-44e2-9a59-9118a768bcf1" providerId="ADAL" clId="{ED6A1666-D4F9-4AA4-BC58-82478211F637}" dt="2020-08-11T13:59:39.674" v="3340" actId="47"/>
        <pc:sldMkLst>
          <pc:docMk/>
          <pc:sldMk cId="902473419" sldId="391"/>
        </pc:sldMkLst>
        <pc:spChg chg="mod">
          <ac:chgData name="Trần Đại Dương" userId="6a2b82a2-7714-44e2-9a59-9118a768bcf1" providerId="ADAL" clId="{ED6A1666-D4F9-4AA4-BC58-82478211F637}" dt="2020-08-11T13:51:47.318" v="3218"/>
          <ac:spMkLst>
            <pc:docMk/>
            <pc:sldMk cId="902473419" sldId="391"/>
            <ac:spMk id="4" creationId="{ADF61A00-6BD8-43D6-9765-DBC5A04F69C3}"/>
          </ac:spMkLst>
        </pc:spChg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902473419" sldId="391"/>
            <ac:spMk id="6" creationId="{CB343FF1-192F-485E-959C-FF436ED6C743}"/>
          </ac:spMkLst>
        </pc:spChg>
      </pc:sldChg>
      <pc:sldChg chg="modSp add del">
        <pc:chgData name="Trần Đại Dương" userId="6a2b82a2-7714-44e2-9a59-9118a768bcf1" providerId="ADAL" clId="{ED6A1666-D4F9-4AA4-BC58-82478211F637}" dt="2020-08-11T13:59:40.743" v="3341" actId="47"/>
        <pc:sldMkLst>
          <pc:docMk/>
          <pc:sldMk cId="2052203014" sldId="392"/>
        </pc:sldMkLst>
        <pc:spChg chg="mod">
          <ac:chgData name="Trần Đại Dương" userId="6a2b82a2-7714-44e2-9a59-9118a768bcf1" providerId="ADAL" clId="{ED6A1666-D4F9-4AA4-BC58-82478211F637}" dt="2020-08-11T13:51:47.318" v="3218"/>
          <ac:spMkLst>
            <pc:docMk/>
            <pc:sldMk cId="2052203014" sldId="392"/>
            <ac:spMk id="4" creationId="{ADF61A00-6BD8-43D6-9765-DBC5A04F69C3}"/>
          </ac:spMkLst>
        </pc:spChg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2052203014" sldId="392"/>
            <ac:spMk id="6" creationId="{CB343FF1-192F-485E-959C-FF436ED6C743}"/>
          </ac:spMkLst>
        </pc:spChg>
      </pc:sldChg>
      <pc:sldChg chg="modSp add del mod">
        <pc:chgData name="Trần Đại Dương" userId="6a2b82a2-7714-44e2-9a59-9118a768bcf1" providerId="ADAL" clId="{ED6A1666-D4F9-4AA4-BC58-82478211F637}" dt="2020-08-11T14:18:29.580" v="3470" actId="47"/>
        <pc:sldMkLst>
          <pc:docMk/>
          <pc:sldMk cId="0" sldId="393"/>
        </pc:sldMkLst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0" sldId="393"/>
            <ac:spMk id="2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3:51:47.318" v="3218"/>
          <ac:spMkLst>
            <pc:docMk/>
            <pc:sldMk cId="0" sldId="393"/>
            <ac:spMk id="3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3:51:50.191" v="3232" actId="27636"/>
          <ac:spMkLst>
            <pc:docMk/>
            <pc:sldMk cId="0" sldId="393"/>
            <ac:spMk id="23555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3:51:50.064" v="3231" actId="27636"/>
          <ac:spMkLst>
            <pc:docMk/>
            <pc:sldMk cId="0" sldId="393"/>
            <ac:spMk id="26626" creationId="{00000000-0000-0000-0000-000000000000}"/>
          </ac:spMkLst>
        </pc:spChg>
      </pc:sldChg>
      <pc:sldChg chg="modSp add del mod">
        <pc:chgData name="Trần Đại Dương" userId="6a2b82a2-7714-44e2-9a59-9118a768bcf1" providerId="ADAL" clId="{ED6A1666-D4F9-4AA4-BC58-82478211F637}" dt="2020-08-11T14:18:19.306" v="3469" actId="47"/>
        <pc:sldMkLst>
          <pc:docMk/>
          <pc:sldMk cId="3250720702" sldId="394"/>
        </pc:sldMkLst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3250720702" sldId="394"/>
            <ac:spMk id="2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3:51:47.318" v="3218"/>
          <ac:spMkLst>
            <pc:docMk/>
            <pc:sldMk cId="3250720702" sldId="394"/>
            <ac:spMk id="3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3:51:50.038" v="3230" actId="27636"/>
          <ac:spMkLst>
            <pc:docMk/>
            <pc:sldMk cId="3250720702" sldId="394"/>
            <ac:spMk id="33794" creationId="{00000000-0000-0000-0000-000000000000}"/>
          </ac:spMkLst>
        </pc:spChg>
      </pc:sldChg>
      <pc:sldChg chg="modSp add del">
        <pc:chgData name="Trần Đại Dương" userId="6a2b82a2-7714-44e2-9a59-9118a768bcf1" providerId="ADAL" clId="{ED6A1666-D4F9-4AA4-BC58-82478211F637}" dt="2020-08-11T14:16:38.666" v="3468" actId="47"/>
        <pc:sldMkLst>
          <pc:docMk/>
          <pc:sldMk cId="1693948952" sldId="395"/>
        </pc:sldMkLst>
        <pc:spChg chg="mod">
          <ac:chgData name="Trần Đại Dương" userId="6a2b82a2-7714-44e2-9a59-9118a768bcf1" providerId="ADAL" clId="{ED6A1666-D4F9-4AA4-BC58-82478211F637}" dt="2020-08-11T13:29:45.735" v="2890"/>
          <ac:spMkLst>
            <pc:docMk/>
            <pc:sldMk cId="1693948952" sldId="395"/>
            <ac:spMk id="2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3:29:45.735" v="2890"/>
          <ac:spMkLst>
            <pc:docMk/>
            <pc:sldMk cId="1693948952" sldId="395"/>
            <ac:spMk id="3" creationId="{00000000-0000-0000-0000-000000000000}"/>
          </ac:spMkLst>
        </pc:spChg>
      </pc:sldChg>
      <pc:sldChg chg="addSp delSp modSp add del mod modNotesTx">
        <pc:chgData name="Trần Đại Dương" userId="6a2b82a2-7714-44e2-9a59-9118a768bcf1" providerId="ADAL" clId="{ED6A1666-D4F9-4AA4-BC58-82478211F637}" dt="2020-08-11T13:57:36.176" v="3312" actId="20577"/>
        <pc:sldMkLst>
          <pc:docMk/>
          <pc:sldMk cId="2866738602" sldId="399"/>
        </pc:sldMkLst>
        <pc:spChg chg="mod">
          <ac:chgData name="Trần Đại Dương" userId="6a2b82a2-7714-44e2-9a59-9118a768bcf1" providerId="ADAL" clId="{ED6A1666-D4F9-4AA4-BC58-82478211F637}" dt="2020-08-11T13:53:25.720" v="3266" actId="20577"/>
          <ac:spMkLst>
            <pc:docMk/>
            <pc:sldMk cId="2866738602" sldId="399"/>
            <ac:spMk id="3" creationId="{3AE23D38-80D2-4D60-AFF9-43BD0680C110}"/>
          </ac:spMkLst>
        </pc:spChg>
        <pc:spChg chg="mod">
          <ac:chgData name="Trần Đại Dương" userId="6a2b82a2-7714-44e2-9a59-9118a768bcf1" providerId="ADAL" clId="{ED6A1666-D4F9-4AA4-BC58-82478211F637}" dt="2020-08-11T13:51:47.318" v="3218"/>
          <ac:spMkLst>
            <pc:docMk/>
            <pc:sldMk cId="2866738602" sldId="399"/>
            <ac:spMk id="4" creationId="{9C40E82C-E4F9-4C1E-A352-8612502F0BF6}"/>
          </ac:spMkLst>
        </pc:spChg>
        <pc:spChg chg="add del mod">
          <ac:chgData name="Trần Đại Dương" userId="6a2b82a2-7714-44e2-9a59-9118a768bcf1" providerId="ADAL" clId="{ED6A1666-D4F9-4AA4-BC58-82478211F637}" dt="2020-08-11T13:51:17.034" v="3215" actId="478"/>
          <ac:spMkLst>
            <pc:docMk/>
            <pc:sldMk cId="2866738602" sldId="399"/>
            <ac:spMk id="6" creationId="{5E6B672A-AB9E-44D4-B14F-8EAF76CE4D9E}"/>
          </ac:spMkLst>
        </pc:spChg>
        <pc:spChg chg="mod">
          <ac:chgData name="Trần Đại Dương" userId="6a2b82a2-7714-44e2-9a59-9118a768bcf1" providerId="ADAL" clId="{ED6A1666-D4F9-4AA4-BC58-82478211F637}" dt="2020-08-11T13:53:34.686" v="3267" actId="114"/>
          <ac:spMkLst>
            <pc:docMk/>
            <pc:sldMk cId="2866738602" sldId="399"/>
            <ac:spMk id="11" creationId="{CD522978-0AED-4603-B1B0-458AA742C258}"/>
          </ac:spMkLst>
        </pc:spChg>
        <pc:picChg chg="mod">
          <ac:chgData name="Trần Đại Dương" userId="6a2b82a2-7714-44e2-9a59-9118a768bcf1" providerId="ADAL" clId="{ED6A1666-D4F9-4AA4-BC58-82478211F637}" dt="2020-08-11T13:52:18.980" v="3241" actId="1076"/>
          <ac:picMkLst>
            <pc:docMk/>
            <pc:sldMk cId="2866738602" sldId="399"/>
            <ac:picMk id="9" creationId="{34F13623-6D6B-46A7-8B05-995287845C97}"/>
          </ac:picMkLst>
        </pc:picChg>
      </pc:sldChg>
      <pc:sldChg chg="modSp add del mod modNotesTx">
        <pc:chgData name="Trần Đại Dương" userId="6a2b82a2-7714-44e2-9a59-9118a768bcf1" providerId="ADAL" clId="{ED6A1666-D4F9-4AA4-BC58-82478211F637}" dt="2020-08-11T13:57:25.799" v="3311" actId="20577"/>
        <pc:sldMkLst>
          <pc:docMk/>
          <pc:sldMk cId="2485654126" sldId="401"/>
        </pc:sldMkLst>
        <pc:spChg chg="mod">
          <ac:chgData name="Trần Đại Dương" userId="6a2b82a2-7714-44e2-9a59-9118a768bcf1" providerId="ADAL" clId="{ED6A1666-D4F9-4AA4-BC58-82478211F637}" dt="2020-08-11T13:55:12.089" v="3281" actId="20577"/>
          <ac:spMkLst>
            <pc:docMk/>
            <pc:sldMk cId="2485654126" sldId="401"/>
            <ac:spMk id="3" creationId="{3AE23D38-80D2-4D60-AFF9-43BD0680C110}"/>
          </ac:spMkLst>
        </pc:spChg>
        <pc:spChg chg="mod">
          <ac:chgData name="Trần Đại Dương" userId="6a2b82a2-7714-44e2-9a59-9118a768bcf1" providerId="ADAL" clId="{ED6A1666-D4F9-4AA4-BC58-82478211F637}" dt="2020-08-11T13:51:47.318" v="3218"/>
          <ac:spMkLst>
            <pc:docMk/>
            <pc:sldMk cId="2485654126" sldId="401"/>
            <ac:spMk id="4" creationId="{9C40E82C-E4F9-4C1E-A352-8612502F0BF6}"/>
          </ac:spMkLst>
        </pc:spChg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2485654126" sldId="401"/>
            <ac:spMk id="6" creationId="{5E6B672A-AB9E-44D4-B14F-8EAF76CE4D9E}"/>
          </ac:spMkLst>
        </pc:spChg>
        <pc:picChg chg="mod">
          <ac:chgData name="Trần Đại Dương" userId="6a2b82a2-7714-44e2-9a59-9118a768bcf1" providerId="ADAL" clId="{ED6A1666-D4F9-4AA4-BC58-82478211F637}" dt="2020-08-11T13:54:42.429" v="3272" actId="14100"/>
          <ac:picMkLst>
            <pc:docMk/>
            <pc:sldMk cId="2485654126" sldId="401"/>
            <ac:picMk id="8" creationId="{D0BF5A9A-F39D-47D9-B6CE-870EFD9BE096}"/>
          </ac:picMkLst>
        </pc:picChg>
      </pc:sldChg>
      <pc:sldChg chg="modSp add del mod modNotesTx">
        <pc:chgData name="Trần Đại Dương" userId="6a2b82a2-7714-44e2-9a59-9118a768bcf1" providerId="ADAL" clId="{ED6A1666-D4F9-4AA4-BC58-82478211F637}" dt="2020-08-11T13:57:07.146" v="3303" actId="20577"/>
        <pc:sldMkLst>
          <pc:docMk/>
          <pc:sldMk cId="2310857810" sldId="402"/>
        </pc:sldMkLst>
        <pc:spChg chg="mod">
          <ac:chgData name="Trần Đại Dương" userId="6a2b82a2-7714-44e2-9a59-9118a768bcf1" providerId="ADAL" clId="{ED6A1666-D4F9-4AA4-BC58-82478211F637}" dt="2020-08-11T13:56:04.500" v="3301" actId="12"/>
          <ac:spMkLst>
            <pc:docMk/>
            <pc:sldMk cId="2310857810" sldId="402"/>
            <ac:spMk id="3" creationId="{3AE23D38-80D2-4D60-AFF9-43BD0680C110}"/>
          </ac:spMkLst>
        </pc:spChg>
        <pc:spChg chg="mod">
          <ac:chgData name="Trần Đại Dương" userId="6a2b82a2-7714-44e2-9a59-9118a768bcf1" providerId="ADAL" clId="{ED6A1666-D4F9-4AA4-BC58-82478211F637}" dt="2020-08-11T13:51:47.318" v="3218"/>
          <ac:spMkLst>
            <pc:docMk/>
            <pc:sldMk cId="2310857810" sldId="402"/>
            <ac:spMk id="4" creationId="{9C40E82C-E4F9-4C1E-A352-8612502F0BF6}"/>
          </ac:spMkLst>
        </pc:spChg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2310857810" sldId="402"/>
            <ac:spMk id="6" creationId="{5E6B672A-AB9E-44D4-B14F-8EAF76CE4D9E}"/>
          </ac:spMkLst>
        </pc:spChg>
        <pc:picChg chg="mod">
          <ac:chgData name="Trần Đại Dương" userId="6a2b82a2-7714-44e2-9a59-9118a768bcf1" providerId="ADAL" clId="{ED6A1666-D4F9-4AA4-BC58-82478211F637}" dt="2020-08-11T13:55:32.133" v="3282" actId="1076"/>
          <ac:picMkLst>
            <pc:docMk/>
            <pc:sldMk cId="2310857810" sldId="402"/>
            <ac:picMk id="10" creationId="{27180E74-249A-4D7F-91E7-FB1557450171}"/>
          </ac:picMkLst>
        </pc:picChg>
      </pc:sldChg>
      <pc:sldChg chg="modSp add del mod modNotesTx">
        <pc:chgData name="Trần Đại Dương" userId="6a2b82a2-7714-44e2-9a59-9118a768bcf1" providerId="ADAL" clId="{ED6A1666-D4F9-4AA4-BC58-82478211F637}" dt="2020-08-11T13:58:56.921" v="3336" actId="20577"/>
        <pc:sldMkLst>
          <pc:docMk/>
          <pc:sldMk cId="1983488508" sldId="403"/>
        </pc:sldMkLst>
        <pc:spChg chg="mod">
          <ac:chgData name="Trần Đại Dương" userId="6a2b82a2-7714-44e2-9a59-9118a768bcf1" providerId="ADAL" clId="{ED6A1666-D4F9-4AA4-BC58-82478211F637}" dt="2020-08-11T13:58:51.446" v="3335" actId="20577"/>
          <ac:spMkLst>
            <pc:docMk/>
            <pc:sldMk cId="1983488508" sldId="403"/>
            <ac:spMk id="3" creationId="{F988D7D8-70DF-41EB-803F-5B64D4EDA981}"/>
          </ac:spMkLst>
        </pc:spChg>
        <pc:spChg chg="mod">
          <ac:chgData name="Trần Đại Dương" userId="6a2b82a2-7714-44e2-9a59-9118a768bcf1" providerId="ADAL" clId="{ED6A1666-D4F9-4AA4-BC58-82478211F637}" dt="2020-08-11T13:51:47.318" v="3218"/>
          <ac:spMkLst>
            <pc:docMk/>
            <pc:sldMk cId="1983488508" sldId="403"/>
            <ac:spMk id="4" creationId="{213566C0-AE36-4911-BA8D-CC97056AEECA}"/>
          </ac:spMkLst>
        </pc:spChg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1983488508" sldId="403"/>
            <ac:spMk id="6" creationId="{4A521D41-C8F9-4553-82D2-CD242DAFD815}"/>
          </ac:spMkLst>
        </pc:spChg>
        <pc:picChg chg="mod">
          <ac:chgData name="Trần Đại Dương" userId="6a2b82a2-7714-44e2-9a59-9118a768bcf1" providerId="ADAL" clId="{ED6A1666-D4F9-4AA4-BC58-82478211F637}" dt="2020-08-11T13:58:23.340" v="3324" actId="1076"/>
          <ac:picMkLst>
            <pc:docMk/>
            <pc:sldMk cId="1983488508" sldId="403"/>
            <ac:picMk id="8" creationId="{088C1E0B-3119-4FE5-A84B-63143FDAD489}"/>
          </ac:picMkLst>
        </pc:picChg>
      </pc:sldChg>
      <pc:sldChg chg="delSp modSp add del mod">
        <pc:chgData name="Trần Đại Dương" userId="6a2b82a2-7714-44e2-9a59-9118a768bcf1" providerId="ADAL" clId="{ED6A1666-D4F9-4AA4-BC58-82478211F637}" dt="2020-08-11T14:15:30.515" v="3460" actId="47"/>
        <pc:sldMkLst>
          <pc:docMk/>
          <pc:sldMk cId="0" sldId="405"/>
        </pc:sldMkLst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0" sldId="405"/>
            <ac:spMk id="2" creationId="{00000000-0000-0000-0000-000000000000}"/>
          </ac:spMkLst>
        </pc:spChg>
        <pc:spChg chg="del mod">
          <ac:chgData name="Trần Đại Dương" userId="6a2b82a2-7714-44e2-9a59-9118a768bcf1" providerId="ADAL" clId="{ED6A1666-D4F9-4AA4-BC58-82478211F637}" dt="2020-08-11T14:12:18.022" v="3456" actId="478"/>
          <ac:spMkLst>
            <pc:docMk/>
            <pc:sldMk cId="0" sldId="405"/>
            <ac:spMk id="3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3:51:49.897" v="3228" actId="27636"/>
          <ac:spMkLst>
            <pc:docMk/>
            <pc:sldMk cId="0" sldId="405"/>
            <ac:spMk id="4" creationId="{00000000-0000-0000-0000-000000000000}"/>
          </ac:spMkLst>
        </pc:spChg>
      </pc:sldChg>
      <pc:sldChg chg="modSp add del">
        <pc:chgData name="Trần Đại Dương" userId="6a2b82a2-7714-44e2-9a59-9118a768bcf1" providerId="ADAL" clId="{ED6A1666-D4F9-4AA4-BC58-82478211F637}" dt="2020-08-11T14:04:26.868" v="3381" actId="47"/>
        <pc:sldMkLst>
          <pc:docMk/>
          <pc:sldMk cId="2963119891" sldId="406"/>
        </pc:sldMkLst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2963119891" sldId="406"/>
            <ac:spMk id="2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3:51:47.318" v="3218"/>
          <ac:spMkLst>
            <pc:docMk/>
            <pc:sldMk cId="2963119891" sldId="406"/>
            <ac:spMk id="3" creationId="{00000000-0000-0000-0000-000000000000}"/>
          </ac:spMkLst>
        </pc:spChg>
      </pc:sldChg>
      <pc:sldChg chg="modSp add del mod">
        <pc:chgData name="Trần Đại Dương" userId="6a2b82a2-7714-44e2-9a59-9118a768bcf1" providerId="ADAL" clId="{ED6A1666-D4F9-4AA4-BC58-82478211F637}" dt="2020-08-11T13:58:09.457" v="3323" actId="1076"/>
        <pc:sldMkLst>
          <pc:docMk/>
          <pc:sldMk cId="3701367920" sldId="407"/>
        </pc:sldMkLst>
        <pc:spChg chg="mod">
          <ac:chgData name="Trần Đại Dương" userId="6a2b82a2-7714-44e2-9a59-9118a768bcf1" providerId="ADAL" clId="{ED6A1666-D4F9-4AA4-BC58-82478211F637}" dt="2020-08-11T13:58:04.867" v="3322" actId="20577"/>
          <ac:spMkLst>
            <pc:docMk/>
            <pc:sldMk cId="3701367920" sldId="407"/>
            <ac:spMk id="3" creationId="{1DDD78EF-9EB3-492D-92D3-B51BDEE2DC3E}"/>
          </ac:spMkLst>
        </pc:spChg>
        <pc:spChg chg="mod">
          <ac:chgData name="Trần Đại Dương" userId="6a2b82a2-7714-44e2-9a59-9118a768bcf1" providerId="ADAL" clId="{ED6A1666-D4F9-4AA4-BC58-82478211F637}" dt="2020-08-11T13:51:47.318" v="3218"/>
          <ac:spMkLst>
            <pc:docMk/>
            <pc:sldMk cId="3701367920" sldId="407"/>
            <ac:spMk id="4" creationId="{861B1C3D-EA99-4A57-846E-8166BDFDA717}"/>
          </ac:spMkLst>
        </pc:spChg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3701367920" sldId="407"/>
            <ac:spMk id="6" creationId="{F01BF940-BD7B-40D9-91A0-4FF3F1F8F5A4}"/>
          </ac:spMkLst>
        </pc:spChg>
        <pc:picChg chg="mod">
          <ac:chgData name="Trần Đại Dương" userId="6a2b82a2-7714-44e2-9a59-9118a768bcf1" providerId="ADAL" clId="{ED6A1666-D4F9-4AA4-BC58-82478211F637}" dt="2020-08-11T13:58:09.457" v="3323" actId="1076"/>
          <ac:picMkLst>
            <pc:docMk/>
            <pc:sldMk cId="3701367920" sldId="407"/>
            <ac:picMk id="8" creationId="{59524FCC-C6C3-448F-8E25-E321F7EADFFA}"/>
          </ac:picMkLst>
        </pc:picChg>
      </pc:sldChg>
      <pc:sldChg chg="modSp add del">
        <pc:chgData name="Trần Đại Dương" userId="6a2b82a2-7714-44e2-9a59-9118a768bcf1" providerId="ADAL" clId="{ED6A1666-D4F9-4AA4-BC58-82478211F637}" dt="2020-08-11T13:59:22.100" v="3337" actId="47"/>
        <pc:sldMkLst>
          <pc:docMk/>
          <pc:sldMk cId="417318853" sldId="408"/>
        </pc:sldMkLst>
        <pc:spChg chg="mod">
          <ac:chgData name="Trần Đại Dương" userId="6a2b82a2-7714-44e2-9a59-9118a768bcf1" providerId="ADAL" clId="{ED6A1666-D4F9-4AA4-BC58-82478211F637}" dt="2020-08-11T13:51:47.318" v="3218"/>
          <ac:spMkLst>
            <pc:docMk/>
            <pc:sldMk cId="417318853" sldId="408"/>
            <ac:spMk id="4" creationId="{55FDF079-4009-4BD5-B8A9-BFD44321B950}"/>
          </ac:spMkLst>
        </pc:spChg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417318853" sldId="408"/>
            <ac:spMk id="6" creationId="{5FC9C391-54EE-47D3-8E6B-94E8158DC97A}"/>
          </ac:spMkLst>
        </pc:spChg>
      </pc:sldChg>
      <pc:sldChg chg="modSp add del mod">
        <pc:chgData name="Trần Đại Dương" userId="6a2b82a2-7714-44e2-9a59-9118a768bcf1" providerId="ADAL" clId="{ED6A1666-D4F9-4AA4-BC58-82478211F637}" dt="2020-08-11T13:59:35.570" v="3338" actId="47"/>
        <pc:sldMkLst>
          <pc:docMk/>
          <pc:sldMk cId="2840209471" sldId="409"/>
        </pc:sldMkLst>
        <pc:spChg chg="mod">
          <ac:chgData name="Trần Đại Dương" userId="6a2b82a2-7714-44e2-9a59-9118a768bcf1" providerId="ADAL" clId="{ED6A1666-D4F9-4AA4-BC58-82478211F637}" dt="2020-08-11T13:51:48.819" v="3222" actId="27636"/>
          <ac:spMkLst>
            <pc:docMk/>
            <pc:sldMk cId="2840209471" sldId="409"/>
            <ac:spMk id="3" creationId="{268B2019-67F8-4313-98A9-A49D93F2C616}"/>
          </ac:spMkLst>
        </pc:spChg>
        <pc:spChg chg="mod">
          <ac:chgData name="Trần Đại Dương" userId="6a2b82a2-7714-44e2-9a59-9118a768bcf1" providerId="ADAL" clId="{ED6A1666-D4F9-4AA4-BC58-82478211F637}" dt="2020-08-11T13:51:47.318" v="3218"/>
          <ac:spMkLst>
            <pc:docMk/>
            <pc:sldMk cId="2840209471" sldId="409"/>
            <ac:spMk id="4" creationId="{A6F0B651-DD3E-494B-B5F7-35F139E1E36C}"/>
          </ac:spMkLst>
        </pc:spChg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2840209471" sldId="409"/>
            <ac:spMk id="6" creationId="{790123ED-F32F-4FE5-80A6-CE8654C0ED08}"/>
          </ac:spMkLst>
        </pc:spChg>
      </pc:sldChg>
      <pc:sldChg chg="modSp add del mod">
        <pc:chgData name="Trần Đại Dương" userId="6a2b82a2-7714-44e2-9a59-9118a768bcf1" providerId="ADAL" clId="{ED6A1666-D4F9-4AA4-BC58-82478211F637}" dt="2020-08-11T13:59:38.201" v="3339" actId="47"/>
        <pc:sldMkLst>
          <pc:docMk/>
          <pc:sldMk cId="3220558107" sldId="411"/>
        </pc:sldMkLst>
        <pc:spChg chg="mod">
          <ac:chgData name="Trần Đại Dương" userId="6a2b82a2-7714-44e2-9a59-9118a768bcf1" providerId="ADAL" clId="{ED6A1666-D4F9-4AA4-BC58-82478211F637}" dt="2020-08-11T13:51:48.884" v="3223" actId="27636"/>
          <ac:spMkLst>
            <pc:docMk/>
            <pc:sldMk cId="3220558107" sldId="411"/>
            <ac:spMk id="3" creationId="{268B2019-67F8-4313-98A9-A49D93F2C616}"/>
          </ac:spMkLst>
        </pc:spChg>
        <pc:spChg chg="mod">
          <ac:chgData name="Trần Đại Dương" userId="6a2b82a2-7714-44e2-9a59-9118a768bcf1" providerId="ADAL" clId="{ED6A1666-D4F9-4AA4-BC58-82478211F637}" dt="2020-08-11T13:51:47.318" v="3218"/>
          <ac:spMkLst>
            <pc:docMk/>
            <pc:sldMk cId="3220558107" sldId="411"/>
            <ac:spMk id="4" creationId="{A6F0B651-DD3E-494B-B5F7-35F139E1E36C}"/>
          </ac:spMkLst>
        </pc:spChg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3220558107" sldId="411"/>
            <ac:spMk id="6" creationId="{790123ED-F32F-4FE5-80A6-CE8654C0ED08}"/>
          </ac:spMkLst>
        </pc:spChg>
      </pc:sldChg>
      <pc:sldChg chg="modSp add del">
        <pc:chgData name="Trần Đại Dương" userId="6a2b82a2-7714-44e2-9a59-9118a768bcf1" providerId="ADAL" clId="{ED6A1666-D4F9-4AA4-BC58-82478211F637}" dt="2020-08-11T13:48:13.696" v="3190" actId="47"/>
        <pc:sldMkLst>
          <pc:docMk/>
          <pc:sldMk cId="0" sldId="412"/>
        </pc:sldMkLst>
        <pc:spChg chg="mod">
          <ac:chgData name="Trần Đại Dương" userId="6a2b82a2-7714-44e2-9a59-9118a768bcf1" providerId="ADAL" clId="{ED6A1666-D4F9-4AA4-BC58-82478211F637}" dt="2020-08-11T13:29:45.735" v="2890"/>
          <ac:spMkLst>
            <pc:docMk/>
            <pc:sldMk cId="0" sldId="412"/>
            <ac:spMk id="2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3:29:45.735" v="2890"/>
          <ac:spMkLst>
            <pc:docMk/>
            <pc:sldMk cId="0" sldId="412"/>
            <ac:spMk id="3" creationId="{00000000-0000-0000-0000-000000000000}"/>
          </ac:spMkLst>
        </pc:spChg>
      </pc:sldChg>
      <pc:sldChg chg="modSp add del">
        <pc:chgData name="Trần Đại Dương" userId="6a2b82a2-7714-44e2-9a59-9118a768bcf1" providerId="ADAL" clId="{ED6A1666-D4F9-4AA4-BC58-82478211F637}" dt="2020-08-11T14:00:39.195" v="3346" actId="47"/>
        <pc:sldMkLst>
          <pc:docMk/>
          <pc:sldMk cId="1503096672" sldId="412"/>
        </pc:sldMkLst>
        <pc:spChg chg="mod">
          <ac:chgData name="Trần Đại Dương" userId="6a2b82a2-7714-44e2-9a59-9118a768bcf1" providerId="ADAL" clId="{ED6A1666-D4F9-4AA4-BC58-82478211F637}" dt="2020-08-11T13:51:47.318" v="3218"/>
          <ac:spMkLst>
            <pc:docMk/>
            <pc:sldMk cId="1503096672" sldId="412"/>
            <ac:spMk id="4" creationId="{D3F2803E-B0D0-4A6E-9595-AB2A20424C86}"/>
          </ac:spMkLst>
        </pc:spChg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1503096672" sldId="412"/>
            <ac:spMk id="6" creationId="{1796205F-B9ED-4194-858D-011BF1B962B2}"/>
          </ac:spMkLst>
        </pc:spChg>
      </pc:sldChg>
      <pc:sldChg chg="modSp add del mod">
        <pc:chgData name="Trần Đại Dương" userId="6a2b82a2-7714-44e2-9a59-9118a768bcf1" providerId="ADAL" clId="{ED6A1666-D4F9-4AA4-BC58-82478211F637}" dt="2020-08-11T13:48:13.696" v="3190" actId="47"/>
        <pc:sldMkLst>
          <pc:docMk/>
          <pc:sldMk cId="0" sldId="413"/>
        </pc:sldMkLst>
        <pc:spChg chg="mod">
          <ac:chgData name="Trần Đại Dương" userId="6a2b82a2-7714-44e2-9a59-9118a768bcf1" providerId="ADAL" clId="{ED6A1666-D4F9-4AA4-BC58-82478211F637}" dt="2020-08-11T13:29:45.735" v="2890"/>
          <ac:spMkLst>
            <pc:docMk/>
            <pc:sldMk cId="0" sldId="413"/>
            <ac:spMk id="2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3:29:45.735" v="2890"/>
          <ac:spMkLst>
            <pc:docMk/>
            <pc:sldMk cId="0" sldId="413"/>
            <ac:spMk id="3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3:29:47.494" v="2896" actId="27636"/>
          <ac:spMkLst>
            <pc:docMk/>
            <pc:sldMk cId="0" sldId="413"/>
            <ac:spMk id="12294" creationId="{00000000-0000-0000-0000-000000000000}"/>
          </ac:spMkLst>
        </pc:spChg>
      </pc:sldChg>
      <pc:sldChg chg="modSp add del">
        <pc:chgData name="Trần Đại Dương" userId="6a2b82a2-7714-44e2-9a59-9118a768bcf1" providerId="ADAL" clId="{ED6A1666-D4F9-4AA4-BC58-82478211F637}" dt="2020-08-11T14:05:26.784" v="3397" actId="47"/>
        <pc:sldMkLst>
          <pc:docMk/>
          <pc:sldMk cId="2145095699" sldId="413"/>
        </pc:sldMkLst>
        <pc:spChg chg="mod">
          <ac:chgData name="Trần Đại Dương" userId="6a2b82a2-7714-44e2-9a59-9118a768bcf1" providerId="ADAL" clId="{ED6A1666-D4F9-4AA4-BC58-82478211F637}" dt="2020-08-11T13:51:47.318" v="3218"/>
          <ac:spMkLst>
            <pc:docMk/>
            <pc:sldMk cId="2145095699" sldId="413"/>
            <ac:spMk id="4" creationId="{55CF0301-522C-440C-82AA-9359EFFF95BA}"/>
          </ac:spMkLst>
        </pc:spChg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2145095699" sldId="413"/>
            <ac:spMk id="6" creationId="{86E7F283-EBE3-42A9-A708-657109625C09}"/>
          </ac:spMkLst>
        </pc:spChg>
      </pc:sldChg>
      <pc:sldChg chg="modSp add del mod">
        <pc:chgData name="Trần Đại Dương" userId="6a2b82a2-7714-44e2-9a59-9118a768bcf1" providerId="ADAL" clId="{ED6A1666-D4F9-4AA4-BC58-82478211F637}" dt="2020-08-11T13:48:13.696" v="3190" actId="47"/>
        <pc:sldMkLst>
          <pc:docMk/>
          <pc:sldMk cId="0" sldId="414"/>
        </pc:sldMkLst>
        <pc:spChg chg="mod">
          <ac:chgData name="Trần Đại Dương" userId="6a2b82a2-7714-44e2-9a59-9118a768bcf1" providerId="ADAL" clId="{ED6A1666-D4F9-4AA4-BC58-82478211F637}" dt="2020-08-11T13:29:45.735" v="2890"/>
          <ac:spMkLst>
            <pc:docMk/>
            <pc:sldMk cId="0" sldId="414"/>
            <ac:spMk id="2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3:29:45.735" v="2890"/>
          <ac:spMkLst>
            <pc:docMk/>
            <pc:sldMk cId="0" sldId="414"/>
            <ac:spMk id="3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3:29:48.046" v="2897" actId="27636"/>
          <ac:spMkLst>
            <pc:docMk/>
            <pc:sldMk cId="0" sldId="414"/>
            <ac:spMk id="12294" creationId="{00000000-0000-0000-0000-000000000000}"/>
          </ac:spMkLst>
        </pc:spChg>
      </pc:sldChg>
      <pc:sldChg chg="modSp add del">
        <pc:chgData name="Trần Đại Dương" userId="6a2b82a2-7714-44e2-9a59-9118a768bcf1" providerId="ADAL" clId="{ED6A1666-D4F9-4AA4-BC58-82478211F637}" dt="2020-08-11T14:04:16.373" v="3377" actId="47"/>
        <pc:sldMkLst>
          <pc:docMk/>
          <pc:sldMk cId="2572450253" sldId="414"/>
        </pc:sldMkLst>
        <pc:spChg chg="mod">
          <ac:chgData name="Trần Đại Dương" userId="6a2b82a2-7714-44e2-9a59-9118a768bcf1" providerId="ADAL" clId="{ED6A1666-D4F9-4AA4-BC58-82478211F637}" dt="2020-08-11T13:51:47.318" v="3218"/>
          <ac:spMkLst>
            <pc:docMk/>
            <pc:sldMk cId="2572450253" sldId="414"/>
            <ac:spMk id="4" creationId="{55CF0301-522C-440C-82AA-9359EFFF95BA}"/>
          </ac:spMkLst>
        </pc:spChg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2572450253" sldId="414"/>
            <ac:spMk id="6" creationId="{86E7F283-EBE3-42A9-A708-657109625C09}"/>
          </ac:spMkLst>
        </pc:spChg>
      </pc:sldChg>
      <pc:sldChg chg="modSp add del mod">
        <pc:chgData name="Trần Đại Dương" userId="6a2b82a2-7714-44e2-9a59-9118a768bcf1" providerId="ADAL" clId="{ED6A1666-D4F9-4AA4-BC58-82478211F637}" dt="2020-08-11T13:48:13.696" v="3190" actId="47"/>
        <pc:sldMkLst>
          <pc:docMk/>
          <pc:sldMk cId="0" sldId="415"/>
        </pc:sldMkLst>
        <pc:spChg chg="mod">
          <ac:chgData name="Trần Đại Dương" userId="6a2b82a2-7714-44e2-9a59-9118a768bcf1" providerId="ADAL" clId="{ED6A1666-D4F9-4AA4-BC58-82478211F637}" dt="2020-08-11T13:29:45.735" v="2890"/>
          <ac:spMkLst>
            <pc:docMk/>
            <pc:sldMk cId="0" sldId="415"/>
            <ac:spMk id="2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3:29:45.735" v="2890"/>
          <ac:spMkLst>
            <pc:docMk/>
            <pc:sldMk cId="0" sldId="415"/>
            <ac:spMk id="3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3:29:48.523" v="2898" actId="27636"/>
          <ac:spMkLst>
            <pc:docMk/>
            <pc:sldMk cId="0" sldId="415"/>
            <ac:spMk id="12294" creationId="{00000000-0000-0000-0000-000000000000}"/>
          </ac:spMkLst>
        </pc:spChg>
      </pc:sldChg>
      <pc:sldChg chg="modSp add del">
        <pc:chgData name="Trần Đại Dương" userId="6a2b82a2-7714-44e2-9a59-9118a768bcf1" providerId="ADAL" clId="{ED6A1666-D4F9-4AA4-BC58-82478211F637}" dt="2020-08-11T14:04:14.512" v="3376" actId="47"/>
        <pc:sldMkLst>
          <pc:docMk/>
          <pc:sldMk cId="438884019" sldId="415"/>
        </pc:sldMkLst>
        <pc:spChg chg="mod">
          <ac:chgData name="Trần Đại Dương" userId="6a2b82a2-7714-44e2-9a59-9118a768bcf1" providerId="ADAL" clId="{ED6A1666-D4F9-4AA4-BC58-82478211F637}" dt="2020-08-11T13:51:47.318" v="3218"/>
          <ac:spMkLst>
            <pc:docMk/>
            <pc:sldMk cId="438884019" sldId="415"/>
            <ac:spMk id="4" creationId="{3B26BEF5-B9A6-4A8C-8B3D-8A5BC4310D0F}"/>
          </ac:spMkLst>
        </pc:spChg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438884019" sldId="415"/>
            <ac:spMk id="6" creationId="{9E8ADA71-03F6-4C67-A22C-9607E4BCE081}"/>
          </ac:spMkLst>
        </pc:spChg>
      </pc:sldChg>
      <pc:sldChg chg="modSp add del">
        <pc:chgData name="Trần Đại Dương" userId="6a2b82a2-7714-44e2-9a59-9118a768bcf1" providerId="ADAL" clId="{ED6A1666-D4F9-4AA4-BC58-82478211F637}" dt="2020-08-11T13:48:13.696" v="3190" actId="47"/>
        <pc:sldMkLst>
          <pc:docMk/>
          <pc:sldMk cId="0" sldId="416"/>
        </pc:sldMkLst>
        <pc:spChg chg="mod">
          <ac:chgData name="Trần Đại Dương" userId="6a2b82a2-7714-44e2-9a59-9118a768bcf1" providerId="ADAL" clId="{ED6A1666-D4F9-4AA4-BC58-82478211F637}" dt="2020-08-11T13:29:45.735" v="2890"/>
          <ac:spMkLst>
            <pc:docMk/>
            <pc:sldMk cId="0" sldId="416"/>
            <ac:spMk id="2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3:29:45.735" v="2890"/>
          <ac:spMkLst>
            <pc:docMk/>
            <pc:sldMk cId="0" sldId="416"/>
            <ac:spMk id="3" creationId="{00000000-0000-0000-0000-000000000000}"/>
          </ac:spMkLst>
        </pc:spChg>
      </pc:sldChg>
      <pc:sldChg chg="modSp add del">
        <pc:chgData name="Trần Đại Dương" userId="6a2b82a2-7714-44e2-9a59-9118a768bcf1" providerId="ADAL" clId="{ED6A1666-D4F9-4AA4-BC58-82478211F637}" dt="2020-08-11T14:04:17.328" v="3378" actId="47"/>
        <pc:sldMkLst>
          <pc:docMk/>
          <pc:sldMk cId="2517385154" sldId="416"/>
        </pc:sldMkLst>
        <pc:spChg chg="mod">
          <ac:chgData name="Trần Đại Dương" userId="6a2b82a2-7714-44e2-9a59-9118a768bcf1" providerId="ADAL" clId="{ED6A1666-D4F9-4AA4-BC58-82478211F637}" dt="2020-08-11T13:51:47.318" v="3218"/>
          <ac:spMkLst>
            <pc:docMk/>
            <pc:sldMk cId="2517385154" sldId="416"/>
            <ac:spMk id="4" creationId="{3B26BEF5-B9A6-4A8C-8B3D-8A5BC4310D0F}"/>
          </ac:spMkLst>
        </pc:spChg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2517385154" sldId="416"/>
            <ac:spMk id="6" creationId="{9E8ADA71-03F6-4C67-A22C-9607E4BCE081}"/>
          </ac:spMkLst>
        </pc:spChg>
      </pc:sldChg>
      <pc:sldChg chg="modSp add del">
        <pc:chgData name="Trần Đại Dương" userId="6a2b82a2-7714-44e2-9a59-9118a768bcf1" providerId="ADAL" clId="{ED6A1666-D4F9-4AA4-BC58-82478211F637}" dt="2020-08-11T13:48:13.696" v="3190" actId="47"/>
        <pc:sldMkLst>
          <pc:docMk/>
          <pc:sldMk cId="1503096672" sldId="417"/>
        </pc:sldMkLst>
        <pc:spChg chg="mod">
          <ac:chgData name="Trần Đại Dương" userId="6a2b82a2-7714-44e2-9a59-9118a768bcf1" providerId="ADAL" clId="{ED6A1666-D4F9-4AA4-BC58-82478211F637}" dt="2020-08-11T13:29:45.735" v="2890"/>
          <ac:spMkLst>
            <pc:docMk/>
            <pc:sldMk cId="1503096672" sldId="417"/>
            <ac:spMk id="4" creationId="{D3F2803E-B0D0-4A6E-9595-AB2A20424C86}"/>
          </ac:spMkLst>
        </pc:spChg>
        <pc:spChg chg="mod">
          <ac:chgData name="Trần Đại Dương" userId="6a2b82a2-7714-44e2-9a59-9118a768bcf1" providerId="ADAL" clId="{ED6A1666-D4F9-4AA4-BC58-82478211F637}" dt="2020-08-11T13:29:45.735" v="2890"/>
          <ac:spMkLst>
            <pc:docMk/>
            <pc:sldMk cId="1503096672" sldId="417"/>
            <ac:spMk id="6" creationId="{1796205F-B9ED-4194-858D-011BF1B962B2}"/>
          </ac:spMkLst>
        </pc:spChg>
      </pc:sldChg>
      <pc:sldChg chg="modSp add del">
        <pc:chgData name="Trần Đại Dương" userId="6a2b82a2-7714-44e2-9a59-9118a768bcf1" providerId="ADAL" clId="{ED6A1666-D4F9-4AA4-BC58-82478211F637}" dt="2020-08-11T14:04:45.523" v="3388" actId="47"/>
        <pc:sldMkLst>
          <pc:docMk/>
          <pc:sldMk cId="3569145890" sldId="417"/>
        </pc:sldMkLst>
        <pc:spChg chg="mod">
          <ac:chgData name="Trần Đại Dương" userId="6a2b82a2-7714-44e2-9a59-9118a768bcf1" providerId="ADAL" clId="{ED6A1666-D4F9-4AA4-BC58-82478211F637}" dt="2020-08-11T13:51:47.318" v="3218"/>
          <ac:spMkLst>
            <pc:docMk/>
            <pc:sldMk cId="3569145890" sldId="417"/>
            <ac:spMk id="4" creationId="{55CF0301-522C-440C-82AA-9359EFFF95BA}"/>
          </ac:spMkLst>
        </pc:spChg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3569145890" sldId="417"/>
            <ac:spMk id="6" creationId="{86E7F283-EBE3-42A9-A708-657109625C09}"/>
          </ac:spMkLst>
        </pc:spChg>
      </pc:sldChg>
      <pc:sldChg chg="modSp add del">
        <pc:chgData name="Trần Đại Dương" userId="6a2b82a2-7714-44e2-9a59-9118a768bcf1" providerId="ADAL" clId="{ED6A1666-D4F9-4AA4-BC58-82478211F637}" dt="2020-08-11T13:48:13.696" v="3190" actId="47"/>
        <pc:sldMkLst>
          <pc:docMk/>
          <pc:sldMk cId="2145095699" sldId="418"/>
        </pc:sldMkLst>
        <pc:spChg chg="mod">
          <ac:chgData name="Trần Đại Dương" userId="6a2b82a2-7714-44e2-9a59-9118a768bcf1" providerId="ADAL" clId="{ED6A1666-D4F9-4AA4-BC58-82478211F637}" dt="2020-08-11T13:29:45.735" v="2890"/>
          <ac:spMkLst>
            <pc:docMk/>
            <pc:sldMk cId="2145095699" sldId="418"/>
            <ac:spMk id="4" creationId="{55CF0301-522C-440C-82AA-9359EFFF95BA}"/>
          </ac:spMkLst>
        </pc:spChg>
        <pc:spChg chg="mod">
          <ac:chgData name="Trần Đại Dương" userId="6a2b82a2-7714-44e2-9a59-9118a768bcf1" providerId="ADAL" clId="{ED6A1666-D4F9-4AA4-BC58-82478211F637}" dt="2020-08-11T13:29:45.735" v="2890"/>
          <ac:spMkLst>
            <pc:docMk/>
            <pc:sldMk cId="2145095699" sldId="418"/>
            <ac:spMk id="6" creationId="{86E7F283-EBE3-42A9-A708-657109625C09}"/>
          </ac:spMkLst>
        </pc:spChg>
      </pc:sldChg>
      <pc:sldChg chg="modSp add del">
        <pc:chgData name="Trần Đại Dương" userId="6a2b82a2-7714-44e2-9a59-9118a768bcf1" providerId="ADAL" clId="{ED6A1666-D4F9-4AA4-BC58-82478211F637}" dt="2020-08-11T14:04:46.673" v="3389" actId="47"/>
        <pc:sldMkLst>
          <pc:docMk/>
          <pc:sldMk cId="3735595510" sldId="418"/>
        </pc:sldMkLst>
        <pc:spChg chg="mod">
          <ac:chgData name="Trần Đại Dương" userId="6a2b82a2-7714-44e2-9a59-9118a768bcf1" providerId="ADAL" clId="{ED6A1666-D4F9-4AA4-BC58-82478211F637}" dt="2020-08-11T13:51:47.318" v="3218"/>
          <ac:spMkLst>
            <pc:docMk/>
            <pc:sldMk cId="3735595510" sldId="418"/>
            <ac:spMk id="4" creationId="{3B26BEF5-B9A6-4A8C-8B3D-8A5BC4310D0F}"/>
          </ac:spMkLst>
        </pc:spChg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3735595510" sldId="418"/>
            <ac:spMk id="6" creationId="{9E8ADA71-03F6-4C67-A22C-9607E4BCE081}"/>
          </ac:spMkLst>
        </pc:spChg>
      </pc:sldChg>
      <pc:sldChg chg="modSp add del mod">
        <pc:chgData name="Trần Đại Dương" userId="6a2b82a2-7714-44e2-9a59-9118a768bcf1" providerId="ADAL" clId="{ED6A1666-D4F9-4AA4-BC58-82478211F637}" dt="2020-08-11T13:48:13.696" v="3190" actId="47"/>
        <pc:sldMkLst>
          <pc:docMk/>
          <pc:sldMk cId="0" sldId="419"/>
        </pc:sldMkLst>
        <pc:spChg chg="mod">
          <ac:chgData name="Trần Đại Dương" userId="6a2b82a2-7714-44e2-9a59-9118a768bcf1" providerId="ADAL" clId="{ED6A1666-D4F9-4AA4-BC58-82478211F637}" dt="2020-08-11T13:29:45.735" v="2890"/>
          <ac:spMkLst>
            <pc:docMk/>
            <pc:sldMk cId="0" sldId="419"/>
            <ac:spMk id="2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3:29:45.735" v="2890"/>
          <ac:spMkLst>
            <pc:docMk/>
            <pc:sldMk cId="0" sldId="419"/>
            <ac:spMk id="3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3:29:50.122" v="2905" actId="27636"/>
          <ac:spMkLst>
            <pc:docMk/>
            <pc:sldMk cId="0" sldId="419"/>
            <ac:spMk id="12" creationId="{FCA59887-EF82-4603-99CB-DD47FCDB19F4}"/>
          </ac:spMkLst>
        </pc:spChg>
      </pc:sldChg>
      <pc:sldChg chg="modSp add del">
        <pc:chgData name="Trần Đại Dương" userId="6a2b82a2-7714-44e2-9a59-9118a768bcf1" providerId="ADAL" clId="{ED6A1666-D4F9-4AA4-BC58-82478211F637}" dt="2020-08-11T14:04:47.865" v="3390" actId="47"/>
        <pc:sldMkLst>
          <pc:docMk/>
          <pc:sldMk cId="379070111" sldId="419"/>
        </pc:sldMkLst>
        <pc:spChg chg="mod">
          <ac:chgData name="Trần Đại Dương" userId="6a2b82a2-7714-44e2-9a59-9118a768bcf1" providerId="ADAL" clId="{ED6A1666-D4F9-4AA4-BC58-82478211F637}" dt="2020-08-11T13:51:47.318" v="3218"/>
          <ac:spMkLst>
            <pc:docMk/>
            <pc:sldMk cId="379070111" sldId="419"/>
            <ac:spMk id="4" creationId="{3B26BEF5-B9A6-4A8C-8B3D-8A5BC4310D0F}"/>
          </ac:spMkLst>
        </pc:spChg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379070111" sldId="419"/>
            <ac:spMk id="6" creationId="{9E8ADA71-03F6-4C67-A22C-9607E4BCE081}"/>
          </ac:spMkLst>
        </pc:spChg>
      </pc:sldChg>
      <pc:sldChg chg="modSp add del">
        <pc:chgData name="Trần Đại Dương" userId="6a2b82a2-7714-44e2-9a59-9118a768bcf1" providerId="ADAL" clId="{ED6A1666-D4F9-4AA4-BC58-82478211F637}" dt="2020-08-11T14:04:54.389" v="3394" actId="47"/>
        <pc:sldMkLst>
          <pc:docMk/>
          <pc:sldMk cId="50798254" sldId="420"/>
        </pc:sldMkLst>
        <pc:spChg chg="mod">
          <ac:chgData name="Trần Đại Dương" userId="6a2b82a2-7714-44e2-9a59-9118a768bcf1" providerId="ADAL" clId="{ED6A1666-D4F9-4AA4-BC58-82478211F637}" dt="2020-08-11T13:51:47.318" v="3218"/>
          <ac:spMkLst>
            <pc:docMk/>
            <pc:sldMk cId="50798254" sldId="420"/>
            <ac:spMk id="4" creationId="{55CF0301-522C-440C-82AA-9359EFFF95BA}"/>
          </ac:spMkLst>
        </pc:spChg>
      </pc:sldChg>
      <pc:sldChg chg="modSp add del">
        <pc:chgData name="Trần Đại Dương" userId="6a2b82a2-7714-44e2-9a59-9118a768bcf1" providerId="ADAL" clId="{ED6A1666-D4F9-4AA4-BC58-82478211F637}" dt="2020-08-11T13:51:20.074" v="3217"/>
        <pc:sldMkLst>
          <pc:docMk/>
          <pc:sldMk cId="2271751591" sldId="420"/>
        </pc:sldMkLst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2271751591" sldId="420"/>
            <ac:spMk id="4" creationId="{55CF0301-522C-440C-82AA-9359EFFF95BA}"/>
          </ac:spMkLst>
        </pc:spChg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2271751591" sldId="420"/>
            <ac:spMk id="6" creationId="{86E7F283-EBE3-42A9-A708-657109625C09}"/>
          </ac:spMkLst>
        </pc:spChg>
      </pc:sldChg>
      <pc:sldChg chg="modSp add del">
        <pc:chgData name="Trần Đại Dương" userId="6a2b82a2-7714-44e2-9a59-9118a768bcf1" providerId="ADAL" clId="{ED6A1666-D4F9-4AA4-BC58-82478211F637}" dt="2020-08-11T13:48:13.696" v="3190" actId="47"/>
        <pc:sldMkLst>
          <pc:docMk/>
          <pc:sldMk cId="2572450253" sldId="420"/>
        </pc:sldMkLst>
        <pc:spChg chg="mod">
          <ac:chgData name="Trần Đại Dương" userId="6a2b82a2-7714-44e2-9a59-9118a768bcf1" providerId="ADAL" clId="{ED6A1666-D4F9-4AA4-BC58-82478211F637}" dt="2020-08-11T13:29:45.735" v="2890"/>
          <ac:spMkLst>
            <pc:docMk/>
            <pc:sldMk cId="2572450253" sldId="420"/>
            <ac:spMk id="4" creationId="{55CF0301-522C-440C-82AA-9359EFFF95BA}"/>
          </ac:spMkLst>
        </pc:spChg>
        <pc:spChg chg="mod">
          <ac:chgData name="Trần Đại Dương" userId="6a2b82a2-7714-44e2-9a59-9118a768bcf1" providerId="ADAL" clId="{ED6A1666-D4F9-4AA4-BC58-82478211F637}" dt="2020-08-11T13:29:45.735" v="2890"/>
          <ac:spMkLst>
            <pc:docMk/>
            <pc:sldMk cId="2572450253" sldId="420"/>
            <ac:spMk id="6" creationId="{86E7F283-EBE3-42A9-A708-657109625C09}"/>
          </ac:spMkLst>
        </pc:spChg>
      </pc:sldChg>
      <pc:sldChg chg="modSp add del">
        <pc:chgData name="Trần Đại Dương" userId="6a2b82a2-7714-44e2-9a59-9118a768bcf1" providerId="ADAL" clId="{ED6A1666-D4F9-4AA4-BC58-82478211F637}" dt="2020-08-11T13:48:13.696" v="3190" actId="47"/>
        <pc:sldMkLst>
          <pc:docMk/>
          <pc:sldMk cId="438884019" sldId="421"/>
        </pc:sldMkLst>
        <pc:spChg chg="mod">
          <ac:chgData name="Trần Đại Dương" userId="6a2b82a2-7714-44e2-9a59-9118a768bcf1" providerId="ADAL" clId="{ED6A1666-D4F9-4AA4-BC58-82478211F637}" dt="2020-08-11T13:29:45.735" v="2890"/>
          <ac:spMkLst>
            <pc:docMk/>
            <pc:sldMk cId="438884019" sldId="421"/>
            <ac:spMk id="4" creationId="{3B26BEF5-B9A6-4A8C-8B3D-8A5BC4310D0F}"/>
          </ac:spMkLst>
        </pc:spChg>
        <pc:spChg chg="mod">
          <ac:chgData name="Trần Đại Dương" userId="6a2b82a2-7714-44e2-9a59-9118a768bcf1" providerId="ADAL" clId="{ED6A1666-D4F9-4AA4-BC58-82478211F637}" dt="2020-08-11T13:29:45.735" v="2890"/>
          <ac:spMkLst>
            <pc:docMk/>
            <pc:sldMk cId="438884019" sldId="421"/>
            <ac:spMk id="6" creationId="{9E8ADA71-03F6-4C67-A22C-9607E4BCE081}"/>
          </ac:spMkLst>
        </pc:spChg>
      </pc:sldChg>
      <pc:sldChg chg="modSp add del">
        <pc:chgData name="Trần Đại Dương" userId="6a2b82a2-7714-44e2-9a59-9118a768bcf1" providerId="ADAL" clId="{ED6A1666-D4F9-4AA4-BC58-82478211F637}" dt="2020-08-11T13:48:13.696" v="3190" actId="47"/>
        <pc:sldMkLst>
          <pc:docMk/>
          <pc:sldMk cId="2517385154" sldId="422"/>
        </pc:sldMkLst>
        <pc:spChg chg="mod">
          <ac:chgData name="Trần Đại Dương" userId="6a2b82a2-7714-44e2-9a59-9118a768bcf1" providerId="ADAL" clId="{ED6A1666-D4F9-4AA4-BC58-82478211F637}" dt="2020-08-11T13:29:45.735" v="2890"/>
          <ac:spMkLst>
            <pc:docMk/>
            <pc:sldMk cId="2517385154" sldId="422"/>
            <ac:spMk id="4" creationId="{3B26BEF5-B9A6-4A8C-8B3D-8A5BC4310D0F}"/>
          </ac:spMkLst>
        </pc:spChg>
        <pc:spChg chg="mod">
          <ac:chgData name="Trần Đại Dương" userId="6a2b82a2-7714-44e2-9a59-9118a768bcf1" providerId="ADAL" clId="{ED6A1666-D4F9-4AA4-BC58-82478211F637}" dt="2020-08-11T13:29:45.735" v="2890"/>
          <ac:spMkLst>
            <pc:docMk/>
            <pc:sldMk cId="2517385154" sldId="422"/>
            <ac:spMk id="6" creationId="{9E8ADA71-03F6-4C67-A22C-9607E4BCE081}"/>
          </ac:spMkLst>
        </pc:spChg>
      </pc:sldChg>
      <pc:sldChg chg="modSp add del">
        <pc:chgData name="Trần Đại Dương" userId="6a2b82a2-7714-44e2-9a59-9118a768bcf1" providerId="ADAL" clId="{ED6A1666-D4F9-4AA4-BC58-82478211F637}" dt="2020-08-11T13:48:13.696" v="3190" actId="47"/>
        <pc:sldMkLst>
          <pc:docMk/>
          <pc:sldMk cId="3569145890" sldId="423"/>
        </pc:sldMkLst>
        <pc:spChg chg="mod">
          <ac:chgData name="Trần Đại Dương" userId="6a2b82a2-7714-44e2-9a59-9118a768bcf1" providerId="ADAL" clId="{ED6A1666-D4F9-4AA4-BC58-82478211F637}" dt="2020-08-11T13:29:45.735" v="2890"/>
          <ac:spMkLst>
            <pc:docMk/>
            <pc:sldMk cId="3569145890" sldId="423"/>
            <ac:spMk id="4" creationId="{55CF0301-522C-440C-82AA-9359EFFF95BA}"/>
          </ac:spMkLst>
        </pc:spChg>
        <pc:spChg chg="mod">
          <ac:chgData name="Trần Đại Dương" userId="6a2b82a2-7714-44e2-9a59-9118a768bcf1" providerId="ADAL" clId="{ED6A1666-D4F9-4AA4-BC58-82478211F637}" dt="2020-08-11T13:29:45.735" v="2890"/>
          <ac:spMkLst>
            <pc:docMk/>
            <pc:sldMk cId="3569145890" sldId="423"/>
            <ac:spMk id="6" creationId="{86E7F283-EBE3-42A9-A708-657109625C09}"/>
          </ac:spMkLst>
        </pc:spChg>
      </pc:sldChg>
      <pc:sldChg chg="modSp add del">
        <pc:chgData name="Trần Đại Dương" userId="6a2b82a2-7714-44e2-9a59-9118a768bcf1" providerId="ADAL" clId="{ED6A1666-D4F9-4AA4-BC58-82478211F637}" dt="2020-08-11T13:48:13.696" v="3190" actId="47"/>
        <pc:sldMkLst>
          <pc:docMk/>
          <pc:sldMk cId="3735595510" sldId="424"/>
        </pc:sldMkLst>
        <pc:spChg chg="mod">
          <ac:chgData name="Trần Đại Dương" userId="6a2b82a2-7714-44e2-9a59-9118a768bcf1" providerId="ADAL" clId="{ED6A1666-D4F9-4AA4-BC58-82478211F637}" dt="2020-08-11T13:29:45.735" v="2890"/>
          <ac:spMkLst>
            <pc:docMk/>
            <pc:sldMk cId="3735595510" sldId="424"/>
            <ac:spMk id="4" creationId="{3B26BEF5-B9A6-4A8C-8B3D-8A5BC4310D0F}"/>
          </ac:spMkLst>
        </pc:spChg>
        <pc:spChg chg="mod">
          <ac:chgData name="Trần Đại Dương" userId="6a2b82a2-7714-44e2-9a59-9118a768bcf1" providerId="ADAL" clId="{ED6A1666-D4F9-4AA4-BC58-82478211F637}" dt="2020-08-11T13:29:45.735" v="2890"/>
          <ac:spMkLst>
            <pc:docMk/>
            <pc:sldMk cId="3735595510" sldId="424"/>
            <ac:spMk id="6" creationId="{9E8ADA71-03F6-4C67-A22C-9607E4BCE081}"/>
          </ac:spMkLst>
        </pc:spChg>
      </pc:sldChg>
      <pc:sldChg chg="modSp add del">
        <pc:chgData name="Trần Đại Dương" userId="6a2b82a2-7714-44e2-9a59-9118a768bcf1" providerId="ADAL" clId="{ED6A1666-D4F9-4AA4-BC58-82478211F637}" dt="2020-08-11T13:48:13.696" v="3190" actId="47"/>
        <pc:sldMkLst>
          <pc:docMk/>
          <pc:sldMk cId="379070111" sldId="425"/>
        </pc:sldMkLst>
        <pc:spChg chg="mod">
          <ac:chgData name="Trần Đại Dương" userId="6a2b82a2-7714-44e2-9a59-9118a768bcf1" providerId="ADAL" clId="{ED6A1666-D4F9-4AA4-BC58-82478211F637}" dt="2020-08-11T13:29:45.735" v="2890"/>
          <ac:spMkLst>
            <pc:docMk/>
            <pc:sldMk cId="379070111" sldId="425"/>
            <ac:spMk id="4" creationId="{3B26BEF5-B9A6-4A8C-8B3D-8A5BC4310D0F}"/>
          </ac:spMkLst>
        </pc:spChg>
        <pc:spChg chg="mod">
          <ac:chgData name="Trần Đại Dương" userId="6a2b82a2-7714-44e2-9a59-9118a768bcf1" providerId="ADAL" clId="{ED6A1666-D4F9-4AA4-BC58-82478211F637}" dt="2020-08-11T13:29:45.735" v="2890"/>
          <ac:spMkLst>
            <pc:docMk/>
            <pc:sldMk cId="379070111" sldId="425"/>
            <ac:spMk id="6" creationId="{9E8ADA71-03F6-4C67-A22C-9607E4BCE081}"/>
          </ac:spMkLst>
        </pc:spChg>
      </pc:sldChg>
      <pc:sldChg chg="modSp add del">
        <pc:chgData name="Trần Đại Dương" userId="6a2b82a2-7714-44e2-9a59-9118a768bcf1" providerId="ADAL" clId="{ED6A1666-D4F9-4AA4-BC58-82478211F637}" dt="2020-08-11T14:16:26.778" v="3465" actId="47"/>
        <pc:sldMkLst>
          <pc:docMk/>
          <pc:sldMk cId="1203945343" sldId="426"/>
        </pc:sldMkLst>
        <pc:spChg chg="mod">
          <ac:chgData name="Trần Đại Dương" userId="6a2b82a2-7714-44e2-9a59-9118a768bcf1" providerId="ADAL" clId="{ED6A1666-D4F9-4AA4-BC58-82478211F637}" dt="2020-08-11T13:29:45.735" v="2890"/>
          <ac:spMkLst>
            <pc:docMk/>
            <pc:sldMk cId="1203945343" sldId="426"/>
            <ac:spMk id="4" creationId="{55CF0301-522C-440C-82AA-9359EFFF95BA}"/>
          </ac:spMkLst>
        </pc:spChg>
        <pc:spChg chg="mod">
          <ac:chgData name="Trần Đại Dương" userId="6a2b82a2-7714-44e2-9a59-9118a768bcf1" providerId="ADAL" clId="{ED6A1666-D4F9-4AA4-BC58-82478211F637}" dt="2020-08-11T13:29:45.735" v="2890"/>
          <ac:spMkLst>
            <pc:docMk/>
            <pc:sldMk cId="1203945343" sldId="426"/>
            <ac:spMk id="6" creationId="{86E7F283-EBE3-42A9-A708-657109625C09}"/>
          </ac:spMkLst>
        </pc:spChg>
      </pc:sldChg>
      <pc:sldChg chg="modSp new mod">
        <pc:chgData name="Trần Đại Dương" userId="6a2b82a2-7714-44e2-9a59-9118a768bcf1" providerId="ADAL" clId="{ED6A1666-D4F9-4AA4-BC58-82478211F637}" dt="2020-08-11T13:34:04.491" v="3153" actId="20577"/>
        <pc:sldMkLst>
          <pc:docMk/>
          <pc:sldMk cId="2956034471" sldId="427"/>
        </pc:sldMkLst>
        <pc:spChg chg="mod">
          <ac:chgData name="Trần Đại Dương" userId="6a2b82a2-7714-44e2-9a59-9118a768bcf1" providerId="ADAL" clId="{ED6A1666-D4F9-4AA4-BC58-82478211F637}" dt="2020-08-11T13:30:34.335" v="2928" actId="20577"/>
          <ac:spMkLst>
            <pc:docMk/>
            <pc:sldMk cId="2956034471" sldId="427"/>
            <ac:spMk id="2" creationId="{FF4ADB5A-6D9F-4526-B0E6-BF258F2FEC50}"/>
          </ac:spMkLst>
        </pc:spChg>
        <pc:spChg chg="mod">
          <ac:chgData name="Trần Đại Dương" userId="6a2b82a2-7714-44e2-9a59-9118a768bcf1" providerId="ADAL" clId="{ED6A1666-D4F9-4AA4-BC58-82478211F637}" dt="2020-08-11T13:34:04.491" v="3153" actId="20577"/>
          <ac:spMkLst>
            <pc:docMk/>
            <pc:sldMk cId="2956034471" sldId="427"/>
            <ac:spMk id="3" creationId="{1DC54F61-2DC6-46B1-8E1F-25C4925E4506}"/>
          </ac:spMkLst>
        </pc:spChg>
      </pc:sldChg>
      <pc:sldChg chg="modSp add mod">
        <pc:chgData name="Trần Đại Dương" userId="6a2b82a2-7714-44e2-9a59-9118a768bcf1" providerId="ADAL" clId="{ED6A1666-D4F9-4AA4-BC58-82478211F637}" dt="2020-08-11T13:34:00.816" v="3152" actId="207"/>
        <pc:sldMkLst>
          <pc:docMk/>
          <pc:sldMk cId="2615881017" sldId="428"/>
        </pc:sldMkLst>
        <pc:spChg chg="mod">
          <ac:chgData name="Trần Đại Dương" userId="6a2b82a2-7714-44e2-9a59-9118a768bcf1" providerId="ADAL" clId="{ED6A1666-D4F9-4AA4-BC58-82478211F637}" dt="2020-08-11T13:34:00.816" v="3152" actId="207"/>
          <ac:spMkLst>
            <pc:docMk/>
            <pc:sldMk cId="2615881017" sldId="428"/>
            <ac:spMk id="3" creationId="{1DC54F61-2DC6-46B1-8E1F-25C4925E4506}"/>
          </ac:spMkLst>
        </pc:spChg>
      </pc:sldChg>
      <pc:sldChg chg="delSp modSp add del mod">
        <pc:chgData name="Trần Đại Dương" userId="6a2b82a2-7714-44e2-9a59-9118a768bcf1" providerId="ADAL" clId="{ED6A1666-D4F9-4AA4-BC58-82478211F637}" dt="2020-08-11T14:08:15.709" v="3413" actId="113"/>
        <pc:sldMkLst>
          <pc:docMk/>
          <pc:sldMk cId="0" sldId="429"/>
        </pc:sldMkLst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0" sldId="429"/>
            <ac:spMk id="2" creationId="{00000000-0000-0000-0000-000000000000}"/>
          </ac:spMkLst>
        </pc:spChg>
        <pc:spChg chg="del mod">
          <ac:chgData name="Trần Đại Dương" userId="6a2b82a2-7714-44e2-9a59-9118a768bcf1" providerId="ADAL" clId="{ED6A1666-D4F9-4AA4-BC58-82478211F637}" dt="2020-08-11T14:01:54.442" v="3350" actId="478"/>
          <ac:spMkLst>
            <pc:docMk/>
            <pc:sldMk cId="0" sldId="429"/>
            <ac:spMk id="3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4:08:15.709" v="3413" actId="113"/>
          <ac:spMkLst>
            <pc:docMk/>
            <pc:sldMk cId="0" sldId="429"/>
            <ac:spMk id="12294" creationId="{00000000-0000-0000-0000-000000000000}"/>
          </ac:spMkLst>
        </pc:spChg>
      </pc:sldChg>
      <pc:sldChg chg="delSp modSp add del mod modNotesTx">
        <pc:chgData name="Trần Đại Dương" userId="6a2b82a2-7714-44e2-9a59-9118a768bcf1" providerId="ADAL" clId="{ED6A1666-D4F9-4AA4-BC58-82478211F637}" dt="2020-08-11T14:03:02.997" v="3368" actId="6549"/>
        <pc:sldMkLst>
          <pc:docMk/>
          <pc:sldMk cId="0" sldId="430"/>
        </pc:sldMkLst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0" sldId="430"/>
            <ac:spMk id="2" creationId="{00000000-0000-0000-0000-000000000000}"/>
          </ac:spMkLst>
        </pc:spChg>
        <pc:spChg chg="del mod">
          <ac:chgData name="Trần Đại Dương" userId="6a2b82a2-7714-44e2-9a59-9118a768bcf1" providerId="ADAL" clId="{ED6A1666-D4F9-4AA4-BC58-82478211F637}" dt="2020-08-11T14:02:00.075" v="3351" actId="478"/>
          <ac:spMkLst>
            <pc:docMk/>
            <pc:sldMk cId="0" sldId="430"/>
            <ac:spMk id="3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4:02:56.666" v="3367" actId="20577"/>
          <ac:spMkLst>
            <pc:docMk/>
            <pc:sldMk cId="0" sldId="430"/>
            <ac:spMk id="12294" creationId="{00000000-0000-0000-0000-000000000000}"/>
          </ac:spMkLst>
        </pc:spChg>
        <pc:picChg chg="mod">
          <ac:chgData name="Trần Đại Dương" userId="6a2b82a2-7714-44e2-9a59-9118a768bcf1" providerId="ADAL" clId="{ED6A1666-D4F9-4AA4-BC58-82478211F637}" dt="2020-08-11T14:02:12.421" v="3354" actId="1076"/>
          <ac:picMkLst>
            <pc:docMk/>
            <pc:sldMk cId="0" sldId="430"/>
            <ac:picMk id="8" creationId="{753A01A2-C030-4286-9CF2-FD7253C89D08}"/>
          </ac:picMkLst>
        </pc:picChg>
      </pc:sldChg>
      <pc:sldChg chg="delSp modSp add del mod modNotesTx">
        <pc:chgData name="Trần Đại Dương" userId="6a2b82a2-7714-44e2-9a59-9118a768bcf1" providerId="ADAL" clId="{ED6A1666-D4F9-4AA4-BC58-82478211F637}" dt="2020-08-11T14:10:36.222" v="3441" actId="478"/>
        <pc:sldMkLst>
          <pc:docMk/>
          <pc:sldMk cId="0" sldId="431"/>
        </pc:sldMkLst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0" sldId="431"/>
            <ac:spMk id="2" creationId="{00000000-0000-0000-0000-000000000000}"/>
          </ac:spMkLst>
        </pc:spChg>
        <pc:spChg chg="del mod">
          <ac:chgData name="Trần Đại Dương" userId="6a2b82a2-7714-44e2-9a59-9118a768bcf1" providerId="ADAL" clId="{ED6A1666-D4F9-4AA4-BC58-82478211F637}" dt="2020-08-11T14:10:36.222" v="3441" actId="478"/>
          <ac:spMkLst>
            <pc:docMk/>
            <pc:sldMk cId="0" sldId="431"/>
            <ac:spMk id="3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4:10:32.637" v="3440" actId="1076"/>
          <ac:spMkLst>
            <pc:docMk/>
            <pc:sldMk cId="0" sldId="431"/>
            <ac:spMk id="7" creationId="{D6AB0806-77D6-4BF7-894F-FD63F4E5666B}"/>
          </ac:spMkLst>
        </pc:spChg>
        <pc:spChg chg="mod">
          <ac:chgData name="Trần Đại Dương" userId="6a2b82a2-7714-44e2-9a59-9118a768bcf1" providerId="ADAL" clId="{ED6A1666-D4F9-4AA4-BC58-82478211F637}" dt="2020-08-11T14:10:25.255" v="3439" actId="14100"/>
          <ac:spMkLst>
            <pc:docMk/>
            <pc:sldMk cId="0" sldId="431"/>
            <ac:spMk id="12294" creationId="{00000000-0000-0000-0000-000000000000}"/>
          </ac:spMkLst>
        </pc:spChg>
        <pc:picChg chg="mod">
          <ac:chgData name="Trần Đại Dương" userId="6a2b82a2-7714-44e2-9a59-9118a768bcf1" providerId="ADAL" clId="{ED6A1666-D4F9-4AA4-BC58-82478211F637}" dt="2020-08-11T14:06:52.063" v="3404" actId="14100"/>
          <ac:picMkLst>
            <pc:docMk/>
            <pc:sldMk cId="0" sldId="431"/>
            <ac:picMk id="6" creationId="{16F40EEC-823C-4435-9E07-4C75BCA12A50}"/>
          </ac:picMkLst>
        </pc:picChg>
      </pc:sldChg>
      <pc:sldChg chg="delSp modSp add del mod modNotesTx">
        <pc:chgData name="Trần Đại Dương" userId="6a2b82a2-7714-44e2-9a59-9118a768bcf1" providerId="ADAL" clId="{ED6A1666-D4F9-4AA4-BC58-82478211F637}" dt="2020-08-11T14:11:44.902" v="3455" actId="20577"/>
        <pc:sldMkLst>
          <pc:docMk/>
          <pc:sldMk cId="0" sldId="432"/>
        </pc:sldMkLst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0" sldId="432"/>
            <ac:spMk id="2" creationId="{00000000-0000-0000-0000-000000000000}"/>
          </ac:spMkLst>
        </pc:spChg>
        <pc:spChg chg="del mod">
          <ac:chgData name="Trần Đại Dương" userId="6a2b82a2-7714-44e2-9a59-9118a768bcf1" providerId="ADAL" clId="{ED6A1666-D4F9-4AA4-BC58-82478211F637}" dt="2020-08-11T14:08:32.591" v="3414" actId="478"/>
          <ac:spMkLst>
            <pc:docMk/>
            <pc:sldMk cId="0" sldId="432"/>
            <ac:spMk id="3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4:11:23.950" v="3454" actId="123"/>
          <ac:spMkLst>
            <pc:docMk/>
            <pc:sldMk cId="0" sldId="432"/>
            <ac:spMk id="12294" creationId="{00000000-0000-0000-0000-000000000000}"/>
          </ac:spMkLst>
        </pc:spChg>
      </pc:sldChg>
      <pc:sldChg chg="delSp modSp add del mod modNotesTx">
        <pc:chgData name="Trần Đại Dương" userId="6a2b82a2-7714-44e2-9a59-9118a768bcf1" providerId="ADAL" clId="{ED6A1666-D4F9-4AA4-BC58-82478211F637}" dt="2020-08-11T14:09:49.601" v="3433" actId="14100"/>
        <pc:sldMkLst>
          <pc:docMk/>
          <pc:sldMk cId="0" sldId="433"/>
        </pc:sldMkLst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0" sldId="433"/>
            <ac:spMk id="2" creationId="{00000000-0000-0000-0000-000000000000}"/>
          </ac:spMkLst>
        </pc:spChg>
        <pc:spChg chg="del mod">
          <ac:chgData name="Trần Đại Dương" userId="6a2b82a2-7714-44e2-9a59-9118a768bcf1" providerId="ADAL" clId="{ED6A1666-D4F9-4AA4-BC58-82478211F637}" dt="2020-08-11T14:08:46.141" v="3415" actId="478"/>
          <ac:spMkLst>
            <pc:docMk/>
            <pc:sldMk cId="0" sldId="433"/>
            <ac:spMk id="3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4:09:49.601" v="3433" actId="14100"/>
          <ac:spMkLst>
            <pc:docMk/>
            <pc:sldMk cId="0" sldId="433"/>
            <ac:spMk id="12294" creationId="{00000000-0000-0000-0000-000000000000}"/>
          </ac:spMkLst>
        </pc:spChg>
        <pc:picChg chg="mod">
          <ac:chgData name="Trần Đại Dương" userId="6a2b82a2-7714-44e2-9a59-9118a768bcf1" providerId="ADAL" clId="{ED6A1666-D4F9-4AA4-BC58-82478211F637}" dt="2020-08-11T14:09:18.815" v="3425" actId="1076"/>
          <ac:picMkLst>
            <pc:docMk/>
            <pc:sldMk cId="0" sldId="433"/>
            <ac:picMk id="10" creationId="{857104B9-FAA5-4041-A3BC-846683532FBF}"/>
          </ac:picMkLst>
        </pc:picChg>
      </pc:sldChg>
      <pc:sldChg chg="modSp add del mod">
        <pc:chgData name="Trần Đại Dương" userId="6a2b82a2-7714-44e2-9a59-9118a768bcf1" providerId="ADAL" clId="{ED6A1666-D4F9-4AA4-BC58-82478211F637}" dt="2020-08-11T14:18:33.504" v="3471" actId="47"/>
        <pc:sldMkLst>
          <pc:docMk/>
          <pc:sldMk cId="0" sldId="434"/>
        </pc:sldMkLst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0" sldId="434"/>
            <ac:spMk id="2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3:51:47.318" v="3218"/>
          <ac:spMkLst>
            <pc:docMk/>
            <pc:sldMk cId="0" sldId="434"/>
            <ac:spMk id="3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3:51:50.249" v="3233" actId="27636"/>
          <ac:spMkLst>
            <pc:docMk/>
            <pc:sldMk cId="0" sldId="434"/>
            <ac:spMk id="12" creationId="{FCA59887-EF82-4603-99CB-DD47FCDB19F4}"/>
          </ac:spMkLst>
        </pc:spChg>
      </pc:sldChg>
      <pc:sldChg chg="modSp add del">
        <pc:chgData name="Trần Đại Dương" userId="6a2b82a2-7714-44e2-9a59-9118a768bcf1" providerId="ADAL" clId="{ED6A1666-D4F9-4AA4-BC58-82478211F637}" dt="2020-08-11T14:18:46.327" v="3477" actId="47"/>
        <pc:sldMkLst>
          <pc:docMk/>
          <pc:sldMk cId="2230596215" sldId="435"/>
        </pc:sldMkLst>
        <pc:spChg chg="mod">
          <ac:chgData name="Trần Đại Dương" userId="6a2b82a2-7714-44e2-9a59-9118a768bcf1" providerId="ADAL" clId="{ED6A1666-D4F9-4AA4-BC58-82478211F637}" dt="2020-08-11T13:51:47.318" v="3218"/>
          <ac:spMkLst>
            <pc:docMk/>
            <pc:sldMk cId="2230596215" sldId="435"/>
            <ac:spMk id="3" creationId="{00000000-0000-0000-0000-000000000000}"/>
          </ac:spMkLst>
        </pc:spChg>
      </pc:sldChg>
      <pc:sldChg chg="modSp add del">
        <pc:chgData name="Trần Đại Dương" userId="6a2b82a2-7714-44e2-9a59-9118a768bcf1" providerId="ADAL" clId="{ED6A1666-D4F9-4AA4-BC58-82478211F637}" dt="2020-08-11T13:51:20.074" v="3217"/>
        <pc:sldMkLst>
          <pc:docMk/>
          <pc:sldMk cId="3939741264" sldId="435"/>
        </pc:sldMkLst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3939741264" sldId="435"/>
            <ac:spMk id="2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3939741264" sldId="435"/>
            <ac:spMk id="3" creationId="{00000000-0000-0000-0000-000000000000}"/>
          </ac:spMkLst>
        </pc:spChg>
      </pc:sldChg>
      <pc:sldChg chg="modSp add del">
        <pc:chgData name="Trần Đại Dương" userId="6a2b82a2-7714-44e2-9a59-9118a768bcf1" providerId="ADAL" clId="{ED6A1666-D4F9-4AA4-BC58-82478211F637}" dt="2020-08-11T14:16:20.463" v="3463" actId="47"/>
        <pc:sldMkLst>
          <pc:docMk/>
          <pc:sldMk cId="1179255411" sldId="436"/>
        </pc:sldMkLst>
        <pc:spChg chg="mod">
          <ac:chgData name="Trần Đại Dương" userId="6a2b82a2-7714-44e2-9a59-9118a768bcf1" providerId="ADAL" clId="{ED6A1666-D4F9-4AA4-BC58-82478211F637}" dt="2020-08-11T13:51:47.318" v="3218"/>
          <ac:spMkLst>
            <pc:docMk/>
            <pc:sldMk cId="1179255411" sldId="436"/>
            <ac:spMk id="3" creationId="{00000000-0000-0000-0000-000000000000}"/>
          </ac:spMkLst>
        </pc:spChg>
      </pc:sldChg>
      <pc:sldChg chg="modSp add del">
        <pc:chgData name="Trần Đại Dương" userId="6a2b82a2-7714-44e2-9a59-9118a768bcf1" providerId="ADAL" clId="{ED6A1666-D4F9-4AA4-BC58-82478211F637}" dt="2020-08-11T13:51:20.074" v="3217"/>
        <pc:sldMkLst>
          <pc:docMk/>
          <pc:sldMk cId="2464642499" sldId="436"/>
        </pc:sldMkLst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2464642499" sldId="436"/>
            <ac:spMk id="2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2464642499" sldId="436"/>
            <ac:spMk id="3" creationId="{00000000-0000-0000-0000-000000000000}"/>
          </ac:spMkLst>
        </pc:spChg>
      </pc:sldChg>
      <pc:sldChg chg="modSp add del">
        <pc:chgData name="Trần Đại Dương" userId="6a2b82a2-7714-44e2-9a59-9118a768bcf1" providerId="ADAL" clId="{ED6A1666-D4F9-4AA4-BC58-82478211F637}" dt="2020-08-11T14:16:25.392" v="3464" actId="47"/>
        <pc:sldMkLst>
          <pc:docMk/>
          <pc:sldMk cId="0" sldId="437"/>
        </pc:sldMkLst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0" sldId="437"/>
            <ac:spMk id="2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3:51:47.318" v="3218"/>
          <ac:spMkLst>
            <pc:docMk/>
            <pc:sldMk cId="0" sldId="437"/>
            <ac:spMk id="3" creationId="{00000000-0000-0000-0000-000000000000}"/>
          </ac:spMkLst>
        </pc:spChg>
      </pc:sldChg>
      <pc:sldChg chg="modSp add">
        <pc:chgData name="Trần Đại Dương" userId="6a2b82a2-7714-44e2-9a59-9118a768bcf1" providerId="ADAL" clId="{ED6A1666-D4F9-4AA4-BC58-82478211F637}" dt="2020-08-11T14:00:06.685" v="3345" actId="207"/>
        <pc:sldMkLst>
          <pc:docMk/>
          <pc:sldMk cId="4205036899" sldId="438"/>
        </pc:sldMkLst>
        <pc:spChg chg="mod">
          <ac:chgData name="Trần Đại Dương" userId="6a2b82a2-7714-44e2-9a59-9118a768bcf1" providerId="ADAL" clId="{ED6A1666-D4F9-4AA4-BC58-82478211F637}" dt="2020-08-11T14:00:06.685" v="3345" actId="207"/>
          <ac:spMkLst>
            <pc:docMk/>
            <pc:sldMk cId="4205036899" sldId="438"/>
            <ac:spMk id="3" creationId="{1DC54F61-2DC6-46B1-8E1F-25C4925E4506}"/>
          </ac:spMkLst>
        </pc:spChg>
      </pc:sldChg>
      <pc:sldChg chg="modSp add">
        <pc:chgData name="Trần Đại Dương" userId="6a2b82a2-7714-44e2-9a59-9118a768bcf1" providerId="ADAL" clId="{ED6A1666-D4F9-4AA4-BC58-82478211F637}" dt="2020-08-11T14:15:12.433" v="3459" actId="207"/>
        <pc:sldMkLst>
          <pc:docMk/>
          <pc:sldMk cId="3904073125" sldId="439"/>
        </pc:sldMkLst>
        <pc:spChg chg="mod">
          <ac:chgData name="Trần Đại Dương" userId="6a2b82a2-7714-44e2-9a59-9118a768bcf1" providerId="ADAL" clId="{ED6A1666-D4F9-4AA4-BC58-82478211F637}" dt="2020-08-11T14:15:12.433" v="3459" actId="207"/>
          <ac:spMkLst>
            <pc:docMk/>
            <pc:sldMk cId="3904073125" sldId="439"/>
            <ac:spMk id="3" creationId="{1DC54F61-2DC6-46B1-8E1F-25C4925E4506}"/>
          </ac:spMkLst>
        </pc:spChg>
      </pc:sldChg>
      <pc:sldChg chg="addSp modSp new mod">
        <pc:chgData name="Trần Đại Dương" userId="6a2b82a2-7714-44e2-9a59-9118a768bcf1" providerId="ADAL" clId="{ED6A1666-D4F9-4AA4-BC58-82478211F637}" dt="2020-08-11T15:47:25.040" v="5508" actId="20577"/>
        <pc:sldMkLst>
          <pc:docMk/>
          <pc:sldMk cId="1254163410" sldId="440"/>
        </pc:sldMkLst>
        <pc:spChg chg="mod">
          <ac:chgData name="Trần Đại Dương" userId="6a2b82a2-7714-44e2-9a59-9118a768bcf1" providerId="ADAL" clId="{ED6A1666-D4F9-4AA4-BC58-82478211F637}" dt="2020-08-11T15:47:25.040" v="5508" actId="20577"/>
          <ac:spMkLst>
            <pc:docMk/>
            <pc:sldMk cId="1254163410" sldId="440"/>
            <ac:spMk id="2" creationId="{65BA3C29-6E11-4E60-8CE5-07E43BBE5C38}"/>
          </ac:spMkLst>
        </pc:spChg>
        <pc:spChg chg="mod">
          <ac:chgData name="Trần Đại Dương" userId="6a2b82a2-7714-44e2-9a59-9118a768bcf1" providerId="ADAL" clId="{ED6A1666-D4F9-4AA4-BC58-82478211F637}" dt="2020-08-11T14:55:40.492" v="3761" actId="20577"/>
          <ac:spMkLst>
            <pc:docMk/>
            <pc:sldMk cId="1254163410" sldId="440"/>
            <ac:spMk id="3" creationId="{73D3654B-AA34-40C3-B986-26F25AEFF26E}"/>
          </ac:spMkLst>
        </pc:spChg>
        <pc:picChg chg="add mod modCrop">
          <ac:chgData name="Trần Đại Dương" userId="6a2b82a2-7714-44e2-9a59-9118a768bcf1" providerId="ADAL" clId="{ED6A1666-D4F9-4AA4-BC58-82478211F637}" dt="2020-08-11T14:46:14.396" v="3597" actId="1036"/>
          <ac:picMkLst>
            <pc:docMk/>
            <pc:sldMk cId="1254163410" sldId="440"/>
            <ac:picMk id="5" creationId="{6F1883CF-A91B-4DC3-9D9D-820A8A7B832D}"/>
          </ac:picMkLst>
        </pc:picChg>
      </pc:sldChg>
      <pc:sldChg chg="addSp delSp modSp add mod modNotesTx">
        <pc:chgData name="Trần Đại Dương" userId="6a2b82a2-7714-44e2-9a59-9118a768bcf1" providerId="ADAL" clId="{ED6A1666-D4F9-4AA4-BC58-82478211F637}" dt="2020-08-11T15:47:55.048" v="5644" actId="20577"/>
        <pc:sldMkLst>
          <pc:docMk/>
          <pc:sldMk cId="917909277" sldId="441"/>
        </pc:sldMkLst>
        <pc:spChg chg="mod">
          <ac:chgData name="Trần Đại Dương" userId="6a2b82a2-7714-44e2-9a59-9118a768bcf1" providerId="ADAL" clId="{ED6A1666-D4F9-4AA4-BC58-82478211F637}" dt="2020-08-11T15:47:19.693" v="5506" actId="20577"/>
          <ac:spMkLst>
            <pc:docMk/>
            <pc:sldMk cId="917909277" sldId="441"/>
            <ac:spMk id="2" creationId="{65BA3C29-6E11-4E60-8CE5-07E43BBE5C38}"/>
          </ac:spMkLst>
        </pc:spChg>
        <pc:spChg chg="mod">
          <ac:chgData name="Trần Đại Dương" userId="6a2b82a2-7714-44e2-9a59-9118a768bcf1" providerId="ADAL" clId="{ED6A1666-D4F9-4AA4-BC58-82478211F637}" dt="2020-08-11T15:21:22.153" v="4068" actId="14100"/>
          <ac:spMkLst>
            <pc:docMk/>
            <pc:sldMk cId="917909277" sldId="441"/>
            <ac:spMk id="3" creationId="{73D3654B-AA34-40C3-B986-26F25AEFF26E}"/>
          </ac:spMkLst>
        </pc:spChg>
        <pc:picChg chg="del">
          <ac:chgData name="Trần Đại Dương" userId="6a2b82a2-7714-44e2-9a59-9118a768bcf1" providerId="ADAL" clId="{ED6A1666-D4F9-4AA4-BC58-82478211F637}" dt="2020-08-11T15:14:51.049" v="3963" actId="478"/>
          <ac:picMkLst>
            <pc:docMk/>
            <pc:sldMk cId="917909277" sldId="441"/>
            <ac:picMk id="5" creationId="{6F1883CF-A91B-4DC3-9D9D-820A8A7B832D}"/>
          </ac:picMkLst>
        </pc:picChg>
        <pc:picChg chg="add mod">
          <ac:chgData name="Trần Đại Dương" userId="6a2b82a2-7714-44e2-9a59-9118a768bcf1" providerId="ADAL" clId="{ED6A1666-D4F9-4AA4-BC58-82478211F637}" dt="2020-08-11T15:18:21.180" v="3967" actId="1076"/>
          <ac:picMkLst>
            <pc:docMk/>
            <pc:sldMk cId="917909277" sldId="441"/>
            <ac:picMk id="7" creationId="{F0AB983B-2458-48ED-934A-D65FA7B64375}"/>
          </ac:picMkLst>
        </pc:picChg>
      </pc:sldChg>
      <pc:sldChg chg="addSp delSp modSp add mod modNotesTx">
        <pc:chgData name="Trần Đại Dương" userId="6a2b82a2-7714-44e2-9a59-9118a768bcf1" providerId="ADAL" clId="{ED6A1666-D4F9-4AA4-BC58-82478211F637}" dt="2020-08-11T15:47:10.123" v="5502" actId="20577"/>
        <pc:sldMkLst>
          <pc:docMk/>
          <pc:sldMk cId="3619950786" sldId="442"/>
        </pc:sldMkLst>
        <pc:spChg chg="mod">
          <ac:chgData name="Trần Đại Dương" userId="6a2b82a2-7714-44e2-9a59-9118a768bcf1" providerId="ADAL" clId="{ED6A1666-D4F9-4AA4-BC58-82478211F637}" dt="2020-08-11T15:47:10.123" v="5502" actId="20577"/>
          <ac:spMkLst>
            <pc:docMk/>
            <pc:sldMk cId="3619950786" sldId="442"/>
            <ac:spMk id="2" creationId="{65BA3C29-6E11-4E60-8CE5-07E43BBE5C38}"/>
          </ac:spMkLst>
        </pc:spChg>
        <pc:spChg chg="del mod">
          <ac:chgData name="Trần Đại Dương" userId="6a2b82a2-7714-44e2-9a59-9118a768bcf1" providerId="ADAL" clId="{ED6A1666-D4F9-4AA4-BC58-82478211F637}" dt="2020-08-11T15:26:51.688" v="4092" actId="478"/>
          <ac:spMkLst>
            <pc:docMk/>
            <pc:sldMk cId="3619950786" sldId="442"/>
            <ac:spMk id="3" creationId="{73D3654B-AA34-40C3-B986-26F25AEFF26E}"/>
          </ac:spMkLst>
        </pc:spChg>
        <pc:spChg chg="add del mod">
          <ac:chgData name="Trần Đại Dương" userId="6a2b82a2-7714-44e2-9a59-9118a768bcf1" providerId="ADAL" clId="{ED6A1666-D4F9-4AA4-BC58-82478211F637}" dt="2020-08-11T15:26:56.406" v="4093" actId="478"/>
          <ac:spMkLst>
            <pc:docMk/>
            <pc:sldMk cId="3619950786" sldId="442"/>
            <ac:spMk id="8" creationId="{59EAAC0E-4B10-43D2-AF87-15FE709B4E06}"/>
          </ac:spMkLst>
        </pc:spChg>
        <pc:picChg chg="add mod">
          <ac:chgData name="Trần Đại Dương" userId="6a2b82a2-7714-44e2-9a59-9118a768bcf1" providerId="ADAL" clId="{ED6A1666-D4F9-4AA4-BC58-82478211F637}" dt="2020-08-11T15:34:27.660" v="4900" actId="1076"/>
          <ac:picMkLst>
            <pc:docMk/>
            <pc:sldMk cId="3619950786" sldId="442"/>
            <ac:picMk id="6" creationId="{90824334-9658-44A1-979B-84501D4B763F}"/>
          </ac:picMkLst>
        </pc:picChg>
        <pc:picChg chg="del">
          <ac:chgData name="Trần Đại Dương" userId="6a2b82a2-7714-44e2-9a59-9118a768bcf1" providerId="ADAL" clId="{ED6A1666-D4F9-4AA4-BC58-82478211F637}" dt="2020-08-11T15:27:01.904" v="4095" actId="478"/>
          <ac:picMkLst>
            <pc:docMk/>
            <pc:sldMk cId="3619950786" sldId="442"/>
            <ac:picMk id="7" creationId="{F0AB983B-2458-48ED-934A-D65FA7B64375}"/>
          </ac:picMkLst>
        </pc:picChg>
      </pc:sldChg>
      <pc:sldChg chg="addSp delSp modSp add mod">
        <pc:chgData name="Trần Đại Dương" userId="6a2b82a2-7714-44e2-9a59-9118a768bcf1" providerId="ADAL" clId="{ED6A1666-D4F9-4AA4-BC58-82478211F637}" dt="2020-08-11T15:47:14.516" v="5504" actId="20577"/>
        <pc:sldMkLst>
          <pc:docMk/>
          <pc:sldMk cId="381544604" sldId="443"/>
        </pc:sldMkLst>
        <pc:spChg chg="mod">
          <ac:chgData name="Trần Đại Dương" userId="6a2b82a2-7714-44e2-9a59-9118a768bcf1" providerId="ADAL" clId="{ED6A1666-D4F9-4AA4-BC58-82478211F637}" dt="2020-08-11T15:47:14.516" v="5504" actId="20577"/>
          <ac:spMkLst>
            <pc:docMk/>
            <pc:sldMk cId="381544604" sldId="443"/>
            <ac:spMk id="2" creationId="{65BA3C29-6E11-4E60-8CE5-07E43BBE5C38}"/>
          </ac:spMkLst>
        </pc:spChg>
        <pc:spChg chg="mod">
          <ac:chgData name="Trần Đại Dương" userId="6a2b82a2-7714-44e2-9a59-9118a768bcf1" providerId="ADAL" clId="{ED6A1666-D4F9-4AA4-BC58-82478211F637}" dt="2020-08-11T15:46:43.635" v="5493" actId="14100"/>
          <ac:spMkLst>
            <pc:docMk/>
            <pc:sldMk cId="381544604" sldId="443"/>
            <ac:spMk id="3" creationId="{73D3654B-AA34-40C3-B986-26F25AEFF26E}"/>
          </ac:spMkLst>
        </pc:spChg>
        <pc:picChg chg="add mod ord">
          <ac:chgData name="Trần Đại Dương" userId="6a2b82a2-7714-44e2-9a59-9118a768bcf1" providerId="ADAL" clId="{ED6A1666-D4F9-4AA4-BC58-82478211F637}" dt="2020-08-11T15:46:47.518" v="5494" actId="167"/>
          <ac:picMkLst>
            <pc:docMk/>
            <pc:sldMk cId="381544604" sldId="443"/>
            <ac:picMk id="6" creationId="{D871A14C-1632-4399-A9EE-370D98B26C9E}"/>
          </ac:picMkLst>
        </pc:picChg>
        <pc:picChg chg="del">
          <ac:chgData name="Trần Đại Dương" userId="6a2b82a2-7714-44e2-9a59-9118a768bcf1" providerId="ADAL" clId="{ED6A1666-D4F9-4AA4-BC58-82478211F637}" dt="2020-08-11T15:35:52.903" v="4936" actId="478"/>
          <ac:picMkLst>
            <pc:docMk/>
            <pc:sldMk cId="381544604" sldId="443"/>
            <ac:picMk id="7" creationId="{F0AB983B-2458-48ED-934A-D65FA7B64375}"/>
          </ac:picMkLst>
        </pc:picChg>
      </pc:sldChg>
      <pc:sldChg chg="delSp add del mod">
        <pc:chgData name="Trần Đại Dương" userId="6a2b82a2-7714-44e2-9a59-9118a768bcf1" providerId="ADAL" clId="{ED6A1666-D4F9-4AA4-BC58-82478211F637}" dt="2020-08-11T15:35:22.857" v="4903" actId="47"/>
        <pc:sldMkLst>
          <pc:docMk/>
          <pc:sldMk cId="3579298000" sldId="443"/>
        </pc:sldMkLst>
        <pc:picChg chg="del">
          <ac:chgData name="Trần Đại Dương" userId="6a2b82a2-7714-44e2-9a59-9118a768bcf1" providerId="ADAL" clId="{ED6A1666-D4F9-4AA4-BC58-82478211F637}" dt="2020-08-11T15:35:15.189" v="4902" actId="478"/>
          <ac:picMkLst>
            <pc:docMk/>
            <pc:sldMk cId="3579298000" sldId="443"/>
            <ac:picMk id="6" creationId="{90824334-9658-44A1-979B-84501D4B763F}"/>
          </ac:picMkLst>
        </pc:picChg>
      </pc:sldChg>
      <pc:sldChg chg="addSp delSp modSp add mod">
        <pc:chgData name="Trần Đại Dương" userId="6a2b82a2-7714-44e2-9a59-9118a768bcf1" providerId="ADAL" clId="{ED6A1666-D4F9-4AA4-BC58-82478211F637}" dt="2020-08-11T15:47:05.097" v="5500" actId="20577"/>
        <pc:sldMkLst>
          <pc:docMk/>
          <pc:sldMk cId="1038619381" sldId="444"/>
        </pc:sldMkLst>
        <pc:spChg chg="mod">
          <ac:chgData name="Trần Đại Dương" userId="6a2b82a2-7714-44e2-9a59-9118a768bcf1" providerId="ADAL" clId="{ED6A1666-D4F9-4AA4-BC58-82478211F637}" dt="2020-08-11T15:47:05.097" v="5500" actId="20577"/>
          <ac:spMkLst>
            <pc:docMk/>
            <pc:sldMk cId="1038619381" sldId="444"/>
            <ac:spMk id="2" creationId="{65BA3C29-6E11-4E60-8CE5-07E43BBE5C38}"/>
          </ac:spMkLst>
        </pc:spChg>
        <pc:spChg chg="mod">
          <ac:chgData name="Trần Đại Dương" userId="6a2b82a2-7714-44e2-9a59-9118a768bcf1" providerId="ADAL" clId="{ED6A1666-D4F9-4AA4-BC58-82478211F637}" dt="2020-08-11T15:41:07.027" v="5473" actId="5793"/>
          <ac:spMkLst>
            <pc:docMk/>
            <pc:sldMk cId="1038619381" sldId="444"/>
            <ac:spMk id="3" creationId="{73D3654B-AA34-40C3-B986-26F25AEFF26E}"/>
          </ac:spMkLst>
        </pc:spChg>
        <pc:picChg chg="add mod">
          <ac:chgData name="Trần Đại Dương" userId="6a2b82a2-7714-44e2-9a59-9118a768bcf1" providerId="ADAL" clId="{ED6A1666-D4F9-4AA4-BC58-82478211F637}" dt="2020-08-11T15:46:16.746" v="5490" actId="1076"/>
          <ac:picMkLst>
            <pc:docMk/>
            <pc:sldMk cId="1038619381" sldId="444"/>
            <ac:picMk id="5" creationId="{F92C9D77-06E1-45FF-BEDB-D8C6CA877AB6}"/>
          </ac:picMkLst>
        </pc:picChg>
        <pc:picChg chg="del">
          <ac:chgData name="Trần Đại Dương" userId="6a2b82a2-7714-44e2-9a59-9118a768bcf1" providerId="ADAL" clId="{ED6A1666-D4F9-4AA4-BC58-82478211F637}" dt="2020-08-11T15:42:58.113" v="5475" actId="478"/>
          <ac:picMkLst>
            <pc:docMk/>
            <pc:sldMk cId="1038619381" sldId="444"/>
            <ac:picMk id="6" creationId="{D871A14C-1632-4399-A9EE-370D98B26C9E}"/>
          </ac:picMkLst>
        </pc:picChg>
        <pc:picChg chg="add mod">
          <ac:chgData name="Trần Đại Dương" userId="6a2b82a2-7714-44e2-9a59-9118a768bcf1" providerId="ADAL" clId="{ED6A1666-D4F9-4AA4-BC58-82478211F637}" dt="2020-08-11T15:46:11.979" v="5488" actId="1076"/>
          <ac:picMkLst>
            <pc:docMk/>
            <pc:sldMk cId="1038619381" sldId="444"/>
            <ac:picMk id="1026" creationId="{FF561B2C-0BD5-4B83-9BC5-A7C867ADC54A}"/>
          </ac:picMkLst>
        </pc:picChg>
        <pc:picChg chg="add mod">
          <ac:chgData name="Trần Đại Dương" userId="6a2b82a2-7714-44e2-9a59-9118a768bcf1" providerId="ADAL" clId="{ED6A1666-D4F9-4AA4-BC58-82478211F637}" dt="2020-08-11T15:46:03.872" v="5486" actId="1076"/>
          <ac:picMkLst>
            <pc:docMk/>
            <pc:sldMk cId="1038619381" sldId="444"/>
            <ac:picMk id="1028" creationId="{8AE4D317-F429-4A8A-99F1-AFA71425AB3F}"/>
          </ac:picMkLst>
        </pc:picChg>
      </pc:sldChg>
      <pc:sldChg chg="modSp new mod">
        <pc:chgData name="Trần Đại Dương" userId="6a2b82a2-7714-44e2-9a59-9118a768bcf1" providerId="ADAL" clId="{ED6A1666-D4F9-4AA4-BC58-82478211F637}" dt="2020-08-12T12:12:58.802" v="8687" actId="123"/>
        <pc:sldMkLst>
          <pc:docMk/>
          <pc:sldMk cId="34962840" sldId="445"/>
        </pc:sldMkLst>
        <pc:spChg chg="mod">
          <ac:chgData name="Trần Đại Dương" userId="6a2b82a2-7714-44e2-9a59-9118a768bcf1" providerId="ADAL" clId="{ED6A1666-D4F9-4AA4-BC58-82478211F637}" dt="2020-08-11T15:54:33.861" v="6219" actId="20577"/>
          <ac:spMkLst>
            <pc:docMk/>
            <pc:sldMk cId="34962840" sldId="445"/>
            <ac:spMk id="2" creationId="{7C0304C2-BDC0-4F85-9E3F-42894E1E2863}"/>
          </ac:spMkLst>
        </pc:spChg>
        <pc:spChg chg="mod">
          <ac:chgData name="Trần Đại Dương" userId="6a2b82a2-7714-44e2-9a59-9118a768bcf1" providerId="ADAL" clId="{ED6A1666-D4F9-4AA4-BC58-82478211F637}" dt="2020-08-12T12:12:58.802" v="8687" actId="123"/>
          <ac:spMkLst>
            <pc:docMk/>
            <pc:sldMk cId="34962840" sldId="445"/>
            <ac:spMk id="3" creationId="{88159C62-78F0-4545-B66C-09F848EBB7AB}"/>
          </ac:spMkLst>
        </pc:spChg>
      </pc:sldChg>
      <pc:sldChg chg="addSp modSp new mod modNotesTx">
        <pc:chgData name="Trần Đại Dương" userId="6a2b82a2-7714-44e2-9a59-9118a768bcf1" providerId="ADAL" clId="{ED6A1666-D4F9-4AA4-BC58-82478211F637}" dt="2020-08-11T16:23:11.218" v="8672" actId="20577"/>
        <pc:sldMkLst>
          <pc:docMk/>
          <pc:sldMk cId="1344594000" sldId="446"/>
        </pc:sldMkLst>
        <pc:spChg chg="mod">
          <ac:chgData name="Trần Đại Dương" userId="6a2b82a2-7714-44e2-9a59-9118a768bcf1" providerId="ADAL" clId="{ED6A1666-D4F9-4AA4-BC58-82478211F637}" dt="2020-08-11T16:07:16.009" v="7006" actId="122"/>
          <ac:spMkLst>
            <pc:docMk/>
            <pc:sldMk cId="1344594000" sldId="446"/>
            <ac:spMk id="2" creationId="{9282638E-4D76-4C64-AF2E-2AD545212330}"/>
          </ac:spMkLst>
        </pc:spChg>
        <pc:spChg chg="mod">
          <ac:chgData name="Trần Đại Dương" userId="6a2b82a2-7714-44e2-9a59-9118a768bcf1" providerId="ADAL" clId="{ED6A1666-D4F9-4AA4-BC58-82478211F637}" dt="2020-08-11T16:07:21.235" v="7007" actId="14100"/>
          <ac:spMkLst>
            <pc:docMk/>
            <pc:sldMk cId="1344594000" sldId="446"/>
            <ac:spMk id="3" creationId="{434397EC-FC2B-470D-8A81-7736809079A6}"/>
          </ac:spMkLst>
        </pc:spChg>
        <pc:spChg chg="add mod">
          <ac:chgData name="Trần Đại Dương" userId="6a2b82a2-7714-44e2-9a59-9118a768bcf1" providerId="ADAL" clId="{ED6A1666-D4F9-4AA4-BC58-82478211F637}" dt="2020-08-11T16:07:32.235" v="7008" actId="1076"/>
          <ac:spMkLst>
            <pc:docMk/>
            <pc:sldMk cId="1344594000" sldId="446"/>
            <ac:spMk id="7" creationId="{AC1E6669-C02E-48D5-BABE-0C8DE45CD16E}"/>
          </ac:spMkLst>
        </pc:spChg>
        <pc:spChg chg="add mod">
          <ac:chgData name="Trần Đại Dương" userId="6a2b82a2-7714-44e2-9a59-9118a768bcf1" providerId="ADAL" clId="{ED6A1666-D4F9-4AA4-BC58-82478211F637}" dt="2020-08-11T16:10:04.600" v="7158" actId="14100"/>
          <ac:spMkLst>
            <pc:docMk/>
            <pc:sldMk cId="1344594000" sldId="446"/>
            <ac:spMk id="9" creationId="{88ABF7A6-1360-4CFA-8487-CE634FBC1E8B}"/>
          </ac:spMkLst>
        </pc:spChg>
        <pc:spChg chg="add mod">
          <ac:chgData name="Trần Đại Dương" userId="6a2b82a2-7714-44e2-9a59-9118a768bcf1" providerId="ADAL" clId="{ED6A1666-D4F9-4AA4-BC58-82478211F637}" dt="2020-08-11T16:08:14.965" v="7016" actId="14100"/>
          <ac:spMkLst>
            <pc:docMk/>
            <pc:sldMk cId="1344594000" sldId="446"/>
            <ac:spMk id="11" creationId="{0FD675DE-5446-49F4-8B12-13596E73A396}"/>
          </ac:spMkLst>
        </pc:spChg>
        <pc:spChg chg="add mod">
          <ac:chgData name="Trần Đại Dương" userId="6a2b82a2-7714-44e2-9a59-9118a768bcf1" providerId="ADAL" clId="{ED6A1666-D4F9-4AA4-BC58-82478211F637}" dt="2020-08-11T16:09:14.601" v="7109" actId="1035"/>
          <ac:spMkLst>
            <pc:docMk/>
            <pc:sldMk cId="1344594000" sldId="446"/>
            <ac:spMk id="12" creationId="{CF52C8DC-C8DE-4926-A033-29C023E72A6D}"/>
          </ac:spMkLst>
        </pc:spChg>
        <pc:spChg chg="add mod">
          <ac:chgData name="Trần Đại Dương" userId="6a2b82a2-7714-44e2-9a59-9118a768bcf1" providerId="ADAL" clId="{ED6A1666-D4F9-4AA4-BC58-82478211F637}" dt="2020-08-11T16:09:48.911" v="7157" actId="1035"/>
          <ac:spMkLst>
            <pc:docMk/>
            <pc:sldMk cId="1344594000" sldId="446"/>
            <ac:spMk id="14" creationId="{27CBCB16-3BD9-4B83-9AAE-02B172D0A75F}"/>
          </ac:spMkLst>
        </pc:spChg>
        <pc:spChg chg="add mod">
          <ac:chgData name="Trần Đại Dương" userId="6a2b82a2-7714-44e2-9a59-9118a768bcf1" providerId="ADAL" clId="{ED6A1666-D4F9-4AA4-BC58-82478211F637}" dt="2020-08-11T16:10:20.524" v="7160" actId="1076"/>
          <ac:spMkLst>
            <pc:docMk/>
            <pc:sldMk cId="1344594000" sldId="446"/>
            <ac:spMk id="16" creationId="{70AE297F-4A5A-43AF-8CBE-9EB163DE38DB}"/>
          </ac:spMkLst>
        </pc:spChg>
        <pc:spChg chg="add mod">
          <ac:chgData name="Trần Đại Dương" userId="6a2b82a2-7714-44e2-9a59-9118a768bcf1" providerId="ADAL" clId="{ED6A1666-D4F9-4AA4-BC58-82478211F637}" dt="2020-08-11T16:10:57.178" v="7217" actId="5793"/>
          <ac:spMkLst>
            <pc:docMk/>
            <pc:sldMk cId="1344594000" sldId="446"/>
            <ac:spMk id="18" creationId="{CC907A9C-FC2D-4079-A58B-800E9F51779F}"/>
          </ac:spMkLst>
        </pc:spChg>
        <pc:spChg chg="add mod">
          <ac:chgData name="Trần Đại Dương" userId="6a2b82a2-7714-44e2-9a59-9118a768bcf1" providerId="ADAL" clId="{ED6A1666-D4F9-4AA4-BC58-82478211F637}" dt="2020-08-11T16:11:38.625" v="7288" actId="1076"/>
          <ac:spMkLst>
            <pc:docMk/>
            <pc:sldMk cId="1344594000" sldId="446"/>
            <ac:spMk id="20" creationId="{9C826280-AC1A-43B1-BED2-E83E1047AA43}"/>
          </ac:spMkLst>
        </pc:spChg>
        <pc:spChg chg="add mod">
          <ac:chgData name="Trần Đại Dương" userId="6a2b82a2-7714-44e2-9a59-9118a768bcf1" providerId="ADAL" clId="{ED6A1666-D4F9-4AA4-BC58-82478211F637}" dt="2020-08-11T16:14:18.375" v="7317" actId="1076"/>
          <ac:spMkLst>
            <pc:docMk/>
            <pc:sldMk cId="1344594000" sldId="446"/>
            <ac:spMk id="22" creationId="{354AAAC0-6A43-4EE9-A42D-506370009F79}"/>
          </ac:spMkLst>
        </pc:spChg>
        <pc:spChg chg="add mod">
          <ac:chgData name="Trần Đại Dương" userId="6a2b82a2-7714-44e2-9a59-9118a768bcf1" providerId="ADAL" clId="{ED6A1666-D4F9-4AA4-BC58-82478211F637}" dt="2020-08-11T16:12:31.817" v="7300" actId="14100"/>
          <ac:spMkLst>
            <pc:docMk/>
            <pc:sldMk cId="1344594000" sldId="446"/>
            <ac:spMk id="24" creationId="{F827BA0F-5B6B-4C5E-B87C-6B7E66BF38BF}"/>
          </ac:spMkLst>
        </pc:spChg>
        <pc:spChg chg="add mod">
          <ac:chgData name="Trần Đại Dương" userId="6a2b82a2-7714-44e2-9a59-9118a768bcf1" providerId="ADAL" clId="{ED6A1666-D4F9-4AA4-BC58-82478211F637}" dt="2020-08-11T16:13:12.620" v="7309" actId="1076"/>
          <ac:spMkLst>
            <pc:docMk/>
            <pc:sldMk cId="1344594000" sldId="446"/>
            <ac:spMk id="26" creationId="{67B6A444-8C09-4213-AF41-2F7EF5ADE475}"/>
          </ac:spMkLst>
        </pc:spChg>
        <pc:spChg chg="add mod">
          <ac:chgData name="Trần Đại Dương" userId="6a2b82a2-7714-44e2-9a59-9118a768bcf1" providerId="ADAL" clId="{ED6A1666-D4F9-4AA4-BC58-82478211F637}" dt="2020-08-11T16:13:25.629" v="7316" actId="20577"/>
          <ac:spMkLst>
            <pc:docMk/>
            <pc:sldMk cId="1344594000" sldId="446"/>
            <ac:spMk id="28" creationId="{CFA86674-C44D-4056-8D46-BF1C07412A68}"/>
          </ac:spMkLst>
        </pc:spChg>
        <pc:spChg chg="add mod">
          <ac:chgData name="Trần Đại Dương" userId="6a2b82a2-7714-44e2-9a59-9118a768bcf1" providerId="ADAL" clId="{ED6A1666-D4F9-4AA4-BC58-82478211F637}" dt="2020-08-11T16:14:31.340" v="7333" actId="20577"/>
          <ac:spMkLst>
            <pc:docMk/>
            <pc:sldMk cId="1344594000" sldId="446"/>
            <ac:spMk id="30" creationId="{3B8383FD-FAAA-4F55-ACCB-282073E75A01}"/>
          </ac:spMkLst>
        </pc:spChg>
        <pc:picChg chg="add mod">
          <ac:chgData name="Trần Đại Dương" userId="6a2b82a2-7714-44e2-9a59-9118a768bcf1" providerId="ADAL" clId="{ED6A1666-D4F9-4AA4-BC58-82478211F637}" dt="2020-08-11T16:07:11.376" v="7005" actId="1076"/>
          <ac:picMkLst>
            <pc:docMk/>
            <pc:sldMk cId="1344594000" sldId="446"/>
            <ac:picMk id="6" creationId="{391391EA-1970-440B-8763-7F604D20471E}"/>
          </ac:picMkLst>
        </pc:picChg>
      </pc:sldChg>
      <pc:sldChg chg="add del">
        <pc:chgData name="Trần Đại Dương" userId="6a2b82a2-7714-44e2-9a59-9118a768bcf1" providerId="ADAL" clId="{ED6A1666-D4F9-4AA4-BC58-82478211F637}" dt="2020-08-12T12:20:41.388" v="8688" actId="47"/>
        <pc:sldMkLst>
          <pc:docMk/>
          <pc:sldMk cId="2011032932" sldId="447"/>
        </pc:sldMkLst>
      </pc:sldChg>
      <pc:sldChg chg="add del">
        <pc:chgData name="Trần Đại Dương" userId="6a2b82a2-7714-44e2-9a59-9118a768bcf1" providerId="ADAL" clId="{ED6A1666-D4F9-4AA4-BC58-82478211F637}" dt="2020-08-12T12:20:47.810" v="8689" actId="47"/>
        <pc:sldMkLst>
          <pc:docMk/>
          <pc:sldMk cId="3872113858" sldId="448"/>
        </pc:sldMkLst>
      </pc:sldChg>
      <pc:sldMasterChg chg="modSldLayout">
        <pc:chgData name="Trần Đại Dương" userId="6a2b82a2-7714-44e2-9a59-9118a768bcf1" providerId="ADAL" clId="{ED6A1666-D4F9-4AA4-BC58-82478211F637}" dt="2020-08-11T12:53:50.966" v="1556" actId="20577"/>
        <pc:sldMasterMkLst>
          <pc:docMk/>
          <pc:sldMasterMk cId="2341457740" sldId="2147483648"/>
        </pc:sldMasterMkLst>
        <pc:sldLayoutChg chg="modSp mod">
          <pc:chgData name="Trần Đại Dương" userId="6a2b82a2-7714-44e2-9a59-9118a768bcf1" providerId="ADAL" clId="{ED6A1666-D4F9-4AA4-BC58-82478211F637}" dt="2020-08-11T12:53:50.966" v="1556" actId="20577"/>
          <pc:sldLayoutMkLst>
            <pc:docMk/>
            <pc:sldMasterMk cId="2341457740" sldId="2147483648"/>
            <pc:sldLayoutMk cId="2831455232" sldId="2147483650"/>
          </pc:sldLayoutMkLst>
          <pc:spChg chg="mod">
            <ac:chgData name="Trần Đại Dương" userId="6a2b82a2-7714-44e2-9a59-9118a768bcf1" providerId="ADAL" clId="{ED6A1666-D4F9-4AA4-BC58-82478211F637}" dt="2020-08-11T12:53:23.031" v="1484" actId="14100"/>
            <ac:spMkLst>
              <pc:docMk/>
              <pc:sldMasterMk cId="2341457740" sldId="2147483648"/>
              <pc:sldLayoutMk cId="2831455232" sldId="2147483650"/>
              <ac:spMk id="2" creationId="{00000000-0000-0000-0000-000000000000}"/>
            </ac:spMkLst>
          </pc:spChg>
          <pc:spChg chg="mod">
            <ac:chgData name="Trần Đại Dương" userId="6a2b82a2-7714-44e2-9a59-9118a768bcf1" providerId="ADAL" clId="{ED6A1666-D4F9-4AA4-BC58-82478211F637}" dt="2020-08-11T12:53:31.772" v="1488" actId="14100"/>
            <ac:spMkLst>
              <pc:docMk/>
              <pc:sldMasterMk cId="2341457740" sldId="2147483648"/>
              <pc:sldLayoutMk cId="2831455232" sldId="2147483650"/>
              <ac:spMk id="3" creationId="{00000000-0000-0000-0000-000000000000}"/>
            </ac:spMkLst>
          </pc:spChg>
          <pc:spChg chg="mod">
            <ac:chgData name="Trần Đại Dương" userId="6a2b82a2-7714-44e2-9a59-9118a768bcf1" providerId="ADAL" clId="{ED6A1666-D4F9-4AA4-BC58-82478211F637}" dt="2020-08-11T12:53:50.966" v="1556" actId="20577"/>
            <ac:spMkLst>
              <pc:docMk/>
              <pc:sldMasterMk cId="2341457740" sldId="2147483648"/>
              <pc:sldLayoutMk cId="2831455232" sldId="2147483650"/>
              <ac:spMk id="7" creationId="{A22AE218-371A-43D2-B319-7311F80807B5}"/>
            </ac:spMkLst>
          </pc:spChg>
        </pc:sldLayoutChg>
      </pc:sldMasterChg>
    </pc:docChg>
  </pc:docChgLst>
  <pc:docChgLst>
    <pc:chgData name="Trần Đại Dương" userId="6a2b82a2-7714-44e2-9a59-9118a768bcf1" providerId="ADAL" clId="{ED732C2C-07B2-4A08-94E8-8A4E50EA53E2}"/>
    <pc:docChg chg="addSld delSld modSld">
      <pc:chgData name="Trần Đại Dương" userId="6a2b82a2-7714-44e2-9a59-9118a768bcf1" providerId="ADAL" clId="{ED732C2C-07B2-4A08-94E8-8A4E50EA53E2}" dt="2020-08-30T14:30:48.392" v="29" actId="20577"/>
      <pc:docMkLst>
        <pc:docMk/>
      </pc:docMkLst>
      <pc:sldChg chg="modSp new del mod">
        <pc:chgData name="Trần Đại Dương" userId="6a2b82a2-7714-44e2-9a59-9118a768bcf1" providerId="ADAL" clId="{ED732C2C-07B2-4A08-94E8-8A4E50EA53E2}" dt="2020-08-30T14:29:39.577" v="7" actId="2696"/>
        <pc:sldMkLst>
          <pc:docMk/>
          <pc:sldMk cId="995281059" sldId="448"/>
        </pc:sldMkLst>
        <pc:spChg chg="mod">
          <ac:chgData name="Trần Đại Dương" userId="6a2b82a2-7714-44e2-9a59-9118a768bcf1" providerId="ADAL" clId="{ED732C2C-07B2-4A08-94E8-8A4E50EA53E2}" dt="2020-08-30T14:29:08.968" v="4" actId="20577"/>
          <ac:spMkLst>
            <pc:docMk/>
            <pc:sldMk cId="995281059" sldId="448"/>
            <ac:spMk id="2" creationId="{5F4D4F7D-8532-46B6-A45D-8D1DF05CE3D5}"/>
          </ac:spMkLst>
        </pc:spChg>
        <pc:spChg chg="mod">
          <ac:chgData name="Trần Đại Dương" userId="6a2b82a2-7714-44e2-9a59-9118a768bcf1" providerId="ADAL" clId="{ED732C2C-07B2-4A08-94E8-8A4E50EA53E2}" dt="2020-08-30T14:29:27.231" v="6" actId="5793"/>
          <ac:spMkLst>
            <pc:docMk/>
            <pc:sldMk cId="995281059" sldId="448"/>
            <ac:spMk id="3" creationId="{20886712-E6B2-4B24-8508-B2B367A01B9F}"/>
          </ac:spMkLst>
        </pc:spChg>
      </pc:sldChg>
      <pc:sldChg chg="modSp add mod">
        <pc:chgData name="Trần Đại Dương" userId="6a2b82a2-7714-44e2-9a59-9118a768bcf1" providerId="ADAL" clId="{ED732C2C-07B2-4A08-94E8-8A4E50EA53E2}" dt="2020-08-30T14:29:45.441" v="10" actId="20577"/>
        <pc:sldMkLst>
          <pc:docMk/>
          <pc:sldMk cId="3729146493" sldId="448"/>
        </pc:sldMkLst>
        <pc:spChg chg="mod">
          <ac:chgData name="Trần Đại Dương" userId="6a2b82a2-7714-44e2-9a59-9118a768bcf1" providerId="ADAL" clId="{ED732C2C-07B2-4A08-94E8-8A4E50EA53E2}" dt="2020-08-30T14:29:45.441" v="10" actId="20577"/>
          <ac:spMkLst>
            <pc:docMk/>
            <pc:sldMk cId="3729146493" sldId="448"/>
            <ac:spMk id="2" creationId="{5F4D4F7D-8532-46B6-A45D-8D1DF05CE3D5}"/>
          </ac:spMkLst>
        </pc:spChg>
      </pc:sldChg>
      <pc:sldChg chg="modSp new mod">
        <pc:chgData name="Trần Đại Dương" userId="6a2b82a2-7714-44e2-9a59-9118a768bcf1" providerId="ADAL" clId="{ED732C2C-07B2-4A08-94E8-8A4E50EA53E2}" dt="2020-08-30T14:30:48.392" v="29" actId="20577"/>
        <pc:sldMkLst>
          <pc:docMk/>
          <pc:sldMk cId="1507667550" sldId="449"/>
        </pc:sldMkLst>
        <pc:spChg chg="mod">
          <ac:chgData name="Trần Đại Dương" userId="6a2b82a2-7714-44e2-9a59-9118a768bcf1" providerId="ADAL" clId="{ED732C2C-07B2-4A08-94E8-8A4E50EA53E2}" dt="2020-08-30T14:30:48.392" v="29" actId="20577"/>
          <ac:spMkLst>
            <pc:docMk/>
            <pc:sldMk cId="1507667550" sldId="449"/>
            <ac:spMk id="2" creationId="{6BF64F73-62D6-4233-9A13-A08C7C144280}"/>
          </ac:spMkLst>
        </pc:spChg>
        <pc:spChg chg="mod">
          <ac:chgData name="Trần Đại Dương" userId="6a2b82a2-7714-44e2-9a59-9118a768bcf1" providerId="ADAL" clId="{ED732C2C-07B2-4A08-94E8-8A4E50EA53E2}" dt="2020-08-30T14:30:18.891" v="19" actId="20577"/>
          <ac:spMkLst>
            <pc:docMk/>
            <pc:sldMk cId="1507667550" sldId="449"/>
            <ac:spMk id="3" creationId="{75B2BCD8-3533-4DEE-9850-248DC8D25D70}"/>
          </ac:spMkLst>
        </pc:spChg>
      </pc:sldChg>
      <pc:sldChg chg="modSp new mod">
        <pc:chgData name="Trần Đại Dương" userId="6a2b82a2-7714-44e2-9a59-9118a768bcf1" providerId="ADAL" clId="{ED732C2C-07B2-4A08-94E8-8A4E50EA53E2}" dt="2020-08-30T14:30:45.304" v="27" actId="20577"/>
        <pc:sldMkLst>
          <pc:docMk/>
          <pc:sldMk cId="3859741297" sldId="450"/>
        </pc:sldMkLst>
        <pc:spChg chg="mod">
          <ac:chgData name="Trần Đại Dương" userId="6a2b82a2-7714-44e2-9a59-9118a768bcf1" providerId="ADAL" clId="{ED732C2C-07B2-4A08-94E8-8A4E50EA53E2}" dt="2020-08-30T14:30:45.304" v="27" actId="20577"/>
          <ac:spMkLst>
            <pc:docMk/>
            <pc:sldMk cId="3859741297" sldId="450"/>
            <ac:spMk id="2" creationId="{547E6B59-82C2-4B4A-96E6-39526F4EFD1E}"/>
          </ac:spMkLst>
        </pc:spChg>
        <pc:spChg chg="mod">
          <ac:chgData name="Trần Đại Dương" userId="6a2b82a2-7714-44e2-9a59-9118a768bcf1" providerId="ADAL" clId="{ED732C2C-07B2-4A08-94E8-8A4E50EA53E2}" dt="2020-08-30T14:30:41.566" v="21"/>
          <ac:spMkLst>
            <pc:docMk/>
            <pc:sldMk cId="3859741297" sldId="450"/>
            <ac:spMk id="3" creationId="{8CC1DC6D-2A96-435D-B8E2-5FB2B4180B9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506200-1DFF-45C5-BD5E-A313E125BE8D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ABEDE5-6239-4ECB-ABE4-429C7A23B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01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ummit_(supercomputer)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7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PETAFLOPS </a:t>
            </a:r>
            <a:r>
              <a:rPr lang="en-US" dirty="0"/>
              <a:t>(Peta Floating-point operation/second)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120479-0689-4DE7-9A1E-4AC122AA3D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34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marL="228600" indent="-228600">
              <a:buAutoNum type="arabicPeriod"/>
            </a:pPr>
            <a:r>
              <a:rPr lang="en-US" dirty="0"/>
              <a:t>Low-end server: UIT-server,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, 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SV.</a:t>
            </a:r>
          </a:p>
          <a:p>
            <a:pPr marL="228600" indent="-228600">
              <a:buAutoNum type="arabicPeriod"/>
            </a:pPr>
            <a:r>
              <a:rPr lang="en-US" dirty="0" err="1"/>
              <a:t>SupperComputer</a:t>
            </a:r>
            <a:r>
              <a:rPr lang="en-US" dirty="0"/>
              <a:t>: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3" tooltip="Summit (supercomputer)"/>
              </a:rPr>
              <a:t>IBM Summit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dùng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để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tính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toán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siêu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chính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xác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với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tốc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độ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cực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cao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trong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các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lĩnh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vực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dự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đoán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thời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tiết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thằm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dò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địa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chất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dầu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khí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thám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hiểm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không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gian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vật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lý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hạt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nhân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, …</a:t>
            </a:r>
          </a:p>
          <a:p>
            <a:pPr marL="228600" indent="-228600">
              <a:buAutoNum type="arabicPeriod"/>
            </a:pP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DataCenter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: Google, Facebook,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Youtube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(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Quốc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tế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), CMC, VDC, Viettel, FPT (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Việt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Nam)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dùng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để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l</a:t>
            </a:r>
            <a:r>
              <a:rPr lang="vi-VN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ư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u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trữ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dữ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liệu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siêu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lớn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cho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các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công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ty,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ngân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hàng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chứng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khoán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thuê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làm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n</a:t>
            </a:r>
            <a:r>
              <a:rPr lang="vi-VN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ơ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l</a:t>
            </a:r>
            <a:r>
              <a:rPr lang="vi-VN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ư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u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trữ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dữ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liệu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120479-0689-4DE7-9A1E-4AC122AA3D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48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120479-0689-4DE7-9A1E-4AC122AA3D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195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đen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Datapath</a:t>
            </a:r>
          </a:p>
          <a:p>
            <a:pPr marL="228600" indent="-228600">
              <a:buAutoNum type="arabicPeriod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mày</a:t>
            </a:r>
            <a:r>
              <a:rPr lang="en-US" dirty="0"/>
              <a:t> </a:t>
            </a:r>
            <a:r>
              <a:rPr lang="en-US" dirty="0" err="1"/>
              <a:t>xanh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Controller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1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RAM: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,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điện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ROM: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điện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EPROM: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,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tia</a:t>
            </a:r>
            <a:r>
              <a:rPr lang="en-US" dirty="0"/>
              <a:t> </a:t>
            </a:r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tím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EEPROM: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EPROM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điện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Flash: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EEPROM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khối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27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: 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: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: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pPr marL="228600" indent="-228600">
              <a:buAutoNum type="arabicPeriod"/>
            </a:pPr>
            <a:r>
              <a:rPr lang="en-US" dirty="0"/>
              <a:t>Vi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: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?</a:t>
            </a:r>
          </a:p>
          <a:p>
            <a:pPr marL="228600" indent="-228600">
              <a:buAutoNum type="arabicPeriod"/>
            </a:pP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: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,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,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?</a:t>
            </a:r>
          </a:p>
          <a:p>
            <a:pPr marL="228600" indent="-228600">
              <a:buAutoNum type="arabicPeriod"/>
            </a:pP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: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?</a:t>
            </a:r>
          </a:p>
          <a:p>
            <a:pPr marL="228600" indent="-228600">
              <a:buAutoNum type="arabicPeriod"/>
            </a:pP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: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,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ngõ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ngõ</a:t>
            </a:r>
            <a:r>
              <a:rPr lang="en-US" dirty="0"/>
              <a:t> ra</a:t>
            </a:r>
          </a:p>
          <a:p>
            <a:pPr marL="228600" indent="-228600">
              <a:buAutoNum type="arabicPeriod"/>
            </a:pP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: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thực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3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48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Do </a:t>
            </a:r>
            <a:r>
              <a:rPr lang="en-US" dirty="0" err="1"/>
              <a:t>hầu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s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khoa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xấp</a:t>
            </a:r>
            <a:r>
              <a:rPr lang="en-US" dirty="0"/>
              <a:t> </a:t>
            </a:r>
            <a:r>
              <a:rPr lang="en-US" dirty="0" err="1"/>
              <a:t>xỉ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,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d</a:t>
            </a:r>
            <a:r>
              <a:rPr lang="vi-VN" dirty="0"/>
              <a:t>ư</a:t>
            </a:r>
            <a:r>
              <a:rPr lang="en-US" dirty="0" err="1"/>
              <a:t>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bảng</a:t>
            </a: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120479-0689-4DE7-9A1E-4AC122AA3D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75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, </a:t>
            </a:r>
            <a:r>
              <a:rPr lang="en-US" dirty="0" err="1"/>
              <a:t>trừ</a:t>
            </a:r>
            <a:r>
              <a:rPr lang="en-US" dirty="0"/>
              <a:t>, </a:t>
            </a:r>
            <a:r>
              <a:rPr lang="en-US" dirty="0" err="1"/>
              <a:t>nhân</a:t>
            </a:r>
            <a:r>
              <a:rPr lang="en-US" dirty="0"/>
              <a:t>, chia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.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1160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/s </a:t>
            </a:r>
            <a:r>
              <a:rPr lang="en-US" dirty="0" err="1"/>
              <a:t>và</a:t>
            </a:r>
            <a:r>
              <a:rPr lang="en-US" dirty="0"/>
              <a:t> 340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/s</a:t>
            </a:r>
          </a:p>
          <a:p>
            <a:r>
              <a:rPr lang="en-US" dirty="0"/>
              <a:t>2.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: 45 m2, </a:t>
            </a:r>
            <a:r>
              <a:rPr lang="en-US" dirty="0" err="1"/>
              <a:t>nặng</a:t>
            </a:r>
            <a:r>
              <a:rPr lang="en-US" dirty="0"/>
              <a:t> 7.8 </a:t>
            </a:r>
            <a:r>
              <a:rPr lang="en-US" dirty="0" err="1"/>
              <a:t>tấn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120479-0689-4DE7-9A1E-4AC122AA3D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78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linh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, hay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transistor.</a:t>
            </a:r>
          </a:p>
          <a:p>
            <a:pPr marL="228600" indent="-228600">
              <a:buAutoNum type="arabicPeriod"/>
            </a:pP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: </a:t>
            </a:r>
            <a:r>
              <a:rPr lang="en-US" dirty="0" err="1"/>
              <a:t>vài</a:t>
            </a:r>
            <a:r>
              <a:rPr lang="en-US" dirty="0"/>
              <a:t> m2</a:t>
            </a:r>
          </a:p>
          <a:p>
            <a:pPr marL="228600" indent="-228600">
              <a:buAutoNum type="arabicPeriod"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chấm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100 </a:t>
            </a:r>
            <a:r>
              <a:rPr lang="en-US" dirty="0" err="1"/>
              <a:t>Kflop</a:t>
            </a:r>
            <a:r>
              <a:rPr lang="en-US" dirty="0"/>
              <a:t>/s: 100k Floating Point Operation/Second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120479-0689-4DE7-9A1E-4AC122AA3D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65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Mạch tích hợp nghĩa là tích hợp nhiều thiết bị lên 1 chip duy nhất (ở đây đang đê cập đến việc tích hợp transistor)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120479-0689-4DE7-9A1E-4AC122AA3D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61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nano CMOS</a:t>
            </a:r>
          </a:p>
          <a:p>
            <a:pPr marL="228600" indent="-228600">
              <a:buAutoNum type="arabicPeriod"/>
            </a:pP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: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1 </a:t>
            </a:r>
            <a:r>
              <a:rPr lang="en-US" dirty="0" err="1"/>
              <a:t>quyển</a:t>
            </a:r>
            <a:r>
              <a:rPr lang="en-US" dirty="0"/>
              <a:t> </a:t>
            </a:r>
            <a:r>
              <a:rPr lang="en-US" dirty="0" err="1"/>
              <a:t>sách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Gbps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, </a:t>
            </a:r>
            <a:r>
              <a:rPr lang="en-US" dirty="0" err="1"/>
              <a:t>siêu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(IBM Summit, 2018)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122.3 PFLOPS (1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PetaFlops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= 10^15 FLOP) (D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ư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ơng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: 148.4 peta flop, flop: floating-point operation per second)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120479-0689-4DE7-9A1E-4AC122AA3D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92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120479-0689-4DE7-9A1E-4AC122AA3D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00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solidFill>
            <a:srgbClr val="0070C0"/>
          </a:solidFill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18/09/2014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solidFill>
            <a:srgbClr val="0070C0"/>
          </a:solidFill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C3C09BB-C7E7-4454-851F-EF8D770487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032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18/09/2014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30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18/09/2014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55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25425"/>
            <a:ext cx="11430000" cy="1158875"/>
          </a:xfrm>
          <a:solidFill>
            <a:srgbClr val="0070C0"/>
          </a:solidFill>
        </p:spPr>
        <p:txBody>
          <a:bodyPr/>
          <a:lstStyle>
            <a:lvl1pPr algn="l">
              <a:defRPr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0" y="1384300"/>
            <a:ext cx="11430000" cy="4972048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Ø"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50000"/>
              </a:lnSpc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3700" y="6356349"/>
            <a:ext cx="2774503" cy="365125"/>
          </a:xfrm>
          <a:solidFill>
            <a:srgbClr val="0070C0"/>
          </a:solidFill>
        </p:spPr>
        <p:txBody>
          <a:bodyPr/>
          <a:lstStyle>
            <a:lvl1pPr algn="l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C3C09BB-C7E7-4454-851F-EF8D770487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22AE218-371A-43D2-B319-7311F80807B5}"/>
              </a:ext>
            </a:extLst>
          </p:cNvPr>
          <p:cNvSpPr txBox="1">
            <a:spLocks/>
          </p:cNvSpPr>
          <p:nvPr userDrawn="1"/>
        </p:nvSpPr>
        <p:spPr>
          <a:xfrm>
            <a:off x="3168203" y="6356349"/>
            <a:ext cx="5880994" cy="365125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IT012 –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II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24CDDF9-9C66-4D7D-BC67-8BDD21A6D2F2}"/>
              </a:ext>
            </a:extLst>
          </p:cNvPr>
          <p:cNvSpPr txBox="1">
            <a:spLocks/>
          </p:cNvSpPr>
          <p:nvPr userDrawn="1"/>
        </p:nvSpPr>
        <p:spPr>
          <a:xfrm>
            <a:off x="9049197" y="6356349"/>
            <a:ext cx="2774503" cy="365124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45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18/09/2014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45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18/09/2014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36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18/09/2014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18/09/2014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7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18/09/2014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42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18/09/2014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48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18/09/2014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69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18/09/2014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C09BB-C7E7-4454-851F-EF8D7704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57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2282780"/>
            <a:ext cx="12192000" cy="2292439"/>
          </a:xfrm>
          <a:solidFill>
            <a:srgbClr val="0070C0"/>
          </a:solidFill>
        </p:spPr>
        <p:txBody>
          <a:bodyPr anchor="t">
            <a:normAutofit/>
          </a:bodyPr>
          <a:lstStyle/>
          <a:p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IT012 – TỔ CHỨC VÀ CẤU TRÚC MÁY TÍNH II</a:t>
            </a:r>
            <a:br>
              <a:rPr lang="en-US" sz="3200" b="1" dirty="0">
                <a:solidFill>
                  <a:schemeClr val="bg1"/>
                </a:solidFill>
              </a:rPr>
            </a:b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GIỚI THIỆU MÔN HỌC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883C501-9AE8-42EF-8AC0-ACF0F1C6C7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301"/>
          <a:stretch/>
        </p:blipFill>
        <p:spPr bwMode="auto">
          <a:xfrm>
            <a:off x="1" y="1"/>
            <a:ext cx="1663699" cy="1689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go UIT Web Transparent">
            <a:extLst>
              <a:ext uri="{FF2B5EF4-FFF2-40B4-BE49-F238E27FC236}">
                <a16:creationId xmlns:a16="http://schemas.microsoft.com/office/drawing/2014/main" id="{1C195F45-F07A-48D1-B62C-A60DC67A9A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207"/>
          <a:stretch/>
        </p:blipFill>
        <p:spPr bwMode="auto">
          <a:xfrm>
            <a:off x="10115549" y="0"/>
            <a:ext cx="2076450" cy="158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773785-3917-4FA7-8CE0-298C8461DB68}"/>
              </a:ext>
            </a:extLst>
          </p:cNvPr>
          <p:cNvSpPr txBox="1"/>
          <p:nvPr/>
        </p:nvSpPr>
        <p:spPr>
          <a:xfrm>
            <a:off x="1827267" y="254347"/>
            <a:ext cx="853746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ỜNG ĐẠI HỌC CÔNG NGHỆ THÔNG TIN</a:t>
            </a:r>
          </a:p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KỸ THUẬT MÁY TÍNH</a:t>
            </a:r>
          </a:p>
        </p:txBody>
      </p:sp>
    </p:spTree>
    <p:extLst>
      <p:ext uri="{BB962C8B-B14F-4D97-AF65-F5344CB8AC3E}">
        <p14:creationId xmlns:p14="http://schemas.microsoft.com/office/powerpoint/2010/main" val="150614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383"/>
    </mc:Choice>
    <mc:Fallback xmlns="">
      <p:transition spd="slow" advTm="4038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979266"/>
            <a:ext cx="12192000" cy="2920926"/>
          </a:xfrm>
          <a:solidFill>
            <a:srgbClr val="0070C0"/>
          </a:solidFill>
        </p:spPr>
        <p:txBody>
          <a:bodyPr anchor="t">
            <a:normAutofit fontScale="90000"/>
          </a:bodyPr>
          <a:lstStyle/>
          <a:p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IT012 – TỔ CHỨC VÀ CẤU TRÚC MÁY TÍNH II</a:t>
            </a:r>
            <a:br>
              <a:rPr lang="en-US" sz="3200" b="1" dirty="0">
                <a:solidFill>
                  <a:schemeClr val="bg1"/>
                </a:solidFill>
              </a:rPr>
            </a:b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6700" b="1" dirty="0">
                <a:solidFill>
                  <a:schemeClr val="bg1"/>
                </a:solidFill>
              </a:rPr>
              <a:t>CH</a:t>
            </a:r>
            <a:r>
              <a:rPr lang="vi-VN" sz="6700" b="1" dirty="0">
                <a:solidFill>
                  <a:schemeClr val="bg1"/>
                </a:solidFill>
              </a:rPr>
              <a:t>Ư</a:t>
            </a:r>
            <a:r>
              <a:rPr lang="en-US" sz="6700" b="1" dirty="0">
                <a:solidFill>
                  <a:schemeClr val="bg1"/>
                </a:solidFill>
              </a:rPr>
              <a:t>ƠNG 1</a:t>
            </a:r>
            <a:br>
              <a:rPr lang="en-US" sz="6700" b="1" dirty="0">
                <a:solidFill>
                  <a:schemeClr val="bg1"/>
                </a:solidFill>
              </a:rPr>
            </a:br>
            <a:r>
              <a:rPr lang="en-US" sz="6700" b="1" dirty="0">
                <a:solidFill>
                  <a:schemeClr val="bg1"/>
                </a:solidFill>
              </a:rPr>
              <a:t>TỔNG QUAN VỀ MÁY TÍNH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883C501-9AE8-42EF-8AC0-ACF0F1C6C7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301"/>
          <a:stretch/>
        </p:blipFill>
        <p:spPr bwMode="auto">
          <a:xfrm>
            <a:off x="1" y="1"/>
            <a:ext cx="1663699" cy="1689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go UIT Web Transparent">
            <a:extLst>
              <a:ext uri="{FF2B5EF4-FFF2-40B4-BE49-F238E27FC236}">
                <a16:creationId xmlns:a16="http://schemas.microsoft.com/office/drawing/2014/main" id="{1C195F45-F07A-48D1-B62C-A60DC67A9A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207"/>
          <a:stretch/>
        </p:blipFill>
        <p:spPr bwMode="auto">
          <a:xfrm>
            <a:off x="10115549" y="0"/>
            <a:ext cx="2076450" cy="158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773785-3917-4FA7-8CE0-298C8461DB68}"/>
              </a:ext>
            </a:extLst>
          </p:cNvPr>
          <p:cNvSpPr txBox="1"/>
          <p:nvPr/>
        </p:nvSpPr>
        <p:spPr>
          <a:xfrm>
            <a:off x="1827267" y="254347"/>
            <a:ext cx="853746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ỜNG ĐẠI HỌC CÔNG NGHỆ THÔNG TIN</a:t>
            </a:r>
          </a:p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KỸ THUẬT MÁY TÍNH</a:t>
            </a:r>
          </a:p>
        </p:txBody>
      </p:sp>
    </p:spTree>
    <p:extLst>
      <p:ext uri="{BB962C8B-B14F-4D97-AF65-F5344CB8AC3E}">
        <p14:creationId xmlns:p14="http://schemas.microsoft.com/office/powerpoint/2010/main" val="85233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383"/>
    </mc:Choice>
    <mc:Fallback xmlns="">
      <p:transition spd="slow" advTm="40383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ADB5A-6D9F-4526-B0E6-BF258F2FE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54F61-2DC6-46B1-8E1F-25C4925E4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err="1"/>
              <a:t>phần</a:t>
            </a:r>
            <a:r>
              <a:rPr lang="en-US"/>
              <a:t> của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E2E2C-EB2C-451E-9C06-AE030F6C6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34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ADB5A-6D9F-4526-B0E6-BF258F2FE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54F61-2DC6-46B1-8E1F-25C4925E4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2"/>
                </a:solidFill>
              </a:rPr>
              <a:t>Phân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loại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máy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tính</a:t>
            </a:r>
            <a:endParaRPr lang="en-US" dirty="0">
              <a:solidFill>
                <a:schemeClr val="bg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2"/>
                </a:solidFill>
              </a:rPr>
              <a:t>Các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thành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phần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bên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trong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một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máy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tính</a:t>
            </a:r>
            <a:endParaRPr lang="en-US" dirty="0">
              <a:solidFill>
                <a:schemeClr val="bg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2"/>
                </a:solidFill>
              </a:rPr>
              <a:t>Bài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tập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E2E2C-EB2C-451E-9C06-AE030F6C6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81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72F7A-8909-43CD-8BB5-C7A54E057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/>
              <a:t>(1/5)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23D38-80D2-4D60-AFF9-43BD0680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697" y="2499210"/>
            <a:ext cx="6809947" cy="3738101"/>
          </a:xfrm>
        </p:spPr>
        <p:txBody>
          <a:bodyPr>
            <a:normAutofit/>
          </a:bodyPr>
          <a:lstStyle/>
          <a:p>
            <a:r>
              <a:rPr lang="en-US" b="1" dirty="0"/>
              <a:t>Thế </a:t>
            </a:r>
            <a:r>
              <a:rPr lang="en-US" b="1" dirty="0" err="1"/>
              <a:t>hệ</a:t>
            </a:r>
            <a:r>
              <a:rPr lang="en-US" b="1" dirty="0"/>
              <a:t> 0: </a:t>
            </a:r>
            <a:r>
              <a:rPr lang="en-US" b="1" dirty="0" err="1"/>
              <a:t>Máy</a:t>
            </a:r>
            <a:r>
              <a:rPr lang="en-US" b="1" dirty="0"/>
              <a:t> </a:t>
            </a:r>
            <a:r>
              <a:rPr lang="en-US" b="1" dirty="0" err="1"/>
              <a:t>chuyển</a:t>
            </a:r>
            <a:r>
              <a:rPr lang="en-US" b="1" dirty="0"/>
              <a:t> </a:t>
            </a:r>
            <a:r>
              <a:rPr lang="en-US" b="1" dirty="0" err="1"/>
              <a:t>động</a:t>
            </a:r>
            <a:r>
              <a:rPr lang="en-US" b="1" dirty="0"/>
              <a:t> c</a:t>
            </a:r>
            <a:r>
              <a:rPr lang="vi-VN" b="1" dirty="0"/>
              <a:t>ơ</a:t>
            </a:r>
            <a:r>
              <a:rPr lang="en-US" b="1" dirty="0"/>
              <a:t> </a:t>
            </a:r>
            <a:r>
              <a:rPr lang="en-US" b="1" dirty="0" err="1"/>
              <a:t>học</a:t>
            </a:r>
            <a:endParaRPr lang="en-US" b="1" dirty="0"/>
          </a:p>
          <a:p>
            <a:pPr marL="0" indent="0">
              <a:buNone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No.2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Ra </a:t>
            </a:r>
            <a:r>
              <a:rPr lang="en-US" sz="2400" dirty="0" err="1"/>
              <a:t>đời</a:t>
            </a:r>
            <a:r>
              <a:rPr lang="en-US" sz="2400" dirty="0"/>
              <a:t> </a:t>
            </a:r>
            <a:r>
              <a:rPr lang="en-US" sz="2400" dirty="0" err="1"/>
              <a:t>năm</a:t>
            </a:r>
            <a:r>
              <a:rPr lang="en-US" sz="2400" dirty="0"/>
              <a:t> 1849.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dựa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bảng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.</a:t>
            </a:r>
          </a:p>
          <a:p>
            <a:pPr>
              <a:buFontTx/>
              <a:buChar char="-"/>
            </a:pPr>
            <a:endParaRPr lang="en-US" sz="2400" dirty="0"/>
          </a:p>
          <a:p>
            <a:pPr marL="0" indent="0">
              <a:buNone/>
            </a:pPr>
            <a:r>
              <a:rPr lang="en-US" sz="2400" i="1" dirty="0" err="1"/>
              <a:t>Nguồn</a:t>
            </a:r>
            <a:r>
              <a:rPr lang="en-US" sz="2400" i="1" dirty="0"/>
              <a:t>: en.wikipedia.org/wiki/Difference_engine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0E82C-E4F9-4C1E-A352-8612502F0BF6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>
            <a:off x="251520" y="6525344"/>
            <a:ext cx="2133600" cy="28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kumimoji="1" lang="en-US" altLang="ja-JP"/>
              <a:t>03/2017</a:t>
            </a:r>
            <a:endParaRPr kumimoji="1"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A22DE4-1653-487C-BB90-76BB31BB5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B672A-AB9E-44D4-B14F-8EAF76CE4D9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286101" y="6524626"/>
            <a:ext cx="5618212" cy="2889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 dirty="0"/>
          </a:p>
        </p:txBody>
      </p:sp>
      <p:pic>
        <p:nvPicPr>
          <p:cNvPr id="9" name="Picture 8" descr="A picture containing indoor, floor, wall, room&#10;&#10;Description automatically generated">
            <a:extLst>
              <a:ext uri="{FF2B5EF4-FFF2-40B4-BE49-F238E27FC236}">
                <a16:creationId xmlns:a16="http://schemas.microsoft.com/office/drawing/2014/main" id="{34F13623-6D6B-46A7-8B05-995287845C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047" y="2362200"/>
            <a:ext cx="4569254" cy="39866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D522978-0AED-4603-B1B0-458AA742C258}"/>
              </a:ext>
            </a:extLst>
          </p:cNvPr>
          <p:cNvSpPr txBox="1"/>
          <p:nvPr/>
        </p:nvSpPr>
        <p:spPr>
          <a:xfrm>
            <a:off x="393699" y="1340336"/>
            <a:ext cx="11404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nông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endParaRPr lang="en-US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66738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72F7A-8909-43CD-8BB5-C7A54E057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/>
              <a:t>(2/5)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23D38-80D2-4D60-AFF9-43BD0680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1412776"/>
            <a:ext cx="11404600" cy="4824536"/>
          </a:xfrm>
        </p:spPr>
        <p:txBody>
          <a:bodyPr>
            <a:normAutofit/>
          </a:bodyPr>
          <a:lstStyle/>
          <a:p>
            <a:r>
              <a:rPr lang="en-US" b="1" dirty="0"/>
              <a:t>Thế </a:t>
            </a:r>
            <a:r>
              <a:rPr lang="en-US" b="1" dirty="0" err="1"/>
              <a:t>hệ</a:t>
            </a:r>
            <a:r>
              <a:rPr lang="en-US" b="1" dirty="0"/>
              <a:t> 1: </a:t>
            </a:r>
            <a:r>
              <a:rPr lang="en-US" b="1" dirty="0" err="1"/>
              <a:t>Máy</a:t>
            </a:r>
            <a:r>
              <a:rPr lang="en-US" b="1" dirty="0"/>
              <a:t> </a:t>
            </a:r>
            <a:r>
              <a:rPr lang="en-US" b="1" dirty="0" err="1"/>
              <a:t>tính</a:t>
            </a:r>
            <a:r>
              <a:rPr lang="en-US" b="1" dirty="0"/>
              <a:t> </a:t>
            </a:r>
            <a:r>
              <a:rPr lang="en-US" b="1" dirty="0" err="1"/>
              <a:t>sử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</a:t>
            </a:r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nghệ</a:t>
            </a:r>
            <a:r>
              <a:rPr lang="en-US" b="1" dirty="0"/>
              <a:t> </a:t>
            </a:r>
            <a:r>
              <a:rPr lang="en-US" b="1" dirty="0" err="1"/>
              <a:t>đèn</a:t>
            </a:r>
            <a:r>
              <a:rPr lang="en-US" b="1" dirty="0"/>
              <a:t> </a:t>
            </a:r>
            <a:r>
              <a:rPr lang="en-US" b="1" dirty="0" err="1"/>
              <a:t>chân</a:t>
            </a:r>
            <a:r>
              <a:rPr lang="en-US" b="1" dirty="0"/>
              <a:t> </a:t>
            </a:r>
            <a:r>
              <a:rPr lang="en-US" b="1" dirty="0" err="1"/>
              <a:t>không</a:t>
            </a:r>
            <a:endParaRPr lang="en-US" b="1" dirty="0"/>
          </a:p>
          <a:p>
            <a:pPr marL="0" indent="0">
              <a:buNone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Máy</a:t>
            </a:r>
            <a:r>
              <a:rPr lang="en-US" dirty="0"/>
              <a:t> EDVAC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Ra </a:t>
            </a:r>
            <a:r>
              <a:rPr lang="en-US" sz="2400" dirty="0" err="1"/>
              <a:t>đời</a:t>
            </a:r>
            <a:r>
              <a:rPr lang="en-US" sz="2400" dirty="0"/>
              <a:t> </a:t>
            </a:r>
            <a:r>
              <a:rPr lang="en-US" sz="2400" dirty="0" err="1"/>
              <a:t>năm</a:t>
            </a:r>
            <a:r>
              <a:rPr lang="en-US" sz="2400" dirty="0"/>
              <a:t> 1949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2500 </a:t>
            </a:r>
            <a:r>
              <a:rPr lang="en-US" sz="2400" dirty="0" err="1"/>
              <a:t>đèn</a:t>
            </a:r>
            <a:r>
              <a:rPr lang="en-US" sz="2400" dirty="0"/>
              <a:t> </a:t>
            </a:r>
            <a:r>
              <a:rPr lang="en-US" sz="2400" dirty="0" err="1"/>
              <a:t>chân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Phép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: +, -, *, /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Kích</a:t>
            </a:r>
            <a:r>
              <a:rPr lang="en-US" sz="2400" dirty="0"/>
              <a:t> </a:t>
            </a:r>
            <a:r>
              <a:rPr lang="en-US" sz="2400" dirty="0" err="1"/>
              <a:t>th</a:t>
            </a:r>
            <a:r>
              <a:rPr lang="vi-VN" sz="2400" dirty="0"/>
              <a:t>ư</a:t>
            </a:r>
            <a:r>
              <a:rPr lang="en-US" sz="2400" dirty="0" err="1"/>
              <a:t>ớc</a:t>
            </a:r>
            <a:r>
              <a:rPr lang="en-US" sz="2400" dirty="0"/>
              <a:t>: 45m</a:t>
            </a:r>
            <a:r>
              <a:rPr lang="en-US" sz="2400" baseline="30000" dirty="0"/>
              <a:t>2</a:t>
            </a:r>
            <a:r>
              <a:rPr lang="en-US" sz="2400" dirty="0"/>
              <a:t>, </a:t>
            </a:r>
            <a:r>
              <a:rPr lang="en-US" sz="2400" dirty="0" err="1"/>
              <a:t>nặng</a:t>
            </a:r>
            <a:r>
              <a:rPr lang="en-US" sz="2400" dirty="0"/>
              <a:t> 7.8 </a:t>
            </a:r>
            <a:r>
              <a:rPr lang="en-US" sz="2400" dirty="0" err="1"/>
              <a:t>tấn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Giá</a:t>
            </a:r>
            <a:r>
              <a:rPr lang="en-US" sz="2400" dirty="0"/>
              <a:t>: 500,000 USD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i="1" dirty="0" err="1"/>
              <a:t>Nguồn</a:t>
            </a:r>
            <a:r>
              <a:rPr lang="en-US" sz="2400" i="1" dirty="0"/>
              <a:t>: en.wikipedia.org/wiki/EDVAC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0E82C-E4F9-4C1E-A352-8612502F0BF6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>
            <a:off x="251520" y="6525344"/>
            <a:ext cx="2133600" cy="28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kumimoji="1" lang="en-US" altLang="ja-JP"/>
              <a:t>03/2017</a:t>
            </a:r>
            <a:endParaRPr kumimoji="1"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A22DE4-1653-487C-BB90-76BB31BB5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B672A-AB9E-44D4-B14F-8EAF76CE4D9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286101" y="6524626"/>
            <a:ext cx="5618212" cy="2889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 dirty="0"/>
          </a:p>
        </p:txBody>
      </p:sp>
      <p:pic>
        <p:nvPicPr>
          <p:cNvPr id="8" name="Picture 7" descr="A person standing at a train station&#10;&#10;Description automatically generated">
            <a:extLst>
              <a:ext uri="{FF2B5EF4-FFF2-40B4-BE49-F238E27FC236}">
                <a16:creationId xmlns:a16="http://schemas.microsoft.com/office/drawing/2014/main" id="{D0BF5A9A-F39D-47D9-B6CE-870EFD9BE0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525" y="2002221"/>
            <a:ext cx="3785775" cy="435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654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72F7A-8909-43CD-8BB5-C7A54E057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/>
              <a:t>(3/5)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23D38-80D2-4D60-AFF9-43BD0680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99" y="1412776"/>
            <a:ext cx="11430000" cy="482453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Thế </a:t>
            </a:r>
            <a:r>
              <a:rPr lang="en-US" b="1" dirty="0" err="1"/>
              <a:t>hệ</a:t>
            </a:r>
            <a:r>
              <a:rPr lang="en-US" b="1" dirty="0"/>
              <a:t> 2: </a:t>
            </a:r>
            <a:r>
              <a:rPr lang="en-US" b="1" dirty="0" err="1"/>
              <a:t>Máy</a:t>
            </a:r>
            <a:r>
              <a:rPr lang="en-US" b="1" dirty="0"/>
              <a:t> </a:t>
            </a:r>
            <a:r>
              <a:rPr lang="en-US" b="1" dirty="0" err="1"/>
              <a:t>tính</a:t>
            </a:r>
            <a:r>
              <a:rPr lang="en-US" b="1" dirty="0"/>
              <a:t> </a:t>
            </a:r>
            <a:r>
              <a:rPr lang="en-US" b="1" dirty="0" err="1"/>
              <a:t>sử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transistor</a:t>
            </a:r>
          </a:p>
          <a:p>
            <a:pPr marL="0" indent="0">
              <a:buNone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Máy</a:t>
            </a:r>
            <a:r>
              <a:rPr lang="en-US" dirty="0"/>
              <a:t> IBM 7094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Ra </a:t>
            </a:r>
            <a:r>
              <a:rPr lang="en-US" sz="2400" dirty="0" err="1"/>
              <a:t>đời</a:t>
            </a:r>
            <a:r>
              <a:rPr lang="en-US" sz="2400" dirty="0"/>
              <a:t> </a:t>
            </a:r>
            <a:r>
              <a:rPr lang="en-US" sz="2400" dirty="0" err="1"/>
              <a:t>năm</a:t>
            </a:r>
            <a:r>
              <a:rPr lang="en-US" sz="2400" dirty="0"/>
              <a:t> 1962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nhớ</a:t>
            </a:r>
            <a:r>
              <a:rPr lang="en-US" sz="2400" dirty="0"/>
              <a:t>: 32 K word (16 bit)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Chu </a:t>
            </a:r>
            <a:r>
              <a:rPr lang="en-US" sz="2400" dirty="0" err="1"/>
              <a:t>kỳ</a:t>
            </a:r>
            <a:r>
              <a:rPr lang="en-US" sz="2400" dirty="0"/>
              <a:t>: 2 µs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Giá</a:t>
            </a:r>
            <a:r>
              <a:rPr lang="en-US" sz="2400" dirty="0"/>
              <a:t>: ~3 </a:t>
            </a:r>
            <a:r>
              <a:rPr lang="en-US" sz="2400" dirty="0" err="1"/>
              <a:t>triệu</a:t>
            </a:r>
            <a:r>
              <a:rPr lang="en-US" sz="2400" dirty="0"/>
              <a:t> USD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i="1" dirty="0" err="1"/>
              <a:t>Nguồn</a:t>
            </a:r>
            <a:r>
              <a:rPr lang="en-US" sz="2400" i="1" dirty="0"/>
              <a:t>: en.wikipedia.org/wiki/IBM_7090#IBM_7094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0E82C-E4F9-4C1E-A352-8612502F0BF6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>
            <a:off x="251520" y="6525344"/>
            <a:ext cx="2133600" cy="28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kumimoji="1" lang="en-US" altLang="ja-JP"/>
              <a:t>03/2017</a:t>
            </a:r>
            <a:endParaRPr kumimoji="1"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A22DE4-1653-487C-BB90-76BB31BB5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B672A-AB9E-44D4-B14F-8EAF76CE4D9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286101" y="6524626"/>
            <a:ext cx="5618212" cy="2889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  <p:pic>
        <p:nvPicPr>
          <p:cNvPr id="10" name="Picture 9" descr="A picture containing indoor&#10;&#10;Description automatically generated">
            <a:extLst>
              <a:ext uri="{FF2B5EF4-FFF2-40B4-BE49-F238E27FC236}">
                <a16:creationId xmlns:a16="http://schemas.microsoft.com/office/drawing/2014/main" id="{27180E74-249A-4D7F-91E7-FB1557450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701" y="2156606"/>
            <a:ext cx="4953000" cy="408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857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E21D4-2854-45E4-8B2C-3D79854E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Lịch sử phát triển của máy tính (4/5)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D78EF-9EB3-492D-92D3-B51BDEE2D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Thế </a:t>
            </a:r>
            <a:r>
              <a:rPr lang="en-US" b="1" dirty="0" err="1"/>
              <a:t>hệ</a:t>
            </a:r>
            <a:r>
              <a:rPr lang="en-US" b="1" dirty="0"/>
              <a:t> 3: </a:t>
            </a:r>
            <a:r>
              <a:rPr lang="en-US" b="1" dirty="0" err="1"/>
              <a:t>Máy</a:t>
            </a:r>
            <a:r>
              <a:rPr lang="en-US" b="1" dirty="0"/>
              <a:t> </a:t>
            </a:r>
            <a:r>
              <a:rPr lang="en-US" b="1" dirty="0" err="1"/>
              <a:t>tính</a:t>
            </a:r>
            <a:r>
              <a:rPr lang="en-US" b="1" dirty="0"/>
              <a:t> </a:t>
            </a:r>
            <a:r>
              <a:rPr lang="en-US" b="1" dirty="0" err="1"/>
              <a:t>sử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</a:t>
            </a:r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nghệ</a:t>
            </a:r>
            <a:r>
              <a:rPr lang="en-US" b="1" dirty="0"/>
              <a:t> </a:t>
            </a:r>
            <a:r>
              <a:rPr lang="en-US" b="1" dirty="0" err="1"/>
              <a:t>mạch</a:t>
            </a:r>
            <a:r>
              <a:rPr lang="en-US" b="1" dirty="0"/>
              <a:t> </a:t>
            </a:r>
            <a:r>
              <a:rPr lang="en-US" b="1" dirty="0" err="1"/>
              <a:t>tích</a:t>
            </a:r>
            <a:r>
              <a:rPr lang="en-US" b="1" dirty="0"/>
              <a:t> </a:t>
            </a:r>
            <a:r>
              <a:rPr lang="en-US" b="1" dirty="0" err="1"/>
              <a:t>hợp</a:t>
            </a:r>
            <a:endParaRPr lang="en-US" b="1" dirty="0"/>
          </a:p>
          <a:p>
            <a:pPr marL="0" indent="0">
              <a:buNone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IBM System/360/22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Ra </a:t>
            </a:r>
            <a:r>
              <a:rPr lang="en-US" sz="2400" dirty="0" err="1"/>
              <a:t>đời</a:t>
            </a:r>
            <a:r>
              <a:rPr lang="en-US" sz="2400" dirty="0"/>
              <a:t> </a:t>
            </a:r>
            <a:r>
              <a:rPr lang="en-US" sz="2400" dirty="0" err="1"/>
              <a:t>năm</a:t>
            </a:r>
            <a:r>
              <a:rPr lang="en-US" sz="2400" dirty="0"/>
              <a:t> 1971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Chu </a:t>
            </a:r>
            <a:r>
              <a:rPr lang="en-US" sz="2400" dirty="0" err="1"/>
              <a:t>kỳ</a:t>
            </a:r>
            <a:r>
              <a:rPr lang="en-US" sz="2400" dirty="0"/>
              <a:t>: 0.75 µs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Giá</a:t>
            </a:r>
            <a:r>
              <a:rPr lang="en-US" sz="2400" dirty="0"/>
              <a:t>: 246,000 USD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Nặng</a:t>
            </a:r>
            <a:r>
              <a:rPr lang="en-US" sz="2400" dirty="0"/>
              <a:t> 680 kg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i="1" dirty="0" err="1"/>
              <a:t>Nguồn</a:t>
            </a:r>
            <a:r>
              <a:rPr lang="en-US" sz="2400" i="1" dirty="0"/>
              <a:t>: en.wikipedia.org/wiki/IBM_System/360_Model_22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B1C3D-EA99-4A57-846E-8166BDFDA717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>
            <a:off x="251520" y="6525344"/>
            <a:ext cx="2133600" cy="28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kumimoji="1" lang="en-US" altLang="ja-JP"/>
              <a:t>03/2017</a:t>
            </a:r>
            <a:endParaRPr kumimoji="1"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F2BF86-2CF9-42F9-84EB-37CE8A9BD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BF940-BD7B-40D9-91A0-4FF3F1F8F5A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286101" y="6524626"/>
            <a:ext cx="5618212" cy="2889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 dirty="0"/>
          </a:p>
        </p:txBody>
      </p:sp>
      <p:pic>
        <p:nvPicPr>
          <p:cNvPr id="8" name="Picture 7" descr="A person standing in front of a computer&#10;&#10;Description automatically generated">
            <a:extLst>
              <a:ext uri="{FF2B5EF4-FFF2-40B4-BE49-F238E27FC236}">
                <a16:creationId xmlns:a16="http://schemas.microsoft.com/office/drawing/2014/main" id="{59524FCC-C6C3-448F-8E25-E321F7EADF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80" y="2003424"/>
            <a:ext cx="460502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367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computer&#10;&#10;Description automatically generated">
            <a:extLst>
              <a:ext uri="{FF2B5EF4-FFF2-40B4-BE49-F238E27FC236}">
                <a16:creationId xmlns:a16="http://schemas.microsoft.com/office/drawing/2014/main" id="{088C1E0B-3119-4FE5-A84B-63143FDAD4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877" y="2176436"/>
            <a:ext cx="5307824" cy="41799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ED9CB2-6946-40D9-A29D-F4613DE28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(5/5)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8D7D8-70DF-41EB-803F-5B64D4EDA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Thế </a:t>
            </a:r>
            <a:r>
              <a:rPr lang="en-US" b="1" dirty="0" err="1"/>
              <a:t>hệ</a:t>
            </a:r>
            <a:r>
              <a:rPr lang="en-US" b="1" dirty="0"/>
              <a:t> 4: </a:t>
            </a:r>
            <a:r>
              <a:rPr lang="en-US" b="1" dirty="0" err="1"/>
              <a:t>Máy</a:t>
            </a:r>
            <a:r>
              <a:rPr lang="en-US" b="1" dirty="0"/>
              <a:t> </a:t>
            </a:r>
            <a:r>
              <a:rPr lang="en-US" b="1" dirty="0" err="1"/>
              <a:t>tính</a:t>
            </a:r>
            <a:r>
              <a:rPr lang="en-US" b="1" dirty="0"/>
              <a:t> </a:t>
            </a:r>
            <a:r>
              <a:rPr lang="en-US" b="1" dirty="0" err="1"/>
              <a:t>sử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</a:t>
            </a:r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nghệ</a:t>
            </a:r>
            <a:r>
              <a:rPr lang="en-US" b="1" dirty="0"/>
              <a:t> VLSI</a:t>
            </a:r>
          </a:p>
          <a:p>
            <a:pPr marL="0" indent="0">
              <a:buNone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Siêu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IBM Summit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Ra </a:t>
            </a:r>
            <a:r>
              <a:rPr lang="en-US" sz="2400" dirty="0" err="1"/>
              <a:t>đời</a:t>
            </a:r>
            <a:r>
              <a:rPr lang="en-US" sz="2400" dirty="0"/>
              <a:t> </a:t>
            </a:r>
            <a:r>
              <a:rPr lang="en-US" sz="2400" dirty="0" err="1"/>
              <a:t>năm</a:t>
            </a:r>
            <a:r>
              <a:rPr lang="en-US" sz="2400" dirty="0"/>
              <a:t> 2018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Tốc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: 148.6 petaflops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MacBook Pro 15’ 2019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Tốc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: 2.6 </a:t>
            </a:r>
            <a:r>
              <a:rPr lang="en-US" sz="2400" dirty="0" err="1"/>
              <a:t>Ghz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Giá</a:t>
            </a:r>
            <a:r>
              <a:rPr lang="en-US" sz="2400" dirty="0"/>
              <a:t>: 2,399 USD</a:t>
            </a:r>
            <a:endParaRPr lang="en-US" dirty="0"/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i="1" dirty="0" err="1"/>
              <a:t>Nguồn</a:t>
            </a:r>
            <a:r>
              <a:rPr lang="en-US" sz="2400" i="1" dirty="0"/>
              <a:t>: en.wikipedia.org/wiki/MacBook_Pro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566C0-AE36-4911-BA8D-CC97056AEECA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>
            <a:off x="251520" y="6525344"/>
            <a:ext cx="2133600" cy="28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kumimoji="1" lang="en-US" altLang="ja-JP"/>
              <a:t>03/2017</a:t>
            </a:r>
            <a:endParaRPr kumimoji="1"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92E500-CC38-4BF9-8260-23F6FAE1D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21D41-C8F9-4553-82D2-CD242DAFD815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286101" y="6524626"/>
            <a:ext cx="5618212" cy="2889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3488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D4F7D-8532-46B6-A45D-8D1DF05C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86712-E6B2-4B24-8508-B2B367A01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ở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?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Thế </a:t>
            </a:r>
            <a:r>
              <a:rPr lang="en-US" dirty="0" err="1"/>
              <a:t>hệ</a:t>
            </a:r>
            <a:r>
              <a:rPr lang="en-US" dirty="0"/>
              <a:t> 0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Thế </a:t>
            </a:r>
            <a:r>
              <a:rPr lang="en-US" dirty="0" err="1"/>
              <a:t>hệ</a:t>
            </a:r>
            <a:r>
              <a:rPr lang="en-US" dirty="0"/>
              <a:t> 1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Thế </a:t>
            </a:r>
            <a:r>
              <a:rPr lang="en-US" dirty="0" err="1"/>
              <a:t>hệ</a:t>
            </a:r>
            <a:r>
              <a:rPr lang="en-US" dirty="0"/>
              <a:t> 2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Thế </a:t>
            </a:r>
            <a:r>
              <a:rPr lang="en-US" dirty="0" err="1"/>
              <a:t>hệ</a:t>
            </a:r>
            <a:r>
              <a:rPr lang="en-US" dirty="0"/>
              <a:t> 3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F51AF-B244-4826-9906-AE9D4E411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46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ADB5A-6D9F-4526-B0E6-BF258F2FE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54F61-2DC6-46B1-8E1F-25C4925E4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2"/>
                </a:solidFill>
              </a:rPr>
              <a:t>Lịch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sử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phát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triển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của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máy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tính</a:t>
            </a:r>
            <a:endParaRPr lang="en-US" dirty="0">
              <a:solidFill>
                <a:schemeClr val="bg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2"/>
                </a:solidFill>
              </a:rPr>
              <a:t>Các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thành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phần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bên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trong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một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máy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tính</a:t>
            </a:r>
            <a:endParaRPr lang="en-US" dirty="0">
              <a:solidFill>
                <a:schemeClr val="bg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vi-VN" dirty="0">
                <a:solidFill>
                  <a:schemeClr val="bg2"/>
                </a:solidFill>
              </a:rPr>
              <a:t>Câu hỏi và </a:t>
            </a:r>
            <a:r>
              <a:rPr lang="en-US" dirty="0" err="1">
                <a:solidFill>
                  <a:schemeClr val="bg2"/>
                </a:solidFill>
              </a:rPr>
              <a:t>Bài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tập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E2E2C-EB2C-451E-9C06-AE030F6C6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36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D94B7-E43D-40F0-BAC2-F78FD127D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B00BF-3FEB-4AA0-8BCD-59A42948B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Khối</a:t>
            </a:r>
            <a:r>
              <a:rPr lang="en-US" b="1" dirty="0"/>
              <a:t> </a:t>
            </a:r>
            <a:r>
              <a:rPr lang="en-US" b="1" dirty="0" err="1"/>
              <a:t>lượng</a:t>
            </a:r>
            <a:r>
              <a:rPr lang="en-US" b="1" dirty="0"/>
              <a:t> </a:t>
            </a:r>
            <a:r>
              <a:rPr lang="en-US" b="1" dirty="0" err="1"/>
              <a:t>kiến</a:t>
            </a:r>
            <a:r>
              <a:rPr lang="en-US" b="1" dirty="0"/>
              <a:t> </a:t>
            </a:r>
            <a:r>
              <a:rPr lang="en-US" b="1" dirty="0" err="1"/>
              <a:t>thức</a:t>
            </a:r>
            <a:r>
              <a:rPr lang="en-US" b="1" dirty="0"/>
              <a:t>, </a:t>
            </a:r>
            <a:r>
              <a:rPr lang="en-US" b="1" dirty="0" err="1"/>
              <a:t>giáo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cụ</a:t>
            </a:r>
            <a:endParaRPr lang="en-US" b="1" dirty="0"/>
          </a:p>
          <a:p>
            <a:r>
              <a:rPr lang="en-US" b="1" dirty="0" err="1"/>
              <a:t>Vị</a:t>
            </a:r>
            <a:r>
              <a:rPr lang="en-US" b="1" dirty="0"/>
              <a:t> </a:t>
            </a:r>
            <a:r>
              <a:rPr lang="en-US" b="1" dirty="0" err="1"/>
              <a:t>trí</a:t>
            </a:r>
            <a:r>
              <a:rPr lang="en-US" b="1" dirty="0"/>
              <a:t> </a:t>
            </a:r>
            <a:r>
              <a:rPr lang="en-US" b="1" dirty="0" err="1"/>
              <a:t>môn</a:t>
            </a:r>
            <a:r>
              <a:rPr lang="en-US" b="1" dirty="0"/>
              <a:t> </a:t>
            </a:r>
            <a:r>
              <a:rPr lang="en-US" b="1" dirty="0" err="1"/>
              <a:t>học</a:t>
            </a:r>
            <a:endParaRPr lang="en-US" b="1" dirty="0"/>
          </a:p>
          <a:p>
            <a:r>
              <a:rPr lang="en-US" b="1" dirty="0" err="1"/>
              <a:t>Mục</a:t>
            </a:r>
            <a:r>
              <a:rPr lang="en-US" b="1" dirty="0"/>
              <a:t> </a:t>
            </a:r>
            <a:r>
              <a:rPr lang="en-US" b="1" dirty="0" err="1"/>
              <a:t>tiêu</a:t>
            </a:r>
            <a:r>
              <a:rPr lang="en-US" b="1" dirty="0"/>
              <a:t> </a:t>
            </a:r>
            <a:r>
              <a:rPr lang="en-US" b="1" dirty="0" err="1"/>
              <a:t>môn</a:t>
            </a:r>
            <a:r>
              <a:rPr lang="en-US" b="1" dirty="0"/>
              <a:t> </a:t>
            </a:r>
            <a:r>
              <a:rPr lang="en-US" b="1" dirty="0" err="1"/>
              <a:t>học</a:t>
            </a:r>
            <a:endParaRPr lang="en-US" b="1" dirty="0"/>
          </a:p>
          <a:p>
            <a:r>
              <a:rPr lang="en-US" b="1" dirty="0" err="1"/>
              <a:t>Nội</a:t>
            </a:r>
            <a:r>
              <a:rPr lang="en-US" b="1" dirty="0"/>
              <a:t> dung </a:t>
            </a:r>
            <a:r>
              <a:rPr lang="en-US" b="1" dirty="0" err="1"/>
              <a:t>môn</a:t>
            </a:r>
            <a:r>
              <a:rPr lang="en-US" b="1" dirty="0"/>
              <a:t> </a:t>
            </a:r>
            <a:r>
              <a:rPr lang="en-US" b="1" dirty="0" err="1"/>
              <a:t>học</a:t>
            </a:r>
            <a:endParaRPr lang="en-US" b="1" dirty="0"/>
          </a:p>
          <a:p>
            <a:r>
              <a:rPr lang="en-US" b="1" dirty="0" err="1"/>
              <a:t>Tài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r>
              <a:rPr lang="en-US" b="1" dirty="0"/>
              <a:t> </a:t>
            </a:r>
            <a:r>
              <a:rPr lang="en-US" b="1" dirty="0" err="1"/>
              <a:t>môn</a:t>
            </a:r>
            <a:r>
              <a:rPr lang="en-US" b="1" dirty="0"/>
              <a:t> </a:t>
            </a:r>
            <a:r>
              <a:rPr lang="en-US" b="1" dirty="0" err="1"/>
              <a:t>học</a:t>
            </a:r>
            <a:endParaRPr lang="en-US" b="1" dirty="0"/>
          </a:p>
          <a:p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thành</a:t>
            </a:r>
            <a:r>
              <a:rPr lang="en-US" b="1" dirty="0"/>
              <a:t> </a:t>
            </a:r>
            <a:r>
              <a:rPr lang="en-US" b="1" dirty="0" err="1"/>
              <a:t>phần</a:t>
            </a:r>
            <a:r>
              <a:rPr lang="en-US" b="1" dirty="0"/>
              <a:t> </a:t>
            </a:r>
            <a:r>
              <a:rPr lang="en-US" b="1" dirty="0" err="1"/>
              <a:t>đánh</a:t>
            </a:r>
            <a:r>
              <a:rPr lang="en-US" b="1" dirty="0"/>
              <a:t> </a:t>
            </a:r>
            <a:r>
              <a:rPr lang="en-US" b="1" dirty="0" err="1"/>
              <a:t>giá</a:t>
            </a:r>
            <a:r>
              <a:rPr lang="en-US" b="1" dirty="0"/>
              <a:t> </a:t>
            </a:r>
            <a:r>
              <a:rPr lang="en-US" b="1" dirty="0" err="1"/>
              <a:t>môn</a:t>
            </a:r>
            <a:r>
              <a:rPr lang="en-US" b="1" dirty="0"/>
              <a:t> </a:t>
            </a:r>
            <a:r>
              <a:rPr lang="en-US" b="1" dirty="0" err="1"/>
              <a:t>học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3E5DA-BA0C-4A62-BC2E-EAE4136EB397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393700" y="6356350"/>
            <a:ext cx="2774503" cy="365125"/>
          </a:xfrm>
        </p:spPr>
        <p:txBody>
          <a:bodyPr/>
          <a:lstStyle/>
          <a:p>
            <a:r>
              <a:rPr lang="en-US"/>
              <a:t>02/02/2020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A2AFA6-06A6-4C23-8A8B-73286F04E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6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2.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(1/5)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3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:</a:t>
            </a:r>
          </a:p>
          <a:p>
            <a:pPr>
              <a:defRPr/>
            </a:pPr>
            <a:r>
              <a:rPr lang="en-US" b="1" dirty="0" err="1"/>
              <a:t>Máy</a:t>
            </a:r>
            <a:r>
              <a:rPr lang="en-US" b="1" dirty="0"/>
              <a:t> </a:t>
            </a:r>
            <a:r>
              <a:rPr lang="en-US" b="1" dirty="0" err="1"/>
              <a:t>tính</a:t>
            </a:r>
            <a:r>
              <a:rPr lang="en-US" b="1" dirty="0"/>
              <a:t> </a:t>
            </a:r>
            <a:r>
              <a:rPr lang="en-US" b="1" dirty="0" err="1"/>
              <a:t>cá</a:t>
            </a:r>
            <a:r>
              <a:rPr lang="en-US" b="1" dirty="0"/>
              <a:t> </a:t>
            </a:r>
            <a:r>
              <a:rPr lang="en-US" b="1" dirty="0" err="1"/>
              <a:t>nhân</a:t>
            </a:r>
            <a:r>
              <a:rPr lang="en-US" b="1" dirty="0"/>
              <a:t> (Personal computers)</a:t>
            </a:r>
          </a:p>
          <a:p>
            <a:pPr>
              <a:defRPr/>
            </a:pPr>
            <a:r>
              <a:rPr lang="en-US" b="1" dirty="0" err="1"/>
              <a:t>Máy</a:t>
            </a:r>
            <a:r>
              <a:rPr lang="en-US" b="1" dirty="0"/>
              <a:t> </a:t>
            </a:r>
            <a:r>
              <a:rPr lang="en-US" b="1" dirty="0" err="1"/>
              <a:t>chủ</a:t>
            </a:r>
            <a:r>
              <a:rPr lang="en-US" b="1" dirty="0"/>
              <a:t> (Servers)</a:t>
            </a:r>
          </a:p>
          <a:p>
            <a:pPr>
              <a:defRPr/>
            </a:pPr>
            <a:r>
              <a:rPr lang="en-US" b="1" dirty="0" err="1"/>
              <a:t>Máy</a:t>
            </a:r>
            <a:r>
              <a:rPr lang="en-US" b="1" dirty="0"/>
              <a:t> </a:t>
            </a:r>
            <a:r>
              <a:rPr lang="en-US" b="1" dirty="0" err="1"/>
              <a:t>tính</a:t>
            </a:r>
            <a:r>
              <a:rPr lang="en-US" b="1" dirty="0"/>
              <a:t> </a:t>
            </a:r>
            <a:r>
              <a:rPr lang="en-US" b="1" dirty="0" err="1"/>
              <a:t>nhúng</a:t>
            </a:r>
            <a:r>
              <a:rPr lang="en-US" b="1" dirty="0"/>
              <a:t> (Embedded computers)</a:t>
            </a:r>
          </a:p>
          <a:p>
            <a:pPr marL="457200" indent="-457200" algn="just">
              <a:buNone/>
              <a:defRPr/>
            </a:pPr>
            <a:endParaRPr lang="en-US" sz="2500" dirty="0"/>
          </a:p>
          <a:p>
            <a:pPr marL="457200" indent="-457200" algn="just">
              <a:buNone/>
              <a:defRPr/>
            </a:pPr>
            <a:endParaRPr lang="en-US" sz="2500" dirty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rgbClr val="0070C0"/>
          </a:solidFill>
        </p:spPr>
        <p:txBody>
          <a:bodyPr/>
          <a:lstStyle/>
          <a:p>
            <a:fld id="{C124FBC8-2FDB-406B-A12D-A35C40FF389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(2/5)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idx="1"/>
          </p:nvPr>
        </p:nvSpPr>
        <p:spPr>
          <a:xfrm>
            <a:off x="393700" y="1412776"/>
            <a:ext cx="7000032" cy="48245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b="1" dirty="0" err="1"/>
              <a:t>Máy</a:t>
            </a:r>
            <a:r>
              <a:rPr lang="en-US" b="1" dirty="0"/>
              <a:t> </a:t>
            </a:r>
            <a:r>
              <a:rPr lang="en-US" b="1" dirty="0" err="1"/>
              <a:t>tính</a:t>
            </a:r>
            <a:r>
              <a:rPr lang="en-US" b="1" dirty="0"/>
              <a:t> </a:t>
            </a:r>
            <a:r>
              <a:rPr lang="en-US" b="1" dirty="0" err="1"/>
              <a:t>cá</a:t>
            </a:r>
            <a:r>
              <a:rPr lang="en-US" b="1" dirty="0"/>
              <a:t> </a:t>
            </a:r>
            <a:r>
              <a:rPr lang="en-US" b="1" dirty="0" err="1"/>
              <a:t>nhân</a:t>
            </a:r>
            <a:endParaRPr lang="en-US" b="1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: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gọn</a:t>
            </a:r>
            <a:endParaRPr lang="en-US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: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kern="1200" dirty="0"/>
              <a:t>238,310 MIPS ở 3.0 GHz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: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,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,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bàn</a:t>
            </a:r>
            <a:r>
              <a:rPr lang="en-US" dirty="0"/>
              <a:t>,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xách</a:t>
            </a:r>
            <a:r>
              <a:rPr lang="en-US" dirty="0"/>
              <a:t> </a:t>
            </a:r>
            <a:r>
              <a:rPr lang="en-US" dirty="0" err="1"/>
              <a:t>tay</a:t>
            </a:r>
            <a:endParaRPr lang="en-US" dirty="0"/>
          </a:p>
          <a:p>
            <a:pPr marL="457200" indent="-457200" algn="just">
              <a:buNone/>
              <a:defRPr/>
            </a:pPr>
            <a:endParaRPr lang="en-US" sz="2500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rgbClr val="0070C0"/>
          </a:solidFill>
        </p:spPr>
        <p:txBody>
          <a:bodyPr/>
          <a:lstStyle/>
          <a:p>
            <a:fld id="{8EB57A75-F594-485B-9B63-B922DD80D6B9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8" name="Picture 7" descr="A close up of a computer&#10;&#10;Description automatically generated">
            <a:extLst>
              <a:ext uri="{FF2B5EF4-FFF2-40B4-BE49-F238E27FC236}">
                <a16:creationId xmlns:a16="http://schemas.microsoft.com/office/drawing/2014/main" id="{753A01A2-C030-4286-9CF2-FD7253C89D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84" r="15255"/>
          <a:stretch/>
        </p:blipFill>
        <p:spPr>
          <a:xfrm>
            <a:off x="7926699" y="1384300"/>
            <a:ext cx="3329880" cy="484030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(3/5)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idx="1"/>
          </p:nvPr>
        </p:nvSpPr>
        <p:spPr>
          <a:xfrm>
            <a:off x="393699" y="1384300"/>
            <a:ext cx="7327755" cy="42545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b="1" dirty="0" err="1"/>
              <a:t>Máy</a:t>
            </a:r>
            <a:r>
              <a:rPr lang="en-US" b="1" dirty="0"/>
              <a:t> </a:t>
            </a:r>
            <a:r>
              <a:rPr lang="en-US" b="1" dirty="0" err="1"/>
              <a:t>chủ</a:t>
            </a:r>
            <a:endParaRPr lang="en-US" b="1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: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148.6 petaflops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: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siêu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,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: </a:t>
            </a:r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.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rgbClr val="0070C0"/>
          </a:solidFill>
        </p:spPr>
        <p:txBody>
          <a:bodyPr/>
          <a:lstStyle/>
          <a:p>
            <a:fld id="{03283CA6-FF5D-4D9D-BDCE-46AB3BBF9A14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Picture 5" descr="A picture containing building&#10;&#10;Description automatically generated">
            <a:extLst>
              <a:ext uri="{FF2B5EF4-FFF2-40B4-BE49-F238E27FC236}">
                <a16:creationId xmlns:a16="http://schemas.microsoft.com/office/drawing/2014/main" id="{16F40EEC-823C-4435-9E07-4C75BCA12A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2"/>
          <a:stretch/>
        </p:blipFill>
        <p:spPr>
          <a:xfrm>
            <a:off x="7721455" y="1431925"/>
            <a:ext cx="4102246" cy="48142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AB0806-77D6-4BF7-894F-FD63F4E5666B}"/>
              </a:ext>
            </a:extLst>
          </p:cNvPr>
          <p:cNvSpPr txBox="1"/>
          <p:nvPr/>
        </p:nvSpPr>
        <p:spPr>
          <a:xfrm>
            <a:off x="546294" y="5858186"/>
            <a:ext cx="7022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en.wikipedia.org/wiki/Summit_(supercomputer)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(4/5)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idx="1"/>
          </p:nvPr>
        </p:nvSpPr>
        <p:spPr>
          <a:xfrm>
            <a:off x="393700" y="1384300"/>
            <a:ext cx="11430000" cy="49720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b="1" dirty="0" err="1"/>
              <a:t>Phân</a:t>
            </a:r>
            <a:r>
              <a:rPr lang="en-US" b="1" dirty="0"/>
              <a:t> </a:t>
            </a:r>
            <a:r>
              <a:rPr lang="en-US" b="1" dirty="0" err="1"/>
              <a:t>loại</a:t>
            </a:r>
            <a:r>
              <a:rPr lang="en-US" b="1" dirty="0"/>
              <a:t> </a:t>
            </a:r>
            <a:r>
              <a:rPr lang="en-US" b="1" dirty="0" err="1"/>
              <a:t>máy</a:t>
            </a:r>
            <a:r>
              <a:rPr lang="en-US" b="1" dirty="0"/>
              <a:t> </a:t>
            </a:r>
            <a:r>
              <a:rPr lang="en-US" b="1" dirty="0" err="1"/>
              <a:t>chủ</a:t>
            </a:r>
            <a:r>
              <a:rPr lang="en-US" b="1" dirty="0"/>
              <a:t> (</a:t>
            </a:r>
            <a:r>
              <a:rPr lang="en-US" b="1" dirty="0" err="1"/>
              <a:t>giá</a:t>
            </a:r>
            <a:r>
              <a:rPr lang="en-US" b="1" dirty="0"/>
              <a:t> </a:t>
            </a:r>
            <a:r>
              <a:rPr lang="en-US" b="1" dirty="0" err="1"/>
              <a:t>thành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hiệu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b="1" dirty="0">
                <a:solidFill>
                  <a:schemeClr val="tx1"/>
                </a:solidFill>
              </a:rPr>
              <a:t>Low-end servers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Ứng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dụng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lưu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trữ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doanh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nghiệp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nhỏ</a:t>
            </a:r>
            <a:r>
              <a:rPr lang="en-US" dirty="0">
                <a:solidFill>
                  <a:schemeClr val="tx1"/>
                </a:solidFill>
              </a:rPr>
              <a:t>,  </a:t>
            </a:r>
            <a:r>
              <a:rPr lang="en-US" dirty="0" err="1">
                <a:solidFill>
                  <a:schemeClr val="tx1"/>
                </a:solidFill>
              </a:rPr>
              <a:t>dịch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vụ</a:t>
            </a:r>
            <a:r>
              <a:rPr lang="en-US" dirty="0">
                <a:solidFill>
                  <a:schemeClr val="tx1"/>
                </a:solidFill>
              </a:rPr>
              <a:t> web, chi </a:t>
            </a:r>
            <a:r>
              <a:rPr lang="en-US" dirty="0" err="1">
                <a:solidFill>
                  <a:schemeClr val="tx1"/>
                </a:solidFill>
              </a:rPr>
              <a:t>phí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khoảng</a:t>
            </a:r>
            <a:r>
              <a:rPr lang="en-US" dirty="0">
                <a:solidFill>
                  <a:schemeClr val="tx1"/>
                </a:solidFill>
              </a:rPr>
              <a:t> 1000$.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b="1" dirty="0">
                <a:solidFill>
                  <a:schemeClr val="tx1"/>
                </a:solidFill>
              </a:rPr>
              <a:t>Supercomputers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kĩ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khoa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hiệu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</a:p>
          <a:p>
            <a:pPr lvl="2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trăm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ngàn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,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cỡ</a:t>
            </a:r>
            <a:r>
              <a:rPr lang="en-US" dirty="0"/>
              <a:t> </a:t>
            </a:r>
            <a:r>
              <a:rPr lang="en-US" b="1" dirty="0"/>
              <a:t>gigabytes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b="1" dirty="0"/>
              <a:t>terabytes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b="1" dirty="0"/>
              <a:t>terabytes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b="1" dirty="0"/>
              <a:t>petabytes</a:t>
            </a:r>
            <a:r>
              <a:rPr lang="en-US" dirty="0"/>
              <a:t>,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triệu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trăm</a:t>
            </a:r>
            <a:r>
              <a:rPr lang="en-US" dirty="0"/>
              <a:t> </a:t>
            </a:r>
            <a:r>
              <a:rPr lang="en-US" dirty="0" err="1"/>
              <a:t>triệu</a:t>
            </a:r>
            <a:r>
              <a:rPr lang="en-US" dirty="0"/>
              <a:t> </a:t>
            </a:r>
            <a:r>
              <a:rPr lang="en-US" dirty="0" err="1"/>
              <a:t>đôla</a:t>
            </a:r>
            <a:r>
              <a:rPr lang="en-US" dirty="0"/>
              <a:t>.</a:t>
            </a: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b="1" dirty="0">
                <a:solidFill>
                  <a:schemeClr val="tx1"/>
                </a:solidFill>
              </a:rPr>
              <a:t>Datacenter: </a:t>
            </a:r>
            <a:r>
              <a:rPr lang="en-US" dirty="0" err="1">
                <a:solidFill>
                  <a:schemeClr val="tx1"/>
                </a:solidFill>
              </a:rPr>
              <a:t>được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sử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dụng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bởi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những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công</a:t>
            </a:r>
            <a:r>
              <a:rPr lang="en-US" dirty="0">
                <a:solidFill>
                  <a:schemeClr val="tx1"/>
                </a:solidFill>
              </a:rPr>
              <a:t> ty </a:t>
            </a:r>
            <a:r>
              <a:rPr lang="en-US" dirty="0" err="1">
                <a:solidFill>
                  <a:schemeClr val="tx1"/>
                </a:solidFill>
              </a:rPr>
              <a:t>như</a:t>
            </a:r>
            <a:r>
              <a:rPr lang="en-US" dirty="0">
                <a:solidFill>
                  <a:schemeClr val="tx1"/>
                </a:solidFill>
              </a:rPr>
              <a:t> eBay, Google </a:t>
            </a:r>
            <a:r>
              <a:rPr lang="en-US" dirty="0" err="1">
                <a:solidFill>
                  <a:schemeClr val="tx1"/>
                </a:solidFill>
              </a:rPr>
              <a:t>cũng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chứa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hàng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ngàn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bộ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xử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lý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với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bộ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nhớ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hàng</a:t>
            </a:r>
            <a:r>
              <a:rPr lang="en-US" dirty="0">
                <a:solidFill>
                  <a:schemeClr val="tx1"/>
                </a:solidFill>
              </a:rPr>
              <a:t> terabytes, </a:t>
            </a:r>
            <a:r>
              <a:rPr lang="en-US" dirty="0" err="1">
                <a:solidFill>
                  <a:schemeClr val="tx1"/>
                </a:solidFill>
              </a:rPr>
              <a:t>và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khả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năng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lưu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trữ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hàng</a:t>
            </a:r>
            <a:r>
              <a:rPr lang="en-US" dirty="0">
                <a:solidFill>
                  <a:schemeClr val="tx1"/>
                </a:solidFill>
              </a:rPr>
              <a:t> petabytes. Datacenter </a:t>
            </a:r>
            <a:r>
              <a:rPr lang="en-US" dirty="0" err="1">
                <a:solidFill>
                  <a:schemeClr val="tx1"/>
                </a:solidFill>
              </a:rPr>
              <a:t>thường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được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như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cụm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máy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tính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lớn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sz="1800" dirty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rgbClr val="0070C0"/>
          </a:solidFill>
        </p:spPr>
        <p:txBody>
          <a:bodyPr/>
          <a:lstStyle/>
          <a:p>
            <a:fld id="{E0F4D385-74B6-4D69-B791-18463C0F377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(5/5)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idx="1"/>
          </p:nvPr>
        </p:nvSpPr>
        <p:spPr>
          <a:xfrm>
            <a:off x="393701" y="1381126"/>
            <a:ext cx="8308276" cy="490465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b="1" dirty="0" err="1"/>
              <a:t>Máy</a:t>
            </a:r>
            <a:r>
              <a:rPr lang="en-US" b="1" dirty="0"/>
              <a:t> </a:t>
            </a:r>
            <a:r>
              <a:rPr lang="en-US" b="1" dirty="0" err="1"/>
              <a:t>tính</a:t>
            </a:r>
            <a:r>
              <a:rPr lang="en-US" b="1" dirty="0"/>
              <a:t> </a:t>
            </a:r>
            <a:r>
              <a:rPr lang="en-US" b="1" dirty="0" err="1"/>
              <a:t>nhúng</a:t>
            </a:r>
            <a:endParaRPr lang="en-US" b="1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gọn</a:t>
            </a:r>
            <a:r>
              <a:rPr lang="en-US" dirty="0"/>
              <a:t>,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trong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một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thiết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bị</a:t>
            </a:r>
            <a:r>
              <a:rPr lang="en-US" dirty="0"/>
              <a:t>: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giặt</a:t>
            </a:r>
            <a:r>
              <a:rPr lang="en-US" dirty="0"/>
              <a:t>,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hơi</a:t>
            </a:r>
            <a:r>
              <a:rPr lang="en-US" dirty="0"/>
              <a:t>,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, …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 err="1">
                <a:solidFill>
                  <a:schemeClr val="tx1"/>
                </a:solidFill>
              </a:rPr>
              <a:t>Tốc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độ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</a:t>
            </a:r>
            <a:r>
              <a:rPr lang="en-US" dirty="0" err="1"/>
              <a:t>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: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(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d</a:t>
            </a:r>
            <a:r>
              <a:rPr lang="vi-VN" dirty="0"/>
              <a:t>ư</a:t>
            </a:r>
            <a:r>
              <a:rPr lang="en-US" dirty="0" err="1"/>
              <a:t>ới</a:t>
            </a:r>
            <a:r>
              <a:rPr lang="en-US" dirty="0"/>
              <a:t> 400 </a:t>
            </a:r>
            <a:r>
              <a:rPr lang="en-US" dirty="0" err="1"/>
              <a:t>Mhz</a:t>
            </a:r>
            <a:r>
              <a:rPr lang="en-US" dirty="0"/>
              <a:t>).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: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 err="1">
                <a:solidFill>
                  <a:schemeClr val="tx1"/>
                </a:solidFill>
              </a:rPr>
              <a:t>Ví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dụ</a:t>
            </a:r>
            <a:r>
              <a:rPr lang="en-US" dirty="0">
                <a:solidFill>
                  <a:schemeClr val="tx1"/>
                </a:solidFill>
              </a:rPr>
              <a:t>: Raspberry Pi</a:t>
            </a:r>
          </a:p>
          <a:p>
            <a:pPr marL="457200" indent="-457200" algn="just">
              <a:buNone/>
              <a:defRPr/>
            </a:pPr>
            <a:endParaRPr lang="en-US" sz="1800" dirty="0"/>
          </a:p>
          <a:p>
            <a:pPr marL="457200" indent="-457200" algn="just">
              <a:buNone/>
              <a:defRPr/>
            </a:pPr>
            <a:endParaRPr lang="en-US" sz="1800" dirty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rgbClr val="0070C0"/>
          </a:solidFill>
        </p:spPr>
        <p:txBody>
          <a:bodyPr/>
          <a:lstStyle/>
          <a:p>
            <a:fld id="{97571A96-F71A-4962-A921-FC85D05B4A0D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0" name="Picture 9" descr="A circuit board&#10;&#10;Description automatically generated">
            <a:extLst>
              <a:ext uri="{FF2B5EF4-FFF2-40B4-BE49-F238E27FC236}">
                <a16:creationId xmlns:a16="http://schemas.microsoft.com/office/drawing/2014/main" id="{857104B9-FAA5-4041-A3BC-846683532F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5" t="-2864" r="29537" b="2864"/>
          <a:stretch/>
        </p:blipFill>
        <p:spPr>
          <a:xfrm>
            <a:off x="8727379" y="1341712"/>
            <a:ext cx="3070920" cy="490465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ADB5A-6D9F-4526-B0E6-BF258F2FE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54F61-2DC6-46B1-8E1F-25C4925E4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2"/>
                </a:solidFill>
              </a:rPr>
              <a:t>Lịch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sử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phát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triển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của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máy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tính</a:t>
            </a:r>
            <a:endParaRPr lang="en-US" dirty="0">
              <a:solidFill>
                <a:schemeClr val="bg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2"/>
                </a:solidFill>
              </a:rPr>
              <a:t>Phân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loại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máy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tính</a:t>
            </a:r>
            <a:endParaRPr lang="en-US" dirty="0">
              <a:solidFill>
                <a:schemeClr val="bg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vi-VN" dirty="0">
                <a:solidFill>
                  <a:schemeClr val="bg2"/>
                </a:solidFill>
              </a:rPr>
              <a:t>Câu hỏi và </a:t>
            </a:r>
            <a:r>
              <a:rPr lang="en-US" dirty="0" err="1">
                <a:solidFill>
                  <a:schemeClr val="bg2"/>
                </a:solidFill>
              </a:rPr>
              <a:t>Bài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tập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E2E2C-EB2C-451E-9C06-AE030F6C6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731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A3C29-6E11-4E60-8CE5-07E43BBE5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8" y="225425"/>
            <a:ext cx="11698017" cy="1158875"/>
          </a:xfrm>
        </p:spPr>
        <p:txBody>
          <a:bodyPr>
            <a:normAutofit/>
          </a:bodyPr>
          <a:lstStyle/>
          <a:p>
            <a:r>
              <a:rPr lang="en-US" dirty="0"/>
              <a:t>3.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(1/5)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3654B-AA34-40C3-B986-26F25AEFF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bao </a:t>
            </a:r>
            <a:r>
              <a:rPr lang="en-US" dirty="0" err="1"/>
              <a:t>gồm</a:t>
            </a:r>
            <a:r>
              <a:rPr lang="en-US" dirty="0"/>
              <a:t> 3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(Processor)</a:t>
            </a:r>
          </a:p>
          <a:p>
            <a:pPr lvl="1"/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(Memory)</a:t>
            </a:r>
          </a:p>
          <a:p>
            <a:pPr lvl="1"/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/</a:t>
            </a:r>
            <a:r>
              <a:rPr lang="en-US" dirty="0" err="1"/>
              <a:t>xuất</a:t>
            </a:r>
            <a:r>
              <a:rPr lang="en-US" dirty="0"/>
              <a:t> (I/O)</a:t>
            </a:r>
          </a:p>
          <a:p>
            <a:pPr lvl="1"/>
            <a:r>
              <a:rPr lang="en-US" dirty="0" err="1"/>
              <a:t>Nhận</a:t>
            </a:r>
            <a:r>
              <a:rPr lang="en-US" dirty="0"/>
              <a:t>,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1FB4E-01A6-47A1-B97F-2BF698FB8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6F1883CF-A91B-4DC3-9D9D-820A8A7B83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8" r="5515" b="2449"/>
          <a:stretch/>
        </p:blipFill>
        <p:spPr>
          <a:xfrm>
            <a:off x="6285526" y="1876098"/>
            <a:ext cx="5664739" cy="446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634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A3C29-6E11-4E60-8CE5-07E43BBE5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8" y="225425"/>
            <a:ext cx="11698017" cy="1158875"/>
          </a:xfrm>
        </p:spPr>
        <p:txBody>
          <a:bodyPr>
            <a:normAutofit/>
          </a:bodyPr>
          <a:lstStyle/>
          <a:p>
            <a:r>
              <a:rPr lang="en-US" dirty="0"/>
              <a:t>3.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(2/5)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3654B-AA34-40C3-B986-26F25AEFF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736" y="1384300"/>
            <a:ext cx="5402320" cy="4972048"/>
          </a:xfrm>
        </p:spPr>
        <p:txBody>
          <a:bodyPr/>
          <a:lstStyle/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(Processor)</a:t>
            </a:r>
          </a:p>
          <a:p>
            <a:pPr lvl="1"/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(Datapath)</a:t>
            </a:r>
          </a:p>
          <a:p>
            <a:pPr lvl="2"/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  <a:p>
            <a:pPr lvl="1"/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(Controller)</a:t>
            </a:r>
          </a:p>
          <a:p>
            <a:pPr lvl="2"/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Datapath,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I/O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1FB4E-01A6-47A1-B97F-2BF698FB8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AB983B-2458-48ED-934A-D65FA7B64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399" y="1384300"/>
            <a:ext cx="6400583" cy="498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9092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871A14C-1632-4399-A9EE-370D98B26C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0"/>
          <a:stretch/>
        </p:blipFill>
        <p:spPr>
          <a:xfrm>
            <a:off x="7039519" y="1543697"/>
            <a:ext cx="4910746" cy="46532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BA3C29-6E11-4E60-8CE5-07E43BBE5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8" y="225425"/>
            <a:ext cx="11698017" cy="1158875"/>
          </a:xfrm>
        </p:spPr>
        <p:txBody>
          <a:bodyPr>
            <a:normAutofit/>
          </a:bodyPr>
          <a:lstStyle/>
          <a:p>
            <a:r>
              <a:rPr lang="en-US" dirty="0"/>
              <a:t>3.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(3/5)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3654B-AA34-40C3-B986-26F25AEFF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699" y="1384300"/>
            <a:ext cx="7284108" cy="4972048"/>
          </a:xfrm>
        </p:spPr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endParaRPr lang="en-US" dirty="0"/>
          </a:p>
          <a:p>
            <a:pPr lvl="1"/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đắt</a:t>
            </a:r>
            <a:endParaRPr lang="en-US" dirty="0"/>
          </a:p>
          <a:p>
            <a:pPr lvl="2"/>
            <a:r>
              <a:rPr lang="en-US" dirty="0"/>
              <a:t>Dung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nhỏ</a:t>
            </a:r>
            <a:endParaRPr lang="en-US" dirty="0"/>
          </a:p>
          <a:p>
            <a:pPr lvl="1"/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rẻ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chậm</a:t>
            </a:r>
            <a:endParaRPr lang="en-US" dirty="0"/>
          </a:p>
          <a:p>
            <a:pPr lvl="2"/>
            <a:r>
              <a:rPr lang="en-US" dirty="0"/>
              <a:t>Dung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  <a:p>
            <a:pPr marL="0" lvl="2" indent="0">
              <a:buNone/>
            </a:pPr>
            <a:r>
              <a:rPr lang="en-US" sz="3200" b="1" dirty="0"/>
              <a:t>=&gt; </a:t>
            </a:r>
            <a:r>
              <a:rPr lang="en-US" sz="3200" b="1" dirty="0" err="1"/>
              <a:t>Phân</a:t>
            </a:r>
            <a:r>
              <a:rPr lang="en-US" sz="3200" b="1" dirty="0"/>
              <a:t> </a:t>
            </a:r>
            <a:r>
              <a:rPr lang="en-US" sz="3200" b="1" dirty="0" err="1"/>
              <a:t>cấp</a:t>
            </a:r>
            <a:r>
              <a:rPr lang="en-US" sz="3200" b="1" dirty="0"/>
              <a:t> </a:t>
            </a:r>
            <a:r>
              <a:rPr lang="en-US" sz="3200" b="1" dirty="0" err="1"/>
              <a:t>bộ</a:t>
            </a:r>
            <a:r>
              <a:rPr lang="en-US" sz="3200" b="1" dirty="0"/>
              <a:t> </a:t>
            </a:r>
            <a:r>
              <a:rPr lang="en-US" sz="3200" b="1" dirty="0" err="1"/>
              <a:t>nhớ</a:t>
            </a:r>
            <a:r>
              <a:rPr lang="en-US" sz="3200" b="1" dirty="0"/>
              <a:t> </a:t>
            </a:r>
            <a:r>
              <a:rPr lang="en-US" sz="3200" b="1" dirty="0" err="1"/>
              <a:t>để</a:t>
            </a:r>
            <a:r>
              <a:rPr lang="en-US" sz="3200" b="1" dirty="0"/>
              <a:t> </a:t>
            </a:r>
            <a:r>
              <a:rPr lang="en-US" sz="3200" b="1" dirty="0" err="1"/>
              <a:t>có</a:t>
            </a:r>
            <a:r>
              <a:rPr lang="en-US" sz="3200" b="1" dirty="0"/>
              <a:t> </a:t>
            </a:r>
            <a:r>
              <a:rPr lang="en-US" sz="3200" b="1" dirty="0" err="1"/>
              <a:t>được</a:t>
            </a:r>
            <a:r>
              <a:rPr lang="en-US" sz="3200" b="1" dirty="0"/>
              <a:t> </a:t>
            </a:r>
            <a:r>
              <a:rPr lang="en-US" sz="3200" b="1" dirty="0" err="1"/>
              <a:t>bộ</a:t>
            </a:r>
            <a:r>
              <a:rPr lang="en-US" sz="3200" b="1" dirty="0"/>
              <a:t> </a:t>
            </a:r>
            <a:r>
              <a:rPr lang="en-US" sz="3200" b="1" dirty="0" err="1"/>
              <a:t>nhớ</a:t>
            </a:r>
            <a:r>
              <a:rPr lang="en-US" sz="3200" b="1" dirty="0"/>
              <a:t> </a:t>
            </a:r>
            <a:r>
              <a:rPr lang="en-US" sz="3200" b="1" dirty="0" err="1"/>
              <a:t>vừa</a:t>
            </a:r>
            <a:r>
              <a:rPr lang="en-US" sz="3200" b="1" dirty="0"/>
              <a:t> </a:t>
            </a:r>
            <a:r>
              <a:rPr lang="en-US" sz="3200" b="1" dirty="0" err="1"/>
              <a:t>nhanh</a:t>
            </a:r>
            <a:r>
              <a:rPr lang="en-US" sz="3200" b="1" dirty="0"/>
              <a:t> </a:t>
            </a:r>
            <a:r>
              <a:rPr lang="en-US" sz="3200" b="1" dirty="0" err="1"/>
              <a:t>và</a:t>
            </a:r>
            <a:r>
              <a:rPr lang="en-US" sz="3200" b="1" dirty="0"/>
              <a:t> </a:t>
            </a:r>
            <a:r>
              <a:rPr lang="en-US" sz="3200" b="1" dirty="0" err="1"/>
              <a:t>vừa</a:t>
            </a:r>
            <a:r>
              <a:rPr lang="en-US" sz="3200" b="1" dirty="0"/>
              <a:t> </a:t>
            </a:r>
            <a:r>
              <a:rPr lang="en-US" sz="3200" b="1" dirty="0" err="1"/>
              <a:t>có</a:t>
            </a:r>
            <a:r>
              <a:rPr lang="en-US" sz="3200" b="1" dirty="0"/>
              <a:t> dung </a:t>
            </a:r>
            <a:r>
              <a:rPr lang="en-US" sz="3200" b="1" dirty="0" err="1"/>
              <a:t>lượng</a:t>
            </a:r>
            <a:r>
              <a:rPr lang="en-US" sz="3200" b="1" dirty="0"/>
              <a:t> </a:t>
            </a:r>
            <a:r>
              <a:rPr lang="en-US" sz="3200" b="1" dirty="0" err="1"/>
              <a:t>lớn</a:t>
            </a:r>
            <a:endParaRPr lang="en-US" sz="3200" b="1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1FB4E-01A6-47A1-B97F-2BF698FB8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46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A3C29-6E11-4E60-8CE5-07E43BBE5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8" y="225425"/>
            <a:ext cx="11698017" cy="1158875"/>
          </a:xfrm>
        </p:spPr>
        <p:txBody>
          <a:bodyPr>
            <a:normAutofit/>
          </a:bodyPr>
          <a:lstStyle/>
          <a:p>
            <a:r>
              <a:rPr lang="en-US" dirty="0"/>
              <a:t>3.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(4/5)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1FB4E-01A6-47A1-B97F-2BF698FB8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0824334-9658-44A1-979B-84501D4B7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19" y="1384300"/>
            <a:ext cx="11285762" cy="497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950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D6E6B-22BA-4B01-89E9-529886559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Khối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, </a:t>
            </a:r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A046F-48DD-4F41-A58D-A38A531BD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1384300"/>
            <a:ext cx="11606042" cy="4972048"/>
          </a:xfrm>
        </p:spPr>
        <p:txBody>
          <a:bodyPr>
            <a:normAutofit/>
          </a:bodyPr>
          <a:lstStyle/>
          <a:p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: 4 (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: 3,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: 1)</a:t>
            </a:r>
          </a:p>
          <a:p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trách</a:t>
            </a:r>
            <a:r>
              <a:rPr lang="en-US" dirty="0"/>
              <a:t>: Khoa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:</a:t>
            </a:r>
          </a:p>
          <a:p>
            <a:pPr lvl="1"/>
            <a:r>
              <a:rPr lang="en-US" i="1" dirty="0" err="1"/>
              <a:t>Thiết</a:t>
            </a:r>
            <a:r>
              <a:rPr lang="en-US" i="1" dirty="0"/>
              <a:t> </a:t>
            </a:r>
            <a:r>
              <a:rPr lang="en-US" i="1" dirty="0" err="1"/>
              <a:t>kế</a:t>
            </a:r>
            <a:r>
              <a:rPr lang="en-US" i="1" dirty="0"/>
              <a:t> </a:t>
            </a:r>
            <a:r>
              <a:rPr lang="en-US" i="1" dirty="0" err="1"/>
              <a:t>Luận</a:t>
            </a:r>
            <a:r>
              <a:rPr lang="en-US" i="1" dirty="0"/>
              <a:t> </a:t>
            </a:r>
            <a:r>
              <a:rPr lang="en-US" i="1" dirty="0" err="1"/>
              <a:t>lý</a:t>
            </a:r>
            <a:r>
              <a:rPr lang="en-US" i="1" dirty="0"/>
              <a:t> </a:t>
            </a:r>
            <a:r>
              <a:rPr lang="en-US" i="1" dirty="0" err="1"/>
              <a:t>Số</a:t>
            </a:r>
            <a:r>
              <a:rPr lang="en-US" dirty="0"/>
              <a:t>, </a:t>
            </a:r>
            <a:r>
              <a:rPr lang="en-US" dirty="0" err="1"/>
              <a:t>Đinh</a:t>
            </a:r>
            <a:r>
              <a:rPr lang="en-US" dirty="0"/>
              <a:t> Đức Anh </a:t>
            </a:r>
            <a:r>
              <a:rPr lang="en-US" dirty="0" err="1"/>
              <a:t>Vũ</a:t>
            </a:r>
            <a:r>
              <a:rPr lang="en-US" dirty="0"/>
              <a:t>, ĐHQG-HCM, 2015</a:t>
            </a:r>
          </a:p>
          <a:p>
            <a:pPr lvl="1"/>
            <a:r>
              <a:rPr lang="en-US" i="1" dirty="0"/>
              <a:t>Computer Organization and Design: The Hardware/Software Interface 5e</a:t>
            </a:r>
            <a:r>
              <a:rPr lang="en-US" dirty="0"/>
              <a:t>, Patterson, D. A., and J. L. Hennessy, Morgan Kaufman, 2014</a:t>
            </a:r>
          </a:p>
          <a:p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: </a:t>
            </a:r>
            <a:r>
              <a:rPr lang="en-US" i="1" dirty="0" err="1"/>
              <a:t>Kiến</a:t>
            </a:r>
            <a:r>
              <a:rPr lang="en-US" i="1" dirty="0"/>
              <a:t> </a:t>
            </a:r>
            <a:r>
              <a:rPr lang="en-US" i="1" dirty="0" err="1"/>
              <a:t>trúc</a:t>
            </a:r>
            <a:r>
              <a:rPr lang="en-US" i="1" dirty="0"/>
              <a:t> </a:t>
            </a:r>
            <a:r>
              <a:rPr lang="en-US" i="1" dirty="0" err="1"/>
              <a:t>Máy</a:t>
            </a:r>
            <a:r>
              <a:rPr lang="en-US" i="1" dirty="0"/>
              <a:t> </a:t>
            </a:r>
            <a:r>
              <a:rPr lang="en-US" i="1" dirty="0" err="1"/>
              <a:t>tính</a:t>
            </a:r>
            <a:r>
              <a:rPr lang="en-US" i="1" dirty="0"/>
              <a:t>, </a:t>
            </a:r>
            <a:r>
              <a:rPr lang="en-US" dirty="0" err="1"/>
              <a:t>Vũ</a:t>
            </a:r>
            <a:r>
              <a:rPr lang="en-US" dirty="0"/>
              <a:t> Đức Lung, ĐHQG-HCM, 2014</a:t>
            </a:r>
          </a:p>
          <a:p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: </a:t>
            </a:r>
            <a:r>
              <a:rPr lang="en-US" dirty="0" err="1"/>
              <a:t>LogiSim</a:t>
            </a:r>
            <a:r>
              <a:rPr lang="en-US" dirty="0"/>
              <a:t> 2.7, MARS 4.5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47236-5096-449F-93B6-EEEE8EB5623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393700" y="6356350"/>
            <a:ext cx="2774503" cy="365125"/>
          </a:xfrm>
        </p:spPr>
        <p:txBody>
          <a:bodyPr/>
          <a:lstStyle/>
          <a:p>
            <a:r>
              <a:rPr lang="en-US"/>
              <a:t>02/02/2020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B446D-829D-4702-A378-1BB4D2C3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3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A3C29-6E11-4E60-8CE5-07E43BBE5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8" y="225425"/>
            <a:ext cx="11698017" cy="1158875"/>
          </a:xfrm>
        </p:spPr>
        <p:txBody>
          <a:bodyPr>
            <a:normAutofit/>
          </a:bodyPr>
          <a:lstStyle/>
          <a:p>
            <a:r>
              <a:rPr lang="en-US" dirty="0"/>
              <a:t>3.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(5/5)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3654B-AA34-40C3-B986-26F25AEFF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699" y="1384300"/>
            <a:ext cx="6953031" cy="4972048"/>
          </a:xfrm>
        </p:spPr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/ </a:t>
            </a:r>
            <a:r>
              <a:rPr lang="en-US" dirty="0" err="1"/>
              <a:t>xuất</a:t>
            </a:r>
            <a:endParaRPr lang="en-US" dirty="0"/>
          </a:p>
          <a:p>
            <a:pPr lvl="1"/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  <a:p>
            <a:pPr lvl="1"/>
            <a:r>
              <a:rPr lang="en-US" dirty="0" err="1"/>
              <a:t>Chuột</a:t>
            </a:r>
            <a:endParaRPr lang="en-US" dirty="0"/>
          </a:p>
          <a:p>
            <a:pPr lvl="1"/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/>
              <a:t>phím</a:t>
            </a:r>
            <a:endParaRPr lang="en-US" dirty="0"/>
          </a:p>
          <a:p>
            <a:pPr lvl="1"/>
            <a:r>
              <a:rPr lang="en-US" dirty="0"/>
              <a:t>Modem</a:t>
            </a:r>
          </a:p>
          <a:p>
            <a:pPr lvl="1"/>
            <a:r>
              <a:rPr lang="en-US" dirty="0"/>
              <a:t>Webcam</a:t>
            </a:r>
          </a:p>
          <a:p>
            <a:pPr lvl="1"/>
            <a:r>
              <a:rPr lang="en-US" dirty="0"/>
              <a:t>Loa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1FB4E-01A6-47A1-B97F-2BF698FB8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5" name="Picture 14" descr="http://wrtassoc.com/wp-content/uploads/2010/01/iPad-w-hands.jpg">
            <a:extLst>
              <a:ext uri="{FF2B5EF4-FFF2-40B4-BE49-F238E27FC236}">
                <a16:creationId xmlns:a16="http://schemas.microsoft.com/office/drawing/2014/main" id="{F92C9D77-06E1-45FF-BEDB-D8C6CA877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005" y="2431884"/>
            <a:ext cx="336232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Bộ bàn phím chuột không dây Konig KC640 đen giá rẻ tại Nguyễn Kim">
            <a:extLst>
              <a:ext uri="{FF2B5EF4-FFF2-40B4-BE49-F238E27FC236}">
                <a16:creationId xmlns:a16="http://schemas.microsoft.com/office/drawing/2014/main" id="{FF561B2C-0BD5-4B83-9BC5-A7C867ADC5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08" b="20286"/>
          <a:stretch/>
        </p:blipFill>
        <p:spPr bwMode="auto">
          <a:xfrm>
            <a:off x="6083301" y="1679273"/>
            <a:ext cx="5715000" cy="190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a Bluetooth JBL Charge 4">
            <a:extLst>
              <a:ext uri="{FF2B5EF4-FFF2-40B4-BE49-F238E27FC236}">
                <a16:creationId xmlns:a16="http://schemas.microsoft.com/office/drawing/2014/main" id="{8AE4D317-F429-4A8A-99F1-AFA71425AB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00" b="27324"/>
          <a:stretch/>
        </p:blipFill>
        <p:spPr bwMode="auto">
          <a:xfrm>
            <a:off x="7035801" y="3881873"/>
            <a:ext cx="4762500" cy="244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6193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64F73-62D6-4233-9A13-A08C7C144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Quiz 2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2BCD8-3533-4DEE-9850-248DC8D25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thiểu</a:t>
            </a:r>
            <a:r>
              <a:rPr lang="en-US" dirty="0"/>
              <a:t> bao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?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,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,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,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I/O.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, Card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họa</a:t>
            </a:r>
            <a:r>
              <a:rPr lang="en-US" dirty="0"/>
              <a:t>, Modem,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, </a:t>
            </a:r>
            <a:r>
              <a:rPr lang="en-US" dirty="0" err="1"/>
              <a:t>Chuột</a:t>
            </a:r>
            <a:r>
              <a:rPr lang="en-US" dirty="0"/>
              <a:t>,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, </a:t>
            </a:r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/>
              <a:t>phím</a:t>
            </a:r>
            <a:r>
              <a:rPr lang="en-US" dirty="0"/>
              <a:t>.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I/O, Datapath, Control Unit,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.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,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,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98507-15F9-4337-BA79-7CC85EC40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675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E6B59-82C2-4B4A-96E6-39526F4EF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1DC6D-2A96-435D-B8E2-5FB2B4180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Đâu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?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Register, SSD, Cache, </a:t>
            </a:r>
            <a:r>
              <a:rPr lang="en-US" dirty="0" err="1"/>
              <a:t>Băng</a:t>
            </a:r>
            <a:r>
              <a:rPr lang="en-US" dirty="0"/>
              <a:t> </a:t>
            </a:r>
            <a:r>
              <a:rPr lang="en-US" dirty="0" err="1"/>
              <a:t>từ</a:t>
            </a: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Cache, Register, DRAM, SSD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USB, DRAM, Cache, Register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err="1"/>
              <a:t>Băng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, HHD, Register, Cache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7015B-E59A-41A6-948A-27095D6A1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412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ADB5A-6D9F-4526-B0E6-BF258F2FE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54F61-2DC6-46B1-8E1F-25C4925E4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2"/>
                </a:solidFill>
              </a:rPr>
              <a:t>Lịch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sử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phát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triển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của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máy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tính</a:t>
            </a:r>
            <a:endParaRPr lang="en-US" dirty="0">
              <a:solidFill>
                <a:schemeClr val="bg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2"/>
                </a:solidFill>
              </a:rPr>
              <a:t>Phân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loại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máy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tính</a:t>
            </a:r>
            <a:endParaRPr lang="en-US" dirty="0">
              <a:solidFill>
                <a:schemeClr val="bg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2"/>
                </a:solidFill>
              </a:rPr>
              <a:t>Các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thành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phần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bên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trong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một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máy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tính</a:t>
            </a:r>
            <a:endParaRPr lang="en-US" dirty="0">
              <a:solidFill>
                <a:schemeClr val="bg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vi-VN" dirty="0"/>
              <a:t>Câu hỏi và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E2E2C-EB2C-451E-9C06-AE030F6C6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3294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304C2-BDC0-4F85-9E3F-42894E1E2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vi-VN" dirty="0"/>
              <a:t>Câu hỏi và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59C62-78F0-4545-B66C-09F848EBB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qua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liệt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5 </a:t>
            </a:r>
            <a:r>
              <a:rPr lang="en-US" dirty="0" err="1"/>
              <a:t>hãng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nay?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khoa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.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.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/>
              <a:t>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,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, </a:t>
            </a:r>
            <a:r>
              <a:rPr lang="en-US" dirty="0" err="1"/>
              <a:t>năng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, …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Kể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trách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Harvad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Princeton?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Trong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,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SRAM </a:t>
            </a:r>
            <a:r>
              <a:rPr lang="en-US" dirty="0" err="1"/>
              <a:t>và</a:t>
            </a:r>
            <a:r>
              <a:rPr lang="en-US" dirty="0"/>
              <a:t> DRAM,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/</a:t>
            </a:r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54C66-C42B-4F40-965D-9A4F636BC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2638E-4D76-4C64-AF2E-2AD54521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7793" y="225426"/>
            <a:ext cx="8985908" cy="1035816"/>
          </a:xfrm>
        </p:spPr>
        <p:txBody>
          <a:bodyPr/>
          <a:lstStyle/>
          <a:p>
            <a:pPr algn="ctr"/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397EC-FC2B-470D-8A81-773680907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7793" y="1261242"/>
            <a:ext cx="8985908" cy="5095106"/>
          </a:xfrm>
        </p:spPr>
        <p:txBody>
          <a:bodyPr>
            <a:normAutofit/>
          </a:bodyPr>
          <a:lstStyle/>
          <a:p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  <a:p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endParaRPr lang="en-US" dirty="0"/>
          </a:p>
          <a:p>
            <a:r>
              <a:rPr lang="en-US" dirty="0"/>
              <a:t>Vi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endParaRPr lang="en-US" dirty="0"/>
          </a:p>
          <a:p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  <a:p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en-US" dirty="0"/>
          </a:p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  <a:p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CEE85-4FDF-4E86-98E7-BA4468420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C1E6669-C02E-48D5-BABE-0C8DE45CD16E}"/>
              </a:ext>
            </a:extLst>
          </p:cNvPr>
          <p:cNvSpPr/>
          <p:nvPr/>
        </p:nvSpPr>
        <p:spPr>
          <a:xfrm>
            <a:off x="7606643" y="2554014"/>
            <a:ext cx="376628" cy="198645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88ABF7A6-1360-4CFA-8487-CE634FBC1E8B}"/>
              </a:ext>
            </a:extLst>
          </p:cNvPr>
          <p:cNvSpPr/>
          <p:nvPr/>
        </p:nvSpPr>
        <p:spPr>
          <a:xfrm>
            <a:off x="7606643" y="1790289"/>
            <a:ext cx="376628" cy="58477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0FD675DE-5446-49F4-8B12-13596E73A396}"/>
              </a:ext>
            </a:extLst>
          </p:cNvPr>
          <p:cNvSpPr/>
          <p:nvPr/>
        </p:nvSpPr>
        <p:spPr>
          <a:xfrm>
            <a:off x="7606643" y="4719418"/>
            <a:ext cx="376628" cy="155164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52C8DC-C8DE-4926-A033-29C023E72A6D}"/>
              </a:ext>
            </a:extLst>
          </p:cNvPr>
          <p:cNvSpPr txBox="1"/>
          <p:nvPr/>
        </p:nvSpPr>
        <p:spPr>
          <a:xfrm>
            <a:off x="8103476" y="2765851"/>
            <a:ext cx="36948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IT012</a:t>
            </a:r>
          </a:p>
          <a:p>
            <a:pPr algn="ctr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CBCB16-3BD9-4B83-9AAE-02B172D0A75F}"/>
              </a:ext>
            </a:extLst>
          </p:cNvPr>
          <p:cNvSpPr txBox="1"/>
          <p:nvPr/>
        </p:nvSpPr>
        <p:spPr>
          <a:xfrm>
            <a:off x="8103476" y="1768457"/>
            <a:ext cx="3694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IT007 -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70AE297F-4A5A-43AF-8CBE-9EB163DE38DB}"/>
              </a:ext>
            </a:extLst>
          </p:cNvPr>
          <p:cNvSpPr/>
          <p:nvPr/>
        </p:nvSpPr>
        <p:spPr>
          <a:xfrm>
            <a:off x="7606643" y="1136384"/>
            <a:ext cx="376628" cy="58477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907A9C-FC2D-4079-A58B-800E9F51779F}"/>
              </a:ext>
            </a:extLst>
          </p:cNvPr>
          <p:cNvSpPr txBox="1"/>
          <p:nvPr/>
        </p:nvSpPr>
        <p:spPr>
          <a:xfrm>
            <a:off x="8056074" y="1121249"/>
            <a:ext cx="3694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CSDL, 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826280-AC1A-43B1-BED2-E83E1047AA43}"/>
              </a:ext>
            </a:extLst>
          </p:cNvPr>
          <p:cNvSpPr txBox="1"/>
          <p:nvPr/>
        </p:nvSpPr>
        <p:spPr>
          <a:xfrm>
            <a:off x="8128879" y="4956630"/>
            <a:ext cx="36948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khoa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4AAAC0-6A43-4EE9-A42D-506370009F79}"/>
              </a:ext>
            </a:extLst>
          </p:cNvPr>
          <p:cNvSpPr txBox="1"/>
          <p:nvPr/>
        </p:nvSpPr>
        <p:spPr>
          <a:xfrm>
            <a:off x="6421177" y="2430709"/>
            <a:ext cx="143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IT006</a:t>
            </a: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F827BA0F-5B6B-4C5E-B87C-6B7E66BF38BF}"/>
              </a:ext>
            </a:extLst>
          </p:cNvPr>
          <p:cNvSpPr/>
          <p:nvPr/>
        </p:nvSpPr>
        <p:spPr>
          <a:xfrm>
            <a:off x="6128079" y="2577635"/>
            <a:ext cx="376628" cy="7401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B6A444-8C09-4213-AF41-2F7EF5ADE475}"/>
              </a:ext>
            </a:extLst>
          </p:cNvPr>
          <p:cNvSpPr txBox="1"/>
          <p:nvPr/>
        </p:nvSpPr>
        <p:spPr>
          <a:xfrm>
            <a:off x="6359962" y="3462159"/>
            <a:ext cx="143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CE118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A86674-C44D-4056-8D46-BF1C07412A68}"/>
              </a:ext>
            </a:extLst>
          </p:cNvPr>
          <p:cNvSpPr txBox="1"/>
          <p:nvPr/>
        </p:nvSpPr>
        <p:spPr>
          <a:xfrm>
            <a:off x="6351859" y="3966052"/>
            <a:ext cx="143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PH002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8383FD-FAAA-4F55-ACCB-282073E75A01}"/>
              </a:ext>
            </a:extLst>
          </p:cNvPr>
          <p:cNvSpPr txBox="1"/>
          <p:nvPr/>
        </p:nvSpPr>
        <p:spPr>
          <a:xfrm>
            <a:off x="6420065" y="2879886"/>
            <a:ext cx="143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CE119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E9BB65A-DD3F-46C3-B1EE-311DDBDB7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09" y="201488"/>
            <a:ext cx="2429982" cy="613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594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F7038-1A50-4E60-9FD5-609626177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71F7A-2480-4464-84BD-D282FD3A4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Trang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pPr lvl="1"/>
            <a:r>
              <a:rPr lang="en-US" b="1" dirty="0" err="1"/>
              <a:t>Trình</a:t>
            </a:r>
            <a:r>
              <a:rPr lang="en-US" b="1" dirty="0"/>
              <a:t> </a:t>
            </a:r>
            <a:r>
              <a:rPr lang="en-US" b="1" dirty="0" err="1"/>
              <a:t>bày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ngữ</a:t>
            </a:r>
            <a:endParaRPr lang="en-US" dirty="0"/>
          </a:p>
          <a:p>
            <a:pPr lvl="1"/>
            <a:r>
              <a:rPr lang="en-US" b="1" dirty="0" err="1"/>
              <a:t>Trình</a:t>
            </a:r>
            <a:r>
              <a:rPr lang="en-US" b="1" dirty="0"/>
              <a:t> </a:t>
            </a:r>
            <a:r>
              <a:rPr lang="en-US" b="1" dirty="0" err="1"/>
              <a:t>bày</a:t>
            </a:r>
            <a:r>
              <a:rPr lang="en-US" b="1" dirty="0"/>
              <a:t>, </a:t>
            </a:r>
            <a:r>
              <a:rPr lang="en-US" b="1" dirty="0" err="1"/>
              <a:t>phân</a:t>
            </a:r>
            <a:r>
              <a:rPr lang="en-US" b="1" dirty="0"/>
              <a:t> </a:t>
            </a:r>
            <a:r>
              <a:rPr lang="en-US" b="1" dirty="0" err="1"/>
              <a:t>tích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,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CBB3A-90B7-4173-95BA-3A8E02330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0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83FD0-71D8-4E91-B730-C8F1683F5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– 12 </a:t>
            </a:r>
            <a:r>
              <a:rPr lang="en-US" dirty="0" err="1"/>
              <a:t>tuần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1B1B294-F126-4C34-BEDC-1B0C81C4F5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4217569"/>
              </p:ext>
            </p:extLst>
          </p:nvPr>
        </p:nvGraphicFramePr>
        <p:xfrm>
          <a:off x="393701" y="1355089"/>
          <a:ext cx="11404598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0613">
                  <a:extLst>
                    <a:ext uri="{9D8B030D-6E8A-4147-A177-3AD203B41FA5}">
                      <a16:colId xmlns:a16="http://schemas.microsoft.com/office/drawing/2014/main" val="1230791812"/>
                    </a:ext>
                  </a:extLst>
                </a:gridCol>
                <a:gridCol w="5527886">
                  <a:extLst>
                    <a:ext uri="{9D8B030D-6E8A-4147-A177-3AD203B41FA5}">
                      <a16:colId xmlns:a16="http://schemas.microsoft.com/office/drawing/2014/main" val="3875806992"/>
                    </a:ext>
                  </a:extLst>
                </a:gridCol>
                <a:gridCol w="4356099">
                  <a:extLst>
                    <a:ext uri="{9D8B030D-6E8A-4147-A177-3AD203B41FA5}">
                      <a16:colId xmlns:a16="http://schemas.microsoft.com/office/drawing/2014/main" val="1842216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Tuần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Ch1.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Máy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Lab0.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Cài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đặt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Logisim 2.7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MARS 4.5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Tự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hành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ở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nhà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054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Tuần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Ch2.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Biểu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diễn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máy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25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Tuần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Ch2.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Biểu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diễn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máy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Lab1.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phỏng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cổng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luận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thanh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189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Tuần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Ch3. Đại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Boolean; Ch4.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Mạch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08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Tuần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Ch5.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Mạch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Máy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Lab2.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Phân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tích</a:t>
                      </a:r>
                      <a:r>
                        <a:rPr lang="vi-V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và Thiết kế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ạch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88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Tuần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Ôn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giữa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kỳ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175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Tuần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Ch6.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Kiến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trúc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lệnh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Lab3.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Chương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ngữ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02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Tuần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Ch6.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Kiến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trúc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lệnh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628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Tuần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Ch7.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Biên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dịch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Chương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trình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Lab4.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Hàm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trỏ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655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Tuần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Ch8.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xử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994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Tuần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Ch9.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Hiệu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suất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Máy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Lab05.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phỏng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lệnh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329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Tuần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Ôn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cuối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kỳ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74617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F5A0D-469E-4DDC-AA06-468D3107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81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83FD0-71D8-4E91-B730-C8F1683F5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1" y="225426"/>
            <a:ext cx="11430000" cy="939164"/>
          </a:xfrm>
        </p:spPr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– 15 </a:t>
            </a:r>
            <a:r>
              <a:rPr lang="en-US" dirty="0" err="1"/>
              <a:t>tuần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1B1B294-F126-4C34-BEDC-1B0C81C4F5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8875997"/>
              </p:ext>
            </p:extLst>
          </p:nvPr>
        </p:nvGraphicFramePr>
        <p:xfrm>
          <a:off x="393700" y="1164589"/>
          <a:ext cx="10642599" cy="519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1230791812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3875806992"/>
                    </a:ext>
                  </a:extLst>
                </a:gridCol>
                <a:gridCol w="4368799">
                  <a:extLst>
                    <a:ext uri="{9D8B030D-6E8A-4147-A177-3AD203B41FA5}">
                      <a16:colId xmlns:a16="http://schemas.microsoft.com/office/drawing/2014/main" val="4075700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Tuần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Ch1.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Máy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Lab0.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Cài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đặt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Logisim 2.7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MARS 4.5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Tự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hành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ở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nhà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054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Tuần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2,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Tuần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Ch2.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Biểu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diễn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máy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25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Tuần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Ch3. Đại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Boolean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08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Tuần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Ch4.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Mạch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Lab1.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phỏng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cổng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luận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thanh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035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Tuần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Ch5.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Mạch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Máy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88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Tuần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Ôn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giữa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kỳ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Lab2.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Phân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tích</a:t>
                      </a:r>
                      <a:r>
                        <a:rPr lang="vi-V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và Thiết kế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Mạch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175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Tuần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Ch6.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Kiến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trúc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lệnh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02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Tuần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Ch6.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Kiến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trúc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lệnh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Lab3.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phỏng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lệnh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cơ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524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Tuần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Ch7.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Biên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dịch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Chương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628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Tuần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Ôn tập Kiến trúc Tập lệnh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Lab4.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Chương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ngữ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655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Tuần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Ch9.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xử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994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Tuần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Ch9.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xử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Lab5.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Hàm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trỏ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445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Tuần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Ch10.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Hiệu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suất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Máy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329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Tuần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Ôn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Bộ xử lý và Hiệu suất Máy tính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Lab6.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phỏng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lệnh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74617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F5A0D-469E-4DDC-AA06-468D3107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03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4246A-1690-4E7E-8AFD-48967E7BA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4D9437-CE08-450C-85A8-39A2427374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46800" y="1690688"/>
            <a:ext cx="5676901" cy="43513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6EF35-62CD-4DA6-A0A6-C79B85DC0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FBA912-4E08-4AE1-AF79-8CCF22564989}"/>
              </a:ext>
            </a:extLst>
          </p:cNvPr>
          <p:cNvSpPr txBox="1"/>
          <p:nvPr/>
        </p:nvSpPr>
        <p:spPr>
          <a:xfrm>
            <a:off x="393700" y="1917700"/>
            <a:ext cx="5702299" cy="402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0: Đăng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ce.uit.edu.vn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 ĐÀO TẠO &gt; QUẢN LÝ MÔN HỌC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3: ĐẠI C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ƠNG &amp; C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SỞ NHÓM NGÀNH &gt; IT012 –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II</a:t>
            </a:r>
          </a:p>
        </p:txBody>
      </p:sp>
    </p:spTree>
    <p:extLst>
      <p:ext uri="{BB962C8B-B14F-4D97-AF65-F5344CB8AC3E}">
        <p14:creationId xmlns:p14="http://schemas.microsoft.com/office/powerpoint/2010/main" val="63428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9D296-2F92-4F01-B7EC-DA8A1DB1D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13660EF-2797-4461-9CF3-4D42D18027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093794"/>
              </p:ext>
            </p:extLst>
          </p:nvPr>
        </p:nvGraphicFramePr>
        <p:xfrm>
          <a:off x="1422401" y="1914525"/>
          <a:ext cx="9372600" cy="2895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34199">
                  <a:extLst>
                    <a:ext uri="{9D8B030D-6E8A-4147-A177-3AD203B41FA5}">
                      <a16:colId xmlns:a16="http://schemas.microsoft.com/office/drawing/2014/main" val="1852540835"/>
                    </a:ext>
                  </a:extLst>
                </a:gridCol>
                <a:gridCol w="2438401">
                  <a:extLst>
                    <a:ext uri="{9D8B030D-6E8A-4147-A177-3AD203B41FA5}">
                      <a16:colId xmlns:a16="http://schemas.microsoft.com/office/drawing/2014/main" val="1874937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đánh</a:t>
                      </a:r>
                      <a:r>
                        <a:rPr lang="en-US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</a:t>
                      </a:r>
                      <a:endParaRPr 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Tỉ</a:t>
                      </a:r>
                      <a:r>
                        <a:rPr lang="en-US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lệ</a:t>
                      </a:r>
                      <a:r>
                        <a:rPr lang="en-US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0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</a:t>
                      </a: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</a:t>
                      </a: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</a:t>
                      </a: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041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</a:t>
                      </a: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giữa</a:t>
                      </a: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kỳ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987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hành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150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</a:t>
                      </a: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cuối</a:t>
                      </a: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kỳ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30992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41C82-68BF-47D5-9DB5-2083FFC66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68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9CA35CB3A08FDC49A74AFB19ED6C7BEC" ma:contentTypeVersion="13" ma:contentTypeDescription="Tạo tài liệu mới." ma:contentTypeScope="" ma:versionID="b96560179f5d7c07fd16e7decf54a343">
  <xsd:schema xmlns:xsd="http://www.w3.org/2001/XMLSchema" xmlns:xs="http://www.w3.org/2001/XMLSchema" xmlns:p="http://schemas.microsoft.com/office/2006/metadata/properties" xmlns:ns3="016fe2c4-c83e-4bb1-90ff-a283d5b924af" xmlns:ns4="b7c4912e-3789-4575-8a62-c3988a19b0f3" targetNamespace="http://schemas.microsoft.com/office/2006/metadata/properties" ma:root="true" ma:fieldsID="9211ca9b3b23d4b7ea2763c76432a186" ns3:_="" ns4:_="">
    <xsd:import namespace="016fe2c4-c83e-4bb1-90ff-a283d5b924af"/>
    <xsd:import namespace="b7c4912e-3789-4575-8a62-c3988a19b0f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6fe2c4-c83e-4bb1-90ff-a283d5b924a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c4912e-3789-4575-8a62-c3988a19b0f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àm băm Gợi ý Chia sẻ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3CFE0B3-0E0C-4693-951E-D9CEEC7297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2B0237-9C4B-4C63-8C8D-2652BB3C5D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6fe2c4-c83e-4bb1-90ff-a283d5b924af"/>
    <ds:schemaRef ds:uri="b7c4912e-3789-4575-8a62-c3988a19b0f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ABA6A16-986A-44A9-BE7C-5CC0F5618FC1}">
  <ds:schemaRefs>
    <ds:schemaRef ds:uri="http://purl.org/dc/elements/1.1/"/>
    <ds:schemaRef ds:uri="http://schemas.microsoft.com/office/2006/metadata/properties"/>
    <ds:schemaRef ds:uri="b7c4912e-3789-4575-8a62-c3988a19b0f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016fe2c4-c83e-4bb1-90ff-a283d5b924af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4028</TotalTime>
  <Words>2954</Words>
  <Application>Microsoft Office PowerPoint</Application>
  <PresentationFormat>Widescreen</PresentationFormat>
  <Paragraphs>384</Paragraphs>
  <Slides>34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Times New Roman</vt:lpstr>
      <vt:lpstr>Wingdings</vt:lpstr>
      <vt:lpstr>Office Theme</vt:lpstr>
      <vt:lpstr> IT012 – TỔ CHỨC VÀ CẤU TRÚC MÁY TÍNH II  GIỚI THIỆU MÔN HỌC</vt:lpstr>
      <vt:lpstr>Nội dung</vt:lpstr>
      <vt:lpstr>Khối lượng kiến thức, giáo trình và công cụ</vt:lpstr>
      <vt:lpstr>Vị trí môn học</vt:lpstr>
      <vt:lpstr>Mục tiêu môn học</vt:lpstr>
      <vt:lpstr>Nội dung môn học – 12 tuần</vt:lpstr>
      <vt:lpstr>Nội dung môn học – 15 tuần</vt:lpstr>
      <vt:lpstr>Tài liệu môn học</vt:lpstr>
      <vt:lpstr>Các thành phần đánh giá môn học</vt:lpstr>
      <vt:lpstr> IT012 – TỔ CHỨC VÀ CẤU TRÚC MÁY TÍNH II  CHƯƠNG 1 TỔNG QUAN VỀ MÁY TÍNH</vt:lpstr>
      <vt:lpstr>Nội dung</vt:lpstr>
      <vt:lpstr>Nội dung</vt:lpstr>
      <vt:lpstr>1. Lịch sử phát triển của máy tính (1/5)</vt:lpstr>
      <vt:lpstr>1. Lịch sử phát triển của máy tính (2/5)</vt:lpstr>
      <vt:lpstr>1. Lịch sử phát triển của máy tính (3/5)</vt:lpstr>
      <vt:lpstr>1. Lịch sử phát triển của máy tính (4/5)</vt:lpstr>
      <vt:lpstr>1. Lịch sử phát triển của máy tính (5/5)</vt:lpstr>
      <vt:lpstr>Quiz 1</vt:lpstr>
      <vt:lpstr>Nội dung</vt:lpstr>
      <vt:lpstr>2. Phân loại máy tính (1/5)</vt:lpstr>
      <vt:lpstr>2. Phân loại máy tính (2/5)</vt:lpstr>
      <vt:lpstr>2. Phân loại máy tính (3/5)</vt:lpstr>
      <vt:lpstr>2. Phân loại máy tính (4/5)</vt:lpstr>
      <vt:lpstr>2. Phân loại máy tính (5/5)</vt:lpstr>
      <vt:lpstr>Nội dung</vt:lpstr>
      <vt:lpstr>3. Các thành phần bên trong một máy tính (1/5)</vt:lpstr>
      <vt:lpstr>3. Các thành phần bên trong một máy tính (2/5)</vt:lpstr>
      <vt:lpstr>3. Các thành phần bên trong một máy tính (3/5)</vt:lpstr>
      <vt:lpstr>3. Các thành phần bên trong một máy tính (4/5)</vt:lpstr>
      <vt:lpstr>3. Các thành phần bên trong một máy tính (5/5)</vt:lpstr>
      <vt:lpstr>Quiz 2 </vt:lpstr>
      <vt:lpstr>Quiz 3</vt:lpstr>
      <vt:lpstr>Nội dung</vt:lpstr>
      <vt:lpstr>4. Câu hỏi và Bài tập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CÔNG NGHE</dc:title>
  <dc:creator>Đại Dương Trần</dc:creator>
  <cp:lastModifiedBy>Trần Đại Dương</cp:lastModifiedBy>
  <cp:revision>213</cp:revision>
  <dcterms:created xsi:type="dcterms:W3CDTF">2014-09-08T08:32:30Z</dcterms:created>
  <dcterms:modified xsi:type="dcterms:W3CDTF">2020-09-10T12:07:12Z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0x0101009CA35CB3A08FDC49A74AFB19ED6C7BEC</vt:lpwstr>
  </property>
</Properties>
</file>