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sldIdLst>
    <p:sldId id="314" r:id="rId5"/>
    <p:sldId id="299" r:id="rId6"/>
    <p:sldId id="324" r:id="rId7"/>
    <p:sldId id="315" r:id="rId8"/>
    <p:sldId id="301" r:id="rId9"/>
    <p:sldId id="302" r:id="rId10"/>
    <p:sldId id="303" r:id="rId11"/>
    <p:sldId id="316" r:id="rId12"/>
    <p:sldId id="318" r:id="rId13"/>
    <p:sldId id="325" r:id="rId14"/>
    <p:sldId id="319" r:id="rId15"/>
    <p:sldId id="300" r:id="rId16"/>
    <p:sldId id="320" r:id="rId17"/>
    <p:sldId id="304" r:id="rId18"/>
    <p:sldId id="321" r:id="rId19"/>
    <p:sldId id="311" r:id="rId20"/>
    <p:sldId id="322" r:id="rId21"/>
    <p:sldId id="305" r:id="rId22"/>
    <p:sldId id="307" r:id="rId23"/>
    <p:sldId id="306" r:id="rId24"/>
    <p:sldId id="323" r:id="rId25"/>
    <p:sldId id="326" r:id="rId26"/>
    <p:sldId id="312" r:id="rId27"/>
    <p:sldId id="327" r:id="rId28"/>
    <p:sldId id="308" r:id="rId29"/>
    <p:sldId id="309" r:id="rId30"/>
    <p:sldId id="329" r:id="rId31"/>
    <p:sldId id="330" r:id="rId32"/>
    <p:sldId id="328" r:id="rId33"/>
    <p:sldId id="310" r:id="rId34"/>
    <p:sldId id="31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F3DACC-5528-4AFF-B10E-B25454D8B842}" v="3" dt="2022-03-08T01:59:21.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374" autoAdjust="0"/>
  </p:normalViewPr>
  <p:slideViewPr>
    <p:cSldViewPr snapToGrid="0" showGuides="1">
      <p:cViewPr varScale="1">
        <p:scale>
          <a:sx n="56" d="100"/>
          <a:sy n="56" d="100"/>
        </p:scale>
        <p:origin x="1296"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Đại Dương" userId="6a2b82a2-7714-44e2-9a59-9118a768bcf1" providerId="ADAL" clId="{59852A0C-069D-467B-9324-1831C4011B42}"/>
    <pc:docChg chg="undo custSel addSld delSld modSld modMainMaster">
      <pc:chgData name="Trần Đại Dương" userId="6a2b82a2-7714-44e2-9a59-9118a768bcf1" providerId="ADAL" clId="{59852A0C-069D-467B-9324-1831C4011B42}" dt="2020-08-12T16:50:33.706" v="3789" actId="20577"/>
      <pc:docMkLst>
        <pc:docMk/>
      </pc:docMkLst>
      <pc:sldChg chg="del">
        <pc:chgData name="Trần Đại Dương" userId="6a2b82a2-7714-44e2-9a59-9118a768bcf1" providerId="ADAL" clId="{59852A0C-069D-467B-9324-1831C4011B42}" dt="2020-08-11T16:41:53.387" v="1" actId="47"/>
        <pc:sldMkLst>
          <pc:docMk/>
          <pc:sldMk cId="852338778" sldId="298"/>
        </pc:sldMkLst>
      </pc:sldChg>
      <pc:sldChg chg="modSp del mod">
        <pc:chgData name="Trần Đại Dương" userId="6a2b82a2-7714-44e2-9a59-9118a768bcf1" providerId="ADAL" clId="{59852A0C-069D-467B-9324-1831C4011B42}" dt="2020-08-12T15:04:33.530" v="2624" actId="2696"/>
        <pc:sldMkLst>
          <pc:docMk/>
          <pc:sldMk cId="293757604" sldId="300"/>
        </pc:sldMkLst>
        <pc:spChg chg="mod">
          <ac:chgData name="Trần Đại Dương" userId="6a2b82a2-7714-44e2-9a59-9118a768bcf1" providerId="ADAL" clId="{59852A0C-069D-467B-9324-1831C4011B42}" dt="2020-08-12T15:04:19.159" v="2623" actId="20577"/>
          <ac:spMkLst>
            <pc:docMk/>
            <pc:sldMk cId="293757604" sldId="300"/>
            <ac:spMk id="2" creationId="{E981C8DE-3349-4D54-B404-9FE141BD2360}"/>
          </ac:spMkLst>
        </pc:spChg>
        <pc:spChg chg="mod">
          <ac:chgData name="Trần Đại Dương" userId="6a2b82a2-7714-44e2-9a59-9118a768bcf1" providerId="ADAL" clId="{59852A0C-069D-467B-9324-1831C4011B42}" dt="2020-08-12T14:30:37.192" v="1246" actId="20577"/>
          <ac:spMkLst>
            <pc:docMk/>
            <pc:sldMk cId="293757604" sldId="300"/>
            <ac:spMk id="3" creationId="{F7C8429F-51C1-40CE-8B0F-E489DE7080B8}"/>
          </ac:spMkLst>
        </pc:spChg>
      </pc:sldChg>
      <pc:sldChg chg="modSp add mod modAnim">
        <pc:chgData name="Trần Đại Dương" userId="6a2b82a2-7714-44e2-9a59-9118a768bcf1" providerId="ADAL" clId="{59852A0C-069D-467B-9324-1831C4011B42}" dt="2020-08-12T15:19:17.556" v="2803" actId="1076"/>
        <pc:sldMkLst>
          <pc:docMk/>
          <pc:sldMk cId="2948484092" sldId="300"/>
        </pc:sldMkLst>
        <pc:spChg chg="mod">
          <ac:chgData name="Trần Đại Dương" userId="6a2b82a2-7714-44e2-9a59-9118a768bcf1" providerId="ADAL" clId="{59852A0C-069D-467B-9324-1831C4011B42}" dt="2020-08-12T15:15:53.557" v="2722" actId="20577"/>
          <ac:spMkLst>
            <pc:docMk/>
            <pc:sldMk cId="2948484092" sldId="300"/>
            <ac:spMk id="2" creationId="{E981C8DE-3349-4D54-B404-9FE141BD2360}"/>
          </ac:spMkLst>
        </pc:spChg>
        <pc:spChg chg="mod">
          <ac:chgData name="Trần Đại Dương" userId="6a2b82a2-7714-44e2-9a59-9118a768bcf1" providerId="ADAL" clId="{59852A0C-069D-467B-9324-1831C4011B42}" dt="2020-08-12T15:18:33.658" v="2797" actId="15"/>
          <ac:spMkLst>
            <pc:docMk/>
            <pc:sldMk cId="2948484092" sldId="300"/>
            <ac:spMk id="3" creationId="{F7C8429F-51C1-40CE-8B0F-E489DE7080B8}"/>
          </ac:spMkLst>
        </pc:spChg>
        <pc:graphicFrameChg chg="mod modGraphic">
          <ac:chgData name="Trần Đại Dương" userId="6a2b82a2-7714-44e2-9a59-9118a768bcf1" providerId="ADAL" clId="{59852A0C-069D-467B-9324-1831C4011B42}" dt="2020-08-12T15:19:17.556" v="2803" actId="1076"/>
          <ac:graphicFrameMkLst>
            <pc:docMk/>
            <pc:sldMk cId="2948484092" sldId="300"/>
            <ac:graphicFrameMk id="5" creationId="{AC0C7302-4003-46E9-AB36-1A4F4AD626B2}"/>
          </ac:graphicFrameMkLst>
        </pc:graphicFrameChg>
      </pc:sldChg>
      <pc:sldChg chg="modSp add mod">
        <pc:chgData name="Trần Đại Dương" userId="6a2b82a2-7714-44e2-9a59-9118a768bcf1" providerId="ADAL" clId="{59852A0C-069D-467B-9324-1831C4011B42}" dt="2020-08-12T12:22:12.093" v="59" actId="20577"/>
        <pc:sldMkLst>
          <pc:docMk/>
          <pc:sldMk cId="2767478716" sldId="301"/>
        </pc:sldMkLst>
        <pc:spChg chg="mod">
          <ac:chgData name="Trần Đại Dương" userId="6a2b82a2-7714-44e2-9a59-9118a768bcf1" providerId="ADAL" clId="{59852A0C-069D-467B-9324-1831C4011B42}" dt="2020-08-12T12:22:12.093" v="59" actId="20577"/>
          <ac:spMkLst>
            <pc:docMk/>
            <pc:sldMk cId="2767478716" sldId="301"/>
            <ac:spMk id="2" creationId="{3E0F3624-CC7F-4818-BEED-3617F443D76A}"/>
          </ac:spMkLst>
        </pc:spChg>
      </pc:sldChg>
      <pc:sldChg chg="del">
        <pc:chgData name="Trần Đại Dương" userId="6a2b82a2-7714-44e2-9a59-9118a768bcf1" providerId="ADAL" clId="{59852A0C-069D-467B-9324-1831C4011B42}" dt="2020-08-11T16:42:57.463" v="44" actId="47"/>
        <pc:sldMkLst>
          <pc:docMk/>
          <pc:sldMk cId="3499486430" sldId="301"/>
        </pc:sldMkLst>
      </pc:sldChg>
      <pc:sldChg chg="del">
        <pc:chgData name="Trần Đại Dương" userId="6a2b82a2-7714-44e2-9a59-9118a768bcf1" providerId="ADAL" clId="{59852A0C-069D-467B-9324-1831C4011B42}" dt="2020-08-11T16:43:00.064" v="45" actId="47"/>
        <pc:sldMkLst>
          <pc:docMk/>
          <pc:sldMk cId="601108497" sldId="302"/>
        </pc:sldMkLst>
      </pc:sldChg>
      <pc:sldChg chg="modSp add mod">
        <pc:chgData name="Trần Đại Dương" userId="6a2b82a2-7714-44e2-9a59-9118a768bcf1" providerId="ADAL" clId="{59852A0C-069D-467B-9324-1831C4011B42}" dt="2020-08-12T12:22:17.317" v="61" actId="20577"/>
        <pc:sldMkLst>
          <pc:docMk/>
          <pc:sldMk cId="3209601812" sldId="302"/>
        </pc:sldMkLst>
        <pc:spChg chg="mod">
          <ac:chgData name="Trần Đại Dương" userId="6a2b82a2-7714-44e2-9a59-9118a768bcf1" providerId="ADAL" clId="{59852A0C-069D-467B-9324-1831C4011B42}" dt="2020-08-12T12:22:17.317" v="61" actId="20577"/>
          <ac:spMkLst>
            <pc:docMk/>
            <pc:sldMk cId="3209601812" sldId="302"/>
            <ac:spMk id="2" creationId="{E4DB9A6C-AC9A-435A-AE04-5EED3015742D}"/>
          </ac:spMkLst>
        </pc:spChg>
        <pc:spChg chg="mod">
          <ac:chgData name="Trần Đại Dương" userId="6a2b82a2-7714-44e2-9a59-9118a768bcf1" providerId="ADAL" clId="{59852A0C-069D-467B-9324-1831C4011B42}" dt="2020-08-12T12:09:59.943" v="54" actId="27636"/>
          <ac:spMkLst>
            <pc:docMk/>
            <pc:sldMk cId="3209601812" sldId="302"/>
            <ac:spMk id="3" creationId="{A82BC1EE-66D3-4F3C-8D19-A3813A3AA318}"/>
          </ac:spMkLst>
        </pc:spChg>
      </pc:sldChg>
      <pc:sldChg chg="modSp add mod">
        <pc:chgData name="Trần Đại Dương" userId="6a2b82a2-7714-44e2-9a59-9118a768bcf1" providerId="ADAL" clId="{59852A0C-069D-467B-9324-1831C4011B42}" dt="2020-08-12T12:22:27.580" v="63" actId="20577"/>
        <pc:sldMkLst>
          <pc:docMk/>
          <pc:sldMk cId="721213998" sldId="303"/>
        </pc:sldMkLst>
        <pc:spChg chg="mod">
          <ac:chgData name="Trần Đại Dương" userId="6a2b82a2-7714-44e2-9a59-9118a768bcf1" providerId="ADAL" clId="{59852A0C-069D-467B-9324-1831C4011B42}" dt="2020-08-12T12:22:27.580" v="63" actId="20577"/>
          <ac:spMkLst>
            <pc:docMk/>
            <pc:sldMk cId="721213998" sldId="303"/>
            <ac:spMk id="2" creationId="{DDDD1192-6A2B-4DC3-9C56-BBBAF5D38948}"/>
          </ac:spMkLst>
        </pc:spChg>
      </pc:sldChg>
      <pc:sldChg chg="del">
        <pc:chgData name="Trần Đại Dương" userId="6a2b82a2-7714-44e2-9a59-9118a768bcf1" providerId="ADAL" clId="{59852A0C-069D-467B-9324-1831C4011B42}" dt="2020-08-11T16:43:03.679" v="46" actId="47"/>
        <pc:sldMkLst>
          <pc:docMk/>
          <pc:sldMk cId="3793866594" sldId="303"/>
        </pc:sldMkLst>
      </pc:sldChg>
      <pc:sldChg chg="modSp mod modNotesTx">
        <pc:chgData name="Trần Đại Dương" userId="6a2b82a2-7714-44e2-9a59-9118a768bcf1" providerId="ADAL" clId="{59852A0C-069D-467B-9324-1831C4011B42}" dt="2020-08-12T15:05:32.203" v="2652" actId="20577"/>
        <pc:sldMkLst>
          <pc:docMk/>
          <pc:sldMk cId="2019116226" sldId="304"/>
        </pc:sldMkLst>
        <pc:spChg chg="mod">
          <ac:chgData name="Trần Đại Dương" userId="6a2b82a2-7714-44e2-9a59-9118a768bcf1" providerId="ADAL" clId="{59852A0C-069D-467B-9324-1831C4011B42}" dt="2020-08-12T15:05:32.203" v="2652" actId="20577"/>
          <ac:spMkLst>
            <pc:docMk/>
            <pc:sldMk cId="2019116226" sldId="304"/>
            <ac:spMk id="2" creationId="{554B1691-0900-4212-AE5D-BDBF9E4810BE}"/>
          </ac:spMkLst>
        </pc:spChg>
        <pc:spChg chg="mod">
          <ac:chgData name="Trần Đại Dương" userId="6a2b82a2-7714-44e2-9a59-9118a768bcf1" providerId="ADAL" clId="{59852A0C-069D-467B-9324-1831C4011B42}" dt="2020-08-12T14:37:42.131" v="1518" actId="2711"/>
          <ac:spMkLst>
            <pc:docMk/>
            <pc:sldMk cId="2019116226" sldId="304"/>
            <ac:spMk id="7" creationId="{CFFE1CCD-1FB1-456C-BEFB-A8F1BBBF2F57}"/>
          </ac:spMkLst>
        </pc:spChg>
        <pc:graphicFrameChg chg="mod">
          <ac:chgData name="Trần Đại Dương" userId="6a2b82a2-7714-44e2-9a59-9118a768bcf1" providerId="ADAL" clId="{59852A0C-069D-467B-9324-1831C4011B42}" dt="2020-08-12T14:34:44.605" v="1374"/>
          <ac:graphicFrameMkLst>
            <pc:docMk/>
            <pc:sldMk cId="2019116226" sldId="304"/>
            <ac:graphicFrameMk id="5" creationId="{D7777937-9AC3-416F-AC1E-8AA1A528AB97}"/>
          </ac:graphicFrameMkLst>
        </pc:graphicFrameChg>
      </pc:sldChg>
      <pc:sldChg chg="modSp mod">
        <pc:chgData name="Trần Đại Dương" userId="6a2b82a2-7714-44e2-9a59-9118a768bcf1" providerId="ADAL" clId="{59852A0C-069D-467B-9324-1831C4011B42}" dt="2020-08-12T15:05:54.596" v="2660" actId="20577"/>
        <pc:sldMkLst>
          <pc:docMk/>
          <pc:sldMk cId="4131776772" sldId="305"/>
        </pc:sldMkLst>
        <pc:spChg chg="mod">
          <ac:chgData name="Trần Đại Dương" userId="6a2b82a2-7714-44e2-9a59-9118a768bcf1" providerId="ADAL" clId="{59852A0C-069D-467B-9324-1831C4011B42}" dt="2020-08-12T15:05:54.596" v="2660" actId="20577"/>
          <ac:spMkLst>
            <pc:docMk/>
            <pc:sldMk cId="4131776772" sldId="305"/>
            <ac:spMk id="2" creationId="{554B1691-0900-4212-AE5D-BDBF9E4810BE}"/>
          </ac:spMkLst>
        </pc:spChg>
      </pc:sldChg>
      <pc:sldChg chg="modSp mod modAnim">
        <pc:chgData name="Trần Đại Dương" userId="6a2b82a2-7714-44e2-9a59-9118a768bcf1" providerId="ADAL" clId="{59852A0C-069D-467B-9324-1831C4011B42}" dt="2020-08-12T15:11:50.095" v="2688" actId="20577"/>
        <pc:sldMkLst>
          <pc:docMk/>
          <pc:sldMk cId="3435994681" sldId="306"/>
        </pc:sldMkLst>
        <pc:spChg chg="mod">
          <ac:chgData name="Trần Đại Dương" userId="6a2b82a2-7714-44e2-9a59-9118a768bcf1" providerId="ADAL" clId="{59852A0C-069D-467B-9324-1831C4011B42}" dt="2020-08-12T15:11:50.095" v="2688" actId="20577"/>
          <ac:spMkLst>
            <pc:docMk/>
            <pc:sldMk cId="3435994681" sldId="306"/>
            <ac:spMk id="2" creationId="{554B1691-0900-4212-AE5D-BDBF9E4810BE}"/>
          </ac:spMkLst>
        </pc:spChg>
        <pc:graphicFrameChg chg="mod modGraphic">
          <ac:chgData name="Trần Đại Dương" userId="6a2b82a2-7714-44e2-9a59-9118a768bcf1" providerId="ADAL" clId="{59852A0C-069D-467B-9324-1831C4011B42}" dt="2020-08-12T15:09:45.736" v="2677" actId="114"/>
          <ac:graphicFrameMkLst>
            <pc:docMk/>
            <pc:sldMk cId="3435994681" sldId="306"/>
            <ac:graphicFrameMk id="5" creationId="{99268F20-858F-4639-BCA2-51F43A27D58B}"/>
          </ac:graphicFrameMkLst>
        </pc:graphicFrameChg>
        <pc:graphicFrameChg chg="mod modGraphic">
          <ac:chgData name="Trần Đại Dương" userId="6a2b82a2-7714-44e2-9a59-9118a768bcf1" providerId="ADAL" clId="{59852A0C-069D-467B-9324-1831C4011B42}" dt="2020-08-12T15:09:39.193" v="2676" actId="114"/>
          <ac:graphicFrameMkLst>
            <pc:docMk/>
            <pc:sldMk cId="3435994681" sldId="306"/>
            <ac:graphicFrameMk id="10" creationId="{C2B535F3-1825-498F-94F7-A8D8F284F6EF}"/>
          </ac:graphicFrameMkLst>
        </pc:graphicFrameChg>
      </pc:sldChg>
      <pc:sldChg chg="del">
        <pc:chgData name="Trần Đại Dương" userId="6a2b82a2-7714-44e2-9a59-9118a768bcf1" providerId="ADAL" clId="{59852A0C-069D-467B-9324-1831C4011B42}" dt="2020-08-12T15:11:26.969" v="2679" actId="2696"/>
        <pc:sldMkLst>
          <pc:docMk/>
          <pc:sldMk cId="192075007" sldId="307"/>
        </pc:sldMkLst>
      </pc:sldChg>
      <pc:sldChg chg="modSp add mod">
        <pc:chgData name="Trần Đại Dương" userId="6a2b82a2-7714-44e2-9a59-9118a768bcf1" providerId="ADAL" clId="{59852A0C-069D-467B-9324-1831C4011B42}" dt="2020-08-12T15:11:40.386" v="2684" actId="20577"/>
        <pc:sldMkLst>
          <pc:docMk/>
          <pc:sldMk cId="3155443911" sldId="307"/>
        </pc:sldMkLst>
        <pc:spChg chg="mod">
          <ac:chgData name="Trần Đại Dương" userId="6a2b82a2-7714-44e2-9a59-9118a768bcf1" providerId="ADAL" clId="{59852A0C-069D-467B-9324-1831C4011B42}" dt="2020-08-12T15:11:40.386" v="2684" actId="20577"/>
          <ac:spMkLst>
            <pc:docMk/>
            <pc:sldMk cId="3155443911" sldId="307"/>
            <ac:spMk id="2" creationId="{F4BE5B28-480A-4F8A-ACAC-167588761043}"/>
          </ac:spMkLst>
        </pc:spChg>
      </pc:sldChg>
      <pc:sldChg chg="delSp mod delAnim">
        <pc:chgData name="Trần Đại Dương" userId="6a2b82a2-7714-44e2-9a59-9118a768bcf1" providerId="ADAL" clId="{59852A0C-069D-467B-9324-1831C4011B42}" dt="2020-08-12T14:45:14.338" v="1526" actId="478"/>
        <pc:sldMkLst>
          <pc:docMk/>
          <pc:sldMk cId="3760115992" sldId="309"/>
        </pc:sldMkLst>
        <pc:spChg chg="del">
          <ac:chgData name="Trần Đại Dương" userId="6a2b82a2-7714-44e2-9a59-9118a768bcf1" providerId="ADAL" clId="{59852A0C-069D-467B-9324-1831C4011B42}" dt="2020-08-12T14:45:14.338" v="1526" actId="478"/>
          <ac:spMkLst>
            <pc:docMk/>
            <pc:sldMk cId="3760115992" sldId="309"/>
            <ac:spMk id="24" creationId="{9EDE406D-8B2F-45EC-9A45-A0A37FC5AD6E}"/>
          </ac:spMkLst>
        </pc:spChg>
        <pc:graphicFrameChg chg="del">
          <ac:chgData name="Trần Đại Dương" userId="6a2b82a2-7714-44e2-9a59-9118a768bcf1" providerId="ADAL" clId="{59852A0C-069D-467B-9324-1831C4011B42}" dt="2020-08-12T14:45:08.598" v="1525" actId="478"/>
          <ac:graphicFrameMkLst>
            <pc:docMk/>
            <pc:sldMk cId="3760115992" sldId="309"/>
            <ac:graphicFrameMk id="22" creationId="{4E7B1542-4AEC-49A1-82E2-390E6198EF29}"/>
          </ac:graphicFrameMkLst>
        </pc:graphicFrameChg>
      </pc:sldChg>
      <pc:sldChg chg="modSp mod">
        <pc:chgData name="Trần Đại Dương" userId="6a2b82a2-7714-44e2-9a59-9118a768bcf1" providerId="ADAL" clId="{59852A0C-069D-467B-9324-1831C4011B42}" dt="2020-08-12T15:05:45.155" v="2656" actId="20577"/>
        <pc:sldMkLst>
          <pc:docMk/>
          <pc:sldMk cId="3439388334" sldId="311"/>
        </pc:sldMkLst>
        <pc:spChg chg="mod">
          <ac:chgData name="Trần Đại Dương" userId="6a2b82a2-7714-44e2-9a59-9118a768bcf1" providerId="ADAL" clId="{59852A0C-069D-467B-9324-1831C4011B42}" dt="2020-08-12T15:05:45.155" v="2656" actId="20577"/>
          <ac:spMkLst>
            <pc:docMk/>
            <pc:sldMk cId="3439388334" sldId="311"/>
            <ac:spMk id="2" creationId="{70E005C5-5367-40B7-B09C-47DDD57EC4BA}"/>
          </ac:spMkLst>
        </pc:spChg>
        <pc:graphicFrameChg chg="mod">
          <ac:chgData name="Trần Đại Dương" userId="6a2b82a2-7714-44e2-9a59-9118a768bcf1" providerId="ADAL" clId="{59852A0C-069D-467B-9324-1831C4011B42}" dt="2020-08-12T14:42:26.987" v="1522"/>
          <ac:graphicFrameMkLst>
            <pc:docMk/>
            <pc:sldMk cId="3439388334" sldId="311"/>
            <ac:graphicFrameMk id="5" creationId="{FD6E2412-3751-436D-9E02-0EE955BFFE85}"/>
          </ac:graphicFrameMkLst>
        </pc:graphicFrameChg>
        <pc:graphicFrameChg chg="mod modGraphic">
          <ac:chgData name="Trần Đại Dương" userId="6a2b82a2-7714-44e2-9a59-9118a768bcf1" providerId="ADAL" clId="{59852A0C-069D-467B-9324-1831C4011B42}" dt="2020-08-12T14:42:39.678" v="1524" actId="1076"/>
          <ac:graphicFrameMkLst>
            <pc:docMk/>
            <pc:sldMk cId="3439388334" sldId="311"/>
            <ac:graphicFrameMk id="7" creationId="{2A8102B8-3CE3-45F2-AE4D-7B53A04E5E95}"/>
          </ac:graphicFrameMkLst>
        </pc:graphicFrameChg>
      </pc:sldChg>
      <pc:sldChg chg="modSp add mod">
        <pc:chgData name="Trần Đại Dương" userId="6a2b82a2-7714-44e2-9a59-9118a768bcf1" providerId="ADAL" clId="{59852A0C-069D-467B-9324-1831C4011B42}" dt="2020-08-11T16:42:29.590" v="43" actId="1076"/>
        <pc:sldMkLst>
          <pc:docMk/>
          <pc:sldMk cId="2604660381" sldId="314"/>
        </pc:sldMkLst>
        <pc:spChg chg="mod">
          <ac:chgData name="Trần Đại Dương" userId="6a2b82a2-7714-44e2-9a59-9118a768bcf1" providerId="ADAL" clId="{59852A0C-069D-467B-9324-1831C4011B42}" dt="2020-08-11T16:42:29.590" v="43" actId="1076"/>
          <ac:spMkLst>
            <pc:docMk/>
            <pc:sldMk cId="2604660381" sldId="314"/>
            <ac:spMk id="2" creationId="{00000000-0000-0000-0000-000000000000}"/>
          </ac:spMkLst>
        </pc:spChg>
      </pc:sldChg>
      <pc:sldChg chg="modSp add mod">
        <pc:chgData name="Trần Đại Dương" userId="6a2b82a2-7714-44e2-9a59-9118a768bcf1" providerId="ADAL" clId="{59852A0C-069D-467B-9324-1831C4011B42}" dt="2020-08-12T12:22:07.296" v="57" actId="20577"/>
        <pc:sldMkLst>
          <pc:docMk/>
          <pc:sldMk cId="3878054951" sldId="315"/>
        </pc:sldMkLst>
        <pc:spChg chg="mod">
          <ac:chgData name="Trần Đại Dương" userId="6a2b82a2-7714-44e2-9a59-9118a768bcf1" providerId="ADAL" clId="{59852A0C-069D-467B-9324-1831C4011B42}" dt="2020-08-12T12:22:07.296" v="57" actId="20577"/>
          <ac:spMkLst>
            <pc:docMk/>
            <pc:sldMk cId="3878054951" sldId="315"/>
            <ac:spMk id="2" creationId="{792942EB-8FA0-4373-88BF-DA74B968CCE5}"/>
          </ac:spMkLst>
        </pc:spChg>
      </pc:sldChg>
      <pc:sldChg chg="addSp delSp modSp add mod delAnim modAnim modNotesTx">
        <pc:chgData name="Trần Đại Dương" userId="6a2b82a2-7714-44e2-9a59-9118a768bcf1" providerId="ADAL" clId="{59852A0C-069D-467B-9324-1831C4011B42}" dt="2020-08-12T14:22:51.838" v="1230"/>
        <pc:sldMkLst>
          <pc:docMk/>
          <pc:sldMk cId="562751782" sldId="316"/>
        </pc:sldMkLst>
        <pc:spChg chg="mod">
          <ac:chgData name="Trần Đại Dương" userId="6a2b82a2-7714-44e2-9a59-9118a768bcf1" providerId="ADAL" clId="{59852A0C-069D-467B-9324-1831C4011B42}" dt="2020-08-12T12:22:37.725" v="65" actId="20577"/>
          <ac:spMkLst>
            <pc:docMk/>
            <pc:sldMk cId="562751782" sldId="316"/>
            <ac:spMk id="2" creationId="{3C9F239F-D263-4C5C-A800-000C1C408BD2}"/>
          </ac:spMkLst>
        </pc:spChg>
        <pc:spChg chg="mod">
          <ac:chgData name="Trần Đại Dương" userId="6a2b82a2-7714-44e2-9a59-9118a768bcf1" providerId="ADAL" clId="{59852A0C-069D-467B-9324-1831C4011B42}" dt="2020-08-12T14:22:11.027" v="1226" actId="113"/>
          <ac:spMkLst>
            <pc:docMk/>
            <pc:sldMk cId="562751782" sldId="316"/>
            <ac:spMk id="3" creationId="{78EB933D-2529-4FE2-8CB6-E496F0F11558}"/>
          </ac:spMkLst>
        </pc:spChg>
        <pc:picChg chg="del">
          <ac:chgData name="Trần Đại Dương" userId="6a2b82a2-7714-44e2-9a59-9118a768bcf1" providerId="ADAL" clId="{59852A0C-069D-467B-9324-1831C4011B42}" dt="2020-08-12T14:14:52.063" v="205" actId="478"/>
          <ac:picMkLst>
            <pc:docMk/>
            <pc:sldMk cId="562751782" sldId="316"/>
            <ac:picMk id="9" creationId="{0C008239-1F29-42C1-84F3-65E6D3C88165}"/>
          </ac:picMkLst>
        </pc:picChg>
        <pc:cxnChg chg="add del">
          <ac:chgData name="Trần Đại Dương" userId="6a2b82a2-7714-44e2-9a59-9118a768bcf1" providerId="ADAL" clId="{59852A0C-069D-467B-9324-1831C4011B42}" dt="2020-08-12T14:15:29.588" v="239" actId="478"/>
          <ac:cxnSpMkLst>
            <pc:docMk/>
            <pc:sldMk cId="562751782" sldId="316"/>
            <ac:cxnSpMk id="10" creationId="{50733604-AEF2-404A-BB32-3835F7C087B8}"/>
          </ac:cxnSpMkLst>
        </pc:cxnChg>
      </pc:sldChg>
      <pc:sldChg chg="add del">
        <pc:chgData name="Trần Đại Dương" userId="6a2b82a2-7714-44e2-9a59-9118a768bcf1" providerId="ADAL" clId="{59852A0C-069D-467B-9324-1831C4011B42}" dt="2020-08-12T12:21:35.734" v="55" actId="47"/>
        <pc:sldMkLst>
          <pc:docMk/>
          <pc:sldMk cId="3020494920" sldId="317"/>
        </pc:sldMkLst>
      </pc:sldChg>
      <pc:sldChg chg="modSp add mod modNotesTx">
        <pc:chgData name="Trần Đại Dương" userId="6a2b82a2-7714-44e2-9a59-9118a768bcf1" providerId="ADAL" clId="{59852A0C-069D-467B-9324-1831C4011B42}" dt="2020-08-12T14:21:31.815" v="1205" actId="20577"/>
        <pc:sldMkLst>
          <pc:docMk/>
          <pc:sldMk cId="1951476052" sldId="318"/>
        </pc:sldMkLst>
        <pc:spChg chg="mod">
          <ac:chgData name="Trần Đại Dương" userId="6a2b82a2-7714-44e2-9a59-9118a768bcf1" providerId="ADAL" clId="{59852A0C-069D-467B-9324-1831C4011B42}" dt="2020-08-12T12:22:48.596" v="68" actId="20577"/>
          <ac:spMkLst>
            <pc:docMk/>
            <pc:sldMk cId="1951476052" sldId="318"/>
            <ac:spMk id="2" creationId="{3AF8D1AE-DD97-4E66-821E-E6CEAB79AF54}"/>
          </ac:spMkLst>
        </pc:spChg>
        <pc:spChg chg="mod">
          <ac:chgData name="Trần Đại Dương" userId="6a2b82a2-7714-44e2-9a59-9118a768bcf1" providerId="ADAL" clId="{59852A0C-069D-467B-9324-1831C4011B42}" dt="2020-08-12T13:27:58.799" v="80" actId="20577"/>
          <ac:spMkLst>
            <pc:docMk/>
            <pc:sldMk cId="1951476052" sldId="318"/>
            <ac:spMk id="6" creationId="{020E8395-A1BC-4A82-9A72-034071E0FD71}"/>
          </ac:spMkLst>
        </pc:spChg>
        <pc:picChg chg="mod modCrop">
          <ac:chgData name="Trần Đại Dương" userId="6a2b82a2-7714-44e2-9a59-9118a768bcf1" providerId="ADAL" clId="{59852A0C-069D-467B-9324-1831C4011B42}" dt="2020-08-12T13:27:53.389" v="76" actId="1076"/>
          <ac:picMkLst>
            <pc:docMk/>
            <pc:sldMk cId="1951476052" sldId="318"/>
            <ac:picMk id="5" creationId="{FA34EED4-A215-4810-8134-C4495C8E5EAC}"/>
          </ac:picMkLst>
        </pc:picChg>
      </pc:sldChg>
      <pc:sldChg chg="delSp modSp add mod delAnim modAnim modNotesTx">
        <pc:chgData name="Trần Đại Dương" userId="6a2b82a2-7714-44e2-9a59-9118a768bcf1" providerId="ADAL" clId="{59852A0C-069D-467B-9324-1831C4011B42}" dt="2020-08-12T16:50:33.706" v="3789" actId="20577"/>
        <pc:sldMkLst>
          <pc:docMk/>
          <pc:sldMk cId="1417697174" sldId="319"/>
        </pc:sldMkLst>
        <pc:spChg chg="mod">
          <ac:chgData name="Trần Đại Dương" userId="6a2b82a2-7714-44e2-9a59-9118a768bcf1" providerId="ADAL" clId="{59852A0C-069D-467B-9324-1831C4011B42}" dt="2020-08-12T15:04:55.762" v="2627" actId="20577"/>
          <ac:spMkLst>
            <pc:docMk/>
            <pc:sldMk cId="1417697174" sldId="319"/>
            <ac:spMk id="2" creationId="{554B1691-0900-4212-AE5D-BDBF9E4810BE}"/>
          </ac:spMkLst>
        </pc:spChg>
        <pc:spChg chg="mod">
          <ac:chgData name="Trần Đại Dương" userId="6a2b82a2-7714-44e2-9a59-9118a768bcf1" providerId="ADAL" clId="{59852A0C-069D-467B-9324-1831C4011B42}" dt="2020-08-12T15:03:14.842" v="2613" actId="20577"/>
          <ac:spMkLst>
            <pc:docMk/>
            <pc:sldMk cId="1417697174" sldId="319"/>
            <ac:spMk id="3" creationId="{DFA3BF9A-A4E0-435E-99A2-64C6D03AB40B}"/>
          </ac:spMkLst>
        </pc:spChg>
        <pc:spChg chg="del">
          <ac:chgData name="Trần Đại Dương" userId="6a2b82a2-7714-44e2-9a59-9118a768bcf1" providerId="ADAL" clId="{59852A0C-069D-467B-9324-1831C4011B42}" dt="2020-08-12T14:48:59.157" v="1917" actId="478"/>
          <ac:spMkLst>
            <pc:docMk/>
            <pc:sldMk cId="1417697174" sldId="319"/>
            <ac:spMk id="7" creationId="{CFFE1CCD-1FB1-456C-BEFB-A8F1BBBF2F57}"/>
          </ac:spMkLst>
        </pc:spChg>
        <pc:graphicFrameChg chg="del">
          <ac:chgData name="Trần Đại Dương" userId="6a2b82a2-7714-44e2-9a59-9118a768bcf1" providerId="ADAL" clId="{59852A0C-069D-467B-9324-1831C4011B42}" dt="2020-08-12T14:48:54.679" v="1916" actId="478"/>
          <ac:graphicFrameMkLst>
            <pc:docMk/>
            <pc:sldMk cId="1417697174" sldId="319"/>
            <ac:graphicFrameMk id="5" creationId="{D7777937-9AC3-416F-AC1E-8AA1A528AB97}"/>
          </ac:graphicFrameMkLst>
        </pc:graphicFrameChg>
      </pc:sldChg>
      <pc:sldChg chg="new del">
        <pc:chgData name="Trần Đại Dương" userId="6a2b82a2-7714-44e2-9a59-9118a768bcf1" providerId="ADAL" clId="{59852A0C-069D-467B-9324-1831C4011B42}" dt="2020-08-12T15:15:53.778" v="2723" actId="680"/>
        <pc:sldMkLst>
          <pc:docMk/>
          <pc:sldMk cId="1294925952" sldId="320"/>
        </pc:sldMkLst>
      </pc:sldChg>
      <pc:sldChg chg="addSp delSp modSp new mod">
        <pc:chgData name="Trần Đại Dương" userId="6a2b82a2-7714-44e2-9a59-9118a768bcf1" providerId="ADAL" clId="{59852A0C-069D-467B-9324-1831C4011B42}" dt="2020-08-12T15:28:48.656" v="3131" actId="113"/>
        <pc:sldMkLst>
          <pc:docMk/>
          <pc:sldMk cId="3348944737" sldId="320"/>
        </pc:sldMkLst>
        <pc:spChg chg="mod">
          <ac:chgData name="Trần Đại Dương" userId="6a2b82a2-7714-44e2-9a59-9118a768bcf1" providerId="ADAL" clId="{59852A0C-069D-467B-9324-1831C4011B42}" dt="2020-08-12T15:28:42.138" v="3130" actId="20577"/>
          <ac:spMkLst>
            <pc:docMk/>
            <pc:sldMk cId="3348944737" sldId="320"/>
            <ac:spMk id="2" creationId="{C9A8B132-5B5E-458A-9016-33B62951C78C}"/>
          </ac:spMkLst>
        </pc:spChg>
        <pc:spChg chg="del mod">
          <ac:chgData name="Trần Đại Dương" userId="6a2b82a2-7714-44e2-9a59-9118a768bcf1" providerId="ADAL" clId="{59852A0C-069D-467B-9324-1831C4011B42}" dt="2020-08-12T15:21:50.874" v="3009" actId="3680"/>
          <ac:spMkLst>
            <pc:docMk/>
            <pc:sldMk cId="3348944737" sldId="320"/>
            <ac:spMk id="3" creationId="{C8E0CD0B-A469-4626-943D-75C2B4071088}"/>
          </ac:spMkLst>
        </pc:spChg>
        <pc:graphicFrameChg chg="add mod ord modGraphic">
          <ac:chgData name="Trần Đại Dương" userId="6a2b82a2-7714-44e2-9a59-9118a768bcf1" providerId="ADAL" clId="{59852A0C-069D-467B-9324-1831C4011B42}" dt="2020-08-12T15:28:48.656" v="3131" actId="113"/>
          <ac:graphicFrameMkLst>
            <pc:docMk/>
            <pc:sldMk cId="3348944737" sldId="320"/>
            <ac:graphicFrameMk id="5" creationId="{12ADBC94-73CA-49CD-91CF-9BC81D529532}"/>
          </ac:graphicFrameMkLst>
        </pc:graphicFrameChg>
      </pc:sldChg>
      <pc:sldChg chg="addSp modSp new mod">
        <pc:chgData name="Trần Đại Dương" userId="6a2b82a2-7714-44e2-9a59-9118a768bcf1" providerId="ADAL" clId="{59852A0C-069D-467B-9324-1831C4011B42}" dt="2020-08-12T15:32:34.487" v="3285" actId="20577"/>
        <pc:sldMkLst>
          <pc:docMk/>
          <pc:sldMk cId="1848788854" sldId="321"/>
        </pc:sldMkLst>
        <pc:spChg chg="mod">
          <ac:chgData name="Trần Đại Dương" userId="6a2b82a2-7714-44e2-9a59-9118a768bcf1" providerId="ADAL" clId="{59852A0C-069D-467B-9324-1831C4011B42}" dt="2020-08-12T15:29:37.830" v="3200" actId="20577"/>
          <ac:spMkLst>
            <pc:docMk/>
            <pc:sldMk cId="1848788854" sldId="321"/>
            <ac:spMk id="2" creationId="{D544616E-CD27-4127-9C34-1A9243F9ACEC}"/>
          </ac:spMkLst>
        </pc:spChg>
        <pc:graphicFrameChg chg="add mod modGraphic">
          <ac:chgData name="Trần Đại Dương" userId="6a2b82a2-7714-44e2-9a59-9118a768bcf1" providerId="ADAL" clId="{59852A0C-069D-467B-9324-1831C4011B42}" dt="2020-08-12T15:32:34.487" v="3285" actId="20577"/>
          <ac:graphicFrameMkLst>
            <pc:docMk/>
            <pc:sldMk cId="1848788854" sldId="321"/>
            <ac:graphicFrameMk id="5" creationId="{D20559F4-69D4-413B-A01C-B538886668A4}"/>
          </ac:graphicFrameMkLst>
        </pc:graphicFrameChg>
      </pc:sldChg>
      <pc:sldChg chg="modSp add mod">
        <pc:chgData name="Trần Đại Dương" userId="6a2b82a2-7714-44e2-9a59-9118a768bcf1" providerId="ADAL" clId="{59852A0C-069D-467B-9324-1831C4011B42}" dt="2020-08-12T15:34:22.261" v="3322" actId="20577"/>
        <pc:sldMkLst>
          <pc:docMk/>
          <pc:sldMk cId="2044331542" sldId="322"/>
        </pc:sldMkLst>
        <pc:spChg chg="mod">
          <ac:chgData name="Trần Đại Dương" userId="6a2b82a2-7714-44e2-9a59-9118a768bcf1" providerId="ADAL" clId="{59852A0C-069D-467B-9324-1831C4011B42}" dt="2020-08-12T15:33:48.441" v="3310" actId="20577"/>
          <ac:spMkLst>
            <pc:docMk/>
            <pc:sldMk cId="2044331542" sldId="322"/>
            <ac:spMk id="2" creationId="{D544616E-CD27-4127-9C34-1A9243F9ACEC}"/>
          </ac:spMkLst>
        </pc:spChg>
        <pc:graphicFrameChg chg="modGraphic">
          <ac:chgData name="Trần Đại Dương" userId="6a2b82a2-7714-44e2-9a59-9118a768bcf1" providerId="ADAL" clId="{59852A0C-069D-467B-9324-1831C4011B42}" dt="2020-08-12T15:34:22.261" v="3322" actId="20577"/>
          <ac:graphicFrameMkLst>
            <pc:docMk/>
            <pc:sldMk cId="2044331542" sldId="322"/>
            <ac:graphicFrameMk id="5" creationId="{D20559F4-69D4-413B-A01C-B538886668A4}"/>
          </ac:graphicFrameMkLst>
        </pc:graphicFrameChg>
      </pc:sldChg>
      <pc:sldChg chg="modSp add mod">
        <pc:chgData name="Trần Đại Dương" userId="6a2b82a2-7714-44e2-9a59-9118a768bcf1" providerId="ADAL" clId="{59852A0C-069D-467B-9324-1831C4011B42}" dt="2020-08-12T16:05:07.319" v="3353"/>
        <pc:sldMkLst>
          <pc:docMk/>
          <pc:sldMk cId="1082281146" sldId="323"/>
        </pc:sldMkLst>
        <pc:spChg chg="mod">
          <ac:chgData name="Trần Đại Dương" userId="6a2b82a2-7714-44e2-9a59-9118a768bcf1" providerId="ADAL" clId="{59852A0C-069D-467B-9324-1831C4011B42}" dt="2020-08-12T15:35:20.874" v="3325" actId="20577"/>
          <ac:spMkLst>
            <pc:docMk/>
            <pc:sldMk cId="1082281146" sldId="323"/>
            <ac:spMk id="2" creationId="{D544616E-CD27-4127-9C34-1A9243F9ACEC}"/>
          </ac:spMkLst>
        </pc:spChg>
        <pc:graphicFrameChg chg="mod modGraphic">
          <ac:chgData name="Trần Đại Dương" userId="6a2b82a2-7714-44e2-9a59-9118a768bcf1" providerId="ADAL" clId="{59852A0C-069D-467B-9324-1831C4011B42}" dt="2020-08-12T16:05:07.319" v="3353"/>
          <ac:graphicFrameMkLst>
            <pc:docMk/>
            <pc:sldMk cId="1082281146" sldId="323"/>
            <ac:graphicFrameMk id="5" creationId="{D20559F4-69D4-413B-A01C-B538886668A4}"/>
          </ac:graphicFrameMkLst>
        </pc:graphicFrameChg>
      </pc:sldChg>
      <pc:sldMasterChg chg="modSldLayout">
        <pc:chgData name="Trần Đại Dương" userId="6a2b82a2-7714-44e2-9a59-9118a768bcf1" providerId="ADAL" clId="{59852A0C-069D-467B-9324-1831C4011B42}" dt="2020-08-12T14:31:15.090" v="1311" actId="20577"/>
        <pc:sldMasterMkLst>
          <pc:docMk/>
          <pc:sldMasterMk cId="2341457740" sldId="2147483648"/>
        </pc:sldMasterMkLst>
        <pc:sldLayoutChg chg="modSp mod">
          <pc:chgData name="Trần Đại Dương" userId="6a2b82a2-7714-44e2-9a59-9118a768bcf1" providerId="ADAL" clId="{59852A0C-069D-467B-9324-1831C4011B42}" dt="2020-08-12T14:31:15.090" v="1311" actId="20577"/>
          <pc:sldLayoutMkLst>
            <pc:docMk/>
            <pc:sldMasterMk cId="2341457740" sldId="2147483648"/>
            <pc:sldLayoutMk cId="2831455232" sldId="2147483650"/>
          </pc:sldLayoutMkLst>
          <pc:spChg chg="mod">
            <ac:chgData name="Trần Đại Dương" userId="6a2b82a2-7714-44e2-9a59-9118a768bcf1" providerId="ADAL" clId="{59852A0C-069D-467B-9324-1831C4011B42}" dt="2020-08-12T14:31:15.090" v="1311" actId="20577"/>
            <ac:spMkLst>
              <pc:docMk/>
              <pc:sldMasterMk cId="2341457740" sldId="2147483648"/>
              <pc:sldLayoutMk cId="2831455232" sldId="2147483650"/>
              <ac:spMk id="7" creationId="{A22AE218-371A-43D2-B319-7311F80807B5}"/>
            </ac:spMkLst>
          </pc:spChg>
        </pc:sldLayoutChg>
      </pc:sldMasterChg>
    </pc:docChg>
  </pc:docChgLst>
  <pc:docChgLst>
    <pc:chgData name="Trần Quang Nguyên" userId="5f142fee-2e11-4059-9fb0-c7a196d9ae6b" providerId="ADAL" clId="{D0F3DACC-5528-4AFF-B10E-B25454D8B842}"/>
    <pc:docChg chg="undo custSel addSld modSld">
      <pc:chgData name="Trần Quang Nguyên" userId="5f142fee-2e11-4059-9fb0-c7a196d9ae6b" providerId="ADAL" clId="{D0F3DACC-5528-4AFF-B10E-B25454D8B842}" dt="2022-03-08T02:02:10.201" v="362" actId="1076"/>
      <pc:docMkLst>
        <pc:docMk/>
      </pc:docMkLst>
      <pc:sldChg chg="addSp delSp modSp new mod">
        <pc:chgData name="Trần Quang Nguyên" userId="5f142fee-2e11-4059-9fb0-c7a196d9ae6b" providerId="ADAL" clId="{D0F3DACC-5528-4AFF-B10E-B25454D8B842}" dt="2022-03-08T02:02:10.201" v="362" actId="1076"/>
        <pc:sldMkLst>
          <pc:docMk/>
          <pc:sldMk cId="2286659555" sldId="330"/>
        </pc:sldMkLst>
        <pc:spChg chg="add del">
          <ac:chgData name="Trần Quang Nguyên" userId="5f142fee-2e11-4059-9fb0-c7a196d9ae6b" providerId="ADAL" clId="{D0F3DACC-5528-4AFF-B10E-B25454D8B842}" dt="2022-03-08T02:00:01.405" v="238" actId="478"/>
          <ac:spMkLst>
            <pc:docMk/>
            <pc:sldMk cId="2286659555" sldId="330"/>
            <ac:spMk id="5" creationId="{B7B5F5DE-EC27-4768-A91D-CCF70CA7763C}"/>
          </ac:spMkLst>
        </pc:spChg>
        <pc:spChg chg="add mod">
          <ac:chgData name="Trần Quang Nguyên" userId="5f142fee-2e11-4059-9fb0-c7a196d9ae6b" providerId="ADAL" clId="{D0F3DACC-5528-4AFF-B10E-B25454D8B842}" dt="2022-03-08T02:01:54.302" v="357" actId="1076"/>
          <ac:spMkLst>
            <pc:docMk/>
            <pc:sldMk cId="2286659555" sldId="330"/>
            <ac:spMk id="6" creationId="{9612AF94-E062-4CFB-8946-7118788C485A}"/>
          </ac:spMkLst>
        </pc:spChg>
        <pc:spChg chg="add mod">
          <ac:chgData name="Trần Quang Nguyên" userId="5f142fee-2e11-4059-9fb0-c7a196d9ae6b" providerId="ADAL" clId="{D0F3DACC-5528-4AFF-B10E-B25454D8B842}" dt="2022-03-08T02:02:02.432" v="360" actId="1076"/>
          <ac:spMkLst>
            <pc:docMk/>
            <pc:sldMk cId="2286659555" sldId="330"/>
            <ac:spMk id="10" creationId="{4FA8A752-8D3D-4666-8E32-554C8587E1DF}"/>
          </ac:spMkLst>
        </pc:spChg>
        <pc:spChg chg="add mod">
          <ac:chgData name="Trần Quang Nguyên" userId="5f142fee-2e11-4059-9fb0-c7a196d9ae6b" providerId="ADAL" clId="{D0F3DACC-5528-4AFF-B10E-B25454D8B842}" dt="2022-03-08T02:02:10.201" v="362" actId="1076"/>
          <ac:spMkLst>
            <pc:docMk/>
            <pc:sldMk cId="2286659555" sldId="330"/>
            <ac:spMk id="12" creationId="{C11A206F-B76C-40A1-8FDA-587F422508EF}"/>
          </ac:spMkLst>
        </pc:spChg>
        <pc:graphicFrameChg chg="add mod modGraphic">
          <ac:chgData name="Trần Quang Nguyên" userId="5f142fee-2e11-4059-9fb0-c7a196d9ae6b" providerId="ADAL" clId="{D0F3DACC-5528-4AFF-B10E-B25454D8B842}" dt="2022-03-08T02:02:05.609" v="361" actId="1076"/>
          <ac:graphicFrameMkLst>
            <pc:docMk/>
            <pc:sldMk cId="2286659555" sldId="330"/>
            <ac:graphicFrameMk id="7" creationId="{EA8A8018-0201-4872-B0CE-7B4F7F7FC429}"/>
          </ac:graphicFrameMkLst>
        </pc:graphicFrameChg>
        <pc:graphicFrameChg chg="add mod modGraphic">
          <ac:chgData name="Trần Quang Nguyên" userId="5f142fee-2e11-4059-9fb0-c7a196d9ae6b" providerId="ADAL" clId="{D0F3DACC-5528-4AFF-B10E-B25454D8B842}" dt="2022-03-08T02:01:58.334" v="359" actId="14100"/>
          <ac:graphicFrameMkLst>
            <pc:docMk/>
            <pc:sldMk cId="2286659555" sldId="330"/>
            <ac:graphicFrameMk id="8" creationId="{F081954A-6F0C-49C6-AEA7-FD4BAD3CB2B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6200-1DFF-45C5-BD5E-A313E125BE8D}"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BEDE5-6239-4ECB-ABE4-429C7A23B5D9}" type="slidenum">
              <a:rPr lang="en-US" smtClean="0"/>
              <a:t>‹#›</a:t>
            </a:fld>
            <a:endParaRPr lang="en-US"/>
          </a:p>
        </p:txBody>
      </p:sp>
    </p:spTree>
    <p:extLst>
      <p:ext uri="{BB962C8B-B14F-4D97-AF65-F5344CB8AC3E}">
        <p14:creationId xmlns:p14="http://schemas.microsoft.com/office/powerpoint/2010/main" val="237890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BEDE5-6239-4ECB-ABE4-429C7A23B5D9}" type="slidenum">
              <a:rPr lang="en-US" smtClean="0"/>
              <a:t>1</a:t>
            </a:fld>
            <a:endParaRPr lang="en-US"/>
          </a:p>
        </p:txBody>
      </p:sp>
    </p:spTree>
    <p:extLst>
      <p:ext uri="{BB962C8B-B14F-4D97-AF65-F5344CB8AC3E}">
        <p14:creationId xmlns:p14="http://schemas.microsoft.com/office/powerpoint/2010/main" val="110654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Sống</a:t>
            </a:r>
            <a:r>
              <a:rPr lang="en-US" dirty="0"/>
              <a:t> </a:t>
            </a:r>
            <a:r>
              <a:rPr lang="en-US" dirty="0" err="1"/>
              <a:t>trong</a:t>
            </a:r>
            <a:r>
              <a:rPr lang="en-US" dirty="0"/>
              <a:t> </a:t>
            </a:r>
            <a:r>
              <a:rPr lang="en-US" dirty="0" err="1"/>
              <a:t>kỷ</a:t>
            </a:r>
            <a:r>
              <a:rPr lang="en-US" dirty="0"/>
              <a:t> </a:t>
            </a:r>
            <a:r>
              <a:rPr lang="en-US" dirty="0" err="1"/>
              <a:t>nguyên</a:t>
            </a:r>
            <a:r>
              <a:rPr lang="en-US" dirty="0"/>
              <a:t> </a:t>
            </a:r>
            <a:r>
              <a:rPr lang="en-US" dirty="0" err="1"/>
              <a:t>số</a:t>
            </a:r>
            <a:r>
              <a:rPr lang="en-US" dirty="0"/>
              <a:t> </a:t>
            </a:r>
            <a:r>
              <a:rPr lang="en-US" dirty="0" err="1"/>
              <a:t>chính</a:t>
            </a:r>
            <a:r>
              <a:rPr lang="en-US" dirty="0"/>
              <a:t> </a:t>
            </a:r>
            <a:r>
              <a:rPr lang="en-US" dirty="0" err="1"/>
              <a:t>là</a:t>
            </a:r>
            <a:r>
              <a:rPr lang="en-US" dirty="0"/>
              <a:t> </a:t>
            </a:r>
            <a:r>
              <a:rPr lang="en-US" dirty="0" err="1"/>
              <a:t>sống</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tín</a:t>
            </a:r>
            <a:r>
              <a:rPr lang="en-US" dirty="0"/>
              <a:t> </a:t>
            </a:r>
            <a:r>
              <a:rPr lang="en-US" dirty="0" err="1"/>
              <a:t>hiệu</a:t>
            </a:r>
            <a:r>
              <a:rPr lang="en-US" dirty="0"/>
              <a:t> </a:t>
            </a:r>
            <a:r>
              <a:rPr lang="en-US" dirty="0" err="1"/>
              <a:t>số</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tín</a:t>
            </a:r>
            <a:r>
              <a:rPr lang="en-US" dirty="0"/>
              <a:t> </a:t>
            </a:r>
            <a:r>
              <a:rPr lang="en-US" dirty="0" err="1"/>
              <a:t>hiệu</a:t>
            </a:r>
            <a:r>
              <a:rPr lang="en-US" dirty="0"/>
              <a:t> </a:t>
            </a:r>
            <a:r>
              <a:rPr lang="en-US" dirty="0" err="1"/>
              <a:t>số</a:t>
            </a:r>
            <a:r>
              <a:rPr lang="en-US" dirty="0"/>
              <a:t> </a:t>
            </a:r>
            <a:r>
              <a:rPr lang="en-US" dirty="0" err="1"/>
              <a:t>thống</a:t>
            </a:r>
            <a:r>
              <a:rPr lang="en-US" dirty="0"/>
              <a:t> </a:t>
            </a:r>
            <a:r>
              <a:rPr lang="en-US" dirty="0" err="1"/>
              <a:t>lĩnh</a:t>
            </a:r>
            <a:r>
              <a:rPr lang="en-US" dirty="0"/>
              <a:t> </a:t>
            </a:r>
            <a:r>
              <a:rPr lang="en-US" dirty="0" err="1"/>
              <a:t>hiện</a:t>
            </a:r>
            <a:r>
              <a:rPr lang="en-US" dirty="0"/>
              <a:t> nay </a:t>
            </a:r>
            <a:r>
              <a:rPr lang="en-US" dirty="0" err="1"/>
              <a:t>chính</a:t>
            </a:r>
            <a:r>
              <a:rPr lang="en-US" dirty="0"/>
              <a:t> </a:t>
            </a:r>
            <a:r>
              <a:rPr lang="en-US" dirty="0" err="1"/>
              <a:t>là</a:t>
            </a:r>
            <a:r>
              <a:rPr lang="en-US" dirty="0"/>
              <a:t> </a:t>
            </a:r>
            <a:r>
              <a:rPr lang="en-US" dirty="0" err="1"/>
              <a:t>máy</a:t>
            </a:r>
            <a:r>
              <a:rPr lang="en-US" dirty="0"/>
              <a:t> </a:t>
            </a:r>
            <a:r>
              <a:rPr lang="en-US" dirty="0" err="1"/>
              <a:t>tính</a:t>
            </a:r>
            <a:r>
              <a:rPr lang="en-US" dirty="0"/>
              <a:t>!</a:t>
            </a:r>
          </a:p>
        </p:txBody>
      </p:sp>
      <p:sp>
        <p:nvSpPr>
          <p:cNvPr id="4" name="Slide Number Placeholder 3"/>
          <p:cNvSpPr>
            <a:spLocks noGrp="1"/>
          </p:cNvSpPr>
          <p:nvPr>
            <p:ph type="sldNum" sz="quarter" idx="5"/>
          </p:nvPr>
        </p:nvSpPr>
        <p:spPr/>
        <p:txBody>
          <a:bodyPr/>
          <a:lstStyle/>
          <a:p>
            <a:fld id="{A9ABEDE5-6239-4ECB-ABE4-429C7A23B5D9}" type="slidenum">
              <a:rPr lang="en-US" smtClean="0"/>
              <a:t>8</a:t>
            </a:fld>
            <a:endParaRPr lang="en-US"/>
          </a:p>
        </p:txBody>
      </p:sp>
    </p:spTree>
    <p:extLst>
      <p:ext uri="{BB962C8B-B14F-4D97-AF65-F5344CB8AC3E}">
        <p14:creationId xmlns:p14="http://schemas.microsoft.com/office/powerpoint/2010/main" val="418459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Máy</a:t>
            </a:r>
            <a:r>
              <a:rPr lang="en-US" dirty="0"/>
              <a:t> </a:t>
            </a:r>
            <a:r>
              <a:rPr lang="en-US" dirty="0" err="1"/>
              <a:t>tính</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như</a:t>
            </a:r>
            <a:r>
              <a:rPr lang="en-US" dirty="0"/>
              <a:t> </a:t>
            </a:r>
            <a:r>
              <a:rPr lang="en-US" dirty="0" err="1"/>
              <a:t>thế</a:t>
            </a:r>
            <a:r>
              <a:rPr lang="en-US" dirty="0"/>
              <a:t> </a:t>
            </a:r>
            <a:r>
              <a:rPr lang="en-US" dirty="0" err="1"/>
              <a:t>nào</a:t>
            </a:r>
            <a:r>
              <a:rPr lang="en-US" dirty="0"/>
              <a:t>? </a:t>
            </a:r>
            <a:r>
              <a:rPr lang="en-US" dirty="0" err="1"/>
              <a:t>Máy</a:t>
            </a:r>
            <a:r>
              <a:rPr lang="en-US" dirty="0"/>
              <a:t> </a:t>
            </a:r>
            <a:r>
              <a:rPr lang="en-US" dirty="0" err="1"/>
              <a:t>tính</a:t>
            </a:r>
            <a:r>
              <a:rPr lang="en-US" dirty="0"/>
              <a:t> </a:t>
            </a:r>
            <a:r>
              <a:rPr lang="en-US" dirty="0" err="1"/>
              <a:t>tự</a:t>
            </a:r>
            <a:r>
              <a:rPr lang="en-US" dirty="0"/>
              <a:t> </a:t>
            </a:r>
            <a:r>
              <a:rPr lang="en-US" dirty="0" err="1"/>
              <a:t>không</a:t>
            </a:r>
            <a:r>
              <a:rPr lang="en-US" dirty="0"/>
              <a:t> </a:t>
            </a:r>
            <a:r>
              <a:rPr lang="en-US" dirty="0" err="1"/>
              <a:t>thể</a:t>
            </a:r>
            <a:r>
              <a:rPr lang="en-US" dirty="0"/>
              <a:t> </a:t>
            </a:r>
            <a:r>
              <a:rPr lang="en-US" dirty="0" err="1"/>
              <a:t>tự</a:t>
            </a:r>
            <a:r>
              <a:rPr lang="en-US" dirty="0"/>
              <a:t> </a:t>
            </a:r>
            <a:r>
              <a:rPr lang="en-US" dirty="0" err="1"/>
              <a:t>mình</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mà</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số</a:t>
            </a:r>
            <a:r>
              <a:rPr lang="en-US" dirty="0"/>
              <a:t>.</a:t>
            </a:r>
          </a:p>
          <a:p>
            <a:r>
              <a:rPr lang="en-US" dirty="0" err="1"/>
              <a:t>Vì</a:t>
            </a:r>
            <a:r>
              <a:rPr lang="en-US" dirty="0"/>
              <a:t> </a:t>
            </a:r>
            <a:r>
              <a:rPr lang="en-US" dirty="0" err="1"/>
              <a:t>thế</a:t>
            </a:r>
            <a:r>
              <a:rPr lang="en-US" dirty="0"/>
              <a:t> </a:t>
            </a:r>
            <a:r>
              <a:rPr lang="en-US" dirty="0" err="1"/>
              <a:t>cần</a:t>
            </a:r>
            <a:r>
              <a:rPr lang="en-US" dirty="0"/>
              <a:t> </a:t>
            </a:r>
            <a:r>
              <a:rPr lang="en-US" dirty="0" err="1"/>
              <a:t>phải</a:t>
            </a:r>
            <a:r>
              <a:rPr lang="en-US" dirty="0"/>
              <a:t> </a:t>
            </a:r>
            <a:r>
              <a:rPr lang="en-US" dirty="0" err="1"/>
              <a:t>có</a:t>
            </a:r>
            <a:r>
              <a:rPr lang="en-US" dirty="0"/>
              <a:t> ADC </a:t>
            </a:r>
            <a:r>
              <a:rPr lang="en-US" dirty="0" err="1"/>
              <a:t>để</a:t>
            </a:r>
            <a:r>
              <a:rPr lang="en-US" dirty="0"/>
              <a:t> </a:t>
            </a:r>
            <a:r>
              <a:rPr lang="en-US" dirty="0" err="1"/>
              <a:t>chuyển</a:t>
            </a:r>
            <a:r>
              <a:rPr lang="en-US" dirty="0"/>
              <a:t> </a:t>
            </a:r>
            <a:r>
              <a:rPr lang="en-US" dirty="0" err="1"/>
              <a:t>đổi</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tương</a:t>
            </a:r>
            <a:r>
              <a:rPr lang="en-US" dirty="0"/>
              <a:t> </a:t>
            </a:r>
            <a:r>
              <a:rPr lang="en-US" dirty="0" err="1"/>
              <a:t>tự</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thành</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số</a:t>
            </a:r>
            <a:r>
              <a:rPr lang="en-US" dirty="0"/>
              <a:t>.</a:t>
            </a:r>
          </a:p>
          <a:p>
            <a:r>
              <a:rPr lang="en-US" dirty="0" err="1"/>
              <a:t>Ngược</a:t>
            </a:r>
            <a:r>
              <a:rPr lang="en-US" dirty="0"/>
              <a:t> </a:t>
            </a:r>
            <a:r>
              <a:rPr lang="en-US" dirty="0" err="1"/>
              <a:t>lại</a:t>
            </a:r>
            <a:r>
              <a:rPr lang="en-US" dirty="0"/>
              <a:t>, </a:t>
            </a:r>
            <a:r>
              <a:rPr lang="en-US" dirty="0" err="1"/>
              <a:t>để</a:t>
            </a:r>
            <a:r>
              <a:rPr lang="en-US" dirty="0"/>
              <a:t> </a:t>
            </a:r>
            <a:r>
              <a:rPr lang="en-US" dirty="0" err="1"/>
              <a:t>phản</a:t>
            </a:r>
            <a:r>
              <a:rPr lang="en-US" dirty="0"/>
              <a:t> </a:t>
            </a:r>
            <a:r>
              <a:rPr lang="en-US" dirty="0" err="1"/>
              <a:t>hồi</a:t>
            </a:r>
            <a:r>
              <a:rPr lang="en-US" dirty="0"/>
              <a:t> </a:t>
            </a:r>
            <a:r>
              <a:rPr lang="en-US" dirty="0" err="1"/>
              <a:t>lại</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thì</a:t>
            </a:r>
            <a:r>
              <a:rPr lang="en-US" dirty="0"/>
              <a:t> </a:t>
            </a:r>
            <a:r>
              <a:rPr lang="en-US" dirty="0" err="1"/>
              <a:t>cần</a:t>
            </a:r>
            <a:r>
              <a:rPr lang="en-US" dirty="0"/>
              <a:t> </a:t>
            </a:r>
            <a:r>
              <a:rPr lang="en-US" dirty="0" err="1"/>
              <a:t>phải</a:t>
            </a:r>
            <a:r>
              <a:rPr lang="en-US" dirty="0"/>
              <a:t> </a:t>
            </a:r>
            <a:r>
              <a:rPr lang="en-US" dirty="0" err="1"/>
              <a:t>có</a:t>
            </a:r>
            <a:r>
              <a:rPr lang="en-US" dirty="0"/>
              <a:t> DAC</a:t>
            </a:r>
          </a:p>
        </p:txBody>
      </p:sp>
      <p:sp>
        <p:nvSpPr>
          <p:cNvPr id="4" name="Slide Number Placeholder 3"/>
          <p:cNvSpPr>
            <a:spLocks noGrp="1"/>
          </p:cNvSpPr>
          <p:nvPr>
            <p:ph type="sldNum" sz="quarter" idx="5"/>
          </p:nvPr>
        </p:nvSpPr>
        <p:spPr/>
        <p:txBody>
          <a:bodyPr/>
          <a:lstStyle/>
          <a:p>
            <a:fld id="{A9ABEDE5-6239-4ECB-ABE4-429C7A23B5D9}" type="slidenum">
              <a:rPr lang="en-US" smtClean="0"/>
              <a:t>9</a:t>
            </a:fld>
            <a:endParaRPr lang="en-US"/>
          </a:p>
        </p:txBody>
      </p:sp>
    </p:spTree>
    <p:extLst>
      <p:ext uri="{BB962C8B-B14F-4D97-AF65-F5344CB8AC3E}">
        <p14:creationId xmlns:p14="http://schemas.microsoft.com/office/powerpoint/2010/main" val="735069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Nếu</a:t>
            </a:r>
            <a:r>
              <a:rPr lang="en-US" dirty="0"/>
              <a:t> </a:t>
            </a:r>
            <a:r>
              <a:rPr lang="en-US" dirty="0" err="1"/>
              <a:t>biểu</a:t>
            </a:r>
            <a:r>
              <a:rPr lang="en-US" dirty="0"/>
              <a:t> </a:t>
            </a:r>
            <a:r>
              <a:rPr lang="en-US" dirty="0" err="1"/>
              <a:t>diễn</a:t>
            </a:r>
            <a:r>
              <a:rPr lang="en-US" dirty="0"/>
              <a:t> </a:t>
            </a:r>
            <a:r>
              <a:rPr lang="en-US" dirty="0" err="1"/>
              <a:t>với</a:t>
            </a:r>
            <a:r>
              <a:rPr lang="en-US" dirty="0"/>
              <a:t> n </a:t>
            </a:r>
            <a:r>
              <a:rPr lang="en-US" dirty="0" err="1"/>
              <a:t>ký</a:t>
            </a:r>
            <a:r>
              <a:rPr lang="en-US" dirty="0"/>
              <a:t> </a:t>
            </a:r>
            <a:r>
              <a:rPr lang="en-US" dirty="0" err="1"/>
              <a:t>số</a:t>
            </a:r>
            <a:r>
              <a:rPr lang="en-US" dirty="0"/>
              <a:t> </a:t>
            </a:r>
            <a:r>
              <a:rPr lang="en-US" dirty="0" err="1"/>
              <a:t>thì</a:t>
            </a:r>
            <a:r>
              <a:rPr lang="en-US" dirty="0"/>
              <a:t> </a:t>
            </a:r>
            <a:r>
              <a:rPr lang="en-US" dirty="0" err="1"/>
              <a:t>sao</a:t>
            </a:r>
            <a:r>
              <a:rPr lang="en-US" dirty="0"/>
              <a:t>? a[n-1] a[n-2] … a[1] a[0]</a:t>
            </a:r>
          </a:p>
          <a:p>
            <a:r>
              <a:rPr lang="en-US" dirty="0"/>
              <a:t>        A = a[0] + 10(a[1] + 10(a[2]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-&gt;a[0] = A - 10(a[1] + 10(a[2] +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a[0] = A – 10B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 a[1] + 10(a[2]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-&gt;a[1] = B – 10C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 a[2] + 10(a[3]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Như </a:t>
            </a:r>
            <a:r>
              <a:rPr lang="en-US" dirty="0" err="1"/>
              <a:t>vậy</a:t>
            </a:r>
            <a:r>
              <a:rPr lang="vi-VN" dirty="0"/>
              <a:t>, để tìm biểu diễn của một giá trị thập phân thì chúng ta có thể chia liên tiếp thương cho 10, phần dư của mỗi phép chia chính là các ký số cấu thành nên biểu diễn cho giá trị</a:t>
            </a:r>
            <a:endParaRPr lang="en-US" dirty="0"/>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11</a:t>
            </a:fld>
            <a:endParaRPr lang="en-US"/>
          </a:p>
        </p:txBody>
      </p:sp>
    </p:spTree>
    <p:extLst>
      <p:ext uri="{BB962C8B-B14F-4D97-AF65-F5344CB8AC3E}">
        <p14:creationId xmlns:p14="http://schemas.microsoft.com/office/powerpoint/2010/main" val="187779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14</a:t>
            </a:fld>
            <a:endParaRPr lang="en-US"/>
          </a:p>
        </p:txBody>
      </p:sp>
    </p:spTree>
    <p:extLst>
      <p:ext uri="{BB962C8B-B14F-4D97-AF65-F5344CB8AC3E}">
        <p14:creationId xmlns:p14="http://schemas.microsoft.com/office/powerpoint/2010/main" val="30539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r>
              <a:rPr lang="en-US"/>
              <a:t>18/09/2014</a:t>
            </a:r>
            <a:endParaRPr lang="en-US" dirty="0"/>
          </a:p>
        </p:txBody>
      </p:sp>
      <p:sp>
        <p:nvSpPr>
          <p:cNvPr id="5" name="Footer Placeholder 4"/>
          <p:cNvSpPr>
            <a:spLocks noGrp="1"/>
          </p:cNvSpPr>
          <p:nvPr>
            <p:ph type="ftr" sz="quarter" idx="11"/>
          </p:nvPr>
        </p:nvSpPr>
        <p:spPr/>
        <p:txBody>
          <a:bodyPr/>
          <a:lstStyle>
            <a:lvl1pPr>
              <a:defRPr sz="2400">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dirty="0"/>
          </a:p>
        </p:txBody>
      </p:sp>
    </p:spTree>
    <p:extLst>
      <p:ext uri="{BB962C8B-B14F-4D97-AF65-F5344CB8AC3E}">
        <p14:creationId xmlns:p14="http://schemas.microsoft.com/office/powerpoint/2010/main" val="298503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152153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416655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11430000" cy="1325563"/>
          </a:xfrm>
          <a:solidFill>
            <a:srgbClr val="0070C0"/>
          </a:solidFill>
        </p:spPr>
        <p:txBody>
          <a:bodyPr/>
          <a:lstStyle>
            <a:lvl1pPr algn="l">
              <a:defRPr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p:cNvSpPr>
            <a:spLocks noGrp="1"/>
          </p:cNvSpPr>
          <p:nvPr>
            <p:ph idx="1"/>
          </p:nvPr>
        </p:nvSpPr>
        <p:spPr>
          <a:xfrm>
            <a:off x="393700" y="1825625"/>
            <a:ext cx="11430000" cy="4351338"/>
          </a:xfrm>
        </p:spPr>
        <p:txBody>
          <a:bodyPr/>
          <a:lstStyle>
            <a:lvl1pPr>
              <a:defRPr sz="32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ü"/>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393700" y="6356349"/>
            <a:ext cx="2774503" cy="365125"/>
          </a:xfrm>
          <a:solidFill>
            <a:srgbClr val="0070C0"/>
          </a:solidFill>
        </p:spPr>
        <p:txBody>
          <a:bodyPr/>
          <a:lstStyle>
            <a:lvl1pPr algn="l">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a:p>
        </p:txBody>
      </p:sp>
      <p:sp>
        <p:nvSpPr>
          <p:cNvPr id="7" name="Date Placeholder 3">
            <a:extLst>
              <a:ext uri="{FF2B5EF4-FFF2-40B4-BE49-F238E27FC236}">
                <a16:creationId xmlns:a16="http://schemas.microsoft.com/office/drawing/2014/main" id="{A22AE218-371A-43D2-B319-7311F80807B5}"/>
              </a:ext>
            </a:extLst>
          </p:cNvPr>
          <p:cNvSpPr txBox="1">
            <a:spLocks/>
          </p:cNvSpPr>
          <p:nvPr userDrawn="1"/>
        </p:nvSpPr>
        <p:spPr>
          <a:xfrm>
            <a:off x="3168203" y="6356349"/>
            <a:ext cx="5880994" cy="365125"/>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IT012 – </a:t>
            </a:r>
            <a:r>
              <a:rPr lang="en-US" dirty="0" err="1"/>
              <a:t>Tổ</a:t>
            </a:r>
            <a:r>
              <a:rPr lang="en-US" dirty="0"/>
              <a:t> </a:t>
            </a:r>
            <a:r>
              <a:rPr lang="en-US" dirty="0" err="1"/>
              <a:t>chức</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Máy</a:t>
            </a:r>
            <a:r>
              <a:rPr lang="en-US" dirty="0"/>
              <a:t> </a:t>
            </a:r>
            <a:r>
              <a:rPr lang="en-US" dirty="0" err="1"/>
              <a:t>tính</a:t>
            </a:r>
            <a:endParaRPr lang="en-US" dirty="0"/>
          </a:p>
        </p:txBody>
      </p:sp>
      <p:sp>
        <p:nvSpPr>
          <p:cNvPr id="9" name="Slide Number Placeholder 5">
            <a:extLst>
              <a:ext uri="{FF2B5EF4-FFF2-40B4-BE49-F238E27FC236}">
                <a16:creationId xmlns:a16="http://schemas.microsoft.com/office/drawing/2014/main" id="{B24CDDF9-9C66-4D7D-BC67-8BDD21A6D2F2}"/>
              </a:ext>
            </a:extLst>
          </p:cNvPr>
          <p:cNvSpPr txBox="1">
            <a:spLocks/>
          </p:cNvSpPr>
          <p:nvPr userDrawn="1"/>
        </p:nvSpPr>
        <p:spPr>
          <a:xfrm>
            <a:off x="9049197" y="6356349"/>
            <a:ext cx="2774503" cy="365124"/>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3145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157944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17183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18/09/2014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64117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18/09/2014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44107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18/09/2014</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95674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212244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28916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18/09/2014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C09BB-C7E7-4454-851F-EF8D770487CA}" type="slidenum">
              <a:rPr lang="en-US" smtClean="0"/>
              <a:t>‹#›</a:t>
            </a:fld>
            <a:endParaRPr lang="en-US"/>
          </a:p>
        </p:txBody>
      </p:sp>
    </p:spTree>
    <p:extLst>
      <p:ext uri="{BB962C8B-B14F-4D97-AF65-F5344CB8AC3E}">
        <p14:creationId xmlns:p14="http://schemas.microsoft.com/office/powerpoint/2010/main" val="234145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689100"/>
            <a:ext cx="12192000" cy="3700317"/>
          </a:xfrm>
          <a:solidFill>
            <a:srgbClr val="0070C0"/>
          </a:solidFill>
        </p:spPr>
        <p:txBody>
          <a:bodyPr anchor="t">
            <a:normAutofit fontScale="90000"/>
          </a:bodyPr>
          <a:lstStyle/>
          <a:p>
            <a:br>
              <a:rPr lang="en-US" sz="3200" b="1" dirty="0">
                <a:solidFill>
                  <a:schemeClr val="bg1"/>
                </a:solidFill>
              </a:rPr>
            </a:br>
            <a:r>
              <a:rPr lang="en-US" sz="3600" b="1" dirty="0">
                <a:solidFill>
                  <a:schemeClr val="bg1"/>
                </a:solidFill>
              </a:rPr>
              <a:t>IT012 – TỔ CHỨC VÀ CẤU TRÚC MÁY TÍNH II</a:t>
            </a:r>
            <a:br>
              <a:rPr lang="en-US" sz="3200" b="1" dirty="0">
                <a:solidFill>
                  <a:schemeClr val="bg1"/>
                </a:solidFill>
              </a:rPr>
            </a:br>
            <a:br>
              <a:rPr lang="en-US" sz="3200" b="1" dirty="0">
                <a:solidFill>
                  <a:schemeClr val="bg1"/>
                </a:solidFill>
              </a:rPr>
            </a:br>
            <a:r>
              <a:rPr lang="en-US" sz="6700" b="1" dirty="0">
                <a:solidFill>
                  <a:schemeClr val="bg1"/>
                </a:solidFill>
              </a:rPr>
              <a:t>CH</a:t>
            </a:r>
            <a:r>
              <a:rPr lang="vi-VN" sz="6700" b="1" dirty="0">
                <a:solidFill>
                  <a:schemeClr val="bg1"/>
                </a:solidFill>
              </a:rPr>
              <a:t>Ư</a:t>
            </a:r>
            <a:r>
              <a:rPr lang="en-US" sz="6700" b="1" dirty="0">
                <a:solidFill>
                  <a:schemeClr val="bg1"/>
                </a:solidFill>
              </a:rPr>
              <a:t>ƠNG 2</a:t>
            </a:r>
            <a:br>
              <a:rPr lang="en-US" sz="6700" b="1" dirty="0">
                <a:solidFill>
                  <a:schemeClr val="bg1"/>
                </a:solidFill>
              </a:rPr>
            </a:br>
            <a:r>
              <a:rPr lang="en-US" sz="6700" b="1" dirty="0">
                <a:solidFill>
                  <a:schemeClr val="bg1"/>
                </a:solidFill>
              </a:rPr>
              <a:t>BIỂU DIỄN THÔNG TIN TRONG MÁY TÍNH</a:t>
            </a:r>
          </a:p>
        </p:txBody>
      </p:sp>
      <p:pic>
        <p:nvPicPr>
          <p:cNvPr id="1028" name="Picture 4">
            <a:extLst>
              <a:ext uri="{FF2B5EF4-FFF2-40B4-BE49-F238E27FC236}">
                <a16:creationId xmlns:a16="http://schemas.microsoft.com/office/drawing/2014/main" id="{7883C501-9AE8-42EF-8AC0-ACF0F1C6C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1301"/>
          <a:stretch/>
        </p:blipFill>
        <p:spPr bwMode="auto">
          <a:xfrm>
            <a:off x="1" y="1"/>
            <a:ext cx="1663699" cy="1689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UIT Web Transparent">
            <a:extLst>
              <a:ext uri="{FF2B5EF4-FFF2-40B4-BE49-F238E27FC236}">
                <a16:creationId xmlns:a16="http://schemas.microsoft.com/office/drawing/2014/main" id="{1C195F45-F07A-48D1-B62C-A60DC67A9A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207"/>
          <a:stretch/>
        </p:blipFill>
        <p:spPr bwMode="auto">
          <a:xfrm>
            <a:off x="10115549" y="0"/>
            <a:ext cx="2076450" cy="1585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773785-3917-4FA7-8CE0-298C8461DB68}"/>
              </a:ext>
            </a:extLst>
          </p:cNvPr>
          <p:cNvSpPr txBox="1"/>
          <p:nvPr/>
        </p:nvSpPr>
        <p:spPr>
          <a:xfrm>
            <a:off x="1827267" y="254347"/>
            <a:ext cx="8537465"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ỜNG ĐẠI HỌC CÔNG NGHỆ THÔNG TIN</a:t>
            </a:r>
          </a:p>
          <a:p>
            <a:pPr algn="ctr"/>
            <a:r>
              <a:rPr lang="en-US" sz="3200" b="1" dirty="0">
                <a:latin typeface="Times New Roman" panose="02020603050405020304" pitchFamily="18" charset="0"/>
                <a:cs typeface="Times New Roman" panose="02020603050405020304" pitchFamily="18" charset="0"/>
              </a:rPr>
              <a:t>KHOA KỸ THUẬT MÁY TÍNH</a:t>
            </a:r>
          </a:p>
        </p:txBody>
      </p:sp>
    </p:spTree>
    <p:extLst>
      <p:ext uri="{BB962C8B-B14F-4D97-AF65-F5344CB8AC3E}">
        <p14:creationId xmlns:p14="http://schemas.microsoft.com/office/powerpoint/2010/main" val="2604660381"/>
      </p:ext>
    </p:extLst>
  </p:cSld>
  <p:clrMapOvr>
    <a:masterClrMapping/>
  </p:clrMapOvr>
  <mc:AlternateContent xmlns:mc="http://schemas.openxmlformats.org/markup-compatibility/2006" xmlns:p14="http://schemas.microsoft.com/office/powerpoint/2010/main">
    <mc:Choice Requires="p14">
      <p:transition spd="slow" p14:dur="2000" advTm="40383"/>
    </mc:Choice>
    <mc:Fallback xmlns="">
      <p:transition spd="slow" advTm="40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pPr marL="514350" indent="-514350">
              <a:buFont typeface="+mj-lt"/>
              <a:buAutoNum type="arabicPeriod"/>
            </a:pPr>
            <a:r>
              <a:rPr lang="en-US" dirty="0" err="1">
                <a:solidFill>
                  <a:schemeClr val="bg2"/>
                </a:solidFill>
              </a:rPr>
              <a:t>Thông</a:t>
            </a:r>
            <a:r>
              <a:rPr lang="en-US" dirty="0">
                <a:solidFill>
                  <a:schemeClr val="bg2"/>
                </a:solidFill>
              </a:rPr>
              <a:t> tin,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Tín</a:t>
            </a:r>
            <a:r>
              <a:rPr lang="en-US" dirty="0">
                <a:solidFill>
                  <a:schemeClr val="bg2"/>
                </a:solidFill>
              </a:rPr>
              <a:t> </a:t>
            </a:r>
            <a:r>
              <a:rPr lang="en-US" dirty="0" err="1">
                <a:solidFill>
                  <a:schemeClr val="bg2"/>
                </a:solidFill>
              </a:rPr>
              <a:t>hiệu</a:t>
            </a:r>
            <a:endParaRPr lang="en-US" dirty="0">
              <a:solidFill>
                <a:schemeClr val="bg2"/>
              </a:solidFill>
            </a:endParaRPr>
          </a:p>
          <a:p>
            <a:pPr marL="514350" indent="-514350">
              <a:buFont typeface="+mj-lt"/>
              <a:buAutoNum type="arabicPeriod"/>
            </a:pPr>
            <a:r>
              <a:rPr lang="en-US" dirty="0" err="1"/>
              <a:t>Biểu</a:t>
            </a:r>
            <a:r>
              <a:rPr lang="en-US" dirty="0"/>
              <a:t> </a:t>
            </a:r>
            <a:r>
              <a:rPr lang="en-US" dirty="0" err="1"/>
              <a:t>diễn</a:t>
            </a:r>
            <a:r>
              <a:rPr lang="en-US" dirty="0"/>
              <a:t> </a:t>
            </a:r>
            <a:r>
              <a:rPr lang="en-US" dirty="0" err="1"/>
              <a:t>thông</a:t>
            </a:r>
            <a:r>
              <a:rPr lang="en-US" dirty="0"/>
              <a:t> tin</a:t>
            </a:r>
          </a:p>
          <a:p>
            <a:pPr marL="514350" indent="-514350">
              <a:buFont typeface="+mj-lt"/>
              <a:buAutoNum type="arabicPeriod"/>
            </a:pPr>
            <a:r>
              <a:rPr lang="en-US" dirty="0" err="1">
                <a:solidFill>
                  <a:schemeClr val="bg2"/>
                </a:solidFill>
              </a:rPr>
              <a:t>Tính</a:t>
            </a:r>
            <a:r>
              <a:rPr lang="en-US" dirty="0">
                <a:solidFill>
                  <a:schemeClr val="bg2"/>
                </a:solidFill>
              </a:rPr>
              <a:t> </a:t>
            </a:r>
            <a:r>
              <a:rPr lang="en-US" dirty="0" err="1">
                <a:solidFill>
                  <a:schemeClr val="bg2"/>
                </a:solidFill>
              </a:rPr>
              <a:t>toán</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hệ</a:t>
            </a:r>
            <a:r>
              <a:rPr lang="en-US" dirty="0">
                <a:solidFill>
                  <a:schemeClr val="bg2"/>
                </a:solidFill>
              </a:rPr>
              <a:t> c</a:t>
            </a:r>
            <a:r>
              <a:rPr lang="vi-VN" dirty="0">
                <a:solidFill>
                  <a:schemeClr val="bg2"/>
                </a:solidFill>
              </a:rPr>
              <a:t>ơ</a:t>
            </a:r>
            <a:r>
              <a:rPr lang="en-US" dirty="0">
                <a:solidFill>
                  <a:schemeClr val="bg2"/>
                </a:solidFill>
              </a:rPr>
              <a:t> </a:t>
            </a:r>
            <a:r>
              <a:rPr lang="en-US" dirty="0" err="1">
                <a:solidFill>
                  <a:schemeClr val="bg2"/>
                </a:solidFill>
              </a:rPr>
              <a:t>số</a:t>
            </a:r>
            <a:r>
              <a:rPr lang="en-US" dirty="0">
                <a:solidFill>
                  <a:schemeClr val="bg2"/>
                </a:solidFill>
              </a:rPr>
              <a:t> 2</a:t>
            </a:r>
          </a:p>
          <a:p>
            <a:pPr marL="514350" indent="-514350">
              <a:buFont typeface="+mj-lt"/>
              <a:buAutoNum type="arabicPeriod"/>
            </a:pPr>
            <a:r>
              <a:rPr lang="en-US" dirty="0" err="1">
                <a:solidFill>
                  <a:schemeClr val="bg2"/>
                </a:solidFill>
              </a:rPr>
              <a:t>Phư</a:t>
            </a:r>
            <a:r>
              <a:rPr lang="vi-VN" dirty="0">
                <a:solidFill>
                  <a:schemeClr val="bg2"/>
                </a:solidFill>
              </a:rPr>
              <a:t>ơ</a:t>
            </a:r>
            <a:r>
              <a:rPr lang="en-US" dirty="0">
                <a:solidFill>
                  <a:schemeClr val="bg2"/>
                </a:solidFill>
              </a:rPr>
              <a:t>ng </a:t>
            </a:r>
            <a:r>
              <a:rPr lang="en-US" dirty="0" err="1">
                <a:solidFill>
                  <a:schemeClr val="bg2"/>
                </a:solidFill>
              </a:rPr>
              <a:t>pháp</a:t>
            </a:r>
            <a:r>
              <a:rPr lang="en-US" dirty="0">
                <a:solidFill>
                  <a:schemeClr val="bg2"/>
                </a:solidFill>
              </a:rPr>
              <a:t> </a:t>
            </a: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bù</a:t>
            </a:r>
            <a:r>
              <a:rPr lang="en-US" dirty="0">
                <a:solidFill>
                  <a:schemeClr val="bg2"/>
                </a:solidFill>
              </a:rPr>
              <a:t> 2</a:t>
            </a: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10</a:t>
            </a:fld>
            <a:endParaRPr lang="en-US"/>
          </a:p>
        </p:txBody>
      </p:sp>
    </p:spTree>
    <p:extLst>
      <p:ext uri="{BB962C8B-B14F-4D97-AF65-F5344CB8AC3E}">
        <p14:creationId xmlns:p14="http://schemas.microsoft.com/office/powerpoint/2010/main" val="180189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(1/7) – </a:t>
            </a:r>
            <a:r>
              <a:rPr lang="en-US" dirty="0" err="1"/>
              <a:t>Hệ</a:t>
            </a:r>
            <a:r>
              <a:rPr lang="en-US" dirty="0"/>
              <a:t> </a:t>
            </a:r>
            <a:r>
              <a:rPr lang="en-US" dirty="0" err="1"/>
              <a:t>thập</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a:xfrm>
            <a:off x="393700" y="1690688"/>
            <a:ext cx="11430000" cy="4665661"/>
          </a:xfrm>
        </p:spPr>
        <p:txBody>
          <a:bodyPr>
            <a:normAutofit/>
          </a:bodyPr>
          <a:lstStyle/>
          <a:p>
            <a:r>
              <a:rPr lang="en-US" dirty="0"/>
              <a:t>Con </a:t>
            </a:r>
            <a:r>
              <a:rPr lang="en-US" dirty="0" err="1"/>
              <a:t>người</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endParaRPr lang="en-US" dirty="0"/>
          </a:p>
          <a:p>
            <a:pPr lvl="1"/>
            <a:r>
              <a:rPr lang="en-US" dirty="0"/>
              <a:t>10 </a:t>
            </a:r>
            <a:r>
              <a:rPr lang="en-US" dirty="0" err="1"/>
              <a:t>ký</a:t>
            </a:r>
            <a:r>
              <a:rPr lang="en-US" dirty="0"/>
              <a:t> </a:t>
            </a:r>
            <a:r>
              <a:rPr lang="en-US" dirty="0" err="1"/>
              <a:t>số</a:t>
            </a:r>
            <a:r>
              <a:rPr lang="en-US" dirty="0"/>
              <a:t>: 0, 1, 2, 3, 4, 5, 6, 7, 8, 9</a:t>
            </a:r>
          </a:p>
          <a:p>
            <a:pPr lvl="1"/>
            <a:r>
              <a:rPr lang="en-US" dirty="0" err="1"/>
              <a:t>Kết</a:t>
            </a:r>
            <a:r>
              <a:rPr lang="en-US" dirty="0"/>
              <a:t> </a:t>
            </a:r>
            <a:r>
              <a:rPr lang="en-US" dirty="0" err="1"/>
              <a:t>hợp</a:t>
            </a:r>
            <a:r>
              <a:rPr lang="en-US" dirty="0"/>
              <a:t> </a:t>
            </a:r>
            <a:r>
              <a:rPr lang="en-US" dirty="0" err="1"/>
              <a:t>các</a:t>
            </a:r>
            <a:r>
              <a:rPr lang="en-US" dirty="0"/>
              <a:t> </a:t>
            </a:r>
            <a:r>
              <a:rPr lang="en-US" dirty="0" err="1"/>
              <a:t>ký</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hơn</a:t>
            </a:r>
            <a:r>
              <a:rPr lang="en-US" dirty="0"/>
              <a:t> 9</a:t>
            </a:r>
          </a:p>
          <a:p>
            <a:pPr lvl="2"/>
            <a:r>
              <a:rPr lang="en-US" dirty="0" err="1"/>
              <a:t>Gán</a:t>
            </a:r>
            <a:r>
              <a:rPr lang="en-US" dirty="0"/>
              <a:t> </a:t>
            </a:r>
            <a:r>
              <a:rPr lang="en-US" dirty="0" err="1"/>
              <a:t>trọng</a:t>
            </a:r>
            <a:r>
              <a:rPr lang="en-US" dirty="0"/>
              <a:t> </a:t>
            </a:r>
            <a:r>
              <a:rPr lang="en-US" dirty="0" err="1"/>
              <a:t>số</a:t>
            </a:r>
            <a:r>
              <a:rPr lang="en-US" dirty="0"/>
              <a:t> (10</a:t>
            </a:r>
            <a:r>
              <a:rPr lang="en-US" baseline="30000" dirty="0"/>
              <a:t>i</a:t>
            </a:r>
            <a:r>
              <a:rPr lang="en-US" dirty="0"/>
              <a:t>) </a:t>
            </a:r>
            <a:r>
              <a:rPr lang="en-US" dirty="0" err="1"/>
              <a:t>cho</a:t>
            </a:r>
            <a:r>
              <a:rPr lang="en-US" dirty="0"/>
              <a:t> </a:t>
            </a:r>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chuỗi</a:t>
            </a:r>
            <a:r>
              <a:rPr lang="en-US" dirty="0"/>
              <a:t> </a:t>
            </a:r>
            <a:r>
              <a:rPr lang="en-US" dirty="0" err="1"/>
              <a:t>ký</a:t>
            </a:r>
            <a:r>
              <a:rPr lang="en-US" dirty="0"/>
              <a:t> </a:t>
            </a:r>
            <a:r>
              <a:rPr lang="en-US" dirty="0" err="1"/>
              <a:t>số</a:t>
            </a:r>
            <a:endParaRPr lang="en-US" dirty="0"/>
          </a:p>
          <a:p>
            <a:pPr marL="457200" lvl="1" indent="0">
              <a:buNone/>
            </a:pPr>
            <a:endParaRPr lang="en-US" dirty="0"/>
          </a:p>
          <a:p>
            <a:pPr marL="0" lvl="1" indent="0">
              <a:buNone/>
            </a:pPr>
            <a:r>
              <a:rPr lang="en-US" dirty="0" err="1"/>
              <a:t>Biểu</a:t>
            </a:r>
            <a:r>
              <a:rPr lang="en-US" dirty="0"/>
              <a:t> </a:t>
            </a:r>
            <a:r>
              <a:rPr lang="en-US" dirty="0" err="1"/>
              <a:t>diễn</a:t>
            </a:r>
            <a:r>
              <a:rPr lang="en-US" dirty="0"/>
              <a:t> 269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có</a:t>
            </a:r>
            <a:r>
              <a:rPr lang="en-US" dirty="0"/>
              <a:t> </a:t>
            </a:r>
            <a:r>
              <a:rPr lang="en-US" dirty="0" err="1"/>
              <a:t>giá</a:t>
            </a:r>
            <a:r>
              <a:rPr lang="en-US" dirty="0"/>
              <a:t> </a:t>
            </a:r>
            <a:r>
              <a:rPr lang="en-US" dirty="0" err="1"/>
              <a:t>trị</a:t>
            </a:r>
            <a:r>
              <a:rPr lang="en-US" dirty="0"/>
              <a:t> bao </a:t>
            </a:r>
            <a:r>
              <a:rPr lang="en-US" dirty="0" err="1"/>
              <a:t>nhiêu</a:t>
            </a:r>
            <a:r>
              <a:rPr lang="en-US" dirty="0"/>
              <a:t>?</a:t>
            </a:r>
          </a:p>
          <a:p>
            <a:pPr marL="0" lvl="1" indent="0" algn="ctr">
              <a:buNone/>
            </a:pPr>
            <a:r>
              <a:rPr lang="en-US" dirty="0"/>
              <a:t>2x10</a:t>
            </a:r>
            <a:r>
              <a:rPr lang="en-US" baseline="30000" dirty="0"/>
              <a:t>2</a:t>
            </a:r>
            <a:r>
              <a:rPr lang="en-US" dirty="0"/>
              <a:t> + 6x10</a:t>
            </a:r>
            <a:r>
              <a:rPr lang="en-US" baseline="30000" dirty="0"/>
              <a:t>1</a:t>
            </a:r>
            <a:r>
              <a:rPr lang="en-US" dirty="0"/>
              <a:t> + 9x10</a:t>
            </a:r>
            <a:r>
              <a:rPr lang="en-US" baseline="30000" dirty="0"/>
              <a:t>0</a:t>
            </a:r>
            <a:r>
              <a:rPr lang="en-US" dirty="0"/>
              <a:t> = 200 + 60 + 9 = 269</a:t>
            </a:r>
          </a:p>
          <a:p>
            <a:pPr marL="0" lvl="1" indent="0">
              <a:buNone/>
            </a:pPr>
            <a:r>
              <a:rPr lang="en-US" dirty="0" err="1"/>
              <a:t>Giá</a:t>
            </a:r>
            <a:r>
              <a:rPr lang="en-US" dirty="0"/>
              <a:t> </a:t>
            </a:r>
            <a:r>
              <a:rPr lang="en-US" dirty="0" err="1"/>
              <a:t>trị</a:t>
            </a:r>
            <a:r>
              <a:rPr lang="en-US" dirty="0"/>
              <a:t> 158 </a:t>
            </a:r>
            <a:r>
              <a:rPr lang="en-US" dirty="0" err="1"/>
              <a:t>có</a:t>
            </a:r>
            <a:r>
              <a:rPr lang="en-US" dirty="0"/>
              <a:t> </a:t>
            </a:r>
            <a:r>
              <a:rPr lang="en-US" dirty="0" err="1"/>
              <a:t>biểu</a:t>
            </a:r>
            <a:r>
              <a:rPr lang="en-US" dirty="0"/>
              <a:t> </a:t>
            </a:r>
            <a:r>
              <a:rPr lang="en-US" dirty="0" err="1"/>
              <a:t>diễn</a:t>
            </a:r>
            <a:r>
              <a:rPr lang="en-US" dirty="0"/>
              <a:t> 5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là</a:t>
            </a:r>
            <a:r>
              <a:rPr lang="en-US" dirty="0"/>
              <a:t> </a:t>
            </a:r>
            <a:r>
              <a:rPr lang="en-US" dirty="0" err="1"/>
              <a:t>gì</a:t>
            </a:r>
            <a:r>
              <a:rPr lang="en-US" dirty="0"/>
              <a:t>? ABCDE?</a:t>
            </a:r>
          </a:p>
          <a:p>
            <a:pPr marL="0" lvl="1" indent="0" algn="ctr">
              <a:buNone/>
            </a:pPr>
            <a:r>
              <a:rPr lang="en-US" dirty="0"/>
              <a:t>158 = Ax10</a:t>
            </a:r>
            <a:r>
              <a:rPr lang="en-US" baseline="30000" dirty="0"/>
              <a:t>4</a:t>
            </a:r>
            <a:r>
              <a:rPr lang="en-US" dirty="0"/>
              <a:t> + Bx10</a:t>
            </a:r>
            <a:r>
              <a:rPr lang="en-US" baseline="30000" dirty="0"/>
              <a:t>3</a:t>
            </a:r>
            <a:r>
              <a:rPr lang="en-US" dirty="0"/>
              <a:t> + Cx10</a:t>
            </a:r>
            <a:r>
              <a:rPr lang="en-US" baseline="30000" dirty="0"/>
              <a:t>2</a:t>
            </a:r>
            <a:r>
              <a:rPr lang="en-US" dirty="0"/>
              <a:t> + Dx10</a:t>
            </a:r>
            <a:r>
              <a:rPr lang="en-US" baseline="30000" dirty="0"/>
              <a:t>1</a:t>
            </a:r>
            <a:r>
              <a:rPr lang="en-US" dirty="0"/>
              <a:t> + Ex10</a:t>
            </a:r>
            <a:r>
              <a:rPr lang="en-US" baseline="30000" dirty="0"/>
              <a:t>0</a:t>
            </a:r>
            <a:endParaRPr lang="en-US" dirty="0"/>
          </a:p>
          <a:p>
            <a:pPr marL="0" lvl="1" indent="0" algn="ctr">
              <a:buNone/>
            </a:pPr>
            <a:r>
              <a:rPr lang="en-US" dirty="0"/>
              <a:t>A = 0, B = 0, C = 1, D = 5, E = 8 -&gt; 00158</a:t>
            </a:r>
          </a:p>
          <a:p>
            <a:pPr marL="0" indent="0" algn="ctr">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11</a:t>
            </a:fld>
            <a:endParaRPr lang="en-US"/>
          </a:p>
        </p:txBody>
      </p:sp>
    </p:spTree>
    <p:extLst>
      <p:ext uri="{BB962C8B-B14F-4D97-AF65-F5344CB8AC3E}">
        <p14:creationId xmlns:p14="http://schemas.microsoft.com/office/powerpoint/2010/main" val="141769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C8DE-3349-4D54-B404-9FE141BD2360}"/>
              </a:ext>
            </a:extLst>
          </p:cNvPr>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(2/7) – </a:t>
            </a:r>
            <a:r>
              <a:rPr lang="en-US" dirty="0" err="1"/>
              <a:t>Hệ</a:t>
            </a:r>
            <a:r>
              <a:rPr lang="en-US" dirty="0"/>
              <a:t> </a:t>
            </a:r>
            <a:r>
              <a:rPr lang="en-US" dirty="0" err="1"/>
              <a:t>nhị</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F7C8429F-51C1-40CE-8B0F-E489DE7080B8}"/>
              </a:ext>
            </a:extLst>
          </p:cNvPr>
          <p:cNvSpPr>
            <a:spLocks noGrp="1"/>
          </p:cNvSpPr>
          <p:nvPr>
            <p:ph idx="1"/>
          </p:nvPr>
        </p:nvSpPr>
        <p:spPr/>
        <p:txBody>
          <a:bodyPr/>
          <a:lstStyle/>
          <a:p>
            <a:r>
              <a:rPr lang="en-US" dirty="0" err="1"/>
              <a:t>Máy</a:t>
            </a:r>
            <a:r>
              <a:rPr lang="en-US" dirty="0"/>
              <a:t> </a:t>
            </a:r>
            <a:r>
              <a:rPr lang="en-US" dirty="0" err="1"/>
              <a:t>tính</a:t>
            </a:r>
            <a:r>
              <a:rPr lang="en-US" dirty="0"/>
              <a:t> l</a:t>
            </a:r>
            <a:r>
              <a:rPr lang="vi-VN" dirty="0"/>
              <a:t>ư</a:t>
            </a:r>
            <a:r>
              <a:rPr lang="en-US" dirty="0"/>
              <a:t>u </a:t>
            </a:r>
            <a:r>
              <a:rPr lang="en-US" dirty="0" err="1"/>
              <a:t>trữ</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truyền</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số</a:t>
            </a:r>
            <a:endParaRPr lang="en-US" dirty="0"/>
          </a:p>
          <a:p>
            <a:r>
              <a:rPr lang="en-US" dirty="0" err="1"/>
              <a:t>Tín</a:t>
            </a:r>
            <a:r>
              <a:rPr lang="en-US" dirty="0"/>
              <a:t> </a:t>
            </a:r>
            <a:r>
              <a:rPr lang="en-US" dirty="0" err="1"/>
              <a:t>hiệu</a:t>
            </a:r>
            <a:r>
              <a:rPr lang="en-US" dirty="0"/>
              <a:t> </a:t>
            </a:r>
            <a:r>
              <a:rPr lang="en-US" dirty="0" err="1"/>
              <a:t>số</a:t>
            </a:r>
            <a:r>
              <a:rPr lang="en-US" dirty="0"/>
              <a:t> </a:t>
            </a:r>
            <a:r>
              <a:rPr lang="en-US" dirty="0" err="1"/>
              <a:t>chỉ</a:t>
            </a:r>
            <a:r>
              <a:rPr lang="en-US" dirty="0"/>
              <a:t> </a:t>
            </a:r>
            <a:r>
              <a:rPr lang="en-US" dirty="0" err="1"/>
              <a:t>có</a:t>
            </a:r>
            <a:r>
              <a:rPr lang="en-US" dirty="0"/>
              <a:t> 2 </a:t>
            </a:r>
            <a:r>
              <a:rPr lang="en-US" dirty="0" err="1"/>
              <a:t>giá</a:t>
            </a:r>
            <a:r>
              <a:rPr lang="en-US" dirty="0"/>
              <a:t> </a:t>
            </a:r>
            <a:r>
              <a:rPr lang="en-US" dirty="0" err="1"/>
              <a:t>trị</a:t>
            </a:r>
            <a:r>
              <a:rPr lang="en-US" dirty="0"/>
              <a:t> 0 </a:t>
            </a:r>
            <a:r>
              <a:rPr lang="en-US" dirty="0" err="1"/>
              <a:t>và</a:t>
            </a:r>
            <a:r>
              <a:rPr lang="en-US" dirty="0"/>
              <a:t> 1</a:t>
            </a:r>
          </a:p>
          <a:p>
            <a:pPr lvl="1"/>
            <a:r>
              <a:rPr lang="en-US" dirty="0"/>
              <a:t> </a:t>
            </a:r>
            <a:r>
              <a:rPr lang="en-US" dirty="0" err="1"/>
              <a:t>Hệ</a:t>
            </a:r>
            <a:r>
              <a:rPr lang="en-US" dirty="0"/>
              <a:t> </a:t>
            </a:r>
            <a:r>
              <a:rPr lang="en-US" dirty="0" err="1"/>
              <a:t>nhị</a:t>
            </a:r>
            <a:r>
              <a:rPr lang="en-US" dirty="0"/>
              <a:t> </a:t>
            </a:r>
            <a:r>
              <a:rPr lang="en-US" dirty="0" err="1"/>
              <a:t>phân</a:t>
            </a:r>
            <a:r>
              <a:rPr lang="en-US" dirty="0"/>
              <a:t> </a:t>
            </a:r>
            <a:r>
              <a:rPr lang="en-US" dirty="0" err="1"/>
              <a:t>với</a:t>
            </a:r>
            <a:r>
              <a:rPr lang="en-US" dirty="0"/>
              <a:t> 2 </a:t>
            </a:r>
            <a:r>
              <a:rPr lang="en-US" dirty="0" err="1"/>
              <a:t>ký</a:t>
            </a:r>
            <a:r>
              <a:rPr lang="en-US" dirty="0"/>
              <a:t> </a:t>
            </a:r>
            <a:r>
              <a:rPr lang="en-US" dirty="0" err="1"/>
              <a:t>số</a:t>
            </a:r>
            <a:r>
              <a:rPr lang="en-US" dirty="0"/>
              <a:t>: 0, 1</a:t>
            </a:r>
          </a:p>
          <a:p>
            <a:pPr lvl="2"/>
            <a:r>
              <a:rPr lang="en-US" dirty="0"/>
              <a:t>Đ</a:t>
            </a:r>
            <a:r>
              <a:rPr lang="vi-VN" dirty="0"/>
              <a:t>ơ</a:t>
            </a:r>
            <a:r>
              <a:rPr lang="en-US" dirty="0"/>
              <a:t>n </a:t>
            </a:r>
            <a:r>
              <a:rPr lang="en-US" dirty="0" err="1"/>
              <a:t>vị</a:t>
            </a:r>
            <a:r>
              <a:rPr lang="en-US" dirty="0"/>
              <a:t> </a:t>
            </a:r>
            <a:r>
              <a:rPr lang="en-US" dirty="0" err="1"/>
              <a:t>thông</a:t>
            </a:r>
            <a:r>
              <a:rPr lang="en-US" dirty="0"/>
              <a:t> tin </a:t>
            </a:r>
            <a:r>
              <a:rPr lang="en-US" dirty="0" err="1"/>
              <a:t>là</a:t>
            </a:r>
            <a:r>
              <a:rPr lang="en-US" dirty="0"/>
              <a:t> bit (</a:t>
            </a:r>
            <a:r>
              <a:rPr lang="en-US" u="sng" dirty="0">
                <a:solidFill>
                  <a:srgbClr val="FF0000"/>
                </a:solidFill>
              </a:rPr>
              <a:t>bi</a:t>
            </a:r>
            <a:r>
              <a:rPr lang="en-US" dirty="0"/>
              <a:t>nary digi</a:t>
            </a:r>
            <a:r>
              <a:rPr lang="en-US" u="sng" dirty="0">
                <a:solidFill>
                  <a:srgbClr val="FF0000"/>
                </a:solidFill>
              </a:rPr>
              <a:t>t</a:t>
            </a:r>
            <a:r>
              <a:rPr lang="en-US" dirty="0"/>
              <a:t>)</a:t>
            </a:r>
          </a:p>
          <a:p>
            <a:pPr marL="0" indent="0" algn="ctr">
              <a:buNone/>
            </a:pPr>
            <a:endParaRPr lang="en-US" dirty="0"/>
          </a:p>
        </p:txBody>
      </p:sp>
      <p:sp>
        <p:nvSpPr>
          <p:cNvPr id="4" name="Slide Number Placeholder 3">
            <a:extLst>
              <a:ext uri="{FF2B5EF4-FFF2-40B4-BE49-F238E27FC236}">
                <a16:creationId xmlns:a16="http://schemas.microsoft.com/office/drawing/2014/main" id="{6D2B7956-3926-43FC-900E-4D5D7B06FC5C}"/>
              </a:ext>
            </a:extLst>
          </p:cNvPr>
          <p:cNvSpPr>
            <a:spLocks noGrp="1"/>
          </p:cNvSpPr>
          <p:nvPr>
            <p:ph type="sldNum" sz="quarter" idx="12"/>
          </p:nvPr>
        </p:nvSpPr>
        <p:spPr/>
        <p:txBody>
          <a:bodyPr/>
          <a:lstStyle/>
          <a:p>
            <a:fld id="{3C3C09BB-C7E7-4454-851F-EF8D770487CA}" type="slidenum">
              <a:rPr lang="en-US" smtClean="0"/>
              <a:pPr/>
              <a:t>12</a:t>
            </a:fld>
            <a:endParaRPr lang="en-US"/>
          </a:p>
        </p:txBody>
      </p:sp>
      <p:graphicFrame>
        <p:nvGraphicFramePr>
          <p:cNvPr id="5" name="Table 5">
            <a:extLst>
              <a:ext uri="{FF2B5EF4-FFF2-40B4-BE49-F238E27FC236}">
                <a16:creationId xmlns:a16="http://schemas.microsoft.com/office/drawing/2014/main" id="{AC0C7302-4003-46E9-AB36-1A4F4AD626B2}"/>
              </a:ext>
            </a:extLst>
          </p:cNvPr>
          <p:cNvGraphicFramePr>
            <a:graphicFrameLocks noGrp="1"/>
          </p:cNvGraphicFramePr>
          <p:nvPr>
            <p:extLst>
              <p:ext uri="{D42A27DB-BD31-4B8C-83A1-F6EECF244321}">
                <p14:modId xmlns:p14="http://schemas.microsoft.com/office/powerpoint/2010/main" val="3500940945"/>
              </p:ext>
            </p:extLst>
          </p:nvPr>
        </p:nvGraphicFramePr>
        <p:xfrm>
          <a:off x="3586078" y="3721100"/>
          <a:ext cx="5045243" cy="2590800"/>
        </p:xfrm>
        <a:graphic>
          <a:graphicData uri="http://schemas.openxmlformats.org/drawingml/2006/table">
            <a:tbl>
              <a:tblPr firstRow="1" bandRow="1">
                <a:tableStyleId>{5940675A-B579-460E-94D1-54222C63F5DA}</a:tableStyleId>
              </a:tblPr>
              <a:tblGrid>
                <a:gridCol w="1410755">
                  <a:extLst>
                    <a:ext uri="{9D8B030D-6E8A-4147-A177-3AD203B41FA5}">
                      <a16:colId xmlns:a16="http://schemas.microsoft.com/office/drawing/2014/main" val="2849210164"/>
                    </a:ext>
                  </a:extLst>
                </a:gridCol>
                <a:gridCol w="3634488">
                  <a:extLst>
                    <a:ext uri="{9D8B030D-6E8A-4147-A177-3AD203B41FA5}">
                      <a16:colId xmlns:a16="http://schemas.microsoft.com/office/drawing/2014/main" val="829947945"/>
                    </a:ext>
                  </a:extLst>
                </a:gridCol>
              </a:tblGrid>
              <a:tr h="370840">
                <a:tc>
                  <a:txBody>
                    <a:bodyPr/>
                    <a:lstStyle/>
                    <a:p>
                      <a:pPr algn="ctr"/>
                      <a:r>
                        <a:rPr lang="en-US" sz="2800" dirty="0">
                          <a:latin typeface="Times New Roman" panose="02020603050405020304" pitchFamily="18" charset="0"/>
                          <a:cs typeface="Times New Roman" panose="02020603050405020304" pitchFamily="18" charset="0"/>
                        </a:rPr>
                        <a:t>1 B</a:t>
                      </a:r>
                    </a:p>
                  </a:txBody>
                  <a:tcPr/>
                </a:tc>
                <a:tc>
                  <a:txBody>
                    <a:bodyPr/>
                    <a:lstStyle/>
                    <a:p>
                      <a:r>
                        <a:rPr lang="en-US" sz="2800">
                          <a:latin typeface="Times New Roman" panose="02020603050405020304" pitchFamily="18" charset="0"/>
                          <a:cs typeface="Times New Roman" panose="02020603050405020304" pitchFamily="18" charset="0"/>
                        </a:rPr>
                        <a:t>8 bit</a:t>
                      </a:r>
                    </a:p>
                  </a:txBody>
                  <a:tcPr/>
                </a:tc>
                <a:extLst>
                  <a:ext uri="{0D108BD9-81ED-4DB2-BD59-A6C34878D82A}">
                    <a16:rowId xmlns:a16="http://schemas.microsoft.com/office/drawing/2014/main" val="4091667185"/>
                  </a:ext>
                </a:extLst>
              </a:tr>
              <a:tr h="370840">
                <a:tc>
                  <a:txBody>
                    <a:bodyPr/>
                    <a:lstStyle/>
                    <a:p>
                      <a:pPr algn="ctr"/>
                      <a:r>
                        <a:rPr lang="en-US" sz="2800">
                          <a:latin typeface="Times New Roman" panose="02020603050405020304" pitchFamily="18" charset="0"/>
                          <a:cs typeface="Times New Roman" panose="02020603050405020304" pitchFamily="18" charset="0"/>
                        </a:rPr>
                        <a:t>1 KB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1024 B (</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8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800" dirty="0">
                          <a:latin typeface="Times New Roman" panose="02020603050405020304" pitchFamily="18" charset="0"/>
                          <a:cs typeface="Times New Roman" panose="02020603050405020304" pitchFamily="18" charset="0"/>
                        </a:rPr>
                        <a:t> B)</a:t>
                      </a:r>
                    </a:p>
                  </a:txBody>
                  <a:tcPr/>
                </a:tc>
                <a:extLst>
                  <a:ext uri="{0D108BD9-81ED-4DB2-BD59-A6C34878D82A}">
                    <a16:rowId xmlns:a16="http://schemas.microsoft.com/office/drawing/2014/main" val="972694334"/>
                  </a:ext>
                </a:extLst>
              </a:tr>
              <a:tr h="370840">
                <a:tc>
                  <a:txBody>
                    <a:bodyPr/>
                    <a:lstStyle/>
                    <a:p>
                      <a:pPr algn="ctr"/>
                      <a:r>
                        <a:rPr lang="en-US" sz="2800">
                          <a:latin typeface="Times New Roman" panose="02020603050405020304" pitchFamily="18" charset="0"/>
                          <a:cs typeface="Times New Roman" panose="02020603050405020304" pitchFamily="18" charset="0"/>
                        </a:rPr>
                        <a:t>1 MB</a:t>
                      </a:r>
                    </a:p>
                  </a:txBody>
                  <a:tcPr/>
                </a:tc>
                <a:tc>
                  <a:txBody>
                    <a:bodyPr/>
                    <a:lstStyle/>
                    <a:p>
                      <a:r>
                        <a:rPr lang="en-US" sz="2800" dirty="0">
                          <a:latin typeface="Times New Roman" panose="02020603050405020304" pitchFamily="18" charset="0"/>
                          <a:cs typeface="Times New Roman" panose="02020603050405020304" pitchFamily="18" charset="0"/>
                        </a:rPr>
                        <a:t>1024 KB (</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8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800" dirty="0">
                          <a:latin typeface="Times New Roman" panose="02020603050405020304" pitchFamily="18" charset="0"/>
                          <a:cs typeface="Times New Roman" panose="02020603050405020304" pitchFamily="18" charset="0"/>
                        </a:rPr>
                        <a:t> KB)</a:t>
                      </a:r>
                    </a:p>
                  </a:txBody>
                  <a:tcPr/>
                </a:tc>
                <a:extLst>
                  <a:ext uri="{0D108BD9-81ED-4DB2-BD59-A6C34878D82A}">
                    <a16:rowId xmlns:a16="http://schemas.microsoft.com/office/drawing/2014/main" val="28399817"/>
                  </a:ext>
                </a:extLst>
              </a:tr>
              <a:tr h="370840">
                <a:tc>
                  <a:txBody>
                    <a:bodyPr/>
                    <a:lstStyle/>
                    <a:p>
                      <a:pPr algn="ctr"/>
                      <a:r>
                        <a:rPr lang="en-US" sz="2800">
                          <a:latin typeface="Times New Roman" panose="02020603050405020304" pitchFamily="18" charset="0"/>
                          <a:cs typeface="Times New Roman" panose="02020603050405020304" pitchFamily="18" charset="0"/>
                        </a:rPr>
                        <a:t>1 GB</a:t>
                      </a:r>
                    </a:p>
                  </a:txBody>
                  <a:tcPr/>
                </a:tc>
                <a:tc>
                  <a:txBody>
                    <a:bodyPr/>
                    <a:lstStyle/>
                    <a:p>
                      <a:r>
                        <a:rPr lang="en-US" sz="2800" dirty="0">
                          <a:latin typeface="Times New Roman" panose="02020603050405020304" pitchFamily="18" charset="0"/>
                          <a:cs typeface="Times New Roman" panose="02020603050405020304" pitchFamily="18" charset="0"/>
                        </a:rPr>
                        <a:t>1024 MB (</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8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800" dirty="0">
                          <a:latin typeface="Times New Roman" panose="02020603050405020304" pitchFamily="18" charset="0"/>
                          <a:cs typeface="Times New Roman" panose="02020603050405020304" pitchFamily="18" charset="0"/>
                        </a:rPr>
                        <a:t> MB)</a:t>
                      </a:r>
                    </a:p>
                  </a:txBody>
                  <a:tcPr/>
                </a:tc>
                <a:extLst>
                  <a:ext uri="{0D108BD9-81ED-4DB2-BD59-A6C34878D82A}">
                    <a16:rowId xmlns:a16="http://schemas.microsoft.com/office/drawing/2014/main" val="4212055271"/>
                  </a:ext>
                </a:extLst>
              </a:tr>
              <a:tr h="370840">
                <a:tc>
                  <a:txBody>
                    <a:bodyPr/>
                    <a:lstStyle/>
                    <a:p>
                      <a:pPr algn="ctr"/>
                      <a:r>
                        <a:rPr lang="en-US" sz="2800">
                          <a:latin typeface="Times New Roman" panose="02020603050405020304" pitchFamily="18" charset="0"/>
                          <a:cs typeface="Times New Roman" panose="02020603050405020304" pitchFamily="18" charset="0"/>
                        </a:rPr>
                        <a:t>1 TB</a:t>
                      </a:r>
                    </a:p>
                  </a:txBody>
                  <a:tcPr/>
                </a:tc>
                <a:tc>
                  <a:txBody>
                    <a:bodyPr/>
                    <a:lstStyle/>
                    <a:p>
                      <a:r>
                        <a:rPr lang="en-US" sz="2800" dirty="0">
                          <a:latin typeface="Times New Roman" panose="02020603050405020304" pitchFamily="18" charset="0"/>
                          <a:cs typeface="Times New Roman" panose="02020603050405020304" pitchFamily="18" charset="0"/>
                        </a:rPr>
                        <a:t>1024 GB (</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8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800" dirty="0">
                          <a:latin typeface="Times New Roman" panose="02020603050405020304" pitchFamily="18" charset="0"/>
                          <a:cs typeface="Times New Roman" panose="02020603050405020304" pitchFamily="18" charset="0"/>
                        </a:rPr>
                        <a:t> GB)</a:t>
                      </a:r>
                    </a:p>
                  </a:txBody>
                  <a:tcPr/>
                </a:tc>
                <a:extLst>
                  <a:ext uri="{0D108BD9-81ED-4DB2-BD59-A6C34878D82A}">
                    <a16:rowId xmlns:a16="http://schemas.microsoft.com/office/drawing/2014/main" val="3342551591"/>
                  </a:ext>
                </a:extLst>
              </a:tr>
            </a:tbl>
          </a:graphicData>
        </a:graphic>
      </p:graphicFrame>
    </p:spTree>
    <p:extLst>
      <p:ext uri="{BB962C8B-B14F-4D97-AF65-F5344CB8AC3E}">
        <p14:creationId xmlns:p14="http://schemas.microsoft.com/office/powerpoint/2010/main" val="29484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B132-5B5E-458A-9016-33B62951C78C}"/>
              </a:ext>
            </a:extLst>
          </p:cNvPr>
          <p:cNvSpPr>
            <a:spLocks noGrp="1"/>
          </p:cNvSpPr>
          <p:nvPr>
            <p:ph type="title"/>
          </p:nvPr>
        </p:nvSpPr>
        <p:spPr/>
        <p:txBody>
          <a:bodyPr/>
          <a:lstStyle/>
          <a:p>
            <a:r>
              <a:rPr lang="en-US" dirty="0"/>
              <a:t>Quiz 1 – </a:t>
            </a:r>
            <a:r>
              <a:rPr lang="en-US" dirty="0" err="1"/>
              <a:t>Quy</a:t>
            </a:r>
            <a:r>
              <a:rPr lang="en-US" dirty="0"/>
              <a:t> </a:t>
            </a:r>
            <a:r>
              <a:rPr lang="en-US" dirty="0" err="1"/>
              <a:t>đổi</a:t>
            </a:r>
            <a:r>
              <a:rPr lang="en-US" dirty="0"/>
              <a:t> </a:t>
            </a:r>
            <a:r>
              <a:rPr lang="en-US" dirty="0" err="1"/>
              <a:t>lượng</a:t>
            </a:r>
            <a:r>
              <a:rPr lang="en-US" dirty="0"/>
              <a:t> </a:t>
            </a:r>
            <a:r>
              <a:rPr lang="en-US" dirty="0" err="1"/>
              <a:t>thông</a:t>
            </a:r>
            <a:r>
              <a:rPr lang="en-US" dirty="0"/>
              <a:t> tin</a:t>
            </a:r>
          </a:p>
        </p:txBody>
      </p:sp>
      <p:graphicFrame>
        <p:nvGraphicFramePr>
          <p:cNvPr id="5" name="Table 5">
            <a:extLst>
              <a:ext uri="{FF2B5EF4-FFF2-40B4-BE49-F238E27FC236}">
                <a16:creationId xmlns:a16="http://schemas.microsoft.com/office/drawing/2014/main" id="{12ADBC94-73CA-49CD-91CF-9BC81D529532}"/>
              </a:ext>
            </a:extLst>
          </p:cNvPr>
          <p:cNvGraphicFramePr>
            <a:graphicFrameLocks noGrp="1"/>
          </p:cNvGraphicFramePr>
          <p:nvPr>
            <p:ph idx="1"/>
            <p:extLst>
              <p:ext uri="{D42A27DB-BD31-4B8C-83A1-F6EECF244321}">
                <p14:modId xmlns:p14="http://schemas.microsoft.com/office/powerpoint/2010/main" val="716463208"/>
              </p:ext>
            </p:extLst>
          </p:nvPr>
        </p:nvGraphicFramePr>
        <p:xfrm>
          <a:off x="381000" y="2019300"/>
          <a:ext cx="11430000" cy="4053840"/>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1696488330"/>
                    </a:ext>
                  </a:extLst>
                </a:gridCol>
                <a:gridCol w="1905000">
                  <a:extLst>
                    <a:ext uri="{9D8B030D-6E8A-4147-A177-3AD203B41FA5}">
                      <a16:colId xmlns:a16="http://schemas.microsoft.com/office/drawing/2014/main" val="2695011901"/>
                    </a:ext>
                  </a:extLst>
                </a:gridCol>
                <a:gridCol w="1905000">
                  <a:extLst>
                    <a:ext uri="{9D8B030D-6E8A-4147-A177-3AD203B41FA5}">
                      <a16:colId xmlns:a16="http://schemas.microsoft.com/office/drawing/2014/main" val="3973557969"/>
                    </a:ext>
                  </a:extLst>
                </a:gridCol>
                <a:gridCol w="1905000">
                  <a:extLst>
                    <a:ext uri="{9D8B030D-6E8A-4147-A177-3AD203B41FA5}">
                      <a16:colId xmlns:a16="http://schemas.microsoft.com/office/drawing/2014/main" val="3430809962"/>
                    </a:ext>
                  </a:extLst>
                </a:gridCol>
                <a:gridCol w="1905000">
                  <a:extLst>
                    <a:ext uri="{9D8B030D-6E8A-4147-A177-3AD203B41FA5}">
                      <a16:colId xmlns:a16="http://schemas.microsoft.com/office/drawing/2014/main" val="3666293238"/>
                    </a:ext>
                  </a:extLst>
                </a:gridCol>
                <a:gridCol w="1905000">
                  <a:extLst>
                    <a:ext uri="{9D8B030D-6E8A-4147-A177-3AD203B41FA5}">
                      <a16:colId xmlns:a16="http://schemas.microsoft.com/office/drawing/2014/main" val="3606785537"/>
                    </a:ext>
                  </a:extLst>
                </a:gridCol>
              </a:tblGrid>
              <a:tr h="370840">
                <a:tc>
                  <a:txBody>
                    <a:bodyPr/>
                    <a:lstStyle/>
                    <a:p>
                      <a:pPr algn="ctr"/>
                      <a:r>
                        <a:rPr lang="en-US" sz="3200" b="1" dirty="0">
                          <a:latin typeface="Times New Roman" panose="02020603050405020304" pitchFamily="18" charset="0"/>
                          <a:cs typeface="Times New Roman" panose="02020603050405020304" pitchFamily="18" charset="0"/>
                        </a:rPr>
                        <a:t>b</a:t>
                      </a:r>
                    </a:p>
                  </a:txBody>
                  <a:tcPr anchor="ctr"/>
                </a:tc>
                <a:tc>
                  <a:txBody>
                    <a:bodyPr/>
                    <a:lstStyle/>
                    <a:p>
                      <a:pPr algn="ctr"/>
                      <a:r>
                        <a:rPr lang="en-US" sz="3200" b="1" dirty="0">
                          <a:latin typeface="Times New Roman" panose="02020603050405020304" pitchFamily="18" charset="0"/>
                          <a:cs typeface="Times New Roman" panose="02020603050405020304" pitchFamily="18" charset="0"/>
                        </a:rPr>
                        <a:t>B</a:t>
                      </a:r>
                    </a:p>
                  </a:txBody>
                  <a:tcPr anchor="ctr"/>
                </a:tc>
                <a:tc>
                  <a:txBody>
                    <a:bodyPr/>
                    <a:lstStyle/>
                    <a:p>
                      <a:pPr algn="ctr"/>
                      <a:r>
                        <a:rPr lang="en-US" sz="3200" b="1" dirty="0">
                          <a:latin typeface="Times New Roman" panose="02020603050405020304" pitchFamily="18" charset="0"/>
                          <a:cs typeface="Times New Roman" panose="02020603050405020304" pitchFamily="18" charset="0"/>
                        </a:rPr>
                        <a:t>KB</a:t>
                      </a:r>
                    </a:p>
                  </a:txBody>
                  <a:tcPr anchor="ctr"/>
                </a:tc>
                <a:tc>
                  <a:txBody>
                    <a:bodyPr/>
                    <a:lstStyle/>
                    <a:p>
                      <a:pPr algn="ctr"/>
                      <a:r>
                        <a:rPr lang="en-US" sz="3200" b="1" dirty="0">
                          <a:latin typeface="Times New Roman" panose="02020603050405020304" pitchFamily="18" charset="0"/>
                          <a:cs typeface="Times New Roman" panose="02020603050405020304" pitchFamily="18" charset="0"/>
                        </a:rPr>
                        <a:t>MB</a:t>
                      </a:r>
                    </a:p>
                  </a:txBody>
                  <a:tcPr anchor="ctr"/>
                </a:tc>
                <a:tc>
                  <a:txBody>
                    <a:bodyPr/>
                    <a:lstStyle/>
                    <a:p>
                      <a:pPr algn="ctr"/>
                      <a:r>
                        <a:rPr lang="en-US" sz="3200" b="1" dirty="0">
                          <a:latin typeface="Times New Roman" panose="02020603050405020304" pitchFamily="18" charset="0"/>
                          <a:cs typeface="Times New Roman" panose="02020603050405020304" pitchFamily="18" charset="0"/>
                        </a:rPr>
                        <a:t>GB</a:t>
                      </a:r>
                    </a:p>
                  </a:txBody>
                  <a:tcPr anchor="ctr"/>
                </a:tc>
                <a:tc>
                  <a:txBody>
                    <a:bodyPr/>
                    <a:lstStyle/>
                    <a:p>
                      <a:pPr algn="ctr"/>
                      <a:r>
                        <a:rPr lang="en-US" sz="3200" b="1" dirty="0">
                          <a:latin typeface="Times New Roman" panose="02020603050405020304" pitchFamily="18" charset="0"/>
                          <a:cs typeface="Times New Roman" panose="02020603050405020304" pitchFamily="18" charset="0"/>
                        </a:rPr>
                        <a:t>TB</a:t>
                      </a:r>
                    </a:p>
                  </a:txBody>
                  <a:tcPr anchor="ctr"/>
                </a:tc>
                <a:extLst>
                  <a:ext uri="{0D108BD9-81ED-4DB2-BD59-A6C34878D82A}">
                    <a16:rowId xmlns:a16="http://schemas.microsoft.com/office/drawing/2014/main" val="678427025"/>
                  </a:ext>
                </a:extLst>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1412492796"/>
                  </a:ext>
                </a:extLst>
              </a:tr>
              <a:tr h="370840">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512</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3793099"/>
                  </a:ext>
                </a:extLst>
              </a:tr>
              <a:tr h="370840">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1024</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5302712"/>
                  </a:ext>
                </a:extLst>
              </a:tr>
              <a:tr h="370840">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2048</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4474940"/>
                  </a:ext>
                </a:extLst>
              </a:tr>
              <a:tr h="370840">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4096</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31554297"/>
                  </a:ext>
                </a:extLst>
              </a:tr>
              <a:tr h="370840">
                <a:tc>
                  <a:txBody>
                    <a:bodyPr/>
                    <a:lstStyle/>
                    <a:p>
                      <a:pPr algn="ctr"/>
                      <a:r>
                        <a:rPr lang="en-US" sz="3200" dirty="0">
                          <a:latin typeface="Times New Roman" panose="02020603050405020304" pitchFamily="18" charset="0"/>
                          <a:cs typeface="Times New Roman" panose="02020603050405020304" pitchFamily="18" charset="0"/>
                        </a:rPr>
                        <a:t>32768</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56904330"/>
                  </a:ext>
                </a:extLst>
              </a:tr>
            </a:tbl>
          </a:graphicData>
        </a:graphic>
      </p:graphicFrame>
      <p:sp>
        <p:nvSpPr>
          <p:cNvPr id="4" name="Slide Number Placeholder 3">
            <a:extLst>
              <a:ext uri="{FF2B5EF4-FFF2-40B4-BE49-F238E27FC236}">
                <a16:creationId xmlns:a16="http://schemas.microsoft.com/office/drawing/2014/main" id="{EAA9D889-3A59-405F-B1BD-E024DB84667E}"/>
              </a:ext>
            </a:extLst>
          </p:cNvPr>
          <p:cNvSpPr>
            <a:spLocks noGrp="1"/>
          </p:cNvSpPr>
          <p:nvPr>
            <p:ph type="sldNum" sz="quarter" idx="12"/>
          </p:nvPr>
        </p:nvSpPr>
        <p:spPr/>
        <p:txBody>
          <a:bodyPr/>
          <a:lstStyle/>
          <a:p>
            <a:fld id="{3C3C09BB-C7E7-4454-851F-EF8D770487CA}" type="slidenum">
              <a:rPr lang="en-US" smtClean="0"/>
              <a:pPr/>
              <a:t>13</a:t>
            </a:fld>
            <a:endParaRPr lang="en-US"/>
          </a:p>
        </p:txBody>
      </p:sp>
    </p:spTree>
    <p:extLst>
      <p:ext uri="{BB962C8B-B14F-4D97-AF65-F5344CB8AC3E}">
        <p14:creationId xmlns:p14="http://schemas.microsoft.com/office/powerpoint/2010/main" val="334894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(3/7) – </a:t>
            </a:r>
            <a:r>
              <a:rPr lang="en-US" dirty="0" err="1"/>
              <a:t>Số</a:t>
            </a:r>
            <a:r>
              <a:rPr lang="en-US" dirty="0"/>
              <a:t> </a:t>
            </a:r>
            <a:r>
              <a:rPr lang="en-US" dirty="0" err="1"/>
              <a:t>nguyên</a:t>
            </a:r>
            <a:r>
              <a:rPr lang="en-US" dirty="0"/>
              <a:t> </a:t>
            </a:r>
            <a:r>
              <a:rPr lang="en-US" dirty="0" err="1"/>
              <a:t>dương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a:t>Một </a:t>
                </a:r>
                <a:r>
                  <a:rPr lang="en-US" dirty="0" err="1"/>
                  <a:t>số</a:t>
                </a:r>
                <a:r>
                  <a:rPr lang="en-US" dirty="0"/>
                  <a:t> </a:t>
                </a:r>
                <a:r>
                  <a:rPr lang="en-US" dirty="0" err="1"/>
                  <a:t>nguyên</a:t>
                </a:r>
                <a:r>
                  <a:rPr lang="en-US" dirty="0"/>
                  <a:t> </a:t>
                </a:r>
                <a:r>
                  <a:rPr lang="en-US" dirty="0" err="1"/>
                  <a:t>dương</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như</a:t>
                </a:r>
                <a:r>
                  <a:rPr lang="en-US" dirty="0"/>
                  <a:t> </a:t>
                </a:r>
                <a:r>
                  <a:rPr lang="en-US" dirty="0" err="1"/>
                  <a:t>là</a:t>
                </a:r>
                <a:r>
                  <a:rPr lang="en-US" dirty="0"/>
                  <a:t> </a:t>
                </a:r>
                <a:r>
                  <a:rPr lang="en-US" dirty="0" err="1"/>
                  <a:t>một</a:t>
                </a:r>
                <a:r>
                  <a:rPr lang="en-US" dirty="0"/>
                  <a:t> </a:t>
                </a:r>
                <a:r>
                  <a:rPr lang="en-US" dirty="0" err="1"/>
                  <a:t>chuỗi</a:t>
                </a:r>
                <a:r>
                  <a:rPr lang="en-US" dirty="0"/>
                  <a:t> bit:</a:t>
                </a:r>
              </a:p>
              <a:p>
                <a:pPr marL="0" indent="0" algn="ctr">
                  <a:buNone/>
                </a:pPr>
                <a:endParaRPr lang="en-US" dirty="0"/>
              </a:p>
              <a:p>
                <a:endParaRPr lang="en-US" dirty="0"/>
              </a:p>
              <a:p>
                <a:endParaRPr lang="en-US" dirty="0"/>
              </a:p>
              <a:p>
                <a:pPr marL="0" indent="0" algn="ctr">
                  <a:buNone/>
                </a:pPr>
                <a14:m>
                  <m:oMathPara xmlns:m="http://schemas.openxmlformats.org/officeDocument/2006/math">
                    <m:oMathParaPr>
                      <m:jc m:val="centerGroup"/>
                    </m:oMathParaPr>
                    <m:oMath xmlns:m="http://schemas.openxmlformats.org/officeDocument/2006/math">
                      <m:r>
                        <m:rPr>
                          <m:nor/>
                        </m:rPr>
                        <a:rPr lang="en-US" i="1"/>
                        <m:t>v</m:t>
                      </m:r>
                      <m:r>
                        <m:rPr>
                          <m:nor/>
                        </m:rPr>
                        <a:rPr lang="en-US"/>
                        <m:t> = </m:t>
                      </m:r>
                      <m:nary>
                        <m:naryPr>
                          <m:chr m:val="∑"/>
                          <m:limLoc m:val="undOvr"/>
                          <m:ctrlPr>
                            <a:rPr lang="en-US" i="1">
                              <a:latin typeface="Cambria Math" panose="02040503050406030204" pitchFamily="18" charset="0"/>
                            </a:rPr>
                          </m:ctrlPr>
                        </m:naryPr>
                        <m:sub>
                          <m:r>
                            <m:rPr>
                              <m:nor/>
                            </m:rPr>
                            <a:rPr lang="en-US" i="1"/>
                            <m:t>i</m:t>
                          </m:r>
                          <m:r>
                            <m:rPr>
                              <m:nor/>
                            </m:rPr>
                            <a:rPr lang="en-US"/>
                            <m:t>=0</m:t>
                          </m:r>
                        </m:sub>
                        <m:sup>
                          <m:r>
                            <m:rPr>
                              <m:nor/>
                            </m:rPr>
                            <a:rPr lang="en-US" i="1"/>
                            <m:t>n</m:t>
                          </m:r>
                          <m:r>
                            <m:rPr>
                              <m:nor/>
                            </m:rPr>
                            <a:rPr lang="en-US" i="1"/>
                            <m:t>−</m:t>
                          </m:r>
                          <m:r>
                            <m:rPr>
                              <m:nor/>
                            </m:rPr>
                            <a:rPr lang="en-US"/>
                            <m:t>1</m:t>
                          </m:r>
                        </m:sup>
                        <m:e>
                          <m:sSup>
                            <m:sSupPr>
                              <m:ctrlPr>
                                <a:rPr lang="en-US" i="1">
                                  <a:latin typeface="Cambria Math" panose="02040503050406030204" pitchFamily="18" charset="0"/>
                                </a:rPr>
                              </m:ctrlPr>
                            </m:sSupPr>
                            <m:e>
                              <m:r>
                                <m:rPr>
                                  <m:nor/>
                                </m:rPr>
                                <a:rPr lang="en-US"/>
                                <m:t>2</m:t>
                              </m:r>
                            </m:e>
                            <m:sup>
                              <m:r>
                                <m:rPr>
                                  <m:nor/>
                                </m:rPr>
                                <a:rPr lang="en-US" i="1"/>
                                <m:t>i</m:t>
                              </m:r>
                            </m:sup>
                          </m:sSup>
                        </m:e>
                      </m:nary>
                      <m:sSub>
                        <m:sSubPr>
                          <m:ctrlPr>
                            <a:rPr lang="en-US" i="1">
                              <a:latin typeface="Cambria Math" panose="02040503050406030204" pitchFamily="18" charset="0"/>
                            </a:rPr>
                          </m:ctrlPr>
                        </m:sSubPr>
                        <m:e>
                          <m:r>
                            <m:rPr>
                              <m:nor/>
                            </m:rPr>
                            <a:rPr lang="en-US" i="1"/>
                            <m:t>b</m:t>
                          </m:r>
                        </m:e>
                        <m:sub>
                          <m:r>
                            <m:rPr>
                              <m:nor/>
                            </m:rPr>
                            <a:rPr lang="en-US" i="1"/>
                            <m:t>i</m:t>
                          </m:r>
                        </m:sub>
                      </m:sSub>
                    </m:oMath>
                  </m:oMathPara>
                </a14:m>
                <a:endParaRPr lang="en-US" dirty="0"/>
              </a:p>
              <a:p>
                <a:pPr marL="0" indent="0" algn="ctr">
                  <a:buNone/>
                </a:pP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0;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2</a:t>
                </a:r>
                <a:r>
                  <a:rPr lang="en-US" i="1" baseline="30000" dirty="0"/>
                  <a:t>n</a:t>
                </a:r>
                <a:r>
                  <a:rPr lang="en-US" dirty="0"/>
                  <a:t> – 1 </a:t>
                </a:r>
              </a:p>
            </p:txBody>
          </p:sp>
        </mc:Choice>
        <mc:Fallback xmlns="">
          <p:sp>
            <p:nvSpPr>
              <p:cNvPr id="3" name="Content Placeholder 2">
                <a:extLst>
                  <a:ext uri="{FF2B5EF4-FFF2-40B4-BE49-F238E27FC236}">
                    <a16:creationId xmlns:a16="http://schemas.microsoft.com/office/drawing/2014/main" id="{DFA3BF9A-A4E0-435E-99A2-64C6D03AB40B}"/>
                  </a:ext>
                </a:extLst>
              </p:cNvPr>
              <p:cNvSpPr>
                <a:spLocks noGrp="1" noRot="1" noChangeAspect="1" noMove="1" noResize="1" noEditPoints="1" noAdjustHandles="1" noChangeArrowheads="1" noChangeShapeType="1" noTextEdit="1"/>
              </p:cNvSpPr>
              <p:nvPr>
                <p:ph idx="1"/>
              </p:nvPr>
            </p:nvSpPr>
            <p:spPr>
              <a:blipFill>
                <a:blip r:embed="rId3"/>
                <a:stretch>
                  <a:fillRect l="-122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14</a:t>
            </a:fld>
            <a:endParaRPr lang="en-US"/>
          </a:p>
        </p:txBody>
      </p:sp>
      <p:graphicFrame>
        <p:nvGraphicFramePr>
          <p:cNvPr id="5" name="Table 5">
            <a:extLst>
              <a:ext uri="{FF2B5EF4-FFF2-40B4-BE49-F238E27FC236}">
                <a16:creationId xmlns:a16="http://schemas.microsoft.com/office/drawing/2014/main" id="{D7777937-9AC3-416F-AC1E-8AA1A528AB97}"/>
              </a:ext>
            </a:extLst>
          </p:cNvPr>
          <p:cNvGraphicFramePr>
            <a:graphicFrameLocks noGrp="1"/>
          </p:cNvGraphicFramePr>
          <p:nvPr>
            <p:extLst>
              <p:ext uri="{D42A27DB-BD31-4B8C-83A1-F6EECF244321}">
                <p14:modId xmlns:p14="http://schemas.microsoft.com/office/powerpoint/2010/main" val="4030998220"/>
              </p:ext>
            </p:extLst>
          </p:nvPr>
        </p:nvGraphicFramePr>
        <p:xfrm>
          <a:off x="2165193" y="2462276"/>
          <a:ext cx="8128000" cy="966724"/>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324763435"/>
                    </a:ext>
                  </a:extLst>
                </a:gridCol>
                <a:gridCol w="812800">
                  <a:extLst>
                    <a:ext uri="{9D8B030D-6E8A-4147-A177-3AD203B41FA5}">
                      <a16:colId xmlns:a16="http://schemas.microsoft.com/office/drawing/2014/main" val="1562266371"/>
                    </a:ext>
                  </a:extLst>
                </a:gridCol>
                <a:gridCol w="812800">
                  <a:extLst>
                    <a:ext uri="{9D8B030D-6E8A-4147-A177-3AD203B41FA5}">
                      <a16:colId xmlns:a16="http://schemas.microsoft.com/office/drawing/2014/main" val="1806097727"/>
                    </a:ext>
                  </a:extLst>
                </a:gridCol>
                <a:gridCol w="812800">
                  <a:extLst>
                    <a:ext uri="{9D8B030D-6E8A-4147-A177-3AD203B41FA5}">
                      <a16:colId xmlns:a16="http://schemas.microsoft.com/office/drawing/2014/main" val="799838574"/>
                    </a:ext>
                  </a:extLst>
                </a:gridCol>
                <a:gridCol w="812800">
                  <a:extLst>
                    <a:ext uri="{9D8B030D-6E8A-4147-A177-3AD203B41FA5}">
                      <a16:colId xmlns:a16="http://schemas.microsoft.com/office/drawing/2014/main" val="2786765522"/>
                    </a:ext>
                  </a:extLst>
                </a:gridCol>
                <a:gridCol w="812800">
                  <a:extLst>
                    <a:ext uri="{9D8B030D-6E8A-4147-A177-3AD203B41FA5}">
                      <a16:colId xmlns:a16="http://schemas.microsoft.com/office/drawing/2014/main" val="515202281"/>
                    </a:ext>
                  </a:extLst>
                </a:gridCol>
                <a:gridCol w="812800">
                  <a:extLst>
                    <a:ext uri="{9D8B030D-6E8A-4147-A177-3AD203B41FA5}">
                      <a16:colId xmlns:a16="http://schemas.microsoft.com/office/drawing/2014/main" val="3086009350"/>
                    </a:ext>
                  </a:extLst>
                </a:gridCol>
                <a:gridCol w="812800">
                  <a:extLst>
                    <a:ext uri="{9D8B030D-6E8A-4147-A177-3AD203B41FA5}">
                      <a16:colId xmlns:a16="http://schemas.microsoft.com/office/drawing/2014/main" val="3692986497"/>
                    </a:ext>
                  </a:extLst>
                </a:gridCol>
                <a:gridCol w="812800">
                  <a:extLst>
                    <a:ext uri="{9D8B030D-6E8A-4147-A177-3AD203B41FA5}">
                      <a16:colId xmlns:a16="http://schemas.microsoft.com/office/drawing/2014/main" val="770103302"/>
                    </a:ext>
                  </a:extLst>
                </a:gridCol>
                <a:gridCol w="812800">
                  <a:extLst>
                    <a:ext uri="{9D8B030D-6E8A-4147-A177-3AD203B41FA5}">
                      <a16:colId xmlns:a16="http://schemas.microsoft.com/office/drawing/2014/main" val="3037035337"/>
                    </a:ext>
                  </a:extLst>
                </a:gridCol>
              </a:tblGrid>
              <a:tr h="370840">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9293766"/>
                  </a:ext>
                </a:extLst>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513703"/>
                  </a:ext>
                </a:extLst>
              </a:tr>
            </a:tbl>
          </a:graphicData>
        </a:graphic>
      </p:graphicFrame>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FFE1CCD-1FB1-456C-BEFB-A8F1BBBF2F57}"/>
                  </a:ext>
                </a:extLst>
              </p:cNvPr>
              <p:cNvSpPr/>
              <p:nvPr/>
            </p:nvSpPr>
            <p:spPr>
              <a:xfrm>
                <a:off x="1684359" y="3563937"/>
                <a:ext cx="9089668" cy="2213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2800" i="1">
                              <a:latin typeface="Cambria Math" panose="02040503050406030204" pitchFamily="18" charset="0"/>
                            </a:rPr>
                          </m:ctrlPr>
                        </m:mPr>
                        <m:mr>
                          <m:e>
                            <m:r>
                              <m:rPr>
                                <m:nor/>
                              </m:rPr>
                              <a:rPr lang="en-US" sz="2800">
                                <a:latin typeface="Times New Roman" panose="02020603050405020304" pitchFamily="18" charset="0"/>
                                <a:cs typeface="Times New Roman" panose="02020603050405020304" pitchFamily="18" charset="0"/>
                              </a:rPr>
                              <m:t>v</m:t>
                            </m:r>
                            <m:r>
                              <m:rPr>
                                <m:nor/>
                              </m:rPr>
                              <a:rPr lang="en-US" sz="2800" i="1">
                                <a:latin typeface="Times New Roman" panose="02020603050405020304" pitchFamily="18" charset="0"/>
                                <a:cs typeface="Times New Roman" panose="02020603050405020304" pitchFamily="18" charset="0"/>
                              </a:rPr>
                              <m:t> = </m:t>
                            </m:r>
                            <m:nary>
                              <m:naryPr>
                                <m:chr m:val="∑"/>
                                <m:limLoc m:val="undOvr"/>
                                <m:ctrlPr>
                                  <a:rPr lang="en-US" sz="2800" i="1">
                                    <a:latin typeface="Cambria Math" panose="02040503050406030204" pitchFamily="18" charset="0"/>
                                  </a:rPr>
                                </m:ctrlPr>
                              </m:naryPr>
                              <m:sub>
                                <m:r>
                                  <m:rPr>
                                    <m:nor/>
                                  </m:rPr>
                                  <a:rPr lang="en-US" sz="2800" i="1">
                                    <a:latin typeface="Times New Roman" panose="02020603050405020304" pitchFamily="18" charset="0"/>
                                    <a:cs typeface="Times New Roman" panose="02020603050405020304" pitchFamily="18" charset="0"/>
                                  </a:rPr>
                                  <m:t>i</m:t>
                                </m:r>
                                <m:r>
                                  <m:rPr>
                                    <m:nor/>
                                  </m:rPr>
                                  <a:rPr lang="en-US" sz="2800" i="1">
                                    <a:latin typeface="Times New Roman" panose="02020603050405020304" pitchFamily="18" charset="0"/>
                                    <a:cs typeface="Times New Roman" panose="02020603050405020304" pitchFamily="18" charset="0"/>
                                  </a:rPr>
                                  <m:t>=0</m:t>
                                </m:r>
                              </m:sub>
                              <m:sup>
                                <m:r>
                                  <m:rPr>
                                    <m:nor/>
                                  </m:rPr>
                                  <a:rPr lang="en-US" sz="2800" b="0" i="1" smtClean="0">
                                    <a:latin typeface="Times New Roman" panose="02020603050405020304" pitchFamily="18" charset="0"/>
                                    <a:cs typeface="Times New Roman" panose="02020603050405020304" pitchFamily="18" charset="0"/>
                                  </a:rPr>
                                  <m:t>9</m:t>
                                </m:r>
                              </m:sup>
                              <m:e>
                                <m:sSup>
                                  <m:sSupPr>
                                    <m:ctrlPr>
                                      <a:rPr lang="en-US" sz="2800" i="1">
                                        <a:latin typeface="Cambria Math" panose="02040503050406030204" pitchFamily="18"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i</m:t>
                                    </m:r>
                                  </m:sup>
                                </m:sSup>
                              </m:e>
                            </m:nary>
                            <m:sSub>
                              <m:sSubPr>
                                <m:ctrlPr>
                                  <a:rPr lang="en-US" sz="2800" i="1">
                                    <a:latin typeface="Cambria Math" panose="02040503050406030204" pitchFamily="18" charset="0"/>
                                  </a:rPr>
                                </m:ctrlPr>
                              </m:sSubPr>
                              <m:e>
                                <m:r>
                                  <m:rPr>
                                    <m:nor/>
                                  </m:rPr>
                                  <a:rPr lang="en-US" sz="2800" i="1">
                                    <a:latin typeface="Times New Roman" panose="02020603050405020304" pitchFamily="18" charset="0"/>
                                    <a:cs typeface="Times New Roman" panose="02020603050405020304" pitchFamily="18" charset="0"/>
                                  </a:rPr>
                                  <m:t>b</m:t>
                                </m:r>
                              </m:e>
                              <m:sub>
                                <m:r>
                                  <m:rPr>
                                    <m:nor/>
                                  </m:rPr>
                                  <a:rPr lang="en-US" sz="2800" i="1">
                                    <a:latin typeface="Times New Roman" panose="02020603050405020304" pitchFamily="18" charset="0"/>
                                    <a:cs typeface="Times New Roman" panose="02020603050405020304" pitchFamily="18" charset="0"/>
                                  </a:rPr>
                                  <m:t>i</m:t>
                                </m:r>
                              </m:sub>
                            </m:sSub>
                          </m:e>
                          <m:e>
                            <m:r>
                              <a:rPr lang="en-US" sz="2800" i="0">
                                <a:latin typeface="Cambria Math" panose="02040503050406030204" pitchFamily="18" charset="0"/>
                              </a:rPr>
                              <m:t>=</m:t>
                            </m:r>
                          </m:e>
                          <m:e>
                            <m:sSup>
                              <m:sSupPr>
                                <m:ctrlPr>
                                  <a:rPr lang="en-US" sz="2800" i="1">
                                    <a:latin typeface="Cambria Math" panose="02040503050406030204" pitchFamily="18"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9</m:t>
                                </m:r>
                              </m:sup>
                            </m:sSup>
                            <m:r>
                              <m:rPr>
                                <m:nor/>
                              </m:rPr>
                              <a:rPr lang="en-US" sz="2800" i="1">
                                <a:latin typeface="Times New Roman" panose="02020603050405020304" pitchFamily="18" charset="0"/>
                                <a:cs typeface="Times New Roman" panose="02020603050405020304" pitchFamily="18" charset="0"/>
                              </a:rPr>
                              <m:t>.1 + </m:t>
                            </m:r>
                            <m:sSup>
                              <m:sSupPr>
                                <m:ctrlPr>
                                  <a:rPr lang="en-US" sz="2800" i="1">
                                    <a:latin typeface="Cambria Math" panose="02040503050406030204" pitchFamily="18"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7</m:t>
                                </m:r>
                              </m:sup>
                            </m:sSup>
                            <m:r>
                              <m:rPr>
                                <m:nor/>
                              </m:rPr>
                              <a:rPr lang="en-US" sz="2800" i="1">
                                <a:latin typeface="Times New Roman" panose="02020603050405020304" pitchFamily="18" charset="0"/>
                                <a:cs typeface="Times New Roman" panose="02020603050405020304" pitchFamily="18" charset="0"/>
                              </a:rPr>
                              <m:t>.1 + </m:t>
                            </m:r>
                            <m:sSup>
                              <m:sSupPr>
                                <m:ctrlPr>
                                  <a:rPr lang="en-US" sz="2800" i="1">
                                    <a:latin typeface="Cambria Math" panose="02040503050406030204" pitchFamily="18"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6</m:t>
                                </m:r>
                              </m:sup>
                            </m:sSup>
                            <m:r>
                              <m:rPr>
                                <m:nor/>
                              </m:rPr>
                              <a:rPr lang="en-US" sz="2800" i="1">
                                <a:latin typeface="Times New Roman" panose="02020603050405020304" pitchFamily="18" charset="0"/>
                                <a:cs typeface="Times New Roman" panose="02020603050405020304" pitchFamily="18" charset="0"/>
                              </a:rPr>
                              <m:t>.1 + </m:t>
                            </m:r>
                            <m:sSup>
                              <m:sSupPr>
                                <m:ctrlPr>
                                  <a:rPr lang="en-US" sz="2800" i="1">
                                    <a:latin typeface="Cambria Math" panose="02040503050406030204" pitchFamily="18"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5</m:t>
                                </m:r>
                              </m:sup>
                            </m:sSup>
                            <m:r>
                              <m:rPr>
                                <m:nor/>
                              </m:rPr>
                              <a:rPr lang="en-US" sz="2800" i="1">
                                <a:latin typeface="Times New Roman" panose="02020603050405020304" pitchFamily="18" charset="0"/>
                                <a:cs typeface="Times New Roman" panose="02020603050405020304" pitchFamily="18" charset="0"/>
                              </a:rPr>
                              <m:t>.1 + </m:t>
                            </m:r>
                            <m:sSup>
                              <m:sSupPr>
                                <m:ctrlPr>
                                  <a:rPr lang="en-US" sz="2800" i="1">
                                    <a:latin typeface="Cambria Math" panose="02040503050406030204" pitchFamily="18"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3</m:t>
                                </m:r>
                              </m:sup>
                            </m:sSup>
                            <m:r>
                              <m:rPr>
                                <m:nor/>
                              </m:rPr>
                              <a:rPr lang="en-US" sz="2800" i="1">
                                <a:latin typeface="Times New Roman" panose="02020603050405020304" pitchFamily="18" charset="0"/>
                                <a:cs typeface="Times New Roman" panose="02020603050405020304" pitchFamily="18" charset="0"/>
                              </a:rPr>
                              <m:t>.1 + </m:t>
                            </m:r>
                            <m:sSup>
                              <m:sSupPr>
                                <m:ctrlPr>
                                  <a:rPr lang="en-US" sz="2800" i="1">
                                    <a:latin typeface="Cambria Math" panose="02040503050406030204" pitchFamily="18" charset="0"/>
                                  </a:rPr>
                                </m:ctrlPr>
                              </m:sSupPr>
                              <m:e>
                                <m:r>
                                  <m:rPr>
                                    <m:nor/>
                                  </m:rPr>
                                  <a:rPr lang="en-US" sz="2800" i="1">
                                    <a:latin typeface="Times New Roman" panose="02020603050405020304" pitchFamily="18" charset="0"/>
                                    <a:cs typeface="Times New Roman" panose="02020603050405020304" pitchFamily="18" charset="0"/>
                                  </a:rPr>
                                  <m:t>2</m:t>
                                </m:r>
                              </m:e>
                              <m:sup>
                                <m:r>
                                  <a:rPr lang="en-US" sz="2800" i="0">
                                    <a:latin typeface="Cambria Math" panose="02040503050406030204" pitchFamily="18" charset="0"/>
                                  </a:rPr>
                                  <m:t>0</m:t>
                                </m:r>
                              </m:sup>
                            </m:sSup>
                            <m:r>
                              <m:rPr>
                                <m:nor/>
                              </m:rPr>
                              <a:rPr lang="en-US" sz="2800" i="1">
                                <a:latin typeface="Times New Roman" panose="02020603050405020304" pitchFamily="18" charset="0"/>
                                <a:cs typeface="Times New Roman" panose="02020603050405020304" pitchFamily="18" charset="0"/>
                              </a:rPr>
                              <m:t>.1</m:t>
                            </m:r>
                          </m:e>
                        </m:mr>
                        <m:mr>
                          <m:e/>
                          <m:e>
                            <m:r>
                              <a:rPr lang="en-US" sz="2800" i="0">
                                <a:latin typeface="Cambria Math" panose="02040503050406030204" pitchFamily="18" charset="0"/>
                              </a:rPr>
                              <m:t>=</m:t>
                            </m:r>
                          </m:e>
                          <m:e>
                            <m:r>
                              <m:rPr>
                                <m:nor/>
                              </m:rPr>
                              <a:rPr lang="en-US" sz="2800" i="1">
                                <a:latin typeface="Times New Roman" panose="02020603050405020304" pitchFamily="18" charset="0"/>
                                <a:cs typeface="Times New Roman" panose="02020603050405020304" pitchFamily="18" charset="0"/>
                              </a:rPr>
                              <m:t>512 + 128 + 64 + 32 + 8 + 1</m:t>
                            </m:r>
                          </m:e>
                        </m:mr>
                        <m:mr>
                          <m:e/>
                          <m:e>
                            <m:r>
                              <a:rPr lang="en-US" sz="2800" i="0">
                                <a:latin typeface="Cambria Math" panose="02040503050406030204" pitchFamily="18" charset="0"/>
                              </a:rPr>
                              <m:t>=</m:t>
                            </m:r>
                          </m:e>
                          <m:e>
                            <m:r>
                              <m:rPr>
                                <m:nor/>
                              </m:rPr>
                              <a:rPr lang="en-US" sz="2800" i="1">
                                <a:latin typeface="Times New Roman" panose="02020603050405020304" pitchFamily="18" charset="0"/>
                                <a:cs typeface="Times New Roman" panose="02020603050405020304" pitchFamily="18" charset="0"/>
                              </a:rPr>
                              <m:t>745</m:t>
                            </m:r>
                          </m:e>
                        </m:mr>
                      </m:m>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CFFE1CCD-1FB1-456C-BEFB-A8F1BBBF2F57}"/>
                  </a:ext>
                </a:extLst>
              </p:cNvPr>
              <p:cNvSpPr>
                <a:spLocks noRot="1" noChangeAspect="1" noMove="1" noResize="1" noEditPoints="1" noAdjustHandles="1" noChangeArrowheads="1" noChangeShapeType="1" noTextEdit="1"/>
              </p:cNvSpPr>
              <p:nvPr/>
            </p:nvSpPr>
            <p:spPr>
              <a:xfrm>
                <a:off x="1684359" y="3563937"/>
                <a:ext cx="9089668" cy="221317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911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4" end="4"/>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4" end="4"/>
                                            </p:txEl>
                                          </p:spTgt>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5" end="5"/>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p:txBody>
          <a:bodyPr/>
          <a:lstStyle/>
          <a:p>
            <a:r>
              <a:rPr lang="en-US" dirty="0"/>
              <a:t>Quiz 2 – </a:t>
            </a:r>
            <a:r>
              <a:rPr lang="en-US" dirty="0" err="1"/>
              <a:t>Chuyển</a:t>
            </a:r>
            <a:r>
              <a:rPr lang="en-US" dirty="0"/>
              <a:t> </a:t>
            </a:r>
            <a:r>
              <a:rPr lang="en-US" dirty="0" err="1"/>
              <a:t>đổi</a:t>
            </a:r>
            <a:r>
              <a:rPr lang="en-US" dirty="0"/>
              <a:t> </a:t>
            </a:r>
            <a:r>
              <a:rPr lang="en-US" dirty="0" err="1"/>
              <a:t>nhị</a:t>
            </a:r>
            <a:r>
              <a:rPr lang="en-US" dirty="0"/>
              <a:t> </a:t>
            </a:r>
            <a:r>
              <a:rPr lang="en-US" dirty="0" err="1"/>
              <a:t>phân</a:t>
            </a:r>
            <a:r>
              <a:rPr lang="en-US" dirty="0"/>
              <a:t> sang </a:t>
            </a:r>
            <a:r>
              <a:rPr lang="en-US" dirty="0" err="1"/>
              <a:t>thập</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15</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2569919110"/>
              </p:ext>
            </p:extLst>
          </p:nvPr>
        </p:nvGraphicFramePr>
        <p:xfrm>
          <a:off x="2691441" y="1974374"/>
          <a:ext cx="6970144" cy="4053840"/>
        </p:xfrm>
        <a:graphic>
          <a:graphicData uri="http://schemas.openxmlformats.org/drawingml/2006/table">
            <a:tbl>
              <a:tblPr firstRow="1" bandRow="1">
                <a:tableStyleId>{5940675A-B579-460E-94D1-54222C63F5DA}</a:tableStyleId>
              </a:tblPr>
              <a:tblGrid>
                <a:gridCol w="3485072">
                  <a:extLst>
                    <a:ext uri="{9D8B030D-6E8A-4147-A177-3AD203B41FA5}">
                      <a16:colId xmlns:a16="http://schemas.microsoft.com/office/drawing/2014/main" val="1696488330"/>
                    </a:ext>
                  </a:extLst>
                </a:gridCol>
                <a:gridCol w="3485072">
                  <a:extLst>
                    <a:ext uri="{9D8B030D-6E8A-4147-A177-3AD203B41FA5}">
                      <a16:colId xmlns:a16="http://schemas.microsoft.com/office/drawing/2014/main" val="2695011901"/>
                    </a:ext>
                  </a:extLst>
                </a:gridCol>
              </a:tblGrid>
              <a:tr h="370840">
                <a:tc>
                  <a:txBody>
                    <a:bodyPr/>
                    <a:lstStyle/>
                    <a:p>
                      <a:pPr algn="ctr"/>
                      <a:r>
                        <a:rPr lang="en-US" sz="3200" b="1" dirty="0" err="1">
                          <a:latin typeface="Times New Roman" panose="02020603050405020304" pitchFamily="18" charset="0"/>
                          <a:cs typeface="Times New Roman" panose="02020603050405020304" pitchFamily="18" charset="0"/>
                        </a:rPr>
                        <a:t>Nhị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err="1">
                          <a:latin typeface="Times New Roman" panose="02020603050405020304" pitchFamily="18" charset="0"/>
                          <a:cs typeface="Times New Roman" panose="02020603050405020304" pitchFamily="18" charset="0"/>
                        </a:rPr>
                        <a:t>Thập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78427025"/>
                  </a:ext>
                </a:extLst>
              </a:tr>
              <a:tr h="370840">
                <a:tc>
                  <a:txBody>
                    <a:bodyPr/>
                    <a:lstStyle/>
                    <a:p>
                      <a:pPr algn="ctr"/>
                      <a:r>
                        <a:rPr lang="en-US" sz="3200" dirty="0">
                          <a:latin typeface="Times New Roman" panose="02020603050405020304" pitchFamily="18" charset="0"/>
                          <a:cs typeface="Times New Roman" panose="02020603050405020304" pitchFamily="18" charset="0"/>
                        </a:rPr>
                        <a:t>0</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12492796"/>
                  </a:ext>
                </a:extLst>
              </a:tr>
              <a:tr h="370840">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3793099"/>
                  </a:ext>
                </a:extLst>
              </a:tr>
              <a:tr h="370840">
                <a:tc>
                  <a:txBody>
                    <a:bodyPr/>
                    <a:lstStyle/>
                    <a:p>
                      <a:pPr algn="ctr"/>
                      <a:r>
                        <a:rPr lang="en-US" sz="3200" dirty="0">
                          <a:latin typeface="Times New Roman" panose="02020603050405020304" pitchFamily="18" charset="0"/>
                          <a:cs typeface="Times New Roman" panose="02020603050405020304" pitchFamily="18" charset="0"/>
                        </a:rPr>
                        <a:t>10010</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5302712"/>
                  </a:ext>
                </a:extLst>
              </a:tr>
              <a:tr h="370840">
                <a:tc>
                  <a:txBody>
                    <a:bodyPr/>
                    <a:lstStyle/>
                    <a:p>
                      <a:pPr algn="ctr"/>
                      <a:r>
                        <a:rPr lang="en-US" sz="3200" dirty="0">
                          <a:latin typeface="Times New Roman" panose="02020603050405020304" pitchFamily="18" charset="0"/>
                          <a:cs typeface="Times New Roman" panose="02020603050405020304" pitchFamily="18" charset="0"/>
                        </a:rPr>
                        <a:t>101010011</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4474940"/>
                  </a:ext>
                </a:extLst>
              </a:tr>
              <a:tr h="370840">
                <a:tc>
                  <a:txBody>
                    <a:bodyPr/>
                    <a:lstStyle/>
                    <a:p>
                      <a:pPr algn="ctr"/>
                      <a:r>
                        <a:rPr lang="en-US" sz="3200" dirty="0">
                          <a:latin typeface="Times New Roman" panose="02020603050405020304" pitchFamily="18" charset="0"/>
                          <a:cs typeface="Times New Roman" panose="02020603050405020304" pitchFamily="18" charset="0"/>
                        </a:rPr>
                        <a:t>101111010011</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31554297"/>
                  </a:ext>
                </a:extLst>
              </a:tr>
              <a:tr h="370840">
                <a:tc>
                  <a:txBody>
                    <a:bodyPr/>
                    <a:lstStyle/>
                    <a:p>
                      <a:pPr algn="ctr"/>
                      <a:r>
                        <a:rPr lang="en-US" sz="3200" dirty="0">
                          <a:latin typeface="Times New Roman" panose="02020603050405020304" pitchFamily="18" charset="0"/>
                          <a:cs typeface="Times New Roman" panose="02020603050405020304" pitchFamily="18" charset="0"/>
                        </a:rPr>
                        <a:t>100101011001110</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1848788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05C5-5367-40B7-B09C-47DDD57EC4BA}"/>
              </a:ext>
            </a:extLst>
          </p:cNvPr>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(4/7) – </a:t>
            </a:r>
            <a:r>
              <a:rPr lang="en-US" dirty="0" err="1"/>
              <a:t>Số</a:t>
            </a:r>
            <a:r>
              <a:rPr lang="en-US" dirty="0"/>
              <a:t> </a:t>
            </a:r>
            <a:r>
              <a:rPr lang="en-US" dirty="0" err="1"/>
              <a:t>nguyên</a:t>
            </a:r>
            <a:r>
              <a:rPr lang="en-US" dirty="0"/>
              <a:t> </a:t>
            </a:r>
            <a:r>
              <a:rPr lang="en-US" dirty="0" err="1"/>
              <a:t>dương</a:t>
            </a:r>
            <a:endParaRPr lang="en-US" dirty="0"/>
          </a:p>
        </p:txBody>
      </p:sp>
      <p:sp>
        <p:nvSpPr>
          <p:cNvPr id="3" name="Content Placeholder 2">
            <a:extLst>
              <a:ext uri="{FF2B5EF4-FFF2-40B4-BE49-F238E27FC236}">
                <a16:creationId xmlns:a16="http://schemas.microsoft.com/office/drawing/2014/main" id="{25ECDA05-9D3A-4FDE-9DA8-C4DB96343DA8}"/>
              </a:ext>
            </a:extLst>
          </p:cNvPr>
          <p:cNvSpPr>
            <a:spLocks noGrp="1"/>
          </p:cNvSpPr>
          <p:nvPr>
            <p:ph idx="1"/>
          </p:nvPr>
        </p:nvSpPr>
        <p:spPr/>
        <p:txBody>
          <a:bodyPr/>
          <a:lstStyle/>
          <a:p>
            <a:r>
              <a:rPr lang="en-US" dirty="0" err="1"/>
              <a:t>Một</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nh</a:t>
            </a:r>
            <a:r>
              <a:rPr lang="vi-VN" dirty="0"/>
              <a:t>ư</a:t>
            </a:r>
            <a:r>
              <a:rPr lang="en-US" dirty="0"/>
              <a:t> </a:t>
            </a:r>
            <a:r>
              <a:rPr lang="en-US" dirty="0" err="1"/>
              <a:t>là</a:t>
            </a:r>
            <a:r>
              <a:rPr lang="en-US" dirty="0"/>
              <a:t> </a:t>
            </a:r>
            <a:r>
              <a:rPr lang="en-US" dirty="0" err="1"/>
              <a:t>một</a:t>
            </a:r>
            <a:r>
              <a:rPr lang="en-US" dirty="0"/>
              <a:t> </a:t>
            </a:r>
            <a:r>
              <a:rPr lang="en-US" dirty="0" err="1"/>
              <a:t>chuỗi</a:t>
            </a:r>
            <a:r>
              <a:rPr lang="en-US" dirty="0"/>
              <a:t> bit </a:t>
            </a:r>
            <a:r>
              <a:rPr lang="en-US" dirty="0" err="1"/>
              <a:t>nh</a:t>
            </a:r>
            <a:r>
              <a:rPr lang="vi-VN" dirty="0"/>
              <a:t>ư</a:t>
            </a:r>
            <a:r>
              <a:rPr lang="en-US" dirty="0"/>
              <a:t> </a:t>
            </a:r>
            <a:r>
              <a:rPr lang="en-US" dirty="0" err="1"/>
              <a:t>thế</a:t>
            </a:r>
            <a:r>
              <a:rPr lang="en-US" dirty="0"/>
              <a:t> </a:t>
            </a:r>
            <a:r>
              <a:rPr lang="en-US" dirty="0" err="1"/>
              <a:t>nào</a:t>
            </a:r>
            <a:r>
              <a:rPr lang="en-US" dirty="0"/>
              <a:t>?</a:t>
            </a:r>
          </a:p>
          <a:p>
            <a:pPr lvl="1"/>
            <a:r>
              <a:rPr lang="en-US" dirty="0" err="1"/>
              <a:t>Làm</a:t>
            </a:r>
            <a:r>
              <a:rPr lang="en-US" dirty="0"/>
              <a:t> ng</a:t>
            </a:r>
            <a:r>
              <a:rPr lang="vi-VN" dirty="0"/>
              <a:t>ư</a:t>
            </a:r>
            <a:r>
              <a:rPr lang="en-US" dirty="0" err="1"/>
              <a:t>ợc</a:t>
            </a:r>
            <a:r>
              <a:rPr lang="en-US" dirty="0"/>
              <a:t> </a:t>
            </a:r>
            <a:r>
              <a:rPr lang="en-US" dirty="0" err="1"/>
              <a:t>lại</a:t>
            </a:r>
            <a:r>
              <a:rPr lang="en-US" dirty="0"/>
              <a:t> </a:t>
            </a:r>
            <a:r>
              <a:rPr lang="en-US" dirty="0" err="1"/>
              <a:t>quy</a:t>
            </a:r>
            <a:r>
              <a:rPr lang="en-US" dirty="0"/>
              <a:t> </a:t>
            </a:r>
            <a:r>
              <a:rPr lang="en-US" dirty="0" err="1"/>
              <a:t>trình</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số</a:t>
            </a:r>
            <a:r>
              <a:rPr lang="en-US" dirty="0"/>
              <a:t> </a:t>
            </a:r>
            <a:r>
              <a:rPr lang="en-US" dirty="0" err="1"/>
              <a:t>nguyên</a:t>
            </a:r>
            <a:r>
              <a:rPr lang="en-US" dirty="0"/>
              <a:t> d</a:t>
            </a:r>
            <a:r>
              <a:rPr lang="vi-VN" dirty="0"/>
              <a:t>ư</a:t>
            </a:r>
            <a:r>
              <a:rPr lang="en-US" dirty="0" err="1"/>
              <a:t>ơng</a:t>
            </a:r>
            <a:endParaRPr lang="en-US" dirty="0"/>
          </a:p>
          <a:p>
            <a:pPr lvl="2"/>
            <a:r>
              <a:rPr lang="en-US" dirty="0" err="1"/>
              <a:t>Phân</a:t>
            </a:r>
            <a:r>
              <a:rPr lang="en-US" dirty="0"/>
              <a:t> </a:t>
            </a:r>
            <a:r>
              <a:rPr lang="en-US" dirty="0" err="1"/>
              <a:t>tích</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a:t>
            </a:r>
            <a:r>
              <a:rPr lang="en-US" dirty="0" err="1"/>
              <a:t>thành</a:t>
            </a:r>
            <a:r>
              <a:rPr lang="en-US" dirty="0"/>
              <a:t> </a:t>
            </a:r>
            <a:r>
              <a:rPr lang="en-US" dirty="0" err="1"/>
              <a:t>tổng</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a:t>
            </a:r>
          </a:p>
          <a:p>
            <a:pPr lvl="3"/>
            <a:r>
              <a:rPr lang="en-US" dirty="0" err="1"/>
              <a:t>Tìm</a:t>
            </a:r>
            <a:r>
              <a:rPr lang="en-US" dirty="0"/>
              <a:t> </a:t>
            </a:r>
            <a:r>
              <a:rPr lang="en-US" dirty="0" err="1"/>
              <a:t>lũy</a:t>
            </a:r>
            <a:r>
              <a:rPr lang="en-US" dirty="0"/>
              <a:t> </a:t>
            </a:r>
            <a:r>
              <a:rPr lang="en-US" dirty="0" err="1"/>
              <a:t>thừa</a:t>
            </a:r>
            <a:r>
              <a:rPr lang="en-US" dirty="0"/>
              <a:t> 2 </a:t>
            </a:r>
            <a:r>
              <a:rPr lang="en-US" dirty="0" err="1"/>
              <a:t>lớn</a:t>
            </a:r>
            <a:r>
              <a:rPr lang="en-US" dirty="0"/>
              <a:t> </a:t>
            </a:r>
            <a:r>
              <a:rPr lang="en-US" dirty="0" err="1"/>
              <a:t>nhất</a:t>
            </a:r>
            <a:r>
              <a:rPr lang="en-US" dirty="0"/>
              <a:t> tr</a:t>
            </a:r>
            <a:r>
              <a:rPr lang="vi-VN" dirty="0"/>
              <a:t>ư</a:t>
            </a:r>
            <a:r>
              <a:rPr lang="en-US" dirty="0" err="1"/>
              <a:t>ớc</a:t>
            </a:r>
            <a:endParaRPr lang="en-US" dirty="0"/>
          </a:p>
          <a:p>
            <a:pPr lvl="2"/>
            <a:r>
              <a:rPr lang="en-US" dirty="0" err="1"/>
              <a:t>Số</a:t>
            </a:r>
            <a:r>
              <a:rPr lang="en-US" dirty="0"/>
              <a:t> </a:t>
            </a:r>
            <a:r>
              <a:rPr lang="en-US" dirty="0" err="1"/>
              <a:t>mũ</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 </a:t>
            </a:r>
            <a:r>
              <a:rPr lang="en-US" dirty="0" err="1"/>
              <a:t>chính</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mà</a:t>
            </a:r>
            <a:r>
              <a:rPr lang="en-US" dirty="0"/>
              <a:t> bit </a:t>
            </a:r>
            <a:r>
              <a:rPr lang="en-US" dirty="0" err="1"/>
              <a:t>có</a:t>
            </a:r>
            <a:r>
              <a:rPr lang="en-US" dirty="0"/>
              <a:t> </a:t>
            </a:r>
            <a:r>
              <a:rPr lang="en-US" dirty="0" err="1"/>
              <a:t>trọng</a:t>
            </a:r>
            <a:r>
              <a:rPr lang="en-US" dirty="0"/>
              <a:t> </a:t>
            </a:r>
            <a:r>
              <a:rPr lang="en-US" dirty="0" err="1"/>
              <a:t>số</a:t>
            </a:r>
            <a:r>
              <a:rPr lang="en-US" dirty="0"/>
              <a:t> t</a:t>
            </a:r>
            <a:r>
              <a:rPr lang="vi-VN" dirty="0"/>
              <a:t>ư</a:t>
            </a:r>
            <a:r>
              <a:rPr lang="en-US" dirty="0" err="1"/>
              <a:t>ơng</a:t>
            </a:r>
            <a:r>
              <a:rPr lang="en-US" dirty="0"/>
              <a:t> </a:t>
            </a:r>
            <a:r>
              <a:rPr lang="en-US" dirty="0" err="1"/>
              <a:t>ứng</a:t>
            </a:r>
            <a:r>
              <a:rPr lang="en-US" dirty="0"/>
              <a:t> </a:t>
            </a:r>
            <a:r>
              <a:rPr lang="en-US" dirty="0" err="1"/>
              <a:t>bằng</a:t>
            </a:r>
            <a:r>
              <a:rPr lang="en-US" dirty="0"/>
              <a:t> 1</a:t>
            </a:r>
          </a:p>
          <a:p>
            <a:r>
              <a:rPr lang="en-US" dirty="0" err="1"/>
              <a:t>Ví</a:t>
            </a:r>
            <a:r>
              <a:rPr lang="en-US" dirty="0"/>
              <a:t> </a:t>
            </a:r>
            <a:r>
              <a:rPr lang="en-US" dirty="0" err="1"/>
              <a:t>dụ</a:t>
            </a:r>
            <a:r>
              <a:rPr lang="en-US" dirty="0"/>
              <a:t>: 23</a:t>
            </a:r>
          </a:p>
          <a:p>
            <a:pPr lvl="1"/>
            <a:r>
              <a:rPr lang="en-US" dirty="0"/>
              <a:t>23 = 2</a:t>
            </a:r>
            <a:r>
              <a:rPr lang="en-US" baseline="30000" dirty="0"/>
              <a:t>4</a:t>
            </a:r>
            <a:r>
              <a:rPr lang="en-US" dirty="0"/>
              <a:t> + 2</a:t>
            </a:r>
            <a:r>
              <a:rPr lang="en-US" baseline="30000" dirty="0"/>
              <a:t>2</a:t>
            </a:r>
            <a:r>
              <a:rPr lang="en-US" dirty="0"/>
              <a:t> + 2</a:t>
            </a:r>
            <a:r>
              <a:rPr lang="en-US" baseline="30000" dirty="0"/>
              <a:t>1</a:t>
            </a:r>
            <a:r>
              <a:rPr lang="en-US" dirty="0"/>
              <a:t> + 2</a:t>
            </a:r>
            <a:r>
              <a:rPr lang="en-US" baseline="30000" dirty="0"/>
              <a:t>0</a:t>
            </a:r>
            <a:r>
              <a:rPr lang="en-US" dirty="0"/>
              <a:t> </a:t>
            </a:r>
          </a:p>
        </p:txBody>
      </p:sp>
      <p:sp>
        <p:nvSpPr>
          <p:cNvPr id="4" name="Slide Number Placeholder 3">
            <a:extLst>
              <a:ext uri="{FF2B5EF4-FFF2-40B4-BE49-F238E27FC236}">
                <a16:creationId xmlns:a16="http://schemas.microsoft.com/office/drawing/2014/main" id="{8DCD5892-6FF5-4935-A3D9-519A2809DBDF}"/>
              </a:ext>
            </a:extLst>
          </p:cNvPr>
          <p:cNvSpPr>
            <a:spLocks noGrp="1"/>
          </p:cNvSpPr>
          <p:nvPr>
            <p:ph type="sldNum" sz="quarter" idx="12"/>
          </p:nvPr>
        </p:nvSpPr>
        <p:spPr/>
        <p:txBody>
          <a:bodyPr/>
          <a:lstStyle/>
          <a:p>
            <a:fld id="{3C3C09BB-C7E7-4454-851F-EF8D770487CA}" type="slidenum">
              <a:rPr lang="en-US" smtClean="0"/>
              <a:pPr/>
              <a:t>16</a:t>
            </a:fld>
            <a:endParaRPr lang="en-US"/>
          </a:p>
        </p:txBody>
      </p:sp>
      <p:graphicFrame>
        <p:nvGraphicFramePr>
          <p:cNvPr id="5" name="Table 5">
            <a:extLst>
              <a:ext uri="{FF2B5EF4-FFF2-40B4-BE49-F238E27FC236}">
                <a16:creationId xmlns:a16="http://schemas.microsoft.com/office/drawing/2014/main" id="{FD6E2412-3751-436D-9E02-0EE955BFFE85}"/>
              </a:ext>
            </a:extLst>
          </p:cNvPr>
          <p:cNvGraphicFramePr>
            <a:graphicFrameLocks noGrp="1"/>
          </p:cNvGraphicFramePr>
          <p:nvPr>
            <p:extLst>
              <p:ext uri="{D42A27DB-BD31-4B8C-83A1-F6EECF244321}">
                <p14:modId xmlns:p14="http://schemas.microsoft.com/office/powerpoint/2010/main" val="2937638871"/>
              </p:ext>
            </p:extLst>
          </p:nvPr>
        </p:nvGraphicFramePr>
        <p:xfrm>
          <a:off x="4929746" y="5230336"/>
          <a:ext cx="4069080" cy="1036320"/>
        </p:xfrm>
        <a:graphic>
          <a:graphicData uri="http://schemas.openxmlformats.org/drawingml/2006/table">
            <a:tbl>
              <a:tblPr firstRow="1" bandRow="1">
                <a:tableStyleId>{5940675A-B579-460E-94D1-54222C63F5DA}</a:tableStyleId>
              </a:tblPr>
              <a:tblGrid>
                <a:gridCol w="813816">
                  <a:extLst>
                    <a:ext uri="{9D8B030D-6E8A-4147-A177-3AD203B41FA5}">
                      <a16:colId xmlns:a16="http://schemas.microsoft.com/office/drawing/2014/main" val="2829388763"/>
                    </a:ext>
                  </a:extLst>
                </a:gridCol>
                <a:gridCol w="813816">
                  <a:extLst>
                    <a:ext uri="{9D8B030D-6E8A-4147-A177-3AD203B41FA5}">
                      <a16:colId xmlns:a16="http://schemas.microsoft.com/office/drawing/2014/main" val="3249014998"/>
                    </a:ext>
                  </a:extLst>
                </a:gridCol>
                <a:gridCol w="813816">
                  <a:extLst>
                    <a:ext uri="{9D8B030D-6E8A-4147-A177-3AD203B41FA5}">
                      <a16:colId xmlns:a16="http://schemas.microsoft.com/office/drawing/2014/main" val="717401427"/>
                    </a:ext>
                  </a:extLst>
                </a:gridCol>
                <a:gridCol w="813816">
                  <a:extLst>
                    <a:ext uri="{9D8B030D-6E8A-4147-A177-3AD203B41FA5}">
                      <a16:colId xmlns:a16="http://schemas.microsoft.com/office/drawing/2014/main" val="2865899241"/>
                    </a:ext>
                  </a:extLst>
                </a:gridCol>
                <a:gridCol w="813816">
                  <a:extLst>
                    <a:ext uri="{9D8B030D-6E8A-4147-A177-3AD203B41FA5}">
                      <a16:colId xmlns:a16="http://schemas.microsoft.com/office/drawing/2014/main" val="2536299646"/>
                    </a:ext>
                  </a:extLst>
                </a:gridCol>
              </a:tblGrid>
              <a:tr h="370840">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14464"/>
                  </a:ext>
                </a:extLst>
              </a:tr>
              <a:tr h="370840">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1754314"/>
                  </a:ext>
                </a:extLst>
              </a:tr>
            </a:tbl>
          </a:graphicData>
        </a:graphic>
      </p:graphicFrame>
      <p:graphicFrame>
        <p:nvGraphicFramePr>
          <p:cNvPr id="7" name="Table 7">
            <a:extLst>
              <a:ext uri="{FF2B5EF4-FFF2-40B4-BE49-F238E27FC236}">
                <a16:creationId xmlns:a16="http://schemas.microsoft.com/office/drawing/2014/main" id="{2A8102B8-3CE3-45F2-AE4D-7B53A04E5E95}"/>
              </a:ext>
            </a:extLst>
          </p:cNvPr>
          <p:cNvGraphicFramePr>
            <a:graphicFrameLocks noGrp="1"/>
          </p:cNvGraphicFramePr>
          <p:nvPr>
            <p:extLst>
              <p:ext uri="{D42A27DB-BD31-4B8C-83A1-F6EECF244321}">
                <p14:modId xmlns:p14="http://schemas.microsoft.com/office/powerpoint/2010/main" val="3046188529"/>
              </p:ext>
            </p:extLst>
          </p:nvPr>
        </p:nvGraphicFramePr>
        <p:xfrm>
          <a:off x="4929746" y="5748496"/>
          <a:ext cx="4069080" cy="518160"/>
        </p:xfrm>
        <a:graphic>
          <a:graphicData uri="http://schemas.openxmlformats.org/drawingml/2006/table">
            <a:tbl>
              <a:tblPr firstRow="1" bandRow="1">
                <a:tableStyleId>{5940675A-B579-460E-94D1-54222C63F5DA}</a:tableStyleId>
              </a:tblPr>
              <a:tblGrid>
                <a:gridCol w="813816">
                  <a:extLst>
                    <a:ext uri="{9D8B030D-6E8A-4147-A177-3AD203B41FA5}">
                      <a16:colId xmlns:a16="http://schemas.microsoft.com/office/drawing/2014/main" val="1869798306"/>
                    </a:ext>
                  </a:extLst>
                </a:gridCol>
                <a:gridCol w="813816">
                  <a:extLst>
                    <a:ext uri="{9D8B030D-6E8A-4147-A177-3AD203B41FA5}">
                      <a16:colId xmlns:a16="http://schemas.microsoft.com/office/drawing/2014/main" val="4258838672"/>
                    </a:ext>
                  </a:extLst>
                </a:gridCol>
                <a:gridCol w="813816">
                  <a:extLst>
                    <a:ext uri="{9D8B030D-6E8A-4147-A177-3AD203B41FA5}">
                      <a16:colId xmlns:a16="http://schemas.microsoft.com/office/drawing/2014/main" val="2631328241"/>
                    </a:ext>
                  </a:extLst>
                </a:gridCol>
                <a:gridCol w="813816">
                  <a:extLst>
                    <a:ext uri="{9D8B030D-6E8A-4147-A177-3AD203B41FA5}">
                      <a16:colId xmlns:a16="http://schemas.microsoft.com/office/drawing/2014/main" val="180597758"/>
                    </a:ext>
                  </a:extLst>
                </a:gridCol>
                <a:gridCol w="813816">
                  <a:extLst>
                    <a:ext uri="{9D8B030D-6E8A-4147-A177-3AD203B41FA5}">
                      <a16:colId xmlns:a16="http://schemas.microsoft.com/office/drawing/2014/main" val="3464637439"/>
                    </a:ext>
                  </a:extLst>
                </a:gridCol>
              </a:tblGrid>
              <a:tr h="370840">
                <a:tc>
                  <a:txBody>
                    <a:bodyPr/>
                    <a:lstStyle/>
                    <a:p>
                      <a:pPr algn="ctr"/>
                      <a:r>
                        <a:rPr lang="en-US" sz="2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1536699"/>
                  </a:ext>
                </a:extLst>
              </a:tr>
            </a:tbl>
          </a:graphicData>
        </a:graphic>
      </p:graphicFrame>
    </p:spTree>
    <p:extLst>
      <p:ext uri="{BB962C8B-B14F-4D97-AF65-F5344CB8AC3E}">
        <p14:creationId xmlns:p14="http://schemas.microsoft.com/office/powerpoint/2010/main" val="343938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p:txBody>
          <a:bodyPr/>
          <a:lstStyle/>
          <a:p>
            <a:r>
              <a:rPr lang="en-US" dirty="0"/>
              <a:t>Quiz 3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sang </a:t>
            </a:r>
            <a:r>
              <a:rPr lang="en-US" dirty="0" err="1"/>
              <a:t>nhị</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17</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2936685493"/>
              </p:ext>
            </p:extLst>
          </p:nvPr>
        </p:nvGraphicFramePr>
        <p:xfrm>
          <a:off x="2691441" y="1974374"/>
          <a:ext cx="6970144" cy="4053840"/>
        </p:xfrm>
        <a:graphic>
          <a:graphicData uri="http://schemas.openxmlformats.org/drawingml/2006/table">
            <a:tbl>
              <a:tblPr firstRow="1" bandRow="1">
                <a:tableStyleId>{5940675A-B579-460E-94D1-54222C63F5DA}</a:tableStyleId>
              </a:tblPr>
              <a:tblGrid>
                <a:gridCol w="3485072">
                  <a:extLst>
                    <a:ext uri="{9D8B030D-6E8A-4147-A177-3AD203B41FA5}">
                      <a16:colId xmlns:a16="http://schemas.microsoft.com/office/drawing/2014/main" val="1696488330"/>
                    </a:ext>
                  </a:extLst>
                </a:gridCol>
                <a:gridCol w="3485072">
                  <a:extLst>
                    <a:ext uri="{9D8B030D-6E8A-4147-A177-3AD203B41FA5}">
                      <a16:colId xmlns:a16="http://schemas.microsoft.com/office/drawing/2014/main" val="2695011901"/>
                    </a:ext>
                  </a:extLst>
                </a:gridCol>
              </a:tblGrid>
              <a:tr h="370840">
                <a:tc>
                  <a:txBody>
                    <a:bodyPr/>
                    <a:lstStyle/>
                    <a:p>
                      <a:pPr algn="ctr"/>
                      <a:r>
                        <a:rPr lang="en-US" sz="3200" b="1" dirty="0" err="1">
                          <a:latin typeface="Times New Roman" panose="02020603050405020304" pitchFamily="18" charset="0"/>
                          <a:cs typeface="Times New Roman" panose="02020603050405020304" pitchFamily="18" charset="0"/>
                        </a:rPr>
                        <a:t>Nhị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err="1">
                          <a:latin typeface="Times New Roman" panose="02020603050405020304" pitchFamily="18" charset="0"/>
                          <a:cs typeface="Times New Roman" panose="02020603050405020304" pitchFamily="18" charset="0"/>
                        </a:rPr>
                        <a:t>Thập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78427025"/>
                  </a:ext>
                </a:extLst>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412492796"/>
                  </a:ext>
                </a:extLst>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63793099"/>
                  </a:ext>
                </a:extLst>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10</a:t>
                      </a:r>
                    </a:p>
                  </a:txBody>
                  <a:tcPr anchor="ctr"/>
                </a:tc>
                <a:extLst>
                  <a:ext uri="{0D108BD9-81ED-4DB2-BD59-A6C34878D82A}">
                    <a16:rowId xmlns:a16="http://schemas.microsoft.com/office/drawing/2014/main" val="1795302712"/>
                  </a:ext>
                </a:extLst>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34</a:t>
                      </a:r>
                    </a:p>
                  </a:txBody>
                  <a:tcPr anchor="ctr"/>
                </a:tc>
                <a:extLst>
                  <a:ext uri="{0D108BD9-81ED-4DB2-BD59-A6C34878D82A}">
                    <a16:rowId xmlns:a16="http://schemas.microsoft.com/office/drawing/2014/main" val="1794474940"/>
                  </a:ext>
                </a:extLst>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67</a:t>
                      </a:r>
                    </a:p>
                  </a:txBody>
                  <a:tcPr anchor="ctr"/>
                </a:tc>
                <a:extLst>
                  <a:ext uri="{0D108BD9-81ED-4DB2-BD59-A6C34878D82A}">
                    <a16:rowId xmlns:a16="http://schemas.microsoft.com/office/drawing/2014/main" val="2631554297"/>
                  </a:ext>
                </a:extLst>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159</a:t>
                      </a:r>
                    </a:p>
                  </a:txBody>
                  <a:tcPr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204433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(5/7) – </a:t>
            </a:r>
            <a:r>
              <a:rPr lang="en-US" dirty="0" err="1"/>
              <a:t>Hệ</a:t>
            </a:r>
            <a:r>
              <a:rPr lang="en-US" dirty="0"/>
              <a:t> c</a:t>
            </a:r>
            <a:r>
              <a:rPr lang="vi-VN" dirty="0"/>
              <a:t>ơ</a:t>
            </a:r>
            <a:r>
              <a:rPr lang="en-US" dirty="0"/>
              <a:t> </a:t>
            </a:r>
            <a:r>
              <a:rPr lang="en-US" dirty="0" err="1"/>
              <a:t>số</a:t>
            </a:r>
            <a:r>
              <a:rPr lang="en-US" dirty="0"/>
              <a:t> 16</a:t>
            </a:r>
          </a:p>
        </p:txBody>
      </p:sp>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err="1"/>
              <a:t>Các</a:t>
            </a:r>
            <a:r>
              <a:rPr lang="en-US" dirty="0"/>
              <a:t> </a:t>
            </a:r>
            <a:r>
              <a:rPr lang="en-US" dirty="0" err="1"/>
              <a:t>chuỗi</a:t>
            </a:r>
            <a:r>
              <a:rPr lang="en-US" dirty="0"/>
              <a:t> bit </a:t>
            </a:r>
            <a:r>
              <a:rPr lang="en-US" dirty="0" err="1"/>
              <a:t>dài</a:t>
            </a:r>
            <a:r>
              <a:rPr lang="en-US" dirty="0"/>
              <a:t> </a:t>
            </a:r>
            <a:r>
              <a:rPr lang="en-US" dirty="0" err="1"/>
              <a:t>dẫn</a:t>
            </a:r>
            <a:r>
              <a:rPr lang="en-US" dirty="0"/>
              <a:t> </a:t>
            </a:r>
            <a:r>
              <a:rPr lang="en-US" dirty="0" err="1"/>
              <a:t>đến</a:t>
            </a:r>
            <a:r>
              <a:rPr lang="en-US" dirty="0"/>
              <a:t> </a:t>
            </a:r>
            <a:r>
              <a:rPr lang="en-US" dirty="0" err="1"/>
              <a:t>nhàm</a:t>
            </a:r>
            <a:r>
              <a:rPr lang="en-US" dirty="0"/>
              <a:t> </a:t>
            </a:r>
            <a:r>
              <a:rPr lang="en-US" dirty="0" err="1"/>
              <a:t>chán</a:t>
            </a:r>
            <a:r>
              <a:rPr lang="en-US" dirty="0"/>
              <a:t> </a:t>
            </a:r>
            <a:r>
              <a:rPr lang="en-US" dirty="0" err="1"/>
              <a:t>và</a:t>
            </a:r>
            <a:r>
              <a:rPr lang="en-US" dirty="0"/>
              <a:t> </a:t>
            </a:r>
            <a:r>
              <a:rPr lang="en-US" dirty="0" err="1"/>
              <a:t>dễ</a:t>
            </a:r>
            <a:r>
              <a:rPr lang="en-US" dirty="0"/>
              <a:t> </a:t>
            </a:r>
            <a:r>
              <a:rPr lang="en-US" dirty="0" err="1"/>
              <a:t>sai</a:t>
            </a:r>
            <a:r>
              <a:rPr lang="en-US" dirty="0"/>
              <a:t> </a:t>
            </a:r>
            <a:r>
              <a:rPr lang="en-US" dirty="0" err="1"/>
              <a:t>sót</a:t>
            </a:r>
            <a:r>
              <a:rPr lang="en-US" dirty="0"/>
              <a:t> </a:t>
            </a:r>
            <a:r>
              <a:rPr lang="en-US" dirty="0" err="1"/>
              <a:t>khi</a:t>
            </a:r>
            <a:r>
              <a:rPr lang="en-US" dirty="0"/>
              <a:t> </a:t>
            </a:r>
            <a:r>
              <a:rPr lang="en-US" dirty="0" err="1"/>
              <a:t>biểu</a:t>
            </a:r>
            <a:r>
              <a:rPr lang="en-US" dirty="0"/>
              <a:t> </a:t>
            </a:r>
            <a:r>
              <a:rPr lang="en-US" dirty="0" err="1"/>
              <a:t>diễn</a:t>
            </a:r>
            <a:endParaRPr lang="en-US" dirty="0"/>
          </a:p>
          <a:p>
            <a:pPr lvl="1"/>
            <a:r>
              <a:rPr lang="en-US" dirty="0" err="1"/>
              <a:t>Đề</a:t>
            </a:r>
            <a:r>
              <a:rPr lang="en-US" dirty="0"/>
              <a:t> </a:t>
            </a:r>
            <a:r>
              <a:rPr lang="en-US" dirty="0" err="1"/>
              <a:t>xuất</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a:t>
            </a:r>
          </a:p>
          <a:p>
            <a:pPr lvl="2"/>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r>
              <a:rPr lang="en-US" dirty="0"/>
              <a:t> </a:t>
            </a:r>
            <a:r>
              <a:rPr lang="en-US" dirty="0" err="1"/>
              <a:t>nh</a:t>
            </a:r>
            <a:r>
              <a:rPr lang="vi-VN" dirty="0"/>
              <a:t>ư</a:t>
            </a:r>
            <a:r>
              <a:rPr lang="en-US" dirty="0"/>
              <a:t>ng </a:t>
            </a:r>
            <a:r>
              <a:rPr lang="en-US" dirty="0" err="1"/>
              <a:t>ký</a:t>
            </a:r>
            <a:r>
              <a:rPr lang="en-US" dirty="0"/>
              <a:t> </a:t>
            </a:r>
            <a:r>
              <a:rPr lang="en-US" dirty="0" err="1"/>
              <a:t>số</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endParaRPr lang="en-US" dirty="0"/>
          </a:p>
          <a:p>
            <a:pPr lvl="1"/>
            <a:r>
              <a:rPr lang="en-US" dirty="0" err="1"/>
              <a:t>Giải</a:t>
            </a:r>
            <a:r>
              <a:rPr lang="en-US" dirty="0"/>
              <a:t> </a:t>
            </a:r>
            <a:r>
              <a:rPr lang="en-US" dirty="0" err="1"/>
              <a:t>pháp</a:t>
            </a:r>
            <a:r>
              <a:rPr lang="en-US" dirty="0"/>
              <a:t>: </a:t>
            </a:r>
            <a:r>
              <a:rPr lang="en-US" dirty="0" err="1"/>
              <a:t>Lựa</a:t>
            </a:r>
            <a:r>
              <a:rPr lang="en-US" dirty="0"/>
              <a:t> </a:t>
            </a:r>
            <a:r>
              <a:rPr lang="en-US" dirty="0" err="1"/>
              <a:t>chọn</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 </a:t>
            </a:r>
            <a:r>
              <a:rPr lang="en-US" dirty="0" err="1"/>
              <a:t>thỏa</a:t>
            </a:r>
            <a:r>
              <a:rPr lang="en-US" dirty="0"/>
              <a:t> 2 </a:t>
            </a:r>
            <a:r>
              <a:rPr lang="en-US" dirty="0" err="1"/>
              <a:t>điều</a:t>
            </a:r>
            <a:r>
              <a:rPr lang="en-US" dirty="0"/>
              <a:t> </a:t>
            </a:r>
            <a:r>
              <a:rPr lang="en-US" dirty="0" err="1"/>
              <a:t>kiện</a:t>
            </a:r>
            <a:r>
              <a:rPr lang="en-US" dirty="0"/>
              <a:t>:</a:t>
            </a:r>
          </a:p>
          <a:p>
            <a:pPr lvl="2"/>
            <a:r>
              <a:rPr lang="en-US" dirty="0" err="1"/>
              <a:t>Biểu</a:t>
            </a:r>
            <a:r>
              <a:rPr lang="en-US" dirty="0"/>
              <a:t> </a:t>
            </a:r>
            <a:r>
              <a:rPr lang="en-US" dirty="0" err="1"/>
              <a:t>diễn</a:t>
            </a:r>
            <a:r>
              <a:rPr lang="en-US" dirty="0"/>
              <a:t> </a:t>
            </a:r>
            <a:r>
              <a:rPr lang="en-US" dirty="0" err="1"/>
              <a:t>lại</a:t>
            </a:r>
            <a:r>
              <a:rPr lang="en-US" dirty="0"/>
              <a:t> </a:t>
            </a:r>
            <a:r>
              <a:rPr lang="en-US" dirty="0" err="1"/>
              <a:t>chuỗi</a:t>
            </a:r>
            <a:r>
              <a:rPr lang="en-US" dirty="0"/>
              <a:t> bit </a:t>
            </a:r>
            <a:r>
              <a:rPr lang="en-US" dirty="0" err="1"/>
              <a:t>chứ</a:t>
            </a:r>
            <a:r>
              <a:rPr lang="en-US" dirty="0"/>
              <a:t> </a:t>
            </a:r>
            <a:r>
              <a:rPr lang="en-US" dirty="0" err="1"/>
              <a:t>không</a:t>
            </a:r>
            <a:r>
              <a:rPr lang="en-US" dirty="0"/>
              <a:t> </a:t>
            </a:r>
            <a:r>
              <a:rPr lang="en-US" dirty="0" err="1"/>
              <a:t>trực</a:t>
            </a:r>
            <a:r>
              <a:rPr lang="en-US" dirty="0"/>
              <a:t> </a:t>
            </a:r>
            <a:r>
              <a:rPr lang="en-US" dirty="0" err="1"/>
              <a:t>tiếp</a:t>
            </a:r>
            <a:r>
              <a:rPr lang="en-US" dirty="0"/>
              <a:t> </a:t>
            </a:r>
            <a:r>
              <a:rPr lang="en-US" dirty="0" err="1"/>
              <a:t>biểu</a:t>
            </a:r>
            <a:r>
              <a:rPr lang="en-US" dirty="0"/>
              <a:t> </a:t>
            </a:r>
            <a:r>
              <a:rPr lang="en-US" dirty="0" err="1"/>
              <a:t>diễn</a:t>
            </a:r>
            <a:r>
              <a:rPr lang="en-US" dirty="0"/>
              <a:t> </a:t>
            </a:r>
            <a:r>
              <a:rPr lang="en-US" dirty="0" err="1"/>
              <a:t>thông</a:t>
            </a:r>
            <a:r>
              <a:rPr lang="en-US" dirty="0"/>
              <a:t> tin</a:t>
            </a:r>
          </a:p>
          <a:p>
            <a:pPr lvl="2"/>
            <a:r>
              <a:rPr lang="en-US" dirty="0"/>
              <a:t>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p>
          <a:p>
            <a:r>
              <a:rPr lang="en-US" dirty="0" err="1"/>
              <a:t>Hệ</a:t>
            </a:r>
            <a:r>
              <a:rPr lang="en-US" dirty="0"/>
              <a:t> c</a:t>
            </a:r>
            <a:r>
              <a:rPr lang="vi-VN" dirty="0"/>
              <a:t>ơ</a:t>
            </a:r>
            <a:r>
              <a:rPr lang="en-US" dirty="0"/>
              <a:t> </a:t>
            </a:r>
            <a:r>
              <a:rPr lang="en-US" dirty="0" err="1"/>
              <a:t>số</a:t>
            </a:r>
            <a:r>
              <a:rPr lang="en-US" dirty="0"/>
              <a:t> 16</a:t>
            </a:r>
          </a:p>
          <a:p>
            <a:pPr lvl="1"/>
            <a:r>
              <a:rPr lang="en-US" dirty="0" err="1"/>
              <a:t>Đủ</a:t>
            </a:r>
            <a:r>
              <a:rPr lang="en-US" dirty="0"/>
              <a:t> </a:t>
            </a:r>
            <a:r>
              <a:rPr lang="en-US" dirty="0" err="1"/>
              <a:t>lớn</a:t>
            </a:r>
            <a:r>
              <a:rPr lang="en-US" dirty="0"/>
              <a:t> </a:t>
            </a:r>
            <a:r>
              <a:rPr lang="vi-VN" dirty="0"/>
              <a:t>→</a:t>
            </a:r>
            <a:r>
              <a:rPr lang="en-US" dirty="0"/>
              <a:t> </a:t>
            </a:r>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endParaRPr lang="en-US" dirty="0"/>
          </a:p>
          <a:p>
            <a:pPr lvl="1"/>
            <a:r>
              <a:rPr lang="en-US" dirty="0" err="1"/>
              <a:t>Lũy</a:t>
            </a:r>
            <a:r>
              <a:rPr lang="en-US" dirty="0"/>
              <a:t> </a:t>
            </a:r>
            <a:r>
              <a:rPr lang="en-US" dirty="0" err="1"/>
              <a:t>thừa</a:t>
            </a:r>
            <a:r>
              <a:rPr lang="en-US" dirty="0"/>
              <a:t> </a:t>
            </a:r>
            <a:r>
              <a:rPr lang="en-US" dirty="0" err="1"/>
              <a:t>của</a:t>
            </a:r>
            <a:r>
              <a:rPr lang="en-US" dirty="0"/>
              <a:t> 2 </a:t>
            </a:r>
            <a:r>
              <a:rPr lang="vi-VN" dirty="0"/>
              <a:t>→</a:t>
            </a:r>
            <a:r>
              <a:rPr lang="en-US" dirty="0"/>
              <a:t> 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p>
        </p:txBody>
      </p:sp>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18</a:t>
            </a:fld>
            <a:endParaRPr lang="en-US"/>
          </a:p>
        </p:txBody>
      </p:sp>
    </p:spTree>
    <p:extLst>
      <p:ext uri="{BB962C8B-B14F-4D97-AF65-F5344CB8AC3E}">
        <p14:creationId xmlns:p14="http://schemas.microsoft.com/office/powerpoint/2010/main" val="41317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5B28-480A-4F8A-ACAC-167588761043}"/>
              </a:ext>
            </a:extLst>
          </p:cNvPr>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(6/7) – </a:t>
            </a:r>
            <a:r>
              <a:rPr lang="en-US" dirty="0" err="1"/>
              <a:t>Hệ</a:t>
            </a:r>
            <a:r>
              <a:rPr lang="en-US" dirty="0"/>
              <a:t> c</a:t>
            </a:r>
            <a:r>
              <a:rPr lang="vi-VN" dirty="0"/>
              <a:t>ơ</a:t>
            </a:r>
            <a:r>
              <a:rPr lang="en-US" dirty="0"/>
              <a:t> </a:t>
            </a:r>
            <a:r>
              <a:rPr lang="en-US" dirty="0" err="1"/>
              <a:t>số</a:t>
            </a:r>
            <a:r>
              <a:rPr lang="en-US" dirty="0"/>
              <a:t> 16</a:t>
            </a:r>
          </a:p>
        </p:txBody>
      </p:sp>
      <p:graphicFrame>
        <p:nvGraphicFramePr>
          <p:cNvPr id="7" name="Table 7">
            <a:extLst>
              <a:ext uri="{FF2B5EF4-FFF2-40B4-BE49-F238E27FC236}">
                <a16:creationId xmlns:a16="http://schemas.microsoft.com/office/drawing/2014/main" id="{B91454AD-2156-4471-98E7-B1C690F3768A}"/>
              </a:ext>
            </a:extLst>
          </p:cNvPr>
          <p:cNvGraphicFramePr>
            <a:graphicFrameLocks noGrp="1"/>
          </p:cNvGraphicFramePr>
          <p:nvPr>
            <p:ph idx="1"/>
          </p:nvPr>
        </p:nvGraphicFramePr>
        <p:xfrm>
          <a:off x="402840" y="2113597"/>
          <a:ext cx="11430000" cy="155448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942721178"/>
                    </a:ext>
                  </a:extLst>
                </a:gridCol>
                <a:gridCol w="1143000">
                  <a:extLst>
                    <a:ext uri="{9D8B030D-6E8A-4147-A177-3AD203B41FA5}">
                      <a16:colId xmlns:a16="http://schemas.microsoft.com/office/drawing/2014/main" val="2092973139"/>
                    </a:ext>
                  </a:extLst>
                </a:gridCol>
                <a:gridCol w="1143000">
                  <a:extLst>
                    <a:ext uri="{9D8B030D-6E8A-4147-A177-3AD203B41FA5}">
                      <a16:colId xmlns:a16="http://schemas.microsoft.com/office/drawing/2014/main" val="498772638"/>
                    </a:ext>
                  </a:extLst>
                </a:gridCol>
                <a:gridCol w="1143000">
                  <a:extLst>
                    <a:ext uri="{9D8B030D-6E8A-4147-A177-3AD203B41FA5}">
                      <a16:colId xmlns:a16="http://schemas.microsoft.com/office/drawing/2014/main" val="4262882261"/>
                    </a:ext>
                  </a:extLst>
                </a:gridCol>
                <a:gridCol w="1143000">
                  <a:extLst>
                    <a:ext uri="{9D8B030D-6E8A-4147-A177-3AD203B41FA5}">
                      <a16:colId xmlns:a16="http://schemas.microsoft.com/office/drawing/2014/main" val="3914124331"/>
                    </a:ext>
                  </a:extLst>
                </a:gridCol>
                <a:gridCol w="1143000">
                  <a:extLst>
                    <a:ext uri="{9D8B030D-6E8A-4147-A177-3AD203B41FA5}">
                      <a16:colId xmlns:a16="http://schemas.microsoft.com/office/drawing/2014/main" val="581743006"/>
                    </a:ext>
                  </a:extLst>
                </a:gridCol>
                <a:gridCol w="1143000">
                  <a:extLst>
                    <a:ext uri="{9D8B030D-6E8A-4147-A177-3AD203B41FA5}">
                      <a16:colId xmlns:a16="http://schemas.microsoft.com/office/drawing/2014/main" val="3286892441"/>
                    </a:ext>
                  </a:extLst>
                </a:gridCol>
                <a:gridCol w="1143000">
                  <a:extLst>
                    <a:ext uri="{9D8B030D-6E8A-4147-A177-3AD203B41FA5}">
                      <a16:colId xmlns:a16="http://schemas.microsoft.com/office/drawing/2014/main" val="969235644"/>
                    </a:ext>
                  </a:extLst>
                </a:gridCol>
                <a:gridCol w="1143000">
                  <a:extLst>
                    <a:ext uri="{9D8B030D-6E8A-4147-A177-3AD203B41FA5}">
                      <a16:colId xmlns:a16="http://schemas.microsoft.com/office/drawing/2014/main" val="3958551256"/>
                    </a:ext>
                  </a:extLst>
                </a:gridCol>
              </a:tblGrid>
              <a:tr h="370840">
                <a:tc>
                  <a:txBody>
                    <a:bodyPr/>
                    <a:lstStyle/>
                    <a:p>
                      <a:pPr algn="ctr"/>
                      <a:r>
                        <a:rPr lang="en-US" sz="2800" b="1" dirty="0">
                          <a:latin typeface="Times New Roman" panose="02020603050405020304" pitchFamily="18" charset="0"/>
                          <a:cs typeface="Times New Roman" panose="02020603050405020304" pitchFamily="18" charset="0"/>
                        </a:rPr>
                        <a:t>C</a:t>
                      </a:r>
                      <a:r>
                        <a:rPr lang="vi-VN" sz="2800" b="1" dirty="0">
                          <a:latin typeface="Times New Roman" panose="02020603050405020304" pitchFamily="18" charset="0"/>
                          <a:cs typeface="Times New Roman" panose="02020603050405020304" pitchFamily="18" charset="0"/>
                        </a:rPr>
                        <a:t>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10</a:t>
                      </a:r>
                    </a:p>
                  </a:txBody>
                  <a:tcPr/>
                </a:tc>
                <a:tc>
                  <a:txBody>
                    <a:bodyPr/>
                    <a:lstStyle/>
                    <a:p>
                      <a:pPr algn="ctr"/>
                      <a:r>
                        <a:rPr lang="en-US" sz="2800" dirty="0">
                          <a:latin typeface="Times New Roman" panose="02020603050405020304" pitchFamily="18" charset="0"/>
                          <a:cs typeface="Times New Roman" panose="02020603050405020304" pitchFamily="18" charset="0"/>
                        </a:rPr>
                        <a:t>0</a:t>
                      </a:r>
                    </a:p>
                  </a:txBody>
                  <a:tcPr/>
                </a:tc>
                <a:tc>
                  <a:txBody>
                    <a:bodyPr/>
                    <a:lstStyle/>
                    <a:p>
                      <a:pPr algn="ctr"/>
                      <a:r>
                        <a:rPr lang="en-US" sz="2800" dirty="0">
                          <a:latin typeface="Times New Roman" panose="02020603050405020304" pitchFamily="18" charset="0"/>
                          <a:cs typeface="Times New Roman" panose="02020603050405020304" pitchFamily="18" charset="0"/>
                        </a:rPr>
                        <a:t>1</a:t>
                      </a:r>
                    </a:p>
                  </a:txBody>
                  <a:tcPr/>
                </a:tc>
                <a:tc>
                  <a:txBody>
                    <a:bodyPr/>
                    <a:lstStyle/>
                    <a:p>
                      <a:pPr algn="ctr"/>
                      <a:r>
                        <a:rPr lang="en-US" sz="2800" dirty="0">
                          <a:latin typeface="Times New Roman" panose="02020603050405020304" pitchFamily="18" charset="0"/>
                          <a:cs typeface="Times New Roman" panose="02020603050405020304" pitchFamily="18" charset="0"/>
                        </a:rPr>
                        <a:t>2</a:t>
                      </a:r>
                    </a:p>
                  </a:txBody>
                  <a:tcPr/>
                </a:tc>
                <a:tc>
                  <a:txBody>
                    <a:bodyPr/>
                    <a:lstStyle/>
                    <a:p>
                      <a:pPr algn="ctr"/>
                      <a:r>
                        <a:rPr lang="en-US" sz="2800" dirty="0">
                          <a:latin typeface="Times New Roman" panose="02020603050405020304" pitchFamily="18" charset="0"/>
                          <a:cs typeface="Times New Roman" panose="02020603050405020304" pitchFamily="18" charset="0"/>
                        </a:rPr>
                        <a:t>3</a:t>
                      </a:r>
                    </a:p>
                  </a:txBody>
                  <a:tcPr/>
                </a:tc>
                <a:tc>
                  <a:txBody>
                    <a:bodyPr/>
                    <a:lstStyle/>
                    <a:p>
                      <a:pPr algn="ctr"/>
                      <a:r>
                        <a:rPr lang="en-US" sz="2800" dirty="0">
                          <a:latin typeface="Times New Roman" panose="02020603050405020304" pitchFamily="18" charset="0"/>
                          <a:cs typeface="Times New Roman" panose="02020603050405020304" pitchFamily="18" charset="0"/>
                        </a:rPr>
                        <a:t>4</a:t>
                      </a:r>
                    </a:p>
                  </a:txBody>
                  <a:tcPr/>
                </a:tc>
                <a:tc>
                  <a:txBody>
                    <a:bodyPr/>
                    <a:lstStyle/>
                    <a:p>
                      <a:pPr algn="ctr"/>
                      <a:r>
                        <a:rPr lang="en-US" sz="2800" dirty="0">
                          <a:latin typeface="Times New Roman" panose="02020603050405020304" pitchFamily="18" charset="0"/>
                          <a:cs typeface="Times New Roman" panose="02020603050405020304" pitchFamily="18" charset="0"/>
                        </a:rPr>
                        <a:t>5</a:t>
                      </a:r>
                    </a:p>
                  </a:txBody>
                  <a:tcPr/>
                </a:tc>
                <a:tc>
                  <a:txBody>
                    <a:bodyPr/>
                    <a:lstStyle/>
                    <a:p>
                      <a:pPr algn="ctr"/>
                      <a:r>
                        <a:rPr lang="en-US" sz="2800" dirty="0">
                          <a:latin typeface="Times New Roman" panose="02020603050405020304" pitchFamily="18" charset="0"/>
                          <a:cs typeface="Times New Roman" panose="02020603050405020304" pitchFamily="18" charset="0"/>
                        </a:rPr>
                        <a:t>6</a:t>
                      </a:r>
                    </a:p>
                  </a:txBody>
                  <a:tcPr/>
                </a:tc>
                <a:tc>
                  <a:txBody>
                    <a:bodyPr/>
                    <a:lstStyle/>
                    <a:p>
                      <a:pPr algn="ctr"/>
                      <a:r>
                        <a:rPr lang="en-US" sz="28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643597282"/>
                  </a:ext>
                </a:extLst>
              </a:tr>
              <a:tr h="370840">
                <a:tc>
                  <a:txBody>
                    <a:bodyPr/>
                    <a:lstStyle/>
                    <a:p>
                      <a:pPr algn="ctr"/>
                      <a:r>
                        <a:rPr lang="en-US" sz="2800" b="1" dirty="0">
                          <a:latin typeface="Times New Roman" panose="02020603050405020304" pitchFamily="18" charset="0"/>
                          <a:cs typeface="Times New Roman" panose="02020603050405020304" pitchFamily="18" charset="0"/>
                        </a:rPr>
                        <a:t>C</a:t>
                      </a:r>
                      <a:r>
                        <a:rPr lang="vi-VN" sz="2800" b="1" dirty="0">
                          <a:latin typeface="Times New Roman" panose="02020603050405020304" pitchFamily="18" charset="0"/>
                          <a:cs typeface="Times New Roman" panose="02020603050405020304" pitchFamily="18" charset="0"/>
                        </a:rPr>
                        <a:t>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2</a:t>
                      </a:r>
                    </a:p>
                  </a:txBody>
                  <a:tcPr/>
                </a:tc>
                <a:tc>
                  <a:txBody>
                    <a:bodyPr/>
                    <a:lstStyle/>
                    <a:p>
                      <a:pPr algn="ctr"/>
                      <a:r>
                        <a:rPr lang="en-US" sz="2800" dirty="0">
                          <a:latin typeface="Times New Roman" panose="02020603050405020304" pitchFamily="18" charset="0"/>
                          <a:cs typeface="Times New Roman" panose="02020603050405020304" pitchFamily="18" charset="0"/>
                        </a:rPr>
                        <a:t>0000</a:t>
                      </a:r>
                    </a:p>
                  </a:txBody>
                  <a:tcPr/>
                </a:tc>
                <a:tc>
                  <a:txBody>
                    <a:bodyPr/>
                    <a:lstStyle/>
                    <a:p>
                      <a:pPr algn="ctr"/>
                      <a:r>
                        <a:rPr lang="en-US" sz="2800" dirty="0">
                          <a:latin typeface="Times New Roman" panose="02020603050405020304" pitchFamily="18" charset="0"/>
                          <a:cs typeface="Times New Roman" panose="02020603050405020304" pitchFamily="18" charset="0"/>
                        </a:rPr>
                        <a:t>0001</a:t>
                      </a:r>
                    </a:p>
                  </a:txBody>
                  <a:tcPr/>
                </a:tc>
                <a:tc>
                  <a:txBody>
                    <a:bodyPr/>
                    <a:lstStyle/>
                    <a:p>
                      <a:pPr algn="ctr"/>
                      <a:r>
                        <a:rPr lang="en-US" sz="2800" dirty="0">
                          <a:latin typeface="Times New Roman" panose="02020603050405020304" pitchFamily="18" charset="0"/>
                          <a:cs typeface="Times New Roman" panose="02020603050405020304" pitchFamily="18" charset="0"/>
                        </a:rPr>
                        <a:t>0010</a:t>
                      </a:r>
                    </a:p>
                  </a:txBody>
                  <a:tcPr/>
                </a:tc>
                <a:tc>
                  <a:txBody>
                    <a:bodyPr/>
                    <a:lstStyle/>
                    <a:p>
                      <a:pPr algn="ctr"/>
                      <a:r>
                        <a:rPr lang="en-US" sz="2800" dirty="0">
                          <a:latin typeface="Times New Roman" panose="02020603050405020304" pitchFamily="18" charset="0"/>
                          <a:cs typeface="Times New Roman" panose="02020603050405020304" pitchFamily="18" charset="0"/>
                        </a:rPr>
                        <a:t>0011</a:t>
                      </a:r>
                    </a:p>
                  </a:txBody>
                  <a:tcPr/>
                </a:tc>
                <a:tc>
                  <a:txBody>
                    <a:bodyPr/>
                    <a:lstStyle/>
                    <a:p>
                      <a:pPr algn="ctr"/>
                      <a:r>
                        <a:rPr lang="en-US" sz="2800" dirty="0">
                          <a:latin typeface="Times New Roman" panose="02020603050405020304" pitchFamily="18" charset="0"/>
                          <a:cs typeface="Times New Roman" panose="02020603050405020304" pitchFamily="18" charset="0"/>
                        </a:rPr>
                        <a:t>0100</a:t>
                      </a:r>
                    </a:p>
                  </a:txBody>
                  <a:tcPr/>
                </a:tc>
                <a:tc>
                  <a:txBody>
                    <a:bodyPr/>
                    <a:lstStyle/>
                    <a:p>
                      <a:pPr algn="ctr"/>
                      <a:r>
                        <a:rPr lang="en-US" sz="2800" dirty="0">
                          <a:latin typeface="Times New Roman" panose="02020603050405020304" pitchFamily="18" charset="0"/>
                          <a:cs typeface="Times New Roman" panose="02020603050405020304" pitchFamily="18" charset="0"/>
                        </a:rPr>
                        <a:t>0101</a:t>
                      </a:r>
                    </a:p>
                  </a:txBody>
                  <a:tcPr/>
                </a:tc>
                <a:tc>
                  <a:txBody>
                    <a:bodyPr/>
                    <a:lstStyle/>
                    <a:p>
                      <a:pPr algn="ctr"/>
                      <a:r>
                        <a:rPr lang="en-US" sz="2800" dirty="0">
                          <a:latin typeface="Times New Roman" panose="02020603050405020304" pitchFamily="18" charset="0"/>
                          <a:cs typeface="Times New Roman" panose="02020603050405020304" pitchFamily="18" charset="0"/>
                        </a:rPr>
                        <a:t>0110</a:t>
                      </a:r>
                    </a:p>
                  </a:txBody>
                  <a:tcPr/>
                </a:tc>
                <a:tc>
                  <a:txBody>
                    <a:bodyPr/>
                    <a:lstStyle/>
                    <a:p>
                      <a:pPr algn="ctr"/>
                      <a:r>
                        <a:rPr lang="en-US" sz="2800" dirty="0">
                          <a:latin typeface="Times New Roman" panose="02020603050405020304" pitchFamily="18" charset="0"/>
                          <a:cs typeface="Times New Roman" panose="02020603050405020304" pitchFamily="18" charset="0"/>
                        </a:rPr>
                        <a:t>0111</a:t>
                      </a:r>
                    </a:p>
                  </a:txBody>
                  <a:tcPr/>
                </a:tc>
                <a:extLst>
                  <a:ext uri="{0D108BD9-81ED-4DB2-BD59-A6C34878D82A}">
                    <a16:rowId xmlns:a16="http://schemas.microsoft.com/office/drawing/2014/main" val="2468934784"/>
                  </a:ext>
                </a:extLst>
              </a:tr>
              <a:tr h="370840">
                <a:tc>
                  <a:txBody>
                    <a:bodyPr/>
                    <a:lstStyle/>
                    <a:p>
                      <a:pPr algn="ctr"/>
                      <a:r>
                        <a:rPr lang="en-US" sz="2800" b="1" dirty="0">
                          <a:latin typeface="Times New Roman" panose="02020603050405020304" pitchFamily="18" charset="0"/>
                          <a:cs typeface="Times New Roman" panose="02020603050405020304" pitchFamily="18" charset="0"/>
                        </a:rPr>
                        <a:t>C</a:t>
                      </a:r>
                      <a:r>
                        <a:rPr lang="vi-VN" sz="2800" b="1" dirty="0">
                          <a:latin typeface="Times New Roman" panose="02020603050405020304" pitchFamily="18" charset="0"/>
                          <a:cs typeface="Times New Roman" panose="02020603050405020304" pitchFamily="18" charset="0"/>
                        </a:rPr>
                        <a:t>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16</a:t>
                      </a:r>
                    </a:p>
                  </a:txBody>
                  <a:tcPr/>
                </a:tc>
                <a:tc>
                  <a:txBody>
                    <a:bodyPr/>
                    <a:lstStyle/>
                    <a:p>
                      <a:pPr algn="ctr"/>
                      <a:r>
                        <a:rPr lang="en-US" sz="2800" dirty="0">
                          <a:latin typeface="Times New Roman" panose="02020603050405020304" pitchFamily="18" charset="0"/>
                          <a:cs typeface="Times New Roman" panose="02020603050405020304" pitchFamily="18" charset="0"/>
                        </a:rPr>
                        <a:t>0</a:t>
                      </a:r>
                    </a:p>
                  </a:txBody>
                  <a:tcPr/>
                </a:tc>
                <a:tc>
                  <a:txBody>
                    <a:bodyPr/>
                    <a:lstStyle/>
                    <a:p>
                      <a:pPr algn="ctr"/>
                      <a:r>
                        <a:rPr lang="en-US" sz="2800" dirty="0">
                          <a:latin typeface="Times New Roman" panose="02020603050405020304" pitchFamily="18" charset="0"/>
                          <a:cs typeface="Times New Roman" panose="02020603050405020304" pitchFamily="18" charset="0"/>
                        </a:rPr>
                        <a:t>1</a:t>
                      </a:r>
                    </a:p>
                  </a:txBody>
                  <a:tcPr/>
                </a:tc>
                <a:tc>
                  <a:txBody>
                    <a:bodyPr/>
                    <a:lstStyle/>
                    <a:p>
                      <a:pPr algn="ctr"/>
                      <a:r>
                        <a:rPr lang="en-US" sz="2800" dirty="0">
                          <a:latin typeface="Times New Roman" panose="02020603050405020304" pitchFamily="18" charset="0"/>
                          <a:cs typeface="Times New Roman" panose="02020603050405020304" pitchFamily="18" charset="0"/>
                        </a:rPr>
                        <a:t>2</a:t>
                      </a:r>
                    </a:p>
                  </a:txBody>
                  <a:tcPr/>
                </a:tc>
                <a:tc>
                  <a:txBody>
                    <a:bodyPr/>
                    <a:lstStyle/>
                    <a:p>
                      <a:pPr algn="ctr"/>
                      <a:r>
                        <a:rPr lang="en-US" sz="2800" dirty="0">
                          <a:latin typeface="Times New Roman" panose="02020603050405020304" pitchFamily="18" charset="0"/>
                          <a:cs typeface="Times New Roman" panose="02020603050405020304" pitchFamily="18" charset="0"/>
                        </a:rPr>
                        <a:t>3</a:t>
                      </a:r>
                    </a:p>
                  </a:txBody>
                  <a:tcPr/>
                </a:tc>
                <a:tc>
                  <a:txBody>
                    <a:bodyPr/>
                    <a:lstStyle/>
                    <a:p>
                      <a:pPr algn="ctr"/>
                      <a:r>
                        <a:rPr lang="en-US" sz="2800" dirty="0">
                          <a:latin typeface="Times New Roman" panose="02020603050405020304" pitchFamily="18" charset="0"/>
                          <a:cs typeface="Times New Roman" panose="02020603050405020304" pitchFamily="18" charset="0"/>
                        </a:rPr>
                        <a:t>4</a:t>
                      </a:r>
                    </a:p>
                  </a:txBody>
                  <a:tcPr/>
                </a:tc>
                <a:tc>
                  <a:txBody>
                    <a:bodyPr/>
                    <a:lstStyle/>
                    <a:p>
                      <a:pPr algn="ctr"/>
                      <a:r>
                        <a:rPr lang="en-US" sz="2800" dirty="0">
                          <a:latin typeface="Times New Roman" panose="02020603050405020304" pitchFamily="18" charset="0"/>
                          <a:cs typeface="Times New Roman" panose="02020603050405020304" pitchFamily="18" charset="0"/>
                        </a:rPr>
                        <a:t>5</a:t>
                      </a:r>
                    </a:p>
                  </a:txBody>
                  <a:tcPr/>
                </a:tc>
                <a:tc>
                  <a:txBody>
                    <a:bodyPr/>
                    <a:lstStyle/>
                    <a:p>
                      <a:pPr algn="ctr"/>
                      <a:r>
                        <a:rPr lang="en-US" sz="2800" dirty="0">
                          <a:latin typeface="Times New Roman" panose="02020603050405020304" pitchFamily="18" charset="0"/>
                          <a:cs typeface="Times New Roman" panose="02020603050405020304" pitchFamily="18" charset="0"/>
                        </a:rPr>
                        <a:t>6</a:t>
                      </a:r>
                    </a:p>
                  </a:txBody>
                  <a:tcPr/>
                </a:tc>
                <a:tc>
                  <a:txBody>
                    <a:bodyPr/>
                    <a:lstStyle/>
                    <a:p>
                      <a:pPr algn="ctr"/>
                      <a:r>
                        <a:rPr lang="en-US" sz="28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339937888"/>
                  </a:ext>
                </a:extLst>
              </a:tr>
            </a:tbl>
          </a:graphicData>
        </a:graphic>
      </p:graphicFrame>
      <p:sp>
        <p:nvSpPr>
          <p:cNvPr id="4" name="Slide Number Placeholder 3">
            <a:extLst>
              <a:ext uri="{FF2B5EF4-FFF2-40B4-BE49-F238E27FC236}">
                <a16:creationId xmlns:a16="http://schemas.microsoft.com/office/drawing/2014/main" id="{EE746890-C96E-4427-BD00-A1CDC1C76DF0}"/>
              </a:ext>
            </a:extLst>
          </p:cNvPr>
          <p:cNvSpPr>
            <a:spLocks noGrp="1"/>
          </p:cNvSpPr>
          <p:nvPr>
            <p:ph type="sldNum" sz="quarter" idx="12"/>
          </p:nvPr>
        </p:nvSpPr>
        <p:spPr/>
        <p:txBody>
          <a:bodyPr/>
          <a:lstStyle/>
          <a:p>
            <a:fld id="{3C3C09BB-C7E7-4454-851F-EF8D770487CA}" type="slidenum">
              <a:rPr lang="en-US" smtClean="0"/>
              <a:pPr/>
              <a:t>19</a:t>
            </a:fld>
            <a:endParaRPr lang="en-US"/>
          </a:p>
        </p:txBody>
      </p:sp>
      <p:graphicFrame>
        <p:nvGraphicFramePr>
          <p:cNvPr id="9" name="Table 9">
            <a:extLst>
              <a:ext uri="{FF2B5EF4-FFF2-40B4-BE49-F238E27FC236}">
                <a16:creationId xmlns:a16="http://schemas.microsoft.com/office/drawing/2014/main" id="{ECE2224D-5F7A-44D1-904D-2131ADD69E62}"/>
              </a:ext>
            </a:extLst>
          </p:cNvPr>
          <p:cNvGraphicFramePr>
            <a:graphicFrameLocks noGrp="1"/>
          </p:cNvGraphicFramePr>
          <p:nvPr/>
        </p:nvGraphicFramePr>
        <p:xfrm>
          <a:off x="393700" y="4090987"/>
          <a:ext cx="11439140" cy="1554480"/>
        </p:xfrm>
        <a:graphic>
          <a:graphicData uri="http://schemas.openxmlformats.org/drawingml/2006/table">
            <a:tbl>
              <a:tblPr firstRow="1" bandRow="1">
                <a:tableStyleId>{5940675A-B579-460E-94D1-54222C63F5DA}</a:tableStyleId>
              </a:tblPr>
              <a:tblGrid>
                <a:gridCol w="2287828">
                  <a:extLst>
                    <a:ext uri="{9D8B030D-6E8A-4147-A177-3AD203B41FA5}">
                      <a16:colId xmlns:a16="http://schemas.microsoft.com/office/drawing/2014/main" val="103498787"/>
                    </a:ext>
                  </a:extLst>
                </a:gridCol>
                <a:gridCol w="1143914">
                  <a:extLst>
                    <a:ext uri="{9D8B030D-6E8A-4147-A177-3AD203B41FA5}">
                      <a16:colId xmlns:a16="http://schemas.microsoft.com/office/drawing/2014/main" val="3300195601"/>
                    </a:ext>
                  </a:extLst>
                </a:gridCol>
                <a:gridCol w="1143914">
                  <a:extLst>
                    <a:ext uri="{9D8B030D-6E8A-4147-A177-3AD203B41FA5}">
                      <a16:colId xmlns:a16="http://schemas.microsoft.com/office/drawing/2014/main" val="2386422772"/>
                    </a:ext>
                  </a:extLst>
                </a:gridCol>
                <a:gridCol w="1143914">
                  <a:extLst>
                    <a:ext uri="{9D8B030D-6E8A-4147-A177-3AD203B41FA5}">
                      <a16:colId xmlns:a16="http://schemas.microsoft.com/office/drawing/2014/main" val="4041699671"/>
                    </a:ext>
                  </a:extLst>
                </a:gridCol>
                <a:gridCol w="1143914">
                  <a:extLst>
                    <a:ext uri="{9D8B030D-6E8A-4147-A177-3AD203B41FA5}">
                      <a16:colId xmlns:a16="http://schemas.microsoft.com/office/drawing/2014/main" val="92758926"/>
                    </a:ext>
                  </a:extLst>
                </a:gridCol>
                <a:gridCol w="1143914">
                  <a:extLst>
                    <a:ext uri="{9D8B030D-6E8A-4147-A177-3AD203B41FA5}">
                      <a16:colId xmlns:a16="http://schemas.microsoft.com/office/drawing/2014/main" val="1986497160"/>
                    </a:ext>
                  </a:extLst>
                </a:gridCol>
                <a:gridCol w="1143914">
                  <a:extLst>
                    <a:ext uri="{9D8B030D-6E8A-4147-A177-3AD203B41FA5}">
                      <a16:colId xmlns:a16="http://schemas.microsoft.com/office/drawing/2014/main" val="1934638520"/>
                    </a:ext>
                  </a:extLst>
                </a:gridCol>
                <a:gridCol w="1143914">
                  <a:extLst>
                    <a:ext uri="{9D8B030D-6E8A-4147-A177-3AD203B41FA5}">
                      <a16:colId xmlns:a16="http://schemas.microsoft.com/office/drawing/2014/main" val="3312312952"/>
                    </a:ext>
                  </a:extLst>
                </a:gridCol>
                <a:gridCol w="1143914">
                  <a:extLst>
                    <a:ext uri="{9D8B030D-6E8A-4147-A177-3AD203B41FA5}">
                      <a16:colId xmlns:a16="http://schemas.microsoft.com/office/drawing/2014/main" val="3870821754"/>
                    </a:ext>
                  </a:extLst>
                </a:gridCol>
              </a:tblGrid>
              <a:tr h="370840">
                <a:tc>
                  <a:txBody>
                    <a:bodyPr/>
                    <a:lstStyle/>
                    <a:p>
                      <a:pPr marL="0" algn="ctr" defTabSz="914400" rtl="0" eaLnBrk="1" latinLnBrk="0" hangingPunct="1"/>
                      <a:r>
                        <a:rPr lang="en-US" sz="2800" b="1" kern="1200" dirty="0">
                          <a:solidFill>
                            <a:schemeClr val="tx1"/>
                          </a:solidFill>
                          <a:latin typeface="Times New Roman" panose="02020603050405020304" pitchFamily="18" charset="0"/>
                          <a:ea typeface="+mn-ea"/>
                          <a:cs typeface="Times New Roman" panose="02020603050405020304" pitchFamily="18" charset="0"/>
                        </a:rPr>
                        <a:t>C</a:t>
                      </a:r>
                      <a:r>
                        <a:rPr lang="vi-VN" sz="2800" b="1" kern="1200" dirty="0">
                          <a:solidFill>
                            <a:schemeClr val="tx1"/>
                          </a:solidFill>
                          <a:latin typeface="Times New Roman" panose="02020603050405020304" pitchFamily="18" charset="0"/>
                          <a:ea typeface="+mn-ea"/>
                          <a:cs typeface="Times New Roman" panose="02020603050405020304" pitchFamily="18" charset="0"/>
                        </a:rPr>
                        <a:t>ơ</a:t>
                      </a:r>
                      <a:r>
                        <a:rPr lang="en-US" sz="2800" b="1" kern="1200" dirty="0">
                          <a:solidFill>
                            <a:schemeClr val="tx1"/>
                          </a:solidFill>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800" b="1" kern="1200" dirty="0">
                          <a:solidFill>
                            <a:schemeClr val="tx1"/>
                          </a:solidFill>
                          <a:latin typeface="Times New Roman" panose="02020603050405020304" pitchFamily="18" charset="0"/>
                          <a:ea typeface="+mn-ea"/>
                          <a:cs typeface="Times New Roman" panose="02020603050405020304" pitchFamily="18" charset="0"/>
                        </a:rPr>
                        <a:t> 10</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8</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9</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12</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13</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14</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15</a:t>
                      </a:r>
                    </a:p>
                  </a:txBody>
                  <a:tcPr/>
                </a:tc>
                <a:extLst>
                  <a:ext uri="{0D108BD9-81ED-4DB2-BD59-A6C34878D82A}">
                    <a16:rowId xmlns:a16="http://schemas.microsoft.com/office/drawing/2014/main" val="3177146284"/>
                  </a:ext>
                </a:extLst>
              </a:tr>
              <a:tr h="370840">
                <a:tc>
                  <a:txBody>
                    <a:bodyPr/>
                    <a:lstStyle/>
                    <a:p>
                      <a:pPr marL="0" algn="ctr" defTabSz="914400" rtl="0" eaLnBrk="1" latinLnBrk="0" hangingPunct="1"/>
                      <a:r>
                        <a:rPr lang="en-US" sz="2800" b="1" kern="1200" dirty="0">
                          <a:solidFill>
                            <a:schemeClr val="tx1"/>
                          </a:solidFill>
                          <a:latin typeface="Times New Roman" panose="02020603050405020304" pitchFamily="18" charset="0"/>
                          <a:ea typeface="+mn-ea"/>
                          <a:cs typeface="Times New Roman" panose="02020603050405020304" pitchFamily="18" charset="0"/>
                        </a:rPr>
                        <a:t>C</a:t>
                      </a:r>
                      <a:r>
                        <a:rPr lang="vi-VN" sz="2800" b="1" kern="1200" dirty="0">
                          <a:solidFill>
                            <a:schemeClr val="tx1"/>
                          </a:solidFill>
                          <a:latin typeface="Times New Roman" panose="02020603050405020304" pitchFamily="18" charset="0"/>
                          <a:ea typeface="+mn-ea"/>
                          <a:cs typeface="Times New Roman" panose="02020603050405020304" pitchFamily="18" charset="0"/>
                        </a:rPr>
                        <a:t>ơ</a:t>
                      </a:r>
                      <a:r>
                        <a:rPr lang="en-US" sz="2800" b="1" kern="1200" dirty="0">
                          <a:solidFill>
                            <a:schemeClr val="tx1"/>
                          </a:solidFill>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800" b="1" kern="1200" dirty="0">
                          <a:solidFill>
                            <a:schemeClr val="tx1"/>
                          </a:solidFill>
                          <a:latin typeface="Times New Roman" panose="02020603050405020304" pitchFamily="18" charset="0"/>
                          <a:ea typeface="+mn-ea"/>
                          <a:cs typeface="Times New Roman" panose="02020603050405020304" pitchFamily="18" charset="0"/>
                        </a:rPr>
                        <a:t> 2</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1000</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1001</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1010</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1011</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1100</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1101</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1110</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1111</a:t>
                      </a:r>
                    </a:p>
                  </a:txBody>
                  <a:tcPr/>
                </a:tc>
                <a:extLst>
                  <a:ext uri="{0D108BD9-81ED-4DB2-BD59-A6C34878D82A}">
                    <a16:rowId xmlns:a16="http://schemas.microsoft.com/office/drawing/2014/main" val="1039027820"/>
                  </a:ext>
                </a:extLst>
              </a:tr>
              <a:tr h="370840">
                <a:tc>
                  <a:txBody>
                    <a:bodyPr/>
                    <a:lstStyle/>
                    <a:p>
                      <a:pPr marL="0" algn="ctr" defTabSz="914400" rtl="0" eaLnBrk="1" latinLnBrk="0" hangingPunct="1"/>
                      <a:r>
                        <a:rPr lang="en-US" sz="2800" b="1" kern="1200" dirty="0">
                          <a:solidFill>
                            <a:schemeClr val="tx1"/>
                          </a:solidFill>
                          <a:latin typeface="Times New Roman" panose="02020603050405020304" pitchFamily="18" charset="0"/>
                          <a:ea typeface="+mn-ea"/>
                          <a:cs typeface="Times New Roman" panose="02020603050405020304" pitchFamily="18" charset="0"/>
                        </a:rPr>
                        <a:t>C</a:t>
                      </a:r>
                      <a:r>
                        <a:rPr lang="vi-VN" sz="2800" b="1" kern="1200" dirty="0">
                          <a:solidFill>
                            <a:schemeClr val="tx1"/>
                          </a:solidFill>
                          <a:latin typeface="Times New Roman" panose="02020603050405020304" pitchFamily="18" charset="0"/>
                          <a:ea typeface="+mn-ea"/>
                          <a:cs typeface="Times New Roman" panose="02020603050405020304" pitchFamily="18" charset="0"/>
                        </a:rPr>
                        <a:t>ơ</a:t>
                      </a:r>
                      <a:r>
                        <a:rPr lang="en-US" sz="2800" b="1" kern="1200" dirty="0">
                          <a:solidFill>
                            <a:schemeClr val="tx1"/>
                          </a:solidFill>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800" b="1" kern="1200" dirty="0">
                          <a:solidFill>
                            <a:schemeClr val="tx1"/>
                          </a:solidFill>
                          <a:latin typeface="Times New Roman" panose="02020603050405020304" pitchFamily="18" charset="0"/>
                          <a:ea typeface="+mn-ea"/>
                          <a:cs typeface="Times New Roman" panose="02020603050405020304" pitchFamily="18" charset="0"/>
                        </a:rPr>
                        <a:t> 16</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8</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9</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A</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B</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C</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D</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E</a:t>
                      </a: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F</a:t>
                      </a:r>
                    </a:p>
                  </a:txBody>
                  <a:tcPr/>
                </a:tc>
                <a:extLst>
                  <a:ext uri="{0D108BD9-81ED-4DB2-BD59-A6C34878D82A}">
                    <a16:rowId xmlns:a16="http://schemas.microsoft.com/office/drawing/2014/main" val="3534582595"/>
                  </a:ext>
                </a:extLst>
              </a:tr>
            </a:tbl>
          </a:graphicData>
        </a:graphic>
      </p:graphicFrame>
    </p:spTree>
    <p:extLst>
      <p:ext uri="{BB962C8B-B14F-4D97-AF65-F5344CB8AC3E}">
        <p14:creationId xmlns:p14="http://schemas.microsoft.com/office/powerpoint/2010/main" val="3155443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pPr marL="514350" indent="-514350">
              <a:buFont typeface="+mj-lt"/>
              <a:buAutoNum type="arabicPeriod"/>
            </a:pPr>
            <a:r>
              <a:rPr lang="en-US" dirty="0" err="1"/>
              <a:t>Thông</a:t>
            </a:r>
            <a:r>
              <a:rPr lang="en-US" dirty="0"/>
              <a:t> tin, </a:t>
            </a:r>
            <a:r>
              <a:rPr lang="en-US" dirty="0" err="1"/>
              <a:t>Dữ</a:t>
            </a:r>
            <a:r>
              <a:rPr lang="en-US" dirty="0"/>
              <a:t> </a:t>
            </a:r>
            <a:r>
              <a:rPr lang="en-US" dirty="0" err="1"/>
              <a:t>liệu</a:t>
            </a:r>
            <a:r>
              <a:rPr lang="en-US" dirty="0"/>
              <a:t> </a:t>
            </a:r>
            <a:r>
              <a:rPr lang="en-US" dirty="0" err="1"/>
              <a:t>và</a:t>
            </a:r>
            <a:r>
              <a:rPr lang="en-US" dirty="0"/>
              <a:t> </a:t>
            </a:r>
            <a:r>
              <a:rPr lang="en-US" dirty="0" err="1"/>
              <a:t>Tín</a:t>
            </a:r>
            <a:r>
              <a:rPr lang="en-US" dirty="0"/>
              <a:t> </a:t>
            </a:r>
            <a:r>
              <a:rPr lang="en-US" dirty="0" err="1"/>
              <a:t>hiệu</a:t>
            </a:r>
            <a:endParaRPr lang="en-US" dirty="0"/>
          </a:p>
          <a:p>
            <a:pPr marL="514350" indent="-514350">
              <a:buFont typeface="+mj-lt"/>
              <a:buAutoNum type="arabicPeriod"/>
            </a:pPr>
            <a:r>
              <a:rPr lang="en-US" dirty="0" err="1"/>
              <a:t>Biểu</a:t>
            </a:r>
            <a:r>
              <a:rPr lang="en-US" dirty="0"/>
              <a:t> </a:t>
            </a:r>
            <a:r>
              <a:rPr lang="en-US" dirty="0" err="1"/>
              <a:t>diễn</a:t>
            </a:r>
            <a:r>
              <a:rPr lang="en-US" dirty="0"/>
              <a:t> </a:t>
            </a:r>
            <a:r>
              <a:rPr lang="en-US" dirty="0" err="1"/>
              <a:t>thông</a:t>
            </a:r>
            <a:r>
              <a:rPr lang="en-US" dirty="0"/>
              <a:t> tin</a:t>
            </a:r>
          </a:p>
          <a:p>
            <a:pPr marL="514350" indent="-514350">
              <a:buFont typeface="+mj-lt"/>
              <a:buAutoNum type="arabicPeriod"/>
            </a:pPr>
            <a:r>
              <a:rPr lang="en-US" dirty="0" err="1"/>
              <a:t>Tính</a:t>
            </a:r>
            <a:r>
              <a:rPr lang="en-US" dirty="0"/>
              <a:t> </a:t>
            </a:r>
            <a:r>
              <a:rPr lang="en-US" dirty="0" err="1"/>
              <a:t>toán</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a:t>
            </a:r>
          </a:p>
          <a:p>
            <a:pPr marL="514350" indent="-514350">
              <a:buFont typeface="+mj-lt"/>
              <a:buAutoNum type="arabicPeriod"/>
            </a:pPr>
            <a:r>
              <a:rPr lang="en-US" dirty="0" err="1"/>
              <a:t>Phư</a:t>
            </a:r>
            <a:r>
              <a:rPr lang="vi-VN" dirty="0"/>
              <a:t>ơ</a:t>
            </a:r>
            <a:r>
              <a:rPr lang="en-US" dirty="0"/>
              <a:t>ng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a:t>
            </a:r>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spTree>
    <p:extLst>
      <p:ext uri="{BB962C8B-B14F-4D97-AF65-F5344CB8AC3E}">
        <p14:creationId xmlns:p14="http://schemas.microsoft.com/office/powerpoint/2010/main" val="204636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(7/7) – </a:t>
            </a:r>
            <a:r>
              <a:rPr lang="en-US" dirty="0" err="1"/>
              <a:t>Hệ</a:t>
            </a:r>
            <a:r>
              <a:rPr lang="en-US" dirty="0"/>
              <a:t> c</a:t>
            </a:r>
            <a:r>
              <a:rPr lang="vi-VN" dirty="0"/>
              <a:t>ơ</a:t>
            </a:r>
            <a:r>
              <a:rPr lang="en-US" dirty="0"/>
              <a:t> </a:t>
            </a:r>
            <a:r>
              <a:rPr lang="en-US" dirty="0" err="1"/>
              <a:t>số</a:t>
            </a:r>
            <a:r>
              <a:rPr lang="en-US" dirty="0"/>
              <a:t> 16</a:t>
            </a:r>
          </a:p>
        </p:txBody>
      </p:sp>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16 t</a:t>
            </a:r>
            <a:r>
              <a:rPr lang="vi-VN" dirty="0"/>
              <a:t>ư</a:t>
            </a:r>
            <a:r>
              <a:rPr lang="en-US" dirty="0" err="1"/>
              <a:t>ơng</a:t>
            </a:r>
            <a:r>
              <a:rPr lang="en-US" dirty="0"/>
              <a:t> </a:t>
            </a:r>
            <a:r>
              <a:rPr lang="en-US" dirty="0" err="1"/>
              <a:t>ứng</a:t>
            </a:r>
            <a:r>
              <a:rPr lang="en-US" dirty="0"/>
              <a:t> </a:t>
            </a:r>
            <a:r>
              <a:rPr lang="en-US" dirty="0" err="1"/>
              <a:t>với</a:t>
            </a:r>
            <a:r>
              <a:rPr lang="en-US" dirty="0"/>
              <a:t> 4 bit</a:t>
            </a:r>
          </a:p>
          <a:p>
            <a:pPr marL="0" indent="0" algn="ctr">
              <a:buNone/>
            </a:pPr>
            <a:endParaRPr lang="en-US" dirty="0"/>
          </a:p>
          <a:p>
            <a:pPr marL="0" indent="0" algn="ctr">
              <a:buNone/>
            </a:pPr>
            <a:endParaRPr lang="en-US" dirty="0"/>
          </a:p>
          <a:p>
            <a:endParaRPr lang="en-US" dirty="0"/>
          </a:p>
          <a:p>
            <a:pPr marL="0" indent="0">
              <a:buNone/>
            </a:pPr>
            <a:endParaRPr lang="en-US" dirty="0"/>
          </a:p>
          <a:p>
            <a:pPr marL="0" indent="0" algn="ctr">
              <a:buNone/>
            </a:pPr>
            <a:r>
              <a:rPr lang="en-US" dirty="0"/>
              <a:t>001011101001</a:t>
            </a:r>
            <a:r>
              <a:rPr lang="en-US" baseline="-25000" dirty="0"/>
              <a:t>2</a:t>
            </a:r>
            <a:r>
              <a:rPr lang="en-US" dirty="0"/>
              <a:t> = 2E9</a:t>
            </a:r>
            <a:r>
              <a:rPr lang="en-US" baseline="-25000" dirty="0"/>
              <a:t>16</a:t>
            </a:r>
            <a:r>
              <a:rPr lang="en-US" dirty="0"/>
              <a:t> = 0x2E9 </a:t>
            </a:r>
          </a:p>
        </p:txBody>
      </p:sp>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20</a:t>
            </a:fld>
            <a:endParaRPr lang="en-US"/>
          </a:p>
        </p:txBody>
      </p:sp>
      <p:graphicFrame>
        <p:nvGraphicFramePr>
          <p:cNvPr id="5" name="Table 5">
            <a:extLst>
              <a:ext uri="{FF2B5EF4-FFF2-40B4-BE49-F238E27FC236}">
                <a16:creationId xmlns:a16="http://schemas.microsoft.com/office/drawing/2014/main" id="{99268F20-858F-4639-BCA2-51F43A27D58B}"/>
              </a:ext>
            </a:extLst>
          </p:cNvPr>
          <p:cNvGraphicFramePr>
            <a:graphicFrameLocks noGrp="1"/>
          </p:cNvGraphicFramePr>
          <p:nvPr>
            <p:extLst>
              <p:ext uri="{D42A27DB-BD31-4B8C-83A1-F6EECF244321}">
                <p14:modId xmlns:p14="http://schemas.microsoft.com/office/powerpoint/2010/main" val="4133059580"/>
              </p:ext>
            </p:extLst>
          </p:nvPr>
        </p:nvGraphicFramePr>
        <p:xfrm>
          <a:off x="2032000" y="2462276"/>
          <a:ext cx="8128000" cy="966724"/>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830074495"/>
                    </a:ext>
                  </a:extLst>
                </a:gridCol>
                <a:gridCol w="812800">
                  <a:extLst>
                    <a:ext uri="{9D8B030D-6E8A-4147-A177-3AD203B41FA5}">
                      <a16:colId xmlns:a16="http://schemas.microsoft.com/office/drawing/2014/main" val="1017067481"/>
                    </a:ext>
                  </a:extLst>
                </a:gridCol>
                <a:gridCol w="812800">
                  <a:extLst>
                    <a:ext uri="{9D8B030D-6E8A-4147-A177-3AD203B41FA5}">
                      <a16:colId xmlns:a16="http://schemas.microsoft.com/office/drawing/2014/main" val="680587318"/>
                    </a:ext>
                  </a:extLst>
                </a:gridCol>
                <a:gridCol w="812800">
                  <a:extLst>
                    <a:ext uri="{9D8B030D-6E8A-4147-A177-3AD203B41FA5}">
                      <a16:colId xmlns:a16="http://schemas.microsoft.com/office/drawing/2014/main" val="3334335290"/>
                    </a:ext>
                  </a:extLst>
                </a:gridCol>
                <a:gridCol w="812800">
                  <a:extLst>
                    <a:ext uri="{9D8B030D-6E8A-4147-A177-3AD203B41FA5}">
                      <a16:colId xmlns:a16="http://schemas.microsoft.com/office/drawing/2014/main" val="4165108752"/>
                    </a:ext>
                  </a:extLst>
                </a:gridCol>
                <a:gridCol w="812800">
                  <a:extLst>
                    <a:ext uri="{9D8B030D-6E8A-4147-A177-3AD203B41FA5}">
                      <a16:colId xmlns:a16="http://schemas.microsoft.com/office/drawing/2014/main" val="904439068"/>
                    </a:ext>
                  </a:extLst>
                </a:gridCol>
                <a:gridCol w="812800">
                  <a:extLst>
                    <a:ext uri="{9D8B030D-6E8A-4147-A177-3AD203B41FA5}">
                      <a16:colId xmlns:a16="http://schemas.microsoft.com/office/drawing/2014/main" val="3215554183"/>
                    </a:ext>
                  </a:extLst>
                </a:gridCol>
                <a:gridCol w="812800">
                  <a:extLst>
                    <a:ext uri="{9D8B030D-6E8A-4147-A177-3AD203B41FA5}">
                      <a16:colId xmlns:a16="http://schemas.microsoft.com/office/drawing/2014/main" val="1710127840"/>
                    </a:ext>
                  </a:extLst>
                </a:gridCol>
                <a:gridCol w="812800">
                  <a:extLst>
                    <a:ext uri="{9D8B030D-6E8A-4147-A177-3AD203B41FA5}">
                      <a16:colId xmlns:a16="http://schemas.microsoft.com/office/drawing/2014/main" val="2607291464"/>
                    </a:ext>
                  </a:extLst>
                </a:gridCol>
                <a:gridCol w="812800">
                  <a:extLst>
                    <a:ext uri="{9D8B030D-6E8A-4147-A177-3AD203B41FA5}">
                      <a16:colId xmlns:a16="http://schemas.microsoft.com/office/drawing/2014/main" val="3440907724"/>
                    </a:ext>
                  </a:extLst>
                </a:gridCol>
              </a:tblGrid>
              <a:tr h="370840">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8646311"/>
                  </a:ext>
                </a:extLst>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9831188"/>
                  </a:ext>
                </a:extLst>
              </a:tr>
            </a:tbl>
          </a:graphicData>
        </a:graphic>
      </p:graphicFrame>
      <p:sp>
        <p:nvSpPr>
          <p:cNvPr id="7" name="Left Brace 6">
            <a:extLst>
              <a:ext uri="{FF2B5EF4-FFF2-40B4-BE49-F238E27FC236}">
                <a16:creationId xmlns:a16="http://schemas.microsoft.com/office/drawing/2014/main" id="{6FD9F577-EAD3-4755-B7BC-DF37A5145A85}"/>
              </a:ext>
            </a:extLst>
          </p:cNvPr>
          <p:cNvSpPr/>
          <p:nvPr/>
        </p:nvSpPr>
        <p:spPr>
          <a:xfrm rot="16200000">
            <a:off x="8376992" y="2085481"/>
            <a:ext cx="309093" cy="3256925"/>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A65EB2A2-D2B5-4692-99ED-CAE43617E397}"/>
              </a:ext>
            </a:extLst>
          </p:cNvPr>
          <p:cNvSpPr/>
          <p:nvPr/>
        </p:nvSpPr>
        <p:spPr>
          <a:xfrm rot="16200000">
            <a:off x="5120067" y="2085480"/>
            <a:ext cx="309093" cy="3256925"/>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47EB2328-2EEF-43D7-966A-82BC9A33378B}"/>
              </a:ext>
            </a:extLst>
          </p:cNvPr>
          <p:cNvSpPr/>
          <p:nvPr/>
        </p:nvSpPr>
        <p:spPr>
          <a:xfrm rot="16200000">
            <a:off x="1865379" y="2085480"/>
            <a:ext cx="309093" cy="3256925"/>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10" name="Table 10">
            <a:extLst>
              <a:ext uri="{FF2B5EF4-FFF2-40B4-BE49-F238E27FC236}">
                <a16:creationId xmlns:a16="http://schemas.microsoft.com/office/drawing/2014/main" id="{C2B535F3-1825-498F-94F7-A8D8F284F6EF}"/>
              </a:ext>
            </a:extLst>
          </p:cNvPr>
          <p:cNvGraphicFramePr>
            <a:graphicFrameLocks noGrp="1"/>
          </p:cNvGraphicFramePr>
          <p:nvPr>
            <p:extLst>
              <p:ext uri="{D42A27DB-BD31-4B8C-83A1-F6EECF244321}">
                <p14:modId xmlns:p14="http://schemas.microsoft.com/office/powerpoint/2010/main" val="464246057"/>
              </p:ext>
            </p:extLst>
          </p:nvPr>
        </p:nvGraphicFramePr>
        <p:xfrm>
          <a:off x="404368" y="2461006"/>
          <a:ext cx="1627632" cy="969264"/>
        </p:xfrm>
        <a:graphic>
          <a:graphicData uri="http://schemas.openxmlformats.org/drawingml/2006/table">
            <a:tbl>
              <a:tblPr firstRow="1" bandRow="1">
                <a:tableStyleId>{5940675A-B579-460E-94D1-54222C63F5DA}</a:tableStyleId>
              </a:tblPr>
              <a:tblGrid>
                <a:gridCol w="813816">
                  <a:extLst>
                    <a:ext uri="{9D8B030D-6E8A-4147-A177-3AD203B41FA5}">
                      <a16:colId xmlns:a16="http://schemas.microsoft.com/office/drawing/2014/main" val="1792025222"/>
                    </a:ext>
                  </a:extLst>
                </a:gridCol>
                <a:gridCol w="813816">
                  <a:extLst>
                    <a:ext uri="{9D8B030D-6E8A-4147-A177-3AD203B41FA5}">
                      <a16:colId xmlns:a16="http://schemas.microsoft.com/office/drawing/2014/main" val="3640857343"/>
                    </a:ext>
                  </a:extLst>
                </a:gridCol>
              </a:tblGrid>
              <a:tr h="484632">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11</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10</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4214824"/>
                  </a:ext>
                </a:extLst>
              </a:tr>
              <a:tr h="484632">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200026"/>
                  </a:ext>
                </a:extLst>
              </a:tr>
            </a:tbl>
          </a:graphicData>
        </a:graphic>
      </p:graphicFrame>
      <p:sp>
        <p:nvSpPr>
          <p:cNvPr id="12" name="TextBox 11">
            <a:extLst>
              <a:ext uri="{FF2B5EF4-FFF2-40B4-BE49-F238E27FC236}">
                <a16:creationId xmlns:a16="http://schemas.microsoft.com/office/drawing/2014/main" id="{D65B9DF3-FAE7-4420-99B0-C33005E45C5F}"/>
              </a:ext>
            </a:extLst>
          </p:cNvPr>
          <p:cNvSpPr txBox="1"/>
          <p:nvPr/>
        </p:nvSpPr>
        <p:spPr>
          <a:xfrm>
            <a:off x="8349437" y="3969055"/>
            <a:ext cx="3642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a:t>
            </a:r>
          </a:p>
        </p:txBody>
      </p:sp>
      <p:sp>
        <p:nvSpPr>
          <p:cNvPr id="13" name="TextBox 12">
            <a:extLst>
              <a:ext uri="{FF2B5EF4-FFF2-40B4-BE49-F238E27FC236}">
                <a16:creationId xmlns:a16="http://schemas.microsoft.com/office/drawing/2014/main" id="{20568072-D4B5-4576-AF59-62DED33371E7}"/>
              </a:ext>
            </a:extLst>
          </p:cNvPr>
          <p:cNvSpPr txBox="1"/>
          <p:nvPr/>
        </p:nvSpPr>
        <p:spPr>
          <a:xfrm>
            <a:off x="5092512" y="3959873"/>
            <a:ext cx="3642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a:t>
            </a:r>
          </a:p>
        </p:txBody>
      </p:sp>
      <p:sp>
        <p:nvSpPr>
          <p:cNvPr id="14" name="TextBox 13">
            <a:extLst>
              <a:ext uri="{FF2B5EF4-FFF2-40B4-BE49-F238E27FC236}">
                <a16:creationId xmlns:a16="http://schemas.microsoft.com/office/drawing/2014/main" id="{CF40AC21-D158-47DC-B18D-85B813619C5E}"/>
              </a:ext>
            </a:extLst>
          </p:cNvPr>
          <p:cNvSpPr txBox="1"/>
          <p:nvPr/>
        </p:nvSpPr>
        <p:spPr>
          <a:xfrm>
            <a:off x="1837825" y="3959873"/>
            <a:ext cx="3642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43599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p:txBody>
          <a:bodyPr/>
          <a:lstStyle/>
          <a:p>
            <a:r>
              <a:rPr lang="en-US" dirty="0"/>
              <a:t>Quiz 4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sang </a:t>
            </a:r>
            <a:r>
              <a:rPr lang="en-US" dirty="0" err="1"/>
              <a:t>nhị</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21</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1029668162"/>
              </p:ext>
            </p:extLst>
          </p:nvPr>
        </p:nvGraphicFramePr>
        <p:xfrm>
          <a:off x="2623628" y="1974374"/>
          <a:ext cx="6970144" cy="4053840"/>
        </p:xfrm>
        <a:graphic>
          <a:graphicData uri="http://schemas.openxmlformats.org/drawingml/2006/table">
            <a:tbl>
              <a:tblPr firstRow="1" bandRow="1">
                <a:tableStyleId>{5940675A-B579-460E-94D1-54222C63F5DA}</a:tableStyleId>
              </a:tblPr>
              <a:tblGrid>
                <a:gridCol w="3485072">
                  <a:extLst>
                    <a:ext uri="{9D8B030D-6E8A-4147-A177-3AD203B41FA5}">
                      <a16:colId xmlns:a16="http://schemas.microsoft.com/office/drawing/2014/main" val="1696488330"/>
                    </a:ext>
                  </a:extLst>
                </a:gridCol>
                <a:gridCol w="3485072">
                  <a:extLst>
                    <a:ext uri="{9D8B030D-6E8A-4147-A177-3AD203B41FA5}">
                      <a16:colId xmlns:a16="http://schemas.microsoft.com/office/drawing/2014/main" val="2695011901"/>
                    </a:ext>
                  </a:extLst>
                </a:gridCol>
              </a:tblGrid>
              <a:tr h="370840">
                <a:tc>
                  <a:txBody>
                    <a:bodyPr/>
                    <a:lstStyle/>
                    <a:p>
                      <a:pPr algn="ctr"/>
                      <a:r>
                        <a:rPr lang="en-US" sz="3200" b="1" dirty="0" err="1">
                          <a:latin typeface="Times New Roman" panose="02020603050405020304" pitchFamily="18" charset="0"/>
                          <a:cs typeface="Times New Roman" panose="02020603050405020304" pitchFamily="18" charset="0"/>
                        </a:rPr>
                        <a:t>Thập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err="1">
                          <a:latin typeface="Times New Roman" panose="02020603050405020304" pitchFamily="18" charset="0"/>
                          <a:cs typeface="Times New Roman" panose="02020603050405020304" pitchFamily="18" charset="0"/>
                        </a:rPr>
                        <a:t>Nhị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78427025"/>
                  </a:ext>
                </a:extLst>
              </a:tr>
              <a:tr h="370840">
                <a:tc>
                  <a:txBody>
                    <a:bodyPr/>
                    <a:lstStyle/>
                    <a:p>
                      <a:pPr algn="ctr"/>
                      <a:r>
                        <a:rPr lang="en-US" sz="3200" dirty="0">
                          <a:latin typeface="Times New Roman" panose="02020603050405020304" pitchFamily="18" charset="0"/>
                          <a:cs typeface="Times New Roman" panose="02020603050405020304" pitchFamily="18" charset="0"/>
                        </a:rPr>
                        <a:t>0</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12492796"/>
                  </a:ext>
                </a:extLst>
              </a:tr>
              <a:tr h="370840">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3793099"/>
                  </a:ext>
                </a:extLst>
              </a:tr>
              <a:tr h="370840">
                <a:tc>
                  <a:txBody>
                    <a:bodyPr/>
                    <a:lstStyle/>
                    <a:p>
                      <a:pPr algn="ctr"/>
                      <a:r>
                        <a:rPr lang="en-US" sz="3200" dirty="0">
                          <a:latin typeface="Times New Roman" panose="02020603050405020304" pitchFamily="18" charset="0"/>
                          <a:cs typeface="Times New Roman" panose="02020603050405020304" pitchFamily="18" charset="0"/>
                        </a:rPr>
                        <a:t>10</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5302712"/>
                  </a:ext>
                </a:extLst>
              </a:tr>
              <a:tr h="370840">
                <a:tc>
                  <a:txBody>
                    <a:bodyPr/>
                    <a:lstStyle/>
                    <a:p>
                      <a:pPr algn="ctr"/>
                      <a:r>
                        <a:rPr lang="en-US" sz="3200" dirty="0">
                          <a:latin typeface="Times New Roman" panose="02020603050405020304" pitchFamily="18" charset="0"/>
                          <a:cs typeface="Times New Roman" panose="02020603050405020304" pitchFamily="18" charset="0"/>
                        </a:rPr>
                        <a:t>34</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4474940"/>
                  </a:ext>
                </a:extLst>
              </a:tr>
              <a:tr h="370840">
                <a:tc>
                  <a:txBody>
                    <a:bodyPr/>
                    <a:lstStyle/>
                    <a:p>
                      <a:pPr algn="ctr"/>
                      <a:r>
                        <a:rPr lang="en-US" sz="3200" dirty="0">
                          <a:latin typeface="Times New Roman" panose="02020603050405020304" pitchFamily="18" charset="0"/>
                          <a:cs typeface="Times New Roman" panose="02020603050405020304" pitchFamily="18" charset="0"/>
                        </a:rPr>
                        <a:t>67</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31554297"/>
                  </a:ext>
                </a:extLst>
              </a:tr>
              <a:tr h="370840">
                <a:tc>
                  <a:txBody>
                    <a:bodyPr/>
                    <a:lstStyle/>
                    <a:p>
                      <a:pPr algn="ctr"/>
                      <a:r>
                        <a:rPr lang="en-US" sz="3200" dirty="0">
                          <a:latin typeface="Times New Roman" panose="02020603050405020304" pitchFamily="18" charset="0"/>
                          <a:cs typeface="Times New Roman" panose="02020603050405020304" pitchFamily="18" charset="0"/>
                        </a:rPr>
                        <a:t>159</a:t>
                      </a: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108228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pPr marL="514350" indent="-514350">
              <a:buFont typeface="+mj-lt"/>
              <a:buAutoNum type="arabicPeriod"/>
            </a:pPr>
            <a:r>
              <a:rPr lang="en-US" dirty="0" err="1">
                <a:solidFill>
                  <a:schemeClr val="bg2"/>
                </a:solidFill>
              </a:rPr>
              <a:t>Thông</a:t>
            </a:r>
            <a:r>
              <a:rPr lang="en-US" dirty="0">
                <a:solidFill>
                  <a:schemeClr val="bg2"/>
                </a:solidFill>
              </a:rPr>
              <a:t> tin,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Tín</a:t>
            </a:r>
            <a:r>
              <a:rPr lang="en-US" dirty="0">
                <a:solidFill>
                  <a:schemeClr val="bg2"/>
                </a:solidFill>
              </a:rPr>
              <a:t> </a:t>
            </a:r>
            <a:r>
              <a:rPr lang="en-US" dirty="0" err="1">
                <a:solidFill>
                  <a:schemeClr val="bg2"/>
                </a:solidFill>
              </a:rPr>
              <a:t>hiệu</a:t>
            </a:r>
            <a:endParaRPr lang="en-US" dirty="0">
              <a:solidFill>
                <a:schemeClr val="bg2"/>
              </a:solidFill>
            </a:endParaRPr>
          </a:p>
          <a:p>
            <a:pPr marL="514350" indent="-514350">
              <a:buFont typeface="+mj-lt"/>
              <a:buAutoNum type="arabicPeriod"/>
            </a:pP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thông</a:t>
            </a:r>
            <a:r>
              <a:rPr lang="en-US" dirty="0">
                <a:solidFill>
                  <a:schemeClr val="bg2"/>
                </a:solidFill>
              </a:rPr>
              <a:t> tin</a:t>
            </a:r>
          </a:p>
          <a:p>
            <a:pPr marL="514350" indent="-514350">
              <a:buFont typeface="+mj-lt"/>
              <a:buAutoNum type="arabicPeriod"/>
            </a:pPr>
            <a:r>
              <a:rPr lang="en-US" dirty="0" err="1"/>
              <a:t>Tính</a:t>
            </a:r>
            <a:r>
              <a:rPr lang="en-US" dirty="0"/>
              <a:t> </a:t>
            </a:r>
            <a:r>
              <a:rPr lang="en-US" dirty="0" err="1"/>
              <a:t>toán</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a:t>
            </a:r>
          </a:p>
          <a:p>
            <a:pPr marL="514350" indent="-514350">
              <a:buFont typeface="+mj-lt"/>
              <a:buAutoNum type="arabicPeriod"/>
            </a:pPr>
            <a:r>
              <a:rPr lang="en-US" dirty="0" err="1">
                <a:solidFill>
                  <a:schemeClr val="bg2"/>
                </a:solidFill>
              </a:rPr>
              <a:t>Phư</a:t>
            </a:r>
            <a:r>
              <a:rPr lang="vi-VN" dirty="0">
                <a:solidFill>
                  <a:schemeClr val="bg2"/>
                </a:solidFill>
              </a:rPr>
              <a:t>ơ</a:t>
            </a:r>
            <a:r>
              <a:rPr lang="en-US" dirty="0">
                <a:solidFill>
                  <a:schemeClr val="bg2"/>
                </a:solidFill>
              </a:rPr>
              <a:t>ng </a:t>
            </a:r>
            <a:r>
              <a:rPr lang="en-US" dirty="0" err="1">
                <a:solidFill>
                  <a:schemeClr val="bg2"/>
                </a:solidFill>
              </a:rPr>
              <a:t>pháp</a:t>
            </a:r>
            <a:r>
              <a:rPr lang="en-US" dirty="0">
                <a:solidFill>
                  <a:schemeClr val="bg2"/>
                </a:solidFill>
              </a:rPr>
              <a:t> </a:t>
            </a: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bù</a:t>
            </a:r>
            <a:r>
              <a:rPr lang="en-US" dirty="0">
                <a:solidFill>
                  <a:schemeClr val="bg2"/>
                </a:solidFill>
              </a:rPr>
              <a:t> 2</a:t>
            </a: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22</a:t>
            </a:fld>
            <a:endParaRPr lang="en-US"/>
          </a:p>
        </p:txBody>
      </p:sp>
    </p:spTree>
    <p:extLst>
      <p:ext uri="{BB962C8B-B14F-4D97-AF65-F5344CB8AC3E}">
        <p14:creationId xmlns:p14="http://schemas.microsoft.com/office/powerpoint/2010/main" val="42099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3FD3-2E58-426C-894B-A44020C0B722}"/>
              </a:ext>
            </a:extLst>
          </p:cNvPr>
          <p:cNvSpPr>
            <a:spLocks noGrp="1"/>
          </p:cNvSpPr>
          <p:nvPr>
            <p:ph type="title"/>
          </p:nvPr>
        </p:nvSpPr>
        <p:spPr/>
        <p:txBody>
          <a:bodyPr/>
          <a:lstStyle/>
          <a:p>
            <a:r>
              <a:rPr lang="en-US" dirty="0"/>
              <a:t>3. </a:t>
            </a:r>
            <a:r>
              <a:rPr lang="en-US" dirty="0" err="1"/>
              <a:t>Tính</a:t>
            </a:r>
            <a:r>
              <a:rPr lang="en-US" dirty="0"/>
              <a:t> </a:t>
            </a:r>
            <a:r>
              <a:rPr lang="en-US" dirty="0" err="1"/>
              <a:t>toán</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a:t>
            </a:r>
          </a:p>
        </p:txBody>
      </p:sp>
      <p:sp>
        <p:nvSpPr>
          <p:cNvPr id="3" name="Content Placeholder 2">
            <a:extLst>
              <a:ext uri="{FF2B5EF4-FFF2-40B4-BE49-F238E27FC236}">
                <a16:creationId xmlns:a16="http://schemas.microsoft.com/office/drawing/2014/main" id="{2624C5CE-A10D-4257-A3B6-FB629A3048E0}"/>
              </a:ext>
            </a:extLst>
          </p:cNvPr>
          <p:cNvSpPr>
            <a:spLocks noGrp="1"/>
          </p:cNvSpPr>
          <p:nvPr>
            <p:ph idx="1"/>
          </p:nvPr>
        </p:nvSpPr>
        <p:spPr/>
        <p:txBody>
          <a:bodyPr/>
          <a:lstStyle/>
          <a:p>
            <a:r>
              <a:rPr lang="en-US" dirty="0" err="1"/>
              <a:t>Cộng</a:t>
            </a:r>
            <a:r>
              <a:rPr lang="en-US" dirty="0"/>
              <a:t> </a:t>
            </a:r>
            <a:r>
              <a:rPr lang="en-US" dirty="0" err="1"/>
              <a:t>và</a:t>
            </a:r>
            <a:r>
              <a:rPr lang="en-US" dirty="0"/>
              <a:t> </a:t>
            </a:r>
            <a:r>
              <a:rPr lang="en-US" dirty="0" err="1"/>
              <a:t>trừ</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 t</a:t>
            </a:r>
            <a:r>
              <a:rPr lang="vi-VN" dirty="0"/>
              <a:t>ư</a:t>
            </a:r>
            <a:r>
              <a:rPr lang="en-US" dirty="0" err="1"/>
              <a:t>ơng</a:t>
            </a:r>
            <a:r>
              <a:rPr lang="en-US" dirty="0"/>
              <a:t> </a:t>
            </a:r>
            <a:r>
              <a:rPr lang="en-US" dirty="0" err="1"/>
              <a:t>tự</a:t>
            </a:r>
            <a:r>
              <a:rPr lang="en-US" dirty="0"/>
              <a:t> </a:t>
            </a:r>
            <a:r>
              <a:rPr lang="en-US" dirty="0" err="1"/>
              <a:t>như</a:t>
            </a:r>
            <a:r>
              <a:rPr lang="en-US" dirty="0"/>
              <a:t> </a:t>
            </a:r>
            <a:r>
              <a:rPr lang="en-US" dirty="0" err="1"/>
              <a:t>hệ</a:t>
            </a:r>
            <a:r>
              <a:rPr lang="en-US" dirty="0"/>
              <a:t> c</a:t>
            </a:r>
            <a:r>
              <a:rPr lang="vi-VN" dirty="0"/>
              <a:t>ơ</a:t>
            </a:r>
            <a:r>
              <a:rPr lang="en-US" dirty="0"/>
              <a:t> </a:t>
            </a:r>
            <a:r>
              <a:rPr lang="en-US" dirty="0" err="1"/>
              <a:t>số</a:t>
            </a:r>
            <a:r>
              <a:rPr lang="en-US" dirty="0"/>
              <a:t> 10</a:t>
            </a:r>
          </a:p>
        </p:txBody>
      </p:sp>
      <p:sp>
        <p:nvSpPr>
          <p:cNvPr id="4" name="Slide Number Placeholder 3">
            <a:extLst>
              <a:ext uri="{FF2B5EF4-FFF2-40B4-BE49-F238E27FC236}">
                <a16:creationId xmlns:a16="http://schemas.microsoft.com/office/drawing/2014/main" id="{06F3F6E3-F124-45AA-AB82-66447DCC6ABE}"/>
              </a:ext>
            </a:extLst>
          </p:cNvPr>
          <p:cNvSpPr>
            <a:spLocks noGrp="1"/>
          </p:cNvSpPr>
          <p:nvPr>
            <p:ph type="sldNum" sz="quarter" idx="12"/>
          </p:nvPr>
        </p:nvSpPr>
        <p:spPr/>
        <p:txBody>
          <a:bodyPr/>
          <a:lstStyle/>
          <a:p>
            <a:fld id="{3C3C09BB-C7E7-4454-851F-EF8D770487CA}" type="slidenum">
              <a:rPr lang="en-US" smtClean="0"/>
              <a:pPr/>
              <a:t>23</a:t>
            </a:fld>
            <a:endParaRPr lang="en-US"/>
          </a:p>
        </p:txBody>
      </p:sp>
      <p:graphicFrame>
        <p:nvGraphicFramePr>
          <p:cNvPr id="5" name="Table 5">
            <a:extLst>
              <a:ext uri="{FF2B5EF4-FFF2-40B4-BE49-F238E27FC236}">
                <a16:creationId xmlns:a16="http://schemas.microsoft.com/office/drawing/2014/main" id="{FA48EB28-B79C-430F-AC5A-886F75B1B6A2}"/>
              </a:ext>
            </a:extLst>
          </p:cNvPr>
          <p:cNvGraphicFramePr>
            <a:graphicFrameLocks noGrp="1"/>
          </p:cNvGraphicFramePr>
          <p:nvPr>
            <p:extLst>
              <p:ext uri="{D42A27DB-BD31-4B8C-83A1-F6EECF244321}">
                <p14:modId xmlns:p14="http://schemas.microsoft.com/office/powerpoint/2010/main" val="567100042"/>
              </p:ext>
            </p:extLst>
          </p:nvPr>
        </p:nvGraphicFramePr>
        <p:xfrm>
          <a:off x="1058492" y="2392680"/>
          <a:ext cx="1463040" cy="2072640"/>
        </p:xfrm>
        <a:graphic>
          <a:graphicData uri="http://schemas.openxmlformats.org/drawingml/2006/table">
            <a:tbl>
              <a:tblPr firstRow="1" bandRow="1">
                <a:tableStyleId>{5940675A-B579-460E-94D1-54222C63F5DA}</a:tableStyleId>
              </a:tblPr>
              <a:tblGrid>
                <a:gridCol w="731520">
                  <a:extLst>
                    <a:ext uri="{9D8B030D-6E8A-4147-A177-3AD203B41FA5}">
                      <a16:colId xmlns:a16="http://schemas.microsoft.com/office/drawing/2014/main" val="1119155072"/>
                    </a:ext>
                  </a:extLst>
                </a:gridCol>
                <a:gridCol w="731520">
                  <a:extLst>
                    <a:ext uri="{9D8B030D-6E8A-4147-A177-3AD203B41FA5}">
                      <a16:colId xmlns:a16="http://schemas.microsoft.com/office/drawing/2014/main" val="2617893921"/>
                    </a:ext>
                  </a:extLst>
                </a:gridCol>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2875650"/>
                  </a:ext>
                </a:extLst>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544602"/>
                  </a:ext>
                </a:extLst>
              </a:tr>
              <a:tr h="457200">
                <a:tc>
                  <a:txBody>
                    <a:bodyPr/>
                    <a:lstStyle/>
                    <a:p>
                      <a:pPr algn="r"/>
                      <a:r>
                        <a:rPr lang="en-US" sz="28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  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3273197"/>
                  </a:ext>
                </a:extLst>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8786326"/>
                  </a:ext>
                </a:extLst>
              </a:tr>
            </a:tbl>
          </a:graphicData>
        </a:graphic>
      </p:graphicFrame>
      <p:graphicFrame>
        <p:nvGraphicFramePr>
          <p:cNvPr id="10" name="Table 5">
            <a:extLst>
              <a:ext uri="{FF2B5EF4-FFF2-40B4-BE49-F238E27FC236}">
                <a16:creationId xmlns:a16="http://schemas.microsoft.com/office/drawing/2014/main" id="{3E806D1D-C579-44BE-9548-1C4D03973552}"/>
              </a:ext>
            </a:extLst>
          </p:cNvPr>
          <p:cNvGraphicFramePr>
            <a:graphicFrameLocks noGrp="1"/>
          </p:cNvGraphicFramePr>
          <p:nvPr>
            <p:extLst>
              <p:ext uri="{D42A27DB-BD31-4B8C-83A1-F6EECF244321}">
                <p14:modId xmlns:p14="http://schemas.microsoft.com/office/powerpoint/2010/main" val="3481723045"/>
              </p:ext>
            </p:extLst>
          </p:nvPr>
        </p:nvGraphicFramePr>
        <p:xfrm>
          <a:off x="2811092" y="2392680"/>
          <a:ext cx="1926008" cy="2072640"/>
        </p:xfrm>
        <a:graphic>
          <a:graphicData uri="http://schemas.openxmlformats.org/drawingml/2006/table">
            <a:tbl>
              <a:tblPr firstRow="1" bandRow="1">
                <a:tableStyleId>{5940675A-B579-460E-94D1-54222C63F5DA}</a:tableStyleId>
              </a:tblPr>
              <a:tblGrid>
                <a:gridCol w="963004">
                  <a:extLst>
                    <a:ext uri="{9D8B030D-6E8A-4147-A177-3AD203B41FA5}">
                      <a16:colId xmlns:a16="http://schemas.microsoft.com/office/drawing/2014/main" val="1119155072"/>
                    </a:ext>
                  </a:extLst>
                </a:gridCol>
                <a:gridCol w="963004">
                  <a:extLst>
                    <a:ext uri="{9D8B030D-6E8A-4147-A177-3AD203B41FA5}">
                      <a16:colId xmlns:a16="http://schemas.microsoft.com/office/drawing/2014/main" val="2617893921"/>
                    </a:ext>
                  </a:extLst>
                </a:gridCol>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2875650"/>
                  </a:ext>
                </a:extLst>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544602"/>
                  </a:ext>
                </a:extLst>
              </a:tr>
              <a:tr h="457200">
                <a:tc>
                  <a:txBody>
                    <a:bodyPr/>
                    <a:lstStyle/>
                    <a:p>
                      <a:pPr algn="r"/>
                      <a:r>
                        <a:rPr lang="en-US" sz="28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  111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3273197"/>
                  </a:ext>
                </a:extLst>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8786326"/>
                  </a:ext>
                </a:extLst>
              </a:tr>
            </a:tbl>
          </a:graphicData>
        </a:graphic>
      </p:graphicFrame>
      <p:graphicFrame>
        <p:nvGraphicFramePr>
          <p:cNvPr id="11" name="Table 10">
            <a:extLst>
              <a:ext uri="{FF2B5EF4-FFF2-40B4-BE49-F238E27FC236}">
                <a16:creationId xmlns:a16="http://schemas.microsoft.com/office/drawing/2014/main" id="{3897B59E-C41A-4660-A71B-0EF1D37B526B}"/>
              </a:ext>
            </a:extLst>
          </p:cNvPr>
          <p:cNvGraphicFramePr>
            <a:graphicFrameLocks noGrp="1"/>
          </p:cNvGraphicFramePr>
          <p:nvPr>
            <p:extLst>
              <p:ext uri="{D42A27DB-BD31-4B8C-83A1-F6EECF244321}">
                <p14:modId xmlns:p14="http://schemas.microsoft.com/office/powerpoint/2010/main" val="1512256963"/>
              </p:ext>
            </p:extLst>
          </p:nvPr>
        </p:nvGraphicFramePr>
        <p:xfrm>
          <a:off x="6085840" y="2392680"/>
          <a:ext cx="1463040" cy="2072640"/>
        </p:xfrm>
        <a:graphic>
          <a:graphicData uri="http://schemas.openxmlformats.org/drawingml/2006/table">
            <a:tbl>
              <a:tblPr firstRow="1" bandRow="1">
                <a:tableStyleId>{5940675A-B579-460E-94D1-54222C63F5DA}</a:tableStyleId>
              </a:tblPr>
              <a:tblGrid>
                <a:gridCol w="731520">
                  <a:extLst>
                    <a:ext uri="{9D8B030D-6E8A-4147-A177-3AD203B41FA5}">
                      <a16:colId xmlns:a16="http://schemas.microsoft.com/office/drawing/2014/main" val="3163899439"/>
                    </a:ext>
                  </a:extLst>
                </a:gridCol>
                <a:gridCol w="731520">
                  <a:extLst>
                    <a:ext uri="{9D8B030D-6E8A-4147-A177-3AD203B41FA5}">
                      <a16:colId xmlns:a16="http://schemas.microsoft.com/office/drawing/2014/main" val="2220965842"/>
                    </a:ext>
                  </a:extLst>
                </a:gridCol>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1203214"/>
                  </a:ext>
                </a:extLst>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1426580"/>
                  </a:ext>
                </a:extLst>
              </a:tr>
              <a:tr h="457200">
                <a:tc>
                  <a:txBody>
                    <a:bodyPr/>
                    <a:lstStyle/>
                    <a:p>
                      <a:pPr algn="r"/>
                      <a:r>
                        <a:rPr lang="en-US" sz="28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  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334311"/>
                  </a:ext>
                </a:extLst>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1796819"/>
                  </a:ext>
                </a:extLst>
              </a:tr>
            </a:tbl>
          </a:graphicData>
        </a:graphic>
      </p:graphicFrame>
      <p:graphicFrame>
        <p:nvGraphicFramePr>
          <p:cNvPr id="12" name="Table 11">
            <a:extLst>
              <a:ext uri="{FF2B5EF4-FFF2-40B4-BE49-F238E27FC236}">
                <a16:creationId xmlns:a16="http://schemas.microsoft.com/office/drawing/2014/main" id="{6F02ACE7-B172-463A-9ABB-3E4AE3A1E5A9}"/>
              </a:ext>
            </a:extLst>
          </p:cNvPr>
          <p:cNvGraphicFramePr>
            <a:graphicFrameLocks noGrp="1"/>
          </p:cNvGraphicFramePr>
          <p:nvPr>
            <p:extLst>
              <p:ext uri="{D42A27DB-BD31-4B8C-83A1-F6EECF244321}">
                <p14:modId xmlns:p14="http://schemas.microsoft.com/office/powerpoint/2010/main" val="2397523544"/>
              </p:ext>
            </p:extLst>
          </p:nvPr>
        </p:nvGraphicFramePr>
        <p:xfrm>
          <a:off x="7934616" y="2392680"/>
          <a:ext cx="1926008" cy="2072640"/>
        </p:xfrm>
        <a:graphic>
          <a:graphicData uri="http://schemas.openxmlformats.org/drawingml/2006/table">
            <a:tbl>
              <a:tblPr firstRow="1" bandRow="1">
                <a:tableStyleId>{5940675A-B579-460E-94D1-54222C63F5DA}</a:tableStyleId>
              </a:tblPr>
              <a:tblGrid>
                <a:gridCol w="963004">
                  <a:extLst>
                    <a:ext uri="{9D8B030D-6E8A-4147-A177-3AD203B41FA5}">
                      <a16:colId xmlns:a16="http://schemas.microsoft.com/office/drawing/2014/main" val="3052767004"/>
                    </a:ext>
                  </a:extLst>
                </a:gridCol>
                <a:gridCol w="963004">
                  <a:extLst>
                    <a:ext uri="{9D8B030D-6E8A-4147-A177-3AD203B41FA5}">
                      <a16:colId xmlns:a16="http://schemas.microsoft.com/office/drawing/2014/main" val="2785841085"/>
                    </a:ext>
                  </a:extLst>
                </a:gridCol>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9594115"/>
                  </a:ext>
                </a:extLst>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3547389"/>
                  </a:ext>
                </a:extLst>
              </a:tr>
              <a:tr h="457200">
                <a:tc>
                  <a:txBody>
                    <a:bodyPr/>
                    <a:lstStyle/>
                    <a:p>
                      <a:pPr algn="r"/>
                      <a:r>
                        <a:rPr lang="en-US" sz="28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  111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9844376"/>
                  </a:ext>
                </a:extLst>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7426159"/>
                  </a:ext>
                </a:extLst>
              </a:tr>
            </a:tbl>
          </a:graphicData>
        </a:graphic>
      </p:graphicFrame>
      <p:graphicFrame>
        <p:nvGraphicFramePr>
          <p:cNvPr id="13" name="Table 12">
            <a:extLst>
              <a:ext uri="{FF2B5EF4-FFF2-40B4-BE49-F238E27FC236}">
                <a16:creationId xmlns:a16="http://schemas.microsoft.com/office/drawing/2014/main" id="{30C75678-E385-4DC8-A227-630FFA50E65E}"/>
              </a:ext>
            </a:extLst>
          </p:cNvPr>
          <p:cNvGraphicFramePr>
            <a:graphicFrameLocks noGrp="1"/>
          </p:cNvGraphicFramePr>
          <p:nvPr>
            <p:extLst>
              <p:ext uri="{D42A27DB-BD31-4B8C-83A1-F6EECF244321}">
                <p14:modId xmlns:p14="http://schemas.microsoft.com/office/powerpoint/2010/main" val="3345588256"/>
              </p:ext>
            </p:extLst>
          </p:nvPr>
        </p:nvGraphicFramePr>
        <p:xfrm>
          <a:off x="595524" y="4239260"/>
          <a:ext cx="1926008" cy="2072640"/>
        </p:xfrm>
        <a:graphic>
          <a:graphicData uri="http://schemas.openxmlformats.org/drawingml/2006/table">
            <a:tbl>
              <a:tblPr firstRow="1" bandRow="1">
                <a:tableStyleId>{5940675A-B579-460E-94D1-54222C63F5DA}</a:tableStyleId>
              </a:tblPr>
              <a:tblGrid>
                <a:gridCol w="1195176">
                  <a:extLst>
                    <a:ext uri="{9D8B030D-6E8A-4147-A177-3AD203B41FA5}">
                      <a16:colId xmlns:a16="http://schemas.microsoft.com/office/drawing/2014/main" val="295346203"/>
                    </a:ext>
                  </a:extLst>
                </a:gridCol>
                <a:gridCol w="730832">
                  <a:extLst>
                    <a:ext uri="{9D8B030D-6E8A-4147-A177-3AD203B41FA5}">
                      <a16:colId xmlns:a16="http://schemas.microsoft.com/office/drawing/2014/main" val="1041453601"/>
                    </a:ext>
                  </a:extLst>
                </a:gridCol>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1858458"/>
                  </a:ext>
                </a:extLst>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421498"/>
                  </a:ext>
                </a:extLst>
              </a:tr>
              <a:tr h="457200">
                <a:tc>
                  <a:txBody>
                    <a:bodyPr/>
                    <a:lstStyle/>
                    <a:p>
                      <a:pPr algn="r"/>
                      <a:r>
                        <a:rPr lang="en-US" sz="28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  14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2789139"/>
                  </a:ext>
                </a:extLst>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5743911"/>
                  </a:ext>
                </a:extLst>
              </a:tr>
            </a:tbl>
          </a:graphicData>
        </a:graphic>
      </p:graphicFrame>
      <p:graphicFrame>
        <p:nvGraphicFramePr>
          <p:cNvPr id="14" name="Table 13">
            <a:extLst>
              <a:ext uri="{FF2B5EF4-FFF2-40B4-BE49-F238E27FC236}">
                <a16:creationId xmlns:a16="http://schemas.microsoft.com/office/drawing/2014/main" id="{E7695445-183F-419B-AB25-80C3D9621977}"/>
              </a:ext>
            </a:extLst>
          </p:cNvPr>
          <p:cNvGraphicFramePr>
            <a:graphicFrameLocks noGrp="1"/>
          </p:cNvGraphicFramePr>
          <p:nvPr>
            <p:extLst>
              <p:ext uri="{D42A27DB-BD31-4B8C-83A1-F6EECF244321}">
                <p14:modId xmlns:p14="http://schemas.microsoft.com/office/powerpoint/2010/main" val="1651362802"/>
              </p:ext>
            </p:extLst>
          </p:nvPr>
        </p:nvGraphicFramePr>
        <p:xfrm>
          <a:off x="2723356" y="4239260"/>
          <a:ext cx="1926008" cy="2072640"/>
        </p:xfrm>
        <a:graphic>
          <a:graphicData uri="http://schemas.openxmlformats.org/drawingml/2006/table">
            <a:tbl>
              <a:tblPr firstRow="1" bandRow="1">
                <a:tableStyleId>{5940675A-B579-460E-94D1-54222C63F5DA}</a:tableStyleId>
              </a:tblPr>
              <a:tblGrid>
                <a:gridCol w="985044">
                  <a:extLst>
                    <a:ext uri="{9D8B030D-6E8A-4147-A177-3AD203B41FA5}">
                      <a16:colId xmlns:a16="http://schemas.microsoft.com/office/drawing/2014/main" val="1534185558"/>
                    </a:ext>
                  </a:extLst>
                </a:gridCol>
                <a:gridCol w="940964">
                  <a:extLst>
                    <a:ext uri="{9D8B030D-6E8A-4147-A177-3AD203B41FA5}">
                      <a16:colId xmlns:a16="http://schemas.microsoft.com/office/drawing/2014/main" val="1997632300"/>
                    </a:ext>
                  </a:extLst>
                </a:gridCol>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549830"/>
                  </a:ext>
                </a:extLst>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1918259"/>
                  </a:ext>
                </a:extLst>
              </a:tr>
              <a:tr h="457200">
                <a:tc>
                  <a:txBody>
                    <a:bodyPr/>
                    <a:lstStyle/>
                    <a:p>
                      <a:pPr algn="r"/>
                      <a:r>
                        <a:rPr lang="en-US" sz="28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1887049"/>
                  </a:ext>
                </a:extLst>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7816034"/>
                  </a:ext>
                </a:extLst>
              </a:tr>
            </a:tbl>
          </a:graphicData>
        </a:graphic>
      </p:graphicFrame>
      <p:graphicFrame>
        <p:nvGraphicFramePr>
          <p:cNvPr id="15" name="Table 14">
            <a:extLst>
              <a:ext uri="{FF2B5EF4-FFF2-40B4-BE49-F238E27FC236}">
                <a16:creationId xmlns:a16="http://schemas.microsoft.com/office/drawing/2014/main" id="{D9473C62-8CC4-4A19-AE5F-4480AD46C73E}"/>
              </a:ext>
            </a:extLst>
          </p:cNvPr>
          <p:cNvGraphicFramePr>
            <a:graphicFrameLocks noGrp="1"/>
          </p:cNvGraphicFramePr>
          <p:nvPr>
            <p:extLst>
              <p:ext uri="{D42A27DB-BD31-4B8C-83A1-F6EECF244321}">
                <p14:modId xmlns:p14="http://schemas.microsoft.com/office/powerpoint/2010/main" val="1423436148"/>
              </p:ext>
            </p:extLst>
          </p:nvPr>
        </p:nvGraphicFramePr>
        <p:xfrm>
          <a:off x="5528894" y="4194016"/>
          <a:ext cx="1926008" cy="2072640"/>
        </p:xfrm>
        <a:graphic>
          <a:graphicData uri="http://schemas.openxmlformats.org/drawingml/2006/table">
            <a:tbl>
              <a:tblPr firstRow="1" bandRow="1">
                <a:tableStyleId>{5940675A-B579-460E-94D1-54222C63F5DA}</a:tableStyleId>
              </a:tblPr>
              <a:tblGrid>
                <a:gridCol w="1195176">
                  <a:extLst>
                    <a:ext uri="{9D8B030D-6E8A-4147-A177-3AD203B41FA5}">
                      <a16:colId xmlns:a16="http://schemas.microsoft.com/office/drawing/2014/main" val="2186628164"/>
                    </a:ext>
                  </a:extLst>
                </a:gridCol>
                <a:gridCol w="730832">
                  <a:extLst>
                    <a:ext uri="{9D8B030D-6E8A-4147-A177-3AD203B41FA5}">
                      <a16:colId xmlns:a16="http://schemas.microsoft.com/office/drawing/2014/main" val="3434326293"/>
                    </a:ext>
                  </a:extLst>
                </a:gridCol>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0048651"/>
                  </a:ext>
                </a:extLst>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9533879"/>
                  </a:ext>
                </a:extLst>
              </a:tr>
              <a:tr h="457200">
                <a:tc>
                  <a:txBody>
                    <a:bodyPr/>
                    <a:lstStyle/>
                    <a:p>
                      <a:pPr algn="r"/>
                      <a:r>
                        <a:rPr lang="en-US" sz="28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  14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878121"/>
                  </a:ext>
                </a:extLst>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14565274"/>
                  </a:ext>
                </a:extLst>
              </a:tr>
            </a:tbl>
          </a:graphicData>
        </a:graphic>
      </p:graphicFrame>
      <p:graphicFrame>
        <p:nvGraphicFramePr>
          <p:cNvPr id="16" name="Table 15">
            <a:extLst>
              <a:ext uri="{FF2B5EF4-FFF2-40B4-BE49-F238E27FC236}">
                <a16:creationId xmlns:a16="http://schemas.microsoft.com/office/drawing/2014/main" id="{2CB7BEF9-C4A1-4F3F-970F-C1898B7A6DDA}"/>
              </a:ext>
            </a:extLst>
          </p:cNvPr>
          <p:cNvGraphicFramePr>
            <a:graphicFrameLocks noGrp="1"/>
          </p:cNvGraphicFramePr>
          <p:nvPr>
            <p:extLst>
              <p:ext uri="{D42A27DB-BD31-4B8C-83A1-F6EECF244321}">
                <p14:modId xmlns:p14="http://schemas.microsoft.com/office/powerpoint/2010/main" val="3655897505"/>
              </p:ext>
            </p:extLst>
          </p:nvPr>
        </p:nvGraphicFramePr>
        <p:xfrm>
          <a:off x="7840638" y="4148296"/>
          <a:ext cx="1926008" cy="2072640"/>
        </p:xfrm>
        <a:graphic>
          <a:graphicData uri="http://schemas.openxmlformats.org/drawingml/2006/table">
            <a:tbl>
              <a:tblPr firstRow="1" bandRow="1">
                <a:tableStyleId>{5940675A-B579-460E-94D1-54222C63F5DA}</a:tableStyleId>
              </a:tblPr>
              <a:tblGrid>
                <a:gridCol w="985044">
                  <a:extLst>
                    <a:ext uri="{9D8B030D-6E8A-4147-A177-3AD203B41FA5}">
                      <a16:colId xmlns:a16="http://schemas.microsoft.com/office/drawing/2014/main" val="482606340"/>
                    </a:ext>
                  </a:extLst>
                </a:gridCol>
                <a:gridCol w="940964">
                  <a:extLst>
                    <a:ext uri="{9D8B030D-6E8A-4147-A177-3AD203B41FA5}">
                      <a16:colId xmlns:a16="http://schemas.microsoft.com/office/drawing/2014/main" val="674346401"/>
                    </a:ext>
                  </a:extLst>
                </a:gridCol>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1952874"/>
                  </a:ext>
                </a:extLst>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7222425"/>
                  </a:ext>
                </a:extLst>
              </a:tr>
              <a:tr h="457200">
                <a:tc>
                  <a:txBody>
                    <a:bodyPr/>
                    <a:lstStyle/>
                    <a:p>
                      <a:pPr algn="r"/>
                      <a:r>
                        <a:rPr lang="en-US" sz="28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3849286"/>
                  </a:ext>
                </a:extLst>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2489643"/>
                  </a:ext>
                </a:extLst>
              </a:tr>
            </a:tbl>
          </a:graphicData>
        </a:graphic>
      </p:graphicFrame>
    </p:spTree>
    <p:extLst>
      <p:ext uri="{BB962C8B-B14F-4D97-AF65-F5344CB8AC3E}">
        <p14:creationId xmlns:p14="http://schemas.microsoft.com/office/powerpoint/2010/main" val="364749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pPr marL="514350" indent="-514350">
              <a:buFont typeface="+mj-lt"/>
              <a:buAutoNum type="arabicPeriod"/>
            </a:pPr>
            <a:r>
              <a:rPr lang="en-US" dirty="0" err="1">
                <a:solidFill>
                  <a:schemeClr val="bg2"/>
                </a:solidFill>
              </a:rPr>
              <a:t>Thông</a:t>
            </a:r>
            <a:r>
              <a:rPr lang="en-US" dirty="0">
                <a:solidFill>
                  <a:schemeClr val="bg2"/>
                </a:solidFill>
              </a:rPr>
              <a:t> tin,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Tín</a:t>
            </a:r>
            <a:r>
              <a:rPr lang="en-US" dirty="0">
                <a:solidFill>
                  <a:schemeClr val="bg2"/>
                </a:solidFill>
              </a:rPr>
              <a:t> </a:t>
            </a:r>
            <a:r>
              <a:rPr lang="en-US" dirty="0" err="1">
                <a:solidFill>
                  <a:schemeClr val="bg2"/>
                </a:solidFill>
              </a:rPr>
              <a:t>hiệu</a:t>
            </a:r>
            <a:endParaRPr lang="en-US" dirty="0">
              <a:solidFill>
                <a:schemeClr val="bg2"/>
              </a:solidFill>
            </a:endParaRPr>
          </a:p>
          <a:p>
            <a:pPr marL="514350" indent="-514350">
              <a:buFont typeface="+mj-lt"/>
              <a:buAutoNum type="arabicPeriod"/>
            </a:pP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thông</a:t>
            </a:r>
            <a:r>
              <a:rPr lang="en-US" dirty="0">
                <a:solidFill>
                  <a:schemeClr val="bg2"/>
                </a:solidFill>
              </a:rPr>
              <a:t> tin</a:t>
            </a:r>
          </a:p>
          <a:p>
            <a:pPr marL="514350" indent="-514350">
              <a:buFont typeface="+mj-lt"/>
              <a:buAutoNum type="arabicPeriod"/>
            </a:pPr>
            <a:r>
              <a:rPr lang="en-US" dirty="0" err="1">
                <a:solidFill>
                  <a:schemeClr val="bg2"/>
                </a:solidFill>
              </a:rPr>
              <a:t>Tính</a:t>
            </a:r>
            <a:r>
              <a:rPr lang="en-US" dirty="0">
                <a:solidFill>
                  <a:schemeClr val="bg2"/>
                </a:solidFill>
              </a:rPr>
              <a:t> </a:t>
            </a:r>
            <a:r>
              <a:rPr lang="en-US" dirty="0" err="1">
                <a:solidFill>
                  <a:schemeClr val="bg2"/>
                </a:solidFill>
              </a:rPr>
              <a:t>toán</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hệ</a:t>
            </a:r>
            <a:r>
              <a:rPr lang="en-US" dirty="0">
                <a:solidFill>
                  <a:schemeClr val="bg2"/>
                </a:solidFill>
              </a:rPr>
              <a:t> c</a:t>
            </a:r>
            <a:r>
              <a:rPr lang="vi-VN" dirty="0">
                <a:solidFill>
                  <a:schemeClr val="bg2"/>
                </a:solidFill>
              </a:rPr>
              <a:t>ơ</a:t>
            </a:r>
            <a:r>
              <a:rPr lang="en-US" dirty="0">
                <a:solidFill>
                  <a:schemeClr val="bg2"/>
                </a:solidFill>
              </a:rPr>
              <a:t> </a:t>
            </a:r>
            <a:r>
              <a:rPr lang="en-US" dirty="0" err="1">
                <a:solidFill>
                  <a:schemeClr val="bg2"/>
                </a:solidFill>
              </a:rPr>
              <a:t>số</a:t>
            </a:r>
            <a:r>
              <a:rPr lang="en-US" dirty="0">
                <a:solidFill>
                  <a:schemeClr val="bg2"/>
                </a:solidFill>
              </a:rPr>
              <a:t> 2</a:t>
            </a:r>
          </a:p>
          <a:p>
            <a:pPr marL="514350" indent="-514350">
              <a:buFont typeface="+mj-lt"/>
              <a:buAutoNum type="arabicPeriod"/>
            </a:pPr>
            <a:r>
              <a:rPr lang="en-US" dirty="0" err="1"/>
              <a:t>Phư</a:t>
            </a:r>
            <a:r>
              <a:rPr lang="vi-VN" dirty="0"/>
              <a:t>ơ</a:t>
            </a:r>
            <a:r>
              <a:rPr lang="en-US" dirty="0"/>
              <a:t>ng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a:t>
            </a: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24</a:t>
            </a:fld>
            <a:endParaRPr lang="en-US"/>
          </a:p>
        </p:txBody>
      </p:sp>
    </p:spTree>
    <p:extLst>
      <p:ext uri="{BB962C8B-B14F-4D97-AF65-F5344CB8AC3E}">
        <p14:creationId xmlns:p14="http://schemas.microsoft.com/office/powerpoint/2010/main" val="402590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a:t>4. 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(1/2)</a:t>
            </a:r>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a:xfrm>
            <a:off x="393700" y="1790163"/>
            <a:ext cx="11430000" cy="4566186"/>
          </a:xfrm>
        </p:spPr>
        <p:txBody>
          <a:bodyPr>
            <a:normAutofit fontScale="92500" lnSpcReduction="10000"/>
          </a:bodyPr>
          <a:lstStyle/>
          <a:p>
            <a:r>
              <a:rPr lang="en-US" dirty="0" err="1"/>
              <a:t>Biểu</a:t>
            </a:r>
            <a:r>
              <a:rPr lang="en-US" dirty="0"/>
              <a:t> </a:t>
            </a:r>
            <a:r>
              <a:rPr lang="en-US" dirty="0" err="1"/>
              <a:t>diễn</a:t>
            </a:r>
            <a:r>
              <a:rPr lang="en-US" dirty="0"/>
              <a:t> </a:t>
            </a:r>
            <a:r>
              <a:rPr lang="en-US" dirty="0" err="1"/>
              <a:t>số</a:t>
            </a:r>
            <a:r>
              <a:rPr lang="en-US" dirty="0"/>
              <a:t> </a:t>
            </a:r>
            <a:r>
              <a:rPr lang="en-US" dirty="0" err="1"/>
              <a:t>nguyên</a:t>
            </a:r>
            <a:r>
              <a:rPr lang="en-US" dirty="0"/>
              <a:t> </a:t>
            </a:r>
            <a:r>
              <a:rPr lang="en-US" dirty="0" err="1"/>
              <a:t>tổng</a:t>
            </a:r>
            <a:r>
              <a:rPr lang="en-US" dirty="0"/>
              <a:t> </a:t>
            </a:r>
            <a:r>
              <a:rPr lang="en-US" dirty="0" err="1"/>
              <a:t>quát</a:t>
            </a:r>
            <a:r>
              <a:rPr lang="en-US" dirty="0"/>
              <a:t> (d</a:t>
            </a:r>
            <a:r>
              <a:rPr lang="vi-VN" dirty="0"/>
              <a:t>ư</a:t>
            </a:r>
            <a:r>
              <a:rPr lang="en-US" dirty="0" err="1"/>
              <a:t>ơng</a:t>
            </a:r>
            <a:r>
              <a:rPr lang="en-US" dirty="0"/>
              <a:t>, 0, </a:t>
            </a:r>
            <a:r>
              <a:rPr lang="en-US" dirty="0" err="1"/>
              <a:t>âm</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a:t>
            </a:r>
          </a:p>
          <a:p>
            <a:pPr lvl="1"/>
            <a:r>
              <a:rPr lang="en-US" dirty="0" err="1"/>
              <a:t>Thêm</a:t>
            </a:r>
            <a:r>
              <a:rPr lang="en-US" dirty="0"/>
              <a:t> 1 bit </a:t>
            </a:r>
            <a:r>
              <a:rPr lang="en-US" dirty="0" err="1"/>
              <a:t>làm</a:t>
            </a:r>
            <a:r>
              <a:rPr lang="en-US" dirty="0"/>
              <a:t> </a:t>
            </a:r>
            <a:r>
              <a:rPr lang="en-US" dirty="0" err="1"/>
              <a:t>dấu</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 0 </a:t>
            </a:r>
            <a:r>
              <a:rPr lang="en-US" dirty="0" err="1"/>
              <a:t>là</a:t>
            </a:r>
            <a:r>
              <a:rPr lang="en-US" dirty="0"/>
              <a:t> </a:t>
            </a:r>
            <a:r>
              <a:rPr lang="en-US" dirty="0" err="1"/>
              <a:t>dấu</a:t>
            </a:r>
            <a:r>
              <a:rPr lang="en-US" dirty="0"/>
              <a:t> +, 1 </a:t>
            </a:r>
            <a:r>
              <a:rPr lang="en-US" dirty="0" err="1"/>
              <a:t>là</a:t>
            </a:r>
            <a:r>
              <a:rPr lang="en-US" dirty="0"/>
              <a:t> </a:t>
            </a:r>
            <a:r>
              <a:rPr lang="en-US" dirty="0" err="1"/>
              <a:t>dấu</a:t>
            </a:r>
            <a:r>
              <a:rPr lang="en-US" dirty="0"/>
              <a:t> -</a:t>
            </a:r>
          </a:p>
          <a:p>
            <a:pPr marL="0" indent="0" algn="ctr">
              <a:buNone/>
            </a:pPr>
            <a:endParaRPr lang="en-US" dirty="0"/>
          </a:p>
          <a:p>
            <a:endParaRPr lang="en-US" dirty="0"/>
          </a:p>
          <a:p>
            <a:endParaRPr lang="en-US" dirty="0"/>
          </a:p>
          <a:p>
            <a:endParaRPr lang="en-US" dirty="0"/>
          </a:p>
          <a:p>
            <a:pPr lvl="2"/>
            <a:endParaRPr lang="en-US" sz="2800" dirty="0"/>
          </a:p>
          <a:p>
            <a:pPr lvl="2"/>
            <a:r>
              <a:rPr lang="en-US" sz="3000" dirty="0" err="1"/>
              <a:t>Dễ</a:t>
            </a:r>
            <a:r>
              <a:rPr lang="en-US" sz="3000" dirty="0"/>
              <a:t> </a:t>
            </a:r>
            <a:r>
              <a:rPr lang="en-US" sz="3000" dirty="0" err="1"/>
              <a:t>hiểu</a:t>
            </a:r>
            <a:endParaRPr lang="en-US" sz="3000" dirty="0"/>
          </a:p>
          <a:p>
            <a:pPr lvl="2"/>
            <a:r>
              <a:rPr lang="en-US" sz="3000" dirty="0" err="1"/>
              <a:t>Có</a:t>
            </a:r>
            <a:r>
              <a:rPr lang="en-US" sz="3000" dirty="0"/>
              <a:t> 2 </a:t>
            </a:r>
            <a:r>
              <a:rPr lang="en-US" sz="3000" dirty="0" err="1"/>
              <a:t>cách</a:t>
            </a:r>
            <a:r>
              <a:rPr lang="en-US" sz="3000" dirty="0"/>
              <a:t> </a:t>
            </a:r>
            <a:r>
              <a:rPr lang="en-US" sz="3000" dirty="0" err="1"/>
              <a:t>biểu</a:t>
            </a:r>
            <a:r>
              <a:rPr lang="en-US" sz="3000" dirty="0"/>
              <a:t> </a:t>
            </a:r>
            <a:r>
              <a:rPr lang="en-US" sz="3000" dirty="0" err="1"/>
              <a:t>diễn</a:t>
            </a:r>
            <a:r>
              <a:rPr lang="en-US" sz="3000" dirty="0"/>
              <a:t> </a:t>
            </a:r>
            <a:r>
              <a:rPr lang="en-US" sz="3000" dirty="0" err="1"/>
              <a:t>giá</a:t>
            </a:r>
            <a:r>
              <a:rPr lang="en-US" sz="3000" dirty="0"/>
              <a:t> </a:t>
            </a:r>
            <a:r>
              <a:rPr lang="en-US" sz="3000" dirty="0" err="1"/>
              <a:t>trị</a:t>
            </a:r>
            <a:r>
              <a:rPr lang="en-US" sz="3000" dirty="0"/>
              <a:t> 0 (+0 </a:t>
            </a:r>
            <a:r>
              <a:rPr lang="en-US" sz="3000" dirty="0" err="1"/>
              <a:t>và</a:t>
            </a:r>
            <a:r>
              <a:rPr lang="en-US" sz="3000" dirty="0"/>
              <a:t> -0)</a:t>
            </a:r>
          </a:p>
          <a:p>
            <a:pPr lvl="2"/>
            <a:r>
              <a:rPr lang="en-US" sz="3000" dirty="0" err="1"/>
              <a:t>Tính</a:t>
            </a:r>
            <a:r>
              <a:rPr lang="en-US" sz="3000" dirty="0"/>
              <a:t> </a:t>
            </a:r>
            <a:r>
              <a:rPr lang="en-US" sz="3000" dirty="0" err="1"/>
              <a:t>toán</a:t>
            </a:r>
            <a:r>
              <a:rPr lang="en-US" sz="3000" dirty="0"/>
              <a:t> </a:t>
            </a:r>
            <a:r>
              <a:rPr lang="en-US" sz="3000" dirty="0" err="1"/>
              <a:t>như</a:t>
            </a:r>
            <a:r>
              <a:rPr lang="en-US" sz="3000" dirty="0"/>
              <a:t> </a:t>
            </a:r>
            <a:r>
              <a:rPr lang="en-US" sz="3000" dirty="0" err="1"/>
              <a:t>thế</a:t>
            </a:r>
            <a:r>
              <a:rPr lang="en-US" sz="3000" dirty="0"/>
              <a:t> </a:t>
            </a:r>
            <a:r>
              <a:rPr lang="en-US" sz="3000" dirty="0" err="1"/>
              <a:t>nào</a:t>
            </a:r>
            <a:r>
              <a:rPr lang="en-US" sz="3000" dirty="0"/>
              <a:t>?</a:t>
            </a:r>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25</a:t>
            </a:fld>
            <a:endParaRPr lang="en-US"/>
          </a:p>
        </p:txBody>
      </p:sp>
      <p:graphicFrame>
        <p:nvGraphicFramePr>
          <p:cNvPr id="5" name="Table 5">
            <a:extLst>
              <a:ext uri="{FF2B5EF4-FFF2-40B4-BE49-F238E27FC236}">
                <a16:creationId xmlns:a16="http://schemas.microsoft.com/office/drawing/2014/main" id="{F09BD0A5-60F0-4314-BB2C-B2376DBAB2DE}"/>
              </a:ext>
            </a:extLst>
          </p:cNvPr>
          <p:cNvGraphicFramePr>
            <a:graphicFrameLocks noGrp="1"/>
          </p:cNvGraphicFramePr>
          <p:nvPr>
            <p:extLst>
              <p:ext uri="{D42A27DB-BD31-4B8C-83A1-F6EECF244321}">
                <p14:modId xmlns:p14="http://schemas.microsoft.com/office/powerpoint/2010/main" val="3134997346"/>
              </p:ext>
            </p:extLst>
          </p:nvPr>
        </p:nvGraphicFramePr>
        <p:xfrm>
          <a:off x="2044700" y="2818922"/>
          <a:ext cx="8128000" cy="966724"/>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297488941"/>
                    </a:ext>
                  </a:extLst>
                </a:gridCol>
                <a:gridCol w="812800">
                  <a:extLst>
                    <a:ext uri="{9D8B030D-6E8A-4147-A177-3AD203B41FA5}">
                      <a16:colId xmlns:a16="http://schemas.microsoft.com/office/drawing/2014/main" val="998382851"/>
                    </a:ext>
                  </a:extLst>
                </a:gridCol>
                <a:gridCol w="812800">
                  <a:extLst>
                    <a:ext uri="{9D8B030D-6E8A-4147-A177-3AD203B41FA5}">
                      <a16:colId xmlns:a16="http://schemas.microsoft.com/office/drawing/2014/main" val="3231008402"/>
                    </a:ext>
                  </a:extLst>
                </a:gridCol>
                <a:gridCol w="812800">
                  <a:extLst>
                    <a:ext uri="{9D8B030D-6E8A-4147-A177-3AD203B41FA5}">
                      <a16:colId xmlns:a16="http://schemas.microsoft.com/office/drawing/2014/main" val="234008776"/>
                    </a:ext>
                  </a:extLst>
                </a:gridCol>
                <a:gridCol w="812800">
                  <a:extLst>
                    <a:ext uri="{9D8B030D-6E8A-4147-A177-3AD203B41FA5}">
                      <a16:colId xmlns:a16="http://schemas.microsoft.com/office/drawing/2014/main" val="1373286900"/>
                    </a:ext>
                  </a:extLst>
                </a:gridCol>
                <a:gridCol w="812800">
                  <a:extLst>
                    <a:ext uri="{9D8B030D-6E8A-4147-A177-3AD203B41FA5}">
                      <a16:colId xmlns:a16="http://schemas.microsoft.com/office/drawing/2014/main" val="465308655"/>
                    </a:ext>
                  </a:extLst>
                </a:gridCol>
                <a:gridCol w="812800">
                  <a:extLst>
                    <a:ext uri="{9D8B030D-6E8A-4147-A177-3AD203B41FA5}">
                      <a16:colId xmlns:a16="http://schemas.microsoft.com/office/drawing/2014/main" val="3468504012"/>
                    </a:ext>
                  </a:extLst>
                </a:gridCol>
                <a:gridCol w="812800">
                  <a:extLst>
                    <a:ext uri="{9D8B030D-6E8A-4147-A177-3AD203B41FA5}">
                      <a16:colId xmlns:a16="http://schemas.microsoft.com/office/drawing/2014/main" val="1789319156"/>
                    </a:ext>
                  </a:extLst>
                </a:gridCol>
                <a:gridCol w="812800">
                  <a:extLst>
                    <a:ext uri="{9D8B030D-6E8A-4147-A177-3AD203B41FA5}">
                      <a16:colId xmlns:a16="http://schemas.microsoft.com/office/drawing/2014/main" val="415369510"/>
                    </a:ext>
                  </a:extLst>
                </a:gridCol>
                <a:gridCol w="812800">
                  <a:extLst>
                    <a:ext uri="{9D8B030D-6E8A-4147-A177-3AD203B41FA5}">
                      <a16:colId xmlns:a16="http://schemas.microsoft.com/office/drawing/2014/main" val="1862596322"/>
                    </a:ext>
                  </a:extLst>
                </a:gridCol>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1379007"/>
                  </a:ext>
                </a:extLst>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9986725"/>
                  </a:ext>
                </a:extLst>
              </a:tr>
            </a:tbl>
          </a:graphicData>
        </a:graphic>
      </p:graphicFrame>
      <p:sp>
        <p:nvSpPr>
          <p:cNvPr id="7" name="TextBox 6">
            <a:extLst>
              <a:ext uri="{FF2B5EF4-FFF2-40B4-BE49-F238E27FC236}">
                <a16:creationId xmlns:a16="http://schemas.microsoft.com/office/drawing/2014/main" id="{36E8EAE0-E266-41DE-A6E1-313F5406C966}"/>
              </a:ext>
            </a:extLst>
          </p:cNvPr>
          <p:cNvSpPr txBox="1"/>
          <p:nvPr/>
        </p:nvSpPr>
        <p:spPr>
          <a:xfrm>
            <a:off x="1598850" y="3302284"/>
            <a:ext cx="364202"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0</a:t>
            </a:r>
          </a:p>
        </p:txBody>
      </p:sp>
      <p:sp>
        <p:nvSpPr>
          <p:cNvPr id="8" name="TextBox 7">
            <a:extLst>
              <a:ext uri="{FF2B5EF4-FFF2-40B4-BE49-F238E27FC236}">
                <a16:creationId xmlns:a16="http://schemas.microsoft.com/office/drawing/2014/main" id="{D3E13196-501F-4FCE-9A0D-99A51E4F4116}"/>
              </a:ext>
            </a:extLst>
          </p:cNvPr>
          <p:cNvSpPr txBox="1"/>
          <p:nvPr/>
        </p:nvSpPr>
        <p:spPr>
          <a:xfrm>
            <a:off x="10590467" y="3302284"/>
            <a:ext cx="723275"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745</a:t>
            </a:r>
          </a:p>
        </p:txBody>
      </p:sp>
      <p:graphicFrame>
        <p:nvGraphicFramePr>
          <p:cNvPr id="9" name="Table 9">
            <a:extLst>
              <a:ext uri="{FF2B5EF4-FFF2-40B4-BE49-F238E27FC236}">
                <a16:creationId xmlns:a16="http://schemas.microsoft.com/office/drawing/2014/main" id="{8A8DC58A-E320-41E9-8C15-8577299A039B}"/>
              </a:ext>
            </a:extLst>
          </p:cNvPr>
          <p:cNvGraphicFramePr>
            <a:graphicFrameLocks noGrp="1"/>
          </p:cNvGraphicFramePr>
          <p:nvPr>
            <p:extLst>
              <p:ext uri="{D42A27DB-BD31-4B8C-83A1-F6EECF244321}">
                <p14:modId xmlns:p14="http://schemas.microsoft.com/office/powerpoint/2010/main" val="1587063783"/>
              </p:ext>
            </p:extLst>
          </p:nvPr>
        </p:nvGraphicFramePr>
        <p:xfrm>
          <a:off x="2044700" y="3920583"/>
          <a:ext cx="8128000" cy="966724"/>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871556912"/>
                    </a:ext>
                  </a:extLst>
                </a:gridCol>
                <a:gridCol w="812800">
                  <a:extLst>
                    <a:ext uri="{9D8B030D-6E8A-4147-A177-3AD203B41FA5}">
                      <a16:colId xmlns:a16="http://schemas.microsoft.com/office/drawing/2014/main" val="533797470"/>
                    </a:ext>
                  </a:extLst>
                </a:gridCol>
                <a:gridCol w="812800">
                  <a:extLst>
                    <a:ext uri="{9D8B030D-6E8A-4147-A177-3AD203B41FA5}">
                      <a16:colId xmlns:a16="http://schemas.microsoft.com/office/drawing/2014/main" val="2803030940"/>
                    </a:ext>
                  </a:extLst>
                </a:gridCol>
                <a:gridCol w="812800">
                  <a:extLst>
                    <a:ext uri="{9D8B030D-6E8A-4147-A177-3AD203B41FA5}">
                      <a16:colId xmlns:a16="http://schemas.microsoft.com/office/drawing/2014/main" val="2054802532"/>
                    </a:ext>
                  </a:extLst>
                </a:gridCol>
                <a:gridCol w="812800">
                  <a:extLst>
                    <a:ext uri="{9D8B030D-6E8A-4147-A177-3AD203B41FA5}">
                      <a16:colId xmlns:a16="http://schemas.microsoft.com/office/drawing/2014/main" val="1708349986"/>
                    </a:ext>
                  </a:extLst>
                </a:gridCol>
                <a:gridCol w="812800">
                  <a:extLst>
                    <a:ext uri="{9D8B030D-6E8A-4147-A177-3AD203B41FA5}">
                      <a16:colId xmlns:a16="http://schemas.microsoft.com/office/drawing/2014/main" val="3884960793"/>
                    </a:ext>
                  </a:extLst>
                </a:gridCol>
                <a:gridCol w="812800">
                  <a:extLst>
                    <a:ext uri="{9D8B030D-6E8A-4147-A177-3AD203B41FA5}">
                      <a16:colId xmlns:a16="http://schemas.microsoft.com/office/drawing/2014/main" val="95431792"/>
                    </a:ext>
                  </a:extLst>
                </a:gridCol>
                <a:gridCol w="812800">
                  <a:extLst>
                    <a:ext uri="{9D8B030D-6E8A-4147-A177-3AD203B41FA5}">
                      <a16:colId xmlns:a16="http://schemas.microsoft.com/office/drawing/2014/main" val="1251293962"/>
                    </a:ext>
                  </a:extLst>
                </a:gridCol>
                <a:gridCol w="812800">
                  <a:extLst>
                    <a:ext uri="{9D8B030D-6E8A-4147-A177-3AD203B41FA5}">
                      <a16:colId xmlns:a16="http://schemas.microsoft.com/office/drawing/2014/main" val="2386199751"/>
                    </a:ext>
                  </a:extLst>
                </a:gridCol>
                <a:gridCol w="812800">
                  <a:extLst>
                    <a:ext uri="{9D8B030D-6E8A-4147-A177-3AD203B41FA5}">
                      <a16:colId xmlns:a16="http://schemas.microsoft.com/office/drawing/2014/main" val="1782937691"/>
                    </a:ext>
                  </a:extLst>
                </a:gridCol>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3631534"/>
                  </a:ext>
                </a:extLst>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5865376"/>
                  </a:ext>
                </a:extLst>
              </a:tr>
            </a:tbl>
          </a:graphicData>
        </a:graphic>
      </p:graphicFrame>
      <p:sp>
        <p:nvSpPr>
          <p:cNvPr id="11" name="TextBox 10">
            <a:extLst>
              <a:ext uri="{FF2B5EF4-FFF2-40B4-BE49-F238E27FC236}">
                <a16:creationId xmlns:a16="http://schemas.microsoft.com/office/drawing/2014/main" id="{3BC9B692-9444-4DDD-9A6F-353ED3B1039E}"/>
              </a:ext>
            </a:extLst>
          </p:cNvPr>
          <p:cNvSpPr txBox="1"/>
          <p:nvPr/>
        </p:nvSpPr>
        <p:spPr>
          <a:xfrm>
            <a:off x="1598850" y="4364087"/>
            <a:ext cx="364202"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23DE3134-5E20-4465-A8DD-CF9E39CE1A0B}"/>
              </a:ext>
            </a:extLst>
          </p:cNvPr>
          <p:cNvSpPr txBox="1"/>
          <p:nvPr/>
        </p:nvSpPr>
        <p:spPr>
          <a:xfrm>
            <a:off x="10470241" y="4361333"/>
            <a:ext cx="843501"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-745</a:t>
            </a:r>
          </a:p>
        </p:txBody>
      </p:sp>
    </p:spTree>
    <p:extLst>
      <p:ext uri="{BB962C8B-B14F-4D97-AF65-F5344CB8AC3E}">
        <p14:creationId xmlns:p14="http://schemas.microsoft.com/office/powerpoint/2010/main" val="30573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a:t>4. 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(2/2)</a:t>
            </a:r>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p:txBody>
          <a:bodyPr/>
          <a:lstStyle/>
          <a:p>
            <a:r>
              <a:rPr lang="en-US" dirty="0" err="1"/>
              <a:t>Đòi</a:t>
            </a:r>
            <a:r>
              <a:rPr lang="en-US" dirty="0"/>
              <a:t> </a:t>
            </a:r>
            <a:r>
              <a:rPr lang="en-US" dirty="0" err="1"/>
              <a:t>hỏi</a:t>
            </a:r>
            <a:r>
              <a:rPr lang="en-US" dirty="0"/>
              <a:t> 1 </a:t>
            </a:r>
            <a:r>
              <a:rPr lang="en-US" dirty="0" err="1"/>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vi-VN" dirty="0"/>
              <a:t>ư</a:t>
            </a:r>
            <a:r>
              <a:rPr lang="en-US" dirty="0"/>
              <a:t>u </a:t>
            </a:r>
            <a:r>
              <a:rPr lang="en-US" dirty="0" err="1"/>
              <a:t>việt</a:t>
            </a:r>
            <a:r>
              <a:rPr lang="en-US" dirty="0"/>
              <a:t>:</a:t>
            </a:r>
          </a:p>
          <a:p>
            <a:pPr lvl="1"/>
            <a:r>
              <a:rPr lang="en-US" dirty="0" err="1"/>
              <a:t>Chỉ</a:t>
            </a:r>
            <a:r>
              <a:rPr lang="en-US" dirty="0"/>
              <a:t> </a:t>
            </a:r>
            <a:r>
              <a:rPr lang="en-US" dirty="0" err="1"/>
              <a:t>còn</a:t>
            </a:r>
            <a:r>
              <a:rPr lang="en-US" dirty="0"/>
              <a:t> 1 </a:t>
            </a:r>
            <a:r>
              <a:rPr lang="en-US" dirty="0" err="1"/>
              <a:t>cách</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0?</a:t>
            </a:r>
          </a:p>
          <a:p>
            <a:pPr lvl="1"/>
            <a:r>
              <a:rPr lang="en-US" dirty="0" err="1"/>
              <a:t>Tính</a:t>
            </a:r>
            <a:r>
              <a:rPr lang="en-US" dirty="0"/>
              <a:t> </a:t>
            </a:r>
            <a:r>
              <a:rPr lang="en-US" dirty="0" err="1"/>
              <a:t>toán</a:t>
            </a:r>
            <a:r>
              <a:rPr lang="en-US" dirty="0"/>
              <a:t> </a:t>
            </a:r>
            <a:r>
              <a:rPr lang="en-US" dirty="0" err="1"/>
              <a:t>luôn</a:t>
            </a:r>
            <a:r>
              <a:rPr lang="en-US" dirty="0"/>
              <a:t> </a:t>
            </a:r>
            <a:r>
              <a:rPr lang="en-US" dirty="0" err="1"/>
              <a:t>trên</a:t>
            </a:r>
            <a:r>
              <a:rPr lang="en-US" dirty="0"/>
              <a:t> bit </a:t>
            </a:r>
            <a:r>
              <a:rPr lang="en-US" dirty="0" err="1"/>
              <a:t>dấu</a:t>
            </a:r>
            <a:r>
              <a:rPr lang="en-US" dirty="0"/>
              <a:t> (</a:t>
            </a:r>
            <a:r>
              <a:rPr lang="en-US" dirty="0" err="1"/>
              <a:t>gán</a:t>
            </a:r>
            <a:r>
              <a:rPr lang="en-US" dirty="0"/>
              <a:t> </a:t>
            </a:r>
            <a:r>
              <a:rPr lang="en-US" dirty="0" err="1"/>
              <a:t>trọng</a:t>
            </a:r>
            <a:r>
              <a:rPr lang="en-US" dirty="0"/>
              <a:t> </a:t>
            </a:r>
            <a:r>
              <a:rPr lang="en-US" dirty="0" err="1"/>
              <a:t>số</a:t>
            </a:r>
            <a:r>
              <a:rPr lang="en-US" dirty="0"/>
              <a:t> </a:t>
            </a:r>
            <a:r>
              <a:rPr lang="en-US" dirty="0" err="1"/>
              <a:t>cho</a:t>
            </a:r>
            <a:r>
              <a:rPr lang="en-US" dirty="0"/>
              <a:t> bit </a:t>
            </a:r>
            <a:r>
              <a:rPr lang="en-US" dirty="0" err="1"/>
              <a:t>dấu</a:t>
            </a:r>
            <a:r>
              <a:rPr lang="en-US" dirty="0"/>
              <a:t>)?</a:t>
            </a:r>
          </a:p>
          <a:p>
            <a:r>
              <a:rPr lang="en-US" dirty="0"/>
              <a:t>Ý t</a:t>
            </a:r>
            <a:r>
              <a:rPr lang="vi-VN" dirty="0"/>
              <a:t>ư</a:t>
            </a:r>
            <a:r>
              <a:rPr lang="en-US" dirty="0" err="1"/>
              <a:t>ởng</a:t>
            </a:r>
            <a:r>
              <a:rPr lang="en-US" dirty="0"/>
              <a:t>: Bit </a:t>
            </a:r>
            <a:r>
              <a:rPr lang="en-US" dirty="0" err="1"/>
              <a:t>dấu</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âm</a:t>
            </a:r>
            <a:r>
              <a:rPr lang="en-US" dirty="0"/>
              <a:t> (</a:t>
            </a:r>
            <a:r>
              <a:rPr lang="en-US" dirty="0" err="1"/>
              <a:t>Bù</a:t>
            </a:r>
            <a:r>
              <a:rPr lang="en-US" dirty="0"/>
              <a:t> 2)!</a:t>
            </a:r>
          </a:p>
          <a:p>
            <a:pPr marL="0" indent="0">
              <a:buNone/>
            </a:pPr>
            <a:endParaRPr lang="en-US" dirty="0"/>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26</a:t>
            </a:fld>
            <a:endParaRPr lang="en-US"/>
          </a:p>
        </p:txBody>
      </p:sp>
      <p:graphicFrame>
        <p:nvGraphicFramePr>
          <p:cNvPr id="5" name="Table 5">
            <a:extLst>
              <a:ext uri="{FF2B5EF4-FFF2-40B4-BE49-F238E27FC236}">
                <a16:creationId xmlns:a16="http://schemas.microsoft.com/office/drawing/2014/main" id="{F136208E-FF46-4022-AC90-D4078513CC8D}"/>
              </a:ext>
            </a:extLst>
          </p:cNvPr>
          <p:cNvGraphicFramePr>
            <a:graphicFrameLocks noGrp="1"/>
          </p:cNvGraphicFramePr>
          <p:nvPr>
            <p:extLst>
              <p:ext uri="{D42A27DB-BD31-4B8C-83A1-F6EECF244321}">
                <p14:modId xmlns:p14="http://schemas.microsoft.com/office/powerpoint/2010/main" val="4205691539"/>
              </p:ext>
            </p:extLst>
          </p:nvPr>
        </p:nvGraphicFramePr>
        <p:xfrm>
          <a:off x="2044700" y="3849232"/>
          <a:ext cx="8128000" cy="966724"/>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184495561"/>
                    </a:ext>
                  </a:extLst>
                </a:gridCol>
                <a:gridCol w="812800">
                  <a:extLst>
                    <a:ext uri="{9D8B030D-6E8A-4147-A177-3AD203B41FA5}">
                      <a16:colId xmlns:a16="http://schemas.microsoft.com/office/drawing/2014/main" val="3900640348"/>
                    </a:ext>
                  </a:extLst>
                </a:gridCol>
                <a:gridCol w="812800">
                  <a:extLst>
                    <a:ext uri="{9D8B030D-6E8A-4147-A177-3AD203B41FA5}">
                      <a16:colId xmlns:a16="http://schemas.microsoft.com/office/drawing/2014/main" val="996073955"/>
                    </a:ext>
                  </a:extLst>
                </a:gridCol>
                <a:gridCol w="812800">
                  <a:extLst>
                    <a:ext uri="{9D8B030D-6E8A-4147-A177-3AD203B41FA5}">
                      <a16:colId xmlns:a16="http://schemas.microsoft.com/office/drawing/2014/main" val="1347406474"/>
                    </a:ext>
                  </a:extLst>
                </a:gridCol>
                <a:gridCol w="812800">
                  <a:extLst>
                    <a:ext uri="{9D8B030D-6E8A-4147-A177-3AD203B41FA5}">
                      <a16:colId xmlns:a16="http://schemas.microsoft.com/office/drawing/2014/main" val="4111073963"/>
                    </a:ext>
                  </a:extLst>
                </a:gridCol>
                <a:gridCol w="812800">
                  <a:extLst>
                    <a:ext uri="{9D8B030D-6E8A-4147-A177-3AD203B41FA5}">
                      <a16:colId xmlns:a16="http://schemas.microsoft.com/office/drawing/2014/main" val="2999971115"/>
                    </a:ext>
                  </a:extLst>
                </a:gridCol>
                <a:gridCol w="812800">
                  <a:extLst>
                    <a:ext uri="{9D8B030D-6E8A-4147-A177-3AD203B41FA5}">
                      <a16:colId xmlns:a16="http://schemas.microsoft.com/office/drawing/2014/main" val="3864909050"/>
                    </a:ext>
                  </a:extLst>
                </a:gridCol>
                <a:gridCol w="812800">
                  <a:extLst>
                    <a:ext uri="{9D8B030D-6E8A-4147-A177-3AD203B41FA5}">
                      <a16:colId xmlns:a16="http://schemas.microsoft.com/office/drawing/2014/main" val="1312936520"/>
                    </a:ext>
                  </a:extLst>
                </a:gridCol>
                <a:gridCol w="812800">
                  <a:extLst>
                    <a:ext uri="{9D8B030D-6E8A-4147-A177-3AD203B41FA5}">
                      <a16:colId xmlns:a16="http://schemas.microsoft.com/office/drawing/2014/main" val="2069149271"/>
                    </a:ext>
                  </a:extLst>
                </a:gridCol>
                <a:gridCol w="812800">
                  <a:extLst>
                    <a:ext uri="{9D8B030D-6E8A-4147-A177-3AD203B41FA5}">
                      <a16:colId xmlns:a16="http://schemas.microsoft.com/office/drawing/2014/main" val="4075904428"/>
                    </a:ext>
                  </a:extLst>
                </a:gridCol>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7888945"/>
                  </a:ext>
                </a:extLst>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9483840"/>
                  </a:ext>
                </a:extLst>
              </a:tr>
            </a:tbl>
          </a:graphicData>
        </a:graphic>
      </p:graphicFrame>
      <p:graphicFrame>
        <p:nvGraphicFramePr>
          <p:cNvPr id="11" name="Table 10">
            <a:extLst>
              <a:ext uri="{FF2B5EF4-FFF2-40B4-BE49-F238E27FC236}">
                <a16:creationId xmlns:a16="http://schemas.microsoft.com/office/drawing/2014/main" id="{314B6CB6-3F25-4960-ACF3-FF7928521429}"/>
              </a:ext>
            </a:extLst>
          </p:cNvPr>
          <p:cNvGraphicFramePr>
            <a:graphicFrameLocks noGrp="1"/>
          </p:cNvGraphicFramePr>
          <p:nvPr>
            <p:extLst>
              <p:ext uri="{D42A27DB-BD31-4B8C-83A1-F6EECF244321}">
                <p14:modId xmlns:p14="http://schemas.microsoft.com/office/powerpoint/2010/main" val="4081511717"/>
              </p:ext>
            </p:extLst>
          </p:nvPr>
        </p:nvGraphicFramePr>
        <p:xfrm>
          <a:off x="1230660" y="3846692"/>
          <a:ext cx="813816" cy="969264"/>
        </p:xfrm>
        <a:graphic>
          <a:graphicData uri="http://schemas.openxmlformats.org/drawingml/2006/table">
            <a:tbl>
              <a:tblPr firstRow="1" bandRow="1">
                <a:tableStyleId>{5940675A-B579-460E-94D1-54222C63F5DA}</a:tableStyleId>
              </a:tblPr>
              <a:tblGrid>
                <a:gridCol w="813816">
                  <a:extLst>
                    <a:ext uri="{9D8B030D-6E8A-4147-A177-3AD203B41FA5}">
                      <a16:colId xmlns:a16="http://schemas.microsoft.com/office/drawing/2014/main" val="3640857343"/>
                    </a:ext>
                  </a:extLst>
                </a:gridCol>
              </a:tblGrid>
              <a:tr h="484632">
                <a:tc>
                  <a:txBody>
                    <a:bodyPr/>
                    <a:lstStyle/>
                    <a:p>
                      <a:pPr marL="0" marR="0" algn="ctr">
                        <a:lnSpc>
                          <a:spcPct val="125000"/>
                        </a:lnSpc>
                        <a:spcBef>
                          <a:spcPts val="600"/>
                        </a:spcBef>
                        <a:spcAft>
                          <a:spcPts val="0"/>
                        </a:spcAft>
                      </a:pPr>
                      <a:r>
                        <a:rPr lang="en-US" sz="2800" spc="-20" dirty="0">
                          <a:solidFill>
                            <a:srgbClr val="FF0000"/>
                          </a:solidFill>
                          <a:effectLst/>
                          <a:latin typeface="Times New Roman" panose="02020603050405020304" pitchFamily="18" charset="0"/>
                          <a:cs typeface="Times New Roman" panose="02020603050405020304" pitchFamily="18" charset="0"/>
                        </a:rPr>
                        <a:t>-2</a:t>
                      </a:r>
                      <a:r>
                        <a:rPr lang="en-US" sz="28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4214824"/>
                  </a:ext>
                </a:extLst>
              </a:tr>
              <a:tr h="484632">
                <a:tc>
                  <a:txBody>
                    <a:bodyPr/>
                    <a:lstStyle/>
                    <a:p>
                      <a:pPr marL="0" marR="0" algn="ctr">
                        <a:lnSpc>
                          <a:spcPct val="125000"/>
                        </a:lnSpc>
                        <a:spcBef>
                          <a:spcPts val="600"/>
                        </a:spcBef>
                        <a:spcAft>
                          <a:spcPts val="0"/>
                        </a:spcAft>
                      </a:pPr>
                      <a:r>
                        <a:rPr lang="en-US" sz="2800" spc="-20" dirty="0">
                          <a:solidFill>
                            <a:srgbClr val="FF0000"/>
                          </a:solidFill>
                          <a:effectLst/>
                          <a:latin typeface="Times New Roman" panose="02020603050405020304" pitchFamily="18" charset="0"/>
                          <a:cs typeface="Times New Roman" panose="02020603050405020304" pitchFamily="18" charset="0"/>
                        </a:rPr>
                        <a:t>0</a:t>
                      </a:r>
                      <a:endPar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4200026"/>
                  </a:ext>
                </a:extLst>
              </a:tr>
            </a:tbl>
          </a:graphicData>
        </a:graphic>
      </p:graphicFrame>
      <p:graphicFrame>
        <p:nvGraphicFramePr>
          <p:cNvPr id="12" name="Table 5">
            <a:extLst>
              <a:ext uri="{FF2B5EF4-FFF2-40B4-BE49-F238E27FC236}">
                <a16:creationId xmlns:a16="http://schemas.microsoft.com/office/drawing/2014/main" id="{CE63A8F5-0B53-4A73-9504-7F7BC8FA39A4}"/>
              </a:ext>
            </a:extLst>
          </p:cNvPr>
          <p:cNvGraphicFramePr>
            <a:graphicFrameLocks noGrp="1"/>
          </p:cNvGraphicFramePr>
          <p:nvPr>
            <p:extLst>
              <p:ext uri="{D42A27DB-BD31-4B8C-83A1-F6EECF244321}">
                <p14:modId xmlns:p14="http://schemas.microsoft.com/office/powerpoint/2010/main" val="2420160965"/>
              </p:ext>
            </p:extLst>
          </p:nvPr>
        </p:nvGraphicFramePr>
        <p:xfrm>
          <a:off x="2044700" y="5180446"/>
          <a:ext cx="8128000" cy="966724"/>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184495561"/>
                    </a:ext>
                  </a:extLst>
                </a:gridCol>
                <a:gridCol w="812800">
                  <a:extLst>
                    <a:ext uri="{9D8B030D-6E8A-4147-A177-3AD203B41FA5}">
                      <a16:colId xmlns:a16="http://schemas.microsoft.com/office/drawing/2014/main" val="3900640348"/>
                    </a:ext>
                  </a:extLst>
                </a:gridCol>
                <a:gridCol w="812800">
                  <a:extLst>
                    <a:ext uri="{9D8B030D-6E8A-4147-A177-3AD203B41FA5}">
                      <a16:colId xmlns:a16="http://schemas.microsoft.com/office/drawing/2014/main" val="996073955"/>
                    </a:ext>
                  </a:extLst>
                </a:gridCol>
                <a:gridCol w="812800">
                  <a:extLst>
                    <a:ext uri="{9D8B030D-6E8A-4147-A177-3AD203B41FA5}">
                      <a16:colId xmlns:a16="http://schemas.microsoft.com/office/drawing/2014/main" val="1347406474"/>
                    </a:ext>
                  </a:extLst>
                </a:gridCol>
                <a:gridCol w="812800">
                  <a:extLst>
                    <a:ext uri="{9D8B030D-6E8A-4147-A177-3AD203B41FA5}">
                      <a16:colId xmlns:a16="http://schemas.microsoft.com/office/drawing/2014/main" val="4111073963"/>
                    </a:ext>
                  </a:extLst>
                </a:gridCol>
                <a:gridCol w="812800">
                  <a:extLst>
                    <a:ext uri="{9D8B030D-6E8A-4147-A177-3AD203B41FA5}">
                      <a16:colId xmlns:a16="http://schemas.microsoft.com/office/drawing/2014/main" val="2999971115"/>
                    </a:ext>
                  </a:extLst>
                </a:gridCol>
                <a:gridCol w="812800">
                  <a:extLst>
                    <a:ext uri="{9D8B030D-6E8A-4147-A177-3AD203B41FA5}">
                      <a16:colId xmlns:a16="http://schemas.microsoft.com/office/drawing/2014/main" val="3864909050"/>
                    </a:ext>
                  </a:extLst>
                </a:gridCol>
                <a:gridCol w="812800">
                  <a:extLst>
                    <a:ext uri="{9D8B030D-6E8A-4147-A177-3AD203B41FA5}">
                      <a16:colId xmlns:a16="http://schemas.microsoft.com/office/drawing/2014/main" val="1312936520"/>
                    </a:ext>
                  </a:extLst>
                </a:gridCol>
                <a:gridCol w="812800">
                  <a:extLst>
                    <a:ext uri="{9D8B030D-6E8A-4147-A177-3AD203B41FA5}">
                      <a16:colId xmlns:a16="http://schemas.microsoft.com/office/drawing/2014/main" val="2069149271"/>
                    </a:ext>
                  </a:extLst>
                </a:gridCol>
                <a:gridCol w="812800">
                  <a:extLst>
                    <a:ext uri="{9D8B030D-6E8A-4147-A177-3AD203B41FA5}">
                      <a16:colId xmlns:a16="http://schemas.microsoft.com/office/drawing/2014/main" val="4075904428"/>
                    </a:ext>
                  </a:extLst>
                </a:gridCol>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7888945"/>
                  </a:ext>
                </a:extLst>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9483840"/>
                  </a:ext>
                </a:extLst>
              </a:tr>
            </a:tbl>
          </a:graphicData>
        </a:graphic>
      </p:graphicFrame>
      <p:graphicFrame>
        <p:nvGraphicFramePr>
          <p:cNvPr id="13" name="Table 12">
            <a:extLst>
              <a:ext uri="{FF2B5EF4-FFF2-40B4-BE49-F238E27FC236}">
                <a16:creationId xmlns:a16="http://schemas.microsoft.com/office/drawing/2014/main" id="{77216D24-AFC2-4234-A38D-63686FDC66E6}"/>
              </a:ext>
            </a:extLst>
          </p:cNvPr>
          <p:cNvGraphicFramePr>
            <a:graphicFrameLocks noGrp="1"/>
          </p:cNvGraphicFramePr>
          <p:nvPr>
            <p:extLst>
              <p:ext uri="{D42A27DB-BD31-4B8C-83A1-F6EECF244321}">
                <p14:modId xmlns:p14="http://schemas.microsoft.com/office/powerpoint/2010/main" val="4040480259"/>
              </p:ext>
            </p:extLst>
          </p:nvPr>
        </p:nvGraphicFramePr>
        <p:xfrm>
          <a:off x="1230660" y="5177906"/>
          <a:ext cx="813816" cy="969264"/>
        </p:xfrm>
        <a:graphic>
          <a:graphicData uri="http://schemas.openxmlformats.org/drawingml/2006/table">
            <a:tbl>
              <a:tblPr firstRow="1" bandRow="1">
                <a:tableStyleId>{5940675A-B579-460E-94D1-54222C63F5DA}</a:tableStyleId>
              </a:tblPr>
              <a:tblGrid>
                <a:gridCol w="813816">
                  <a:extLst>
                    <a:ext uri="{9D8B030D-6E8A-4147-A177-3AD203B41FA5}">
                      <a16:colId xmlns:a16="http://schemas.microsoft.com/office/drawing/2014/main" val="3640857343"/>
                    </a:ext>
                  </a:extLst>
                </a:gridCol>
              </a:tblGrid>
              <a:tr h="484632">
                <a:tc>
                  <a:txBody>
                    <a:bodyPr/>
                    <a:lstStyle/>
                    <a:p>
                      <a:pPr marL="0" marR="0" algn="ctr">
                        <a:lnSpc>
                          <a:spcPct val="125000"/>
                        </a:lnSpc>
                        <a:spcBef>
                          <a:spcPts val="600"/>
                        </a:spcBef>
                        <a:spcAft>
                          <a:spcPts val="0"/>
                        </a:spcAft>
                      </a:pPr>
                      <a:r>
                        <a:rPr lang="en-US" sz="2800" spc="-20" dirty="0">
                          <a:solidFill>
                            <a:srgbClr val="FF0000"/>
                          </a:solidFill>
                          <a:effectLst/>
                          <a:latin typeface="Times New Roman" panose="02020603050405020304" pitchFamily="18" charset="0"/>
                          <a:cs typeface="Times New Roman" panose="02020603050405020304" pitchFamily="18" charset="0"/>
                        </a:rPr>
                        <a:t>-2</a:t>
                      </a:r>
                      <a:r>
                        <a:rPr lang="en-US" sz="28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8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4214824"/>
                  </a:ext>
                </a:extLst>
              </a:tr>
              <a:tr h="484632">
                <a:tc>
                  <a:txBody>
                    <a:bodyPr/>
                    <a:lstStyle/>
                    <a:p>
                      <a:pPr marL="0" marR="0" algn="ctr">
                        <a:lnSpc>
                          <a:spcPct val="125000"/>
                        </a:lnSpc>
                        <a:spcBef>
                          <a:spcPts val="600"/>
                        </a:spcBef>
                        <a:spcAft>
                          <a:spcPts val="0"/>
                        </a:spcAft>
                      </a:pPr>
                      <a:r>
                        <a:rPr lang="en-US" sz="2800" spc="-2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4200026"/>
                  </a:ext>
                </a:extLst>
              </a:tr>
            </a:tbl>
          </a:graphicData>
        </a:graphic>
      </p:graphicFrame>
      <p:sp>
        <p:nvSpPr>
          <p:cNvPr id="14" name="TextBox 13">
            <a:extLst>
              <a:ext uri="{FF2B5EF4-FFF2-40B4-BE49-F238E27FC236}">
                <a16:creationId xmlns:a16="http://schemas.microsoft.com/office/drawing/2014/main" id="{FF75BC98-09FE-4821-841E-F3B7EE1EB167}"/>
              </a:ext>
            </a:extLst>
          </p:cNvPr>
          <p:cNvSpPr txBox="1"/>
          <p:nvPr/>
        </p:nvSpPr>
        <p:spPr>
          <a:xfrm>
            <a:off x="10659813" y="4292736"/>
            <a:ext cx="723275"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745</a:t>
            </a:r>
          </a:p>
        </p:txBody>
      </p:sp>
      <p:sp>
        <p:nvSpPr>
          <p:cNvPr id="15" name="TextBox 14">
            <a:extLst>
              <a:ext uri="{FF2B5EF4-FFF2-40B4-BE49-F238E27FC236}">
                <a16:creationId xmlns:a16="http://schemas.microsoft.com/office/drawing/2014/main" id="{94361D3E-3807-421E-871C-AE2EB51665E4}"/>
              </a:ext>
            </a:extLst>
          </p:cNvPr>
          <p:cNvSpPr txBox="1"/>
          <p:nvPr/>
        </p:nvSpPr>
        <p:spPr>
          <a:xfrm>
            <a:off x="10599701" y="5580492"/>
            <a:ext cx="843501"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-279</a:t>
            </a:r>
          </a:p>
        </p:txBody>
      </p:sp>
      <p:graphicFrame>
        <p:nvGraphicFramePr>
          <p:cNvPr id="16" name="Table 5">
            <a:extLst>
              <a:ext uri="{FF2B5EF4-FFF2-40B4-BE49-F238E27FC236}">
                <a16:creationId xmlns:a16="http://schemas.microsoft.com/office/drawing/2014/main" id="{B2C0FD61-A7CE-4654-9BB6-002A69FB50C7}"/>
              </a:ext>
            </a:extLst>
          </p:cNvPr>
          <p:cNvGraphicFramePr>
            <a:graphicFrameLocks noGrp="1"/>
          </p:cNvGraphicFramePr>
          <p:nvPr>
            <p:extLst>
              <p:ext uri="{D42A27DB-BD31-4B8C-83A1-F6EECF244321}">
                <p14:modId xmlns:p14="http://schemas.microsoft.com/office/powerpoint/2010/main" val="3688454920"/>
              </p:ext>
            </p:extLst>
          </p:nvPr>
        </p:nvGraphicFramePr>
        <p:xfrm>
          <a:off x="2044700" y="5177906"/>
          <a:ext cx="8128000" cy="966724"/>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184495561"/>
                    </a:ext>
                  </a:extLst>
                </a:gridCol>
                <a:gridCol w="812800">
                  <a:extLst>
                    <a:ext uri="{9D8B030D-6E8A-4147-A177-3AD203B41FA5}">
                      <a16:colId xmlns:a16="http://schemas.microsoft.com/office/drawing/2014/main" val="3900640348"/>
                    </a:ext>
                  </a:extLst>
                </a:gridCol>
                <a:gridCol w="812800">
                  <a:extLst>
                    <a:ext uri="{9D8B030D-6E8A-4147-A177-3AD203B41FA5}">
                      <a16:colId xmlns:a16="http://schemas.microsoft.com/office/drawing/2014/main" val="996073955"/>
                    </a:ext>
                  </a:extLst>
                </a:gridCol>
                <a:gridCol w="812800">
                  <a:extLst>
                    <a:ext uri="{9D8B030D-6E8A-4147-A177-3AD203B41FA5}">
                      <a16:colId xmlns:a16="http://schemas.microsoft.com/office/drawing/2014/main" val="1347406474"/>
                    </a:ext>
                  </a:extLst>
                </a:gridCol>
                <a:gridCol w="812800">
                  <a:extLst>
                    <a:ext uri="{9D8B030D-6E8A-4147-A177-3AD203B41FA5}">
                      <a16:colId xmlns:a16="http://schemas.microsoft.com/office/drawing/2014/main" val="4111073963"/>
                    </a:ext>
                  </a:extLst>
                </a:gridCol>
                <a:gridCol w="812800">
                  <a:extLst>
                    <a:ext uri="{9D8B030D-6E8A-4147-A177-3AD203B41FA5}">
                      <a16:colId xmlns:a16="http://schemas.microsoft.com/office/drawing/2014/main" val="2999971115"/>
                    </a:ext>
                  </a:extLst>
                </a:gridCol>
                <a:gridCol w="812800">
                  <a:extLst>
                    <a:ext uri="{9D8B030D-6E8A-4147-A177-3AD203B41FA5}">
                      <a16:colId xmlns:a16="http://schemas.microsoft.com/office/drawing/2014/main" val="3864909050"/>
                    </a:ext>
                  </a:extLst>
                </a:gridCol>
                <a:gridCol w="812800">
                  <a:extLst>
                    <a:ext uri="{9D8B030D-6E8A-4147-A177-3AD203B41FA5}">
                      <a16:colId xmlns:a16="http://schemas.microsoft.com/office/drawing/2014/main" val="1312936520"/>
                    </a:ext>
                  </a:extLst>
                </a:gridCol>
                <a:gridCol w="812800">
                  <a:extLst>
                    <a:ext uri="{9D8B030D-6E8A-4147-A177-3AD203B41FA5}">
                      <a16:colId xmlns:a16="http://schemas.microsoft.com/office/drawing/2014/main" val="2069149271"/>
                    </a:ext>
                  </a:extLst>
                </a:gridCol>
                <a:gridCol w="812800">
                  <a:extLst>
                    <a:ext uri="{9D8B030D-6E8A-4147-A177-3AD203B41FA5}">
                      <a16:colId xmlns:a16="http://schemas.microsoft.com/office/drawing/2014/main" val="4075904428"/>
                    </a:ext>
                  </a:extLst>
                </a:gridCol>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7888945"/>
                  </a:ext>
                </a:extLst>
              </a:tr>
              <a:tr h="370840">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9483840"/>
                  </a:ext>
                </a:extLst>
              </a:tr>
            </a:tbl>
          </a:graphicData>
        </a:graphic>
      </p:graphicFrame>
      <p:graphicFrame>
        <p:nvGraphicFramePr>
          <p:cNvPr id="17" name="Table 17">
            <a:extLst>
              <a:ext uri="{FF2B5EF4-FFF2-40B4-BE49-F238E27FC236}">
                <a16:creationId xmlns:a16="http://schemas.microsoft.com/office/drawing/2014/main" id="{2D768F48-5183-4029-82D5-A335B8A21EB4}"/>
              </a:ext>
            </a:extLst>
          </p:cNvPr>
          <p:cNvGraphicFramePr>
            <a:graphicFrameLocks noGrp="1"/>
          </p:cNvGraphicFramePr>
          <p:nvPr>
            <p:extLst>
              <p:ext uri="{D42A27DB-BD31-4B8C-83A1-F6EECF244321}">
                <p14:modId xmlns:p14="http://schemas.microsoft.com/office/powerpoint/2010/main" val="578533217"/>
              </p:ext>
            </p:extLst>
          </p:nvPr>
        </p:nvGraphicFramePr>
        <p:xfrm>
          <a:off x="2044700" y="5661268"/>
          <a:ext cx="8128000" cy="483362"/>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68498918"/>
                    </a:ext>
                  </a:extLst>
                </a:gridCol>
                <a:gridCol w="812800">
                  <a:extLst>
                    <a:ext uri="{9D8B030D-6E8A-4147-A177-3AD203B41FA5}">
                      <a16:colId xmlns:a16="http://schemas.microsoft.com/office/drawing/2014/main" val="2865158272"/>
                    </a:ext>
                  </a:extLst>
                </a:gridCol>
                <a:gridCol w="812800">
                  <a:extLst>
                    <a:ext uri="{9D8B030D-6E8A-4147-A177-3AD203B41FA5}">
                      <a16:colId xmlns:a16="http://schemas.microsoft.com/office/drawing/2014/main" val="1893637444"/>
                    </a:ext>
                  </a:extLst>
                </a:gridCol>
                <a:gridCol w="812800">
                  <a:extLst>
                    <a:ext uri="{9D8B030D-6E8A-4147-A177-3AD203B41FA5}">
                      <a16:colId xmlns:a16="http://schemas.microsoft.com/office/drawing/2014/main" val="3248988370"/>
                    </a:ext>
                  </a:extLst>
                </a:gridCol>
                <a:gridCol w="812800">
                  <a:extLst>
                    <a:ext uri="{9D8B030D-6E8A-4147-A177-3AD203B41FA5}">
                      <a16:colId xmlns:a16="http://schemas.microsoft.com/office/drawing/2014/main" val="3565350887"/>
                    </a:ext>
                  </a:extLst>
                </a:gridCol>
                <a:gridCol w="812800">
                  <a:extLst>
                    <a:ext uri="{9D8B030D-6E8A-4147-A177-3AD203B41FA5}">
                      <a16:colId xmlns:a16="http://schemas.microsoft.com/office/drawing/2014/main" val="1930937949"/>
                    </a:ext>
                  </a:extLst>
                </a:gridCol>
                <a:gridCol w="812800">
                  <a:extLst>
                    <a:ext uri="{9D8B030D-6E8A-4147-A177-3AD203B41FA5}">
                      <a16:colId xmlns:a16="http://schemas.microsoft.com/office/drawing/2014/main" val="2813336432"/>
                    </a:ext>
                  </a:extLst>
                </a:gridCol>
                <a:gridCol w="812800">
                  <a:extLst>
                    <a:ext uri="{9D8B030D-6E8A-4147-A177-3AD203B41FA5}">
                      <a16:colId xmlns:a16="http://schemas.microsoft.com/office/drawing/2014/main" val="2237656212"/>
                    </a:ext>
                  </a:extLst>
                </a:gridCol>
                <a:gridCol w="812800">
                  <a:extLst>
                    <a:ext uri="{9D8B030D-6E8A-4147-A177-3AD203B41FA5}">
                      <a16:colId xmlns:a16="http://schemas.microsoft.com/office/drawing/2014/main" val="427123890"/>
                    </a:ext>
                  </a:extLst>
                </a:gridCol>
                <a:gridCol w="812800">
                  <a:extLst>
                    <a:ext uri="{9D8B030D-6E8A-4147-A177-3AD203B41FA5}">
                      <a16:colId xmlns:a16="http://schemas.microsoft.com/office/drawing/2014/main" val="247025992"/>
                    </a:ext>
                  </a:extLst>
                </a:gridCol>
              </a:tblGrid>
              <a:tr h="370840">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2333599507"/>
                  </a:ext>
                </a:extLst>
              </a:tr>
            </a:tbl>
          </a:graphicData>
        </a:graphic>
      </p:graphicFrame>
      <p:sp>
        <p:nvSpPr>
          <p:cNvPr id="19" name="TextBox 18">
            <a:extLst>
              <a:ext uri="{FF2B5EF4-FFF2-40B4-BE49-F238E27FC236}">
                <a16:creationId xmlns:a16="http://schemas.microsoft.com/office/drawing/2014/main" id="{62E91C1F-84B0-4726-B786-B17F44E13EA1}"/>
              </a:ext>
            </a:extLst>
          </p:cNvPr>
          <p:cNvSpPr txBox="1"/>
          <p:nvPr/>
        </p:nvSpPr>
        <p:spPr>
          <a:xfrm>
            <a:off x="10599699" y="5580492"/>
            <a:ext cx="843501"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-745</a:t>
            </a:r>
          </a:p>
        </p:txBody>
      </p:sp>
    </p:spTree>
    <p:extLst>
      <p:ext uri="{BB962C8B-B14F-4D97-AF65-F5344CB8AC3E}">
        <p14:creationId xmlns:p14="http://schemas.microsoft.com/office/powerpoint/2010/main" val="376011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12"/>
                                        </p:tgtEl>
                                        <p:attrNameLst>
                                          <p:attrName>ppt_x</p:attrName>
                                        </p:attrNameLst>
                                      </p:cBhvr>
                                      <p:tavLst>
                                        <p:tav tm="0">
                                          <p:val>
                                            <p:strVal val="ppt_x"/>
                                          </p:val>
                                        </p:tav>
                                        <p:tav tm="100000">
                                          <p:val>
                                            <p:strVal val="ppt_x"/>
                                          </p:val>
                                        </p:tav>
                                      </p:tavLst>
                                    </p:anim>
                                    <p:anim calcmode="lin" valueType="num">
                                      <p:cBhvr additive="base">
                                        <p:cTn id="45" dur="500"/>
                                        <p:tgtEl>
                                          <p:spTgt spid="12"/>
                                        </p:tgtEl>
                                        <p:attrNameLst>
                                          <p:attrName>ppt_y</p:attrName>
                                        </p:attrNameLst>
                                      </p:cBhvr>
                                      <p:tavLst>
                                        <p:tav tm="0">
                                          <p:val>
                                            <p:strVal val="ppt_y"/>
                                          </p:val>
                                        </p:tav>
                                        <p:tav tm="100000">
                                          <p:val>
                                            <p:strVal val="1+ppt_h/2"/>
                                          </p:val>
                                        </p:tav>
                                      </p:tavLst>
                                    </p:anim>
                                    <p:set>
                                      <p:cBhvr>
                                        <p:cTn id="46" dur="1" fill="hold">
                                          <p:stCondLst>
                                            <p:cond delay="4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15"/>
                                        </p:tgtEl>
                                        <p:attrNameLst>
                                          <p:attrName>ppt_x</p:attrName>
                                        </p:attrNameLst>
                                      </p:cBhvr>
                                      <p:tavLst>
                                        <p:tav tm="0">
                                          <p:val>
                                            <p:strVal val="ppt_x"/>
                                          </p:val>
                                        </p:tav>
                                        <p:tav tm="100000">
                                          <p:val>
                                            <p:strVal val="ppt_x"/>
                                          </p:val>
                                        </p:tav>
                                      </p:tavLst>
                                    </p:anim>
                                    <p:anim calcmode="lin" valueType="num">
                                      <p:cBhvr additive="base">
                                        <p:cTn id="63" dur="500"/>
                                        <p:tgtEl>
                                          <p:spTgt spid="15"/>
                                        </p:tgtEl>
                                        <p:attrNameLst>
                                          <p:attrName>ppt_y</p:attrName>
                                        </p:attrNameLst>
                                      </p:cBhvr>
                                      <p:tavLst>
                                        <p:tav tm="0">
                                          <p:val>
                                            <p:strVal val="ppt_y"/>
                                          </p:val>
                                        </p:tav>
                                        <p:tav tm="100000">
                                          <p:val>
                                            <p:strVal val="1+ppt_h/2"/>
                                          </p:val>
                                        </p:tav>
                                      </p:tavLst>
                                    </p:anim>
                                    <p:set>
                                      <p:cBhvr>
                                        <p:cTn id="64" dur="1" fill="hold">
                                          <p:stCondLst>
                                            <p:cond delay="499"/>
                                          </p:stCondLst>
                                        </p:cTn>
                                        <p:tgtEl>
                                          <p:spTgt spid="1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111C-6704-4749-A21C-CA29FE73EE3A}"/>
              </a:ext>
            </a:extLst>
          </p:cNvPr>
          <p:cNvSpPr>
            <a:spLocks noGrp="1"/>
          </p:cNvSpPr>
          <p:nvPr>
            <p:ph type="title"/>
          </p:nvPr>
        </p:nvSpPr>
        <p:spPr/>
        <p:txBody>
          <a:bodyPr/>
          <a:lstStyle/>
          <a:p>
            <a:r>
              <a:rPr lang="vi-VN" dirty="0"/>
              <a:t>Quiz 5 – Biểu diễn bù 2</a:t>
            </a:r>
            <a:endParaRPr lang="en-US" dirty="0"/>
          </a:p>
        </p:txBody>
      </p:sp>
      <p:sp>
        <p:nvSpPr>
          <p:cNvPr id="3" name="Content Placeholder 2">
            <a:extLst>
              <a:ext uri="{FF2B5EF4-FFF2-40B4-BE49-F238E27FC236}">
                <a16:creationId xmlns:a16="http://schemas.microsoft.com/office/drawing/2014/main" id="{B5BA3D65-A7B3-4E97-AAB8-9B2753B4FA37}"/>
              </a:ext>
            </a:extLst>
          </p:cNvPr>
          <p:cNvSpPr>
            <a:spLocks noGrp="1"/>
          </p:cNvSpPr>
          <p:nvPr>
            <p:ph idx="1"/>
          </p:nvPr>
        </p:nvSpPr>
        <p:spPr/>
        <p:txBody>
          <a:bodyPr/>
          <a:lstStyle/>
          <a:p>
            <a:r>
              <a:rPr lang="vi-VN" dirty="0"/>
              <a:t>Biểu diễn dạng bù 2 với 8 bit các giá trị sau:</a:t>
            </a:r>
          </a:p>
          <a:p>
            <a:pPr lvl="1"/>
            <a:r>
              <a:rPr lang="vi-VN" dirty="0"/>
              <a:t>-23</a:t>
            </a:r>
          </a:p>
          <a:p>
            <a:pPr lvl="1"/>
            <a:r>
              <a:rPr lang="vi-VN" dirty="0"/>
              <a:t>49</a:t>
            </a:r>
          </a:p>
          <a:p>
            <a:pPr lvl="1"/>
            <a:r>
              <a:rPr lang="vi-VN" dirty="0"/>
              <a:t>125</a:t>
            </a:r>
          </a:p>
          <a:p>
            <a:pPr lvl="1"/>
            <a:r>
              <a:rPr lang="vi-VN" dirty="0"/>
              <a:t>-128</a:t>
            </a:r>
          </a:p>
          <a:p>
            <a:pPr lvl="1"/>
            <a:r>
              <a:rPr lang="vi-VN" dirty="0"/>
              <a:t>0</a:t>
            </a:r>
          </a:p>
          <a:p>
            <a:pPr lvl="1"/>
            <a:r>
              <a:rPr lang="vi-VN" dirty="0"/>
              <a:t>1</a:t>
            </a:r>
          </a:p>
          <a:p>
            <a:pPr lvl="1"/>
            <a:r>
              <a:rPr lang="vi-VN" dirty="0"/>
              <a:t>-1</a:t>
            </a:r>
          </a:p>
          <a:p>
            <a:pPr lvl="1"/>
            <a:r>
              <a:rPr lang="vi-VN" dirty="0"/>
              <a:t>-69</a:t>
            </a:r>
            <a:endParaRPr lang="en-US" dirty="0"/>
          </a:p>
        </p:txBody>
      </p:sp>
      <p:sp>
        <p:nvSpPr>
          <p:cNvPr id="4" name="Slide Number Placeholder 3">
            <a:extLst>
              <a:ext uri="{FF2B5EF4-FFF2-40B4-BE49-F238E27FC236}">
                <a16:creationId xmlns:a16="http://schemas.microsoft.com/office/drawing/2014/main" id="{A7D3A0ED-C6E6-4FDC-8AF8-B4EDCB1EFC2C}"/>
              </a:ext>
            </a:extLst>
          </p:cNvPr>
          <p:cNvSpPr>
            <a:spLocks noGrp="1"/>
          </p:cNvSpPr>
          <p:nvPr>
            <p:ph type="sldNum" sz="quarter" idx="12"/>
          </p:nvPr>
        </p:nvSpPr>
        <p:spPr/>
        <p:txBody>
          <a:bodyPr/>
          <a:lstStyle/>
          <a:p>
            <a:fld id="{3C3C09BB-C7E7-4454-851F-EF8D770487CA}" type="slidenum">
              <a:rPr lang="en-US" smtClean="0"/>
              <a:pPr/>
              <a:t>27</a:t>
            </a:fld>
            <a:endParaRPr lang="en-US"/>
          </a:p>
        </p:txBody>
      </p:sp>
    </p:spTree>
    <p:extLst>
      <p:ext uri="{BB962C8B-B14F-4D97-AF65-F5344CB8AC3E}">
        <p14:creationId xmlns:p14="http://schemas.microsoft.com/office/powerpoint/2010/main" val="75787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B2A5ECF2-4E5D-4D49-9705-CAA4183D7AEF}"/>
              </a:ext>
            </a:extLst>
          </p:cNvPr>
          <p:cNvSpPr>
            <a:spLocks noGrp="1"/>
          </p:cNvSpPr>
          <p:nvPr>
            <p:ph type="dt" sz="half" idx="10"/>
          </p:nvPr>
        </p:nvSpPr>
        <p:spPr/>
        <p:txBody>
          <a:bodyPr/>
          <a:lstStyle/>
          <a:p>
            <a:r>
              <a:rPr lang="en-US"/>
              <a:t>18/09/2014</a:t>
            </a:r>
          </a:p>
        </p:txBody>
      </p:sp>
      <p:sp>
        <p:nvSpPr>
          <p:cNvPr id="3" name="Chỗ dành sẵn cho Số hiệu Bản chiếu 2">
            <a:extLst>
              <a:ext uri="{FF2B5EF4-FFF2-40B4-BE49-F238E27FC236}">
                <a16:creationId xmlns:a16="http://schemas.microsoft.com/office/drawing/2014/main" id="{F9D97FE5-3FB6-4EE1-9FDC-6F7A8B4E5BD3}"/>
              </a:ext>
            </a:extLst>
          </p:cNvPr>
          <p:cNvSpPr>
            <a:spLocks noGrp="1"/>
          </p:cNvSpPr>
          <p:nvPr>
            <p:ph type="sldNum" sz="quarter" idx="12"/>
          </p:nvPr>
        </p:nvSpPr>
        <p:spPr/>
        <p:txBody>
          <a:bodyPr/>
          <a:lstStyle/>
          <a:p>
            <a:fld id="{3C3C09BB-C7E7-4454-851F-EF8D770487CA}" type="slidenum">
              <a:rPr lang="en-US" smtClean="0"/>
              <a:t>28</a:t>
            </a:fld>
            <a:endParaRPr lang="en-US"/>
          </a:p>
        </p:txBody>
      </p:sp>
      <p:sp>
        <p:nvSpPr>
          <p:cNvPr id="6" name="Hộp Văn bản 5">
            <a:extLst>
              <a:ext uri="{FF2B5EF4-FFF2-40B4-BE49-F238E27FC236}">
                <a16:creationId xmlns:a16="http://schemas.microsoft.com/office/drawing/2014/main" id="{9612AF94-E062-4CFB-8946-7118788C485A}"/>
              </a:ext>
            </a:extLst>
          </p:cNvPr>
          <p:cNvSpPr txBox="1"/>
          <p:nvPr/>
        </p:nvSpPr>
        <p:spPr>
          <a:xfrm>
            <a:off x="248250" y="136525"/>
            <a:ext cx="5078083" cy="707886"/>
          </a:xfrm>
          <a:prstGeom prst="rect">
            <a:avLst/>
          </a:prstGeom>
          <a:noFill/>
        </p:spPr>
        <p:txBody>
          <a:bodyPr wrap="square" rtlCol="0">
            <a:spAutoFit/>
          </a:bodyPr>
          <a:lstStyle/>
          <a:p>
            <a:r>
              <a:rPr lang="en-US" sz="2200" b="1" dirty="0" err="1">
                <a:latin typeface="Times New Roman" panose="02020603050405020304" pitchFamily="18" charset="0"/>
                <a:cs typeface="Times New Roman" panose="02020603050405020304" pitchFamily="18" charset="0"/>
              </a:rPr>
              <a:t>Bài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tập</a:t>
            </a:r>
            <a:endParaRPr lang="en-US" sz="2200"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endParaRPr lang="en-US" dirty="0">
              <a:latin typeface="Times New Roman" panose="02020603050405020304" pitchFamily="18" charset="0"/>
              <a:cs typeface="Times New Roman" panose="02020603050405020304" pitchFamily="18" charset="0"/>
            </a:endParaRPr>
          </a:p>
        </p:txBody>
      </p:sp>
      <p:graphicFrame>
        <p:nvGraphicFramePr>
          <p:cNvPr id="7" name="Bảng 7">
            <a:extLst>
              <a:ext uri="{FF2B5EF4-FFF2-40B4-BE49-F238E27FC236}">
                <a16:creationId xmlns:a16="http://schemas.microsoft.com/office/drawing/2014/main" id="{EA8A8018-0201-4872-B0CE-7B4F7F7FC429}"/>
              </a:ext>
            </a:extLst>
          </p:cNvPr>
          <p:cNvGraphicFramePr>
            <a:graphicFrameLocks noGrp="1"/>
          </p:cNvGraphicFramePr>
          <p:nvPr>
            <p:extLst>
              <p:ext uri="{D42A27DB-BD31-4B8C-83A1-F6EECF244321}">
                <p14:modId xmlns:p14="http://schemas.microsoft.com/office/powerpoint/2010/main" val="1150368967"/>
              </p:ext>
            </p:extLst>
          </p:nvPr>
        </p:nvGraphicFramePr>
        <p:xfrm>
          <a:off x="7562970" y="897673"/>
          <a:ext cx="2419230" cy="2585324"/>
        </p:xfrm>
        <a:graphic>
          <a:graphicData uri="http://schemas.openxmlformats.org/drawingml/2006/table">
            <a:tbl>
              <a:tblPr firstRow="1" bandRow="1">
                <a:tableStyleId>{5C22544A-7EE6-4342-B048-85BDC9FD1C3A}</a:tableStyleId>
              </a:tblPr>
              <a:tblGrid>
                <a:gridCol w="1209615">
                  <a:extLst>
                    <a:ext uri="{9D8B030D-6E8A-4147-A177-3AD203B41FA5}">
                      <a16:colId xmlns:a16="http://schemas.microsoft.com/office/drawing/2014/main" val="2867147593"/>
                    </a:ext>
                  </a:extLst>
                </a:gridCol>
                <a:gridCol w="1209615">
                  <a:extLst>
                    <a:ext uri="{9D8B030D-6E8A-4147-A177-3AD203B41FA5}">
                      <a16:colId xmlns:a16="http://schemas.microsoft.com/office/drawing/2014/main" val="424204078"/>
                    </a:ext>
                  </a:extLst>
                </a:gridCol>
              </a:tblGrid>
              <a:tr h="369332">
                <a:tc>
                  <a:txBody>
                    <a:bodyPr/>
                    <a:lstStyle/>
                    <a:p>
                      <a:r>
                        <a:rPr lang="en-US" dirty="0" err="1"/>
                        <a:t>Thập</a:t>
                      </a:r>
                      <a:r>
                        <a:rPr lang="en-US" dirty="0"/>
                        <a:t> </a:t>
                      </a:r>
                      <a:r>
                        <a:rPr lang="en-US" dirty="0" err="1"/>
                        <a:t>phân</a:t>
                      </a:r>
                      <a:endParaRPr lang="en-US" dirty="0"/>
                    </a:p>
                  </a:txBody>
                  <a:tcPr/>
                </a:tc>
                <a:tc>
                  <a:txBody>
                    <a:bodyPr/>
                    <a:lstStyle/>
                    <a:p>
                      <a:r>
                        <a:rPr lang="en-US" dirty="0" err="1"/>
                        <a:t>Nhị</a:t>
                      </a:r>
                      <a:r>
                        <a:rPr lang="en-US" dirty="0"/>
                        <a:t> </a:t>
                      </a:r>
                      <a:r>
                        <a:rPr lang="en-US" dirty="0" err="1"/>
                        <a:t>phân</a:t>
                      </a:r>
                      <a:endParaRPr lang="en-US" dirty="0"/>
                    </a:p>
                  </a:txBody>
                  <a:tcPr/>
                </a:tc>
                <a:extLst>
                  <a:ext uri="{0D108BD9-81ED-4DB2-BD59-A6C34878D82A}">
                    <a16:rowId xmlns:a16="http://schemas.microsoft.com/office/drawing/2014/main" val="2038309788"/>
                  </a:ext>
                </a:extLst>
              </a:tr>
              <a:tr h="369332">
                <a:tc>
                  <a:txBody>
                    <a:bodyPr/>
                    <a:lstStyle/>
                    <a:p>
                      <a:r>
                        <a:rPr lang="en-US" dirty="0"/>
                        <a:t>0</a:t>
                      </a:r>
                    </a:p>
                  </a:txBody>
                  <a:tcPr/>
                </a:tc>
                <a:tc>
                  <a:txBody>
                    <a:bodyPr/>
                    <a:lstStyle/>
                    <a:p>
                      <a:endParaRPr lang="en-US"/>
                    </a:p>
                  </a:txBody>
                  <a:tcPr/>
                </a:tc>
                <a:extLst>
                  <a:ext uri="{0D108BD9-81ED-4DB2-BD59-A6C34878D82A}">
                    <a16:rowId xmlns:a16="http://schemas.microsoft.com/office/drawing/2014/main" val="700931232"/>
                  </a:ext>
                </a:extLst>
              </a:tr>
              <a:tr h="369332">
                <a:tc>
                  <a:txBody>
                    <a:bodyPr/>
                    <a:lstStyle/>
                    <a:p>
                      <a:r>
                        <a:rPr lang="en-US" dirty="0"/>
                        <a:t>1</a:t>
                      </a:r>
                    </a:p>
                  </a:txBody>
                  <a:tcPr/>
                </a:tc>
                <a:tc>
                  <a:txBody>
                    <a:bodyPr/>
                    <a:lstStyle/>
                    <a:p>
                      <a:endParaRPr lang="en-US"/>
                    </a:p>
                  </a:txBody>
                  <a:tcPr/>
                </a:tc>
                <a:extLst>
                  <a:ext uri="{0D108BD9-81ED-4DB2-BD59-A6C34878D82A}">
                    <a16:rowId xmlns:a16="http://schemas.microsoft.com/office/drawing/2014/main" val="479370844"/>
                  </a:ext>
                </a:extLst>
              </a:tr>
              <a:tr h="369332">
                <a:tc>
                  <a:txBody>
                    <a:bodyPr/>
                    <a:lstStyle/>
                    <a:p>
                      <a:r>
                        <a:rPr lang="en-US" dirty="0"/>
                        <a:t>10</a:t>
                      </a:r>
                    </a:p>
                  </a:txBody>
                  <a:tcPr/>
                </a:tc>
                <a:tc>
                  <a:txBody>
                    <a:bodyPr/>
                    <a:lstStyle/>
                    <a:p>
                      <a:endParaRPr lang="en-US"/>
                    </a:p>
                  </a:txBody>
                  <a:tcPr/>
                </a:tc>
                <a:extLst>
                  <a:ext uri="{0D108BD9-81ED-4DB2-BD59-A6C34878D82A}">
                    <a16:rowId xmlns:a16="http://schemas.microsoft.com/office/drawing/2014/main" val="436595175"/>
                  </a:ext>
                </a:extLst>
              </a:tr>
              <a:tr h="369332">
                <a:tc>
                  <a:txBody>
                    <a:bodyPr/>
                    <a:lstStyle/>
                    <a:p>
                      <a:r>
                        <a:rPr lang="en-US" dirty="0"/>
                        <a:t>34</a:t>
                      </a:r>
                    </a:p>
                  </a:txBody>
                  <a:tcPr/>
                </a:tc>
                <a:tc>
                  <a:txBody>
                    <a:bodyPr/>
                    <a:lstStyle/>
                    <a:p>
                      <a:endParaRPr lang="en-US"/>
                    </a:p>
                  </a:txBody>
                  <a:tcPr/>
                </a:tc>
                <a:extLst>
                  <a:ext uri="{0D108BD9-81ED-4DB2-BD59-A6C34878D82A}">
                    <a16:rowId xmlns:a16="http://schemas.microsoft.com/office/drawing/2014/main" val="1889449693"/>
                  </a:ext>
                </a:extLst>
              </a:tr>
              <a:tr h="369332">
                <a:tc>
                  <a:txBody>
                    <a:bodyPr/>
                    <a:lstStyle/>
                    <a:p>
                      <a:r>
                        <a:rPr lang="en-US" dirty="0"/>
                        <a:t>67</a:t>
                      </a:r>
                    </a:p>
                  </a:txBody>
                  <a:tcPr/>
                </a:tc>
                <a:tc>
                  <a:txBody>
                    <a:bodyPr/>
                    <a:lstStyle/>
                    <a:p>
                      <a:endParaRPr lang="en-US" dirty="0"/>
                    </a:p>
                  </a:txBody>
                  <a:tcPr/>
                </a:tc>
                <a:extLst>
                  <a:ext uri="{0D108BD9-81ED-4DB2-BD59-A6C34878D82A}">
                    <a16:rowId xmlns:a16="http://schemas.microsoft.com/office/drawing/2014/main" val="1908537841"/>
                  </a:ext>
                </a:extLst>
              </a:tr>
              <a:tr h="369332">
                <a:tc>
                  <a:txBody>
                    <a:bodyPr/>
                    <a:lstStyle/>
                    <a:p>
                      <a:r>
                        <a:rPr lang="en-US" dirty="0"/>
                        <a:t>159</a:t>
                      </a:r>
                    </a:p>
                  </a:txBody>
                  <a:tcPr/>
                </a:tc>
                <a:tc>
                  <a:txBody>
                    <a:bodyPr/>
                    <a:lstStyle/>
                    <a:p>
                      <a:endParaRPr lang="en-US" dirty="0"/>
                    </a:p>
                  </a:txBody>
                  <a:tcPr/>
                </a:tc>
                <a:extLst>
                  <a:ext uri="{0D108BD9-81ED-4DB2-BD59-A6C34878D82A}">
                    <a16:rowId xmlns:a16="http://schemas.microsoft.com/office/drawing/2014/main" val="4197505695"/>
                  </a:ext>
                </a:extLst>
              </a:tr>
            </a:tbl>
          </a:graphicData>
        </a:graphic>
      </p:graphicFrame>
      <p:graphicFrame>
        <p:nvGraphicFramePr>
          <p:cNvPr id="8" name="Bảng 7">
            <a:extLst>
              <a:ext uri="{FF2B5EF4-FFF2-40B4-BE49-F238E27FC236}">
                <a16:creationId xmlns:a16="http://schemas.microsoft.com/office/drawing/2014/main" id="{F081954A-6F0C-49C6-AEA7-FD4BAD3CB2B5}"/>
              </a:ext>
            </a:extLst>
          </p:cNvPr>
          <p:cNvGraphicFramePr>
            <a:graphicFrameLocks noGrp="1"/>
          </p:cNvGraphicFramePr>
          <p:nvPr>
            <p:extLst>
              <p:ext uri="{D42A27DB-BD31-4B8C-83A1-F6EECF244321}">
                <p14:modId xmlns:p14="http://schemas.microsoft.com/office/powerpoint/2010/main" val="1730740292"/>
              </p:ext>
            </p:extLst>
          </p:nvPr>
        </p:nvGraphicFramePr>
        <p:xfrm>
          <a:off x="248249" y="897673"/>
          <a:ext cx="4185728" cy="2961476"/>
        </p:xfrm>
        <a:graphic>
          <a:graphicData uri="http://schemas.openxmlformats.org/drawingml/2006/table">
            <a:tbl>
              <a:tblPr firstRow="1" bandRow="1">
                <a:tableStyleId>{5C22544A-7EE6-4342-B048-85BDC9FD1C3A}</a:tableStyleId>
              </a:tblPr>
              <a:tblGrid>
                <a:gridCol w="2092864">
                  <a:extLst>
                    <a:ext uri="{9D8B030D-6E8A-4147-A177-3AD203B41FA5}">
                      <a16:colId xmlns:a16="http://schemas.microsoft.com/office/drawing/2014/main" val="2867147593"/>
                    </a:ext>
                  </a:extLst>
                </a:gridCol>
                <a:gridCol w="2092864">
                  <a:extLst>
                    <a:ext uri="{9D8B030D-6E8A-4147-A177-3AD203B41FA5}">
                      <a16:colId xmlns:a16="http://schemas.microsoft.com/office/drawing/2014/main" val="424204078"/>
                    </a:ext>
                  </a:extLst>
                </a:gridCol>
              </a:tblGrid>
              <a:tr h="423068">
                <a:tc>
                  <a:txBody>
                    <a:bodyPr/>
                    <a:lstStyle/>
                    <a:p>
                      <a:r>
                        <a:rPr lang="en-US" sz="1500" dirty="0" err="1"/>
                        <a:t>Nhị</a:t>
                      </a:r>
                      <a:r>
                        <a:rPr lang="en-US" sz="1500" dirty="0"/>
                        <a:t> </a:t>
                      </a:r>
                      <a:r>
                        <a:rPr lang="en-US" sz="1500" dirty="0" err="1"/>
                        <a:t>phân</a:t>
                      </a:r>
                      <a:endParaRPr lang="en-US" sz="1500" dirty="0"/>
                    </a:p>
                  </a:txBody>
                  <a:tcPr/>
                </a:tc>
                <a:tc>
                  <a:txBody>
                    <a:bodyPr/>
                    <a:lstStyle/>
                    <a:p>
                      <a:r>
                        <a:rPr lang="en-US" dirty="0" err="1"/>
                        <a:t>Thập</a:t>
                      </a:r>
                      <a:r>
                        <a:rPr lang="en-US" dirty="0"/>
                        <a:t> </a:t>
                      </a:r>
                      <a:r>
                        <a:rPr lang="en-US" dirty="0" err="1"/>
                        <a:t>phân</a:t>
                      </a:r>
                      <a:endParaRPr lang="en-US" dirty="0"/>
                    </a:p>
                  </a:txBody>
                  <a:tcPr/>
                </a:tc>
                <a:extLst>
                  <a:ext uri="{0D108BD9-81ED-4DB2-BD59-A6C34878D82A}">
                    <a16:rowId xmlns:a16="http://schemas.microsoft.com/office/drawing/2014/main" val="2038309788"/>
                  </a:ext>
                </a:extLst>
              </a:tr>
              <a:tr h="423068">
                <a:tc>
                  <a:txBody>
                    <a:bodyPr/>
                    <a:lstStyle/>
                    <a:p>
                      <a:pPr algn="ctr"/>
                      <a:r>
                        <a:rPr lang="en-US" sz="1500" dirty="0">
                          <a:latin typeface="Times New Roman" panose="02020603050405020304" pitchFamily="18" charset="0"/>
                          <a:cs typeface="Times New Roman" panose="02020603050405020304" pitchFamily="18" charset="0"/>
                        </a:rPr>
                        <a:t>0</a:t>
                      </a:r>
                    </a:p>
                  </a:txBody>
                  <a:tcPr anchor="ctr"/>
                </a:tc>
                <a:tc>
                  <a:txBody>
                    <a:bodyPr/>
                    <a:lstStyle/>
                    <a:p>
                      <a:endParaRPr lang="en-US"/>
                    </a:p>
                  </a:txBody>
                  <a:tcPr/>
                </a:tc>
                <a:extLst>
                  <a:ext uri="{0D108BD9-81ED-4DB2-BD59-A6C34878D82A}">
                    <a16:rowId xmlns:a16="http://schemas.microsoft.com/office/drawing/2014/main" val="700931232"/>
                  </a:ext>
                </a:extLst>
              </a:tr>
              <a:tr h="423068">
                <a:tc>
                  <a:txBody>
                    <a:bodyPr/>
                    <a:lstStyle/>
                    <a:p>
                      <a:pPr algn="ctr"/>
                      <a:r>
                        <a:rPr lang="en-US" sz="1500" dirty="0">
                          <a:latin typeface="Times New Roman" panose="02020603050405020304" pitchFamily="18" charset="0"/>
                          <a:cs typeface="Times New Roman" panose="02020603050405020304" pitchFamily="18" charset="0"/>
                        </a:rPr>
                        <a:t>1</a:t>
                      </a:r>
                    </a:p>
                  </a:txBody>
                  <a:tcPr anchor="ctr"/>
                </a:tc>
                <a:tc>
                  <a:txBody>
                    <a:bodyPr/>
                    <a:lstStyle/>
                    <a:p>
                      <a:endParaRPr lang="en-US"/>
                    </a:p>
                  </a:txBody>
                  <a:tcPr/>
                </a:tc>
                <a:extLst>
                  <a:ext uri="{0D108BD9-81ED-4DB2-BD59-A6C34878D82A}">
                    <a16:rowId xmlns:a16="http://schemas.microsoft.com/office/drawing/2014/main" val="479370844"/>
                  </a:ext>
                </a:extLst>
              </a:tr>
              <a:tr h="423068">
                <a:tc>
                  <a:txBody>
                    <a:bodyPr/>
                    <a:lstStyle/>
                    <a:p>
                      <a:pPr algn="ctr"/>
                      <a:r>
                        <a:rPr lang="en-US" sz="1500" dirty="0">
                          <a:latin typeface="Times New Roman" panose="02020603050405020304" pitchFamily="18" charset="0"/>
                          <a:cs typeface="Times New Roman" panose="02020603050405020304" pitchFamily="18" charset="0"/>
                        </a:rPr>
                        <a:t>10010</a:t>
                      </a:r>
                    </a:p>
                  </a:txBody>
                  <a:tcPr anchor="ctr"/>
                </a:tc>
                <a:tc>
                  <a:txBody>
                    <a:bodyPr/>
                    <a:lstStyle/>
                    <a:p>
                      <a:endParaRPr lang="en-US"/>
                    </a:p>
                  </a:txBody>
                  <a:tcPr/>
                </a:tc>
                <a:extLst>
                  <a:ext uri="{0D108BD9-81ED-4DB2-BD59-A6C34878D82A}">
                    <a16:rowId xmlns:a16="http://schemas.microsoft.com/office/drawing/2014/main" val="436595175"/>
                  </a:ext>
                </a:extLst>
              </a:tr>
              <a:tr h="423068">
                <a:tc>
                  <a:txBody>
                    <a:bodyPr/>
                    <a:lstStyle/>
                    <a:p>
                      <a:pPr algn="ctr"/>
                      <a:r>
                        <a:rPr lang="en-US" sz="1500" dirty="0">
                          <a:latin typeface="Times New Roman" panose="02020603050405020304" pitchFamily="18" charset="0"/>
                          <a:cs typeface="Times New Roman" panose="02020603050405020304" pitchFamily="18" charset="0"/>
                        </a:rPr>
                        <a:t>101010011</a:t>
                      </a:r>
                    </a:p>
                  </a:txBody>
                  <a:tcPr anchor="ctr"/>
                </a:tc>
                <a:tc>
                  <a:txBody>
                    <a:bodyPr/>
                    <a:lstStyle/>
                    <a:p>
                      <a:endParaRPr lang="en-US"/>
                    </a:p>
                  </a:txBody>
                  <a:tcPr/>
                </a:tc>
                <a:extLst>
                  <a:ext uri="{0D108BD9-81ED-4DB2-BD59-A6C34878D82A}">
                    <a16:rowId xmlns:a16="http://schemas.microsoft.com/office/drawing/2014/main" val="1889449693"/>
                  </a:ext>
                </a:extLst>
              </a:tr>
              <a:tr h="423068">
                <a:tc>
                  <a:txBody>
                    <a:bodyPr/>
                    <a:lstStyle/>
                    <a:p>
                      <a:pPr algn="ctr"/>
                      <a:r>
                        <a:rPr lang="en-US" sz="1500" dirty="0">
                          <a:latin typeface="Times New Roman" panose="02020603050405020304" pitchFamily="18" charset="0"/>
                          <a:cs typeface="Times New Roman" panose="02020603050405020304" pitchFamily="18" charset="0"/>
                        </a:rPr>
                        <a:t>101111010011</a:t>
                      </a:r>
                    </a:p>
                  </a:txBody>
                  <a:tcPr anchor="ctr"/>
                </a:tc>
                <a:tc>
                  <a:txBody>
                    <a:bodyPr/>
                    <a:lstStyle/>
                    <a:p>
                      <a:endParaRPr lang="en-US"/>
                    </a:p>
                  </a:txBody>
                  <a:tcPr/>
                </a:tc>
                <a:extLst>
                  <a:ext uri="{0D108BD9-81ED-4DB2-BD59-A6C34878D82A}">
                    <a16:rowId xmlns:a16="http://schemas.microsoft.com/office/drawing/2014/main" val="1908537841"/>
                  </a:ext>
                </a:extLst>
              </a:tr>
              <a:tr h="423068">
                <a:tc>
                  <a:txBody>
                    <a:bodyPr/>
                    <a:lstStyle/>
                    <a:p>
                      <a:pPr algn="ctr"/>
                      <a:r>
                        <a:rPr lang="en-US" sz="1500" dirty="0">
                          <a:latin typeface="Times New Roman" panose="02020603050405020304" pitchFamily="18" charset="0"/>
                          <a:cs typeface="Times New Roman" panose="02020603050405020304" pitchFamily="18" charset="0"/>
                        </a:rPr>
                        <a:t>100101011001110</a:t>
                      </a:r>
                    </a:p>
                  </a:txBody>
                  <a:tcPr anchor="ctr"/>
                </a:tc>
                <a:tc>
                  <a:txBody>
                    <a:bodyPr/>
                    <a:lstStyle/>
                    <a:p>
                      <a:endParaRPr lang="en-US" dirty="0"/>
                    </a:p>
                  </a:txBody>
                  <a:tcPr/>
                </a:tc>
                <a:extLst>
                  <a:ext uri="{0D108BD9-81ED-4DB2-BD59-A6C34878D82A}">
                    <a16:rowId xmlns:a16="http://schemas.microsoft.com/office/drawing/2014/main" val="4197505695"/>
                  </a:ext>
                </a:extLst>
              </a:tr>
            </a:tbl>
          </a:graphicData>
        </a:graphic>
      </p:graphicFrame>
      <p:sp>
        <p:nvSpPr>
          <p:cNvPr id="10" name="Hộp Văn bản 9">
            <a:extLst>
              <a:ext uri="{FF2B5EF4-FFF2-40B4-BE49-F238E27FC236}">
                <a16:creationId xmlns:a16="http://schemas.microsoft.com/office/drawing/2014/main" id="{4FA8A752-8D3D-4666-8E32-554C8587E1DF}"/>
              </a:ext>
            </a:extLst>
          </p:cNvPr>
          <p:cNvSpPr txBox="1"/>
          <p:nvPr/>
        </p:nvSpPr>
        <p:spPr>
          <a:xfrm>
            <a:off x="6098875" y="475079"/>
            <a:ext cx="6098874" cy="369332"/>
          </a:xfrm>
          <a:prstGeom prst="rect">
            <a:avLst/>
          </a:prstGeom>
          <a:noFill/>
        </p:spPr>
        <p:txBody>
          <a:bodyPr wrap="square">
            <a:spAutoFit/>
          </a:bodyPr>
          <a:lstStyle/>
          <a:p>
            <a:r>
              <a:rPr lang="en-US" dirty="0" err="1"/>
              <a:t>Bài</a:t>
            </a:r>
            <a:r>
              <a:rPr lang="en-US" dirty="0"/>
              <a:t> 2: </a:t>
            </a:r>
            <a:r>
              <a:rPr lang="en-US" dirty="0" err="1"/>
              <a:t>Đổi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thập</a:t>
            </a:r>
            <a:r>
              <a:rPr lang="en-US" dirty="0"/>
              <a:t> </a:t>
            </a:r>
            <a:r>
              <a:rPr lang="en-US" dirty="0" err="1"/>
              <a:t>phân</a:t>
            </a:r>
            <a:r>
              <a:rPr lang="en-US" dirty="0"/>
              <a:t> </a:t>
            </a:r>
            <a:r>
              <a:rPr lang="en-US" dirty="0" err="1"/>
              <a:t>thành</a:t>
            </a:r>
            <a:r>
              <a:rPr lang="en-US" dirty="0"/>
              <a:t> </a:t>
            </a:r>
            <a:r>
              <a:rPr lang="en-US" dirty="0" err="1"/>
              <a:t>nhị</a:t>
            </a:r>
            <a:r>
              <a:rPr lang="en-US" dirty="0"/>
              <a:t> </a:t>
            </a:r>
            <a:r>
              <a:rPr lang="en-US" dirty="0" err="1"/>
              <a:t>phân</a:t>
            </a:r>
            <a:endParaRPr lang="en-US" dirty="0"/>
          </a:p>
        </p:txBody>
      </p:sp>
      <p:sp>
        <p:nvSpPr>
          <p:cNvPr id="12" name="Hộp Văn bản 11">
            <a:extLst>
              <a:ext uri="{FF2B5EF4-FFF2-40B4-BE49-F238E27FC236}">
                <a16:creationId xmlns:a16="http://schemas.microsoft.com/office/drawing/2014/main" id="{C11A206F-B76C-40A1-8FDA-587F422508EF}"/>
              </a:ext>
            </a:extLst>
          </p:cNvPr>
          <p:cNvSpPr txBox="1"/>
          <p:nvPr/>
        </p:nvSpPr>
        <p:spPr>
          <a:xfrm>
            <a:off x="5157160" y="3859149"/>
            <a:ext cx="6098874" cy="2862322"/>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3: </a:t>
            </a:r>
            <a:r>
              <a:rPr lang="vi-VN" sz="2000" dirty="0" err="1">
                <a:latin typeface="Times New Roman" panose="02020603050405020304" pitchFamily="18" charset="0"/>
                <a:cs typeface="Times New Roman" panose="02020603050405020304" pitchFamily="18" charset="0"/>
              </a:rPr>
              <a:t>Biểu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diễn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dạng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bù</a:t>
            </a:r>
            <a:r>
              <a:rPr lang="vi-VN" sz="2000" dirty="0">
                <a:latin typeface="Times New Roman" panose="02020603050405020304" pitchFamily="18" charset="0"/>
                <a:cs typeface="Times New Roman" panose="02020603050405020304" pitchFamily="18" charset="0"/>
              </a:rPr>
              <a:t> 2 </a:t>
            </a:r>
            <a:r>
              <a:rPr lang="vi-VN" sz="2000" dirty="0" err="1">
                <a:latin typeface="Times New Roman" panose="02020603050405020304" pitchFamily="18" charset="0"/>
                <a:cs typeface="Times New Roman" panose="02020603050405020304" pitchFamily="18" charset="0"/>
              </a:rPr>
              <a:t>với</a:t>
            </a:r>
            <a:r>
              <a:rPr lang="vi-VN" sz="2000" dirty="0">
                <a:latin typeface="Times New Roman" panose="02020603050405020304" pitchFamily="18" charset="0"/>
                <a:cs typeface="Times New Roman" panose="02020603050405020304" pitchFamily="18" charset="0"/>
              </a:rPr>
              <a:t> 8 </a:t>
            </a:r>
            <a:r>
              <a:rPr lang="vi-VN" sz="2000" dirty="0" err="1">
                <a:latin typeface="Times New Roman" panose="02020603050405020304" pitchFamily="18" charset="0"/>
                <a:cs typeface="Times New Roman" panose="02020603050405020304" pitchFamily="18" charset="0"/>
              </a:rPr>
              <a:t>bit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giá</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trị</a:t>
            </a:r>
            <a:r>
              <a:rPr lang="vi-VN" sz="2000" dirty="0">
                <a:latin typeface="Times New Roman" panose="02020603050405020304" pitchFamily="18" charset="0"/>
                <a:cs typeface="Times New Roman" panose="02020603050405020304" pitchFamily="18" charset="0"/>
              </a:rPr>
              <a:t> sau</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   </a:t>
            </a:r>
            <a:r>
              <a:rPr lang="vi-VN" sz="2000" dirty="0">
                <a:latin typeface="Times New Roman" panose="02020603050405020304" pitchFamily="18" charset="0"/>
                <a:cs typeface="Times New Roman" panose="02020603050405020304" pitchFamily="18" charset="0"/>
              </a:rPr>
              <a:t>-23</a:t>
            </a:r>
          </a:p>
          <a:p>
            <a:pPr lvl="1"/>
            <a:r>
              <a:rPr lang="en-US" sz="2000" dirty="0">
                <a:latin typeface="Times New Roman" panose="02020603050405020304" pitchFamily="18" charset="0"/>
                <a:cs typeface="Times New Roman" panose="02020603050405020304" pitchFamily="18" charset="0"/>
              </a:rPr>
              <a:t>b)    </a:t>
            </a:r>
            <a:r>
              <a:rPr lang="vi-VN" sz="2000" dirty="0">
                <a:latin typeface="Times New Roman" panose="02020603050405020304" pitchFamily="18" charset="0"/>
                <a:cs typeface="Times New Roman" panose="02020603050405020304" pitchFamily="18" charset="0"/>
              </a:rPr>
              <a:t>49</a:t>
            </a:r>
          </a:p>
          <a:p>
            <a:pPr lvl="1"/>
            <a:r>
              <a:rPr lang="en-US" sz="2000" dirty="0">
                <a:latin typeface="Times New Roman" panose="02020603050405020304" pitchFamily="18" charset="0"/>
                <a:cs typeface="Times New Roman" panose="02020603050405020304" pitchFamily="18" charset="0"/>
              </a:rPr>
              <a:t>c)    </a:t>
            </a:r>
            <a:r>
              <a:rPr lang="vi-VN" sz="2000" dirty="0">
                <a:latin typeface="Times New Roman" panose="02020603050405020304" pitchFamily="18" charset="0"/>
                <a:cs typeface="Times New Roman" panose="02020603050405020304" pitchFamily="18" charset="0"/>
              </a:rPr>
              <a:t>125</a:t>
            </a:r>
          </a:p>
          <a:p>
            <a:pPr lvl="1"/>
            <a:r>
              <a:rPr lang="en-US" sz="2000" dirty="0">
                <a:latin typeface="Times New Roman" panose="02020603050405020304" pitchFamily="18" charset="0"/>
                <a:cs typeface="Times New Roman" panose="02020603050405020304" pitchFamily="18" charset="0"/>
              </a:rPr>
              <a:t>d)  </a:t>
            </a:r>
            <a:r>
              <a:rPr lang="vi-VN" sz="2000" dirty="0">
                <a:latin typeface="Times New Roman" panose="02020603050405020304" pitchFamily="18" charset="0"/>
                <a:cs typeface="Times New Roman" panose="02020603050405020304" pitchFamily="18" charset="0"/>
              </a:rPr>
              <a:t>-128</a:t>
            </a:r>
          </a:p>
          <a:p>
            <a:pPr lvl="1"/>
            <a:r>
              <a:rPr lang="en-US" sz="2000" dirty="0">
                <a:latin typeface="Times New Roman" panose="02020603050405020304" pitchFamily="18" charset="0"/>
                <a:cs typeface="Times New Roman" panose="02020603050405020304" pitchFamily="18" charset="0"/>
              </a:rPr>
              <a:t>e)    </a:t>
            </a:r>
            <a:r>
              <a:rPr lang="vi-VN" sz="2000" dirty="0">
                <a:latin typeface="Times New Roman" panose="02020603050405020304" pitchFamily="18" charset="0"/>
                <a:cs typeface="Times New Roman" panose="02020603050405020304" pitchFamily="18" charset="0"/>
              </a:rPr>
              <a:t>0</a:t>
            </a:r>
          </a:p>
          <a:p>
            <a:pPr lvl="1"/>
            <a:r>
              <a:rPr lang="en-US" sz="2000" dirty="0">
                <a:latin typeface="Times New Roman" panose="02020603050405020304" pitchFamily="18" charset="0"/>
                <a:cs typeface="Times New Roman" panose="02020603050405020304" pitchFamily="18" charset="0"/>
              </a:rPr>
              <a:t>f)    </a:t>
            </a:r>
            <a:r>
              <a:rPr lang="vi-VN" sz="2000" dirty="0">
                <a:latin typeface="Times New Roman" panose="02020603050405020304" pitchFamily="18" charset="0"/>
                <a:cs typeface="Times New Roman" panose="02020603050405020304" pitchFamily="18" charset="0"/>
              </a:rPr>
              <a:t>1</a:t>
            </a:r>
          </a:p>
          <a:p>
            <a:pPr lvl="1"/>
            <a:r>
              <a:rPr lang="en-US" sz="2000" dirty="0">
                <a:latin typeface="Times New Roman" panose="02020603050405020304" pitchFamily="18" charset="0"/>
                <a:cs typeface="Times New Roman" panose="02020603050405020304" pitchFamily="18" charset="0"/>
              </a:rPr>
              <a:t>g)   </a:t>
            </a:r>
            <a:r>
              <a:rPr lang="vi-VN" sz="2000" dirty="0">
                <a:latin typeface="Times New Roman" panose="02020603050405020304" pitchFamily="18" charset="0"/>
                <a:cs typeface="Times New Roman" panose="02020603050405020304" pitchFamily="18" charset="0"/>
              </a:rPr>
              <a:t>-1</a:t>
            </a:r>
          </a:p>
          <a:p>
            <a:pPr lvl="1"/>
            <a:r>
              <a:rPr lang="en-US" sz="2000" dirty="0">
                <a:latin typeface="Times New Roman" panose="02020603050405020304" pitchFamily="18" charset="0"/>
                <a:cs typeface="Times New Roman" panose="02020603050405020304" pitchFamily="18" charset="0"/>
              </a:rPr>
              <a:t>h)   </a:t>
            </a:r>
            <a:r>
              <a:rPr lang="vi-VN" sz="2000" dirty="0">
                <a:latin typeface="Times New Roman" panose="02020603050405020304" pitchFamily="18" charset="0"/>
                <a:cs typeface="Times New Roman" panose="02020603050405020304" pitchFamily="18" charset="0"/>
              </a:rPr>
              <a:t>-69</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659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pPr marL="514350" indent="-514350">
              <a:buFont typeface="+mj-lt"/>
              <a:buAutoNum type="arabicPeriod"/>
            </a:pPr>
            <a:r>
              <a:rPr lang="en-US" dirty="0" err="1">
                <a:solidFill>
                  <a:schemeClr val="bg2"/>
                </a:solidFill>
              </a:rPr>
              <a:t>Thông</a:t>
            </a:r>
            <a:r>
              <a:rPr lang="en-US" dirty="0">
                <a:solidFill>
                  <a:schemeClr val="bg2"/>
                </a:solidFill>
              </a:rPr>
              <a:t> tin,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Tín</a:t>
            </a:r>
            <a:r>
              <a:rPr lang="en-US" dirty="0">
                <a:solidFill>
                  <a:schemeClr val="bg2"/>
                </a:solidFill>
              </a:rPr>
              <a:t> </a:t>
            </a:r>
            <a:r>
              <a:rPr lang="en-US" dirty="0" err="1">
                <a:solidFill>
                  <a:schemeClr val="bg2"/>
                </a:solidFill>
              </a:rPr>
              <a:t>hiệu</a:t>
            </a:r>
            <a:endParaRPr lang="en-US" dirty="0">
              <a:solidFill>
                <a:schemeClr val="bg2"/>
              </a:solidFill>
            </a:endParaRPr>
          </a:p>
          <a:p>
            <a:pPr marL="514350" indent="-514350">
              <a:buFont typeface="+mj-lt"/>
              <a:buAutoNum type="arabicPeriod"/>
            </a:pP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thông</a:t>
            </a:r>
            <a:r>
              <a:rPr lang="en-US" dirty="0">
                <a:solidFill>
                  <a:schemeClr val="bg2"/>
                </a:solidFill>
              </a:rPr>
              <a:t> tin</a:t>
            </a:r>
          </a:p>
          <a:p>
            <a:pPr marL="514350" indent="-514350">
              <a:buFont typeface="+mj-lt"/>
              <a:buAutoNum type="arabicPeriod"/>
            </a:pPr>
            <a:r>
              <a:rPr lang="en-US" dirty="0" err="1">
                <a:solidFill>
                  <a:schemeClr val="bg2"/>
                </a:solidFill>
              </a:rPr>
              <a:t>Tính</a:t>
            </a:r>
            <a:r>
              <a:rPr lang="en-US" dirty="0">
                <a:solidFill>
                  <a:schemeClr val="bg2"/>
                </a:solidFill>
              </a:rPr>
              <a:t> </a:t>
            </a:r>
            <a:r>
              <a:rPr lang="en-US" dirty="0" err="1">
                <a:solidFill>
                  <a:schemeClr val="bg2"/>
                </a:solidFill>
              </a:rPr>
              <a:t>toán</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hệ</a:t>
            </a:r>
            <a:r>
              <a:rPr lang="en-US" dirty="0">
                <a:solidFill>
                  <a:schemeClr val="bg2"/>
                </a:solidFill>
              </a:rPr>
              <a:t> c</a:t>
            </a:r>
            <a:r>
              <a:rPr lang="vi-VN" dirty="0">
                <a:solidFill>
                  <a:schemeClr val="bg2"/>
                </a:solidFill>
              </a:rPr>
              <a:t>ơ</a:t>
            </a:r>
            <a:r>
              <a:rPr lang="en-US" dirty="0">
                <a:solidFill>
                  <a:schemeClr val="bg2"/>
                </a:solidFill>
              </a:rPr>
              <a:t> </a:t>
            </a:r>
            <a:r>
              <a:rPr lang="en-US" dirty="0" err="1">
                <a:solidFill>
                  <a:schemeClr val="bg2"/>
                </a:solidFill>
              </a:rPr>
              <a:t>số</a:t>
            </a:r>
            <a:r>
              <a:rPr lang="en-US" dirty="0">
                <a:solidFill>
                  <a:schemeClr val="bg2"/>
                </a:solidFill>
              </a:rPr>
              <a:t> 2</a:t>
            </a:r>
          </a:p>
          <a:p>
            <a:pPr marL="514350" indent="-514350">
              <a:buFont typeface="+mj-lt"/>
              <a:buAutoNum type="arabicPeriod"/>
            </a:pPr>
            <a:r>
              <a:rPr lang="en-US" dirty="0" err="1">
                <a:solidFill>
                  <a:schemeClr val="bg2"/>
                </a:solidFill>
              </a:rPr>
              <a:t>Phư</a:t>
            </a:r>
            <a:r>
              <a:rPr lang="vi-VN" dirty="0">
                <a:solidFill>
                  <a:schemeClr val="bg2"/>
                </a:solidFill>
              </a:rPr>
              <a:t>ơ</a:t>
            </a:r>
            <a:r>
              <a:rPr lang="en-US" dirty="0">
                <a:solidFill>
                  <a:schemeClr val="bg2"/>
                </a:solidFill>
              </a:rPr>
              <a:t>ng </a:t>
            </a:r>
            <a:r>
              <a:rPr lang="en-US" dirty="0" err="1">
                <a:solidFill>
                  <a:schemeClr val="bg2"/>
                </a:solidFill>
              </a:rPr>
              <a:t>pháp</a:t>
            </a:r>
            <a:r>
              <a:rPr lang="en-US" dirty="0">
                <a:solidFill>
                  <a:schemeClr val="bg2"/>
                </a:solidFill>
              </a:rPr>
              <a:t> </a:t>
            </a: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bù</a:t>
            </a:r>
            <a:r>
              <a:rPr lang="en-US" dirty="0">
                <a:solidFill>
                  <a:schemeClr val="bg2"/>
                </a:solidFill>
              </a:rPr>
              <a:t> 2</a:t>
            </a:r>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29</a:t>
            </a:fld>
            <a:endParaRPr lang="en-US"/>
          </a:p>
        </p:txBody>
      </p:sp>
    </p:spTree>
    <p:extLst>
      <p:ext uri="{BB962C8B-B14F-4D97-AF65-F5344CB8AC3E}">
        <p14:creationId xmlns:p14="http://schemas.microsoft.com/office/powerpoint/2010/main" val="205121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pPr marL="514350" indent="-514350">
              <a:buFont typeface="+mj-lt"/>
              <a:buAutoNum type="arabicPeriod"/>
            </a:pPr>
            <a:r>
              <a:rPr lang="en-US" dirty="0" err="1"/>
              <a:t>Thông</a:t>
            </a:r>
            <a:r>
              <a:rPr lang="en-US" dirty="0"/>
              <a:t> tin, </a:t>
            </a:r>
            <a:r>
              <a:rPr lang="en-US" dirty="0" err="1"/>
              <a:t>Dữ</a:t>
            </a:r>
            <a:r>
              <a:rPr lang="en-US" dirty="0"/>
              <a:t> </a:t>
            </a:r>
            <a:r>
              <a:rPr lang="en-US" dirty="0" err="1"/>
              <a:t>liệu</a:t>
            </a:r>
            <a:r>
              <a:rPr lang="en-US" dirty="0"/>
              <a:t> </a:t>
            </a:r>
            <a:r>
              <a:rPr lang="en-US" dirty="0" err="1"/>
              <a:t>và</a:t>
            </a:r>
            <a:r>
              <a:rPr lang="en-US" dirty="0"/>
              <a:t> </a:t>
            </a:r>
            <a:r>
              <a:rPr lang="en-US" dirty="0" err="1"/>
              <a:t>Tín</a:t>
            </a:r>
            <a:r>
              <a:rPr lang="en-US" dirty="0"/>
              <a:t> </a:t>
            </a:r>
            <a:r>
              <a:rPr lang="en-US" dirty="0" err="1"/>
              <a:t>hiệu</a:t>
            </a:r>
            <a:endParaRPr lang="en-US" dirty="0"/>
          </a:p>
          <a:p>
            <a:pPr marL="514350" indent="-514350">
              <a:buFont typeface="+mj-lt"/>
              <a:buAutoNum type="arabicPeriod"/>
            </a:pP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thông</a:t>
            </a:r>
            <a:r>
              <a:rPr lang="en-US" dirty="0">
                <a:solidFill>
                  <a:schemeClr val="bg2"/>
                </a:solidFill>
              </a:rPr>
              <a:t> tin</a:t>
            </a:r>
          </a:p>
          <a:p>
            <a:pPr marL="514350" indent="-514350">
              <a:buFont typeface="+mj-lt"/>
              <a:buAutoNum type="arabicPeriod"/>
            </a:pPr>
            <a:r>
              <a:rPr lang="en-US" dirty="0" err="1">
                <a:solidFill>
                  <a:schemeClr val="bg2"/>
                </a:solidFill>
              </a:rPr>
              <a:t>Tính</a:t>
            </a:r>
            <a:r>
              <a:rPr lang="en-US" dirty="0">
                <a:solidFill>
                  <a:schemeClr val="bg2"/>
                </a:solidFill>
              </a:rPr>
              <a:t> </a:t>
            </a:r>
            <a:r>
              <a:rPr lang="en-US" dirty="0" err="1">
                <a:solidFill>
                  <a:schemeClr val="bg2"/>
                </a:solidFill>
              </a:rPr>
              <a:t>toán</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hệ</a:t>
            </a:r>
            <a:r>
              <a:rPr lang="en-US" dirty="0">
                <a:solidFill>
                  <a:schemeClr val="bg2"/>
                </a:solidFill>
              </a:rPr>
              <a:t> c</a:t>
            </a:r>
            <a:r>
              <a:rPr lang="vi-VN" dirty="0">
                <a:solidFill>
                  <a:schemeClr val="bg2"/>
                </a:solidFill>
              </a:rPr>
              <a:t>ơ</a:t>
            </a:r>
            <a:r>
              <a:rPr lang="en-US" dirty="0">
                <a:solidFill>
                  <a:schemeClr val="bg2"/>
                </a:solidFill>
              </a:rPr>
              <a:t> </a:t>
            </a:r>
            <a:r>
              <a:rPr lang="en-US" dirty="0" err="1">
                <a:solidFill>
                  <a:schemeClr val="bg2"/>
                </a:solidFill>
              </a:rPr>
              <a:t>số</a:t>
            </a:r>
            <a:r>
              <a:rPr lang="en-US" dirty="0">
                <a:solidFill>
                  <a:schemeClr val="bg2"/>
                </a:solidFill>
              </a:rPr>
              <a:t> 2</a:t>
            </a:r>
          </a:p>
          <a:p>
            <a:pPr marL="514350" indent="-514350">
              <a:buFont typeface="+mj-lt"/>
              <a:buAutoNum type="arabicPeriod"/>
            </a:pPr>
            <a:r>
              <a:rPr lang="en-US" dirty="0" err="1">
                <a:solidFill>
                  <a:schemeClr val="bg2"/>
                </a:solidFill>
              </a:rPr>
              <a:t>Phư</a:t>
            </a:r>
            <a:r>
              <a:rPr lang="vi-VN" dirty="0">
                <a:solidFill>
                  <a:schemeClr val="bg2"/>
                </a:solidFill>
              </a:rPr>
              <a:t>ơ</a:t>
            </a:r>
            <a:r>
              <a:rPr lang="en-US" dirty="0">
                <a:solidFill>
                  <a:schemeClr val="bg2"/>
                </a:solidFill>
              </a:rPr>
              <a:t>ng </a:t>
            </a:r>
            <a:r>
              <a:rPr lang="en-US" dirty="0" err="1">
                <a:solidFill>
                  <a:schemeClr val="bg2"/>
                </a:solidFill>
              </a:rPr>
              <a:t>pháp</a:t>
            </a:r>
            <a:r>
              <a:rPr lang="en-US" dirty="0">
                <a:solidFill>
                  <a:schemeClr val="bg2"/>
                </a:solidFill>
              </a:rPr>
              <a:t> </a:t>
            </a: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bù</a:t>
            </a:r>
            <a:r>
              <a:rPr lang="en-US" dirty="0">
                <a:solidFill>
                  <a:schemeClr val="bg2"/>
                </a:solidFill>
              </a:rPr>
              <a:t> 2</a:t>
            </a: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3</a:t>
            </a:fld>
            <a:endParaRPr lang="en-US"/>
          </a:p>
        </p:txBody>
      </p:sp>
    </p:spTree>
    <p:extLst>
      <p:ext uri="{BB962C8B-B14F-4D97-AF65-F5344CB8AC3E}">
        <p14:creationId xmlns:p14="http://schemas.microsoft.com/office/powerpoint/2010/main" val="666140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a:t>5.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dirty="0"/>
              <a:t> (1/2)</a:t>
            </a:r>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p:txBody>
          <a:bodyPr>
            <a:normAutofit/>
          </a:bodyPr>
          <a:lstStyle/>
          <a:p>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17, 219 </a:t>
            </a:r>
            <a:r>
              <a:rPr lang="en-US" dirty="0" err="1"/>
              <a:t>bằng</a:t>
            </a:r>
            <a:r>
              <a:rPr lang="en-US" dirty="0"/>
              <a:t> 8 bit?</a:t>
            </a:r>
          </a:p>
          <a:p>
            <a:r>
              <a:rPr lang="en-US" dirty="0"/>
              <a:t>0x39, 0x47 </a:t>
            </a:r>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nào</a:t>
            </a:r>
            <a:r>
              <a:rPr lang="en-US" dirty="0"/>
              <a:t>?</a:t>
            </a:r>
          </a:p>
          <a:p>
            <a:r>
              <a:rPr lang="en-US" dirty="0" err="1"/>
              <a:t>Tìm</a:t>
            </a:r>
            <a:r>
              <a:rPr lang="en-US" dirty="0"/>
              <a:t> </a:t>
            </a:r>
            <a:r>
              <a:rPr lang="en-US" dirty="0" err="1"/>
              <a:t>dải</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một</a:t>
            </a:r>
            <a:r>
              <a:rPr lang="en-US" dirty="0"/>
              <a:t> </a:t>
            </a:r>
            <a:r>
              <a:rPr lang="en-US" dirty="0" err="1"/>
              <a:t>chuỗi</a:t>
            </a:r>
            <a:r>
              <a:rPr lang="en-US" dirty="0"/>
              <a:t> </a:t>
            </a:r>
            <a:r>
              <a:rPr lang="en-US" i="1" dirty="0"/>
              <a:t>n</a:t>
            </a:r>
            <a:r>
              <a:rPr lang="en-US" dirty="0"/>
              <a:t> bit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trong</a:t>
            </a:r>
            <a:r>
              <a:rPr lang="en-US" dirty="0"/>
              <a:t> </a:t>
            </a:r>
            <a:r>
              <a:rPr lang="en-US" dirty="0" err="1"/>
              <a:t>các</a:t>
            </a:r>
            <a:r>
              <a:rPr lang="en-US" dirty="0"/>
              <a:t> tr</a:t>
            </a:r>
            <a:r>
              <a:rPr lang="vi-VN" dirty="0"/>
              <a:t>ư</a:t>
            </a:r>
            <a:r>
              <a:rPr lang="en-US" dirty="0" err="1"/>
              <a:t>ờng</a:t>
            </a:r>
            <a:r>
              <a:rPr lang="en-US" dirty="0"/>
              <a:t> </a:t>
            </a:r>
            <a:r>
              <a:rPr lang="en-US" dirty="0" err="1"/>
              <a:t>hợp</a:t>
            </a:r>
            <a:r>
              <a:rPr lang="en-US" dirty="0"/>
              <a:t> </a:t>
            </a:r>
            <a:r>
              <a:rPr lang="en-US" dirty="0" err="1"/>
              <a:t>sau</a:t>
            </a:r>
            <a:r>
              <a:rPr lang="en-US" dirty="0"/>
              <a:t>:</a:t>
            </a:r>
          </a:p>
          <a:p>
            <a:pPr lvl="1"/>
            <a:r>
              <a:rPr lang="en-US" dirty="0" err="1"/>
              <a:t>Số</a:t>
            </a:r>
            <a:r>
              <a:rPr lang="en-US" dirty="0"/>
              <a:t> </a:t>
            </a:r>
            <a:r>
              <a:rPr lang="en-US" dirty="0" err="1"/>
              <a:t>nguyên</a:t>
            </a:r>
            <a:r>
              <a:rPr lang="en-US" dirty="0"/>
              <a:t> </a:t>
            </a:r>
            <a:r>
              <a:rPr lang="en-US" dirty="0" err="1"/>
              <a:t>không</a:t>
            </a:r>
            <a:r>
              <a:rPr lang="en-US" dirty="0"/>
              <a:t> </a:t>
            </a:r>
            <a:r>
              <a:rPr lang="en-US" dirty="0" err="1"/>
              <a:t>dấu</a:t>
            </a:r>
            <a:r>
              <a:rPr lang="en-US" dirty="0"/>
              <a:t>?</a:t>
            </a:r>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a:t>
            </a:r>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 10110 + 01011</a:t>
            </a:r>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30</a:t>
            </a:fld>
            <a:endParaRPr lang="en-US"/>
          </a:p>
        </p:txBody>
      </p:sp>
    </p:spTree>
    <p:extLst>
      <p:ext uri="{BB962C8B-B14F-4D97-AF65-F5344CB8AC3E}">
        <p14:creationId xmlns:p14="http://schemas.microsoft.com/office/powerpoint/2010/main" val="4110845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6A6C-855C-483B-BC5D-96747C6DBB0F}"/>
              </a:ext>
            </a:extLst>
          </p:cNvPr>
          <p:cNvSpPr>
            <a:spLocks noGrp="1"/>
          </p:cNvSpPr>
          <p:nvPr>
            <p:ph type="title"/>
          </p:nvPr>
        </p:nvSpPr>
        <p:spPr/>
        <p:txBody>
          <a:bodyPr/>
          <a:lstStyle/>
          <a:p>
            <a:r>
              <a:rPr lang="en-US" dirty="0"/>
              <a:t>5.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a:t> (2/2</a:t>
            </a:r>
            <a:r>
              <a:rPr lang="en-US" dirty="0"/>
              <a:t>)</a:t>
            </a:r>
          </a:p>
        </p:txBody>
      </p:sp>
      <p:sp>
        <p:nvSpPr>
          <p:cNvPr id="3" name="Content Placeholder 2">
            <a:extLst>
              <a:ext uri="{FF2B5EF4-FFF2-40B4-BE49-F238E27FC236}">
                <a16:creationId xmlns:a16="http://schemas.microsoft.com/office/drawing/2014/main" id="{1C815E38-9639-412F-A675-D3B1B63DF117}"/>
              </a:ext>
            </a:extLst>
          </p:cNvPr>
          <p:cNvSpPr>
            <a:spLocks noGrp="1"/>
          </p:cNvSpPr>
          <p:nvPr>
            <p:ph idx="1"/>
          </p:nvPr>
        </p:nvSpPr>
        <p:spPr/>
        <p:txBody>
          <a:bodyPr/>
          <a:lstStyle/>
          <a:p>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-23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a:t>
            </a:r>
          </a:p>
          <a:p>
            <a:r>
              <a:rPr lang="en-US" dirty="0" err="1"/>
              <a:t>Biểu</a:t>
            </a:r>
            <a:r>
              <a:rPr lang="en-US" dirty="0"/>
              <a:t> </a:t>
            </a:r>
            <a:r>
              <a:rPr lang="en-US" dirty="0" err="1"/>
              <a:t>diễn</a:t>
            </a:r>
            <a:r>
              <a:rPr lang="en-US" dirty="0"/>
              <a:t> c</a:t>
            </a:r>
            <a:r>
              <a:rPr lang="vi-VN" dirty="0"/>
              <a:t>ơ</a:t>
            </a:r>
            <a:r>
              <a:rPr lang="en-US" dirty="0"/>
              <a:t> </a:t>
            </a:r>
            <a:r>
              <a:rPr lang="en-US" dirty="0" err="1"/>
              <a:t>số</a:t>
            </a:r>
            <a:r>
              <a:rPr lang="en-US" dirty="0"/>
              <a:t> 16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 </a:t>
            </a:r>
            <a:r>
              <a:rPr lang="en-US" dirty="0" err="1"/>
              <a:t>cho</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sau</a:t>
            </a:r>
            <a:r>
              <a:rPr lang="en-US" dirty="0"/>
              <a:t>:</a:t>
            </a:r>
          </a:p>
          <a:p>
            <a:pPr lvl="1"/>
            <a:r>
              <a:rPr lang="en-US" dirty="0"/>
              <a:t>121</a:t>
            </a:r>
          </a:p>
          <a:p>
            <a:pPr lvl="1"/>
            <a:r>
              <a:rPr lang="en-US" dirty="0"/>
              <a:t>-39</a:t>
            </a:r>
          </a:p>
          <a:p>
            <a:pPr lvl="1"/>
            <a:r>
              <a:rPr lang="en-US" dirty="0"/>
              <a:t>-128</a:t>
            </a:r>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 </a:t>
            </a:r>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p>
          <a:p>
            <a:pPr lvl="1"/>
            <a:r>
              <a:rPr lang="en-US" dirty="0"/>
              <a:t>0xB7 + 0x59</a:t>
            </a:r>
          </a:p>
          <a:p>
            <a:pPr lvl="1"/>
            <a:r>
              <a:rPr lang="en-US" dirty="0"/>
              <a:t>0x19 – 0xA2</a:t>
            </a:r>
          </a:p>
        </p:txBody>
      </p:sp>
      <p:sp>
        <p:nvSpPr>
          <p:cNvPr id="4" name="Slide Number Placeholder 3">
            <a:extLst>
              <a:ext uri="{FF2B5EF4-FFF2-40B4-BE49-F238E27FC236}">
                <a16:creationId xmlns:a16="http://schemas.microsoft.com/office/drawing/2014/main" id="{C28A6252-9CD2-4D18-82D8-559FE4671B4B}"/>
              </a:ext>
            </a:extLst>
          </p:cNvPr>
          <p:cNvSpPr>
            <a:spLocks noGrp="1"/>
          </p:cNvSpPr>
          <p:nvPr>
            <p:ph type="sldNum" sz="quarter" idx="12"/>
          </p:nvPr>
        </p:nvSpPr>
        <p:spPr/>
        <p:txBody>
          <a:bodyPr/>
          <a:lstStyle/>
          <a:p>
            <a:fld id="{3C3C09BB-C7E7-4454-851F-EF8D770487CA}" type="slidenum">
              <a:rPr lang="en-US" smtClean="0"/>
              <a:pPr/>
              <a:t>31</a:t>
            </a:fld>
            <a:endParaRPr lang="en-US"/>
          </a:p>
        </p:txBody>
      </p:sp>
    </p:spTree>
    <p:extLst>
      <p:ext uri="{BB962C8B-B14F-4D97-AF65-F5344CB8AC3E}">
        <p14:creationId xmlns:p14="http://schemas.microsoft.com/office/powerpoint/2010/main" val="307633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42EB-8FA0-4373-88BF-DA74B968CCE5}"/>
              </a:ext>
            </a:extLst>
          </p:cNvPr>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(1/6)</a:t>
            </a:r>
          </a:p>
        </p:txBody>
      </p:sp>
      <p:sp>
        <p:nvSpPr>
          <p:cNvPr id="3" name="Content Placeholder 2">
            <a:extLst>
              <a:ext uri="{FF2B5EF4-FFF2-40B4-BE49-F238E27FC236}">
                <a16:creationId xmlns:a16="http://schemas.microsoft.com/office/drawing/2014/main" id="{C56C6343-F339-449C-AA89-B995AE5DBDD7}"/>
              </a:ext>
            </a:extLst>
          </p:cNvPr>
          <p:cNvSpPr>
            <a:spLocks noGrp="1"/>
          </p:cNvSpPr>
          <p:nvPr>
            <p:ph idx="1"/>
          </p:nvPr>
        </p:nvSpPr>
        <p:spPr/>
        <p:txBody>
          <a:bodyPr/>
          <a:lstStyle/>
          <a:p>
            <a:r>
              <a:rPr lang="vi-VN" b="1" dirty="0"/>
              <a:t>Thông tin</a:t>
            </a:r>
            <a:r>
              <a:rPr lang="vi-VN" dirty="0"/>
              <a:t> là dữ liệu lưu trữ, truyền đi, hay nhận được mà giải quyết tính không chắc chắn trong một ngữ cảnh cụ thể</a:t>
            </a:r>
            <a:endParaRPr lang="en-US" dirty="0"/>
          </a:p>
          <a:p>
            <a:r>
              <a:rPr lang="en-US" dirty="0" err="1"/>
              <a:t>Ví</a:t>
            </a:r>
            <a:r>
              <a:rPr lang="en-US" dirty="0"/>
              <a:t> </a:t>
            </a:r>
            <a:r>
              <a:rPr lang="en-US" dirty="0" err="1"/>
              <a:t>dụ</a:t>
            </a:r>
            <a:r>
              <a:rPr lang="en-US" dirty="0"/>
              <a:t>: </a:t>
            </a:r>
            <a:r>
              <a:rPr lang="en-US" dirty="0" err="1"/>
              <a:t>Cần</a:t>
            </a:r>
            <a:r>
              <a:rPr lang="en-US" dirty="0"/>
              <a:t> </a:t>
            </a:r>
            <a:r>
              <a:rPr lang="en-US" dirty="0" err="1"/>
              <a:t>biết</a:t>
            </a:r>
            <a:r>
              <a:rPr lang="en-US" dirty="0"/>
              <a:t> </a:t>
            </a:r>
            <a:r>
              <a:rPr lang="en-US" dirty="0" err="1"/>
              <a:t>đội</a:t>
            </a:r>
            <a:r>
              <a:rPr lang="en-US" dirty="0"/>
              <a:t> </a:t>
            </a:r>
            <a:r>
              <a:rPr lang="en-US" dirty="0" err="1"/>
              <a:t>bóng</a:t>
            </a:r>
            <a:r>
              <a:rPr lang="en-US" dirty="0"/>
              <a:t> </a:t>
            </a:r>
            <a:r>
              <a:rPr lang="en-US" dirty="0" err="1"/>
              <a:t>nào</a:t>
            </a:r>
            <a:r>
              <a:rPr lang="en-US" dirty="0"/>
              <a:t> </a:t>
            </a:r>
            <a:r>
              <a:rPr lang="en-US" dirty="0" err="1"/>
              <a:t>thắng</a:t>
            </a:r>
            <a:r>
              <a:rPr lang="en-US" dirty="0"/>
              <a:t> </a:t>
            </a:r>
            <a:r>
              <a:rPr lang="en-US" dirty="0" err="1"/>
              <a:t>trong</a:t>
            </a:r>
            <a:r>
              <a:rPr lang="en-US" dirty="0"/>
              <a:t> </a:t>
            </a:r>
            <a:r>
              <a:rPr lang="en-US" dirty="0" err="1"/>
              <a:t>trận</a:t>
            </a:r>
            <a:r>
              <a:rPr lang="en-US" dirty="0"/>
              <a:t> </a:t>
            </a:r>
            <a:r>
              <a:rPr lang="en-US" b="1" dirty="0"/>
              <a:t>Real Madrid vs Barcelona</a:t>
            </a:r>
            <a:r>
              <a:rPr lang="en-US" dirty="0"/>
              <a:t> </a:t>
            </a:r>
            <a:r>
              <a:rPr lang="en-US" dirty="0" err="1"/>
              <a:t>diễn</a:t>
            </a:r>
            <a:r>
              <a:rPr lang="en-US" dirty="0"/>
              <a:t> ra </a:t>
            </a:r>
            <a:r>
              <a:rPr lang="en-US" dirty="0" err="1"/>
              <a:t>rạng</a:t>
            </a:r>
            <a:r>
              <a:rPr lang="en-US" dirty="0"/>
              <a:t> </a:t>
            </a:r>
            <a:r>
              <a:rPr lang="en-US" dirty="0" err="1"/>
              <a:t>sáng</a:t>
            </a:r>
            <a:r>
              <a:rPr lang="en-US" dirty="0"/>
              <a:t> </a:t>
            </a:r>
            <a:r>
              <a:rPr lang="en-US" dirty="0" err="1"/>
              <a:t>ngày</a:t>
            </a:r>
            <a:r>
              <a:rPr lang="en-US" dirty="0"/>
              <a:t> 02/03/2020</a:t>
            </a:r>
          </a:p>
          <a:p>
            <a:pPr lvl="1"/>
            <a:r>
              <a:rPr lang="en-US" dirty="0" err="1"/>
              <a:t>Đọc</a:t>
            </a:r>
            <a:r>
              <a:rPr lang="en-US" dirty="0"/>
              <a:t> </a:t>
            </a:r>
            <a:r>
              <a:rPr lang="en-US" dirty="0" err="1"/>
              <a:t>báo</a:t>
            </a:r>
            <a:r>
              <a:rPr lang="en-US" dirty="0"/>
              <a:t> </a:t>
            </a:r>
            <a:r>
              <a:rPr lang="en-US" dirty="0" err="1"/>
              <a:t>ngày</a:t>
            </a:r>
            <a:r>
              <a:rPr lang="en-US" dirty="0"/>
              <a:t> 02/03/2020 </a:t>
            </a:r>
            <a:r>
              <a:rPr lang="en-US" dirty="0" err="1"/>
              <a:t>và</a:t>
            </a:r>
            <a:r>
              <a:rPr lang="en-US" dirty="0"/>
              <a:t> </a:t>
            </a:r>
            <a:r>
              <a:rPr lang="en-US" dirty="0" err="1"/>
              <a:t>nhìn</a:t>
            </a:r>
            <a:r>
              <a:rPr lang="en-US" dirty="0"/>
              <a:t> </a:t>
            </a:r>
            <a:r>
              <a:rPr lang="en-US" dirty="0" err="1"/>
              <a:t>thấy</a:t>
            </a:r>
            <a:r>
              <a:rPr lang="en-US" dirty="0"/>
              <a:t>: </a:t>
            </a:r>
            <a:r>
              <a:rPr lang="en-US" b="1" dirty="0"/>
              <a:t>Real Madrid 2:0 Barcelona</a:t>
            </a:r>
          </a:p>
          <a:p>
            <a:pPr lvl="2"/>
            <a:r>
              <a:rPr lang="en-US" dirty="0" err="1"/>
              <a:t>Dữ</a:t>
            </a:r>
            <a:r>
              <a:rPr lang="en-US" dirty="0"/>
              <a:t> </a:t>
            </a:r>
            <a:r>
              <a:rPr lang="en-US" dirty="0" err="1"/>
              <a:t>liệu</a:t>
            </a:r>
            <a:r>
              <a:rPr lang="en-US" dirty="0"/>
              <a:t>: </a:t>
            </a:r>
            <a:r>
              <a:rPr lang="en-US" b="1" dirty="0"/>
              <a:t>Real Madrid 2:0 Barcelona</a:t>
            </a:r>
          </a:p>
          <a:p>
            <a:pPr lvl="2"/>
            <a:r>
              <a:rPr lang="en-US" dirty="0" err="1"/>
              <a:t>Tính</a:t>
            </a:r>
            <a:r>
              <a:rPr lang="en-US" dirty="0"/>
              <a:t> </a:t>
            </a:r>
            <a:r>
              <a:rPr lang="en-US" dirty="0" err="1"/>
              <a:t>không</a:t>
            </a:r>
            <a:r>
              <a:rPr lang="en-US" dirty="0"/>
              <a:t> </a:t>
            </a:r>
            <a:r>
              <a:rPr lang="en-US" dirty="0" err="1"/>
              <a:t>chắc</a:t>
            </a:r>
            <a:r>
              <a:rPr lang="en-US" dirty="0"/>
              <a:t> </a:t>
            </a:r>
            <a:r>
              <a:rPr lang="en-US" dirty="0" err="1"/>
              <a:t>chắn</a:t>
            </a:r>
            <a:r>
              <a:rPr lang="en-US" dirty="0"/>
              <a:t>:</a:t>
            </a:r>
            <a:r>
              <a:rPr lang="en-US" b="1" dirty="0"/>
              <a:t> </a:t>
            </a:r>
            <a:r>
              <a:rPr lang="en-US" b="1" dirty="0" err="1"/>
              <a:t>Đội</a:t>
            </a:r>
            <a:r>
              <a:rPr lang="en-US" b="1" dirty="0"/>
              <a:t> </a:t>
            </a:r>
            <a:r>
              <a:rPr lang="en-US" b="1" dirty="0" err="1"/>
              <a:t>bóng</a:t>
            </a:r>
            <a:r>
              <a:rPr lang="en-US" b="1" dirty="0"/>
              <a:t> </a:t>
            </a:r>
            <a:r>
              <a:rPr lang="en-US" b="1" dirty="0" err="1"/>
              <a:t>nào</a:t>
            </a:r>
            <a:r>
              <a:rPr lang="en-US" b="1" dirty="0"/>
              <a:t> </a:t>
            </a:r>
            <a:r>
              <a:rPr lang="en-US" b="1" dirty="0" err="1"/>
              <a:t>thắng</a:t>
            </a:r>
            <a:r>
              <a:rPr lang="en-US" b="1" dirty="0"/>
              <a:t>?</a:t>
            </a:r>
          </a:p>
          <a:p>
            <a:pPr lvl="2"/>
            <a:r>
              <a:rPr lang="en-US" dirty="0" err="1"/>
              <a:t>Ngữ</a:t>
            </a:r>
            <a:r>
              <a:rPr lang="en-US" dirty="0"/>
              <a:t> </a:t>
            </a:r>
            <a:r>
              <a:rPr lang="en-US" dirty="0" err="1"/>
              <a:t>cảnh</a:t>
            </a:r>
            <a:r>
              <a:rPr lang="en-US" dirty="0"/>
              <a:t>:</a:t>
            </a:r>
            <a:r>
              <a:rPr lang="en-US" b="1" dirty="0"/>
              <a:t> </a:t>
            </a:r>
            <a:r>
              <a:rPr lang="en-US" b="1" dirty="0" err="1"/>
              <a:t>Trận</a:t>
            </a:r>
            <a:r>
              <a:rPr lang="en-US" b="1" dirty="0"/>
              <a:t> </a:t>
            </a:r>
            <a:r>
              <a:rPr lang="en-US" b="1" dirty="0" err="1"/>
              <a:t>đấu</a:t>
            </a:r>
            <a:r>
              <a:rPr lang="en-US" b="1" dirty="0"/>
              <a:t> </a:t>
            </a:r>
            <a:r>
              <a:rPr lang="en-US" b="1" dirty="0" err="1"/>
              <a:t>diễn</a:t>
            </a:r>
            <a:r>
              <a:rPr lang="en-US" b="1" dirty="0"/>
              <a:t> ra </a:t>
            </a:r>
            <a:r>
              <a:rPr lang="en-US" b="1" dirty="0" err="1"/>
              <a:t>rạng</a:t>
            </a:r>
            <a:r>
              <a:rPr lang="en-US" b="1" dirty="0"/>
              <a:t> </a:t>
            </a:r>
            <a:r>
              <a:rPr lang="en-US" b="1" dirty="0" err="1"/>
              <a:t>sáng</a:t>
            </a:r>
            <a:r>
              <a:rPr lang="en-US" b="1" dirty="0"/>
              <a:t> </a:t>
            </a:r>
            <a:r>
              <a:rPr lang="en-US" b="1" dirty="0" err="1"/>
              <a:t>ngày</a:t>
            </a:r>
            <a:r>
              <a:rPr lang="en-US" b="1" dirty="0"/>
              <a:t> 02/03/2020	</a:t>
            </a:r>
          </a:p>
          <a:p>
            <a:pPr marL="914400" lvl="2" indent="0">
              <a:buNone/>
            </a:pPr>
            <a:endParaRPr lang="en-US" dirty="0"/>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4377E5E8-3020-442C-B8FB-21A0EBCBEBAD}"/>
              </a:ext>
            </a:extLst>
          </p:cNvPr>
          <p:cNvSpPr>
            <a:spLocks noGrp="1"/>
          </p:cNvSpPr>
          <p:nvPr>
            <p:ph type="sldNum" sz="quarter" idx="12"/>
          </p:nvPr>
        </p:nvSpPr>
        <p:spPr/>
        <p:txBody>
          <a:bodyPr/>
          <a:lstStyle/>
          <a:p>
            <a:fld id="{3C3C09BB-C7E7-4454-851F-EF8D770487CA}" type="slidenum">
              <a:rPr lang="en-US" smtClean="0"/>
              <a:pPr/>
              <a:t>4</a:t>
            </a:fld>
            <a:endParaRPr lang="en-US"/>
          </a:p>
        </p:txBody>
      </p:sp>
    </p:spTree>
    <p:extLst>
      <p:ext uri="{BB962C8B-B14F-4D97-AF65-F5344CB8AC3E}">
        <p14:creationId xmlns:p14="http://schemas.microsoft.com/office/powerpoint/2010/main" val="387805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3624-CC7F-4818-BEED-3617F443D76A}"/>
              </a:ext>
            </a:extLst>
          </p:cNvPr>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(2/6)</a:t>
            </a:r>
          </a:p>
        </p:txBody>
      </p:sp>
      <p:sp>
        <p:nvSpPr>
          <p:cNvPr id="3" name="Content Placeholder 2">
            <a:extLst>
              <a:ext uri="{FF2B5EF4-FFF2-40B4-BE49-F238E27FC236}">
                <a16:creationId xmlns:a16="http://schemas.microsoft.com/office/drawing/2014/main" id="{74E98E82-E389-44A1-9109-10E882B28AED}"/>
              </a:ext>
            </a:extLst>
          </p:cNvPr>
          <p:cNvSpPr>
            <a:spLocks noGrp="1"/>
          </p:cNvSpPr>
          <p:nvPr>
            <p:ph idx="1"/>
          </p:nvPr>
        </p:nvSpPr>
        <p:spPr/>
        <p:txBody>
          <a:bodyPr/>
          <a:lstStyle/>
          <a:p>
            <a:r>
              <a:rPr lang="en-US" dirty="0" err="1"/>
              <a:t>Thông</a:t>
            </a:r>
            <a:r>
              <a:rPr lang="en-US" dirty="0"/>
              <a:t> tin </a:t>
            </a:r>
            <a:r>
              <a:rPr lang="en-US" dirty="0" err="1"/>
              <a:t>làm</a:t>
            </a:r>
            <a:r>
              <a:rPr lang="en-US" dirty="0"/>
              <a:t> </a:t>
            </a:r>
            <a:r>
              <a:rPr lang="en-US" dirty="0" err="1"/>
              <a:t>tăng</a:t>
            </a:r>
            <a:r>
              <a:rPr lang="en-US" dirty="0"/>
              <a:t> tri </a:t>
            </a:r>
            <a:r>
              <a:rPr lang="en-US" dirty="0" err="1"/>
              <a:t>thức</a:t>
            </a:r>
            <a:r>
              <a:rPr lang="en-US" dirty="0"/>
              <a:t> </a:t>
            </a:r>
            <a:r>
              <a:rPr lang="en-US" dirty="0" err="1"/>
              <a:t>của</a:t>
            </a:r>
            <a:r>
              <a:rPr lang="en-US" dirty="0"/>
              <a:t> con ng</a:t>
            </a:r>
            <a:r>
              <a:rPr lang="vi-VN" dirty="0"/>
              <a:t>ư</a:t>
            </a:r>
            <a:r>
              <a:rPr lang="en-US" dirty="0" err="1"/>
              <a:t>ời</a:t>
            </a:r>
            <a:endParaRPr lang="en-US" dirty="0"/>
          </a:p>
          <a:p>
            <a:pPr lvl="1"/>
            <a:r>
              <a:rPr lang="en-US" dirty="0" err="1"/>
              <a:t>Thông</a:t>
            </a:r>
            <a:r>
              <a:rPr lang="en-US" dirty="0"/>
              <a:t> tin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Thông</a:t>
            </a:r>
            <a:r>
              <a:rPr lang="en-US" dirty="0"/>
              <a:t> tin </a:t>
            </a:r>
            <a:r>
              <a:rPr lang="en-US" dirty="0" err="1"/>
              <a:t>không</a:t>
            </a:r>
            <a:r>
              <a:rPr lang="en-US" dirty="0"/>
              <a:t> </a:t>
            </a:r>
            <a:r>
              <a:rPr lang="en-US" dirty="0" err="1"/>
              <a:t>mạng</a:t>
            </a:r>
            <a:r>
              <a:rPr lang="en-US" dirty="0"/>
              <a:t> </a:t>
            </a:r>
            <a:r>
              <a:rPr lang="en-US" dirty="0" err="1"/>
              <a:t>lại</a:t>
            </a:r>
            <a:r>
              <a:rPr lang="en-US" dirty="0"/>
              <a:t> tri </a:t>
            </a:r>
            <a:r>
              <a:rPr lang="en-US" dirty="0" err="1"/>
              <a:t>thức</a:t>
            </a:r>
            <a:endParaRPr lang="en-US" dirty="0"/>
          </a:p>
          <a:p>
            <a:r>
              <a:rPr lang="en-US" dirty="0" err="1"/>
              <a:t>Ví</a:t>
            </a:r>
            <a:r>
              <a:rPr lang="en-US" dirty="0"/>
              <a:t> </a:t>
            </a:r>
            <a:r>
              <a:rPr lang="en-US" dirty="0" err="1"/>
              <a:t>dụ</a:t>
            </a:r>
            <a:r>
              <a:rPr lang="en-US" dirty="0"/>
              <a:t>: </a:t>
            </a:r>
            <a:r>
              <a:rPr lang="en-US" dirty="0" err="1"/>
              <a:t>Đọc</a:t>
            </a:r>
            <a:r>
              <a:rPr lang="en-US" dirty="0"/>
              <a:t> </a:t>
            </a:r>
            <a:r>
              <a:rPr lang="en-US" dirty="0" err="1"/>
              <a:t>báo</a:t>
            </a:r>
            <a:r>
              <a:rPr lang="en-US" dirty="0"/>
              <a:t> </a:t>
            </a:r>
            <a:r>
              <a:rPr lang="en-US" dirty="0" err="1"/>
              <a:t>xem</a:t>
            </a:r>
            <a:r>
              <a:rPr lang="en-US" dirty="0"/>
              <a:t> </a:t>
            </a:r>
            <a:r>
              <a:rPr lang="en-US" dirty="0" err="1"/>
              <a:t>kết</a:t>
            </a:r>
            <a:r>
              <a:rPr lang="en-US" dirty="0"/>
              <a:t> </a:t>
            </a:r>
            <a:r>
              <a:rPr lang="en-US" dirty="0" err="1"/>
              <a:t>quả</a:t>
            </a:r>
            <a:r>
              <a:rPr lang="en-US" dirty="0"/>
              <a:t> </a:t>
            </a:r>
            <a:r>
              <a:rPr lang="en-US" dirty="0" err="1"/>
              <a:t>trận</a:t>
            </a:r>
            <a:r>
              <a:rPr lang="en-US" dirty="0"/>
              <a:t> </a:t>
            </a:r>
            <a:r>
              <a:rPr lang="en-US" dirty="0" err="1"/>
              <a:t>đấu</a:t>
            </a:r>
            <a:r>
              <a:rPr lang="en-US" dirty="0"/>
              <a:t> </a:t>
            </a:r>
            <a:r>
              <a:rPr lang="en-US" b="1" dirty="0"/>
              <a:t>Real Madrid vs Barcelona</a:t>
            </a:r>
            <a:r>
              <a:rPr lang="en-US" dirty="0"/>
              <a:t> </a:t>
            </a:r>
            <a:r>
              <a:rPr lang="en-US" dirty="0" err="1"/>
              <a:t>diễn</a:t>
            </a:r>
            <a:r>
              <a:rPr lang="en-US" dirty="0"/>
              <a:t> ra </a:t>
            </a:r>
            <a:r>
              <a:rPr lang="en-US" dirty="0" err="1"/>
              <a:t>rạng</a:t>
            </a:r>
            <a:r>
              <a:rPr lang="en-US" dirty="0"/>
              <a:t> </a:t>
            </a:r>
            <a:r>
              <a:rPr lang="en-US" dirty="0" err="1"/>
              <a:t>sáng</a:t>
            </a:r>
            <a:r>
              <a:rPr lang="en-US" dirty="0"/>
              <a:t> </a:t>
            </a:r>
            <a:r>
              <a:rPr lang="en-US" dirty="0" err="1"/>
              <a:t>ngày</a:t>
            </a:r>
            <a:r>
              <a:rPr lang="en-US" dirty="0"/>
              <a:t> 02/03/2020</a:t>
            </a:r>
          </a:p>
          <a:p>
            <a:pPr lvl="1"/>
            <a:r>
              <a:rPr lang="en-US" dirty="0" err="1"/>
              <a:t>Thức</a:t>
            </a:r>
            <a:r>
              <a:rPr lang="en-US" dirty="0"/>
              <a:t> </a:t>
            </a:r>
            <a:r>
              <a:rPr lang="en-US" dirty="0" err="1"/>
              <a:t>xem</a:t>
            </a:r>
            <a:r>
              <a:rPr lang="en-US" dirty="0"/>
              <a:t> </a:t>
            </a:r>
            <a:r>
              <a:rPr lang="en-US" dirty="0" err="1"/>
              <a:t>trực</a:t>
            </a:r>
            <a:r>
              <a:rPr lang="en-US" dirty="0"/>
              <a:t> </a:t>
            </a:r>
            <a:r>
              <a:rPr lang="en-US" dirty="0" err="1"/>
              <a:t>tiếp</a:t>
            </a:r>
            <a:r>
              <a:rPr lang="en-US" dirty="0"/>
              <a:t> </a:t>
            </a:r>
            <a:r>
              <a:rPr lang="en-US" dirty="0" err="1"/>
              <a:t>và</a:t>
            </a:r>
            <a:r>
              <a:rPr lang="en-US" dirty="0"/>
              <a:t> </a:t>
            </a:r>
            <a:r>
              <a:rPr lang="en-US" dirty="0" err="1"/>
              <a:t>đã</a:t>
            </a:r>
            <a:r>
              <a:rPr lang="en-US" dirty="0"/>
              <a:t> </a:t>
            </a:r>
            <a:r>
              <a:rPr lang="en-US" dirty="0" err="1"/>
              <a:t>biết</a:t>
            </a:r>
            <a:r>
              <a:rPr lang="en-US" dirty="0"/>
              <a:t> </a:t>
            </a:r>
            <a:r>
              <a:rPr lang="en-US" dirty="0" err="1"/>
              <a:t>kết</a:t>
            </a:r>
            <a:r>
              <a:rPr lang="en-US" dirty="0"/>
              <a:t> </a:t>
            </a:r>
            <a:r>
              <a:rPr lang="en-US" dirty="0" err="1"/>
              <a:t>quả</a:t>
            </a:r>
            <a:endParaRPr lang="en-US" dirty="0"/>
          </a:p>
          <a:p>
            <a:pPr lvl="2"/>
            <a:r>
              <a:rPr lang="en-US" dirty="0" err="1"/>
              <a:t>Thông</a:t>
            </a:r>
            <a:r>
              <a:rPr lang="en-US" dirty="0"/>
              <a:t> tin </a:t>
            </a:r>
            <a:r>
              <a:rPr lang="en-US" dirty="0" err="1"/>
              <a:t>nhận</a:t>
            </a:r>
            <a:r>
              <a:rPr lang="en-US" dirty="0"/>
              <a:t> đ</a:t>
            </a:r>
            <a:r>
              <a:rPr lang="vi-VN" dirty="0"/>
              <a:t>ư</a:t>
            </a:r>
            <a:r>
              <a:rPr lang="en-US" dirty="0" err="1"/>
              <a:t>ợc</a:t>
            </a:r>
            <a:r>
              <a:rPr lang="en-US" dirty="0"/>
              <a:t> </a:t>
            </a:r>
            <a:r>
              <a:rPr lang="en-US" dirty="0" err="1"/>
              <a:t>từ</a:t>
            </a:r>
            <a:r>
              <a:rPr lang="en-US" dirty="0"/>
              <a:t> </a:t>
            </a:r>
            <a:r>
              <a:rPr lang="en-US" dirty="0" err="1"/>
              <a:t>việc</a:t>
            </a:r>
            <a:r>
              <a:rPr lang="en-US" dirty="0"/>
              <a:t> </a:t>
            </a:r>
            <a:r>
              <a:rPr lang="en-US" dirty="0" err="1"/>
              <a:t>đọc</a:t>
            </a:r>
            <a:r>
              <a:rPr lang="en-US" dirty="0"/>
              <a:t> </a:t>
            </a:r>
            <a:r>
              <a:rPr lang="en-US" dirty="0" err="1"/>
              <a:t>báo</a:t>
            </a:r>
            <a:r>
              <a:rPr lang="en-US" dirty="0"/>
              <a:t> </a:t>
            </a:r>
            <a:r>
              <a:rPr lang="en-US" b="1" dirty="0"/>
              <a:t>KHÔNG </a:t>
            </a:r>
            <a:r>
              <a:rPr lang="en-US" b="1" dirty="0" err="1"/>
              <a:t>mang</a:t>
            </a:r>
            <a:r>
              <a:rPr lang="en-US" b="1" dirty="0"/>
              <a:t> </a:t>
            </a:r>
            <a:r>
              <a:rPr lang="en-US" b="1" dirty="0" err="1"/>
              <a:t>lại</a:t>
            </a:r>
            <a:r>
              <a:rPr lang="en-US" b="1" dirty="0"/>
              <a:t> </a:t>
            </a:r>
            <a:r>
              <a:rPr lang="en-US" b="1" dirty="0" err="1"/>
              <a:t>giá</a:t>
            </a:r>
            <a:r>
              <a:rPr lang="en-US" b="1" dirty="0"/>
              <a:t> </a:t>
            </a:r>
            <a:r>
              <a:rPr lang="en-US" b="1" dirty="0" err="1"/>
              <a:t>trị</a:t>
            </a:r>
            <a:r>
              <a:rPr lang="en-US" b="1" dirty="0"/>
              <a:t> (tri </a:t>
            </a:r>
            <a:r>
              <a:rPr lang="en-US" b="1" dirty="0" err="1"/>
              <a:t>thức</a:t>
            </a:r>
            <a:r>
              <a:rPr lang="en-US" b="1" dirty="0"/>
              <a:t>)</a:t>
            </a:r>
          </a:p>
          <a:p>
            <a:pPr lvl="1"/>
            <a:r>
              <a:rPr lang="en-US" dirty="0" err="1"/>
              <a:t>Ngủ</a:t>
            </a:r>
            <a:r>
              <a:rPr lang="en-US" dirty="0"/>
              <a:t> </a:t>
            </a:r>
            <a:r>
              <a:rPr lang="en-US" dirty="0" err="1"/>
              <a:t>quên</a:t>
            </a:r>
            <a:r>
              <a:rPr lang="en-US" dirty="0"/>
              <a:t> </a:t>
            </a:r>
            <a:r>
              <a:rPr lang="en-US" dirty="0" err="1"/>
              <a:t>và</a:t>
            </a:r>
            <a:r>
              <a:rPr lang="en-US" dirty="0"/>
              <a:t> </a:t>
            </a:r>
            <a:r>
              <a:rPr lang="en-US" dirty="0" err="1"/>
              <a:t>cần</a:t>
            </a:r>
            <a:r>
              <a:rPr lang="en-US" dirty="0"/>
              <a:t> </a:t>
            </a:r>
            <a:r>
              <a:rPr lang="en-US" dirty="0" err="1"/>
              <a:t>đọc</a:t>
            </a:r>
            <a:r>
              <a:rPr lang="en-US" dirty="0"/>
              <a:t> </a:t>
            </a:r>
            <a:r>
              <a:rPr lang="en-US" dirty="0" err="1"/>
              <a:t>báo</a:t>
            </a:r>
            <a:r>
              <a:rPr lang="en-US" dirty="0"/>
              <a:t> </a:t>
            </a:r>
            <a:r>
              <a:rPr lang="en-US" dirty="0" err="1"/>
              <a:t>để</a:t>
            </a:r>
            <a:r>
              <a:rPr lang="en-US" dirty="0"/>
              <a:t> </a:t>
            </a:r>
            <a:r>
              <a:rPr lang="en-US" dirty="0" err="1"/>
              <a:t>biết</a:t>
            </a:r>
            <a:r>
              <a:rPr lang="en-US" dirty="0"/>
              <a:t> </a:t>
            </a:r>
            <a:r>
              <a:rPr lang="en-US" dirty="0" err="1"/>
              <a:t>kết</a:t>
            </a:r>
            <a:r>
              <a:rPr lang="en-US" dirty="0"/>
              <a:t> </a:t>
            </a:r>
            <a:r>
              <a:rPr lang="en-US" dirty="0" err="1"/>
              <a:t>quả</a:t>
            </a:r>
            <a:endParaRPr lang="en-US" dirty="0"/>
          </a:p>
          <a:p>
            <a:pPr lvl="2"/>
            <a:r>
              <a:rPr lang="en-US" dirty="0" err="1"/>
              <a:t>Thông</a:t>
            </a:r>
            <a:r>
              <a:rPr lang="en-US" dirty="0"/>
              <a:t> tin </a:t>
            </a:r>
            <a:r>
              <a:rPr lang="en-US" dirty="0" err="1"/>
              <a:t>nhận</a:t>
            </a:r>
            <a:r>
              <a:rPr lang="en-US" dirty="0"/>
              <a:t> đ</a:t>
            </a:r>
            <a:r>
              <a:rPr lang="vi-VN" dirty="0"/>
              <a:t>ư</a:t>
            </a:r>
            <a:r>
              <a:rPr lang="en-US" dirty="0" err="1"/>
              <a:t>ợc</a:t>
            </a:r>
            <a:r>
              <a:rPr lang="en-US" dirty="0"/>
              <a:t> </a:t>
            </a:r>
            <a:r>
              <a:rPr lang="en-US" dirty="0" err="1"/>
              <a:t>từ</a:t>
            </a:r>
            <a:r>
              <a:rPr lang="en-US" dirty="0"/>
              <a:t> </a:t>
            </a:r>
            <a:r>
              <a:rPr lang="en-US" dirty="0" err="1"/>
              <a:t>việc</a:t>
            </a:r>
            <a:r>
              <a:rPr lang="en-US" dirty="0"/>
              <a:t> </a:t>
            </a:r>
            <a:r>
              <a:rPr lang="en-US" dirty="0" err="1"/>
              <a:t>đọc</a:t>
            </a:r>
            <a:r>
              <a:rPr lang="en-US" dirty="0"/>
              <a:t> </a:t>
            </a:r>
            <a:r>
              <a:rPr lang="en-US" dirty="0" err="1"/>
              <a:t>báo</a:t>
            </a:r>
            <a:r>
              <a:rPr lang="en-US" dirty="0"/>
              <a:t> </a:t>
            </a:r>
            <a:r>
              <a:rPr lang="en-US" b="1" dirty="0" err="1"/>
              <a:t>mang</a:t>
            </a:r>
            <a:r>
              <a:rPr lang="en-US" b="1" dirty="0"/>
              <a:t> </a:t>
            </a:r>
            <a:r>
              <a:rPr lang="en-US" b="1" dirty="0" err="1"/>
              <a:t>lại</a:t>
            </a:r>
            <a:r>
              <a:rPr lang="en-US" b="1" dirty="0"/>
              <a:t> </a:t>
            </a:r>
            <a:r>
              <a:rPr lang="en-US" b="1" dirty="0" err="1"/>
              <a:t>giá</a:t>
            </a:r>
            <a:r>
              <a:rPr lang="en-US" b="1" dirty="0"/>
              <a:t> </a:t>
            </a:r>
            <a:r>
              <a:rPr lang="en-US" b="1" dirty="0" err="1"/>
              <a:t>trị</a:t>
            </a:r>
            <a:r>
              <a:rPr lang="en-US" b="1" dirty="0"/>
              <a:t> (tri </a:t>
            </a:r>
            <a:r>
              <a:rPr lang="en-US" b="1" dirty="0" err="1"/>
              <a:t>thức</a:t>
            </a:r>
            <a:r>
              <a:rPr lang="en-US" b="1" dirty="0"/>
              <a:t>)</a:t>
            </a:r>
          </a:p>
          <a:p>
            <a:pPr marL="0" indent="0">
              <a:buNone/>
            </a:pPr>
            <a:endParaRPr lang="en-US" dirty="0"/>
          </a:p>
        </p:txBody>
      </p:sp>
      <p:sp>
        <p:nvSpPr>
          <p:cNvPr id="4" name="Slide Number Placeholder 3">
            <a:extLst>
              <a:ext uri="{FF2B5EF4-FFF2-40B4-BE49-F238E27FC236}">
                <a16:creationId xmlns:a16="http://schemas.microsoft.com/office/drawing/2014/main" id="{15DE79AB-542B-4AF1-9BAB-95FA813422F8}"/>
              </a:ext>
            </a:extLst>
          </p:cNvPr>
          <p:cNvSpPr>
            <a:spLocks noGrp="1"/>
          </p:cNvSpPr>
          <p:nvPr>
            <p:ph type="sldNum" sz="quarter" idx="12"/>
          </p:nvPr>
        </p:nvSpPr>
        <p:spPr/>
        <p:txBody>
          <a:bodyPr/>
          <a:lstStyle/>
          <a:p>
            <a:fld id="{3C3C09BB-C7E7-4454-851F-EF8D770487CA}" type="slidenum">
              <a:rPr lang="en-US" smtClean="0"/>
              <a:pPr/>
              <a:t>5</a:t>
            </a:fld>
            <a:endParaRPr lang="en-US"/>
          </a:p>
        </p:txBody>
      </p:sp>
    </p:spTree>
    <p:extLst>
      <p:ext uri="{BB962C8B-B14F-4D97-AF65-F5344CB8AC3E}">
        <p14:creationId xmlns:p14="http://schemas.microsoft.com/office/powerpoint/2010/main" val="276747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9A6C-AC9A-435A-AE04-5EED3015742D}"/>
              </a:ext>
            </a:extLst>
          </p:cNvPr>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(3/6)</a:t>
            </a:r>
          </a:p>
        </p:txBody>
      </p:sp>
      <p:sp>
        <p:nvSpPr>
          <p:cNvPr id="3" name="Content Placeholder 2">
            <a:extLst>
              <a:ext uri="{FF2B5EF4-FFF2-40B4-BE49-F238E27FC236}">
                <a16:creationId xmlns:a16="http://schemas.microsoft.com/office/drawing/2014/main" id="{A82BC1EE-66D3-4F3C-8D19-A3813A3AA318}"/>
              </a:ext>
            </a:extLst>
          </p:cNvPr>
          <p:cNvSpPr>
            <a:spLocks noGrp="1"/>
          </p:cNvSpPr>
          <p:nvPr>
            <p:ph idx="1"/>
          </p:nvPr>
        </p:nvSpPr>
        <p:spPr/>
        <p:txBody>
          <a:bodyPr>
            <a:normAutofit lnSpcReduction="10000"/>
          </a:bodyPr>
          <a:lstStyle/>
          <a:p>
            <a:r>
              <a:rPr lang="vi-VN" b="1" dirty="0"/>
              <a:t>Dữ liệu</a:t>
            </a:r>
            <a:r>
              <a:rPr lang="vi-VN" dirty="0"/>
              <a:t> là thể hiện của thông tin dưới dạng các tín hiệu vật lý. Thông tin chứa đựng ý nghĩa (tri thức), còn dữ liệu là các dữ kiện không có cấu trúc và không có ý nghĩa rõ ràng nếu nó không được tổ chức và xử lý</a:t>
            </a:r>
            <a:endParaRPr lang="en-US" dirty="0"/>
          </a:p>
          <a:p>
            <a:r>
              <a:rPr lang="en-US" sz="3600" dirty="0" err="1"/>
              <a:t>Cùng</a:t>
            </a:r>
            <a:r>
              <a:rPr lang="en-US" dirty="0"/>
              <a:t> </a:t>
            </a:r>
            <a:r>
              <a:rPr lang="en-US" dirty="0" err="1"/>
              <a:t>một</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nhiều</a:t>
            </a:r>
            <a:r>
              <a:rPr lang="en-US" dirty="0"/>
              <a:t> </a:t>
            </a:r>
            <a:r>
              <a:rPr lang="en-US" dirty="0" err="1"/>
              <a:t>thông</a:t>
            </a:r>
            <a:r>
              <a:rPr lang="en-US" dirty="0"/>
              <a:t> tin </a:t>
            </a:r>
            <a:r>
              <a:rPr lang="en-US" dirty="0" err="1"/>
              <a:t>khác</a:t>
            </a:r>
            <a:r>
              <a:rPr lang="en-US" dirty="0"/>
              <a:t> </a:t>
            </a:r>
            <a:r>
              <a:rPr lang="en-US" dirty="0" err="1"/>
              <a:t>nhau</a:t>
            </a:r>
            <a:endParaRPr lang="en-US" dirty="0"/>
          </a:p>
          <a:p>
            <a:pPr lvl="1"/>
            <a:r>
              <a:rPr lang="en-US" dirty="0" err="1"/>
              <a:t>Ký</a:t>
            </a:r>
            <a:r>
              <a:rPr lang="en-US" dirty="0"/>
              <a:t> </a:t>
            </a:r>
            <a:r>
              <a:rPr lang="en-US" dirty="0" err="1"/>
              <a:t>hiệu</a:t>
            </a:r>
            <a:r>
              <a:rPr lang="en-US" dirty="0"/>
              <a:t> I: </a:t>
            </a:r>
            <a:r>
              <a:rPr lang="en-US" dirty="0" err="1"/>
              <a:t>Chữ</a:t>
            </a:r>
            <a:r>
              <a:rPr lang="en-US" dirty="0"/>
              <a:t> I </a:t>
            </a:r>
            <a:r>
              <a:rPr lang="en-US" dirty="0" err="1"/>
              <a:t>hoa</a:t>
            </a:r>
            <a:r>
              <a:rPr lang="en-US" dirty="0"/>
              <a:t> (</a:t>
            </a:r>
            <a:r>
              <a:rPr lang="en-US" dirty="0" err="1"/>
              <a:t>chữ</a:t>
            </a:r>
            <a:r>
              <a:rPr lang="en-US" dirty="0"/>
              <a:t> </a:t>
            </a:r>
            <a:r>
              <a:rPr lang="en-US" dirty="0" err="1"/>
              <a:t>cái</a:t>
            </a:r>
            <a:r>
              <a:rPr lang="en-US" dirty="0"/>
              <a:t>), </a:t>
            </a:r>
            <a:r>
              <a:rPr lang="en-US" dirty="0" err="1"/>
              <a:t>dòng</a:t>
            </a:r>
            <a:r>
              <a:rPr lang="en-US" dirty="0"/>
              <a:t> </a:t>
            </a:r>
            <a:r>
              <a:rPr lang="en-US" dirty="0" err="1"/>
              <a:t>điện</a:t>
            </a:r>
            <a:r>
              <a:rPr lang="en-US" dirty="0"/>
              <a:t>, </a:t>
            </a:r>
            <a:r>
              <a:rPr lang="en-US" dirty="0" err="1"/>
              <a:t>tôi</a:t>
            </a:r>
            <a:r>
              <a:rPr lang="en-US" dirty="0"/>
              <a:t> (</a:t>
            </a:r>
            <a:r>
              <a:rPr lang="en-US" dirty="0" err="1"/>
              <a:t>tiếng</a:t>
            </a:r>
            <a:r>
              <a:rPr lang="en-US" dirty="0"/>
              <a:t> Anh), 1 (</a:t>
            </a:r>
            <a:r>
              <a:rPr lang="en-US" dirty="0" err="1"/>
              <a:t>toán</a:t>
            </a:r>
            <a:r>
              <a:rPr lang="en-US" dirty="0"/>
              <a:t> </a:t>
            </a:r>
            <a:r>
              <a:rPr lang="en-US" dirty="0" err="1"/>
              <a:t>học</a:t>
            </a:r>
            <a:r>
              <a:rPr lang="en-US" dirty="0"/>
              <a:t>)</a:t>
            </a:r>
          </a:p>
          <a:p>
            <a:r>
              <a:rPr lang="vi-VN" dirty="0"/>
              <a:t>Cùng một thông tin, có thể được biểu diễn bằng những dữ liệu khác nhau</a:t>
            </a:r>
            <a:endParaRPr lang="en-US" dirty="0"/>
          </a:p>
          <a:p>
            <a:pPr lvl="1"/>
            <a:r>
              <a:rPr lang="en-US" dirty="0" err="1"/>
              <a:t>Thông</a:t>
            </a:r>
            <a:r>
              <a:rPr lang="en-US" dirty="0"/>
              <a:t> tin 1 đ</a:t>
            </a:r>
            <a:r>
              <a:rPr lang="vi-VN" dirty="0"/>
              <a:t>ơ</a:t>
            </a:r>
            <a:r>
              <a:rPr lang="en-US" dirty="0"/>
              <a:t>n </a:t>
            </a:r>
            <a:r>
              <a:rPr lang="en-US" dirty="0" err="1"/>
              <a:t>vị</a:t>
            </a:r>
            <a:r>
              <a:rPr lang="en-US" dirty="0"/>
              <a:t>: 1, I, /</a:t>
            </a:r>
          </a:p>
          <a:p>
            <a:endParaRPr lang="en-US" dirty="0"/>
          </a:p>
        </p:txBody>
      </p:sp>
      <p:sp>
        <p:nvSpPr>
          <p:cNvPr id="4" name="Slide Number Placeholder 3">
            <a:extLst>
              <a:ext uri="{FF2B5EF4-FFF2-40B4-BE49-F238E27FC236}">
                <a16:creationId xmlns:a16="http://schemas.microsoft.com/office/drawing/2014/main" id="{9CDD3DA6-B7AF-4F4D-B733-990C182A20D1}"/>
              </a:ext>
            </a:extLst>
          </p:cNvPr>
          <p:cNvSpPr>
            <a:spLocks noGrp="1"/>
          </p:cNvSpPr>
          <p:nvPr>
            <p:ph type="sldNum" sz="quarter" idx="12"/>
          </p:nvPr>
        </p:nvSpPr>
        <p:spPr/>
        <p:txBody>
          <a:bodyPr/>
          <a:lstStyle/>
          <a:p>
            <a:fld id="{3C3C09BB-C7E7-4454-851F-EF8D770487CA}" type="slidenum">
              <a:rPr lang="en-US" smtClean="0"/>
              <a:pPr/>
              <a:t>6</a:t>
            </a:fld>
            <a:endParaRPr lang="en-US"/>
          </a:p>
        </p:txBody>
      </p:sp>
    </p:spTree>
    <p:extLst>
      <p:ext uri="{BB962C8B-B14F-4D97-AF65-F5344CB8AC3E}">
        <p14:creationId xmlns:p14="http://schemas.microsoft.com/office/powerpoint/2010/main" val="320960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1192-6A2B-4DC3-9C56-BBBAF5D38948}"/>
              </a:ext>
            </a:extLst>
          </p:cNvPr>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(4/6)</a:t>
            </a:r>
          </a:p>
        </p:txBody>
      </p:sp>
      <p:sp>
        <p:nvSpPr>
          <p:cNvPr id="3" name="Content Placeholder 2">
            <a:extLst>
              <a:ext uri="{FF2B5EF4-FFF2-40B4-BE49-F238E27FC236}">
                <a16:creationId xmlns:a16="http://schemas.microsoft.com/office/drawing/2014/main" id="{B174F14F-6814-49F4-8471-8D03AD06A900}"/>
              </a:ext>
            </a:extLst>
          </p:cNvPr>
          <p:cNvSpPr>
            <a:spLocks noGrp="1"/>
          </p:cNvSpPr>
          <p:nvPr>
            <p:ph idx="1"/>
          </p:nvPr>
        </p:nvSpPr>
        <p:spPr/>
        <p:txBody>
          <a:bodyPr>
            <a:normAutofit/>
          </a:bodyPr>
          <a:lstStyle/>
          <a:p>
            <a:r>
              <a:rPr lang="vi-VN" b="1" dirty="0"/>
              <a:t>Tín hiệu</a:t>
            </a:r>
            <a:r>
              <a:rPr lang="vi-VN" dirty="0"/>
              <a:t> là bất kỳ đại lượng vật lý nào thay đổi theo thời gian, không gian</a:t>
            </a:r>
            <a:endParaRPr lang="en-US" dirty="0"/>
          </a:p>
          <a:p>
            <a:pPr lvl="1"/>
            <a:r>
              <a:rPr lang="en-US" dirty="0" err="1"/>
              <a:t>Tín</a:t>
            </a:r>
            <a:r>
              <a:rPr lang="en-US" dirty="0"/>
              <a:t> </a:t>
            </a:r>
            <a:r>
              <a:rPr lang="en-US" dirty="0" err="1"/>
              <a:t>hiệu</a:t>
            </a:r>
            <a:r>
              <a:rPr lang="en-US" dirty="0"/>
              <a:t> </a:t>
            </a:r>
            <a:r>
              <a:rPr lang="en-US" dirty="0" err="1"/>
              <a:t>là</a:t>
            </a:r>
            <a:r>
              <a:rPr lang="en-US" dirty="0"/>
              <a:t> </a:t>
            </a:r>
            <a:r>
              <a:rPr lang="en-US" dirty="0" err="1"/>
              <a:t>đại</a:t>
            </a:r>
            <a:r>
              <a:rPr lang="en-US" dirty="0"/>
              <a:t> l</a:t>
            </a:r>
            <a:r>
              <a:rPr lang="vi-VN" dirty="0"/>
              <a:t>ư</a:t>
            </a:r>
            <a:r>
              <a:rPr lang="en-US" dirty="0" err="1"/>
              <a:t>ợng</a:t>
            </a:r>
            <a:r>
              <a:rPr lang="en-US" dirty="0"/>
              <a:t> </a:t>
            </a:r>
            <a:r>
              <a:rPr lang="en-US" dirty="0" err="1"/>
              <a:t>mang</a:t>
            </a:r>
            <a:r>
              <a:rPr lang="en-US" dirty="0"/>
              <a:t> </a:t>
            </a:r>
            <a:r>
              <a:rPr lang="en-US" dirty="0" err="1"/>
              <a:t>thông</a:t>
            </a:r>
            <a:r>
              <a:rPr lang="en-US" dirty="0"/>
              <a:t> tin</a:t>
            </a:r>
          </a:p>
          <a:p>
            <a:r>
              <a:rPr lang="en-US" dirty="0" err="1"/>
              <a:t>Tín</a:t>
            </a:r>
            <a:r>
              <a:rPr lang="en-US" dirty="0"/>
              <a:t> </a:t>
            </a:r>
            <a:r>
              <a:rPr lang="en-US" dirty="0" err="1"/>
              <a:t>hiệu</a:t>
            </a:r>
            <a:r>
              <a:rPr lang="en-US" dirty="0"/>
              <a:t> chia </a:t>
            </a:r>
            <a:r>
              <a:rPr lang="en-US" dirty="0" err="1"/>
              <a:t>thành</a:t>
            </a:r>
            <a:r>
              <a:rPr lang="en-US" dirty="0"/>
              <a:t> 2 </a:t>
            </a:r>
            <a:r>
              <a:rPr lang="en-US" dirty="0" err="1"/>
              <a:t>loại</a:t>
            </a:r>
            <a:r>
              <a:rPr lang="en-US" dirty="0"/>
              <a:t>:</a:t>
            </a:r>
          </a:p>
          <a:p>
            <a:pPr lvl="1"/>
            <a:r>
              <a:rPr lang="en-US" dirty="0" err="1"/>
              <a:t>Tín</a:t>
            </a:r>
            <a:r>
              <a:rPr lang="en-US" dirty="0"/>
              <a:t> </a:t>
            </a:r>
            <a:r>
              <a:rPr lang="en-US" dirty="0" err="1"/>
              <a:t>hiệu</a:t>
            </a:r>
            <a:r>
              <a:rPr lang="en-US" dirty="0"/>
              <a:t> </a:t>
            </a:r>
            <a:r>
              <a:rPr lang="en-US" dirty="0" err="1"/>
              <a:t>liên</a:t>
            </a:r>
            <a:r>
              <a:rPr lang="en-US" dirty="0"/>
              <a:t> </a:t>
            </a:r>
            <a:r>
              <a:rPr lang="en-US" dirty="0" err="1"/>
              <a:t>tục</a:t>
            </a:r>
            <a:r>
              <a:rPr lang="en-US" dirty="0"/>
              <a:t>: </a:t>
            </a:r>
            <a:r>
              <a:rPr lang="en-US" dirty="0" err="1"/>
              <a:t>Giá</a:t>
            </a:r>
            <a:r>
              <a:rPr lang="en-US" dirty="0"/>
              <a:t> </a:t>
            </a:r>
            <a:r>
              <a:rPr lang="en-US" dirty="0" err="1"/>
              <a:t>trị</a:t>
            </a:r>
            <a:r>
              <a:rPr lang="en-US" dirty="0"/>
              <a:t> </a:t>
            </a:r>
            <a:r>
              <a:rPr lang="en-US" dirty="0" err="1"/>
              <a:t>thay</a:t>
            </a:r>
            <a:r>
              <a:rPr lang="en-US" dirty="0"/>
              <a:t> </a:t>
            </a:r>
            <a:r>
              <a:rPr lang="en-US" dirty="0" err="1"/>
              <a:t>đổi</a:t>
            </a:r>
            <a:r>
              <a:rPr lang="en-US" dirty="0"/>
              <a:t> </a:t>
            </a:r>
            <a:r>
              <a:rPr lang="en-US" dirty="0" err="1"/>
              <a:t>liên</a:t>
            </a:r>
            <a:r>
              <a:rPr lang="en-US" dirty="0"/>
              <a:t> </a:t>
            </a:r>
            <a:r>
              <a:rPr lang="en-US" dirty="0" err="1"/>
              <a:t>tục</a:t>
            </a:r>
            <a:r>
              <a:rPr lang="en-US" dirty="0"/>
              <a:t> </a:t>
            </a:r>
            <a:r>
              <a:rPr lang="en-US" dirty="0" err="1"/>
              <a:t>theo</a:t>
            </a:r>
            <a:r>
              <a:rPr lang="en-US" dirty="0"/>
              <a:t> </a:t>
            </a:r>
            <a:r>
              <a:rPr lang="en-US" dirty="0" err="1"/>
              <a:t>thời</a:t>
            </a:r>
            <a:r>
              <a:rPr lang="en-US" dirty="0"/>
              <a:t> </a:t>
            </a:r>
            <a:r>
              <a:rPr lang="en-US" dirty="0" err="1"/>
              <a:t>gian</a:t>
            </a:r>
            <a:endParaRPr lang="en-US" dirty="0"/>
          </a:p>
          <a:p>
            <a:pPr lvl="1"/>
            <a:r>
              <a:rPr lang="en-US" dirty="0" err="1"/>
              <a:t>Tín</a:t>
            </a:r>
            <a:r>
              <a:rPr lang="en-US" dirty="0"/>
              <a:t> </a:t>
            </a:r>
            <a:r>
              <a:rPr lang="en-US" dirty="0" err="1"/>
              <a:t>hiệu</a:t>
            </a:r>
            <a:r>
              <a:rPr lang="en-US" dirty="0"/>
              <a:t> </a:t>
            </a:r>
            <a:r>
              <a:rPr lang="en-US" dirty="0" err="1"/>
              <a:t>rời</a:t>
            </a:r>
            <a:r>
              <a:rPr lang="en-US" dirty="0"/>
              <a:t> </a:t>
            </a:r>
            <a:r>
              <a:rPr lang="en-US" dirty="0" err="1"/>
              <a:t>rạc</a:t>
            </a:r>
            <a:r>
              <a:rPr lang="en-US" dirty="0"/>
              <a:t>: </a:t>
            </a:r>
            <a:r>
              <a:rPr lang="en-US" dirty="0" err="1"/>
              <a:t>Tín</a:t>
            </a:r>
            <a:r>
              <a:rPr lang="en-US" dirty="0"/>
              <a:t> </a:t>
            </a:r>
            <a:r>
              <a:rPr lang="en-US" dirty="0" err="1"/>
              <a:t>hiệu</a:t>
            </a:r>
            <a:r>
              <a:rPr lang="en-US" dirty="0"/>
              <a:t> </a:t>
            </a:r>
            <a:r>
              <a:rPr lang="en-US" dirty="0" err="1"/>
              <a:t>đã</a:t>
            </a:r>
            <a:r>
              <a:rPr lang="en-US" dirty="0"/>
              <a:t> đ</a:t>
            </a:r>
            <a:r>
              <a:rPr lang="vi-VN" dirty="0"/>
              <a:t>ư</a:t>
            </a:r>
            <a:r>
              <a:rPr lang="en-US" dirty="0" err="1"/>
              <a:t>ợc</a:t>
            </a:r>
            <a:r>
              <a:rPr lang="en-US" dirty="0"/>
              <a:t> </a:t>
            </a:r>
            <a:r>
              <a:rPr lang="en-US" dirty="0" err="1"/>
              <a:t>lấy</a:t>
            </a:r>
            <a:r>
              <a:rPr lang="en-US" dirty="0"/>
              <a:t> </a:t>
            </a:r>
            <a:r>
              <a:rPr lang="en-US" dirty="0" err="1"/>
              <a:t>mẫu</a:t>
            </a:r>
            <a:r>
              <a:rPr lang="en-US" dirty="0"/>
              <a:t>, </a:t>
            </a:r>
            <a:r>
              <a:rPr lang="en-US" dirty="0" err="1"/>
              <a:t>giá</a:t>
            </a:r>
            <a:r>
              <a:rPr lang="en-US" dirty="0"/>
              <a:t> </a:t>
            </a:r>
            <a:r>
              <a:rPr lang="en-US" dirty="0" err="1"/>
              <a:t>trị</a:t>
            </a:r>
            <a:r>
              <a:rPr lang="en-US" dirty="0"/>
              <a:t> </a:t>
            </a:r>
            <a:r>
              <a:rPr lang="en-US" dirty="0" err="1"/>
              <a:t>chỉ</a:t>
            </a:r>
            <a:r>
              <a:rPr lang="en-US" dirty="0"/>
              <a:t> </a:t>
            </a:r>
            <a:r>
              <a:rPr lang="en-US" dirty="0" err="1"/>
              <a:t>thay</a:t>
            </a:r>
            <a:r>
              <a:rPr lang="en-US" dirty="0"/>
              <a:t> </a:t>
            </a:r>
            <a:r>
              <a:rPr lang="en-US" dirty="0" err="1"/>
              <a:t>đổi</a:t>
            </a:r>
            <a:r>
              <a:rPr lang="en-US" dirty="0"/>
              <a:t> </a:t>
            </a:r>
            <a:r>
              <a:rPr lang="en-US" dirty="0" err="1"/>
              <a:t>theo</a:t>
            </a:r>
            <a:r>
              <a:rPr lang="en-US" dirty="0"/>
              <a:t> </a:t>
            </a:r>
            <a:r>
              <a:rPr lang="en-US" dirty="0" err="1"/>
              <a:t>những</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định</a:t>
            </a:r>
            <a:r>
              <a:rPr lang="en-US" dirty="0"/>
              <a:t> tr</a:t>
            </a:r>
            <a:r>
              <a:rPr lang="vi-VN" dirty="0"/>
              <a:t>ư</a:t>
            </a:r>
            <a:r>
              <a:rPr lang="en-US" dirty="0" err="1"/>
              <a:t>ớc</a:t>
            </a:r>
            <a:endParaRPr lang="en-US" dirty="0"/>
          </a:p>
        </p:txBody>
      </p:sp>
      <p:sp>
        <p:nvSpPr>
          <p:cNvPr id="4" name="Slide Number Placeholder 3">
            <a:extLst>
              <a:ext uri="{FF2B5EF4-FFF2-40B4-BE49-F238E27FC236}">
                <a16:creationId xmlns:a16="http://schemas.microsoft.com/office/drawing/2014/main" id="{CE1BA66B-32FA-4C5F-B6F9-2015E1EC8F21}"/>
              </a:ext>
            </a:extLst>
          </p:cNvPr>
          <p:cNvSpPr>
            <a:spLocks noGrp="1"/>
          </p:cNvSpPr>
          <p:nvPr>
            <p:ph type="sldNum" sz="quarter" idx="12"/>
          </p:nvPr>
        </p:nvSpPr>
        <p:spPr/>
        <p:txBody>
          <a:bodyPr/>
          <a:lstStyle/>
          <a:p>
            <a:fld id="{3C3C09BB-C7E7-4454-851F-EF8D770487CA}" type="slidenum">
              <a:rPr lang="en-US" smtClean="0"/>
              <a:pPr/>
              <a:t>7</a:t>
            </a:fld>
            <a:endParaRPr lang="en-US"/>
          </a:p>
        </p:txBody>
      </p:sp>
    </p:spTree>
    <p:extLst>
      <p:ext uri="{BB962C8B-B14F-4D97-AF65-F5344CB8AC3E}">
        <p14:creationId xmlns:p14="http://schemas.microsoft.com/office/powerpoint/2010/main" val="72121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239F-D263-4C5C-A800-000C1C408BD2}"/>
              </a:ext>
            </a:extLst>
          </p:cNvPr>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(5/6)</a:t>
            </a:r>
          </a:p>
        </p:txBody>
      </p:sp>
      <p:sp>
        <p:nvSpPr>
          <p:cNvPr id="3" name="Content Placeholder 2">
            <a:extLst>
              <a:ext uri="{FF2B5EF4-FFF2-40B4-BE49-F238E27FC236}">
                <a16:creationId xmlns:a16="http://schemas.microsoft.com/office/drawing/2014/main" id="{78EB933D-2529-4FE2-8CB6-E496F0F11558}"/>
              </a:ext>
            </a:extLst>
          </p:cNvPr>
          <p:cNvSpPr>
            <a:spLocks noGrp="1"/>
          </p:cNvSpPr>
          <p:nvPr>
            <p:ph idx="1"/>
          </p:nvPr>
        </p:nvSpPr>
        <p:spPr/>
        <p:txBody>
          <a:bodyPr/>
          <a:lstStyle/>
          <a:p>
            <a:r>
              <a:rPr lang="en-US" dirty="0" err="1"/>
              <a:t>Tín</a:t>
            </a:r>
            <a:r>
              <a:rPr lang="en-US" dirty="0"/>
              <a:t> </a:t>
            </a:r>
            <a:r>
              <a:rPr lang="en-US" dirty="0" err="1"/>
              <a:t>hiệu</a:t>
            </a:r>
            <a:r>
              <a:rPr lang="en-US" dirty="0"/>
              <a:t> </a:t>
            </a:r>
            <a:r>
              <a:rPr lang="en-US" dirty="0" err="1"/>
              <a:t>số</a:t>
            </a:r>
            <a:r>
              <a:rPr lang="en-US" dirty="0"/>
              <a:t>: </a:t>
            </a:r>
            <a:r>
              <a:rPr lang="en-US" dirty="0" err="1"/>
              <a:t>Tín</a:t>
            </a:r>
            <a:r>
              <a:rPr lang="en-US" dirty="0"/>
              <a:t> </a:t>
            </a:r>
            <a:r>
              <a:rPr lang="en-US" dirty="0" err="1"/>
              <a:t>hiệu</a:t>
            </a:r>
            <a:r>
              <a:rPr lang="en-US" dirty="0"/>
              <a:t> </a:t>
            </a:r>
            <a:r>
              <a:rPr lang="en-US" dirty="0" err="1"/>
              <a:t>rời</a:t>
            </a:r>
            <a:r>
              <a:rPr lang="en-US" dirty="0"/>
              <a:t> </a:t>
            </a:r>
            <a:r>
              <a:rPr lang="en-US" dirty="0" err="1"/>
              <a:t>rạc</a:t>
            </a:r>
            <a:r>
              <a:rPr lang="en-US" dirty="0"/>
              <a:t> </a:t>
            </a:r>
            <a:r>
              <a:rPr lang="en-US" dirty="0" err="1"/>
              <a:t>đã</a:t>
            </a:r>
            <a:r>
              <a:rPr lang="en-US" dirty="0"/>
              <a:t> đ</a:t>
            </a:r>
            <a:r>
              <a:rPr lang="vi-VN" dirty="0"/>
              <a:t>ư</a:t>
            </a:r>
            <a:r>
              <a:rPr lang="en-US" dirty="0" err="1"/>
              <a:t>ợc</a:t>
            </a:r>
            <a:r>
              <a:rPr lang="en-US" dirty="0"/>
              <a:t> l</a:t>
            </a:r>
            <a:r>
              <a:rPr lang="vi-VN" dirty="0"/>
              <a:t>ư</a:t>
            </a:r>
            <a:r>
              <a:rPr lang="en-US" dirty="0" err="1"/>
              <a:t>ợng</a:t>
            </a:r>
            <a:r>
              <a:rPr lang="en-US" dirty="0"/>
              <a:t> </a:t>
            </a:r>
            <a:r>
              <a:rPr lang="en-US" dirty="0" err="1"/>
              <a:t>tử</a:t>
            </a:r>
            <a:r>
              <a:rPr lang="en-US" dirty="0"/>
              <a:t> </a:t>
            </a:r>
            <a:r>
              <a:rPr lang="en-US" dirty="0" err="1"/>
              <a:t>hóa</a:t>
            </a:r>
            <a:r>
              <a:rPr lang="en-US" dirty="0"/>
              <a:t> (đ</a:t>
            </a:r>
            <a:r>
              <a:rPr lang="vi-VN" dirty="0"/>
              <a:t>ư</a:t>
            </a:r>
            <a:r>
              <a:rPr lang="en-US" dirty="0" err="1"/>
              <a:t>ợc</a:t>
            </a:r>
            <a:r>
              <a:rPr lang="en-US" dirty="0"/>
              <a:t> </a:t>
            </a:r>
            <a:r>
              <a:rPr lang="en-US" dirty="0" err="1"/>
              <a:t>mã</a:t>
            </a:r>
            <a:r>
              <a:rPr lang="en-US" dirty="0"/>
              <a:t> </a:t>
            </a:r>
            <a:r>
              <a:rPr lang="en-US" dirty="0" err="1"/>
              <a:t>hóa</a:t>
            </a:r>
            <a:r>
              <a:rPr lang="en-US" dirty="0"/>
              <a:t>)</a:t>
            </a:r>
          </a:p>
          <a:p>
            <a:endParaRPr lang="en-US" dirty="0"/>
          </a:p>
          <a:p>
            <a:endParaRPr lang="en-US" dirty="0"/>
          </a:p>
          <a:p>
            <a:endParaRPr lang="en-US" dirty="0"/>
          </a:p>
          <a:p>
            <a:endParaRPr lang="en-US" dirty="0"/>
          </a:p>
          <a:p>
            <a:pPr marL="0" indent="0" algn="ctr">
              <a:buNone/>
            </a:pPr>
            <a:r>
              <a:rPr lang="en-US" dirty="0" err="1"/>
              <a:t>Tín</a:t>
            </a:r>
            <a:r>
              <a:rPr lang="en-US" dirty="0"/>
              <a:t> </a:t>
            </a:r>
            <a:r>
              <a:rPr lang="en-US" dirty="0" err="1"/>
              <a:t>hiệu</a:t>
            </a:r>
            <a:r>
              <a:rPr lang="en-US" dirty="0"/>
              <a:t> </a:t>
            </a:r>
            <a:r>
              <a:rPr lang="en-US" dirty="0" err="1"/>
              <a:t>Số</a:t>
            </a:r>
            <a:r>
              <a:rPr lang="en-US" dirty="0"/>
              <a:t> =&gt; </a:t>
            </a:r>
            <a:r>
              <a:rPr lang="en-US" dirty="0" err="1"/>
              <a:t>Dữ</a:t>
            </a:r>
            <a:r>
              <a:rPr lang="en-US" dirty="0"/>
              <a:t> </a:t>
            </a:r>
            <a:r>
              <a:rPr lang="en-US" dirty="0" err="1"/>
              <a:t>liệu</a:t>
            </a:r>
            <a:r>
              <a:rPr lang="en-US" dirty="0"/>
              <a:t> </a:t>
            </a:r>
            <a:r>
              <a:rPr lang="en-US" dirty="0" err="1"/>
              <a:t>Số</a:t>
            </a:r>
            <a:r>
              <a:rPr lang="en-US" dirty="0"/>
              <a:t> =&gt; </a:t>
            </a:r>
            <a:r>
              <a:rPr lang="en-US" dirty="0" err="1"/>
              <a:t>Thông</a:t>
            </a:r>
            <a:r>
              <a:rPr lang="en-US" dirty="0"/>
              <a:t> tin </a:t>
            </a:r>
            <a:r>
              <a:rPr lang="en-US" dirty="0" err="1"/>
              <a:t>Số</a:t>
            </a:r>
            <a:r>
              <a:rPr lang="en-US" dirty="0"/>
              <a:t> =&gt; </a:t>
            </a:r>
            <a:r>
              <a:rPr lang="en-US" dirty="0" err="1"/>
              <a:t>Kỷ</a:t>
            </a:r>
            <a:r>
              <a:rPr lang="en-US" dirty="0"/>
              <a:t> </a:t>
            </a:r>
            <a:r>
              <a:rPr lang="en-US" dirty="0" err="1"/>
              <a:t>nguyên</a:t>
            </a:r>
            <a:r>
              <a:rPr lang="en-US" dirty="0"/>
              <a:t> </a:t>
            </a:r>
            <a:r>
              <a:rPr lang="en-US" dirty="0" err="1"/>
              <a:t>Số</a:t>
            </a:r>
            <a:r>
              <a:rPr lang="en-US" dirty="0"/>
              <a:t>!</a:t>
            </a:r>
          </a:p>
          <a:p>
            <a:pPr marL="0" indent="0" algn="ctr">
              <a:buNone/>
            </a:pPr>
            <a:r>
              <a:rPr lang="en-US" b="1" dirty="0"/>
              <a:t>MÁY TÍNH!!!</a:t>
            </a:r>
          </a:p>
          <a:p>
            <a:endParaRPr lang="en-US" dirty="0"/>
          </a:p>
        </p:txBody>
      </p:sp>
      <p:sp>
        <p:nvSpPr>
          <p:cNvPr id="4" name="Slide Number Placeholder 3">
            <a:extLst>
              <a:ext uri="{FF2B5EF4-FFF2-40B4-BE49-F238E27FC236}">
                <a16:creationId xmlns:a16="http://schemas.microsoft.com/office/drawing/2014/main" id="{0790A3CB-5519-4330-A565-EDA4E18ED49D}"/>
              </a:ext>
            </a:extLst>
          </p:cNvPr>
          <p:cNvSpPr>
            <a:spLocks noGrp="1"/>
          </p:cNvSpPr>
          <p:nvPr>
            <p:ph type="sldNum" sz="quarter" idx="12"/>
          </p:nvPr>
        </p:nvSpPr>
        <p:spPr/>
        <p:txBody>
          <a:bodyPr/>
          <a:lstStyle/>
          <a:p>
            <a:fld id="{3C3C09BB-C7E7-4454-851F-EF8D770487CA}" type="slidenum">
              <a:rPr lang="en-US" smtClean="0"/>
              <a:pPr/>
              <a:t>8</a:t>
            </a:fld>
            <a:endParaRPr lang="en-US"/>
          </a:p>
        </p:txBody>
      </p:sp>
      <p:pic>
        <p:nvPicPr>
          <p:cNvPr id="6" name="Picture 5">
            <a:extLst>
              <a:ext uri="{FF2B5EF4-FFF2-40B4-BE49-F238E27FC236}">
                <a16:creationId xmlns:a16="http://schemas.microsoft.com/office/drawing/2014/main" id="{C6500D78-0F09-4893-8000-88799025FFAE}"/>
              </a:ext>
            </a:extLst>
          </p:cNvPr>
          <p:cNvPicPr>
            <a:picLocks noChangeAspect="1"/>
          </p:cNvPicPr>
          <p:nvPr/>
        </p:nvPicPr>
        <p:blipFill>
          <a:blip r:embed="rId3"/>
          <a:stretch>
            <a:fillRect/>
          </a:stretch>
        </p:blipFill>
        <p:spPr>
          <a:xfrm>
            <a:off x="368301" y="2370571"/>
            <a:ext cx="3501736" cy="1887985"/>
          </a:xfrm>
          <a:prstGeom prst="rect">
            <a:avLst/>
          </a:prstGeom>
        </p:spPr>
      </p:pic>
      <p:pic>
        <p:nvPicPr>
          <p:cNvPr id="7" name="Picture 6">
            <a:extLst>
              <a:ext uri="{FF2B5EF4-FFF2-40B4-BE49-F238E27FC236}">
                <a16:creationId xmlns:a16="http://schemas.microsoft.com/office/drawing/2014/main" id="{271284F6-A22F-4ACA-BF47-C69EF8E37A9D}"/>
              </a:ext>
            </a:extLst>
          </p:cNvPr>
          <p:cNvPicPr>
            <a:picLocks noChangeAspect="1"/>
          </p:cNvPicPr>
          <p:nvPr/>
        </p:nvPicPr>
        <p:blipFill>
          <a:blip r:embed="rId4"/>
          <a:stretch>
            <a:fillRect/>
          </a:stretch>
        </p:blipFill>
        <p:spPr>
          <a:xfrm>
            <a:off x="4208959" y="2370571"/>
            <a:ext cx="3553854" cy="1887985"/>
          </a:xfrm>
          <a:prstGeom prst="rect">
            <a:avLst/>
          </a:prstGeom>
        </p:spPr>
      </p:pic>
      <p:pic>
        <p:nvPicPr>
          <p:cNvPr id="8" name="Picture 7">
            <a:extLst>
              <a:ext uri="{FF2B5EF4-FFF2-40B4-BE49-F238E27FC236}">
                <a16:creationId xmlns:a16="http://schemas.microsoft.com/office/drawing/2014/main" id="{ED420455-F767-4A1F-BA1B-7B9CDC9D0435}"/>
              </a:ext>
            </a:extLst>
          </p:cNvPr>
          <p:cNvPicPr>
            <a:picLocks noChangeAspect="1"/>
          </p:cNvPicPr>
          <p:nvPr/>
        </p:nvPicPr>
        <p:blipFill>
          <a:blip r:embed="rId5"/>
          <a:stretch>
            <a:fillRect/>
          </a:stretch>
        </p:blipFill>
        <p:spPr>
          <a:xfrm>
            <a:off x="8101735" y="2257614"/>
            <a:ext cx="3696565" cy="2000942"/>
          </a:xfrm>
          <a:prstGeom prst="rect">
            <a:avLst/>
          </a:prstGeom>
        </p:spPr>
      </p:pic>
    </p:spTree>
    <p:extLst>
      <p:ext uri="{BB962C8B-B14F-4D97-AF65-F5344CB8AC3E}">
        <p14:creationId xmlns:p14="http://schemas.microsoft.com/office/powerpoint/2010/main" val="56275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34EED4-A215-4810-8134-C4495C8E5EAC}"/>
              </a:ext>
            </a:extLst>
          </p:cNvPr>
          <p:cNvPicPr>
            <a:picLocks noGrp="1" noChangeAspect="1"/>
          </p:cNvPicPr>
          <p:nvPr>
            <p:ph idx="1"/>
          </p:nvPr>
        </p:nvPicPr>
        <p:blipFill rotWithShape="1">
          <a:blip r:embed="rId3"/>
          <a:srcRect t="58418" b="10337"/>
          <a:stretch/>
        </p:blipFill>
        <p:spPr>
          <a:xfrm>
            <a:off x="381000" y="2734710"/>
            <a:ext cx="11430000" cy="1643884"/>
          </a:xfrm>
          <a:prstGeom prst="rect">
            <a:avLst/>
          </a:prstGeom>
        </p:spPr>
      </p:pic>
      <p:sp>
        <p:nvSpPr>
          <p:cNvPr id="2" name="Title 1">
            <a:extLst>
              <a:ext uri="{FF2B5EF4-FFF2-40B4-BE49-F238E27FC236}">
                <a16:creationId xmlns:a16="http://schemas.microsoft.com/office/drawing/2014/main" id="{3AF8D1AE-DD97-4E66-821E-E6CEAB79AF54}"/>
              </a:ext>
            </a:extLst>
          </p:cNvPr>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(6/6)</a:t>
            </a:r>
          </a:p>
        </p:txBody>
      </p:sp>
      <p:sp>
        <p:nvSpPr>
          <p:cNvPr id="4" name="Slide Number Placeholder 3">
            <a:extLst>
              <a:ext uri="{FF2B5EF4-FFF2-40B4-BE49-F238E27FC236}">
                <a16:creationId xmlns:a16="http://schemas.microsoft.com/office/drawing/2014/main" id="{01815E3E-AB94-41BA-AEDA-FA574036E3C5}"/>
              </a:ext>
            </a:extLst>
          </p:cNvPr>
          <p:cNvSpPr>
            <a:spLocks noGrp="1"/>
          </p:cNvSpPr>
          <p:nvPr>
            <p:ph type="sldNum" sz="quarter" idx="12"/>
          </p:nvPr>
        </p:nvSpPr>
        <p:spPr/>
        <p:txBody>
          <a:bodyPr/>
          <a:lstStyle/>
          <a:p>
            <a:fld id="{3C3C09BB-C7E7-4454-851F-EF8D770487CA}" type="slidenum">
              <a:rPr lang="en-US" smtClean="0"/>
              <a:pPr/>
              <a:t>9</a:t>
            </a:fld>
            <a:endParaRPr lang="en-US"/>
          </a:p>
        </p:txBody>
      </p:sp>
      <p:sp>
        <p:nvSpPr>
          <p:cNvPr id="6" name="TextBox 5">
            <a:extLst>
              <a:ext uri="{FF2B5EF4-FFF2-40B4-BE49-F238E27FC236}">
                <a16:creationId xmlns:a16="http://schemas.microsoft.com/office/drawing/2014/main" id="{020E8395-A1BC-4A82-9A72-034071E0FD71}"/>
              </a:ext>
            </a:extLst>
          </p:cNvPr>
          <p:cNvSpPr txBox="1"/>
          <p:nvPr/>
        </p:nvSpPr>
        <p:spPr>
          <a:xfrm>
            <a:off x="393701" y="5392995"/>
            <a:ext cx="8377718"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A/D Converter: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sang </a:t>
            </a:r>
            <a:r>
              <a:rPr lang="en-US" sz="2800" dirty="0" err="1">
                <a:latin typeface="Times New Roman" panose="02020603050405020304" pitchFamily="18" charset="0"/>
                <a:cs typeface="Times New Roman" panose="02020603050405020304" pitchFamily="18" charset="0"/>
              </a:rPr>
              <a:t>số</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D/A Converter: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sang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476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9CA35CB3A08FDC49A74AFB19ED6C7BEC" ma:contentTypeVersion="13" ma:contentTypeDescription="Tạo tài liệu mới." ma:contentTypeScope="" ma:versionID="b96560179f5d7c07fd16e7decf54a343">
  <xsd:schema xmlns:xsd="http://www.w3.org/2001/XMLSchema" xmlns:xs="http://www.w3.org/2001/XMLSchema" xmlns:p="http://schemas.microsoft.com/office/2006/metadata/properties" xmlns:ns3="016fe2c4-c83e-4bb1-90ff-a283d5b924af" xmlns:ns4="b7c4912e-3789-4575-8a62-c3988a19b0f3" targetNamespace="http://schemas.microsoft.com/office/2006/metadata/properties" ma:root="true" ma:fieldsID="9211ca9b3b23d4b7ea2763c76432a186" ns3:_="" ns4:_="">
    <xsd:import namespace="016fe2c4-c83e-4bb1-90ff-a283d5b924af"/>
    <xsd:import namespace="b7c4912e-3789-4575-8a62-c3988a19b0f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fe2c4-c83e-4bb1-90ff-a283d5b924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c4912e-3789-4575-8a62-c3988a19b0f3" elementFormDefault="qualified">
    <xsd:import namespace="http://schemas.microsoft.com/office/2006/documentManagement/types"/>
    <xsd:import namespace="http://schemas.microsoft.com/office/infopath/2007/PartnerControls"/>
    <xsd:element name="SharedWithUsers" ma:index="13"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Chia sẻ Có Chi tiết" ma:internalName="SharedWithDetails" ma:readOnly="true">
      <xsd:simpleType>
        <xsd:restriction base="dms:Note">
          <xsd:maxLength value="255"/>
        </xsd:restriction>
      </xsd:simpleType>
    </xsd:element>
    <xsd:element name="SharingHintHash" ma:index="15"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B82EBB-2F1A-470D-BC17-8842E8E84A5A}">
  <ds:schemaRefs>
    <ds:schemaRef ds:uri="b7c4912e-3789-4575-8a62-c3988a19b0f3"/>
    <ds:schemaRef ds:uri="http://purl.org/dc/terms/"/>
    <ds:schemaRef ds:uri="016fe2c4-c83e-4bb1-90ff-a283d5b924a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90A6B2F3-7AE5-4F7C-BF7D-C17AFBB5019C}">
  <ds:schemaRefs>
    <ds:schemaRef ds:uri="http://schemas.microsoft.com/sharepoint/v3/contenttype/forms"/>
  </ds:schemaRefs>
</ds:datastoreItem>
</file>

<file path=customXml/itemProps3.xml><?xml version="1.0" encoding="utf-8"?>
<ds:datastoreItem xmlns:ds="http://schemas.openxmlformats.org/officeDocument/2006/customXml" ds:itemID="{5E28B42E-8FCF-4206-B526-0A6D0A44F4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fe2c4-c83e-4bb1-90ff-a283d5b924af"/>
    <ds:schemaRef ds:uri="b7c4912e-3789-4575-8a62-c3988a19b0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3937</TotalTime>
  <Words>2526</Words>
  <Application>Microsoft Office PowerPoint</Application>
  <PresentationFormat>Màn hình rộng</PresentationFormat>
  <Paragraphs>547</Paragraphs>
  <Slides>31</Slides>
  <Notes>5</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31</vt:i4>
      </vt:variant>
    </vt:vector>
  </HeadingPairs>
  <TitlesOfParts>
    <vt:vector size="38" baseType="lpstr">
      <vt:lpstr>Arial</vt:lpstr>
      <vt:lpstr>Calibri</vt:lpstr>
      <vt:lpstr>Calibri Light</vt:lpstr>
      <vt:lpstr>Cambria Math</vt:lpstr>
      <vt:lpstr>Times New Roman</vt:lpstr>
      <vt:lpstr>Wingdings</vt:lpstr>
      <vt:lpstr>Office Theme</vt:lpstr>
      <vt:lpstr> IT012 – TỔ CHỨC VÀ CẤU TRÚC MÁY TÍNH II  CHƯƠNG 2 BIỂU DIỄN THÔNG TIN TRONG MÁY TÍNH</vt:lpstr>
      <vt:lpstr>Nội dung</vt:lpstr>
      <vt:lpstr>Nội dung</vt:lpstr>
      <vt:lpstr>1. Thông tin, Dữ liệu, Tín hiệu (1/6)</vt:lpstr>
      <vt:lpstr>1. Thông tin, Dữ liệu, Tín hiệu (2/6)</vt:lpstr>
      <vt:lpstr>1. Thông tin, Dữ liệu, Tín hiệu (3/6)</vt:lpstr>
      <vt:lpstr>1. Thông tin, Dữ liệu, Tín hiệu (4/6)</vt:lpstr>
      <vt:lpstr>1. Thông tin, Dữ liệu, Tín hiệu (5/6)</vt:lpstr>
      <vt:lpstr>1. Thông tin, Dữ liệu, Tín hiệu (6/6)</vt:lpstr>
      <vt:lpstr>Nội dung</vt:lpstr>
      <vt:lpstr>2. Biểu diễn thông tin (1/7) – Hệ thập phân</vt:lpstr>
      <vt:lpstr>2. Biểu diễn thông tin (2/7) – Hệ nhị phân</vt:lpstr>
      <vt:lpstr>Quiz 1 – Quy đổi lượng thông tin</vt:lpstr>
      <vt:lpstr>2. Biểu diễn thông tin (3/7) – Số nguyên dương</vt:lpstr>
      <vt:lpstr>Quiz 2 – Chuyển đổi nhị phân sang thập phân</vt:lpstr>
      <vt:lpstr>2. Biểu diễn thông tin (4/7) – Số nguyên dương</vt:lpstr>
      <vt:lpstr>Quiz 3 – Chuyển đổi thập phân sang nhị phân</vt:lpstr>
      <vt:lpstr>2. Biểu diễn thông tin (5/7) – Hệ cơ số 16</vt:lpstr>
      <vt:lpstr>2. Biểu diễn thông tin (6/7) – Hệ cơ số 16</vt:lpstr>
      <vt:lpstr>2. Biểu diễn thông tin (7/7) – Hệ cơ số 16</vt:lpstr>
      <vt:lpstr>Quiz 4 – Chuyển đổi thập phân sang nhị phân</vt:lpstr>
      <vt:lpstr>Nội dung</vt:lpstr>
      <vt:lpstr>3. Tính toán trên hệ cơ số 2</vt:lpstr>
      <vt:lpstr>Nội dung</vt:lpstr>
      <vt:lpstr>4. Phương pháp biểu diễn bù 2 (1/2)</vt:lpstr>
      <vt:lpstr>4. Phương pháp biểu diễn bù 2 (2/2)</vt:lpstr>
      <vt:lpstr>Quiz 5 – Biểu diễn bù 2</vt:lpstr>
      <vt:lpstr>Bản trình bày PowerPoint</vt:lpstr>
      <vt:lpstr>Nội dung</vt:lpstr>
      <vt:lpstr>5. Câu hỏi và Bài tập (1/2)</vt:lpstr>
      <vt:lpstr>5. Câu hỏi và Bài tập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NGHE</dc:title>
  <dc:creator>Đại Dương Trần</dc:creator>
  <cp:lastModifiedBy>Trần Quang Nguyên</cp:lastModifiedBy>
  <cp:revision>190</cp:revision>
  <dcterms:created xsi:type="dcterms:W3CDTF">2014-09-08T08:32:30Z</dcterms:created>
  <dcterms:modified xsi:type="dcterms:W3CDTF">2022-03-08T02:02:15Z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0x0101009CA35CB3A08FDC49A74AFB19ED6C7BEC</vt:lpwstr>
  </property>
</Properties>
</file>