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46" r:id="rId1"/>
  </p:sldMasterIdLst>
  <p:notesMasterIdLst>
    <p:notesMasterId r:id="rId27"/>
  </p:notesMasterIdLst>
  <p:handoutMasterIdLst>
    <p:handoutMasterId r:id="rId28"/>
  </p:handoutMasterIdLst>
  <p:sldIdLst>
    <p:sldId id="314" r:id="rId2"/>
    <p:sldId id="361" r:id="rId3"/>
    <p:sldId id="370" r:id="rId4"/>
    <p:sldId id="329" r:id="rId5"/>
    <p:sldId id="362" r:id="rId6"/>
    <p:sldId id="363" r:id="rId7"/>
    <p:sldId id="371" r:id="rId8"/>
    <p:sldId id="331" r:id="rId9"/>
    <p:sldId id="354" r:id="rId10"/>
    <p:sldId id="353" r:id="rId11"/>
    <p:sldId id="364" r:id="rId12"/>
    <p:sldId id="372" r:id="rId13"/>
    <p:sldId id="365" r:id="rId14"/>
    <p:sldId id="366" r:id="rId15"/>
    <p:sldId id="367" r:id="rId16"/>
    <p:sldId id="368" r:id="rId17"/>
    <p:sldId id="373" r:id="rId18"/>
    <p:sldId id="342" r:id="rId19"/>
    <p:sldId id="374" r:id="rId20"/>
    <p:sldId id="369" r:id="rId21"/>
    <p:sldId id="375" r:id="rId22"/>
    <p:sldId id="376" r:id="rId23"/>
    <p:sldId id="377" r:id="rId24"/>
    <p:sldId id="378" r:id="rId25"/>
    <p:sldId id="379" r:id="rId26"/>
  </p:sldIdLst>
  <p:sldSz cx="12192000" cy="6858000"/>
  <p:notesSz cx="7102475" cy="1023461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0000"/>
    <a:srgbClr val="FF3300"/>
    <a:srgbClr val="000000"/>
    <a:srgbClr val="EAEAEA"/>
    <a:srgbClr val="99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99E7DF-DBAB-4209-8D7A-0EA0570BD944}" v="1321" dt="2020-08-30T14:25:42.7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5" autoAdjust="0"/>
    <p:restoredTop sz="78539" autoAdjust="0"/>
  </p:normalViewPr>
  <p:slideViewPr>
    <p:cSldViewPr>
      <p:cViewPr varScale="1">
        <p:scale>
          <a:sx n="57" d="100"/>
          <a:sy n="57" d="100"/>
        </p:scale>
        <p:origin x="1128" y="6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ần Đại Dương" userId="6a2b82a2-7714-44e2-9a59-9118a768bcf1" providerId="ADAL" clId="{4C578499-72E9-4202-8394-18A7223B01CC}"/>
    <pc:docChg chg="custSel addSld delSld modSld">
      <pc:chgData name="Trần Đại Dương" userId="6a2b82a2-7714-44e2-9a59-9118a768bcf1" providerId="ADAL" clId="{4C578499-72E9-4202-8394-18A7223B01CC}" dt="2020-08-28T11:18:16.048" v="5119" actId="20577"/>
      <pc:docMkLst>
        <pc:docMk/>
      </pc:docMkLst>
      <pc:sldChg chg="modSp del mod">
        <pc:chgData name="Trần Đại Dương" userId="6a2b82a2-7714-44e2-9a59-9118a768bcf1" providerId="ADAL" clId="{4C578499-72E9-4202-8394-18A7223B01CC}" dt="2020-08-28T10:19:12.948" v="2112" actId="47"/>
        <pc:sldMkLst>
          <pc:docMk/>
          <pc:sldMk cId="0" sldId="334"/>
        </pc:sldMkLst>
        <pc:spChg chg="mod">
          <ac:chgData name="Trần Đại Dương" userId="6a2b82a2-7714-44e2-9a59-9118a768bcf1" providerId="ADAL" clId="{4C578499-72E9-4202-8394-18A7223B01CC}" dt="2020-08-28T09:52:29.420" v="722" actId="20577"/>
          <ac:spMkLst>
            <pc:docMk/>
            <pc:sldMk cId="0" sldId="334"/>
            <ac:spMk id="47106" creationId="{00000000-0000-0000-0000-000000000000}"/>
          </ac:spMkLst>
        </pc:spChg>
      </pc:sldChg>
      <pc:sldChg chg="del">
        <pc:chgData name="Trần Đại Dương" userId="6a2b82a2-7714-44e2-9a59-9118a768bcf1" providerId="ADAL" clId="{4C578499-72E9-4202-8394-18A7223B01CC}" dt="2020-08-28T10:20:56.889" v="2196" actId="47"/>
        <pc:sldMkLst>
          <pc:docMk/>
          <pc:sldMk cId="0" sldId="335"/>
        </pc:sldMkLst>
      </pc:sldChg>
      <pc:sldChg chg="del">
        <pc:chgData name="Trần Đại Dương" userId="6a2b82a2-7714-44e2-9a59-9118a768bcf1" providerId="ADAL" clId="{4C578499-72E9-4202-8394-18A7223B01CC}" dt="2020-08-28T10:24:52.314" v="2654" actId="47"/>
        <pc:sldMkLst>
          <pc:docMk/>
          <pc:sldMk cId="0" sldId="337"/>
        </pc:sldMkLst>
      </pc:sldChg>
      <pc:sldChg chg="del">
        <pc:chgData name="Trần Đại Dương" userId="6a2b82a2-7714-44e2-9a59-9118a768bcf1" providerId="ADAL" clId="{4C578499-72E9-4202-8394-18A7223B01CC}" dt="2020-08-28T10:25:01.356" v="2655" actId="47"/>
        <pc:sldMkLst>
          <pc:docMk/>
          <pc:sldMk cId="0" sldId="338"/>
        </pc:sldMkLst>
      </pc:sldChg>
      <pc:sldChg chg="del">
        <pc:chgData name="Trần Đại Dương" userId="6a2b82a2-7714-44e2-9a59-9118a768bcf1" providerId="ADAL" clId="{4C578499-72E9-4202-8394-18A7223B01CC}" dt="2020-08-28T10:59:32.526" v="3959" actId="47"/>
        <pc:sldMkLst>
          <pc:docMk/>
          <pc:sldMk cId="0" sldId="339"/>
        </pc:sldMkLst>
      </pc:sldChg>
      <pc:sldChg chg="del">
        <pc:chgData name="Trần Đại Dương" userId="6a2b82a2-7714-44e2-9a59-9118a768bcf1" providerId="ADAL" clId="{4C578499-72E9-4202-8394-18A7223B01CC}" dt="2020-08-28T10:59:35.299" v="3960" actId="47"/>
        <pc:sldMkLst>
          <pc:docMk/>
          <pc:sldMk cId="0" sldId="340"/>
        </pc:sldMkLst>
      </pc:sldChg>
      <pc:sldChg chg="modSp del mod">
        <pc:chgData name="Trần Đại Dương" userId="6a2b82a2-7714-44e2-9a59-9118a768bcf1" providerId="ADAL" clId="{4C578499-72E9-4202-8394-18A7223B01CC}" dt="2020-08-28T11:13:26.416" v="4701" actId="47"/>
        <pc:sldMkLst>
          <pc:docMk/>
          <pc:sldMk cId="0" sldId="341"/>
        </pc:sldMkLst>
        <pc:spChg chg="mod">
          <ac:chgData name="Trần Đại Dương" userId="6a2b82a2-7714-44e2-9a59-9118a768bcf1" providerId="ADAL" clId="{4C578499-72E9-4202-8394-18A7223B01CC}" dt="2020-08-28T11:10:03.529" v="4357" actId="14100"/>
          <ac:spMkLst>
            <pc:docMk/>
            <pc:sldMk cId="0" sldId="341"/>
            <ac:spMk id="55299" creationId="{00000000-0000-0000-0000-000000000000}"/>
          </ac:spMkLst>
        </pc:spChg>
        <pc:spChg chg="mod">
          <ac:chgData name="Trần Đại Dương" userId="6a2b82a2-7714-44e2-9a59-9118a768bcf1" providerId="ADAL" clId="{4C578499-72E9-4202-8394-18A7223B01CC}" dt="2020-08-28T11:09:22.899" v="4356" actId="207"/>
          <ac:spMkLst>
            <pc:docMk/>
            <pc:sldMk cId="0" sldId="341"/>
            <ac:spMk id="55300" creationId="{00000000-0000-0000-0000-000000000000}"/>
          </ac:spMkLst>
        </pc:spChg>
      </pc:sldChg>
      <pc:sldChg chg="addSp delSp modSp mod modNotesTx">
        <pc:chgData name="Trần Đại Dương" userId="6a2b82a2-7714-44e2-9a59-9118a768bcf1" providerId="ADAL" clId="{4C578499-72E9-4202-8394-18A7223B01CC}" dt="2020-08-28T11:13:17.516" v="4700" actId="20577"/>
        <pc:sldMkLst>
          <pc:docMk/>
          <pc:sldMk cId="0" sldId="342"/>
        </pc:sldMkLst>
        <pc:spChg chg="add del mod">
          <ac:chgData name="Trần Đại Dương" userId="6a2b82a2-7714-44e2-9a59-9118a768bcf1" providerId="ADAL" clId="{4C578499-72E9-4202-8394-18A7223B01CC}" dt="2020-08-28T11:09:10.355" v="4354" actId="478"/>
          <ac:spMkLst>
            <pc:docMk/>
            <pc:sldMk cId="0" sldId="342"/>
            <ac:spMk id="6" creationId="{BCB8C754-6365-4C52-8C69-9D235B5DDDA1}"/>
          </ac:spMkLst>
        </pc:spChg>
        <pc:spChg chg="add mod">
          <ac:chgData name="Trần Đại Dương" userId="6a2b82a2-7714-44e2-9a59-9118a768bcf1" providerId="ADAL" clId="{4C578499-72E9-4202-8394-18A7223B01CC}" dt="2020-08-28T11:12:13.670" v="4638" actId="27636"/>
          <ac:spMkLst>
            <pc:docMk/>
            <pc:sldMk cId="0" sldId="342"/>
            <ac:spMk id="10" creationId="{A97C2EC5-85AA-4013-9F7E-ABFEF3ED0F25}"/>
          </ac:spMkLst>
        </pc:spChg>
        <pc:spChg chg="mod">
          <ac:chgData name="Trần Đại Dương" userId="6a2b82a2-7714-44e2-9a59-9118a768bcf1" providerId="ADAL" clId="{4C578499-72E9-4202-8394-18A7223B01CC}" dt="2020-08-28T11:02:25.137" v="4244" actId="20577"/>
          <ac:spMkLst>
            <pc:docMk/>
            <pc:sldMk cId="0" sldId="342"/>
            <ac:spMk id="56322" creationId="{00000000-0000-0000-0000-000000000000}"/>
          </ac:spMkLst>
        </pc:spChg>
        <pc:spChg chg="del mod">
          <ac:chgData name="Trần Đại Dương" userId="6a2b82a2-7714-44e2-9a59-9118a768bcf1" providerId="ADAL" clId="{4C578499-72E9-4202-8394-18A7223B01CC}" dt="2020-08-28T11:09:07.871" v="4353" actId="478"/>
          <ac:spMkLst>
            <pc:docMk/>
            <pc:sldMk cId="0" sldId="342"/>
            <ac:spMk id="56323" creationId="{00000000-0000-0000-0000-000000000000}"/>
          </ac:spMkLst>
        </pc:spChg>
        <pc:spChg chg="mod">
          <ac:chgData name="Trần Đại Dương" userId="6a2b82a2-7714-44e2-9a59-9118a768bcf1" providerId="ADAL" clId="{4C578499-72E9-4202-8394-18A7223B01CC}" dt="2020-08-28T11:09:04.019" v="4352" actId="207"/>
          <ac:spMkLst>
            <pc:docMk/>
            <pc:sldMk cId="0" sldId="342"/>
            <ac:spMk id="56324" creationId="{00000000-0000-0000-0000-000000000000}"/>
          </ac:spMkLst>
        </pc:spChg>
        <pc:graphicFrameChg chg="mod modGraphic">
          <ac:chgData name="Trần Đại Dương" userId="6a2b82a2-7714-44e2-9a59-9118a768bcf1" providerId="ADAL" clId="{4C578499-72E9-4202-8394-18A7223B01CC}" dt="2020-08-28T11:13:17.516" v="4700" actId="20577"/>
          <ac:graphicFrameMkLst>
            <pc:docMk/>
            <pc:sldMk cId="0" sldId="342"/>
            <ac:graphicFrameMk id="4" creationId="{00000000-0000-0000-0000-000000000000}"/>
          </ac:graphicFrameMkLst>
        </pc:graphicFrameChg>
      </pc:sldChg>
      <pc:sldChg chg="del">
        <pc:chgData name="Trần Đại Dương" userId="6a2b82a2-7714-44e2-9a59-9118a768bcf1" providerId="ADAL" clId="{4C578499-72E9-4202-8394-18A7223B01CC}" dt="2020-08-28T10:27:49.291" v="2656" actId="47"/>
        <pc:sldMkLst>
          <pc:docMk/>
          <pc:sldMk cId="0" sldId="343"/>
        </pc:sldMkLst>
      </pc:sldChg>
      <pc:sldChg chg="modSp">
        <pc:chgData name="Trần Đại Dương" userId="6a2b82a2-7714-44e2-9a59-9118a768bcf1" providerId="ADAL" clId="{4C578499-72E9-4202-8394-18A7223B01CC}" dt="2020-08-28T09:57:25.599" v="978" actId="122"/>
        <pc:sldMkLst>
          <pc:docMk/>
          <pc:sldMk cId="0" sldId="353"/>
        </pc:sldMkLst>
        <pc:spChg chg="mod">
          <ac:chgData name="Trần Đại Dương" userId="6a2b82a2-7714-44e2-9a59-9118a768bcf1" providerId="ADAL" clId="{4C578499-72E9-4202-8394-18A7223B01CC}" dt="2020-08-28T09:57:25.599" v="978" actId="122"/>
          <ac:spMkLst>
            <pc:docMk/>
            <pc:sldMk cId="0" sldId="353"/>
            <ac:spMk id="46083" creationId="{00000000-0000-0000-0000-000000000000}"/>
          </ac:spMkLst>
        </pc:spChg>
      </pc:sldChg>
      <pc:sldChg chg="del">
        <pc:chgData name="Trần Đại Dương" userId="6a2b82a2-7714-44e2-9a59-9118a768bcf1" providerId="ADAL" clId="{4C578499-72E9-4202-8394-18A7223B01CC}" dt="2020-08-28T10:59:58.696" v="3961" actId="47"/>
        <pc:sldMkLst>
          <pc:docMk/>
          <pc:sldMk cId="0" sldId="356"/>
        </pc:sldMkLst>
      </pc:sldChg>
      <pc:sldChg chg="modSp del mod">
        <pc:chgData name="Trần Đại Dương" userId="6a2b82a2-7714-44e2-9a59-9118a768bcf1" providerId="ADAL" clId="{4C578499-72E9-4202-8394-18A7223B01CC}" dt="2020-08-28T10:20:59.916" v="2197" actId="47"/>
        <pc:sldMkLst>
          <pc:docMk/>
          <pc:sldMk cId="2130871818" sldId="360"/>
        </pc:sldMkLst>
        <pc:picChg chg="mod">
          <ac:chgData name="Trần Đại Dương" userId="6a2b82a2-7714-44e2-9a59-9118a768bcf1" providerId="ADAL" clId="{4C578499-72E9-4202-8394-18A7223B01CC}" dt="2020-08-28T09:44:14.346" v="536" actId="1076"/>
          <ac:picMkLst>
            <pc:docMk/>
            <pc:sldMk cId="2130871818" sldId="360"/>
            <ac:picMk id="4100" creationId="{00000000-0000-0000-0000-000000000000}"/>
          </ac:picMkLst>
        </pc:picChg>
      </pc:sldChg>
      <pc:sldChg chg="modSp mod">
        <pc:chgData name="Trần Đại Dương" userId="6a2b82a2-7714-44e2-9a59-9118a768bcf1" providerId="ADAL" clId="{4C578499-72E9-4202-8394-18A7223B01CC}" dt="2020-08-28T11:01:31.090" v="4144" actId="20577"/>
        <pc:sldMkLst>
          <pc:docMk/>
          <pc:sldMk cId="488069129" sldId="361"/>
        </pc:sldMkLst>
        <pc:spChg chg="mod">
          <ac:chgData name="Trần Đại Dương" userId="6a2b82a2-7714-44e2-9a59-9118a768bcf1" providerId="ADAL" clId="{4C578499-72E9-4202-8394-18A7223B01CC}" dt="2020-08-28T11:01:31.090" v="4144" actId="20577"/>
          <ac:spMkLst>
            <pc:docMk/>
            <pc:sldMk cId="488069129" sldId="361"/>
            <ac:spMk id="3" creationId="{470E8939-7E07-4A73-8086-E0CB2957DC18}"/>
          </ac:spMkLst>
        </pc:spChg>
      </pc:sldChg>
      <pc:sldChg chg="modSp new mod">
        <pc:chgData name="Trần Đại Dương" userId="6a2b82a2-7714-44e2-9a59-9118a768bcf1" providerId="ADAL" clId="{4C578499-72E9-4202-8394-18A7223B01CC}" dt="2020-08-28T09:51:24.088" v="716" actId="6549"/>
        <pc:sldMkLst>
          <pc:docMk/>
          <pc:sldMk cId="939949672" sldId="364"/>
        </pc:sldMkLst>
        <pc:spChg chg="mod">
          <ac:chgData name="Trần Đại Dương" userId="6a2b82a2-7714-44e2-9a59-9118a768bcf1" providerId="ADAL" clId="{4C578499-72E9-4202-8394-18A7223B01CC}" dt="2020-08-28T09:38:31.924" v="6" actId="20577"/>
          <ac:spMkLst>
            <pc:docMk/>
            <pc:sldMk cId="939949672" sldId="364"/>
            <ac:spMk id="2" creationId="{1D697969-42AE-46A1-AC5D-077E8492ECC5}"/>
          </ac:spMkLst>
        </pc:spChg>
        <pc:spChg chg="mod">
          <ac:chgData name="Trần Đại Dương" userId="6a2b82a2-7714-44e2-9a59-9118a768bcf1" providerId="ADAL" clId="{4C578499-72E9-4202-8394-18A7223B01CC}" dt="2020-08-28T09:51:24.088" v="716" actId="6549"/>
          <ac:spMkLst>
            <pc:docMk/>
            <pc:sldMk cId="939949672" sldId="364"/>
            <ac:spMk id="3" creationId="{D55F6577-6B98-4471-B8FF-E890E2DAC61B}"/>
          </ac:spMkLst>
        </pc:spChg>
      </pc:sldChg>
      <pc:sldChg chg="modSp new mod modAnim modNotesTx">
        <pc:chgData name="Trần Đại Dương" userId="6a2b82a2-7714-44e2-9a59-9118a768bcf1" providerId="ADAL" clId="{4C578499-72E9-4202-8394-18A7223B01CC}" dt="2020-08-28T10:34:42.070" v="2662" actId="20577"/>
        <pc:sldMkLst>
          <pc:docMk/>
          <pc:sldMk cId="2143528757" sldId="365"/>
        </pc:sldMkLst>
        <pc:spChg chg="mod">
          <ac:chgData name="Trần Đại Dương" userId="6a2b82a2-7714-44e2-9a59-9118a768bcf1" providerId="ADAL" clId="{4C578499-72E9-4202-8394-18A7223B01CC}" dt="2020-08-28T10:34:42.070" v="2662" actId="20577"/>
          <ac:spMkLst>
            <pc:docMk/>
            <pc:sldMk cId="2143528757" sldId="365"/>
            <ac:spMk id="2" creationId="{9A26770E-A080-4D35-913D-E16AE608226A}"/>
          </ac:spMkLst>
        </pc:spChg>
        <pc:spChg chg="mod">
          <ac:chgData name="Trần Đại Dương" userId="6a2b82a2-7714-44e2-9a59-9118a768bcf1" providerId="ADAL" clId="{4C578499-72E9-4202-8394-18A7223B01CC}" dt="2020-08-28T10:18:02.911" v="2107" actId="20577"/>
          <ac:spMkLst>
            <pc:docMk/>
            <pc:sldMk cId="2143528757" sldId="365"/>
            <ac:spMk id="3" creationId="{15FEC71E-F182-481B-9EA9-F617692EC5F2}"/>
          </ac:spMkLst>
        </pc:spChg>
      </pc:sldChg>
      <pc:sldChg chg="modSp new mod modNotesTx">
        <pc:chgData name="Trần Đại Dương" userId="6a2b82a2-7714-44e2-9a59-9118a768bcf1" providerId="ADAL" clId="{4C578499-72E9-4202-8394-18A7223B01CC}" dt="2020-08-28T10:23:41.568" v="2653" actId="20577"/>
        <pc:sldMkLst>
          <pc:docMk/>
          <pc:sldMk cId="4165463344" sldId="366"/>
        </pc:sldMkLst>
        <pc:spChg chg="mod">
          <ac:chgData name="Trần Đại Dương" userId="6a2b82a2-7714-44e2-9a59-9118a768bcf1" providerId="ADAL" clId="{4C578499-72E9-4202-8394-18A7223B01CC}" dt="2020-08-28T10:20:50.886" v="2195" actId="20577"/>
          <ac:spMkLst>
            <pc:docMk/>
            <pc:sldMk cId="4165463344" sldId="366"/>
            <ac:spMk id="2" creationId="{7F9783D6-77ED-4862-B8B0-B7FBC315A35D}"/>
          </ac:spMkLst>
        </pc:spChg>
        <pc:spChg chg="mod">
          <ac:chgData name="Trần Đại Dương" userId="6a2b82a2-7714-44e2-9a59-9118a768bcf1" providerId="ADAL" clId="{4C578499-72E9-4202-8394-18A7223B01CC}" dt="2020-08-28T10:23:41.568" v="2653" actId="20577"/>
          <ac:spMkLst>
            <pc:docMk/>
            <pc:sldMk cId="4165463344" sldId="366"/>
            <ac:spMk id="3" creationId="{92744327-1983-4D33-867E-49EF13CABBD7}"/>
          </ac:spMkLst>
        </pc:spChg>
      </pc:sldChg>
      <pc:sldChg chg="modSp new mod modAnim modNotesTx">
        <pc:chgData name="Trần Đại Dương" userId="6a2b82a2-7714-44e2-9a59-9118a768bcf1" providerId="ADAL" clId="{4C578499-72E9-4202-8394-18A7223B01CC}" dt="2020-08-28T10:45:35.552" v="3296"/>
        <pc:sldMkLst>
          <pc:docMk/>
          <pc:sldMk cId="1032438200" sldId="367"/>
        </pc:sldMkLst>
        <pc:spChg chg="mod">
          <ac:chgData name="Trần Đại Dương" userId="6a2b82a2-7714-44e2-9a59-9118a768bcf1" providerId="ADAL" clId="{4C578499-72E9-4202-8394-18A7223B01CC}" dt="2020-08-28T10:34:57.374" v="2666" actId="20577"/>
          <ac:spMkLst>
            <pc:docMk/>
            <pc:sldMk cId="1032438200" sldId="367"/>
            <ac:spMk id="2" creationId="{AD93FFAA-C46E-4C60-A7A2-64F4E340B749}"/>
          </ac:spMkLst>
        </pc:spChg>
        <pc:spChg chg="mod">
          <ac:chgData name="Trần Đại Dương" userId="6a2b82a2-7714-44e2-9a59-9118a768bcf1" providerId="ADAL" clId="{4C578499-72E9-4202-8394-18A7223B01CC}" dt="2020-08-28T10:45:17.240" v="3295" actId="20577"/>
          <ac:spMkLst>
            <pc:docMk/>
            <pc:sldMk cId="1032438200" sldId="367"/>
            <ac:spMk id="3" creationId="{F68DED90-D8B8-46E8-9AD6-FA1DDE9A71AC}"/>
          </ac:spMkLst>
        </pc:spChg>
      </pc:sldChg>
      <pc:sldChg chg="addSp delSp modSp new mod">
        <pc:chgData name="Trần Đại Dương" userId="6a2b82a2-7714-44e2-9a59-9118a768bcf1" providerId="ADAL" clId="{4C578499-72E9-4202-8394-18A7223B01CC}" dt="2020-08-28T10:58:30.602" v="3958" actId="14100"/>
        <pc:sldMkLst>
          <pc:docMk/>
          <pc:sldMk cId="2243016505" sldId="368"/>
        </pc:sldMkLst>
        <pc:spChg chg="mod">
          <ac:chgData name="Trần Đại Dương" userId="6a2b82a2-7714-44e2-9a59-9118a768bcf1" providerId="ADAL" clId="{4C578499-72E9-4202-8394-18A7223B01CC}" dt="2020-08-28T10:46:11.176" v="3311" actId="20577"/>
          <ac:spMkLst>
            <pc:docMk/>
            <pc:sldMk cId="2243016505" sldId="368"/>
            <ac:spMk id="2" creationId="{7E374523-3929-4AF6-A865-D8723007FBB7}"/>
          </ac:spMkLst>
        </pc:spChg>
        <pc:spChg chg="del">
          <ac:chgData name="Trần Đại Dương" userId="6a2b82a2-7714-44e2-9a59-9118a768bcf1" providerId="ADAL" clId="{4C578499-72E9-4202-8394-18A7223B01CC}" dt="2020-08-28T10:50:02.357" v="3312" actId="478"/>
          <ac:spMkLst>
            <pc:docMk/>
            <pc:sldMk cId="2243016505" sldId="368"/>
            <ac:spMk id="3" creationId="{9D747A6E-B712-49BB-89A6-38F82174DC23}"/>
          </ac:spMkLst>
        </pc:spChg>
        <pc:spChg chg="add mod">
          <ac:chgData name="Trần Đại Dương" userId="6a2b82a2-7714-44e2-9a59-9118a768bcf1" providerId="ADAL" clId="{4C578499-72E9-4202-8394-18A7223B01CC}" dt="2020-08-28T10:58:30.602" v="3958" actId="14100"/>
          <ac:spMkLst>
            <pc:docMk/>
            <pc:sldMk cId="2243016505" sldId="368"/>
            <ac:spMk id="5" creationId="{3F7A6722-068F-4805-A5AA-F7609AFAD5B7}"/>
          </ac:spMkLst>
        </pc:spChg>
        <pc:spChg chg="add del mod">
          <ac:chgData name="Trần Đại Dương" userId="6a2b82a2-7714-44e2-9a59-9118a768bcf1" providerId="ADAL" clId="{4C578499-72E9-4202-8394-18A7223B01CC}" dt="2020-08-28T10:55:55.244" v="3657" actId="478"/>
          <ac:spMkLst>
            <pc:docMk/>
            <pc:sldMk cId="2243016505" sldId="368"/>
            <ac:spMk id="7" creationId="{4E74D681-4A21-4EE5-AB37-AD8E79732452}"/>
          </ac:spMkLst>
        </pc:spChg>
        <pc:spChg chg="add del mod">
          <ac:chgData name="Trần Đại Dương" userId="6a2b82a2-7714-44e2-9a59-9118a768bcf1" providerId="ADAL" clId="{4C578499-72E9-4202-8394-18A7223B01CC}" dt="2020-08-28T10:55:56.860" v="3658" actId="478"/>
          <ac:spMkLst>
            <pc:docMk/>
            <pc:sldMk cId="2243016505" sldId="368"/>
            <ac:spMk id="8" creationId="{8981D65A-AF5F-4C94-ADA9-0151D8332D53}"/>
          </ac:spMkLst>
        </pc:spChg>
        <pc:graphicFrameChg chg="add mod modGraphic">
          <ac:chgData name="Trần Đại Dương" userId="6a2b82a2-7714-44e2-9a59-9118a768bcf1" providerId="ADAL" clId="{4C578499-72E9-4202-8394-18A7223B01CC}" dt="2020-08-28T10:57:15.393" v="3743" actId="1036"/>
          <ac:graphicFrameMkLst>
            <pc:docMk/>
            <pc:sldMk cId="2243016505" sldId="368"/>
            <ac:graphicFrameMk id="6" creationId="{8240B1B2-0775-4C9B-8A9A-847907F7A38C}"/>
          </ac:graphicFrameMkLst>
        </pc:graphicFrameChg>
      </pc:sldChg>
      <pc:sldChg chg="modSp new mod">
        <pc:chgData name="Trần Đại Dương" userId="6a2b82a2-7714-44e2-9a59-9118a768bcf1" providerId="ADAL" clId="{4C578499-72E9-4202-8394-18A7223B01CC}" dt="2020-08-28T11:18:16.048" v="5119" actId="20577"/>
        <pc:sldMkLst>
          <pc:docMk/>
          <pc:sldMk cId="1913498564" sldId="369"/>
        </pc:sldMkLst>
        <pc:spChg chg="mod">
          <ac:chgData name="Trần Đại Dương" userId="6a2b82a2-7714-44e2-9a59-9118a768bcf1" providerId="ADAL" clId="{4C578499-72E9-4202-8394-18A7223B01CC}" dt="2020-08-28T11:13:47.848" v="4762" actId="20577"/>
          <ac:spMkLst>
            <pc:docMk/>
            <pc:sldMk cId="1913498564" sldId="369"/>
            <ac:spMk id="2" creationId="{314AFA6A-9833-4521-90B7-E6CF65234819}"/>
          </ac:spMkLst>
        </pc:spChg>
        <pc:spChg chg="mod">
          <ac:chgData name="Trần Đại Dương" userId="6a2b82a2-7714-44e2-9a59-9118a768bcf1" providerId="ADAL" clId="{4C578499-72E9-4202-8394-18A7223B01CC}" dt="2020-08-28T11:18:16.048" v="5119" actId="20577"/>
          <ac:spMkLst>
            <pc:docMk/>
            <pc:sldMk cId="1913498564" sldId="369"/>
            <ac:spMk id="3" creationId="{78448773-C354-401E-AE12-37EA0D768073}"/>
          </ac:spMkLst>
        </pc:spChg>
      </pc:sldChg>
    </pc:docChg>
  </pc:docChgLst>
  <pc:docChgLst>
    <pc:chgData name="Trần Đại Dương" userId="6a2b82a2-7714-44e2-9a59-9118a768bcf1" providerId="ADAL" clId="{F899E7DF-DBAB-4209-8D7A-0EA0570BD944}"/>
    <pc:docChg chg="custSel addSld modSld">
      <pc:chgData name="Trần Đại Dương" userId="6a2b82a2-7714-44e2-9a59-9118a768bcf1" providerId="ADAL" clId="{F899E7DF-DBAB-4209-8D7A-0EA0570BD944}" dt="2020-08-30T14:25:42.711" v="1422"/>
      <pc:docMkLst>
        <pc:docMk/>
      </pc:docMkLst>
      <pc:sldChg chg="modSp modAnim">
        <pc:chgData name="Trần Đại Dương" userId="6a2b82a2-7714-44e2-9a59-9118a768bcf1" providerId="ADAL" clId="{F899E7DF-DBAB-4209-8D7A-0EA0570BD944}" dt="2020-08-30T13:59:26.720" v="7" actId="20577"/>
        <pc:sldMkLst>
          <pc:docMk/>
          <pc:sldMk cId="0" sldId="329"/>
        </pc:sldMkLst>
        <pc:spChg chg="mod">
          <ac:chgData name="Trần Đại Dương" userId="6a2b82a2-7714-44e2-9a59-9118a768bcf1" providerId="ADAL" clId="{F899E7DF-DBAB-4209-8D7A-0EA0570BD944}" dt="2020-08-30T13:59:26.720" v="7" actId="20577"/>
          <ac:spMkLst>
            <pc:docMk/>
            <pc:sldMk cId="0" sldId="329"/>
            <ac:spMk id="45059" creationId="{00000000-0000-0000-0000-000000000000}"/>
          </ac:spMkLst>
        </pc:spChg>
      </pc:sldChg>
      <pc:sldChg chg="modSp modAnim">
        <pc:chgData name="Trần Đại Dương" userId="6a2b82a2-7714-44e2-9a59-9118a768bcf1" providerId="ADAL" clId="{F899E7DF-DBAB-4209-8D7A-0EA0570BD944}" dt="2020-08-30T14:01:45.290" v="60" actId="20577"/>
        <pc:sldMkLst>
          <pc:docMk/>
          <pc:sldMk cId="0" sldId="331"/>
        </pc:sldMkLst>
        <pc:spChg chg="mod">
          <ac:chgData name="Trần Đại Dương" userId="6a2b82a2-7714-44e2-9a59-9118a768bcf1" providerId="ADAL" clId="{F899E7DF-DBAB-4209-8D7A-0EA0570BD944}" dt="2020-08-30T14:01:45.290" v="60" actId="20577"/>
          <ac:spMkLst>
            <pc:docMk/>
            <pc:sldMk cId="0" sldId="331"/>
            <ac:spMk id="46083" creationId="{00000000-0000-0000-0000-000000000000}"/>
          </ac:spMkLst>
        </pc:spChg>
      </pc:sldChg>
      <pc:sldChg chg="modAnim">
        <pc:chgData name="Trần Đại Dương" userId="6a2b82a2-7714-44e2-9a59-9118a768bcf1" providerId="ADAL" clId="{F899E7DF-DBAB-4209-8D7A-0EA0570BD944}" dt="2020-08-30T14:02:59.060" v="61"/>
        <pc:sldMkLst>
          <pc:docMk/>
          <pc:sldMk cId="0" sldId="342"/>
        </pc:sldMkLst>
      </pc:sldChg>
      <pc:sldChg chg="modSp mod modAnim">
        <pc:chgData name="Trần Đại Dương" userId="6a2b82a2-7714-44e2-9a59-9118a768bcf1" providerId="ADAL" clId="{F899E7DF-DBAB-4209-8D7A-0EA0570BD944}" dt="2020-08-30T14:25:42.711" v="1422"/>
        <pc:sldMkLst>
          <pc:docMk/>
          <pc:sldMk cId="1913498564" sldId="369"/>
        </pc:sldMkLst>
        <pc:spChg chg="mod">
          <ac:chgData name="Trần Đại Dương" userId="6a2b82a2-7714-44e2-9a59-9118a768bcf1" providerId="ADAL" clId="{F899E7DF-DBAB-4209-8D7A-0EA0570BD944}" dt="2020-08-30T14:24:46.732" v="1416" actId="123"/>
          <ac:spMkLst>
            <pc:docMk/>
            <pc:sldMk cId="1913498564" sldId="369"/>
            <ac:spMk id="3" creationId="{78448773-C354-401E-AE12-37EA0D768073}"/>
          </ac:spMkLst>
        </pc:spChg>
      </pc:sldChg>
      <pc:sldChg chg="modSp add">
        <pc:chgData name="Trần Đại Dương" userId="6a2b82a2-7714-44e2-9a59-9118a768bcf1" providerId="ADAL" clId="{F899E7DF-DBAB-4209-8D7A-0EA0570BD944}" dt="2020-08-30T14:03:22.006" v="63" actId="207"/>
        <pc:sldMkLst>
          <pc:docMk/>
          <pc:sldMk cId="57742103" sldId="370"/>
        </pc:sldMkLst>
        <pc:spChg chg="mod">
          <ac:chgData name="Trần Đại Dương" userId="6a2b82a2-7714-44e2-9a59-9118a768bcf1" providerId="ADAL" clId="{F899E7DF-DBAB-4209-8D7A-0EA0570BD944}" dt="2020-08-30T14:03:22.006" v="63" actId="207"/>
          <ac:spMkLst>
            <pc:docMk/>
            <pc:sldMk cId="57742103" sldId="370"/>
            <ac:spMk id="3" creationId="{470E8939-7E07-4A73-8086-E0CB2957DC18}"/>
          </ac:spMkLst>
        </pc:spChg>
      </pc:sldChg>
      <pc:sldChg chg="modSp add">
        <pc:chgData name="Trần Đại Dương" userId="6a2b82a2-7714-44e2-9a59-9118a768bcf1" providerId="ADAL" clId="{F899E7DF-DBAB-4209-8D7A-0EA0570BD944}" dt="2020-08-30T14:03:41.853" v="66" actId="207"/>
        <pc:sldMkLst>
          <pc:docMk/>
          <pc:sldMk cId="2343315831" sldId="371"/>
        </pc:sldMkLst>
        <pc:spChg chg="mod">
          <ac:chgData name="Trần Đại Dương" userId="6a2b82a2-7714-44e2-9a59-9118a768bcf1" providerId="ADAL" clId="{F899E7DF-DBAB-4209-8D7A-0EA0570BD944}" dt="2020-08-30T14:03:41.853" v="66" actId="207"/>
          <ac:spMkLst>
            <pc:docMk/>
            <pc:sldMk cId="2343315831" sldId="371"/>
            <ac:spMk id="3" creationId="{470E8939-7E07-4A73-8086-E0CB2957DC18}"/>
          </ac:spMkLst>
        </pc:spChg>
      </pc:sldChg>
      <pc:sldChg chg="modSp add">
        <pc:chgData name="Trần Đại Dương" userId="6a2b82a2-7714-44e2-9a59-9118a768bcf1" providerId="ADAL" clId="{F899E7DF-DBAB-4209-8D7A-0EA0570BD944}" dt="2020-08-30T14:03:56.597" v="69" actId="207"/>
        <pc:sldMkLst>
          <pc:docMk/>
          <pc:sldMk cId="2525286941" sldId="372"/>
        </pc:sldMkLst>
        <pc:spChg chg="mod">
          <ac:chgData name="Trần Đại Dương" userId="6a2b82a2-7714-44e2-9a59-9118a768bcf1" providerId="ADAL" clId="{F899E7DF-DBAB-4209-8D7A-0EA0570BD944}" dt="2020-08-30T14:03:56.597" v="69" actId="207"/>
          <ac:spMkLst>
            <pc:docMk/>
            <pc:sldMk cId="2525286941" sldId="372"/>
            <ac:spMk id="3" creationId="{470E8939-7E07-4A73-8086-E0CB2957DC18}"/>
          </ac:spMkLst>
        </pc:spChg>
      </pc:sldChg>
      <pc:sldChg chg="modSp add">
        <pc:chgData name="Trần Đại Dương" userId="6a2b82a2-7714-44e2-9a59-9118a768bcf1" providerId="ADAL" clId="{F899E7DF-DBAB-4209-8D7A-0EA0570BD944}" dt="2020-08-30T14:04:19.028" v="72" actId="207"/>
        <pc:sldMkLst>
          <pc:docMk/>
          <pc:sldMk cId="1071675735" sldId="373"/>
        </pc:sldMkLst>
        <pc:spChg chg="mod">
          <ac:chgData name="Trần Đại Dương" userId="6a2b82a2-7714-44e2-9a59-9118a768bcf1" providerId="ADAL" clId="{F899E7DF-DBAB-4209-8D7A-0EA0570BD944}" dt="2020-08-30T14:04:19.028" v="72" actId="207"/>
          <ac:spMkLst>
            <pc:docMk/>
            <pc:sldMk cId="1071675735" sldId="373"/>
            <ac:spMk id="3" creationId="{470E8939-7E07-4A73-8086-E0CB2957DC18}"/>
          </ac:spMkLst>
        </pc:spChg>
      </pc:sldChg>
      <pc:sldChg chg="modSp add">
        <pc:chgData name="Trần Đại Dương" userId="6a2b82a2-7714-44e2-9a59-9118a768bcf1" providerId="ADAL" clId="{F899E7DF-DBAB-4209-8D7A-0EA0570BD944}" dt="2020-08-30T14:04:33.573" v="75" actId="207"/>
        <pc:sldMkLst>
          <pc:docMk/>
          <pc:sldMk cId="2479482425" sldId="374"/>
        </pc:sldMkLst>
        <pc:spChg chg="mod">
          <ac:chgData name="Trần Đại Dương" userId="6a2b82a2-7714-44e2-9a59-9118a768bcf1" providerId="ADAL" clId="{F899E7DF-DBAB-4209-8D7A-0EA0570BD944}" dt="2020-08-30T14:04:33.573" v="75" actId="207"/>
          <ac:spMkLst>
            <pc:docMk/>
            <pc:sldMk cId="2479482425" sldId="374"/>
            <ac:spMk id="3" creationId="{470E8939-7E07-4A73-8086-E0CB2957DC18}"/>
          </ac:spMkLst>
        </pc:spChg>
      </pc:sldChg>
      <pc:sldChg chg="modSp add">
        <pc:chgData name="Trần Đại Dương" userId="6a2b82a2-7714-44e2-9a59-9118a768bcf1" providerId="ADAL" clId="{F899E7DF-DBAB-4209-8D7A-0EA0570BD944}" dt="2020-08-30T14:04:43.673" v="77" actId="207"/>
        <pc:sldMkLst>
          <pc:docMk/>
          <pc:sldMk cId="4288734990" sldId="375"/>
        </pc:sldMkLst>
        <pc:spChg chg="mod">
          <ac:chgData name="Trần Đại Dương" userId="6a2b82a2-7714-44e2-9a59-9118a768bcf1" providerId="ADAL" clId="{F899E7DF-DBAB-4209-8D7A-0EA0570BD944}" dt="2020-08-30T14:04:43.673" v="77" actId="207"/>
          <ac:spMkLst>
            <pc:docMk/>
            <pc:sldMk cId="4288734990" sldId="375"/>
            <ac:spMk id="3" creationId="{470E8939-7E07-4A73-8086-E0CB2957DC18}"/>
          </ac:spMkLst>
        </pc:spChg>
      </pc:sldChg>
      <pc:sldChg chg="modSp new mod">
        <pc:chgData name="Trần Đại Dương" userId="6a2b82a2-7714-44e2-9a59-9118a768bcf1" providerId="ADAL" clId="{F899E7DF-DBAB-4209-8D7A-0EA0570BD944}" dt="2020-08-30T14:13:29.974" v="162" actId="20577"/>
        <pc:sldMkLst>
          <pc:docMk/>
          <pc:sldMk cId="31983711" sldId="376"/>
        </pc:sldMkLst>
        <pc:spChg chg="mod">
          <ac:chgData name="Trần Đại Dương" userId="6a2b82a2-7714-44e2-9a59-9118a768bcf1" providerId="ADAL" clId="{F899E7DF-DBAB-4209-8D7A-0EA0570BD944}" dt="2020-08-30T14:13:29.974" v="162" actId="20577"/>
          <ac:spMkLst>
            <pc:docMk/>
            <pc:sldMk cId="31983711" sldId="376"/>
            <ac:spMk id="2" creationId="{8C01DC5B-BCA1-487E-BD10-0675F9649FC1}"/>
          </ac:spMkLst>
        </pc:spChg>
        <pc:spChg chg="mod">
          <ac:chgData name="Trần Đại Dương" userId="6a2b82a2-7714-44e2-9a59-9118a768bcf1" providerId="ADAL" clId="{F899E7DF-DBAB-4209-8D7A-0EA0570BD944}" dt="2020-08-30T14:10:07.667" v="79"/>
          <ac:spMkLst>
            <pc:docMk/>
            <pc:sldMk cId="31983711" sldId="376"/>
            <ac:spMk id="3" creationId="{B13D54FA-CE89-4C32-9369-1AAE8C39E452}"/>
          </ac:spMkLst>
        </pc:spChg>
      </pc:sldChg>
      <pc:sldChg chg="addSp modSp new mod">
        <pc:chgData name="Trần Đại Dương" userId="6a2b82a2-7714-44e2-9a59-9118a768bcf1" providerId="ADAL" clId="{F899E7DF-DBAB-4209-8D7A-0EA0570BD944}" dt="2020-08-30T14:13:32.035" v="163" actId="20577"/>
        <pc:sldMkLst>
          <pc:docMk/>
          <pc:sldMk cId="4241027386" sldId="377"/>
        </pc:sldMkLst>
        <pc:spChg chg="mod">
          <ac:chgData name="Trần Đại Dương" userId="6a2b82a2-7714-44e2-9a59-9118a768bcf1" providerId="ADAL" clId="{F899E7DF-DBAB-4209-8D7A-0EA0570BD944}" dt="2020-08-30T14:13:32.035" v="163" actId="20577"/>
          <ac:spMkLst>
            <pc:docMk/>
            <pc:sldMk cId="4241027386" sldId="377"/>
            <ac:spMk id="2" creationId="{E2214425-B744-4ECF-8E4B-1487039F15AA}"/>
          </ac:spMkLst>
        </pc:spChg>
        <pc:spChg chg="mod">
          <ac:chgData name="Trần Đại Dương" userId="6a2b82a2-7714-44e2-9a59-9118a768bcf1" providerId="ADAL" clId="{F899E7DF-DBAB-4209-8D7A-0EA0570BD944}" dt="2020-08-30T14:10:33.276" v="130"/>
          <ac:spMkLst>
            <pc:docMk/>
            <pc:sldMk cId="4241027386" sldId="377"/>
            <ac:spMk id="3" creationId="{DB8BB056-1A95-4BFB-BD9D-1B1274BDE247}"/>
          </ac:spMkLst>
        </pc:spChg>
        <pc:graphicFrameChg chg="add mod modGraphic">
          <ac:chgData name="Trần Đại Dương" userId="6a2b82a2-7714-44e2-9a59-9118a768bcf1" providerId="ADAL" clId="{F899E7DF-DBAB-4209-8D7A-0EA0570BD944}" dt="2020-08-30T14:10:55.362" v="133" actId="2711"/>
          <ac:graphicFrameMkLst>
            <pc:docMk/>
            <pc:sldMk cId="4241027386" sldId="377"/>
            <ac:graphicFrameMk id="6" creationId="{C1CACFCE-6DA6-42A1-A52A-2222770D3DBA}"/>
          </ac:graphicFrameMkLst>
        </pc:graphicFrameChg>
      </pc:sldChg>
      <pc:sldChg chg="addSp modSp new mod">
        <pc:chgData name="Trần Đại Dương" userId="6a2b82a2-7714-44e2-9a59-9118a768bcf1" providerId="ADAL" clId="{F899E7DF-DBAB-4209-8D7A-0EA0570BD944}" dt="2020-08-30T14:13:34.440" v="164" actId="20577"/>
        <pc:sldMkLst>
          <pc:docMk/>
          <pc:sldMk cId="1822115093" sldId="378"/>
        </pc:sldMkLst>
        <pc:spChg chg="mod">
          <ac:chgData name="Trần Đại Dương" userId="6a2b82a2-7714-44e2-9a59-9118a768bcf1" providerId="ADAL" clId="{F899E7DF-DBAB-4209-8D7A-0EA0570BD944}" dt="2020-08-30T14:13:34.440" v="164" actId="20577"/>
          <ac:spMkLst>
            <pc:docMk/>
            <pc:sldMk cId="1822115093" sldId="378"/>
            <ac:spMk id="2" creationId="{7A168A7C-5764-4ACD-B00D-60EF422C5892}"/>
          </ac:spMkLst>
        </pc:spChg>
        <pc:spChg chg="mod">
          <ac:chgData name="Trần Đại Dương" userId="6a2b82a2-7714-44e2-9a59-9118a768bcf1" providerId="ADAL" clId="{F899E7DF-DBAB-4209-8D7A-0EA0570BD944}" dt="2020-08-30T14:11:50.087" v="144" actId="27636"/>
          <ac:spMkLst>
            <pc:docMk/>
            <pc:sldMk cId="1822115093" sldId="378"/>
            <ac:spMk id="3" creationId="{7BF09C80-1586-4CB0-9AEE-2CE72BD47B8F}"/>
          </ac:spMkLst>
        </pc:spChg>
        <pc:graphicFrameChg chg="add mod modGraphic">
          <ac:chgData name="Trần Đại Dương" userId="6a2b82a2-7714-44e2-9a59-9118a768bcf1" providerId="ADAL" clId="{F899E7DF-DBAB-4209-8D7A-0EA0570BD944}" dt="2020-08-30T14:12:09.985" v="147" actId="2711"/>
          <ac:graphicFrameMkLst>
            <pc:docMk/>
            <pc:sldMk cId="1822115093" sldId="378"/>
            <ac:graphicFrameMk id="6" creationId="{6FE8101B-48A5-4CAB-BEC9-70CEEB0ED528}"/>
          </ac:graphicFrameMkLst>
        </pc:graphicFrameChg>
      </pc:sldChg>
      <pc:sldChg chg="addSp modSp new mod">
        <pc:chgData name="Trần Đại Dương" userId="6a2b82a2-7714-44e2-9a59-9118a768bcf1" providerId="ADAL" clId="{F899E7DF-DBAB-4209-8D7A-0EA0570BD944}" dt="2020-08-30T14:13:36.859" v="165" actId="20577"/>
        <pc:sldMkLst>
          <pc:docMk/>
          <pc:sldMk cId="4176526199" sldId="379"/>
        </pc:sldMkLst>
        <pc:spChg chg="mod">
          <ac:chgData name="Trần Đại Dương" userId="6a2b82a2-7714-44e2-9a59-9118a768bcf1" providerId="ADAL" clId="{F899E7DF-DBAB-4209-8D7A-0EA0570BD944}" dt="2020-08-30T14:13:36.859" v="165" actId="20577"/>
          <ac:spMkLst>
            <pc:docMk/>
            <pc:sldMk cId="4176526199" sldId="379"/>
            <ac:spMk id="2" creationId="{3AEAC058-960A-4E64-B4C8-2D91446DAB8F}"/>
          </ac:spMkLst>
        </pc:spChg>
        <pc:spChg chg="mod">
          <ac:chgData name="Trần Đại Dương" userId="6a2b82a2-7714-44e2-9a59-9118a768bcf1" providerId="ADAL" clId="{F899E7DF-DBAB-4209-8D7A-0EA0570BD944}" dt="2020-08-30T14:12:45.090" v="155" actId="20577"/>
          <ac:spMkLst>
            <pc:docMk/>
            <pc:sldMk cId="4176526199" sldId="379"/>
            <ac:spMk id="3" creationId="{B35BB109-40A4-48DA-9F70-5F85E77B12BA}"/>
          </ac:spMkLst>
        </pc:spChg>
        <pc:graphicFrameChg chg="add mod modGraphic">
          <ac:chgData name="Trần Đại Dương" userId="6a2b82a2-7714-44e2-9a59-9118a768bcf1" providerId="ADAL" clId="{F899E7DF-DBAB-4209-8D7A-0EA0570BD944}" dt="2020-08-30T14:13:05.344" v="158" actId="2711"/>
          <ac:graphicFrameMkLst>
            <pc:docMk/>
            <pc:sldMk cId="4176526199" sldId="379"/>
            <ac:graphicFrameMk id="6" creationId="{71CB4C74-E13B-4ACA-B305-F61FD396FAF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eaLnBrk="0" hangingPunct="0">
              <a:defRPr sz="1200"/>
            </a:lvl1pPr>
          </a:lstStyle>
          <a:p>
            <a:pPr>
              <a:defRPr/>
            </a:pPr>
            <a:endParaRPr lang="vi-VN"/>
          </a:p>
        </p:txBody>
      </p:sp>
      <p:sp>
        <p:nvSpPr>
          <p:cNvPr id="18435" name="Rectangle 3"/>
          <p:cNvSpPr>
            <a:spLocks noGrp="1" noChangeArrowheads="1"/>
          </p:cNvSpPr>
          <p:nvPr>
            <p:ph type="dt" sz="quarter" idx="1"/>
          </p:nvPr>
        </p:nvSpPr>
        <p:spPr bwMode="auto">
          <a:xfrm>
            <a:off x="4024313" y="0"/>
            <a:ext cx="3076575" cy="511175"/>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r" eaLnBrk="0" hangingPunct="0">
              <a:defRPr sz="1200"/>
            </a:lvl1pPr>
          </a:lstStyle>
          <a:p>
            <a:pPr>
              <a:defRPr/>
            </a:pPr>
            <a:fld id="{BF43014F-BA7D-40BF-B33F-19CB355FAB8C}" type="datetimeFigureOut">
              <a:rPr lang="vi-VN"/>
              <a:pPr>
                <a:defRPr/>
              </a:pPr>
              <a:t>30/08/2020</a:t>
            </a:fld>
            <a:endParaRPr lang="vi-VN"/>
          </a:p>
        </p:txBody>
      </p:sp>
      <p:sp>
        <p:nvSpPr>
          <p:cNvPr id="1843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eaLnBrk="0" hangingPunct="0">
              <a:defRPr sz="1200"/>
            </a:lvl1pPr>
          </a:lstStyle>
          <a:p>
            <a:pPr>
              <a:defRPr/>
            </a:pPr>
            <a:endParaRPr lang="vi-VN"/>
          </a:p>
        </p:txBody>
      </p:sp>
      <p:sp>
        <p:nvSpPr>
          <p:cNvPr id="18437" name="Rectangle 5"/>
          <p:cNvSpPr>
            <a:spLocks noGrp="1" noChangeArrowheads="1"/>
          </p:cNvSpPr>
          <p:nvPr>
            <p:ph type="sldNum" sz="quarter" idx="3"/>
          </p:nvPr>
        </p:nvSpPr>
        <p:spPr bwMode="auto">
          <a:xfrm>
            <a:off x="4024313" y="9721850"/>
            <a:ext cx="3076575" cy="511175"/>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r" eaLnBrk="0" hangingPunct="0">
              <a:defRPr sz="1200"/>
            </a:lvl1pPr>
          </a:lstStyle>
          <a:p>
            <a:pPr>
              <a:defRPr/>
            </a:pPr>
            <a:fld id="{76755482-8B56-4C4D-9B9D-942D1AEF5AA5}" type="slidenum">
              <a:rPr lang="vi-VN"/>
              <a:pPr>
                <a:defRPr/>
              </a:pPr>
              <a:t>‹#›</a:t>
            </a:fld>
            <a:endParaRPr lang="vi-VN"/>
          </a:p>
        </p:txBody>
      </p:sp>
    </p:spTree>
    <p:extLst>
      <p:ext uri="{BB962C8B-B14F-4D97-AF65-F5344CB8AC3E}">
        <p14:creationId xmlns:p14="http://schemas.microsoft.com/office/powerpoint/2010/main" val="13042605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defTabSz="966648">
              <a:defRPr sz="1300"/>
            </a:lvl1pPr>
          </a:lstStyle>
          <a:p>
            <a:pPr>
              <a:defRPr/>
            </a:pPr>
            <a:endParaRPr lang="en-US"/>
          </a:p>
        </p:txBody>
      </p:sp>
      <p:sp>
        <p:nvSpPr>
          <p:cNvPr id="25603" name="Rectangle 3"/>
          <p:cNvSpPr>
            <a:spLocks noGrp="1" noChangeArrowheads="1"/>
          </p:cNvSpPr>
          <p:nvPr>
            <p:ph type="dt" idx="1"/>
          </p:nvPr>
        </p:nvSpPr>
        <p:spPr bwMode="auto">
          <a:xfrm>
            <a:off x="4024313" y="0"/>
            <a:ext cx="3076575" cy="51117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algn="r" defTabSz="966648">
              <a:defRPr sz="1300"/>
            </a:lvl1pPr>
          </a:lstStyle>
          <a:p>
            <a:pPr>
              <a:defRPr/>
            </a:pPr>
            <a:endParaRPr lang="en-US"/>
          </a:p>
        </p:txBody>
      </p:sp>
      <p:sp>
        <p:nvSpPr>
          <p:cNvPr id="57348" name="Rectangle 4"/>
          <p:cNvSpPr>
            <a:spLocks noGrp="1" noRot="1" noChangeAspect="1" noChangeArrowheads="1" noTextEdit="1"/>
          </p:cNvSpPr>
          <p:nvPr>
            <p:ph type="sldImg" idx="2"/>
          </p:nvPr>
        </p:nvSpPr>
        <p:spPr bwMode="auto">
          <a:xfrm>
            <a:off x="141288" y="768350"/>
            <a:ext cx="6819900" cy="3836988"/>
          </a:xfrm>
          <a:prstGeom prst="rect">
            <a:avLst/>
          </a:prstGeom>
          <a:noFill/>
          <a:ln w="9525">
            <a:solidFill>
              <a:srgbClr val="000000"/>
            </a:solidFill>
            <a:miter lim="800000"/>
            <a:headEnd/>
            <a:tailEnd/>
          </a:ln>
        </p:spPr>
      </p:sp>
      <p:sp>
        <p:nvSpPr>
          <p:cNvPr id="25605" name="Rectangle 5"/>
          <p:cNvSpPr>
            <a:spLocks noGrp="1" noChangeArrowheads="1"/>
          </p:cNvSpPr>
          <p:nvPr>
            <p:ph type="body" sz="quarter" idx="3"/>
          </p:nvPr>
        </p:nvSpPr>
        <p:spPr bwMode="auto">
          <a:xfrm>
            <a:off x="709613" y="4860925"/>
            <a:ext cx="5683250" cy="4605338"/>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606"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defTabSz="966648">
              <a:defRPr sz="1300"/>
            </a:lvl1pPr>
          </a:lstStyle>
          <a:p>
            <a:pPr>
              <a:defRPr/>
            </a:pPr>
            <a:endParaRPr lang="en-US"/>
          </a:p>
        </p:txBody>
      </p:sp>
      <p:sp>
        <p:nvSpPr>
          <p:cNvPr id="25607" name="Rectangle 7"/>
          <p:cNvSpPr>
            <a:spLocks noGrp="1" noChangeArrowheads="1"/>
          </p:cNvSpPr>
          <p:nvPr>
            <p:ph type="sldNum" sz="quarter" idx="5"/>
          </p:nvPr>
        </p:nvSpPr>
        <p:spPr bwMode="auto">
          <a:xfrm>
            <a:off x="4024313" y="9721850"/>
            <a:ext cx="3076575" cy="511175"/>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algn="r" defTabSz="966648">
              <a:defRPr sz="1300"/>
            </a:lvl1pPr>
          </a:lstStyle>
          <a:p>
            <a:pPr>
              <a:defRPr/>
            </a:pPr>
            <a:fld id="{AF120479-0689-4DE7-9A1E-4AC122AA3D76}" type="slidenum">
              <a:rPr lang="en-US"/>
              <a:pPr>
                <a:defRPr/>
              </a:pPr>
              <a:t>‹#›</a:t>
            </a:fld>
            <a:endParaRPr lang="en-US"/>
          </a:p>
        </p:txBody>
      </p:sp>
    </p:spTree>
    <p:extLst>
      <p:ext uri="{BB962C8B-B14F-4D97-AF65-F5344CB8AC3E}">
        <p14:creationId xmlns:p14="http://schemas.microsoft.com/office/powerpoint/2010/main" val="3419434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ABEDE5-6239-4ECB-ABE4-429C7A23B5D9}" type="slidenum">
              <a:rPr lang="en-US" smtClean="0"/>
              <a:t>1</a:t>
            </a:fld>
            <a:endParaRPr lang="en-US"/>
          </a:p>
        </p:txBody>
      </p:sp>
    </p:spTree>
    <p:extLst>
      <p:ext uri="{BB962C8B-B14F-4D97-AF65-F5344CB8AC3E}">
        <p14:creationId xmlns:p14="http://schemas.microsoft.com/office/powerpoint/2010/main" val="1106548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141288" y="768350"/>
            <a:ext cx="6819900" cy="3836988"/>
          </a:xfrm>
          <a:ln/>
        </p:spPr>
      </p:sp>
      <p:sp>
        <p:nvSpPr>
          <p:cNvPr id="60419"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vi-VN" b="1"/>
              <a:t>1. </a:t>
            </a:r>
            <a:r>
              <a:rPr lang="en-US" sz="1200">
                <a:solidFill>
                  <a:schemeClr val="tx1"/>
                </a:solidFill>
                <a:latin typeface="Times New Roman" panose="02020603050405020304" pitchFamily="18" charset="0"/>
                <a:cs typeface="Times New Roman" panose="02020603050405020304" pitchFamily="18" charset="0"/>
              </a:rPr>
              <a:t>Thuật</a:t>
            </a:r>
            <a:r>
              <a:rPr lang="en-US" sz="1200" baseline="0">
                <a:solidFill>
                  <a:schemeClr val="tx1"/>
                </a:solidFill>
                <a:latin typeface="Times New Roman" panose="02020603050405020304" pitchFamily="18" charset="0"/>
                <a:cs typeface="Times New Roman" panose="02020603050405020304" pitchFamily="18" charset="0"/>
              </a:rPr>
              <a:t> toán sẽ quyết định có bao nhiêu lệnh trong chương trình nguồn và theo đó là số lượng lệnh mà CPU phải thực thi. Thuật toán cũng có thể ảnh hưởng đến CPI về khía cạnh lệnh chạy nhanh hay chậm, ví dụ, nếu thuật toán có nhiều phép tính trên số thực dấu chấm động (floating-point), khả năng sẽ có CPI cao hơn.</a:t>
            </a:r>
            <a:endParaRPr lang="en-US" sz="120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vi-VN" b="1"/>
              <a:t>2. </a:t>
            </a:r>
            <a:r>
              <a:rPr lang="en-US" sz="1200">
                <a:solidFill>
                  <a:schemeClr val="tx1"/>
                </a:solidFill>
                <a:latin typeface="Times New Roman" panose="02020603050405020304" pitchFamily="18" charset="0"/>
                <a:cs typeface="Times New Roman" panose="02020603050405020304" pitchFamily="18" charset="0"/>
              </a:rPr>
              <a:t>Ngôn</a:t>
            </a:r>
            <a:r>
              <a:rPr lang="en-US" sz="1200" baseline="0">
                <a:solidFill>
                  <a:schemeClr val="tx1"/>
                </a:solidFill>
                <a:latin typeface="Times New Roman" panose="02020603050405020304" pitchFamily="18" charset="0"/>
                <a:cs typeface="Times New Roman" panose="02020603050405020304" pitchFamily="18" charset="0"/>
              </a:rPr>
              <a:t> ngữ lập trình chắc chắn ảnh hưởng đến số lượng lệnh, vì các chương trình viết bằng ngôn ngữ lập trình sẽ được chuyển thành lệnh cho bộ xử lý. Ngoài ra, CPI cũng có thể bị ảnh hưởng, ví dụ, một ngôn ngữ có tính năng hỗ trợ mạnh về trừu tượng hóa dữ liệu (như Java) sẽ có nhiều lời gọi lệnh không trực tiếp, do đó sẽ sử dụng nhiều lệnh có CPI cao.</a:t>
            </a:r>
            <a:endParaRPr lang="en-US" sz="120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vi-VN" b="1"/>
              <a:t>3. </a:t>
            </a:r>
            <a:r>
              <a:rPr lang="en-US" sz="1200">
                <a:solidFill>
                  <a:schemeClr val="tx1"/>
                </a:solidFill>
                <a:latin typeface="Times New Roman" panose="02020603050405020304" pitchFamily="18" charset="0"/>
                <a:cs typeface="Times New Roman" panose="02020603050405020304" pitchFamily="18" charset="0"/>
              </a:rPr>
              <a:t>Vì</a:t>
            </a:r>
            <a:r>
              <a:rPr lang="en-US" sz="1200" baseline="0">
                <a:solidFill>
                  <a:schemeClr val="tx1"/>
                </a:solidFill>
                <a:latin typeface="Times New Roman" panose="02020603050405020304" pitchFamily="18" charset="0"/>
                <a:cs typeface="Times New Roman" panose="02020603050405020304" pitchFamily="18" charset="0"/>
              </a:rPr>
              <a:t> trình biên dịch thực hiện việc chuyển các lệnh từ ngôn ngữ cấp cao sang ngôn ngữ máy nên chắc chắn tác động đến số lượng lệnh và CPI. Vai trò của trình biên dịch rất phức tạp và ảnh hưởng đến CPI theo một cách phức tạp.</a:t>
            </a:r>
            <a:endParaRPr lang="en-US" sz="120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vi-VN" b="1"/>
              <a:t>4. </a:t>
            </a:r>
            <a:r>
              <a:rPr lang="en-US" sz="1200">
                <a:latin typeface="Times New Roman" panose="02020603050405020304" pitchFamily="18" charset="0"/>
                <a:cs typeface="Times New Roman" panose="02020603050405020304" pitchFamily="18" charset="0"/>
              </a:rPr>
              <a:t>Kiến</a:t>
            </a:r>
            <a:r>
              <a:rPr lang="en-US" sz="1200" baseline="0">
                <a:latin typeface="Times New Roman" panose="02020603050405020304" pitchFamily="18" charset="0"/>
                <a:cs typeface="Times New Roman" panose="02020603050405020304" pitchFamily="18" charset="0"/>
              </a:rPr>
              <a:t> trúc tập lệnh tác động đến cả 3 yếu tố của hiệu </a:t>
            </a:r>
            <a:r>
              <a:rPr lang="vi-VN" sz="1200" baseline="0">
                <a:latin typeface="Times New Roman" panose="02020603050405020304" pitchFamily="18" charset="0"/>
                <a:cs typeface="Times New Roman" panose="02020603050405020304" pitchFamily="18" charset="0"/>
              </a:rPr>
              <a:t>suất</a:t>
            </a:r>
            <a:r>
              <a:rPr lang="en-US" sz="1200" baseline="0">
                <a:latin typeface="Times New Roman" panose="02020603050405020304" pitchFamily="18" charset="0"/>
                <a:cs typeface="Times New Roman" panose="02020603050405020304" pitchFamily="18" charset="0"/>
              </a:rPr>
              <a:t> CPU, v</a:t>
            </a:r>
            <a:r>
              <a:rPr lang="en-US" sz="1200">
                <a:latin typeface="Times New Roman" panose="02020603050405020304" pitchFamily="18" charset="0"/>
                <a:cs typeface="Times New Roman" panose="02020603050405020304" pitchFamily="18" charset="0"/>
              </a:rPr>
              <a:t>ì</a:t>
            </a:r>
            <a:r>
              <a:rPr lang="en-US" sz="1200" baseline="0">
                <a:latin typeface="Times New Roman" panose="02020603050405020304" pitchFamily="18" charset="0"/>
                <a:cs typeface="Times New Roman" panose="02020603050405020304" pitchFamily="18" charset="0"/>
              </a:rPr>
              <a:t> nó quyết định các lệnh cần để thực hiện một chức năng, số lượng chu kỳ cho một lệnh, và tần số clock tổng </a:t>
            </a:r>
            <a:r>
              <a:rPr lang="vi-VN" sz="1200" baseline="0">
                <a:latin typeface="Times New Roman" panose="02020603050405020304" pitchFamily="18" charset="0"/>
                <a:cs typeface="Times New Roman" panose="02020603050405020304" pitchFamily="18" charset="0"/>
              </a:rPr>
              <a:t>thể</a:t>
            </a:r>
            <a:r>
              <a:rPr lang="en-US" sz="1200" baseline="0">
                <a:latin typeface="Times New Roman" panose="02020603050405020304" pitchFamily="18" charset="0"/>
                <a:cs typeface="Times New Roman" panose="02020603050405020304" pitchFamily="18" charset="0"/>
              </a:rPr>
              <a:t> của bộ xử lý.</a:t>
            </a:r>
            <a:endParaRPr lang="en-US" sz="1200">
              <a:latin typeface="Times New Roman" panose="02020603050405020304" pitchFamily="18" charset="0"/>
              <a:cs typeface="Times New Roman" panose="02020603050405020304" pitchFamily="18" charset="0"/>
            </a:endParaRPr>
          </a:p>
          <a:p>
            <a:endParaRPr lang="vi-VN" b="1"/>
          </a:p>
        </p:txBody>
      </p:sp>
      <p:sp>
        <p:nvSpPr>
          <p:cNvPr id="60420" name="Slide Number Placeholder 3"/>
          <p:cNvSpPr>
            <a:spLocks noGrp="1"/>
          </p:cNvSpPr>
          <p:nvPr>
            <p:ph type="sldNum" sz="quarter" idx="5"/>
          </p:nvPr>
        </p:nvSpPr>
        <p:spPr>
          <a:noFill/>
        </p:spPr>
        <p:txBody>
          <a:bodyPr/>
          <a:lstStyle/>
          <a:p>
            <a:pPr defTabSz="965200"/>
            <a:fld id="{2399878D-4DCC-4676-9D7C-323176B281A1}" type="slidenum">
              <a:rPr lang="en-US" smtClean="0"/>
              <a:pPr defTabSz="965200"/>
              <a:t>18</a:t>
            </a:fld>
            <a:endParaRPr lang="en-US"/>
          </a:p>
        </p:txBody>
      </p:sp>
    </p:spTree>
    <p:extLst>
      <p:ext uri="{BB962C8B-B14F-4D97-AF65-F5344CB8AC3E}">
        <p14:creationId xmlns:p14="http://schemas.microsoft.com/office/powerpoint/2010/main" val="3261969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F120479-0689-4DE7-9A1E-4AC122AA3D76}" type="slidenum">
              <a:rPr lang="en-US" smtClean="0"/>
              <a:pPr>
                <a:defRPr/>
              </a:pPr>
              <a:t>4</a:t>
            </a:fld>
            <a:endParaRPr lang="en-US"/>
          </a:p>
        </p:txBody>
      </p:sp>
    </p:spTree>
    <p:extLst>
      <p:ext uri="{BB962C8B-B14F-4D97-AF65-F5344CB8AC3E}">
        <p14:creationId xmlns:p14="http://schemas.microsoft.com/office/powerpoint/2010/main" val="3994972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AF120479-0689-4DE7-9A1E-4AC122AA3D76}" type="slidenum">
              <a:rPr lang="en-US" smtClean="0"/>
              <a:pPr>
                <a:defRPr/>
              </a:pPr>
              <a:t>5</a:t>
            </a:fld>
            <a:endParaRPr lang="en-US"/>
          </a:p>
        </p:txBody>
      </p:sp>
    </p:spTree>
    <p:extLst>
      <p:ext uri="{BB962C8B-B14F-4D97-AF65-F5344CB8AC3E}">
        <p14:creationId xmlns:p14="http://schemas.microsoft.com/office/powerpoint/2010/main" val="1283475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19900" cy="3836988"/>
          </a:xfrm>
        </p:spPr>
      </p:sp>
      <p:sp>
        <p:nvSpPr>
          <p:cNvPr id="3" name="Notes Placeholder 2"/>
          <p:cNvSpPr>
            <a:spLocks noGrp="1"/>
          </p:cNvSpPr>
          <p:nvPr>
            <p:ph type="body" idx="1"/>
          </p:nvPr>
        </p:nvSpPr>
        <p:spPr/>
        <p:txBody>
          <a:bodyPr/>
          <a:lstStyle/>
          <a:p>
            <a:r>
              <a:rPr lang="en-US" dirty="0" err="1"/>
              <a:t>Câu</a:t>
            </a:r>
            <a:r>
              <a:rPr lang="en-US" dirty="0"/>
              <a:t> </a:t>
            </a:r>
            <a:r>
              <a:rPr lang="en-US" dirty="0" err="1"/>
              <a:t>hỏi</a:t>
            </a:r>
            <a:r>
              <a:rPr lang="en-US" dirty="0"/>
              <a:t> </a:t>
            </a:r>
            <a:r>
              <a:rPr lang="en-US" dirty="0" err="1"/>
              <a:t>đặt</a:t>
            </a:r>
            <a:r>
              <a:rPr lang="en-US" dirty="0"/>
              <a:t> ra </a:t>
            </a:r>
            <a:r>
              <a:rPr lang="en-US" dirty="0" err="1"/>
              <a:t>làm</a:t>
            </a:r>
            <a:r>
              <a:rPr lang="en-US" dirty="0"/>
              <a:t> </a:t>
            </a:r>
            <a:r>
              <a:rPr lang="en-US" dirty="0" err="1"/>
              <a:t>thế</a:t>
            </a:r>
            <a:r>
              <a:rPr lang="en-US" dirty="0"/>
              <a:t> </a:t>
            </a:r>
            <a:r>
              <a:rPr lang="en-US" dirty="0" err="1"/>
              <a:t>nào</a:t>
            </a:r>
            <a:r>
              <a:rPr lang="en-US" dirty="0"/>
              <a:t> </a:t>
            </a:r>
            <a:r>
              <a:rPr lang="en-US" dirty="0" err="1"/>
              <a:t>để</a:t>
            </a:r>
            <a:r>
              <a:rPr lang="en-US" dirty="0"/>
              <a:t> </a:t>
            </a:r>
            <a:r>
              <a:rPr lang="en-US" dirty="0" err="1"/>
              <a:t>tính</a:t>
            </a:r>
            <a:r>
              <a:rPr lang="en-US" dirty="0"/>
              <a:t> đ</a:t>
            </a:r>
            <a:r>
              <a:rPr lang="vi-VN" dirty="0"/>
              <a:t>ư</a:t>
            </a:r>
            <a:r>
              <a:rPr lang="en-US" dirty="0" err="1"/>
              <a:t>ợc</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thi</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Đầu</a:t>
            </a:r>
            <a:r>
              <a:rPr lang="en-US" dirty="0"/>
              <a:t> </a:t>
            </a:r>
            <a:r>
              <a:rPr lang="en-US" dirty="0" err="1"/>
              <a:t>tiền</a:t>
            </a:r>
            <a:r>
              <a:rPr lang="en-US" dirty="0"/>
              <a:t> </a:t>
            </a:r>
            <a:r>
              <a:rPr lang="en-US" dirty="0" err="1"/>
              <a:t>Chúng</a:t>
            </a:r>
            <a:r>
              <a:rPr lang="en-US" dirty="0"/>
              <a:t> ta </a:t>
            </a:r>
            <a:r>
              <a:rPr lang="en-US" dirty="0" err="1"/>
              <a:t>nhắc</a:t>
            </a:r>
            <a:r>
              <a:rPr lang="en-US" dirty="0"/>
              <a:t> </a:t>
            </a:r>
            <a:r>
              <a:rPr lang="en-US" dirty="0" err="1"/>
              <a:t>lại</a:t>
            </a:r>
            <a:r>
              <a:rPr lang="en-US" dirty="0"/>
              <a:t> </a:t>
            </a:r>
            <a:r>
              <a:rPr lang="en-US" dirty="0" err="1"/>
              <a:t>khái</a:t>
            </a:r>
            <a:r>
              <a:rPr lang="en-US" dirty="0"/>
              <a:t> </a:t>
            </a:r>
            <a:r>
              <a:rPr lang="en-US" dirty="0" err="1"/>
              <a:t>niệm</a:t>
            </a:r>
            <a:r>
              <a:rPr lang="en-US" dirty="0"/>
              <a:t> </a:t>
            </a:r>
            <a:r>
              <a:rPr lang="en-US" dirty="0" err="1"/>
              <a:t>xung</a:t>
            </a:r>
            <a:r>
              <a:rPr lang="en-US" dirty="0"/>
              <a:t> clock. Nh</a:t>
            </a:r>
            <a:r>
              <a:rPr lang="vi-VN" dirty="0"/>
              <a:t>ư</a:t>
            </a:r>
            <a:r>
              <a:rPr lang="en-US" dirty="0"/>
              <a:t> </a:t>
            </a:r>
            <a:r>
              <a:rPr lang="en-US" dirty="0" err="1"/>
              <a:t>đã</a:t>
            </a:r>
            <a:r>
              <a:rPr lang="en-US" dirty="0"/>
              <a:t> </a:t>
            </a:r>
            <a:r>
              <a:rPr lang="en-US" dirty="0" err="1"/>
              <a:t>học</a:t>
            </a:r>
            <a:r>
              <a:rPr lang="en-US" dirty="0"/>
              <a:t> ở </a:t>
            </a:r>
            <a:r>
              <a:rPr lang="en-US" dirty="0" err="1"/>
              <a:t>môn</a:t>
            </a:r>
            <a:r>
              <a:rPr lang="en-US" dirty="0"/>
              <a:t> </a:t>
            </a:r>
            <a:r>
              <a:rPr lang="en-US" dirty="0" err="1"/>
              <a:t>Nhập</a:t>
            </a:r>
            <a:r>
              <a:rPr lang="en-US" dirty="0"/>
              <a:t> </a:t>
            </a:r>
            <a:r>
              <a:rPr lang="en-US" dirty="0" err="1"/>
              <a:t>môn</a:t>
            </a:r>
            <a:r>
              <a:rPr lang="en-US" dirty="0"/>
              <a:t> </a:t>
            </a:r>
            <a:r>
              <a:rPr lang="en-US" dirty="0" err="1"/>
              <a:t>mạch</a:t>
            </a:r>
            <a:r>
              <a:rPr lang="en-US" dirty="0"/>
              <a:t> </a:t>
            </a:r>
            <a:r>
              <a:rPr lang="en-US" dirty="0" err="1"/>
              <a:t>số</a:t>
            </a:r>
            <a:r>
              <a:rPr lang="en-US" dirty="0"/>
              <a:t>, </a:t>
            </a:r>
            <a:r>
              <a:rPr lang="en-US" dirty="0" err="1"/>
              <a:t>xung</a:t>
            </a:r>
            <a:r>
              <a:rPr lang="en-US" dirty="0"/>
              <a:t> clock </a:t>
            </a:r>
            <a:r>
              <a:rPr lang="en-US" dirty="0" err="1"/>
              <a:t>của</a:t>
            </a:r>
            <a:r>
              <a:rPr lang="en-US" dirty="0"/>
              <a:t> </a:t>
            </a:r>
            <a:r>
              <a:rPr lang="en-US" dirty="0" err="1"/>
              <a:t>máy</a:t>
            </a:r>
            <a:r>
              <a:rPr lang="en-US" dirty="0"/>
              <a:t> </a:t>
            </a:r>
            <a:r>
              <a:rPr lang="en-US" dirty="0" err="1"/>
              <a:t>tính</a:t>
            </a:r>
            <a:r>
              <a:rPr lang="en-US" dirty="0"/>
              <a:t> hay </a:t>
            </a:r>
            <a:r>
              <a:rPr lang="en-US" dirty="0" err="1"/>
              <a:t>của</a:t>
            </a:r>
            <a:r>
              <a:rPr lang="en-US" dirty="0"/>
              <a:t> </a:t>
            </a:r>
            <a:r>
              <a:rPr lang="en-US" dirty="0" err="1"/>
              <a:t>bộ</a:t>
            </a:r>
            <a:r>
              <a:rPr lang="en-US" dirty="0"/>
              <a:t> </a:t>
            </a:r>
            <a:r>
              <a:rPr lang="en-US" dirty="0" err="1"/>
              <a:t>xử</a:t>
            </a:r>
            <a:r>
              <a:rPr lang="en-US" dirty="0"/>
              <a:t> </a:t>
            </a:r>
            <a:r>
              <a:rPr lang="en-US" dirty="0" err="1"/>
              <a:t>lý</a:t>
            </a:r>
            <a:r>
              <a:rPr lang="en-US" dirty="0"/>
              <a:t> </a:t>
            </a:r>
            <a:r>
              <a:rPr lang="en-US" dirty="0" err="1"/>
              <a:t>giống</a:t>
            </a:r>
            <a:r>
              <a:rPr lang="en-US" dirty="0"/>
              <a:t> </a:t>
            </a:r>
            <a:r>
              <a:rPr lang="en-US" dirty="0" err="1"/>
              <a:t>nh</a:t>
            </a:r>
            <a:r>
              <a:rPr lang="vi-VN" dirty="0"/>
              <a:t>ư</a:t>
            </a:r>
            <a:r>
              <a:rPr lang="en-US" dirty="0"/>
              <a:t> </a:t>
            </a:r>
            <a:r>
              <a:rPr lang="en-US" dirty="0" err="1"/>
              <a:t>một</a:t>
            </a:r>
            <a:r>
              <a:rPr lang="en-US" dirty="0"/>
              <a:t> </a:t>
            </a:r>
            <a:r>
              <a:rPr lang="en-US" dirty="0" err="1"/>
              <a:t>đồng</a:t>
            </a:r>
            <a:r>
              <a:rPr lang="en-US" dirty="0"/>
              <a:t> </a:t>
            </a:r>
            <a:r>
              <a:rPr lang="en-US" dirty="0" err="1"/>
              <a:t>hồ</a:t>
            </a:r>
            <a:r>
              <a:rPr lang="en-US" dirty="0"/>
              <a:t> </a:t>
            </a:r>
            <a:r>
              <a:rPr lang="en-US" dirty="0" err="1"/>
              <a:t>để</a:t>
            </a:r>
            <a:r>
              <a:rPr lang="en-US" dirty="0"/>
              <a:t> </a:t>
            </a:r>
            <a:r>
              <a:rPr lang="en-US" dirty="0" err="1"/>
              <a:t>canh</a:t>
            </a:r>
            <a:r>
              <a:rPr lang="en-US" dirty="0"/>
              <a:t> </a:t>
            </a:r>
            <a:r>
              <a:rPr lang="en-US" dirty="0" err="1"/>
              <a:t>chỉnh</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khác</a:t>
            </a:r>
            <a:r>
              <a:rPr lang="en-US" dirty="0"/>
              <a:t> </a:t>
            </a:r>
            <a:r>
              <a:rPr lang="en-US" dirty="0" err="1"/>
              <a:t>nhau</a:t>
            </a:r>
            <a:r>
              <a:rPr lang="en-US" dirty="0"/>
              <a:t> </a:t>
            </a:r>
            <a:r>
              <a:rPr lang="en-US" dirty="0" err="1"/>
              <a:t>của</a:t>
            </a:r>
            <a:r>
              <a:rPr lang="en-US" dirty="0"/>
              <a:t> </a:t>
            </a:r>
            <a:r>
              <a:rPr lang="en-US" dirty="0" err="1"/>
              <a:t>phần</a:t>
            </a:r>
            <a:r>
              <a:rPr lang="en-US" dirty="0"/>
              <a:t> </a:t>
            </a:r>
            <a:r>
              <a:rPr lang="en-US" dirty="0" err="1"/>
              <a:t>cứng</a:t>
            </a:r>
            <a:r>
              <a:rPr lang="en-US" dirty="0"/>
              <a:t> </a:t>
            </a:r>
            <a:r>
              <a:rPr lang="en-US" dirty="0" err="1"/>
              <a:t>một</a:t>
            </a:r>
            <a:r>
              <a:rPr lang="en-US" dirty="0"/>
              <a:t> </a:t>
            </a:r>
            <a:r>
              <a:rPr lang="en-US" dirty="0" err="1"/>
              <a:t>cách</a:t>
            </a:r>
            <a:r>
              <a:rPr lang="en-US" dirty="0"/>
              <a:t> </a:t>
            </a:r>
            <a:r>
              <a:rPr lang="en-US" dirty="0" err="1"/>
              <a:t>nhịp</a:t>
            </a:r>
            <a:r>
              <a:rPr lang="en-US" dirty="0"/>
              <a:t> </a:t>
            </a:r>
            <a:r>
              <a:rPr lang="en-US" dirty="0" err="1"/>
              <a:t>nhàng</a:t>
            </a:r>
            <a:r>
              <a:rPr lang="en-US" dirty="0"/>
              <a:t>. </a:t>
            </a:r>
            <a:r>
              <a:rPr lang="en-US" dirty="0" err="1"/>
              <a:t>Và</a:t>
            </a:r>
            <a:r>
              <a:rPr lang="en-US" dirty="0"/>
              <a:t> </a:t>
            </a:r>
            <a:r>
              <a:rPr lang="en-US" dirty="0" err="1"/>
              <a:t>xung</a:t>
            </a:r>
            <a:r>
              <a:rPr lang="en-US" dirty="0"/>
              <a:t> </a:t>
            </a:r>
            <a:r>
              <a:rPr lang="en-US" dirty="0" err="1"/>
              <a:t>đồng</a:t>
            </a:r>
            <a:r>
              <a:rPr lang="en-US" dirty="0"/>
              <a:t> </a:t>
            </a:r>
            <a:r>
              <a:rPr lang="en-US" dirty="0" err="1"/>
              <a:t>hồ</a:t>
            </a:r>
            <a:r>
              <a:rPr lang="en-US" dirty="0"/>
              <a:t> </a:t>
            </a:r>
            <a:r>
              <a:rPr lang="en-US" dirty="0" err="1"/>
              <a:t>này</a:t>
            </a:r>
            <a:r>
              <a:rPr lang="en-US" dirty="0"/>
              <a:t> do </a:t>
            </a:r>
            <a:r>
              <a:rPr lang="en-US" dirty="0" err="1"/>
              <a:t>một</a:t>
            </a:r>
            <a:r>
              <a:rPr lang="en-US" dirty="0"/>
              <a:t> </a:t>
            </a:r>
            <a:r>
              <a:rPr lang="en-US" dirty="0" err="1"/>
              <a:t>mạch</a:t>
            </a:r>
            <a:r>
              <a:rPr lang="en-US" dirty="0"/>
              <a:t> </a:t>
            </a:r>
            <a:r>
              <a:rPr lang="en-US" dirty="0" err="1"/>
              <a:t>số</a:t>
            </a:r>
            <a:r>
              <a:rPr lang="en-US" dirty="0"/>
              <a:t> </a:t>
            </a:r>
            <a:r>
              <a:rPr lang="en-US" dirty="0" err="1"/>
              <a:t>tạo</a:t>
            </a:r>
            <a:r>
              <a:rPr lang="en-US" dirty="0"/>
              <a:t> </a:t>
            </a:r>
            <a:r>
              <a:rPr lang="en-US" dirty="0" err="1"/>
              <a:t>xung</a:t>
            </a:r>
            <a:r>
              <a:rPr lang="en-US" dirty="0"/>
              <a:t> </a:t>
            </a:r>
            <a:r>
              <a:rPr lang="en-US" dirty="0" err="1"/>
              <a:t>tạo</a:t>
            </a:r>
            <a:r>
              <a:rPr lang="en-US" dirty="0"/>
              <a:t> </a:t>
            </a:r>
            <a:r>
              <a:rPr lang="en-US" dirty="0" err="1"/>
              <a:t>thành</a:t>
            </a:r>
            <a:r>
              <a:rPr lang="en-US" dirty="0"/>
              <a:t>.</a:t>
            </a:r>
          </a:p>
          <a:p>
            <a:endParaRPr lang="en-US" dirty="0"/>
          </a:p>
          <a:p>
            <a:r>
              <a:rPr lang="en-US" dirty="0"/>
              <a:t>Hai </a:t>
            </a:r>
            <a:r>
              <a:rPr lang="en-US" dirty="0" err="1"/>
              <a:t>thông</a:t>
            </a:r>
            <a:r>
              <a:rPr lang="en-US" dirty="0"/>
              <a:t> </a:t>
            </a:r>
            <a:r>
              <a:rPr lang="en-US" dirty="0" err="1"/>
              <a:t>số</a:t>
            </a:r>
            <a:r>
              <a:rPr lang="en-US" dirty="0"/>
              <a:t> </a:t>
            </a:r>
            <a:r>
              <a:rPr lang="en-US" dirty="0" err="1"/>
              <a:t>đặc</a:t>
            </a:r>
            <a:r>
              <a:rPr lang="en-US" dirty="0"/>
              <a:t> tr</a:t>
            </a:r>
            <a:r>
              <a:rPr lang="vi-VN" dirty="0"/>
              <a:t>ư</a:t>
            </a:r>
            <a:r>
              <a:rPr lang="en-US" dirty="0"/>
              <a:t>ng </a:t>
            </a:r>
            <a:r>
              <a:rPr lang="en-US" dirty="0" err="1"/>
              <a:t>cho</a:t>
            </a:r>
            <a:r>
              <a:rPr lang="en-US" dirty="0"/>
              <a:t> </a:t>
            </a:r>
            <a:r>
              <a:rPr lang="en-US" dirty="0" err="1"/>
              <a:t>xung</a:t>
            </a:r>
            <a:r>
              <a:rPr lang="en-US" dirty="0"/>
              <a:t> clock </a:t>
            </a:r>
            <a:r>
              <a:rPr lang="en-US" dirty="0" err="1"/>
              <a:t>là</a:t>
            </a:r>
            <a:r>
              <a:rPr lang="en-US" dirty="0"/>
              <a:t> chu </a:t>
            </a:r>
            <a:r>
              <a:rPr lang="en-US" dirty="0" err="1"/>
              <a:t>kỳ</a:t>
            </a:r>
            <a:r>
              <a:rPr lang="en-US" dirty="0"/>
              <a:t> </a:t>
            </a:r>
            <a:r>
              <a:rPr lang="en-US" dirty="0" err="1"/>
              <a:t>và</a:t>
            </a:r>
            <a:r>
              <a:rPr lang="en-US" dirty="0"/>
              <a:t> </a:t>
            </a:r>
            <a:r>
              <a:rPr lang="en-US" dirty="0" err="1"/>
              <a:t>tần</a:t>
            </a:r>
            <a:r>
              <a:rPr lang="en-US" dirty="0"/>
              <a:t> </a:t>
            </a:r>
            <a:r>
              <a:rPr lang="en-US" dirty="0" err="1"/>
              <a:t>số</a:t>
            </a:r>
            <a:r>
              <a:rPr lang="en-US" dirty="0"/>
              <a:t> </a:t>
            </a:r>
            <a:r>
              <a:rPr lang="en-US" dirty="0" err="1"/>
              <a:t>xung</a:t>
            </a:r>
            <a:r>
              <a:rPr lang="en-US" dirty="0"/>
              <a:t> clock.</a:t>
            </a:r>
          </a:p>
        </p:txBody>
      </p:sp>
      <p:sp>
        <p:nvSpPr>
          <p:cNvPr id="4" name="Slide Number Placeholder 3"/>
          <p:cNvSpPr>
            <a:spLocks noGrp="1"/>
          </p:cNvSpPr>
          <p:nvPr>
            <p:ph type="sldNum" sz="quarter" idx="5"/>
          </p:nvPr>
        </p:nvSpPr>
        <p:spPr/>
        <p:txBody>
          <a:bodyPr/>
          <a:lstStyle/>
          <a:p>
            <a:pPr>
              <a:defRPr/>
            </a:pPr>
            <a:fld id="{AF120479-0689-4DE7-9A1E-4AC122AA3D76}" type="slidenum">
              <a:rPr lang="en-US" smtClean="0"/>
              <a:pPr>
                <a:defRPr/>
              </a:pPr>
              <a:t>8</a:t>
            </a:fld>
            <a:endParaRPr lang="en-US"/>
          </a:p>
        </p:txBody>
      </p:sp>
    </p:spTree>
    <p:extLst>
      <p:ext uri="{BB962C8B-B14F-4D97-AF65-F5344CB8AC3E}">
        <p14:creationId xmlns:p14="http://schemas.microsoft.com/office/powerpoint/2010/main" val="1914468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19900" cy="3836988"/>
          </a:xfrm>
        </p:spPr>
      </p:sp>
      <p:sp>
        <p:nvSpPr>
          <p:cNvPr id="3" name="Notes Placeholder 2"/>
          <p:cNvSpPr>
            <a:spLocks noGrp="1"/>
          </p:cNvSpPr>
          <p:nvPr>
            <p:ph type="body" idx="1"/>
          </p:nvPr>
        </p:nvSpPr>
        <p:spPr/>
        <p:txBody>
          <a:bodyPr/>
          <a:lstStyle/>
          <a:p>
            <a:r>
              <a:rPr lang="en-US" dirty="0" err="1"/>
              <a:t>Lấy</a:t>
            </a:r>
            <a:r>
              <a:rPr lang="en-US" dirty="0"/>
              <a:t> </a:t>
            </a:r>
            <a:r>
              <a:rPr lang="en-US" dirty="0" err="1"/>
              <a:t>ví</a:t>
            </a:r>
            <a:r>
              <a:rPr lang="en-US" dirty="0"/>
              <a:t> </a:t>
            </a:r>
            <a:r>
              <a:rPr lang="en-US" dirty="0" err="1"/>
              <a:t>dụ</a:t>
            </a:r>
            <a:r>
              <a:rPr lang="en-US" dirty="0"/>
              <a:t> </a:t>
            </a:r>
            <a:r>
              <a:rPr lang="en-US" dirty="0" err="1"/>
              <a:t>một</a:t>
            </a:r>
            <a:r>
              <a:rPr lang="en-US" dirty="0"/>
              <a:t> </a:t>
            </a:r>
            <a:r>
              <a:rPr lang="en-US" dirty="0" err="1"/>
              <a:t>xung</a:t>
            </a:r>
            <a:r>
              <a:rPr lang="en-US" dirty="0"/>
              <a:t> </a:t>
            </a:r>
            <a:r>
              <a:rPr lang="en-US" dirty="0" err="1"/>
              <a:t>đồng</a:t>
            </a:r>
            <a:r>
              <a:rPr lang="en-US" dirty="0"/>
              <a:t> </a:t>
            </a:r>
            <a:r>
              <a:rPr lang="en-US" dirty="0" err="1"/>
              <a:t>hồ</a:t>
            </a:r>
            <a:r>
              <a:rPr lang="en-US" dirty="0"/>
              <a:t> dang </a:t>
            </a:r>
            <a:r>
              <a:rPr lang="en-US" dirty="0" err="1"/>
              <a:t>xung</a:t>
            </a:r>
            <a:r>
              <a:rPr lang="en-US" dirty="0"/>
              <a:t> </a:t>
            </a:r>
            <a:r>
              <a:rPr lang="en-US" dirty="0" err="1"/>
              <a:t>vuông</a:t>
            </a:r>
            <a:r>
              <a:rPr lang="en-US" dirty="0"/>
              <a:t> </a:t>
            </a:r>
            <a:r>
              <a:rPr lang="en-US" dirty="0" err="1"/>
              <a:t>nh</a:t>
            </a:r>
            <a:r>
              <a:rPr lang="vi-VN" dirty="0"/>
              <a:t>ư</a:t>
            </a:r>
            <a:r>
              <a:rPr lang="en-US" dirty="0"/>
              <a:t> </a:t>
            </a:r>
            <a:r>
              <a:rPr lang="en-US" dirty="0" err="1"/>
              <a:t>hình</a:t>
            </a:r>
            <a:r>
              <a:rPr lang="en-US" dirty="0"/>
              <a:t>., </a:t>
            </a:r>
            <a:r>
              <a:rPr lang="en-US" dirty="0" err="1"/>
              <a:t>có</a:t>
            </a:r>
            <a:r>
              <a:rPr lang="en-US" dirty="0"/>
              <a:t> chu </a:t>
            </a:r>
            <a:r>
              <a:rPr lang="en-US" dirty="0" err="1"/>
              <a:t>kỳ</a:t>
            </a:r>
            <a:r>
              <a:rPr lang="en-US" dirty="0"/>
              <a:t> </a:t>
            </a:r>
            <a:r>
              <a:rPr lang="en-US" dirty="0" err="1"/>
              <a:t>là</a:t>
            </a:r>
            <a:r>
              <a:rPr lang="en-US" dirty="0"/>
              <a:t> 0.5ns, </a:t>
            </a:r>
            <a:r>
              <a:rPr lang="en-US" dirty="0" err="1"/>
              <a:t>tức</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giữa</a:t>
            </a:r>
            <a:r>
              <a:rPr lang="en-US" dirty="0"/>
              <a:t> </a:t>
            </a:r>
            <a:r>
              <a:rPr lang="en-US" dirty="0" err="1"/>
              <a:t>hai</a:t>
            </a:r>
            <a:r>
              <a:rPr lang="en-US" dirty="0"/>
              <a:t> </a:t>
            </a:r>
            <a:r>
              <a:rPr lang="en-US" dirty="0" err="1"/>
              <a:t>lần</a:t>
            </a:r>
            <a:r>
              <a:rPr lang="en-US" dirty="0"/>
              <a:t> </a:t>
            </a:r>
            <a:r>
              <a:rPr lang="en-US" dirty="0" err="1"/>
              <a:t>cạnh</a:t>
            </a:r>
            <a:r>
              <a:rPr lang="en-US" dirty="0"/>
              <a:t> </a:t>
            </a:r>
            <a:r>
              <a:rPr lang="en-US" dirty="0" err="1"/>
              <a:t>lên</a:t>
            </a:r>
            <a:r>
              <a:rPr lang="en-US" dirty="0"/>
              <a:t> </a:t>
            </a:r>
            <a:r>
              <a:rPr lang="en-US" dirty="0" err="1"/>
              <a:t>hoặc</a:t>
            </a:r>
            <a:r>
              <a:rPr lang="en-US" dirty="0"/>
              <a:t> </a:t>
            </a:r>
            <a:r>
              <a:rPr lang="en-US" dirty="0" err="1"/>
              <a:t>cạnh</a:t>
            </a:r>
            <a:r>
              <a:rPr lang="en-US" dirty="0"/>
              <a:t> </a:t>
            </a:r>
            <a:r>
              <a:rPr lang="en-US" dirty="0" err="1"/>
              <a:t>xuống</a:t>
            </a:r>
            <a:r>
              <a:rPr lang="en-US" dirty="0"/>
              <a:t> </a:t>
            </a:r>
            <a:r>
              <a:rPr lang="en-US" dirty="0" err="1"/>
              <a:t>liên</a:t>
            </a:r>
            <a:r>
              <a:rPr lang="en-US" dirty="0"/>
              <a:t> </a:t>
            </a:r>
            <a:r>
              <a:rPr lang="en-US" dirty="0" err="1"/>
              <a:t>tiếp</a:t>
            </a:r>
            <a:r>
              <a:rPr lang="en-US" dirty="0"/>
              <a:t> </a:t>
            </a:r>
            <a:r>
              <a:rPr lang="en-US" dirty="0" err="1"/>
              <a:t>của</a:t>
            </a:r>
            <a:r>
              <a:rPr lang="en-US" dirty="0"/>
              <a:t> </a:t>
            </a:r>
            <a:r>
              <a:rPr lang="en-US" dirty="0" err="1"/>
              <a:t>xung</a:t>
            </a:r>
            <a:r>
              <a:rPr lang="en-US" dirty="0"/>
              <a:t> clock. Ta </a:t>
            </a:r>
            <a:r>
              <a:rPr lang="en-US" dirty="0" err="1"/>
              <a:t>tính</a:t>
            </a:r>
            <a:r>
              <a:rPr lang="en-US" dirty="0"/>
              <a:t> đ</a:t>
            </a:r>
            <a:r>
              <a:rPr lang="vi-VN" dirty="0"/>
              <a:t>ư</a:t>
            </a:r>
            <a:r>
              <a:rPr lang="en-US" dirty="0" err="1"/>
              <a:t>ợc</a:t>
            </a:r>
            <a:r>
              <a:rPr lang="en-US" dirty="0"/>
              <a:t> </a:t>
            </a:r>
            <a:r>
              <a:rPr lang="en-US" dirty="0" err="1"/>
              <a:t>tần</a:t>
            </a:r>
            <a:r>
              <a:rPr lang="en-US" dirty="0"/>
              <a:t> </a:t>
            </a:r>
            <a:r>
              <a:rPr lang="en-US" dirty="0" err="1"/>
              <a:t>số</a:t>
            </a:r>
            <a:r>
              <a:rPr lang="en-US" dirty="0"/>
              <a:t> </a:t>
            </a:r>
            <a:r>
              <a:rPr lang="en-US" dirty="0" err="1"/>
              <a:t>xung</a:t>
            </a:r>
            <a:r>
              <a:rPr lang="en-US" dirty="0"/>
              <a:t> </a:t>
            </a:r>
            <a:r>
              <a:rPr lang="en-US" dirty="0" err="1"/>
              <a:t>bằng</a:t>
            </a:r>
            <a:r>
              <a:rPr lang="en-US" dirty="0"/>
              <a:t> </a:t>
            </a:r>
            <a:r>
              <a:rPr lang="en-US" dirty="0" err="1"/>
              <a:t>nghich</a:t>
            </a:r>
            <a:r>
              <a:rPr lang="en-US" dirty="0"/>
              <a:t> </a:t>
            </a:r>
            <a:r>
              <a:rPr lang="en-US" dirty="0" err="1"/>
              <a:t>đảo</a:t>
            </a:r>
            <a:r>
              <a:rPr lang="en-US" dirty="0"/>
              <a:t> </a:t>
            </a:r>
            <a:r>
              <a:rPr lang="en-US" dirty="0" err="1"/>
              <a:t>của</a:t>
            </a:r>
            <a:r>
              <a:rPr lang="en-US" dirty="0"/>
              <a:t> chu </a:t>
            </a:r>
            <a:r>
              <a:rPr lang="en-US" dirty="0" err="1"/>
              <a:t>kỳ</a:t>
            </a:r>
            <a:r>
              <a:rPr lang="en-US" dirty="0"/>
              <a:t> </a:t>
            </a:r>
            <a:r>
              <a:rPr lang="en-US" dirty="0" err="1"/>
              <a:t>và</a:t>
            </a:r>
            <a:r>
              <a:rPr lang="en-US" dirty="0"/>
              <a:t> bang 2 </a:t>
            </a:r>
            <a:r>
              <a:rPr lang="en-US" dirty="0" err="1"/>
              <a:t>Ghz</a:t>
            </a:r>
            <a:r>
              <a:rPr lang="en-US" dirty="0"/>
              <a:t>, </a:t>
            </a:r>
            <a:r>
              <a:rPr lang="en-US" dirty="0" err="1"/>
              <a:t>nói</a:t>
            </a:r>
            <a:r>
              <a:rPr lang="en-US" dirty="0"/>
              <a:t> </a:t>
            </a:r>
            <a:r>
              <a:rPr lang="en-US" dirty="0" err="1"/>
              <a:t>một</a:t>
            </a:r>
            <a:r>
              <a:rPr lang="en-US" dirty="0"/>
              <a:t> </a:t>
            </a:r>
            <a:r>
              <a:rPr lang="en-US" dirty="0" err="1"/>
              <a:t>cách</a:t>
            </a:r>
            <a:r>
              <a:rPr lang="en-US" dirty="0"/>
              <a:t> </a:t>
            </a:r>
            <a:r>
              <a:rPr lang="en-US" dirty="0" err="1"/>
              <a:t>khác</a:t>
            </a:r>
            <a:r>
              <a:rPr lang="en-US" dirty="0"/>
              <a:t> </a:t>
            </a:r>
            <a:r>
              <a:rPr lang="en-US" dirty="0" err="1"/>
              <a:t>tức</a:t>
            </a:r>
            <a:r>
              <a:rPr lang="en-US" dirty="0"/>
              <a:t> </a:t>
            </a:r>
            <a:r>
              <a:rPr lang="en-US" dirty="0" err="1"/>
              <a:t>là</a:t>
            </a:r>
            <a:r>
              <a:rPr lang="en-US" dirty="0"/>
              <a:t> </a:t>
            </a:r>
            <a:r>
              <a:rPr lang="en-US" dirty="0" err="1"/>
              <a:t>xung</a:t>
            </a:r>
            <a:r>
              <a:rPr lang="en-US" dirty="0"/>
              <a:t> </a:t>
            </a:r>
            <a:r>
              <a:rPr lang="en-US" dirty="0" err="1"/>
              <a:t>nhịp</a:t>
            </a:r>
            <a:r>
              <a:rPr lang="en-US" dirty="0"/>
              <a:t> </a:t>
            </a:r>
            <a:r>
              <a:rPr lang="en-US" dirty="0" err="1"/>
              <a:t>chạy</a:t>
            </a:r>
            <a:r>
              <a:rPr lang="en-US" dirty="0"/>
              <a:t> đ</a:t>
            </a:r>
            <a:r>
              <a:rPr lang="vi-VN" dirty="0"/>
              <a:t>ư</a:t>
            </a:r>
            <a:r>
              <a:rPr lang="en-US" dirty="0" err="1"/>
              <a:t>ợc</a:t>
            </a:r>
            <a:r>
              <a:rPr lang="en-US" dirty="0"/>
              <a:t> 2 </a:t>
            </a:r>
            <a:r>
              <a:rPr lang="en-US" dirty="0" err="1"/>
              <a:t>triệu</a:t>
            </a:r>
            <a:r>
              <a:rPr lang="en-US" dirty="0"/>
              <a:t> chu </a:t>
            </a:r>
            <a:r>
              <a:rPr lang="en-US" dirty="0" err="1"/>
              <a:t>kỳ</a:t>
            </a:r>
            <a:r>
              <a:rPr lang="en-US" dirty="0"/>
              <a:t> </a:t>
            </a:r>
            <a:r>
              <a:rPr lang="en-US" dirty="0" err="1"/>
              <a:t>trong</a:t>
            </a:r>
            <a:r>
              <a:rPr lang="en-US" dirty="0"/>
              <a:t> 1 s.</a:t>
            </a:r>
          </a:p>
          <a:p>
            <a:endParaRPr lang="en-US" dirty="0"/>
          </a:p>
          <a:p>
            <a:r>
              <a:rPr lang="en-US" dirty="0"/>
              <a:t>Clock rate </a:t>
            </a:r>
            <a:r>
              <a:rPr lang="en-US" dirty="0" err="1"/>
              <a:t>và</a:t>
            </a:r>
            <a:r>
              <a:rPr lang="en-US" dirty="0"/>
              <a:t> clock cycle </a:t>
            </a:r>
            <a:r>
              <a:rPr lang="en-US" dirty="0" err="1"/>
              <a:t>là</a:t>
            </a:r>
            <a:r>
              <a:rPr lang="en-US" dirty="0"/>
              <a:t> </a:t>
            </a:r>
            <a:r>
              <a:rPr lang="en-US" dirty="0" err="1"/>
              <a:t>nghịchđảo</a:t>
            </a:r>
            <a:r>
              <a:rPr lang="en-US" dirty="0"/>
              <a:t> </a:t>
            </a:r>
            <a:r>
              <a:rPr lang="en-US" dirty="0" err="1"/>
              <a:t>của</a:t>
            </a:r>
            <a:r>
              <a:rPr lang="en-US" dirty="0"/>
              <a:t> </a:t>
            </a:r>
            <a:r>
              <a:rPr lang="en-US" dirty="0" err="1"/>
              <a:t>nhau</a:t>
            </a:r>
            <a:r>
              <a:rPr lang="en-US" dirty="0"/>
              <a:t>.</a:t>
            </a:r>
          </a:p>
        </p:txBody>
      </p:sp>
      <p:sp>
        <p:nvSpPr>
          <p:cNvPr id="4" name="Slide Number Placeholder 3"/>
          <p:cNvSpPr>
            <a:spLocks noGrp="1"/>
          </p:cNvSpPr>
          <p:nvPr>
            <p:ph type="sldNum" sz="quarter" idx="5"/>
          </p:nvPr>
        </p:nvSpPr>
        <p:spPr/>
        <p:txBody>
          <a:bodyPr/>
          <a:lstStyle/>
          <a:p>
            <a:pPr>
              <a:defRPr/>
            </a:pPr>
            <a:fld id="{AF120479-0689-4DE7-9A1E-4AC122AA3D76}" type="slidenum">
              <a:rPr lang="en-US" smtClean="0"/>
              <a:pPr>
                <a:defRPr/>
              </a:pPr>
              <a:t>9</a:t>
            </a:fld>
            <a:endParaRPr lang="en-US"/>
          </a:p>
        </p:txBody>
      </p:sp>
    </p:spTree>
    <p:extLst>
      <p:ext uri="{BB962C8B-B14F-4D97-AF65-F5344CB8AC3E}">
        <p14:creationId xmlns:p14="http://schemas.microsoft.com/office/powerpoint/2010/main" val="852528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19900" cy="3836988"/>
          </a:xfrm>
        </p:spPr>
      </p:sp>
      <p:sp>
        <p:nvSpPr>
          <p:cNvPr id="3" name="Notes Placeholder 2"/>
          <p:cNvSpPr>
            <a:spLocks noGrp="1"/>
          </p:cNvSpPr>
          <p:nvPr>
            <p:ph type="body" idx="1"/>
          </p:nvPr>
        </p:nvSpPr>
        <p:spPr/>
        <p:txBody>
          <a:bodyPr/>
          <a:lstStyle/>
          <a:p>
            <a:r>
              <a:rPr lang="en-US" dirty="0" err="1"/>
              <a:t>Thời</a:t>
            </a:r>
            <a:r>
              <a:rPr lang="en-US" dirty="0"/>
              <a:t> </a:t>
            </a:r>
            <a:r>
              <a:rPr lang="en-US" dirty="0" err="1"/>
              <a:t>gian</a:t>
            </a:r>
            <a:r>
              <a:rPr lang="en-US" dirty="0"/>
              <a:t> v</a:t>
            </a:r>
          </a:p>
        </p:txBody>
      </p:sp>
      <p:sp>
        <p:nvSpPr>
          <p:cNvPr id="4" name="Slide Number Placeholder 3"/>
          <p:cNvSpPr>
            <a:spLocks noGrp="1"/>
          </p:cNvSpPr>
          <p:nvPr>
            <p:ph type="sldNum" sz="quarter" idx="5"/>
          </p:nvPr>
        </p:nvSpPr>
        <p:spPr/>
        <p:txBody>
          <a:bodyPr/>
          <a:lstStyle/>
          <a:p>
            <a:pPr>
              <a:defRPr/>
            </a:pPr>
            <a:fld id="{AF120479-0689-4DE7-9A1E-4AC122AA3D76}" type="slidenum">
              <a:rPr lang="en-US" smtClean="0"/>
              <a:pPr>
                <a:defRPr/>
              </a:pPr>
              <a:t>10</a:t>
            </a:fld>
            <a:endParaRPr lang="en-US"/>
          </a:p>
        </p:txBody>
      </p:sp>
    </p:spTree>
    <p:extLst>
      <p:ext uri="{BB962C8B-B14F-4D97-AF65-F5344CB8AC3E}">
        <p14:creationId xmlns:p14="http://schemas.microsoft.com/office/powerpoint/2010/main" val="2306272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CPI: Số chu kỳ clock cần để thực thi 1 lệnh</a:t>
            </a:r>
          </a:p>
          <a:p>
            <a:r>
              <a:rPr lang="en-US"/>
              <a:t>1. Tổng số lệnh của một chương trình được quyết định bởi ISA (Kiến trúc Tập lệnh)</a:t>
            </a:r>
            <a:r>
              <a:rPr lang="vi-VN"/>
              <a:t> và Trình biên dịch.</a:t>
            </a:r>
          </a:p>
          <a:p>
            <a:r>
              <a:rPr lang="vi-VN">
                <a:sym typeface="Wingdings" panose="05000000000000000000" pitchFamily="2" charset="2"/>
              </a:rPr>
              <a:t>2. CPI (Số lượng clock trên mỗi lệnh) được quyết định bởi phần cứng. Mỗi lệnh khác nhau thì có CPI khác nhau</a:t>
            </a:r>
          </a:p>
        </p:txBody>
      </p:sp>
      <p:sp>
        <p:nvSpPr>
          <p:cNvPr id="4" name="Slide Number Placeholder 3"/>
          <p:cNvSpPr>
            <a:spLocks noGrp="1"/>
          </p:cNvSpPr>
          <p:nvPr>
            <p:ph type="sldNum" sz="quarter" idx="5"/>
          </p:nvPr>
        </p:nvSpPr>
        <p:spPr/>
        <p:txBody>
          <a:bodyPr/>
          <a:lstStyle/>
          <a:p>
            <a:pPr>
              <a:defRPr/>
            </a:pPr>
            <a:fld id="{AF120479-0689-4DE7-9A1E-4AC122AA3D76}" type="slidenum">
              <a:rPr lang="en-US" smtClean="0"/>
              <a:pPr>
                <a:defRPr/>
              </a:pPr>
              <a:t>13</a:t>
            </a:fld>
            <a:endParaRPr lang="en-US"/>
          </a:p>
        </p:txBody>
      </p:sp>
    </p:spTree>
    <p:extLst>
      <p:ext uri="{BB962C8B-B14F-4D97-AF65-F5344CB8AC3E}">
        <p14:creationId xmlns:p14="http://schemas.microsoft.com/office/powerpoint/2010/main" val="1666162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ISA (Instruction Set Architecture): Kiến trúc Tập lệnh</a:t>
            </a:r>
            <a:endParaRPr lang="en-US"/>
          </a:p>
        </p:txBody>
      </p:sp>
      <p:sp>
        <p:nvSpPr>
          <p:cNvPr id="4" name="Slide Number Placeholder 3"/>
          <p:cNvSpPr>
            <a:spLocks noGrp="1"/>
          </p:cNvSpPr>
          <p:nvPr>
            <p:ph type="sldNum" sz="quarter" idx="5"/>
          </p:nvPr>
        </p:nvSpPr>
        <p:spPr/>
        <p:txBody>
          <a:bodyPr/>
          <a:lstStyle/>
          <a:p>
            <a:pPr>
              <a:defRPr/>
            </a:pPr>
            <a:fld id="{AF120479-0689-4DE7-9A1E-4AC122AA3D76}" type="slidenum">
              <a:rPr lang="en-US" smtClean="0"/>
              <a:pPr>
                <a:defRPr/>
              </a:pPr>
              <a:t>14</a:t>
            </a:fld>
            <a:endParaRPr lang="en-US"/>
          </a:p>
        </p:txBody>
      </p:sp>
    </p:spTree>
    <p:extLst>
      <p:ext uri="{BB962C8B-B14F-4D97-AF65-F5344CB8AC3E}">
        <p14:creationId xmlns:p14="http://schemas.microsoft.com/office/powerpoint/2010/main" val="704983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1. Các nhóm lệnh thường là: Số học và Luận lý (ALU), Truyền dữ liệu, Điều khiển, …</a:t>
            </a:r>
            <a:endParaRPr lang="en-US"/>
          </a:p>
        </p:txBody>
      </p:sp>
      <p:sp>
        <p:nvSpPr>
          <p:cNvPr id="4" name="Slide Number Placeholder 3"/>
          <p:cNvSpPr>
            <a:spLocks noGrp="1"/>
          </p:cNvSpPr>
          <p:nvPr>
            <p:ph type="sldNum" sz="quarter" idx="5"/>
          </p:nvPr>
        </p:nvSpPr>
        <p:spPr/>
        <p:txBody>
          <a:bodyPr/>
          <a:lstStyle/>
          <a:p>
            <a:pPr>
              <a:defRPr/>
            </a:pPr>
            <a:fld id="{AF120479-0689-4DE7-9A1E-4AC122AA3D76}" type="slidenum">
              <a:rPr lang="en-US" smtClean="0"/>
              <a:pPr>
                <a:defRPr/>
              </a:pPr>
              <a:t>15</a:t>
            </a:fld>
            <a:endParaRPr lang="en-US"/>
          </a:p>
        </p:txBody>
      </p:sp>
    </p:spTree>
    <p:extLst>
      <p:ext uri="{BB962C8B-B14F-4D97-AF65-F5344CB8AC3E}">
        <p14:creationId xmlns:p14="http://schemas.microsoft.com/office/powerpoint/2010/main" val="1770362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atin typeface="Times New Roman" panose="02020603050405020304" pitchFamily="18" charset="0"/>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solidFill>
            <a:srgbClr val="0070C0"/>
          </a:solidFill>
        </p:spPr>
        <p:txBody>
          <a:bodyPr/>
          <a:lstStyle>
            <a:lvl1pPr>
              <a:defRPr sz="1800" b="1">
                <a:solidFill>
                  <a:schemeClr val="bg1"/>
                </a:solidFill>
                <a:latin typeface="Times New Roman" panose="02020603050405020304" pitchFamily="18" charset="0"/>
                <a:cs typeface="Times New Roman" panose="02020603050405020304" pitchFamily="18" charset="0"/>
              </a:defRPr>
            </a:lvl1pPr>
          </a:lstStyle>
          <a:p>
            <a:r>
              <a:rPr kumimoji="1" lang="en-US" altLang="ja-JP"/>
              <a:t>09/2017</a:t>
            </a:r>
            <a:endParaRPr kumimoji="1" lang="en-US" altLang="ja-JP" dirty="0"/>
          </a:p>
        </p:txBody>
      </p:sp>
      <p:sp>
        <p:nvSpPr>
          <p:cNvPr id="5" name="Footer Placeholder 4"/>
          <p:cNvSpPr>
            <a:spLocks noGrp="1"/>
          </p:cNvSpPr>
          <p:nvPr>
            <p:ph type="ftr" sz="quarter" idx="11"/>
          </p:nvPr>
        </p:nvSpPr>
        <p:spPr/>
        <p:txBody>
          <a:bodyPr/>
          <a:lstStyle>
            <a:lvl1pPr>
              <a:defRPr sz="1800">
                <a:latin typeface="Times New Roman" panose="02020603050405020304" pitchFamily="18" charset="0"/>
                <a:cs typeface="Times New Roman" panose="02020603050405020304" pitchFamily="18" charset="0"/>
              </a:defRPr>
            </a:lvl1pPr>
          </a:lstStyle>
          <a:p>
            <a:r>
              <a:rPr kumimoji="1" lang="en-US" altLang="ja-JP"/>
              <a:t>Copyrights 2017 CE-UIT. All Rights Reserved.</a:t>
            </a:r>
            <a:endParaRPr kumimoji="1" lang="ja-JP" altLang="en-US" dirty="0"/>
          </a:p>
        </p:txBody>
      </p:sp>
      <p:sp>
        <p:nvSpPr>
          <p:cNvPr id="6" name="Slide Number Placeholder 5"/>
          <p:cNvSpPr>
            <a:spLocks noGrp="1"/>
          </p:cNvSpPr>
          <p:nvPr>
            <p:ph type="sldNum" sz="quarter" idx="12"/>
          </p:nvPr>
        </p:nvSpPr>
        <p:spPr>
          <a:solidFill>
            <a:srgbClr val="0070C0"/>
          </a:solidFill>
        </p:spPr>
        <p:txBody>
          <a:bodyPr/>
          <a:lstStyle>
            <a:lvl1pPr>
              <a:defRPr sz="1800" b="1">
                <a:solidFill>
                  <a:schemeClr val="bg1"/>
                </a:solidFill>
                <a:latin typeface="Times New Roman" panose="02020603050405020304" pitchFamily="18" charset="0"/>
                <a:cs typeface="Times New Roman" panose="02020603050405020304" pitchFamily="18" charset="0"/>
              </a:defRPr>
            </a:lvl1pPr>
          </a:lstStyle>
          <a:p>
            <a:fld id="{800C8475-47C1-49C9-BEE5-594F8CF4D71F}" type="slidenum">
              <a:rPr kumimoji="1" lang="ja-JP" altLang="en-US" smtClean="0"/>
              <a:pPr/>
              <a:t>‹#›</a:t>
            </a:fld>
            <a:endParaRPr kumimoji="1" lang="ja-JP" altLang="en-US"/>
          </a:p>
        </p:txBody>
      </p:sp>
    </p:spTree>
    <p:extLst>
      <p:ext uri="{BB962C8B-B14F-4D97-AF65-F5344CB8AC3E}">
        <p14:creationId xmlns:p14="http://schemas.microsoft.com/office/powerpoint/2010/main" val="686475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3701" y="365127"/>
            <a:ext cx="11430000" cy="1325563"/>
          </a:xfrm>
          <a:solidFill>
            <a:srgbClr val="0070C0"/>
          </a:solidFill>
        </p:spPr>
        <p:txBody>
          <a:bodyPr>
            <a:normAutofit/>
          </a:bodyPr>
          <a:lstStyle>
            <a:lvl1pPr algn="l">
              <a:defRPr sz="4400" b="1">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393700" y="1825625"/>
            <a:ext cx="11430000" cy="4351338"/>
          </a:xfrm>
        </p:spPr>
        <p:txBody>
          <a:bodyPr/>
          <a:lstStyle>
            <a:lvl1pPr>
              <a:defRPr sz="3200">
                <a:latin typeface="Times New Roman" panose="02020603050405020304" pitchFamily="18" charset="0"/>
                <a:cs typeface="Times New Roman" panose="02020603050405020304" pitchFamily="18" charset="0"/>
              </a:defRPr>
            </a:lvl1pPr>
            <a:lvl2pPr marL="514350" indent="-171450">
              <a:buFont typeface="Wingdings" panose="05000000000000000000" pitchFamily="2" charset="2"/>
              <a:buChar char="Ø"/>
              <a:defRPr sz="2800">
                <a:latin typeface="Times New Roman" panose="02020603050405020304" pitchFamily="18" charset="0"/>
                <a:cs typeface="Times New Roman" panose="02020603050405020304" pitchFamily="18" charset="0"/>
              </a:defRPr>
            </a:lvl2pPr>
            <a:lvl3pPr marL="857250" indent="-171450">
              <a:buFont typeface="Wingdings" panose="05000000000000000000" pitchFamily="2" charset="2"/>
              <a:buChar char="ü"/>
              <a:defRPr sz="2400">
                <a:latin typeface="Times New Roman" panose="02020603050405020304" pitchFamily="18" charset="0"/>
                <a:cs typeface="Times New Roman" panose="02020603050405020304" pitchFamily="18" charset="0"/>
              </a:defRPr>
            </a:lvl3pPr>
            <a:lvl4pPr>
              <a:lnSpc>
                <a:spcPct val="150000"/>
              </a:lnSpc>
              <a:defRPr sz="18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393702" y="6356351"/>
            <a:ext cx="2774503" cy="365125"/>
          </a:xfrm>
          <a:solidFill>
            <a:srgbClr val="0070C0"/>
          </a:solidFill>
        </p:spPr>
        <p:txBody>
          <a:bodyPr/>
          <a:lstStyle>
            <a:lvl1pPr algn="l">
              <a:defRPr sz="1800" b="1">
                <a:solidFill>
                  <a:schemeClr val="bg1"/>
                </a:solidFill>
                <a:latin typeface="Times New Roman" panose="02020603050405020304" pitchFamily="18" charset="0"/>
                <a:cs typeface="Times New Roman" panose="02020603050405020304" pitchFamily="18" charset="0"/>
              </a:defRPr>
            </a:lvl1pPr>
          </a:lstStyle>
          <a:p>
            <a:fld id="{800C8475-47C1-49C9-BEE5-594F8CF4D71F}" type="slidenum">
              <a:rPr kumimoji="1" lang="ja-JP" altLang="en-US" smtClean="0"/>
              <a:pPr/>
              <a:t>‹#›</a:t>
            </a:fld>
            <a:endParaRPr kumimoji="1" lang="ja-JP" altLang="en-US"/>
          </a:p>
        </p:txBody>
      </p:sp>
      <p:sp>
        <p:nvSpPr>
          <p:cNvPr id="7" name="Date Placeholder 3">
            <a:extLst>
              <a:ext uri="{FF2B5EF4-FFF2-40B4-BE49-F238E27FC236}">
                <a16:creationId xmlns:a16="http://schemas.microsoft.com/office/drawing/2014/main" id="{A22AE218-371A-43D2-B319-7311F80807B5}"/>
              </a:ext>
            </a:extLst>
          </p:cNvPr>
          <p:cNvSpPr txBox="1">
            <a:spLocks/>
          </p:cNvSpPr>
          <p:nvPr/>
        </p:nvSpPr>
        <p:spPr>
          <a:xfrm>
            <a:off x="3168203" y="6356351"/>
            <a:ext cx="5880995" cy="365125"/>
          </a:xfrm>
          <a:prstGeom prst="rect">
            <a:avLst/>
          </a:prstGeom>
          <a:solidFill>
            <a:srgbClr val="0070C0"/>
          </a:solidFill>
        </p:spPr>
        <p:txBody>
          <a:bodyPr vert="horz" lIns="68580" tIns="34290" rIns="68580" bIns="34290" rtlCol="0" anchor="ctr"/>
          <a:lstStyle>
            <a:defPPr>
              <a:defRPr lang="en-US"/>
            </a:defPPr>
            <a:lvl1pPr marL="0" algn="l" defTabSz="914400" rtl="0" eaLnBrk="1" latinLnBrk="0" hangingPunct="1">
              <a:defRPr sz="2400" b="1"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a:t>IT012 – </a:t>
            </a:r>
            <a:r>
              <a:rPr lang="en-US" sz="1800" dirty="0" err="1"/>
              <a:t>Tổ</a:t>
            </a:r>
            <a:r>
              <a:rPr lang="en-US" sz="1800" dirty="0"/>
              <a:t> </a:t>
            </a:r>
            <a:r>
              <a:rPr lang="en-US" sz="1800" dirty="0" err="1"/>
              <a:t>chức</a:t>
            </a:r>
            <a:r>
              <a:rPr lang="en-US" sz="1800" dirty="0"/>
              <a:t> </a:t>
            </a:r>
            <a:r>
              <a:rPr lang="en-US" sz="1800" dirty="0" err="1"/>
              <a:t>và</a:t>
            </a:r>
            <a:r>
              <a:rPr lang="en-US" sz="1800" dirty="0"/>
              <a:t> </a:t>
            </a:r>
            <a:r>
              <a:rPr lang="en-US" sz="1800" dirty="0" err="1"/>
              <a:t>Cấu</a:t>
            </a:r>
            <a:r>
              <a:rPr lang="en-US" sz="1800" dirty="0"/>
              <a:t> </a:t>
            </a:r>
            <a:r>
              <a:rPr lang="en-US" sz="1800" dirty="0" err="1"/>
              <a:t>trúc</a:t>
            </a:r>
            <a:r>
              <a:rPr lang="en-US" sz="1800" dirty="0"/>
              <a:t> </a:t>
            </a:r>
            <a:r>
              <a:rPr lang="en-US" sz="1800" dirty="0" err="1"/>
              <a:t>Máy</a:t>
            </a:r>
            <a:r>
              <a:rPr lang="en-US" sz="1800" dirty="0"/>
              <a:t> </a:t>
            </a:r>
            <a:r>
              <a:rPr lang="en-US" sz="1800" dirty="0" err="1"/>
              <a:t>tính</a:t>
            </a:r>
            <a:r>
              <a:rPr lang="en-US" sz="1800" dirty="0"/>
              <a:t> II</a:t>
            </a:r>
          </a:p>
        </p:txBody>
      </p:sp>
      <p:sp>
        <p:nvSpPr>
          <p:cNvPr id="9" name="Slide Number Placeholder 5">
            <a:extLst>
              <a:ext uri="{FF2B5EF4-FFF2-40B4-BE49-F238E27FC236}">
                <a16:creationId xmlns:a16="http://schemas.microsoft.com/office/drawing/2014/main" id="{B24CDDF9-9C66-4D7D-BC67-8BDD21A6D2F2}"/>
              </a:ext>
            </a:extLst>
          </p:cNvPr>
          <p:cNvSpPr txBox="1">
            <a:spLocks/>
          </p:cNvSpPr>
          <p:nvPr/>
        </p:nvSpPr>
        <p:spPr>
          <a:xfrm>
            <a:off x="9049198" y="6356349"/>
            <a:ext cx="2774503" cy="365124"/>
          </a:xfrm>
          <a:prstGeom prst="rect">
            <a:avLst/>
          </a:prstGeom>
          <a:solidFill>
            <a:srgbClr val="0070C0"/>
          </a:solidFill>
        </p:spPr>
        <p:txBody>
          <a:bodyPr vert="horz" lIns="68580" tIns="34290" rIns="68580" bIns="34290" rtlCol="0" anchor="ctr"/>
          <a:lstStyle>
            <a:defPPr>
              <a:defRPr lang="en-US"/>
            </a:defPPr>
            <a:lvl1pPr marL="0" algn="l" defTabSz="914400" rtl="0" eaLnBrk="1" latinLnBrk="0" hangingPunct="1">
              <a:defRPr sz="2400" b="1"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2934712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kumimoji="1" lang="en-US" altLang="ja-JP"/>
              <a:t>09/2017</a:t>
            </a:r>
            <a:endParaRPr kumimoji="1" lang="en-US" altLang="ja-JP"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kumimoji="1" lang="en-US" altLang="ja-JP"/>
              <a:t>Copyrights 2017 CE-UIT. All Rights Reserved.</a:t>
            </a:r>
            <a:endParaRPr kumimoji="1" lang="ja-JP" alt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0C8475-47C1-49C9-BEE5-594F8CF4D71F}" type="slidenum">
              <a:rPr kumimoji="1" lang="ja-JP" altLang="en-US" smtClean="0"/>
              <a:pPr/>
              <a:t>‹#›</a:t>
            </a:fld>
            <a:endParaRPr kumimoji="1" lang="ja-JP" altLang="en-US"/>
          </a:p>
        </p:txBody>
      </p:sp>
    </p:spTree>
    <p:extLst>
      <p:ext uri="{BB962C8B-B14F-4D97-AF65-F5344CB8AC3E}">
        <p14:creationId xmlns:p14="http://schemas.microsoft.com/office/powerpoint/2010/main" val="3513641107"/>
      </p:ext>
    </p:extLst>
  </p:cSld>
  <p:clrMap bg1="lt1" tx1="dk1" bg2="lt2" tx2="dk2" accent1="accent1" accent2="accent2" accent3="accent3" accent4="accent4" accent5="accent5" accent6="accent6" hlink="hlink" folHlink="folHlink"/>
  <p:sldLayoutIdLst>
    <p:sldLayoutId id="2147483947" r:id="rId1"/>
    <p:sldLayoutId id="2147483948" r:id="rId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74671"/>
            <a:ext cx="12192000" cy="2908658"/>
          </a:xfrm>
          <a:solidFill>
            <a:srgbClr val="0070C0"/>
          </a:solidFill>
        </p:spPr>
        <p:txBody>
          <a:bodyPr anchor="t">
            <a:normAutofit/>
          </a:bodyPr>
          <a:lstStyle/>
          <a:p>
            <a:r>
              <a:rPr lang="en-US" sz="3600" b="1" dirty="0">
                <a:solidFill>
                  <a:schemeClr val="bg1"/>
                </a:solidFill>
              </a:rPr>
              <a:t>IT012 – TỔ CHỨC VÀ CẤU TRÚC MÁY TÍNH II</a:t>
            </a:r>
            <a:br>
              <a:rPr lang="en-US" sz="3200" b="1" dirty="0">
                <a:solidFill>
                  <a:schemeClr val="bg1"/>
                </a:solidFill>
              </a:rPr>
            </a:br>
            <a:br>
              <a:rPr lang="en-US" sz="3200" b="1" dirty="0">
                <a:solidFill>
                  <a:schemeClr val="bg1"/>
                </a:solidFill>
              </a:rPr>
            </a:br>
            <a:r>
              <a:rPr lang="en-US" sz="6700" b="1" dirty="0">
                <a:solidFill>
                  <a:schemeClr val="bg1"/>
                </a:solidFill>
              </a:rPr>
              <a:t>CH</a:t>
            </a:r>
            <a:r>
              <a:rPr lang="vi-VN" sz="6700" b="1" dirty="0">
                <a:solidFill>
                  <a:schemeClr val="bg1"/>
                </a:solidFill>
              </a:rPr>
              <a:t>Ư</a:t>
            </a:r>
            <a:r>
              <a:rPr lang="en-US" sz="6700" b="1">
                <a:solidFill>
                  <a:schemeClr val="bg1"/>
                </a:solidFill>
              </a:rPr>
              <a:t>ƠNG 10</a:t>
            </a:r>
            <a:br>
              <a:rPr lang="en-US" sz="6700" b="1">
                <a:solidFill>
                  <a:schemeClr val="bg1"/>
                </a:solidFill>
              </a:rPr>
            </a:br>
            <a:r>
              <a:rPr lang="en-US" sz="6700" b="1">
                <a:solidFill>
                  <a:schemeClr val="bg1"/>
                </a:solidFill>
              </a:rPr>
              <a:t>HIỆU SUẤT MÁY TÍNH</a:t>
            </a:r>
            <a:endParaRPr lang="en-US" sz="6700" b="1" dirty="0">
              <a:solidFill>
                <a:schemeClr val="bg1"/>
              </a:solidFill>
            </a:endParaRPr>
          </a:p>
        </p:txBody>
      </p:sp>
      <p:pic>
        <p:nvPicPr>
          <p:cNvPr id="1028" name="Picture 4">
            <a:extLst>
              <a:ext uri="{FF2B5EF4-FFF2-40B4-BE49-F238E27FC236}">
                <a16:creationId xmlns:a16="http://schemas.microsoft.com/office/drawing/2014/main" id="{7883C501-9AE8-42EF-8AC0-ACF0F1C6C7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1301"/>
          <a:stretch/>
        </p:blipFill>
        <p:spPr bwMode="auto">
          <a:xfrm>
            <a:off x="1" y="1"/>
            <a:ext cx="1663699" cy="16890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go UIT Web Transparent">
            <a:extLst>
              <a:ext uri="{FF2B5EF4-FFF2-40B4-BE49-F238E27FC236}">
                <a16:creationId xmlns:a16="http://schemas.microsoft.com/office/drawing/2014/main" id="{1C195F45-F07A-48D1-B62C-A60DC67A9A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6207"/>
          <a:stretch/>
        </p:blipFill>
        <p:spPr bwMode="auto">
          <a:xfrm>
            <a:off x="10115549" y="0"/>
            <a:ext cx="2076450" cy="15859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D773785-3917-4FA7-8CE0-298C8461DB68}"/>
              </a:ext>
            </a:extLst>
          </p:cNvPr>
          <p:cNvSpPr txBox="1"/>
          <p:nvPr/>
        </p:nvSpPr>
        <p:spPr>
          <a:xfrm>
            <a:off x="1827267" y="254347"/>
            <a:ext cx="8537465" cy="1077218"/>
          </a:xfrm>
          <a:prstGeom prst="rect">
            <a:avLst/>
          </a:prstGeom>
          <a:noFill/>
        </p:spPr>
        <p:txBody>
          <a:bodyPr wrap="none" rtlCol="0">
            <a:spAutoFit/>
          </a:bodyPr>
          <a:lstStyle/>
          <a:p>
            <a:pPr algn="ctr"/>
            <a:r>
              <a:rPr lang="en-US" sz="3200" dirty="0">
                <a:latin typeface="Times New Roman" panose="02020603050405020304" pitchFamily="18" charset="0"/>
                <a:cs typeface="Times New Roman" panose="02020603050405020304" pitchFamily="18" charset="0"/>
              </a:rPr>
              <a:t>TR</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ỜNG ĐẠI HỌC CÔNG NGHỆ THÔNG TIN</a:t>
            </a:r>
          </a:p>
          <a:p>
            <a:pPr algn="ctr"/>
            <a:r>
              <a:rPr lang="en-US" sz="3200" b="1" dirty="0">
                <a:latin typeface="Times New Roman" panose="02020603050405020304" pitchFamily="18" charset="0"/>
                <a:cs typeface="Times New Roman" panose="02020603050405020304" pitchFamily="18" charset="0"/>
              </a:rPr>
              <a:t>KHOA KỸ THUẬT MÁY TÍNH</a:t>
            </a:r>
          </a:p>
        </p:txBody>
      </p:sp>
    </p:spTree>
    <p:extLst>
      <p:ext uri="{BB962C8B-B14F-4D97-AF65-F5344CB8AC3E}">
        <p14:creationId xmlns:p14="http://schemas.microsoft.com/office/powerpoint/2010/main" val="2604660381"/>
      </p:ext>
    </p:extLst>
  </p:cSld>
  <p:clrMapOvr>
    <a:masterClrMapping/>
  </p:clrMapOvr>
  <mc:AlternateContent xmlns:mc="http://schemas.openxmlformats.org/markup-compatibility/2006" xmlns:p14="http://schemas.microsoft.com/office/powerpoint/2010/main">
    <mc:Choice Requires="p14">
      <p:transition spd="slow" p14:dur="2000" advTm="40383"/>
    </mc:Choice>
    <mc:Fallback xmlns="">
      <p:transition spd="slow" advTm="403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pPr marL="457200" indent="-457200"/>
            <a:r>
              <a:rPr lang="en-US"/>
              <a:t>2. Clock (3/3)</a:t>
            </a:r>
            <a:endParaRPr lang="en-US" dirty="0"/>
          </a:p>
        </p:txBody>
      </p:sp>
      <mc:AlternateContent xmlns:mc="http://schemas.openxmlformats.org/markup-compatibility/2006" xmlns:a14="http://schemas.microsoft.com/office/drawing/2010/main">
        <mc:Choice Requires="a14">
          <p:sp>
            <p:nvSpPr>
              <p:cNvPr id="46083" name="Rectangle 3"/>
              <p:cNvSpPr>
                <a:spLocks noGrp="1" noChangeArrowheads="1"/>
              </p:cNvSpPr>
              <p:nvPr>
                <p:ph idx="1"/>
              </p:nvPr>
            </p:nvSpPr>
            <p:spPr>
              <a:xfrm>
                <a:off x="393701" y="1905000"/>
                <a:ext cx="11404597" cy="4267200"/>
              </a:xfrm>
            </p:spPr>
            <p:txBody>
              <a:bodyPr/>
              <a:lstStyle/>
              <a:p>
                <a:pPr marL="0" indent="0" algn="ctr">
                  <a:spcAft>
                    <a:spcPts val="1800"/>
                  </a:spcAft>
                  <a:buNone/>
                </a:pPr>
                <a:r>
                  <a:rPr lang="en-US"/>
                  <a:t>Thời gian thực thi = Tổng số chu kỳ clock * Chu kỳ clock</a:t>
                </a:r>
              </a:p>
              <a:p>
                <a:pPr marL="0" indent="0" algn="just">
                  <a:spcAft>
                    <a:spcPts val="1800"/>
                  </a:spcAft>
                  <a:buNone/>
                </a:pPr>
                <a:endParaRPr lang="en-US" sz="3000"/>
              </a:p>
              <a:p>
                <a:pPr marL="0" indent="0" algn="just">
                  <a:spcBef>
                    <a:spcPts val="1000"/>
                  </a:spcBef>
                  <a:buNone/>
                </a:pPr>
                <a14:m>
                  <m:oMathPara xmlns:m="http://schemas.openxmlformats.org/officeDocument/2006/math">
                    <m:oMathParaPr>
                      <m:jc m:val="centerGroup"/>
                    </m:oMathParaPr>
                    <m:oMath xmlns:m="http://schemas.openxmlformats.org/officeDocument/2006/math">
                      <m:r>
                        <m:rPr>
                          <m:nor/>
                        </m:rPr>
                        <a:rPr lang="en-US" b="0" i="0" smtClean="0">
                          <a:sym typeface="Wingdings" pitchFamily="2" charset="2"/>
                        </a:rPr>
                        <m:t>Th</m:t>
                      </m:r>
                      <m:r>
                        <m:rPr>
                          <m:nor/>
                        </m:rPr>
                        <a:rPr lang="en-US" b="0" i="0" smtClean="0">
                          <a:sym typeface="Wingdings" pitchFamily="2" charset="2"/>
                        </a:rPr>
                        <m:t>ờ</m:t>
                      </m:r>
                      <m:r>
                        <m:rPr>
                          <m:nor/>
                        </m:rPr>
                        <a:rPr lang="en-US" b="0" i="0" smtClean="0">
                          <a:sym typeface="Wingdings" pitchFamily="2" charset="2"/>
                        </a:rPr>
                        <m:t>i</m:t>
                      </m:r>
                      <m:r>
                        <m:rPr>
                          <m:nor/>
                        </m:rPr>
                        <a:rPr lang="en-US" b="0" i="0" smtClean="0">
                          <a:sym typeface="Wingdings" pitchFamily="2" charset="2"/>
                        </a:rPr>
                        <m:t> </m:t>
                      </m:r>
                      <m:r>
                        <m:rPr>
                          <m:nor/>
                        </m:rPr>
                        <a:rPr lang="en-US" b="0" i="0" smtClean="0">
                          <a:sym typeface="Wingdings" pitchFamily="2" charset="2"/>
                        </a:rPr>
                        <m:t>gian</m:t>
                      </m:r>
                      <m:r>
                        <m:rPr>
                          <m:nor/>
                        </m:rPr>
                        <a:rPr lang="en-US" b="0" i="0" smtClean="0">
                          <a:sym typeface="Wingdings" pitchFamily="2" charset="2"/>
                        </a:rPr>
                        <m:t> </m:t>
                      </m:r>
                      <m:r>
                        <m:rPr>
                          <m:nor/>
                        </m:rPr>
                        <a:rPr lang="en-US" b="0" i="0" smtClean="0">
                          <a:sym typeface="Wingdings" pitchFamily="2" charset="2"/>
                        </a:rPr>
                        <m:t>th</m:t>
                      </m:r>
                      <m:r>
                        <m:rPr>
                          <m:nor/>
                        </m:rPr>
                        <a:rPr lang="en-US" b="0" i="0" smtClean="0">
                          <a:sym typeface="Wingdings" pitchFamily="2" charset="2"/>
                        </a:rPr>
                        <m:t>ự</m:t>
                      </m:r>
                      <m:r>
                        <m:rPr>
                          <m:nor/>
                        </m:rPr>
                        <a:rPr lang="en-US" b="0" i="0" smtClean="0">
                          <a:sym typeface="Wingdings" pitchFamily="2" charset="2"/>
                        </a:rPr>
                        <m:t>c</m:t>
                      </m:r>
                      <m:r>
                        <m:rPr>
                          <m:nor/>
                        </m:rPr>
                        <a:rPr lang="en-US" b="0" i="0" smtClean="0">
                          <a:sym typeface="Wingdings" pitchFamily="2" charset="2"/>
                        </a:rPr>
                        <m:t> </m:t>
                      </m:r>
                      <m:r>
                        <m:rPr>
                          <m:nor/>
                        </m:rPr>
                        <a:rPr lang="en-US" b="0" i="0" smtClean="0">
                          <a:sym typeface="Wingdings" pitchFamily="2" charset="2"/>
                        </a:rPr>
                        <m:t>thi</m:t>
                      </m:r>
                      <m:r>
                        <m:rPr>
                          <m:nor/>
                        </m:rPr>
                        <a:rPr lang="en-US" b="0" i="0" smtClean="0">
                          <a:sym typeface="Wingdings" pitchFamily="2" charset="2"/>
                        </a:rPr>
                        <m:t> =</m:t>
                      </m:r>
                      <m:f>
                        <m:fPr>
                          <m:ctrlPr>
                            <a:rPr lang="en-US" i="1" smtClean="0">
                              <a:latin typeface="Cambria Math" panose="02040503050406030204" pitchFamily="18" charset="0"/>
                              <a:sym typeface="Wingdings" pitchFamily="2" charset="2"/>
                            </a:rPr>
                          </m:ctrlPr>
                        </m:fPr>
                        <m:num>
                          <m:r>
                            <m:rPr>
                              <m:nor/>
                            </m:rPr>
                            <a:rPr lang="en-US" b="0" i="0" smtClean="0">
                              <a:sym typeface="Wingdings" pitchFamily="2" charset="2"/>
                            </a:rPr>
                            <m:t>T</m:t>
                          </m:r>
                          <m:r>
                            <m:rPr>
                              <m:nor/>
                            </m:rPr>
                            <a:rPr lang="en-US" b="0" i="0" smtClean="0">
                              <a:sym typeface="Wingdings" pitchFamily="2" charset="2"/>
                            </a:rPr>
                            <m:t>ổ</m:t>
                          </m:r>
                          <m:r>
                            <m:rPr>
                              <m:nor/>
                            </m:rPr>
                            <a:rPr lang="en-US" b="0" i="0" smtClean="0">
                              <a:sym typeface="Wingdings" pitchFamily="2" charset="2"/>
                            </a:rPr>
                            <m:t>ng</m:t>
                          </m:r>
                          <m:r>
                            <m:rPr>
                              <m:nor/>
                            </m:rPr>
                            <a:rPr lang="en-US" b="0" i="0" smtClean="0">
                              <a:sym typeface="Wingdings" pitchFamily="2" charset="2"/>
                            </a:rPr>
                            <m:t> </m:t>
                          </m:r>
                          <m:r>
                            <m:rPr>
                              <m:nor/>
                            </m:rPr>
                            <a:rPr lang="en-US" b="0" i="0" smtClean="0">
                              <a:sym typeface="Wingdings" pitchFamily="2" charset="2"/>
                            </a:rPr>
                            <m:t>s</m:t>
                          </m:r>
                          <m:r>
                            <m:rPr>
                              <m:nor/>
                            </m:rPr>
                            <a:rPr lang="en-US" b="0" i="0" smtClean="0">
                              <a:sym typeface="Wingdings" pitchFamily="2" charset="2"/>
                            </a:rPr>
                            <m:t>ố </m:t>
                          </m:r>
                          <m:r>
                            <m:rPr>
                              <m:nor/>
                            </m:rPr>
                            <a:rPr lang="en-US" b="0" i="0" smtClean="0">
                              <a:sym typeface="Wingdings" pitchFamily="2" charset="2"/>
                            </a:rPr>
                            <m:t>chu</m:t>
                          </m:r>
                          <m:r>
                            <m:rPr>
                              <m:nor/>
                            </m:rPr>
                            <a:rPr lang="en-US" b="0" i="0" smtClean="0">
                              <a:sym typeface="Wingdings" pitchFamily="2" charset="2"/>
                            </a:rPr>
                            <m:t> </m:t>
                          </m:r>
                          <m:r>
                            <m:rPr>
                              <m:nor/>
                            </m:rPr>
                            <a:rPr lang="en-US" b="0" i="0" smtClean="0">
                              <a:sym typeface="Wingdings" pitchFamily="2" charset="2"/>
                            </a:rPr>
                            <m:t>k</m:t>
                          </m:r>
                          <m:r>
                            <m:rPr>
                              <m:nor/>
                            </m:rPr>
                            <a:rPr lang="en-US" b="0" i="0" smtClean="0">
                              <a:sym typeface="Wingdings" pitchFamily="2" charset="2"/>
                            </a:rPr>
                            <m:t>ỳ </m:t>
                          </m:r>
                          <m:r>
                            <m:rPr>
                              <m:nor/>
                            </m:rPr>
                            <a:rPr lang="en-US" b="0" i="0" smtClean="0">
                              <a:sym typeface="Wingdings" pitchFamily="2" charset="2"/>
                            </a:rPr>
                            <m:t>clock</m:t>
                          </m:r>
                        </m:num>
                        <m:den>
                          <m:r>
                            <m:rPr>
                              <m:nor/>
                            </m:rPr>
                            <a:rPr lang="en-US" b="0" i="0" smtClean="0">
                              <a:sym typeface="Wingdings" pitchFamily="2" charset="2"/>
                            </a:rPr>
                            <m:t>T</m:t>
                          </m:r>
                          <m:r>
                            <m:rPr>
                              <m:nor/>
                            </m:rPr>
                            <a:rPr lang="en-US" b="0" i="0" smtClean="0">
                              <a:sym typeface="Wingdings" pitchFamily="2" charset="2"/>
                            </a:rPr>
                            <m:t>ầ</m:t>
                          </m:r>
                          <m:r>
                            <m:rPr>
                              <m:nor/>
                            </m:rPr>
                            <a:rPr lang="en-US" b="0" i="0" smtClean="0">
                              <a:sym typeface="Wingdings" pitchFamily="2" charset="2"/>
                            </a:rPr>
                            <m:t>n</m:t>
                          </m:r>
                          <m:r>
                            <m:rPr>
                              <m:nor/>
                            </m:rPr>
                            <a:rPr lang="en-US" b="0" i="0" smtClean="0">
                              <a:sym typeface="Wingdings" pitchFamily="2" charset="2"/>
                            </a:rPr>
                            <m:t> </m:t>
                          </m:r>
                          <m:r>
                            <m:rPr>
                              <m:nor/>
                            </m:rPr>
                            <a:rPr lang="en-US" b="0" i="0" smtClean="0">
                              <a:sym typeface="Wingdings" pitchFamily="2" charset="2"/>
                            </a:rPr>
                            <m:t>s</m:t>
                          </m:r>
                          <m:r>
                            <m:rPr>
                              <m:nor/>
                            </m:rPr>
                            <a:rPr lang="en-US" b="0" i="0" smtClean="0">
                              <a:sym typeface="Wingdings" pitchFamily="2" charset="2"/>
                            </a:rPr>
                            <m:t>ố </m:t>
                          </m:r>
                          <m:r>
                            <m:rPr>
                              <m:nor/>
                            </m:rPr>
                            <a:rPr lang="en-US" b="0" i="0" smtClean="0">
                              <a:sym typeface="Wingdings" pitchFamily="2" charset="2"/>
                            </a:rPr>
                            <m:t>clock</m:t>
                          </m:r>
                        </m:den>
                      </m:f>
                    </m:oMath>
                  </m:oMathPara>
                </a14:m>
                <a:endParaRPr lang="en-US">
                  <a:sym typeface="Wingdings" pitchFamily="2" charset="2"/>
                </a:endParaRPr>
              </a:p>
              <a:p>
                <a:pPr marL="0" indent="0" algn="just">
                  <a:spcBef>
                    <a:spcPts val="1000"/>
                  </a:spcBef>
                  <a:buNone/>
                </a:pPr>
                <a:endParaRPr lang="en-US">
                  <a:sym typeface="Wingdings" pitchFamily="2" charset="2"/>
                </a:endParaRPr>
              </a:p>
              <a:p>
                <a:pPr marL="0" indent="0" algn="ctr">
                  <a:spcBef>
                    <a:spcPts val="1000"/>
                  </a:spcBef>
                  <a:buNone/>
                </a:pPr>
                <a:r>
                  <a:rPr lang="en-US">
                    <a:highlight>
                      <a:srgbClr val="FFFF00"/>
                    </a:highlight>
                    <a:sym typeface="Wingdings" pitchFamily="2" charset="2"/>
                  </a:rPr>
                  <a:t>Tăng hiệu suất bằng cách giảm chu kỳ clock (tăng tần số clock)</a:t>
                </a:r>
                <a:endParaRPr lang="en-US" dirty="0">
                  <a:highlight>
                    <a:srgbClr val="FFFF00"/>
                  </a:highlight>
                  <a:sym typeface="Wingdings" pitchFamily="2" charset="2"/>
                </a:endParaRPr>
              </a:p>
              <a:p>
                <a:pPr marL="0" indent="0" algn="just">
                  <a:spcBef>
                    <a:spcPts val="1000"/>
                  </a:spcBef>
                  <a:buNone/>
                </a:pPr>
                <a:endParaRPr lang="en-US" sz="2200" dirty="0">
                  <a:sym typeface="Wingdings" pitchFamily="2" charset="2"/>
                </a:endParaRPr>
              </a:p>
              <a:p>
                <a:pPr marL="0" indent="0" algn="just">
                  <a:spcBef>
                    <a:spcPts val="1000"/>
                  </a:spcBef>
                  <a:buNone/>
                </a:pPr>
                <a:endParaRPr lang="en-US" sz="2200" dirty="0">
                  <a:sym typeface="Wingdings" pitchFamily="2" charset="2"/>
                </a:endParaRPr>
              </a:p>
              <a:p>
                <a:pPr marL="0" indent="0" algn="just">
                  <a:spcBef>
                    <a:spcPts val="1000"/>
                  </a:spcBef>
                  <a:buNone/>
                </a:pPr>
                <a:endParaRPr lang="en-US" sz="2200" dirty="0">
                  <a:sym typeface="Wingdings" pitchFamily="2" charset="2"/>
                </a:endParaRPr>
              </a:p>
            </p:txBody>
          </p:sp>
        </mc:Choice>
        <mc:Fallback xmlns="">
          <p:sp>
            <p:nvSpPr>
              <p:cNvPr id="46083" name="Rectangle 3"/>
              <p:cNvSpPr>
                <a:spLocks noGrp="1" noRot="1" noChangeAspect="1" noMove="1" noResize="1" noEditPoints="1" noAdjustHandles="1" noChangeArrowheads="1" noChangeShapeType="1" noTextEdit="1"/>
              </p:cNvSpPr>
              <p:nvPr>
                <p:ph idx="1"/>
              </p:nvPr>
            </p:nvSpPr>
            <p:spPr>
              <a:xfrm>
                <a:off x="393701" y="1905000"/>
                <a:ext cx="11404597" cy="4267200"/>
              </a:xfrm>
              <a:blipFill>
                <a:blip r:embed="rId3"/>
                <a:stretch>
                  <a:fillRect t="-3143"/>
                </a:stretch>
              </a:blipFill>
            </p:spPr>
            <p:txBody>
              <a:bodyPr/>
              <a:lstStyle/>
              <a:p>
                <a:r>
                  <a:rPr lang="en-US">
                    <a:noFill/>
                  </a:rPr>
                  <a:t> </a:t>
                </a:r>
              </a:p>
            </p:txBody>
          </p:sp>
        </mc:Fallback>
      </mc:AlternateContent>
      <p:sp>
        <p:nvSpPr>
          <p:cNvPr id="46084" name="Slide Number Placeholder 3"/>
          <p:cNvSpPr>
            <a:spLocks noGrp="1"/>
          </p:cNvSpPr>
          <p:nvPr>
            <p:ph type="sldNum" sz="quarter" idx="12"/>
          </p:nvPr>
        </p:nvSpPr>
        <p:spPr>
          <a:solidFill>
            <a:srgbClr val="0070C0"/>
          </a:solidFill>
        </p:spPr>
        <p:txBody>
          <a:bodyPr/>
          <a:lstStyle/>
          <a:p>
            <a:fld id="{29B99AEE-0918-4A29-9638-FE92CF3B10DF}"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anim calcmode="lin" valueType="num">
                                      <p:cBhvr additive="base">
                                        <p:cTn id="7" dur="500" fill="hold"/>
                                        <p:tgtEl>
                                          <p:spTgt spid="4608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083">
                                            <p:txEl>
                                              <p:pRg st="4" end="4"/>
                                            </p:txEl>
                                          </p:spTgt>
                                        </p:tgtEl>
                                        <p:attrNameLst>
                                          <p:attrName>style.visibility</p:attrName>
                                        </p:attrNameLst>
                                      </p:cBhvr>
                                      <p:to>
                                        <p:strVal val="visible"/>
                                      </p:to>
                                    </p:set>
                                    <p:anim calcmode="lin" valueType="num">
                                      <p:cBhvr additive="base">
                                        <p:cTn id="13" dur="500" fill="hold"/>
                                        <p:tgtEl>
                                          <p:spTgt spid="4608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97969-42AE-46A1-AC5D-077E8492ECC5}"/>
              </a:ext>
            </a:extLst>
          </p:cNvPr>
          <p:cNvSpPr>
            <a:spLocks noGrp="1"/>
          </p:cNvSpPr>
          <p:nvPr>
            <p:ph type="title"/>
          </p:nvPr>
        </p:nvSpPr>
        <p:spPr/>
        <p:txBody>
          <a:bodyPr/>
          <a:lstStyle/>
          <a:p>
            <a:r>
              <a:rPr lang="en-US"/>
              <a:t>Quiz 2</a:t>
            </a:r>
          </a:p>
        </p:txBody>
      </p:sp>
      <p:sp>
        <p:nvSpPr>
          <p:cNvPr id="3" name="Content Placeholder 2">
            <a:extLst>
              <a:ext uri="{FF2B5EF4-FFF2-40B4-BE49-F238E27FC236}">
                <a16:creationId xmlns:a16="http://schemas.microsoft.com/office/drawing/2014/main" id="{D55F6577-6B98-4471-B8FF-E890E2DAC61B}"/>
              </a:ext>
            </a:extLst>
          </p:cNvPr>
          <p:cNvSpPr>
            <a:spLocks noGrp="1"/>
          </p:cNvSpPr>
          <p:nvPr>
            <p:ph idx="1"/>
          </p:nvPr>
        </p:nvSpPr>
        <p:spPr/>
        <p:txBody>
          <a:bodyPr/>
          <a:lstStyle/>
          <a:p>
            <a:pPr algn="just"/>
            <a:r>
              <a:rPr lang="en-US"/>
              <a:t>Máy tính A chạy ở tần số 2 Ghz cần 10s để hoàn thành chương trình P. Máy tính B chỉ cần 6s để hoàn thành chương trình P nhưng tổng số chu kỳ cần để hoàn thành chương trình P nhiều gấp 1.2 lần so với máy tính A.</a:t>
            </a:r>
          </a:p>
          <a:p>
            <a:pPr lvl="1"/>
            <a:r>
              <a:rPr lang="en-US"/>
              <a:t>Máy tính B chạy ở tần số bao nhiêu?</a:t>
            </a:r>
          </a:p>
        </p:txBody>
      </p:sp>
      <p:sp>
        <p:nvSpPr>
          <p:cNvPr id="4" name="Slide Number Placeholder 3">
            <a:extLst>
              <a:ext uri="{FF2B5EF4-FFF2-40B4-BE49-F238E27FC236}">
                <a16:creationId xmlns:a16="http://schemas.microsoft.com/office/drawing/2014/main" id="{017BE447-70B5-4AB5-B2BA-4A94C34136B1}"/>
              </a:ext>
            </a:extLst>
          </p:cNvPr>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Tree>
    <p:extLst>
      <p:ext uri="{BB962C8B-B14F-4D97-AF65-F5344CB8AC3E}">
        <p14:creationId xmlns:p14="http://schemas.microsoft.com/office/powerpoint/2010/main" val="939949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29E7-21D1-4FC3-9ACF-076397AFFA89}"/>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470E8939-7E07-4A73-8086-E0CB2957DC18}"/>
              </a:ext>
            </a:extLst>
          </p:cNvPr>
          <p:cNvSpPr>
            <a:spLocks noGrp="1"/>
          </p:cNvSpPr>
          <p:nvPr>
            <p:ph idx="1"/>
          </p:nvPr>
        </p:nvSpPr>
        <p:spPr/>
        <p:txBody>
          <a:bodyPr/>
          <a:lstStyle/>
          <a:p>
            <a:pPr marL="514350" indent="-514350">
              <a:buFont typeface="+mj-lt"/>
              <a:buAutoNum type="arabicPeriod"/>
            </a:pPr>
            <a:r>
              <a:rPr lang="en-US" dirty="0" err="1">
                <a:solidFill>
                  <a:schemeClr val="bg2"/>
                </a:solidFill>
              </a:rPr>
              <a:t>Thời</a:t>
            </a:r>
            <a:r>
              <a:rPr lang="en-US" dirty="0">
                <a:solidFill>
                  <a:schemeClr val="bg2"/>
                </a:solidFill>
              </a:rPr>
              <a:t> </a:t>
            </a:r>
            <a:r>
              <a:rPr lang="en-US" dirty="0" err="1">
                <a:solidFill>
                  <a:schemeClr val="bg2"/>
                </a:solidFill>
              </a:rPr>
              <a:t>gian</a:t>
            </a:r>
            <a:r>
              <a:rPr lang="en-US" dirty="0">
                <a:solidFill>
                  <a:schemeClr val="bg2"/>
                </a:solidFill>
              </a:rPr>
              <a:t> </a:t>
            </a:r>
            <a:r>
              <a:rPr lang="en-US" dirty="0" err="1">
                <a:solidFill>
                  <a:schemeClr val="bg2"/>
                </a:solidFill>
              </a:rPr>
              <a:t>thực</a:t>
            </a:r>
            <a:r>
              <a:rPr lang="en-US" dirty="0">
                <a:solidFill>
                  <a:schemeClr val="bg2"/>
                </a:solidFill>
              </a:rPr>
              <a:t> </a:t>
            </a:r>
            <a:r>
              <a:rPr lang="en-US" dirty="0" err="1">
                <a:solidFill>
                  <a:schemeClr val="bg2"/>
                </a:solidFill>
              </a:rPr>
              <a:t>thi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Hiệu</a:t>
            </a:r>
            <a:r>
              <a:rPr lang="en-US" dirty="0">
                <a:solidFill>
                  <a:schemeClr val="bg2"/>
                </a:solidFill>
              </a:rPr>
              <a:t> </a:t>
            </a:r>
            <a:r>
              <a:rPr lang="en-US" dirty="0" err="1">
                <a:solidFill>
                  <a:schemeClr val="bg2"/>
                </a:solidFill>
              </a:rPr>
              <a:t>suất</a:t>
            </a:r>
            <a:endParaRPr lang="en-US" dirty="0">
              <a:solidFill>
                <a:schemeClr val="bg2"/>
              </a:solidFill>
            </a:endParaRPr>
          </a:p>
          <a:p>
            <a:pPr marL="514350" indent="-514350">
              <a:buFont typeface="+mj-lt"/>
              <a:buAutoNum type="arabicPeriod"/>
            </a:pPr>
            <a:r>
              <a:rPr lang="en-US" dirty="0">
                <a:solidFill>
                  <a:schemeClr val="bg2"/>
                </a:solidFill>
              </a:rPr>
              <a:t>Clock</a:t>
            </a:r>
          </a:p>
          <a:p>
            <a:pPr marL="514350" indent="-514350">
              <a:buFont typeface="+mj-lt"/>
              <a:buAutoNum type="arabicPeriod"/>
            </a:pPr>
            <a:r>
              <a:rPr lang="vi-VN" dirty="0"/>
              <a:t>CPI</a:t>
            </a:r>
          </a:p>
          <a:p>
            <a:pPr marL="514350" indent="-514350">
              <a:buFont typeface="+mj-lt"/>
              <a:buAutoNum type="arabicPeriod"/>
            </a:pPr>
            <a:r>
              <a:rPr lang="vi-VN" dirty="0">
                <a:solidFill>
                  <a:schemeClr val="bg2"/>
                </a:solidFill>
              </a:rPr>
              <a:t>Các yếu tố ảnh hưởng tới hiệu suất</a:t>
            </a:r>
          </a:p>
          <a:p>
            <a:pPr marL="514350" indent="-514350">
              <a:buFont typeface="+mj-lt"/>
              <a:buAutoNum type="arabicPeriod"/>
            </a:pPr>
            <a:r>
              <a:rPr lang="vi-VN" dirty="0">
                <a:solidFill>
                  <a:schemeClr val="bg2"/>
                </a:solidFill>
              </a:rPr>
              <a:t>Các kỹ thuật nâng cao hiệu suất</a:t>
            </a:r>
          </a:p>
          <a:p>
            <a:pPr marL="514350" indent="-514350">
              <a:buFont typeface="+mj-lt"/>
              <a:buAutoNum type="arabicPeriod"/>
            </a:pPr>
            <a:r>
              <a:rPr lang="vi-VN" dirty="0">
                <a:solidFill>
                  <a:schemeClr val="bg2"/>
                </a:solidFill>
              </a:rPr>
              <a:t>Câu hỏi và Bài tập</a:t>
            </a:r>
            <a:endParaRPr lang="en-US" dirty="0">
              <a:solidFill>
                <a:schemeClr val="bg2"/>
              </a:solidFill>
            </a:endParaRP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21866219-3A07-4F4A-9404-66CA75E76A8B}"/>
              </a:ext>
            </a:extLst>
          </p:cNvPr>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Tree>
    <p:extLst>
      <p:ext uri="{BB962C8B-B14F-4D97-AF65-F5344CB8AC3E}">
        <p14:creationId xmlns:p14="http://schemas.microsoft.com/office/powerpoint/2010/main" val="2525286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770E-A080-4D35-913D-E16AE608226A}"/>
              </a:ext>
            </a:extLst>
          </p:cNvPr>
          <p:cNvSpPr>
            <a:spLocks noGrp="1"/>
          </p:cNvSpPr>
          <p:nvPr>
            <p:ph type="title"/>
          </p:nvPr>
        </p:nvSpPr>
        <p:spPr/>
        <p:txBody>
          <a:bodyPr/>
          <a:lstStyle/>
          <a:p>
            <a:r>
              <a:rPr lang="en-US"/>
              <a:t>3. CPI (Clock cycle Per Instruction)</a:t>
            </a:r>
            <a:r>
              <a:rPr lang="vi-VN"/>
              <a:t> (1/2)</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FEC71E-F182-481B-9EA9-F617692EC5F2}"/>
                  </a:ext>
                </a:extLst>
              </p:cNvPr>
              <p:cNvSpPr>
                <a:spLocks noGrp="1"/>
              </p:cNvSpPr>
              <p:nvPr>
                <p:ph idx="1"/>
              </p:nvPr>
            </p:nvSpPr>
            <p:spPr/>
            <p:txBody>
              <a:bodyPr/>
              <a:lstStyle/>
              <a:p>
                <a:pPr marL="0" indent="0" algn="ctr">
                  <a:buNone/>
                </a:pPr>
                <a:endParaRPr lang="vi-VN"/>
              </a:p>
              <a:p>
                <a:pPr marL="0" indent="0" algn="ctr">
                  <a:buNone/>
                </a:pPr>
                <a:r>
                  <a:rPr lang="en-US"/>
                  <a:t>Tổng số chu kỳ clock = Tổng số lệnh * CPI</a:t>
                </a:r>
              </a:p>
              <a:p>
                <a:pPr marL="0" indent="0" algn="ctr">
                  <a:buNone/>
                </a:pPr>
                <a:endParaRPr lang="en-US"/>
              </a:p>
              <a:p>
                <a:pPr marL="0" indent="0" algn="ctr">
                  <a:buNone/>
                </a:pPr>
                <a:r>
                  <a:rPr lang="en-US"/>
                  <a:t>Thời gian thực thi = Tổng số lệnh * CPI * Chu kỳ clock</a:t>
                </a:r>
              </a:p>
              <a:p>
                <a:pPr marL="0" indent="0" algn="ctr">
                  <a:buNone/>
                </a:pPr>
                <a:endParaRPr lang="en-US"/>
              </a:p>
              <a:p>
                <a:pPr marL="0" indent="0" algn="ctr">
                  <a:buNone/>
                </a:pPr>
                <a:r>
                  <a:rPr lang="en-US"/>
                  <a:t>Thời gian thực thi </a:t>
                </a:r>
                <a14:m>
                  <m:oMath xmlns:m="http://schemas.openxmlformats.org/officeDocument/2006/math">
                    <m:r>
                      <m:rPr>
                        <m:nor/>
                      </m:rPr>
                      <a:rPr lang="en-US" i="0" smtClean="0"/>
                      <m:t>=</m:t>
                    </m:r>
                    <m:r>
                      <m:rPr>
                        <m:nor/>
                      </m:rPr>
                      <a:rPr lang="en-US" b="0" i="0" smtClean="0"/>
                      <m:t> </m:t>
                    </m:r>
                    <m:f>
                      <m:fPr>
                        <m:ctrlPr>
                          <a:rPr lang="en-US" i="1" smtClean="0">
                            <a:latin typeface="Cambria Math" panose="02040503050406030204" pitchFamily="18" charset="0"/>
                          </a:rPr>
                        </m:ctrlPr>
                      </m:fPr>
                      <m:num>
                        <m:r>
                          <m:rPr>
                            <m:nor/>
                          </m:rPr>
                          <a:rPr lang="en-US"/>
                          <m:t>T</m:t>
                        </m:r>
                        <m:r>
                          <m:rPr>
                            <m:nor/>
                          </m:rPr>
                          <a:rPr lang="en-US"/>
                          <m:t>ổ</m:t>
                        </m:r>
                        <m:r>
                          <m:rPr>
                            <m:nor/>
                          </m:rPr>
                          <a:rPr lang="en-US"/>
                          <m:t>ng</m:t>
                        </m:r>
                        <m:r>
                          <m:rPr>
                            <m:nor/>
                          </m:rPr>
                          <a:rPr lang="en-US"/>
                          <m:t> </m:t>
                        </m:r>
                        <m:r>
                          <m:rPr>
                            <m:nor/>
                          </m:rPr>
                          <a:rPr lang="en-US"/>
                          <m:t>s</m:t>
                        </m:r>
                        <m:r>
                          <m:rPr>
                            <m:nor/>
                          </m:rPr>
                          <a:rPr lang="en-US"/>
                          <m:t>ố </m:t>
                        </m:r>
                        <m:r>
                          <m:rPr>
                            <m:nor/>
                          </m:rPr>
                          <a:rPr lang="en-US"/>
                          <m:t>l</m:t>
                        </m:r>
                        <m:r>
                          <m:rPr>
                            <m:nor/>
                          </m:rPr>
                          <a:rPr lang="en-US"/>
                          <m:t>ệ</m:t>
                        </m:r>
                        <m:r>
                          <m:rPr>
                            <m:nor/>
                          </m:rPr>
                          <a:rPr lang="en-US"/>
                          <m:t>nh</m:t>
                        </m:r>
                        <m:r>
                          <m:rPr>
                            <m:nor/>
                          </m:rPr>
                          <a:rPr lang="en-US"/>
                          <m:t> ∗ </m:t>
                        </m:r>
                        <m:r>
                          <m:rPr>
                            <m:nor/>
                          </m:rPr>
                          <a:rPr lang="en-US"/>
                          <m:t>CPI</m:t>
                        </m:r>
                      </m:num>
                      <m:den>
                        <m:r>
                          <m:rPr>
                            <m:nor/>
                          </m:rPr>
                          <a:rPr lang="en-US" b="0" i="0" smtClean="0"/>
                          <m:t>T</m:t>
                        </m:r>
                        <m:r>
                          <m:rPr>
                            <m:nor/>
                          </m:rPr>
                          <a:rPr lang="en-US" b="0" i="0" smtClean="0"/>
                          <m:t>ầ</m:t>
                        </m:r>
                        <m:r>
                          <m:rPr>
                            <m:nor/>
                          </m:rPr>
                          <a:rPr lang="en-US" b="0" i="0" smtClean="0"/>
                          <m:t>n</m:t>
                        </m:r>
                        <m:r>
                          <m:rPr>
                            <m:nor/>
                          </m:rPr>
                          <a:rPr lang="en-US" b="0" i="0" smtClean="0"/>
                          <m:t> </m:t>
                        </m:r>
                        <m:r>
                          <m:rPr>
                            <m:nor/>
                          </m:rPr>
                          <a:rPr lang="en-US" b="0" i="0" smtClean="0"/>
                          <m:t>s</m:t>
                        </m:r>
                        <m:r>
                          <m:rPr>
                            <m:nor/>
                          </m:rPr>
                          <a:rPr lang="en-US" b="0" i="0" smtClean="0"/>
                          <m:t>ố </m:t>
                        </m:r>
                        <m:r>
                          <m:rPr>
                            <m:nor/>
                          </m:rPr>
                          <a:rPr lang="en-US" b="0" i="0" smtClean="0"/>
                          <m:t>clock</m:t>
                        </m:r>
                      </m:den>
                    </m:f>
                  </m:oMath>
                </a14:m>
                <a:endParaRPr lang="en-US"/>
              </a:p>
              <a:p>
                <a:pPr marL="0" indent="0">
                  <a:buNone/>
                </a:pPr>
                <a:endParaRPr lang="en-US"/>
              </a:p>
            </p:txBody>
          </p:sp>
        </mc:Choice>
        <mc:Fallback xmlns="">
          <p:sp>
            <p:nvSpPr>
              <p:cNvPr id="3" name="Content Placeholder 2">
                <a:extLst>
                  <a:ext uri="{FF2B5EF4-FFF2-40B4-BE49-F238E27FC236}">
                    <a16:creationId xmlns:a16="http://schemas.microsoft.com/office/drawing/2014/main" id="{15FEC71E-F182-481B-9EA9-F617692EC5F2}"/>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9B58909-B212-47E7-94F0-F58991967721}"/>
              </a:ext>
            </a:extLst>
          </p:cNvPr>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Tree>
    <p:extLst>
      <p:ext uri="{BB962C8B-B14F-4D97-AF65-F5344CB8AC3E}">
        <p14:creationId xmlns:p14="http://schemas.microsoft.com/office/powerpoint/2010/main" val="214352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83D6-77ED-4862-B8B0-B7FBC315A35D}"/>
              </a:ext>
            </a:extLst>
          </p:cNvPr>
          <p:cNvSpPr>
            <a:spLocks noGrp="1"/>
          </p:cNvSpPr>
          <p:nvPr>
            <p:ph type="title"/>
          </p:nvPr>
        </p:nvSpPr>
        <p:spPr/>
        <p:txBody>
          <a:bodyPr/>
          <a:lstStyle/>
          <a:p>
            <a:r>
              <a:rPr lang="vi-VN"/>
              <a:t>Quiz 3</a:t>
            </a:r>
            <a:endParaRPr lang="en-US"/>
          </a:p>
        </p:txBody>
      </p:sp>
      <p:sp>
        <p:nvSpPr>
          <p:cNvPr id="3" name="Content Placeholder 2">
            <a:extLst>
              <a:ext uri="{FF2B5EF4-FFF2-40B4-BE49-F238E27FC236}">
                <a16:creationId xmlns:a16="http://schemas.microsoft.com/office/drawing/2014/main" id="{92744327-1983-4D33-867E-49EF13CABBD7}"/>
              </a:ext>
            </a:extLst>
          </p:cNvPr>
          <p:cNvSpPr>
            <a:spLocks noGrp="1"/>
          </p:cNvSpPr>
          <p:nvPr>
            <p:ph idx="1"/>
          </p:nvPr>
        </p:nvSpPr>
        <p:spPr/>
        <p:txBody>
          <a:bodyPr/>
          <a:lstStyle/>
          <a:p>
            <a:r>
              <a:rPr lang="vi-VN"/>
              <a:t>Máy tính A: Chu kỳ clock = 250ps, CPI = 2.0</a:t>
            </a:r>
          </a:p>
          <a:p>
            <a:r>
              <a:rPr lang="vi-VN"/>
              <a:t>Máy tính B: Chu kỳ clock = 500ps, CPI = 1.2</a:t>
            </a:r>
          </a:p>
          <a:p>
            <a:r>
              <a:rPr lang="vi-VN"/>
              <a:t>Cả 2 máy tính đều có cùng ISA. Máy tính nào nhanh hơn và nhanh hơn bao nhiêu lần?</a:t>
            </a:r>
            <a:endParaRPr lang="en-US"/>
          </a:p>
        </p:txBody>
      </p:sp>
      <p:sp>
        <p:nvSpPr>
          <p:cNvPr id="4" name="Slide Number Placeholder 3">
            <a:extLst>
              <a:ext uri="{FF2B5EF4-FFF2-40B4-BE49-F238E27FC236}">
                <a16:creationId xmlns:a16="http://schemas.microsoft.com/office/drawing/2014/main" id="{44B20357-DCBE-4697-A78C-EDC2FFBCCE11}"/>
              </a:ext>
            </a:extLst>
          </p:cNvPr>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Tree>
    <p:extLst>
      <p:ext uri="{BB962C8B-B14F-4D97-AF65-F5344CB8AC3E}">
        <p14:creationId xmlns:p14="http://schemas.microsoft.com/office/powerpoint/2010/main" val="4165463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3FFAA-C46E-4C60-A7A2-64F4E340B749}"/>
              </a:ext>
            </a:extLst>
          </p:cNvPr>
          <p:cNvSpPr>
            <a:spLocks noGrp="1"/>
          </p:cNvSpPr>
          <p:nvPr>
            <p:ph type="title"/>
          </p:nvPr>
        </p:nvSpPr>
        <p:spPr/>
        <p:txBody>
          <a:bodyPr/>
          <a:lstStyle/>
          <a:p>
            <a:r>
              <a:rPr lang="en-US"/>
              <a:t>3. CPI (Clock cycle Per Instruction)</a:t>
            </a:r>
            <a:r>
              <a:rPr lang="vi-VN"/>
              <a:t> (2/2)</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8DED90-D8B8-46E8-9AD6-FA1DDE9A71AC}"/>
                  </a:ext>
                </a:extLst>
              </p:cNvPr>
              <p:cNvSpPr>
                <a:spLocks noGrp="1"/>
              </p:cNvSpPr>
              <p:nvPr>
                <p:ph idx="1"/>
              </p:nvPr>
            </p:nvSpPr>
            <p:spPr/>
            <p:txBody>
              <a:bodyPr>
                <a:normAutofit/>
              </a:bodyPr>
              <a:lstStyle/>
              <a:p>
                <a:r>
                  <a:rPr lang="vi-VN"/>
                  <a:t>Mỗi tập lệnh có nhiều nhóm lệnh khác nhau</a:t>
                </a:r>
              </a:p>
              <a:p>
                <a:endParaRPr lang="vi-VN"/>
              </a:p>
              <a:p>
                <a:pPr marL="0" indent="0" algn="ctr">
                  <a:buNone/>
                </a:pPr>
                <a14:m>
                  <m:oMathPara xmlns:m="http://schemas.openxmlformats.org/officeDocument/2006/math">
                    <m:oMathParaPr>
                      <m:jc m:val="centerGroup"/>
                    </m:oMathParaPr>
                    <m:oMath xmlns:m="http://schemas.openxmlformats.org/officeDocument/2006/math">
                      <m:r>
                        <m:rPr>
                          <m:nor/>
                        </m:rPr>
                        <a:rPr lang="vi-VN" b="0" i="0" smtClean="0">
                          <a:latin typeface="+mj-lt"/>
                        </a:rPr>
                        <m:t>Chu</m:t>
                      </m:r>
                      <m:r>
                        <m:rPr>
                          <m:nor/>
                        </m:rPr>
                        <a:rPr lang="vi-VN" b="0" i="0" smtClean="0">
                          <a:latin typeface="+mj-lt"/>
                        </a:rPr>
                        <m:t> </m:t>
                      </m:r>
                      <m:r>
                        <m:rPr>
                          <m:nor/>
                        </m:rPr>
                        <a:rPr lang="vi-VN" b="0" i="0" smtClean="0">
                          <a:latin typeface="+mj-lt"/>
                        </a:rPr>
                        <m:t>k</m:t>
                      </m:r>
                      <m:r>
                        <m:rPr>
                          <m:nor/>
                        </m:rPr>
                        <a:rPr lang="vi-VN" b="0" i="0" smtClean="0">
                          <a:latin typeface="+mj-lt"/>
                        </a:rPr>
                        <m:t>ỳ </m:t>
                      </m:r>
                      <m:r>
                        <m:rPr>
                          <m:nor/>
                        </m:rPr>
                        <a:rPr lang="vi-VN" b="0" i="0" smtClean="0">
                          <a:latin typeface="+mj-lt"/>
                        </a:rPr>
                        <m:t>clock</m:t>
                      </m:r>
                      <m:r>
                        <m:rPr>
                          <m:nor/>
                        </m:rPr>
                        <a:rPr lang="vi-VN" b="0" i="0" smtClean="0">
                          <a:latin typeface="+mj-lt"/>
                        </a:rPr>
                        <m:t> </m:t>
                      </m:r>
                      <m:r>
                        <m:rPr>
                          <m:nor/>
                        </m:rPr>
                        <a:rPr lang="pt-BR" i="0" smtClean="0">
                          <a:latin typeface="+mj-lt"/>
                        </a:rPr>
                        <m:t>=</m:t>
                      </m:r>
                      <m:nary>
                        <m:naryPr>
                          <m:chr m:val="∑"/>
                          <m:ctrlPr>
                            <a:rPr lang="pt-BR" i="1" smtClean="0">
                              <a:latin typeface="Cambria Math" panose="02040503050406030204" pitchFamily="18" charset="0"/>
                            </a:rPr>
                          </m:ctrlPr>
                        </m:naryPr>
                        <m:sub>
                          <m:r>
                            <m:rPr>
                              <m:nor/>
                            </m:rPr>
                            <a:rPr lang="vi-VN" b="0" i="0" smtClean="0"/>
                            <m:t>i</m:t>
                          </m:r>
                          <m:r>
                            <m:rPr>
                              <m:nor/>
                            </m:rPr>
                            <a:rPr lang="pt-BR" i="0" smtClean="0"/>
                            <m:t>=</m:t>
                          </m:r>
                          <m:r>
                            <m:rPr>
                              <m:nor/>
                            </m:rPr>
                            <a:rPr lang="vi-VN" b="0" i="0" smtClean="0"/>
                            <m:t>1</m:t>
                          </m:r>
                        </m:sub>
                        <m:sup>
                          <m:r>
                            <m:rPr>
                              <m:nor/>
                            </m:rPr>
                            <a:rPr lang="pt-BR" i="0" smtClean="0"/>
                            <m:t>n</m:t>
                          </m:r>
                        </m:sup>
                        <m:e>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m:rPr>
                                      <m:nor/>
                                    </m:rPr>
                                    <a:rPr lang="vi-VN" b="0" i="0" smtClean="0">
                                      <a:latin typeface="+mj-lt"/>
                                    </a:rPr>
                                    <m:t>CPI</m:t>
                                  </m:r>
                                </m:e>
                                <m:sub>
                                  <m:r>
                                    <m:rPr>
                                      <m:nor/>
                                    </m:rPr>
                                    <a:rPr lang="vi-VN" b="0" i="0" smtClean="0">
                                      <a:latin typeface="+mj-lt"/>
                                    </a:rPr>
                                    <m:t>i</m:t>
                                  </m:r>
                                </m:sub>
                              </m:sSub>
                              <m:r>
                                <m:rPr>
                                  <m:nor/>
                                </m:rPr>
                                <a:rPr lang="vi-VN" b="0" i="0" smtClean="0">
                                  <a:latin typeface="+mj-lt"/>
                                </a:rPr>
                                <m:t> ∗ </m:t>
                              </m:r>
                              <m:sSub>
                                <m:sSubPr>
                                  <m:ctrlPr>
                                    <a:rPr lang="vi-VN" b="0" i="1" smtClean="0">
                                      <a:latin typeface="Cambria Math" panose="02040503050406030204" pitchFamily="18" charset="0"/>
                                    </a:rPr>
                                  </m:ctrlPr>
                                </m:sSubPr>
                                <m:e>
                                  <m:r>
                                    <m:rPr>
                                      <m:nor/>
                                    </m:rPr>
                                    <a:rPr lang="vi-VN" i="0">
                                      <a:latin typeface="+mj-lt"/>
                                    </a:rPr>
                                    <m:t>S</m:t>
                                  </m:r>
                                  <m:r>
                                    <m:rPr>
                                      <m:nor/>
                                    </m:rPr>
                                    <a:rPr lang="vi-VN" i="0">
                                      <a:latin typeface="+mj-lt"/>
                                    </a:rPr>
                                    <m:t>ố </m:t>
                                  </m:r>
                                  <m:r>
                                    <m:rPr>
                                      <m:nor/>
                                    </m:rPr>
                                    <a:rPr lang="vi-VN" i="0">
                                      <a:latin typeface="+mj-lt"/>
                                    </a:rPr>
                                    <m:t>l</m:t>
                                  </m:r>
                                  <m:r>
                                    <m:rPr>
                                      <m:nor/>
                                    </m:rPr>
                                    <a:rPr lang="vi-VN" i="0">
                                      <a:latin typeface="+mj-lt"/>
                                    </a:rPr>
                                    <m:t>ệ</m:t>
                                  </m:r>
                                  <m:r>
                                    <m:rPr>
                                      <m:nor/>
                                    </m:rPr>
                                    <a:rPr lang="vi-VN" i="0">
                                      <a:latin typeface="+mj-lt"/>
                                    </a:rPr>
                                    <m:t>nh</m:t>
                                  </m:r>
                                  <m:r>
                                    <m:rPr>
                                      <m:nor/>
                                    </m:rPr>
                                    <a:rPr lang="vi-VN" i="0">
                                      <a:latin typeface="+mj-lt"/>
                                    </a:rPr>
                                    <m:t> </m:t>
                                  </m:r>
                                  <m:r>
                                    <m:rPr>
                                      <m:nor/>
                                    </m:rPr>
                                    <a:rPr lang="vi-VN" i="0">
                                      <a:latin typeface="+mj-lt"/>
                                    </a:rPr>
                                    <m:t>trong</m:t>
                                  </m:r>
                                  <m:r>
                                    <m:rPr>
                                      <m:nor/>
                                    </m:rPr>
                                    <a:rPr lang="vi-VN" i="0">
                                      <a:latin typeface="+mj-lt"/>
                                    </a:rPr>
                                    <m:t> </m:t>
                                  </m:r>
                                  <m:r>
                                    <m:rPr>
                                      <m:nor/>
                                    </m:rPr>
                                    <a:rPr lang="vi-VN" i="0">
                                      <a:latin typeface="+mj-lt"/>
                                    </a:rPr>
                                    <m:t>nh</m:t>
                                  </m:r>
                                  <m:r>
                                    <m:rPr>
                                      <m:nor/>
                                    </m:rPr>
                                    <a:rPr lang="vi-VN" i="0">
                                      <a:latin typeface="+mj-lt"/>
                                    </a:rPr>
                                    <m:t>ó</m:t>
                                  </m:r>
                                  <m:r>
                                    <m:rPr>
                                      <m:nor/>
                                    </m:rPr>
                                    <a:rPr lang="vi-VN" i="0">
                                      <a:latin typeface="+mj-lt"/>
                                    </a:rPr>
                                    <m:t>m</m:t>
                                  </m:r>
                                </m:e>
                                <m:sub>
                                  <m:r>
                                    <m:rPr>
                                      <m:nor/>
                                    </m:rPr>
                                    <a:rPr lang="vi-VN" b="0" i="0" smtClean="0">
                                      <a:latin typeface="+mj-lt"/>
                                    </a:rPr>
                                    <m:t>i</m:t>
                                  </m:r>
                                </m:sub>
                              </m:sSub>
                            </m:e>
                          </m:d>
                        </m:e>
                      </m:nary>
                    </m:oMath>
                  </m:oMathPara>
                </a14:m>
                <a:endParaRPr lang="vi-VN">
                  <a:latin typeface="+mj-lt"/>
                </a:endParaRPr>
              </a:p>
              <a:p>
                <a:pPr marL="0" indent="0" algn="ctr">
                  <a:buNone/>
                </a:pPr>
                <a:endParaRPr lang="vi-VN">
                  <a:latin typeface="+mj-lt"/>
                </a:endParaRPr>
              </a:p>
              <a:p>
                <a:pPr marL="0" indent="0" algn="ctr">
                  <a:buNone/>
                </a:pPr>
                <a14:m>
                  <m:oMathPara xmlns:m="http://schemas.openxmlformats.org/officeDocument/2006/math">
                    <m:oMathParaPr>
                      <m:jc m:val="centerGroup"/>
                    </m:oMathParaPr>
                    <m:oMath xmlns:m="http://schemas.openxmlformats.org/officeDocument/2006/math">
                      <m:r>
                        <m:rPr>
                          <m:nor/>
                        </m:rPr>
                        <a:rPr lang="vi-VN" b="0" i="0" smtClean="0">
                          <a:latin typeface="+mj-lt"/>
                        </a:rPr>
                        <m:t>CPI</m:t>
                      </m:r>
                      <m:r>
                        <m:rPr>
                          <m:nor/>
                        </m:rPr>
                        <a:rPr lang="vi-VN" b="0" i="0" smtClean="0">
                          <a:latin typeface="+mj-lt"/>
                        </a:rPr>
                        <m:t>= </m:t>
                      </m:r>
                      <m:f>
                        <m:fPr>
                          <m:ctrlPr>
                            <a:rPr lang="vi-VN" b="0" i="1" smtClean="0">
                              <a:latin typeface="Cambria Math" panose="02040503050406030204" pitchFamily="18" charset="0"/>
                            </a:rPr>
                          </m:ctrlPr>
                        </m:fPr>
                        <m:num>
                          <m:r>
                            <m:rPr>
                              <m:nor/>
                            </m:rPr>
                            <a:rPr lang="vi-VN" b="0" i="0" smtClean="0">
                              <a:latin typeface="+mj-lt"/>
                            </a:rPr>
                            <m:t>chu</m:t>
                          </m:r>
                          <m:r>
                            <m:rPr>
                              <m:nor/>
                            </m:rPr>
                            <a:rPr lang="vi-VN" b="0" i="0" smtClean="0">
                              <a:latin typeface="+mj-lt"/>
                            </a:rPr>
                            <m:t> </m:t>
                          </m:r>
                          <m:r>
                            <m:rPr>
                              <m:nor/>
                            </m:rPr>
                            <a:rPr lang="vi-VN" b="0" i="0" smtClean="0">
                              <a:latin typeface="+mj-lt"/>
                            </a:rPr>
                            <m:t>k</m:t>
                          </m:r>
                          <m:r>
                            <m:rPr>
                              <m:nor/>
                            </m:rPr>
                            <a:rPr lang="vi-VN" b="0" i="0" smtClean="0">
                              <a:latin typeface="+mj-lt"/>
                            </a:rPr>
                            <m:t>ỳ </m:t>
                          </m:r>
                          <m:r>
                            <m:rPr>
                              <m:nor/>
                            </m:rPr>
                            <a:rPr lang="vi-VN" b="0" i="0" smtClean="0">
                              <a:latin typeface="+mj-lt"/>
                            </a:rPr>
                            <m:t>clock</m:t>
                          </m:r>
                        </m:num>
                        <m:den>
                          <m:r>
                            <m:rPr>
                              <m:nor/>
                            </m:rPr>
                            <a:rPr lang="vi-VN" b="0" i="0" smtClean="0">
                              <a:latin typeface="+mj-lt"/>
                            </a:rPr>
                            <m:t>T</m:t>
                          </m:r>
                          <m:r>
                            <m:rPr>
                              <m:nor/>
                            </m:rPr>
                            <a:rPr lang="vi-VN" b="0" i="0" smtClean="0">
                              <a:latin typeface="+mj-lt"/>
                            </a:rPr>
                            <m:t>ổ</m:t>
                          </m:r>
                          <m:r>
                            <m:rPr>
                              <m:nor/>
                            </m:rPr>
                            <a:rPr lang="vi-VN" b="0" i="0" smtClean="0">
                              <a:latin typeface="+mj-lt"/>
                            </a:rPr>
                            <m:t>ng</m:t>
                          </m:r>
                          <m:r>
                            <m:rPr>
                              <m:nor/>
                            </m:rPr>
                            <a:rPr lang="vi-VN" b="0" i="0" smtClean="0">
                              <a:latin typeface="+mj-lt"/>
                            </a:rPr>
                            <m:t> </m:t>
                          </m:r>
                          <m:r>
                            <m:rPr>
                              <m:nor/>
                            </m:rPr>
                            <a:rPr lang="vi-VN" b="0" i="0" smtClean="0">
                              <a:latin typeface="+mj-lt"/>
                            </a:rPr>
                            <m:t>s</m:t>
                          </m:r>
                          <m:r>
                            <m:rPr>
                              <m:nor/>
                            </m:rPr>
                            <a:rPr lang="vi-VN" b="0" i="0" smtClean="0">
                              <a:latin typeface="+mj-lt"/>
                            </a:rPr>
                            <m:t>ố </m:t>
                          </m:r>
                          <m:r>
                            <m:rPr>
                              <m:nor/>
                            </m:rPr>
                            <a:rPr lang="vi-VN" b="0" i="0" smtClean="0">
                              <a:latin typeface="+mj-lt"/>
                            </a:rPr>
                            <m:t>l</m:t>
                          </m:r>
                          <m:r>
                            <m:rPr>
                              <m:nor/>
                            </m:rPr>
                            <a:rPr lang="vi-VN" b="0" i="0" smtClean="0">
                              <a:latin typeface="+mj-lt"/>
                            </a:rPr>
                            <m:t>ệ</m:t>
                          </m:r>
                          <m:r>
                            <m:rPr>
                              <m:nor/>
                            </m:rPr>
                            <a:rPr lang="vi-VN" b="0" i="0" smtClean="0">
                              <a:latin typeface="+mj-lt"/>
                            </a:rPr>
                            <m:t>nh</m:t>
                          </m:r>
                        </m:den>
                      </m:f>
                      <m:r>
                        <m:rPr>
                          <m:nor/>
                        </m:rPr>
                        <a:rPr lang="vi-VN" b="0" i="0" smtClean="0">
                          <a:latin typeface="+mj-lt"/>
                        </a:rPr>
                        <m:t> </m:t>
                      </m:r>
                      <m:r>
                        <m:rPr>
                          <m:nor/>
                        </m:rPr>
                        <a:rPr lang="pt-BR" i="0" smtClean="0">
                          <a:latin typeface="+mj-lt"/>
                        </a:rPr>
                        <m:t>=</m:t>
                      </m:r>
                      <m:nary>
                        <m:naryPr>
                          <m:chr m:val="∑"/>
                          <m:ctrlPr>
                            <a:rPr lang="pt-BR" i="1" smtClean="0">
                              <a:latin typeface="Cambria Math" panose="02040503050406030204" pitchFamily="18" charset="0"/>
                            </a:rPr>
                          </m:ctrlPr>
                        </m:naryPr>
                        <m:sub>
                          <m:r>
                            <m:rPr>
                              <m:nor/>
                              <m:brk m:alnAt="23"/>
                            </m:rPr>
                            <a:rPr lang="vi-VN" b="0" i="0" smtClean="0">
                              <a:latin typeface="+mj-lt"/>
                            </a:rPr>
                            <m:t>i</m:t>
                          </m:r>
                          <m:r>
                            <m:rPr>
                              <m:nor/>
                            </m:rPr>
                            <a:rPr lang="pt-BR" i="0" smtClean="0">
                              <a:latin typeface="+mj-lt"/>
                            </a:rPr>
                            <m:t>=</m:t>
                          </m:r>
                          <m:r>
                            <m:rPr>
                              <m:nor/>
                            </m:rPr>
                            <a:rPr lang="vi-VN"/>
                            <m:t>1</m:t>
                          </m:r>
                        </m:sub>
                        <m:sup>
                          <m:r>
                            <m:rPr>
                              <m:nor/>
                            </m:rPr>
                            <a:rPr lang="pt-BR" i="0" smtClean="0"/>
                            <m:t>n</m:t>
                          </m:r>
                        </m:sup>
                        <m:e>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m:rPr>
                                      <m:nor/>
                                    </m:rPr>
                                    <a:rPr lang="vi-VN" b="0" i="0" smtClean="0">
                                      <a:latin typeface="+mj-lt"/>
                                    </a:rPr>
                                    <m:t>CPI</m:t>
                                  </m:r>
                                </m:e>
                                <m:sub>
                                  <m:r>
                                    <m:rPr>
                                      <m:nor/>
                                    </m:rPr>
                                    <a:rPr lang="vi-VN" b="0" i="0" smtClean="0">
                                      <a:latin typeface="+mj-lt"/>
                                    </a:rPr>
                                    <m:t>i</m:t>
                                  </m:r>
                                </m:sub>
                              </m:sSub>
                              <m:r>
                                <m:rPr>
                                  <m:nor/>
                                </m:rPr>
                                <a:rPr lang="vi-VN" b="0" i="0" smtClean="0">
                                  <a:latin typeface="+mj-lt"/>
                                </a:rPr>
                                <m:t> ∗ </m:t>
                              </m:r>
                              <m:f>
                                <m:fPr>
                                  <m:ctrlPr>
                                    <a:rPr lang="vi-VN" b="0" i="1" smtClean="0">
                                      <a:latin typeface="Cambria Math" panose="02040503050406030204" pitchFamily="18" charset="0"/>
                                    </a:rPr>
                                  </m:ctrlPr>
                                </m:fPr>
                                <m:num>
                                  <m:sSub>
                                    <m:sSubPr>
                                      <m:ctrlPr>
                                        <a:rPr lang="vi-VN" i="1">
                                          <a:latin typeface="Cambria Math" panose="02040503050406030204" pitchFamily="18" charset="0"/>
                                        </a:rPr>
                                      </m:ctrlPr>
                                    </m:sSubPr>
                                    <m:e>
                                      <m:r>
                                        <m:rPr>
                                          <m:nor/>
                                        </m:rPr>
                                        <a:rPr lang="vi-VN">
                                          <a:latin typeface="+mj-lt"/>
                                        </a:rPr>
                                        <m:t>S</m:t>
                                      </m:r>
                                      <m:r>
                                        <m:rPr>
                                          <m:nor/>
                                        </m:rPr>
                                        <a:rPr lang="vi-VN">
                                          <a:latin typeface="+mj-lt"/>
                                        </a:rPr>
                                        <m:t>ố </m:t>
                                      </m:r>
                                      <m:r>
                                        <m:rPr>
                                          <m:nor/>
                                        </m:rPr>
                                        <a:rPr lang="vi-VN">
                                          <a:latin typeface="+mj-lt"/>
                                        </a:rPr>
                                        <m:t>l</m:t>
                                      </m:r>
                                      <m:r>
                                        <m:rPr>
                                          <m:nor/>
                                        </m:rPr>
                                        <a:rPr lang="vi-VN">
                                          <a:latin typeface="+mj-lt"/>
                                        </a:rPr>
                                        <m:t>ệ</m:t>
                                      </m:r>
                                      <m:r>
                                        <m:rPr>
                                          <m:nor/>
                                        </m:rPr>
                                        <a:rPr lang="vi-VN">
                                          <a:latin typeface="+mj-lt"/>
                                        </a:rPr>
                                        <m:t>nh</m:t>
                                      </m:r>
                                      <m:r>
                                        <m:rPr>
                                          <m:nor/>
                                        </m:rPr>
                                        <a:rPr lang="vi-VN">
                                          <a:latin typeface="+mj-lt"/>
                                        </a:rPr>
                                        <m:t> </m:t>
                                      </m:r>
                                      <m:r>
                                        <m:rPr>
                                          <m:nor/>
                                        </m:rPr>
                                        <a:rPr lang="vi-VN">
                                          <a:latin typeface="+mj-lt"/>
                                        </a:rPr>
                                        <m:t>trong</m:t>
                                      </m:r>
                                      <m:r>
                                        <m:rPr>
                                          <m:nor/>
                                        </m:rPr>
                                        <a:rPr lang="vi-VN">
                                          <a:latin typeface="+mj-lt"/>
                                        </a:rPr>
                                        <m:t> </m:t>
                                      </m:r>
                                      <m:r>
                                        <m:rPr>
                                          <m:nor/>
                                        </m:rPr>
                                        <a:rPr lang="vi-VN">
                                          <a:latin typeface="+mj-lt"/>
                                        </a:rPr>
                                        <m:t>nh</m:t>
                                      </m:r>
                                      <m:r>
                                        <m:rPr>
                                          <m:nor/>
                                        </m:rPr>
                                        <a:rPr lang="vi-VN">
                                          <a:latin typeface="+mj-lt"/>
                                        </a:rPr>
                                        <m:t>ó</m:t>
                                      </m:r>
                                      <m:r>
                                        <m:rPr>
                                          <m:nor/>
                                        </m:rPr>
                                        <a:rPr lang="vi-VN">
                                          <a:latin typeface="+mj-lt"/>
                                        </a:rPr>
                                        <m:t>m</m:t>
                                      </m:r>
                                    </m:e>
                                    <m:sub>
                                      <m:r>
                                        <m:rPr>
                                          <m:nor/>
                                        </m:rPr>
                                        <a:rPr lang="vi-VN">
                                          <a:latin typeface="+mj-lt"/>
                                        </a:rPr>
                                        <m:t>i</m:t>
                                      </m:r>
                                    </m:sub>
                                  </m:sSub>
                                </m:num>
                                <m:den>
                                  <m:r>
                                    <m:rPr>
                                      <m:nor/>
                                    </m:rPr>
                                    <a:rPr lang="vi-VN" b="0" i="0" smtClean="0">
                                      <a:latin typeface="+mj-lt"/>
                                    </a:rPr>
                                    <m:t>T</m:t>
                                  </m:r>
                                  <m:r>
                                    <m:rPr>
                                      <m:nor/>
                                    </m:rPr>
                                    <a:rPr lang="vi-VN" b="0" i="0" smtClean="0">
                                      <a:latin typeface="+mj-lt"/>
                                    </a:rPr>
                                    <m:t>ổ</m:t>
                                  </m:r>
                                  <m:r>
                                    <m:rPr>
                                      <m:nor/>
                                    </m:rPr>
                                    <a:rPr lang="vi-VN" b="0" i="0" smtClean="0">
                                      <a:latin typeface="+mj-lt"/>
                                    </a:rPr>
                                    <m:t>ng</m:t>
                                  </m:r>
                                  <m:r>
                                    <m:rPr>
                                      <m:nor/>
                                    </m:rPr>
                                    <a:rPr lang="vi-VN" b="0" i="0" smtClean="0">
                                      <a:latin typeface="+mj-lt"/>
                                    </a:rPr>
                                    <m:t> </m:t>
                                  </m:r>
                                  <m:r>
                                    <m:rPr>
                                      <m:nor/>
                                    </m:rPr>
                                    <a:rPr lang="vi-VN" b="0" i="0" smtClean="0">
                                      <a:latin typeface="+mj-lt"/>
                                    </a:rPr>
                                    <m:t>s</m:t>
                                  </m:r>
                                  <m:r>
                                    <m:rPr>
                                      <m:nor/>
                                    </m:rPr>
                                    <a:rPr lang="vi-VN" b="0" i="0" smtClean="0">
                                      <a:latin typeface="+mj-lt"/>
                                    </a:rPr>
                                    <m:t>ố </m:t>
                                  </m:r>
                                  <m:r>
                                    <m:rPr>
                                      <m:nor/>
                                    </m:rPr>
                                    <a:rPr lang="vi-VN" b="0" i="0" smtClean="0">
                                      <a:latin typeface="+mj-lt"/>
                                    </a:rPr>
                                    <m:t>l</m:t>
                                  </m:r>
                                  <m:r>
                                    <m:rPr>
                                      <m:nor/>
                                    </m:rPr>
                                    <a:rPr lang="vi-VN" b="0" i="0" smtClean="0">
                                      <a:latin typeface="+mj-lt"/>
                                    </a:rPr>
                                    <m:t>ệ</m:t>
                                  </m:r>
                                  <m:r>
                                    <m:rPr>
                                      <m:nor/>
                                    </m:rPr>
                                    <a:rPr lang="vi-VN" b="0" i="0" smtClean="0">
                                      <a:latin typeface="+mj-lt"/>
                                    </a:rPr>
                                    <m:t>nh</m:t>
                                  </m:r>
                                </m:den>
                              </m:f>
                            </m:e>
                          </m:d>
                        </m:e>
                      </m:nary>
                    </m:oMath>
                  </m:oMathPara>
                </a14:m>
                <a:endParaRPr lang="vi-VN">
                  <a:latin typeface="+mj-lt"/>
                </a:endParaRPr>
              </a:p>
            </p:txBody>
          </p:sp>
        </mc:Choice>
        <mc:Fallback xmlns="">
          <p:sp>
            <p:nvSpPr>
              <p:cNvPr id="3" name="Content Placeholder 2">
                <a:extLst>
                  <a:ext uri="{FF2B5EF4-FFF2-40B4-BE49-F238E27FC236}">
                    <a16:creationId xmlns:a16="http://schemas.microsoft.com/office/drawing/2014/main" id="{F68DED90-D8B8-46E8-9AD6-FA1DDE9A71AC}"/>
                  </a:ext>
                </a:extLst>
              </p:cNvPr>
              <p:cNvSpPr>
                <a:spLocks noGrp="1" noRot="1" noChangeAspect="1" noMove="1" noResize="1" noEditPoints="1" noAdjustHandles="1" noChangeArrowheads="1" noChangeShapeType="1" noTextEdit="1"/>
              </p:cNvSpPr>
              <p:nvPr>
                <p:ph idx="1"/>
              </p:nvPr>
            </p:nvSpPr>
            <p:spPr>
              <a:blipFill>
                <a:blip r:embed="rId3"/>
                <a:stretch>
                  <a:fillRect l="-1227" t="-30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FC00D65-F0C6-4020-B646-A6A4203D8F4E}"/>
              </a:ext>
            </a:extLst>
          </p:cNvPr>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Tree>
    <p:extLst>
      <p:ext uri="{BB962C8B-B14F-4D97-AF65-F5344CB8AC3E}">
        <p14:creationId xmlns:p14="http://schemas.microsoft.com/office/powerpoint/2010/main" val="103243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74523-3929-4AF6-A865-D8723007FBB7}"/>
              </a:ext>
            </a:extLst>
          </p:cNvPr>
          <p:cNvSpPr>
            <a:spLocks noGrp="1"/>
          </p:cNvSpPr>
          <p:nvPr>
            <p:ph type="title"/>
          </p:nvPr>
        </p:nvSpPr>
        <p:spPr/>
        <p:txBody>
          <a:bodyPr/>
          <a:lstStyle/>
          <a:p>
            <a:r>
              <a:rPr lang="vi-VN"/>
              <a:t>Quiz 4</a:t>
            </a:r>
            <a:endParaRPr lang="en-US"/>
          </a:p>
        </p:txBody>
      </p:sp>
      <p:sp>
        <p:nvSpPr>
          <p:cNvPr id="4" name="Slide Number Placeholder 3">
            <a:extLst>
              <a:ext uri="{FF2B5EF4-FFF2-40B4-BE49-F238E27FC236}">
                <a16:creationId xmlns:a16="http://schemas.microsoft.com/office/drawing/2014/main" id="{B39F7F1D-B00F-48F1-9C46-0E64EA21AB38}"/>
              </a:ext>
            </a:extLst>
          </p:cNvPr>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5" name="Rectangle 3">
            <a:extLst>
              <a:ext uri="{FF2B5EF4-FFF2-40B4-BE49-F238E27FC236}">
                <a16:creationId xmlns:a16="http://schemas.microsoft.com/office/drawing/2014/main" id="{3F7A6722-068F-4805-A5AA-F7609AFAD5B7}"/>
              </a:ext>
            </a:extLst>
          </p:cNvPr>
          <p:cNvSpPr txBox="1">
            <a:spLocks noChangeArrowheads="1"/>
          </p:cNvSpPr>
          <p:nvPr/>
        </p:nvSpPr>
        <p:spPr>
          <a:xfrm>
            <a:off x="393700" y="1889920"/>
            <a:ext cx="11569699" cy="21486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15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vi-VN" altLang="en-US"/>
              <a:t>Có 2 cách biên dịch chương trình bằng cách sử dụng các nhóm lệnh</a:t>
            </a:r>
            <a:r>
              <a:rPr lang="en-US" altLang="en-US"/>
              <a:t> A, B, C</a:t>
            </a:r>
            <a:r>
              <a:rPr lang="vi-VN" altLang="en-US"/>
              <a:t> như bảng dưới.</a:t>
            </a:r>
          </a:p>
          <a:p>
            <a:pPr lvl="1" fontAlgn="auto">
              <a:spcAft>
                <a:spcPts val="0"/>
              </a:spcAft>
            </a:pPr>
            <a:r>
              <a:rPr lang="vi-VN" altLang="en-US"/>
              <a:t>Cách biên dịch nào tạo ra tổng số lệnh nhỏ hơn?</a:t>
            </a:r>
          </a:p>
          <a:p>
            <a:pPr lvl="1" fontAlgn="auto">
              <a:spcAft>
                <a:spcPts val="0"/>
              </a:spcAft>
            </a:pPr>
            <a:r>
              <a:rPr lang="vi-VN" altLang="en-US"/>
              <a:t>Cách biên dịch nào tạo ra chương trình chạy nhanh hơn? CPI là bao nhiêu?</a:t>
            </a:r>
            <a:endParaRPr lang="en-AU" altLang="en-US"/>
          </a:p>
        </p:txBody>
      </p:sp>
      <p:graphicFrame>
        <p:nvGraphicFramePr>
          <p:cNvPr id="6" name="Group 40">
            <a:extLst>
              <a:ext uri="{FF2B5EF4-FFF2-40B4-BE49-F238E27FC236}">
                <a16:creationId xmlns:a16="http://schemas.microsoft.com/office/drawing/2014/main" id="{8240B1B2-0775-4C9B-8A9A-847907F7A38C}"/>
              </a:ext>
            </a:extLst>
          </p:cNvPr>
          <p:cNvGraphicFramePr>
            <a:graphicFrameLocks noGrp="1"/>
          </p:cNvGraphicFramePr>
          <p:nvPr>
            <p:extLst>
              <p:ext uri="{D42A27DB-BD31-4B8C-83A1-F6EECF244321}">
                <p14:modId xmlns:p14="http://schemas.microsoft.com/office/powerpoint/2010/main" val="1845689369"/>
              </p:ext>
            </p:extLst>
          </p:nvPr>
        </p:nvGraphicFramePr>
        <p:xfrm>
          <a:off x="1006476" y="3855648"/>
          <a:ext cx="10204450" cy="2316552"/>
        </p:xfrm>
        <a:graphic>
          <a:graphicData uri="http://schemas.openxmlformats.org/drawingml/2006/table">
            <a:tbl>
              <a:tblPr/>
              <a:tblGrid>
                <a:gridCol w="3897226">
                  <a:extLst>
                    <a:ext uri="{9D8B030D-6E8A-4147-A177-3AD203B41FA5}">
                      <a16:colId xmlns:a16="http://schemas.microsoft.com/office/drawing/2014/main" val="20000"/>
                    </a:ext>
                  </a:extLst>
                </a:gridCol>
                <a:gridCol w="2115497">
                  <a:extLst>
                    <a:ext uri="{9D8B030D-6E8A-4147-A177-3AD203B41FA5}">
                      <a16:colId xmlns:a16="http://schemas.microsoft.com/office/drawing/2014/main" val="20001"/>
                    </a:ext>
                  </a:extLst>
                </a:gridCol>
                <a:gridCol w="2115497">
                  <a:extLst>
                    <a:ext uri="{9D8B030D-6E8A-4147-A177-3AD203B41FA5}">
                      <a16:colId xmlns:a16="http://schemas.microsoft.com/office/drawing/2014/main" val="20002"/>
                    </a:ext>
                  </a:extLst>
                </a:gridCol>
                <a:gridCol w="2076230">
                  <a:extLst>
                    <a:ext uri="{9D8B030D-6E8A-4147-A177-3AD203B41FA5}">
                      <a16:colId xmlns:a16="http://schemas.microsoft.com/office/drawing/2014/main" val="20003"/>
                    </a:ext>
                  </a:extLst>
                </a:gridCol>
              </a:tblGrid>
              <a:tr h="39631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vi-VN" sz="3200" b="1" i="0" u="none" strike="noStrike" cap="none" normalizeH="0" baseline="0">
                          <a:ln>
                            <a:noFill/>
                          </a:ln>
                          <a:solidFill>
                            <a:schemeClr val="tx1"/>
                          </a:solidFill>
                          <a:effectLst/>
                          <a:latin typeface="+mj-lt"/>
                        </a:rPr>
                        <a:t>Nhóm lệnh</a:t>
                      </a:r>
                      <a:endParaRPr kumimoji="0" lang="en-AU" sz="3200" b="1" i="0" u="none" strike="noStrike" cap="none" normalizeH="0" baseline="0">
                        <a:ln>
                          <a:noFill/>
                        </a:ln>
                        <a:solidFill>
                          <a:schemeClr val="tx1"/>
                        </a:solidFill>
                        <a:effectLst/>
                        <a:latin typeface="+mj-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a:t>
                      </a:r>
                      <a:endParaRPr kumimoji="0" lang="en-AU" sz="3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a:t>
                      </a:r>
                      <a:endParaRPr kumimoji="0" lang="en-AU" sz="3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a:t>
                      </a:r>
                      <a:endParaRPr kumimoji="0" lang="en-AU" sz="3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1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CPI </a:t>
                      </a:r>
                      <a:r>
                        <a:rPr kumimoji="0" lang="vi-VN" sz="3200" b="0" i="0" u="none" strike="noStrike" cap="none" normalizeH="0" baseline="0">
                          <a:ln>
                            <a:noFill/>
                          </a:ln>
                          <a:solidFill>
                            <a:schemeClr val="tx1"/>
                          </a:solidFill>
                          <a:effectLst/>
                          <a:latin typeface="+mj-lt"/>
                        </a:rPr>
                        <a:t>cho mỗi nhóm</a:t>
                      </a:r>
                      <a:endParaRPr kumimoji="0" lang="en-AU" sz="3200" b="0" i="0" u="none" strike="noStrike" cap="none" normalizeH="0" baseline="0">
                        <a:ln>
                          <a:noFill/>
                        </a:ln>
                        <a:solidFill>
                          <a:schemeClr val="tx1"/>
                        </a:solidFill>
                        <a:effectLst/>
                        <a:latin typeface="+mj-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AU"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endParaRPr kumimoji="0" lang="en-AU"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a:t>
                      </a:r>
                      <a:endParaRPr kumimoji="0" lang="en-AU"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1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vi-VN" sz="3200" b="0" i="0" u="none" strike="noStrike" cap="none" normalizeH="0" baseline="0">
                          <a:ln>
                            <a:noFill/>
                          </a:ln>
                          <a:solidFill>
                            <a:schemeClr val="tx1"/>
                          </a:solidFill>
                          <a:effectLst/>
                          <a:latin typeface="+mj-lt"/>
                        </a:rPr>
                        <a:t>Số lệnh cho cách 1</a:t>
                      </a:r>
                      <a:endParaRPr kumimoji="0" lang="en-US" sz="3200" b="0" i="0" u="none" strike="noStrike" cap="none" normalizeH="0" baseline="0">
                        <a:ln>
                          <a:noFill/>
                        </a:ln>
                        <a:solidFill>
                          <a:schemeClr val="tx1"/>
                        </a:solidFill>
                        <a:effectLst/>
                        <a:latin typeface="+mj-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endParaRPr kumimoji="0" lang="en-AU"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AU"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endParaRPr kumimoji="0" lang="en-AU"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3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vi-VN" sz="3200" b="0" i="0" u="none" strike="noStrike" cap="none" normalizeH="0" baseline="0">
                          <a:ln>
                            <a:noFill/>
                          </a:ln>
                          <a:solidFill>
                            <a:schemeClr val="tx1"/>
                          </a:solidFill>
                          <a:effectLst/>
                          <a:latin typeface="+mj-lt"/>
                        </a:rPr>
                        <a:t>Số lệnh cho cách 2</a:t>
                      </a:r>
                      <a:endParaRPr kumimoji="0" lang="en-AU" sz="3200" b="0" i="0" u="none" strike="noStrike" cap="none" normalizeH="0" baseline="0">
                        <a:ln>
                          <a:noFill/>
                        </a:ln>
                        <a:solidFill>
                          <a:schemeClr val="tx1"/>
                        </a:solidFill>
                        <a:effectLst/>
                        <a:latin typeface="+mj-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endParaRPr kumimoji="0" lang="en-AU"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AU"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AU"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43016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29E7-21D1-4FC3-9ACF-076397AFFA89}"/>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470E8939-7E07-4A73-8086-E0CB2957DC18}"/>
              </a:ext>
            </a:extLst>
          </p:cNvPr>
          <p:cNvSpPr>
            <a:spLocks noGrp="1"/>
          </p:cNvSpPr>
          <p:nvPr>
            <p:ph idx="1"/>
          </p:nvPr>
        </p:nvSpPr>
        <p:spPr/>
        <p:txBody>
          <a:bodyPr/>
          <a:lstStyle/>
          <a:p>
            <a:pPr marL="514350" indent="-514350">
              <a:buFont typeface="+mj-lt"/>
              <a:buAutoNum type="arabicPeriod"/>
            </a:pPr>
            <a:r>
              <a:rPr lang="en-US" dirty="0" err="1">
                <a:solidFill>
                  <a:schemeClr val="bg2"/>
                </a:solidFill>
              </a:rPr>
              <a:t>Thời</a:t>
            </a:r>
            <a:r>
              <a:rPr lang="en-US" dirty="0">
                <a:solidFill>
                  <a:schemeClr val="bg2"/>
                </a:solidFill>
              </a:rPr>
              <a:t> </a:t>
            </a:r>
            <a:r>
              <a:rPr lang="en-US" dirty="0" err="1">
                <a:solidFill>
                  <a:schemeClr val="bg2"/>
                </a:solidFill>
              </a:rPr>
              <a:t>gian</a:t>
            </a:r>
            <a:r>
              <a:rPr lang="en-US" dirty="0">
                <a:solidFill>
                  <a:schemeClr val="bg2"/>
                </a:solidFill>
              </a:rPr>
              <a:t> </a:t>
            </a:r>
            <a:r>
              <a:rPr lang="en-US" dirty="0" err="1">
                <a:solidFill>
                  <a:schemeClr val="bg2"/>
                </a:solidFill>
              </a:rPr>
              <a:t>thực</a:t>
            </a:r>
            <a:r>
              <a:rPr lang="en-US" dirty="0">
                <a:solidFill>
                  <a:schemeClr val="bg2"/>
                </a:solidFill>
              </a:rPr>
              <a:t> </a:t>
            </a:r>
            <a:r>
              <a:rPr lang="en-US" dirty="0" err="1">
                <a:solidFill>
                  <a:schemeClr val="bg2"/>
                </a:solidFill>
              </a:rPr>
              <a:t>thi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Hiệu</a:t>
            </a:r>
            <a:r>
              <a:rPr lang="en-US" dirty="0">
                <a:solidFill>
                  <a:schemeClr val="bg2"/>
                </a:solidFill>
              </a:rPr>
              <a:t> </a:t>
            </a:r>
            <a:r>
              <a:rPr lang="en-US" dirty="0" err="1">
                <a:solidFill>
                  <a:schemeClr val="bg2"/>
                </a:solidFill>
              </a:rPr>
              <a:t>suất</a:t>
            </a:r>
            <a:endParaRPr lang="en-US" dirty="0">
              <a:solidFill>
                <a:schemeClr val="bg2"/>
              </a:solidFill>
            </a:endParaRPr>
          </a:p>
          <a:p>
            <a:pPr marL="514350" indent="-514350">
              <a:buFont typeface="+mj-lt"/>
              <a:buAutoNum type="arabicPeriod"/>
            </a:pPr>
            <a:r>
              <a:rPr lang="en-US" dirty="0">
                <a:solidFill>
                  <a:schemeClr val="bg2"/>
                </a:solidFill>
              </a:rPr>
              <a:t>Clock</a:t>
            </a:r>
          </a:p>
          <a:p>
            <a:pPr marL="514350" indent="-514350">
              <a:buFont typeface="+mj-lt"/>
              <a:buAutoNum type="arabicPeriod"/>
            </a:pPr>
            <a:r>
              <a:rPr lang="vi-VN" dirty="0">
                <a:solidFill>
                  <a:schemeClr val="bg2"/>
                </a:solidFill>
              </a:rPr>
              <a:t>CPI</a:t>
            </a:r>
          </a:p>
          <a:p>
            <a:pPr marL="514350" indent="-514350">
              <a:buFont typeface="+mj-lt"/>
              <a:buAutoNum type="arabicPeriod"/>
            </a:pPr>
            <a:r>
              <a:rPr lang="vi-VN" dirty="0"/>
              <a:t>Các yếu tố ảnh hưởng tới hiệu suất</a:t>
            </a:r>
          </a:p>
          <a:p>
            <a:pPr marL="514350" indent="-514350">
              <a:buFont typeface="+mj-lt"/>
              <a:buAutoNum type="arabicPeriod"/>
            </a:pPr>
            <a:r>
              <a:rPr lang="vi-VN" dirty="0">
                <a:solidFill>
                  <a:schemeClr val="bg2"/>
                </a:solidFill>
              </a:rPr>
              <a:t>Các kỹ thuật nâng cao hiệu suất</a:t>
            </a:r>
          </a:p>
          <a:p>
            <a:pPr marL="514350" indent="-514350">
              <a:buFont typeface="+mj-lt"/>
              <a:buAutoNum type="arabicPeriod"/>
            </a:pPr>
            <a:r>
              <a:rPr lang="vi-VN" dirty="0">
                <a:solidFill>
                  <a:schemeClr val="bg2"/>
                </a:solidFill>
              </a:rPr>
              <a:t>Câu hỏi và Bài tập</a:t>
            </a:r>
            <a:endParaRPr lang="en-US" dirty="0">
              <a:solidFill>
                <a:schemeClr val="bg2"/>
              </a:solidFill>
            </a:endParaRP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21866219-3A07-4F4A-9404-66CA75E76A8B}"/>
              </a:ext>
            </a:extLst>
          </p:cNvPr>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Tree>
    <p:extLst>
      <p:ext uri="{BB962C8B-B14F-4D97-AF65-F5344CB8AC3E}">
        <p14:creationId xmlns:p14="http://schemas.microsoft.com/office/powerpoint/2010/main" val="1071675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a:bodyPr>
          <a:lstStyle/>
          <a:p>
            <a:pPr marL="457200" indent="-457200"/>
            <a:r>
              <a:rPr lang="vi-VN"/>
              <a:t>4. Các yếu tố ảnh hưởng tới hiệu suất</a:t>
            </a:r>
            <a:endParaRPr lang="en-US" dirty="0"/>
          </a:p>
        </p:txBody>
      </p:sp>
      <p:sp>
        <p:nvSpPr>
          <p:cNvPr id="56324" name="Slide Number Placeholder 3"/>
          <p:cNvSpPr>
            <a:spLocks noGrp="1"/>
          </p:cNvSpPr>
          <p:nvPr>
            <p:ph type="sldNum" sz="quarter" idx="12"/>
          </p:nvPr>
        </p:nvSpPr>
        <p:spPr>
          <a:solidFill>
            <a:srgbClr val="0070C0"/>
          </a:solidFill>
        </p:spPr>
        <p:txBody>
          <a:bodyPr/>
          <a:lstStyle/>
          <a:p>
            <a:fld id="{3BCA0490-DC05-4BC1-9F13-D0C9BCF01243}" type="slidenum">
              <a:rPr lang="en-US" smtClean="0"/>
              <a:pPr/>
              <a:t>18</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968521968"/>
              </p:ext>
            </p:extLst>
          </p:nvPr>
        </p:nvGraphicFramePr>
        <p:xfrm>
          <a:off x="407400" y="3962400"/>
          <a:ext cx="11452262" cy="2286000"/>
        </p:xfrm>
        <a:graphic>
          <a:graphicData uri="http://schemas.openxmlformats.org/drawingml/2006/table">
            <a:tbl>
              <a:tblPr firstRow="1" bandRow="1">
                <a:tableStyleId>{5940675A-B579-460E-94D1-54222C63F5DA}</a:tableStyleId>
              </a:tblPr>
              <a:tblGrid>
                <a:gridCol w="5726131">
                  <a:extLst>
                    <a:ext uri="{9D8B030D-6E8A-4147-A177-3AD203B41FA5}">
                      <a16:colId xmlns:a16="http://schemas.microsoft.com/office/drawing/2014/main" val="20000"/>
                    </a:ext>
                  </a:extLst>
                </a:gridCol>
                <a:gridCol w="5726131">
                  <a:extLst>
                    <a:ext uri="{9D8B030D-6E8A-4147-A177-3AD203B41FA5}">
                      <a16:colId xmlns:a16="http://schemas.microsoft.com/office/drawing/2014/main" val="20001"/>
                    </a:ext>
                  </a:extLst>
                </a:gridCol>
              </a:tblGrid>
              <a:tr h="365760">
                <a:tc>
                  <a:txBody>
                    <a:bodyPr/>
                    <a:lstStyle/>
                    <a:p>
                      <a:pPr algn="ctr"/>
                      <a:r>
                        <a:rPr lang="en-US" sz="2400" b="1" dirty="0" err="1">
                          <a:solidFill>
                            <a:schemeClr val="tx1"/>
                          </a:solidFill>
                          <a:latin typeface="Times New Roman" panose="02020603050405020304" pitchFamily="18" charset="0"/>
                          <a:cs typeface="Times New Roman" panose="02020603050405020304" pitchFamily="18" charset="0"/>
                        </a:rPr>
                        <a:t>Yếu</a:t>
                      </a:r>
                      <a:r>
                        <a:rPr lang="en-US" sz="2400" b="1" baseline="0" dirty="0">
                          <a:solidFill>
                            <a:schemeClr val="tx1"/>
                          </a:solidFill>
                          <a:latin typeface="Times New Roman" panose="02020603050405020304" pitchFamily="18" charset="0"/>
                          <a:cs typeface="Times New Roman" panose="02020603050405020304" pitchFamily="18" charset="0"/>
                        </a:rPr>
                        <a:t> </a:t>
                      </a:r>
                      <a:r>
                        <a:rPr lang="en-US" sz="2400" b="1" baseline="0" dirty="0" err="1">
                          <a:solidFill>
                            <a:schemeClr val="tx1"/>
                          </a:solidFill>
                          <a:latin typeface="Times New Roman" panose="02020603050405020304" pitchFamily="18" charset="0"/>
                          <a:cs typeface="Times New Roman" panose="02020603050405020304" pitchFamily="18" charset="0"/>
                        </a:rPr>
                        <a:t>tố</a:t>
                      </a:r>
                      <a:r>
                        <a:rPr lang="en-US" sz="2400" b="1" baseline="0" dirty="0">
                          <a:solidFill>
                            <a:schemeClr val="tx1"/>
                          </a:solidFill>
                          <a:latin typeface="Times New Roman" panose="02020603050405020304" pitchFamily="18" charset="0"/>
                          <a:cs typeface="Times New Roman" panose="02020603050405020304" pitchFamily="18" charset="0"/>
                        </a:rPr>
                        <a:t> </a:t>
                      </a:r>
                      <a:r>
                        <a:rPr lang="en-US" sz="2400" b="1" baseline="0" dirty="0" err="1">
                          <a:solidFill>
                            <a:schemeClr val="tx1"/>
                          </a:solidFill>
                          <a:latin typeface="Times New Roman" panose="02020603050405020304" pitchFamily="18" charset="0"/>
                          <a:cs typeface="Times New Roman" panose="02020603050405020304" pitchFamily="18" charset="0"/>
                        </a:rPr>
                        <a:t>phần</a:t>
                      </a:r>
                      <a:r>
                        <a:rPr lang="en-US" sz="2400" b="1" baseline="0" dirty="0">
                          <a:solidFill>
                            <a:schemeClr val="tx1"/>
                          </a:solidFill>
                          <a:latin typeface="Times New Roman" panose="02020603050405020304" pitchFamily="18" charset="0"/>
                          <a:cs typeface="Times New Roman" panose="02020603050405020304" pitchFamily="18" charset="0"/>
                        </a:rPr>
                        <a:t> </a:t>
                      </a:r>
                      <a:r>
                        <a:rPr lang="en-US" sz="2400" b="1" baseline="0" dirty="0" err="1">
                          <a:solidFill>
                            <a:schemeClr val="tx1"/>
                          </a:solidFill>
                          <a:latin typeface="Times New Roman" panose="02020603050405020304" pitchFamily="18" charset="0"/>
                          <a:cs typeface="Times New Roman" panose="02020603050405020304" pitchFamily="18" charset="0"/>
                        </a:rPr>
                        <a:t>cứng</a:t>
                      </a:r>
                      <a:r>
                        <a:rPr lang="en-US" sz="2400" b="1" baseline="0" dirty="0">
                          <a:solidFill>
                            <a:schemeClr val="tx1"/>
                          </a:solidFill>
                          <a:latin typeface="Times New Roman" panose="02020603050405020304" pitchFamily="18" charset="0"/>
                          <a:cs typeface="Times New Roman" panose="02020603050405020304" pitchFamily="18" charset="0"/>
                        </a:rPr>
                        <a:t>/</a:t>
                      </a:r>
                      <a:r>
                        <a:rPr lang="en-US" sz="2400" b="1" baseline="0" dirty="0" err="1">
                          <a:solidFill>
                            <a:schemeClr val="tx1"/>
                          </a:solidFill>
                          <a:latin typeface="Times New Roman" panose="02020603050405020304" pitchFamily="18" charset="0"/>
                          <a:cs typeface="Times New Roman" panose="02020603050405020304" pitchFamily="18" charset="0"/>
                        </a:rPr>
                        <a:t>phần</a:t>
                      </a:r>
                      <a:r>
                        <a:rPr lang="en-US" sz="2400" b="1" baseline="0" dirty="0">
                          <a:solidFill>
                            <a:schemeClr val="tx1"/>
                          </a:solidFill>
                          <a:latin typeface="Times New Roman" panose="02020603050405020304" pitchFamily="18" charset="0"/>
                          <a:cs typeface="Times New Roman" panose="02020603050405020304" pitchFamily="18" charset="0"/>
                        </a:rPr>
                        <a:t> </a:t>
                      </a:r>
                      <a:r>
                        <a:rPr lang="en-US" sz="2400" b="1" baseline="0" dirty="0" err="1">
                          <a:solidFill>
                            <a:schemeClr val="tx1"/>
                          </a:solidFill>
                          <a:latin typeface="Times New Roman" panose="02020603050405020304" pitchFamily="18" charset="0"/>
                          <a:cs typeface="Times New Roman" panose="02020603050405020304" pitchFamily="18" charset="0"/>
                        </a:rPr>
                        <a:t>mềm</a:t>
                      </a:r>
                      <a:endParaRPr lang="en-US" sz="24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400" b="1">
                          <a:solidFill>
                            <a:schemeClr val="tx1"/>
                          </a:solidFill>
                          <a:latin typeface="Times New Roman" panose="02020603050405020304" pitchFamily="18" charset="0"/>
                          <a:cs typeface="Times New Roman" panose="02020603050405020304" pitchFamily="18" charset="0"/>
                        </a:rPr>
                        <a:t>Tác</a:t>
                      </a:r>
                      <a:r>
                        <a:rPr lang="en-US" sz="2400" b="1" baseline="0">
                          <a:solidFill>
                            <a:schemeClr val="tx1"/>
                          </a:solidFill>
                          <a:latin typeface="Times New Roman" panose="02020603050405020304" pitchFamily="18" charset="0"/>
                          <a:cs typeface="Times New Roman" panose="02020603050405020304" pitchFamily="18" charset="0"/>
                        </a:rPr>
                        <a:t> động vào gì?</a:t>
                      </a:r>
                      <a:endParaRPr lang="en-US" sz="2400" b="1">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65760">
                <a:tc>
                  <a:txBody>
                    <a:bodyPr/>
                    <a:lstStyle/>
                    <a:p>
                      <a:r>
                        <a:rPr lang="en-US" sz="2400" dirty="0" err="1">
                          <a:solidFill>
                            <a:schemeClr val="tx1"/>
                          </a:solidFill>
                          <a:latin typeface="Times New Roman" panose="02020603050405020304" pitchFamily="18" charset="0"/>
                          <a:cs typeface="Times New Roman" panose="02020603050405020304" pitchFamily="18" charset="0"/>
                        </a:rPr>
                        <a:t>Thuật</a:t>
                      </a:r>
                      <a:r>
                        <a:rPr lang="en-US" sz="2400" baseline="0" dirty="0">
                          <a:solidFill>
                            <a:schemeClr val="tx1"/>
                          </a:solidFill>
                          <a:latin typeface="Times New Roman" panose="02020603050405020304" pitchFamily="18" charset="0"/>
                          <a:cs typeface="Times New Roman" panose="02020603050405020304" pitchFamily="18" charset="0"/>
                        </a:rPr>
                        <a:t> </a:t>
                      </a:r>
                      <a:r>
                        <a:rPr lang="en-US" sz="2400" baseline="0" dirty="0" err="1">
                          <a:solidFill>
                            <a:schemeClr val="tx1"/>
                          </a:solidFill>
                          <a:latin typeface="Times New Roman" panose="02020603050405020304" pitchFamily="18" charset="0"/>
                          <a:cs typeface="Times New Roman" panose="02020603050405020304" pitchFamily="18" charset="0"/>
                        </a:rPr>
                        <a:t>toán</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sz="2400">
                          <a:solidFill>
                            <a:schemeClr val="tx1"/>
                          </a:solidFill>
                          <a:latin typeface="Times New Roman" panose="02020603050405020304" pitchFamily="18" charset="0"/>
                          <a:cs typeface="Times New Roman" panose="02020603050405020304" pitchFamily="18" charset="0"/>
                        </a:rPr>
                        <a:t>Tổng s</a:t>
                      </a:r>
                      <a:r>
                        <a:rPr lang="en-US" sz="2400">
                          <a:solidFill>
                            <a:schemeClr val="tx1"/>
                          </a:solidFill>
                          <a:latin typeface="Times New Roman" panose="02020603050405020304" pitchFamily="18" charset="0"/>
                          <a:cs typeface="Times New Roman" panose="02020603050405020304" pitchFamily="18" charset="0"/>
                        </a:rPr>
                        <a:t>ố</a:t>
                      </a:r>
                      <a:r>
                        <a:rPr lang="en-US" sz="2400" baseline="0">
                          <a:solidFill>
                            <a:schemeClr val="tx1"/>
                          </a:solidFill>
                          <a:latin typeface="Times New Roman" panose="02020603050405020304" pitchFamily="18" charset="0"/>
                          <a:cs typeface="Times New Roman" panose="02020603050405020304" pitchFamily="18" charset="0"/>
                        </a:rPr>
                        <a:t> lệnh</a:t>
                      </a:r>
                      <a:r>
                        <a:rPr lang="en-US" sz="2400" baseline="0" dirty="0">
                          <a:solidFill>
                            <a:schemeClr val="tx1"/>
                          </a:solidFill>
                          <a:latin typeface="Times New Roman" panose="02020603050405020304" pitchFamily="18" charset="0"/>
                          <a:cs typeface="Times New Roman" panose="02020603050405020304" pitchFamily="18" charset="0"/>
                        </a:rPr>
                        <a:t>, </a:t>
                      </a:r>
                      <a:r>
                        <a:rPr lang="en-US" sz="2400" baseline="0" dirty="0" err="1">
                          <a:solidFill>
                            <a:schemeClr val="tx1"/>
                          </a:solidFill>
                          <a:latin typeface="Times New Roman" panose="02020603050405020304" pitchFamily="18" charset="0"/>
                          <a:cs typeface="Times New Roman" panose="02020603050405020304" pitchFamily="18" charset="0"/>
                        </a:rPr>
                        <a:t>và</a:t>
                      </a:r>
                      <a:r>
                        <a:rPr lang="en-US" sz="2400" baseline="0" dirty="0">
                          <a:solidFill>
                            <a:schemeClr val="tx1"/>
                          </a:solidFill>
                          <a:latin typeface="Times New Roman" panose="02020603050405020304" pitchFamily="18" charset="0"/>
                          <a:cs typeface="Times New Roman" panose="02020603050405020304" pitchFamily="18" charset="0"/>
                        </a:rPr>
                        <a:t> </a:t>
                      </a:r>
                      <a:r>
                        <a:rPr lang="en-US" sz="2400" baseline="0" dirty="0" err="1">
                          <a:solidFill>
                            <a:schemeClr val="tx1"/>
                          </a:solidFill>
                          <a:latin typeface="Times New Roman" panose="02020603050405020304" pitchFamily="18" charset="0"/>
                          <a:cs typeface="Times New Roman" panose="02020603050405020304" pitchFamily="18" charset="0"/>
                        </a:rPr>
                        <a:t>có</a:t>
                      </a:r>
                      <a:r>
                        <a:rPr lang="en-US" sz="2400" baseline="0" dirty="0">
                          <a:solidFill>
                            <a:schemeClr val="tx1"/>
                          </a:solidFill>
                          <a:latin typeface="Times New Roman" panose="02020603050405020304" pitchFamily="18" charset="0"/>
                          <a:cs typeface="Times New Roman" panose="02020603050405020304" pitchFamily="18" charset="0"/>
                        </a:rPr>
                        <a:t> </a:t>
                      </a:r>
                      <a:r>
                        <a:rPr lang="en-US" sz="2400" baseline="0" dirty="0" err="1">
                          <a:solidFill>
                            <a:schemeClr val="tx1"/>
                          </a:solidFill>
                          <a:latin typeface="Times New Roman" panose="02020603050405020304" pitchFamily="18" charset="0"/>
                          <a:cs typeface="Times New Roman" panose="02020603050405020304" pitchFamily="18" charset="0"/>
                        </a:rPr>
                        <a:t>thể</a:t>
                      </a:r>
                      <a:r>
                        <a:rPr lang="en-US" sz="2400" baseline="0" dirty="0">
                          <a:solidFill>
                            <a:schemeClr val="tx1"/>
                          </a:solidFill>
                          <a:latin typeface="Times New Roman" panose="02020603050405020304" pitchFamily="18" charset="0"/>
                          <a:cs typeface="Times New Roman" panose="02020603050405020304" pitchFamily="18" charset="0"/>
                        </a:rPr>
                        <a:t> </a:t>
                      </a:r>
                      <a:r>
                        <a:rPr lang="en-US" sz="2400" baseline="0" dirty="0" err="1">
                          <a:solidFill>
                            <a:schemeClr val="tx1"/>
                          </a:solidFill>
                          <a:latin typeface="Times New Roman" panose="02020603050405020304" pitchFamily="18" charset="0"/>
                          <a:cs typeface="Times New Roman" panose="02020603050405020304" pitchFamily="18" charset="0"/>
                        </a:rPr>
                        <a:t>cả</a:t>
                      </a:r>
                      <a:r>
                        <a:rPr lang="en-US" sz="2400" baseline="0" dirty="0">
                          <a:solidFill>
                            <a:schemeClr val="tx1"/>
                          </a:solidFill>
                          <a:latin typeface="Times New Roman" panose="02020603050405020304" pitchFamily="18" charset="0"/>
                          <a:cs typeface="Times New Roman" panose="02020603050405020304" pitchFamily="18" charset="0"/>
                        </a:rPr>
                        <a:t> CPI</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65760">
                <a:tc>
                  <a:txBody>
                    <a:bodyPr/>
                    <a:lstStyle/>
                    <a:p>
                      <a:r>
                        <a:rPr lang="en-US" sz="2400" dirty="0" err="1">
                          <a:solidFill>
                            <a:schemeClr val="tx1"/>
                          </a:solidFill>
                          <a:latin typeface="Times New Roman" panose="02020603050405020304" pitchFamily="18" charset="0"/>
                          <a:cs typeface="Times New Roman" panose="02020603050405020304" pitchFamily="18" charset="0"/>
                        </a:rPr>
                        <a:t>Ngôn</a:t>
                      </a:r>
                      <a:r>
                        <a:rPr lang="en-US" sz="2400" baseline="0" dirty="0">
                          <a:solidFill>
                            <a:schemeClr val="tx1"/>
                          </a:solidFill>
                          <a:latin typeface="Times New Roman" panose="02020603050405020304" pitchFamily="18" charset="0"/>
                          <a:cs typeface="Times New Roman" panose="02020603050405020304" pitchFamily="18" charset="0"/>
                        </a:rPr>
                        <a:t> </a:t>
                      </a:r>
                      <a:r>
                        <a:rPr lang="en-US" sz="2400" baseline="0" dirty="0" err="1">
                          <a:solidFill>
                            <a:schemeClr val="tx1"/>
                          </a:solidFill>
                          <a:latin typeface="Times New Roman" panose="02020603050405020304" pitchFamily="18" charset="0"/>
                          <a:cs typeface="Times New Roman" panose="02020603050405020304" pitchFamily="18" charset="0"/>
                        </a:rPr>
                        <a:t>ngữ</a:t>
                      </a:r>
                      <a:r>
                        <a:rPr lang="en-US" sz="2400" baseline="0" dirty="0">
                          <a:solidFill>
                            <a:schemeClr val="tx1"/>
                          </a:solidFill>
                          <a:latin typeface="Times New Roman" panose="02020603050405020304" pitchFamily="18" charset="0"/>
                          <a:cs typeface="Times New Roman" panose="02020603050405020304" pitchFamily="18" charset="0"/>
                        </a:rPr>
                        <a:t> </a:t>
                      </a:r>
                      <a:r>
                        <a:rPr lang="en-US" sz="2400" baseline="0" dirty="0" err="1">
                          <a:solidFill>
                            <a:schemeClr val="tx1"/>
                          </a:solidFill>
                          <a:latin typeface="Times New Roman" panose="02020603050405020304" pitchFamily="18" charset="0"/>
                          <a:cs typeface="Times New Roman" panose="02020603050405020304" pitchFamily="18" charset="0"/>
                        </a:rPr>
                        <a:t>lập</a:t>
                      </a:r>
                      <a:r>
                        <a:rPr lang="en-US" sz="2400" baseline="0" dirty="0">
                          <a:solidFill>
                            <a:schemeClr val="tx1"/>
                          </a:solidFill>
                          <a:latin typeface="Times New Roman" panose="02020603050405020304" pitchFamily="18" charset="0"/>
                          <a:cs typeface="Times New Roman" panose="02020603050405020304" pitchFamily="18" charset="0"/>
                        </a:rPr>
                        <a:t> </a:t>
                      </a:r>
                      <a:r>
                        <a:rPr lang="en-US" sz="2400" baseline="0" dirty="0" err="1">
                          <a:solidFill>
                            <a:schemeClr val="tx1"/>
                          </a:solidFill>
                          <a:latin typeface="Times New Roman" panose="02020603050405020304" pitchFamily="18" charset="0"/>
                          <a:cs typeface="Times New Roman" panose="02020603050405020304" pitchFamily="18" charset="0"/>
                        </a:rPr>
                        <a:t>trình</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sz="2400" dirty="0">
                          <a:solidFill>
                            <a:schemeClr val="tx1"/>
                          </a:solidFill>
                          <a:latin typeface="Times New Roman" panose="02020603050405020304" pitchFamily="18" charset="0"/>
                          <a:cs typeface="Times New Roman" panose="02020603050405020304" pitchFamily="18" charset="0"/>
                        </a:rPr>
                        <a:t>Tổng số</a:t>
                      </a:r>
                      <a:r>
                        <a:rPr lang="en-US" sz="2400" baseline="0" dirty="0">
                          <a:solidFill>
                            <a:schemeClr val="tx1"/>
                          </a:solidFill>
                          <a:latin typeface="Times New Roman" panose="02020603050405020304" pitchFamily="18" charset="0"/>
                          <a:cs typeface="Times New Roman" panose="02020603050405020304" pitchFamily="18" charset="0"/>
                        </a:rPr>
                        <a:t> </a:t>
                      </a:r>
                      <a:r>
                        <a:rPr lang="en-US" sz="2400" baseline="0" dirty="0" err="1">
                          <a:solidFill>
                            <a:schemeClr val="tx1"/>
                          </a:solidFill>
                          <a:latin typeface="Times New Roman" panose="02020603050405020304" pitchFamily="18" charset="0"/>
                          <a:cs typeface="Times New Roman" panose="02020603050405020304" pitchFamily="18" charset="0"/>
                        </a:rPr>
                        <a:t>lệnh</a:t>
                      </a:r>
                      <a:r>
                        <a:rPr lang="en-US" sz="2400" baseline="0" dirty="0">
                          <a:solidFill>
                            <a:schemeClr val="tx1"/>
                          </a:solidFill>
                          <a:latin typeface="Times New Roman" panose="02020603050405020304" pitchFamily="18" charset="0"/>
                          <a:cs typeface="Times New Roman" panose="02020603050405020304" pitchFamily="18" charset="0"/>
                        </a:rPr>
                        <a:t>, CPI</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65760">
                <a:tc>
                  <a:txBody>
                    <a:bodyPr/>
                    <a:lstStyle/>
                    <a:p>
                      <a:r>
                        <a:rPr lang="en-US" sz="2400" dirty="0" err="1">
                          <a:solidFill>
                            <a:schemeClr val="tx1"/>
                          </a:solidFill>
                          <a:latin typeface="Times New Roman" panose="02020603050405020304" pitchFamily="18" charset="0"/>
                          <a:cs typeface="Times New Roman" panose="02020603050405020304" pitchFamily="18" charset="0"/>
                        </a:rPr>
                        <a:t>Trình</a:t>
                      </a:r>
                      <a:r>
                        <a:rPr lang="en-US" sz="2400" baseline="0" dirty="0">
                          <a:solidFill>
                            <a:schemeClr val="tx1"/>
                          </a:solidFill>
                          <a:latin typeface="Times New Roman" panose="02020603050405020304" pitchFamily="18" charset="0"/>
                          <a:cs typeface="Times New Roman" panose="02020603050405020304" pitchFamily="18" charset="0"/>
                        </a:rPr>
                        <a:t> </a:t>
                      </a:r>
                      <a:r>
                        <a:rPr lang="en-US" sz="2400" baseline="0" dirty="0" err="1">
                          <a:solidFill>
                            <a:schemeClr val="tx1"/>
                          </a:solidFill>
                          <a:latin typeface="Times New Roman" panose="02020603050405020304" pitchFamily="18" charset="0"/>
                          <a:cs typeface="Times New Roman" panose="02020603050405020304" pitchFamily="18" charset="0"/>
                        </a:rPr>
                        <a:t>biên</a:t>
                      </a:r>
                      <a:r>
                        <a:rPr lang="en-US" sz="2400" baseline="0" dirty="0">
                          <a:solidFill>
                            <a:schemeClr val="tx1"/>
                          </a:solidFill>
                          <a:latin typeface="Times New Roman" panose="02020603050405020304" pitchFamily="18" charset="0"/>
                          <a:cs typeface="Times New Roman" panose="02020603050405020304" pitchFamily="18" charset="0"/>
                        </a:rPr>
                        <a:t> </a:t>
                      </a:r>
                      <a:r>
                        <a:rPr lang="en-US" sz="2400" baseline="0" dirty="0" err="1">
                          <a:solidFill>
                            <a:schemeClr val="tx1"/>
                          </a:solidFill>
                          <a:latin typeface="Times New Roman" panose="02020603050405020304" pitchFamily="18" charset="0"/>
                          <a:cs typeface="Times New Roman" panose="02020603050405020304" pitchFamily="18" charset="0"/>
                        </a:rPr>
                        <a:t>dịch</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a:solidFill>
                            <a:schemeClr val="tx1"/>
                          </a:solidFill>
                          <a:latin typeface="Times New Roman" panose="02020603050405020304" pitchFamily="18" charset="0"/>
                          <a:cs typeface="Times New Roman" panose="02020603050405020304" pitchFamily="18" charset="0"/>
                        </a:rPr>
                        <a:t>Tổng số</a:t>
                      </a:r>
                      <a:r>
                        <a:rPr lang="en-US" sz="2400" kern="1200" baseline="0">
                          <a:solidFill>
                            <a:schemeClr val="tx1"/>
                          </a:solidFill>
                          <a:latin typeface="Times New Roman" panose="02020603050405020304" pitchFamily="18" charset="0"/>
                          <a:cs typeface="Times New Roman" panose="02020603050405020304" pitchFamily="18" charset="0"/>
                        </a:rPr>
                        <a:t> </a:t>
                      </a:r>
                      <a:r>
                        <a:rPr lang="en-US" sz="2400" kern="1200" baseline="0" dirty="0" err="1">
                          <a:solidFill>
                            <a:schemeClr val="tx1"/>
                          </a:solidFill>
                          <a:latin typeface="Times New Roman" panose="02020603050405020304" pitchFamily="18" charset="0"/>
                          <a:cs typeface="Times New Roman" panose="02020603050405020304" pitchFamily="18" charset="0"/>
                        </a:rPr>
                        <a:t>lệnh</a:t>
                      </a:r>
                      <a:r>
                        <a:rPr lang="en-US" sz="2400" kern="1200" baseline="0" dirty="0">
                          <a:solidFill>
                            <a:schemeClr val="tx1"/>
                          </a:solidFill>
                          <a:latin typeface="Times New Roman" panose="02020603050405020304" pitchFamily="18" charset="0"/>
                          <a:cs typeface="Times New Roman" panose="02020603050405020304" pitchFamily="18" charset="0"/>
                        </a:rPr>
                        <a:t>, CPI</a:t>
                      </a:r>
                      <a:endParaRPr lang="en-US" sz="24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365760">
                <a:tc>
                  <a:txBody>
                    <a:bodyPr/>
                    <a:lstStyle/>
                    <a:p>
                      <a:r>
                        <a:rPr lang="en-US" sz="2400" dirty="0" err="1">
                          <a:solidFill>
                            <a:schemeClr val="tx1"/>
                          </a:solidFill>
                          <a:latin typeface="Times New Roman" panose="02020603050405020304" pitchFamily="18" charset="0"/>
                          <a:cs typeface="Times New Roman" panose="02020603050405020304" pitchFamily="18" charset="0"/>
                        </a:rPr>
                        <a:t>Kiến</a:t>
                      </a:r>
                      <a:r>
                        <a:rPr lang="en-US" sz="2400" baseline="0" dirty="0">
                          <a:solidFill>
                            <a:schemeClr val="tx1"/>
                          </a:solidFill>
                          <a:latin typeface="Times New Roman" panose="02020603050405020304" pitchFamily="18" charset="0"/>
                          <a:cs typeface="Times New Roman" panose="02020603050405020304" pitchFamily="18" charset="0"/>
                        </a:rPr>
                        <a:t> </a:t>
                      </a:r>
                      <a:r>
                        <a:rPr lang="en-US" sz="2400" baseline="0" dirty="0" err="1">
                          <a:solidFill>
                            <a:schemeClr val="tx1"/>
                          </a:solidFill>
                          <a:latin typeface="Times New Roman" panose="02020603050405020304" pitchFamily="18" charset="0"/>
                          <a:cs typeface="Times New Roman" panose="02020603050405020304" pitchFamily="18" charset="0"/>
                        </a:rPr>
                        <a:t>trúc</a:t>
                      </a:r>
                      <a:r>
                        <a:rPr lang="en-US" sz="2400" baseline="0" dirty="0">
                          <a:solidFill>
                            <a:schemeClr val="tx1"/>
                          </a:solidFill>
                          <a:latin typeface="Times New Roman" panose="02020603050405020304" pitchFamily="18" charset="0"/>
                          <a:cs typeface="Times New Roman" panose="02020603050405020304" pitchFamily="18" charset="0"/>
                        </a:rPr>
                        <a:t> </a:t>
                      </a:r>
                      <a:r>
                        <a:rPr lang="en-US" sz="2400" baseline="0" dirty="0" err="1">
                          <a:solidFill>
                            <a:schemeClr val="tx1"/>
                          </a:solidFill>
                          <a:latin typeface="Times New Roman" panose="02020603050405020304" pitchFamily="18" charset="0"/>
                          <a:cs typeface="Times New Roman" panose="02020603050405020304" pitchFamily="18" charset="0"/>
                        </a:rPr>
                        <a:t>tập</a:t>
                      </a:r>
                      <a:r>
                        <a:rPr lang="en-US" sz="2400" baseline="0" dirty="0">
                          <a:solidFill>
                            <a:schemeClr val="tx1"/>
                          </a:solidFill>
                          <a:latin typeface="Times New Roman" panose="02020603050405020304" pitchFamily="18" charset="0"/>
                          <a:cs typeface="Times New Roman" panose="02020603050405020304" pitchFamily="18" charset="0"/>
                        </a:rPr>
                        <a:t> </a:t>
                      </a:r>
                      <a:r>
                        <a:rPr lang="en-US" sz="2400" baseline="0" dirty="0" err="1">
                          <a:solidFill>
                            <a:schemeClr val="tx1"/>
                          </a:solidFill>
                          <a:latin typeface="Times New Roman" panose="02020603050405020304" pitchFamily="18" charset="0"/>
                          <a:cs typeface="Times New Roman" panose="02020603050405020304" pitchFamily="18" charset="0"/>
                        </a:rPr>
                        <a:t>lệnh</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sz="2400" dirty="0">
                          <a:solidFill>
                            <a:schemeClr val="tx1"/>
                          </a:solidFill>
                          <a:latin typeface="Times New Roman" panose="02020603050405020304" pitchFamily="18" charset="0"/>
                          <a:cs typeface="Times New Roman" panose="02020603050405020304" pitchFamily="18" charset="0"/>
                        </a:rPr>
                        <a:t>Tổng s</a:t>
                      </a:r>
                      <a:r>
                        <a:rPr lang="en-US" sz="2400" dirty="0">
                          <a:solidFill>
                            <a:schemeClr val="tx1"/>
                          </a:solidFill>
                          <a:latin typeface="Times New Roman" panose="02020603050405020304" pitchFamily="18" charset="0"/>
                          <a:cs typeface="Times New Roman" panose="02020603050405020304" pitchFamily="18" charset="0"/>
                        </a:rPr>
                        <a:t>ố</a:t>
                      </a:r>
                      <a:r>
                        <a:rPr lang="en-US" sz="2400" baseline="0" dirty="0">
                          <a:solidFill>
                            <a:schemeClr val="tx1"/>
                          </a:solidFill>
                          <a:latin typeface="Times New Roman" panose="02020603050405020304" pitchFamily="18" charset="0"/>
                          <a:cs typeface="Times New Roman" panose="02020603050405020304" pitchFamily="18" charset="0"/>
                        </a:rPr>
                        <a:t> </a:t>
                      </a:r>
                      <a:r>
                        <a:rPr lang="en-US" sz="2400" baseline="0" dirty="0" err="1">
                          <a:solidFill>
                            <a:schemeClr val="tx1"/>
                          </a:solidFill>
                          <a:latin typeface="Times New Roman" panose="02020603050405020304" pitchFamily="18" charset="0"/>
                          <a:cs typeface="Times New Roman" panose="02020603050405020304" pitchFamily="18" charset="0"/>
                        </a:rPr>
                        <a:t>lệnh</a:t>
                      </a:r>
                      <a:r>
                        <a:rPr lang="en-US" sz="2400" baseline="0" dirty="0">
                          <a:solidFill>
                            <a:schemeClr val="tx1"/>
                          </a:solidFill>
                          <a:latin typeface="Times New Roman" panose="02020603050405020304" pitchFamily="18" charset="0"/>
                          <a:cs typeface="Times New Roman" panose="02020603050405020304" pitchFamily="18" charset="0"/>
                        </a:rPr>
                        <a:t>, </a:t>
                      </a:r>
                      <a:r>
                        <a:rPr lang="en-US" sz="2400" baseline="0" dirty="0" err="1">
                          <a:solidFill>
                            <a:schemeClr val="tx1"/>
                          </a:solidFill>
                          <a:latin typeface="Times New Roman" panose="02020603050405020304" pitchFamily="18" charset="0"/>
                          <a:cs typeface="Times New Roman" panose="02020603050405020304" pitchFamily="18" charset="0"/>
                        </a:rPr>
                        <a:t>tần</a:t>
                      </a:r>
                      <a:r>
                        <a:rPr lang="en-US" sz="2400" baseline="0" dirty="0">
                          <a:solidFill>
                            <a:schemeClr val="tx1"/>
                          </a:solidFill>
                          <a:latin typeface="Times New Roman" panose="02020603050405020304" pitchFamily="18" charset="0"/>
                          <a:cs typeface="Times New Roman" panose="02020603050405020304" pitchFamily="18" charset="0"/>
                        </a:rPr>
                        <a:t> </a:t>
                      </a:r>
                      <a:r>
                        <a:rPr lang="en-US" sz="2400" baseline="0" dirty="0" err="1">
                          <a:solidFill>
                            <a:schemeClr val="tx1"/>
                          </a:solidFill>
                          <a:latin typeface="Times New Roman" panose="02020603050405020304" pitchFamily="18" charset="0"/>
                          <a:cs typeface="Times New Roman" panose="02020603050405020304" pitchFamily="18" charset="0"/>
                        </a:rPr>
                        <a:t>số</a:t>
                      </a:r>
                      <a:r>
                        <a:rPr lang="en-US" sz="2400" baseline="0" dirty="0">
                          <a:solidFill>
                            <a:schemeClr val="tx1"/>
                          </a:solidFill>
                          <a:latin typeface="Times New Roman" panose="02020603050405020304" pitchFamily="18" charset="0"/>
                          <a:cs typeface="Times New Roman" panose="02020603050405020304" pitchFamily="18" charset="0"/>
                        </a:rPr>
                        <a:t>, CPI</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10" name="Rectangle 3">
            <a:extLst>
              <a:ext uri="{FF2B5EF4-FFF2-40B4-BE49-F238E27FC236}">
                <a16:creationId xmlns:a16="http://schemas.microsoft.com/office/drawing/2014/main" id="{A97C2EC5-85AA-4013-9F7E-ABFEF3ED0F25}"/>
              </a:ext>
            </a:extLst>
          </p:cNvPr>
          <p:cNvSpPr>
            <a:spLocks noGrp="1" noChangeArrowheads="1"/>
          </p:cNvSpPr>
          <p:nvPr>
            <p:ph idx="1"/>
          </p:nvPr>
        </p:nvSpPr>
        <p:spPr>
          <a:xfrm>
            <a:off x="393701" y="1874840"/>
            <a:ext cx="11452261" cy="2316159"/>
          </a:xfrm>
        </p:spPr>
        <p:txBody>
          <a:bodyPr>
            <a:normAutofit fontScale="85000" lnSpcReduction="20000"/>
          </a:bodyPr>
          <a:lstStyle/>
          <a:p>
            <a:pPr algn="just">
              <a:spcAft>
                <a:spcPts val="1000"/>
              </a:spcAft>
            </a:pPr>
            <a:r>
              <a:rPr lang="vi-VN" dirty="0"/>
              <a:t>Các thành phần của hiệu suất:</a:t>
            </a:r>
          </a:p>
          <a:p>
            <a:pPr lvl="1" algn="just">
              <a:spcAft>
                <a:spcPts val="1000"/>
              </a:spcAft>
            </a:pPr>
            <a:r>
              <a:rPr lang="vi-VN" dirty="0"/>
              <a:t>Thời gian thực thi</a:t>
            </a:r>
          </a:p>
          <a:p>
            <a:pPr lvl="1" algn="just">
              <a:spcAft>
                <a:spcPts val="1000"/>
              </a:spcAft>
            </a:pPr>
            <a:r>
              <a:rPr lang="vi-VN" dirty="0"/>
              <a:t>Tổng số lệnh</a:t>
            </a:r>
          </a:p>
          <a:p>
            <a:pPr lvl="1" algn="just">
              <a:spcAft>
                <a:spcPts val="1000"/>
              </a:spcAft>
            </a:pPr>
            <a:r>
              <a:rPr lang="vi-VN" dirty="0"/>
              <a:t>Tần số</a:t>
            </a:r>
          </a:p>
          <a:p>
            <a:pPr lvl="1" algn="just">
              <a:spcAft>
                <a:spcPts val="1000"/>
              </a:spcAft>
            </a:pPr>
            <a:r>
              <a:rPr lang="vi-VN" dirty="0"/>
              <a:t>CPI</a:t>
            </a:r>
            <a:endParaRPr lang="en-US" dirty="0"/>
          </a:p>
          <a:p>
            <a:pPr marL="0" indent="0" algn="just">
              <a:spcAft>
                <a:spcPts val="1000"/>
              </a:spcAft>
              <a:buNone/>
            </a:pPr>
            <a:endParaRPr lang="en-US" sz="2000" dirty="0"/>
          </a:p>
          <a:p>
            <a:pPr marL="0" indent="0" algn="just">
              <a:spcAft>
                <a:spcPts val="1000"/>
              </a:spcAft>
              <a:buNone/>
            </a:pPr>
            <a:endParaRPr lang="en-US" sz="2000" dirty="0"/>
          </a:p>
          <a:p>
            <a:pPr marL="0" indent="0" algn="just">
              <a:spcAft>
                <a:spcPts val="1000"/>
              </a:spcAft>
              <a:buNone/>
            </a:pPr>
            <a:endParaRPr lang="en-US" sz="2000" dirty="0"/>
          </a:p>
          <a:p>
            <a:pPr marL="0" indent="0" algn="just">
              <a:spcAft>
                <a:spcPts val="1000"/>
              </a:spcAft>
              <a:buNone/>
            </a:pPr>
            <a:endParaRPr lang="en-US" sz="2000" dirty="0"/>
          </a:p>
          <a:p>
            <a:pPr marL="0" indent="0" algn="just">
              <a:spcAft>
                <a:spcPts val="1000"/>
              </a:spcAft>
              <a:buNone/>
            </a:pPr>
            <a:endParaRPr lang="en-US" sz="2000" dirty="0"/>
          </a:p>
          <a:p>
            <a:pPr marL="0" indent="0" algn="just">
              <a:spcAft>
                <a:spcPts val="1000"/>
              </a:spcAft>
              <a:buNone/>
            </a:pPr>
            <a:endParaRPr lang="en-US" sz="2000" dirty="0"/>
          </a:p>
          <a:p>
            <a:pPr marL="0" indent="0" algn="just">
              <a:spcAft>
                <a:spcPts val="1000"/>
              </a:spcAft>
              <a:buNone/>
            </a:pPr>
            <a:endParaRPr lang="en-US" sz="2000" dirty="0"/>
          </a:p>
          <a:p>
            <a:pPr marL="0" indent="0" algn="just">
              <a:spcAft>
                <a:spcPts val="1000"/>
              </a:spcAft>
              <a:buNone/>
            </a:pPr>
            <a:endParaRPr lang="en-US" sz="2000" dirty="0"/>
          </a:p>
          <a:p>
            <a:pPr marL="0" indent="0" algn="just">
              <a:spcAft>
                <a:spcPts val="1000"/>
              </a:spcAft>
              <a:buNone/>
            </a:pPr>
            <a:endParaRPr lang="en-US" sz="2000" dirty="0"/>
          </a:p>
          <a:p>
            <a:pPr marL="0" indent="0" algn="just">
              <a:spcAft>
                <a:spcPts val="1000"/>
              </a:spcAft>
              <a:buNone/>
            </a:pPr>
            <a:endParaRPr lang="en-US" sz="2000" dirty="0"/>
          </a:p>
          <a:p>
            <a:pPr marL="0" indent="0" algn="just">
              <a:spcAft>
                <a:spcPts val="1000"/>
              </a:spcAft>
              <a:buNone/>
            </a:pPr>
            <a:endParaRPr lang="en-US" sz="2000" dirty="0"/>
          </a:p>
          <a:p>
            <a:pPr marL="0" indent="0" algn="just">
              <a:spcAft>
                <a:spcPts val="1000"/>
              </a:spcAft>
              <a:buNone/>
            </a:pPr>
            <a:endParaRPr lang="en-US" sz="2000" dirty="0"/>
          </a:p>
          <a:p>
            <a:pPr marL="0" indent="0" algn="just">
              <a:buNone/>
            </a:pPr>
            <a:endParaRPr lang="en-US" sz="2000" dirty="0"/>
          </a:p>
          <a:p>
            <a:pPr marL="0" indent="0" algn="just">
              <a:buNone/>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29E7-21D1-4FC3-9ACF-076397AFFA89}"/>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470E8939-7E07-4A73-8086-E0CB2957DC18}"/>
              </a:ext>
            </a:extLst>
          </p:cNvPr>
          <p:cNvSpPr>
            <a:spLocks noGrp="1"/>
          </p:cNvSpPr>
          <p:nvPr>
            <p:ph idx="1"/>
          </p:nvPr>
        </p:nvSpPr>
        <p:spPr/>
        <p:txBody>
          <a:bodyPr/>
          <a:lstStyle/>
          <a:p>
            <a:pPr marL="514350" indent="-514350">
              <a:buFont typeface="+mj-lt"/>
              <a:buAutoNum type="arabicPeriod"/>
            </a:pPr>
            <a:r>
              <a:rPr lang="en-US" dirty="0" err="1">
                <a:solidFill>
                  <a:schemeClr val="bg2"/>
                </a:solidFill>
              </a:rPr>
              <a:t>Thời</a:t>
            </a:r>
            <a:r>
              <a:rPr lang="en-US" dirty="0">
                <a:solidFill>
                  <a:schemeClr val="bg2"/>
                </a:solidFill>
              </a:rPr>
              <a:t> </a:t>
            </a:r>
            <a:r>
              <a:rPr lang="en-US" dirty="0" err="1">
                <a:solidFill>
                  <a:schemeClr val="bg2"/>
                </a:solidFill>
              </a:rPr>
              <a:t>gian</a:t>
            </a:r>
            <a:r>
              <a:rPr lang="en-US" dirty="0">
                <a:solidFill>
                  <a:schemeClr val="bg2"/>
                </a:solidFill>
              </a:rPr>
              <a:t> </a:t>
            </a:r>
            <a:r>
              <a:rPr lang="en-US" dirty="0" err="1">
                <a:solidFill>
                  <a:schemeClr val="bg2"/>
                </a:solidFill>
              </a:rPr>
              <a:t>thực</a:t>
            </a:r>
            <a:r>
              <a:rPr lang="en-US" dirty="0">
                <a:solidFill>
                  <a:schemeClr val="bg2"/>
                </a:solidFill>
              </a:rPr>
              <a:t> </a:t>
            </a:r>
            <a:r>
              <a:rPr lang="en-US" dirty="0" err="1">
                <a:solidFill>
                  <a:schemeClr val="bg2"/>
                </a:solidFill>
              </a:rPr>
              <a:t>thi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Hiệu</a:t>
            </a:r>
            <a:r>
              <a:rPr lang="en-US" dirty="0">
                <a:solidFill>
                  <a:schemeClr val="bg2"/>
                </a:solidFill>
              </a:rPr>
              <a:t> </a:t>
            </a:r>
            <a:r>
              <a:rPr lang="en-US" dirty="0" err="1">
                <a:solidFill>
                  <a:schemeClr val="bg2"/>
                </a:solidFill>
              </a:rPr>
              <a:t>suất</a:t>
            </a:r>
            <a:endParaRPr lang="en-US" dirty="0">
              <a:solidFill>
                <a:schemeClr val="bg2"/>
              </a:solidFill>
            </a:endParaRPr>
          </a:p>
          <a:p>
            <a:pPr marL="514350" indent="-514350">
              <a:buFont typeface="+mj-lt"/>
              <a:buAutoNum type="arabicPeriod"/>
            </a:pPr>
            <a:r>
              <a:rPr lang="en-US" dirty="0">
                <a:solidFill>
                  <a:schemeClr val="bg2"/>
                </a:solidFill>
              </a:rPr>
              <a:t>Clock</a:t>
            </a:r>
          </a:p>
          <a:p>
            <a:pPr marL="514350" indent="-514350">
              <a:buFont typeface="+mj-lt"/>
              <a:buAutoNum type="arabicPeriod"/>
            </a:pPr>
            <a:r>
              <a:rPr lang="vi-VN" dirty="0">
                <a:solidFill>
                  <a:schemeClr val="bg2"/>
                </a:solidFill>
              </a:rPr>
              <a:t>CPI</a:t>
            </a:r>
          </a:p>
          <a:p>
            <a:pPr marL="514350" indent="-514350">
              <a:buFont typeface="+mj-lt"/>
              <a:buAutoNum type="arabicPeriod"/>
            </a:pPr>
            <a:r>
              <a:rPr lang="vi-VN" dirty="0">
                <a:solidFill>
                  <a:schemeClr val="bg2"/>
                </a:solidFill>
              </a:rPr>
              <a:t>Các yếu tố ảnh hưởng tới hiệu suất</a:t>
            </a:r>
          </a:p>
          <a:p>
            <a:pPr marL="514350" indent="-514350">
              <a:buFont typeface="+mj-lt"/>
              <a:buAutoNum type="arabicPeriod"/>
            </a:pPr>
            <a:r>
              <a:rPr lang="vi-VN" dirty="0"/>
              <a:t>Các kỹ thuật nâng cao hiệu suất</a:t>
            </a:r>
          </a:p>
          <a:p>
            <a:pPr marL="514350" indent="-514350">
              <a:buFont typeface="+mj-lt"/>
              <a:buAutoNum type="arabicPeriod"/>
            </a:pPr>
            <a:r>
              <a:rPr lang="vi-VN" dirty="0">
                <a:solidFill>
                  <a:schemeClr val="bg2"/>
                </a:solidFill>
              </a:rPr>
              <a:t>Câu hỏi và Bài tập</a:t>
            </a:r>
            <a:endParaRPr lang="en-US" dirty="0">
              <a:solidFill>
                <a:schemeClr val="bg2"/>
              </a:solidFill>
            </a:endParaRP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21866219-3A07-4F4A-9404-66CA75E76A8B}"/>
              </a:ext>
            </a:extLst>
          </p:cNvPr>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Tree>
    <p:extLst>
      <p:ext uri="{BB962C8B-B14F-4D97-AF65-F5344CB8AC3E}">
        <p14:creationId xmlns:p14="http://schemas.microsoft.com/office/powerpoint/2010/main" val="2479482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29E7-21D1-4FC3-9ACF-076397AFFA89}"/>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470E8939-7E07-4A73-8086-E0CB2957DC18}"/>
              </a:ext>
            </a:extLst>
          </p:cNvPr>
          <p:cNvSpPr>
            <a:spLocks noGrp="1"/>
          </p:cNvSpPr>
          <p:nvPr>
            <p:ph idx="1"/>
          </p:nvPr>
        </p:nvSpPr>
        <p:spPr/>
        <p:txBody>
          <a:bodyPr/>
          <a:lstStyle/>
          <a:p>
            <a:pPr marL="514350" indent="-514350">
              <a:buFont typeface="+mj-lt"/>
              <a:buAutoNum type="arabicPeriod"/>
            </a:pPr>
            <a:r>
              <a:rPr lang="en-US"/>
              <a:t>Thời gian thực thi và Hiệu suất</a:t>
            </a:r>
          </a:p>
          <a:p>
            <a:pPr marL="514350" indent="-514350">
              <a:buFont typeface="+mj-lt"/>
              <a:buAutoNum type="arabicPeriod"/>
            </a:pPr>
            <a:r>
              <a:rPr lang="en-US"/>
              <a:t>Clock</a:t>
            </a:r>
          </a:p>
          <a:p>
            <a:pPr marL="514350" indent="-514350">
              <a:buFont typeface="+mj-lt"/>
              <a:buAutoNum type="arabicPeriod"/>
            </a:pPr>
            <a:r>
              <a:rPr lang="vi-VN"/>
              <a:t>CPI</a:t>
            </a:r>
          </a:p>
          <a:p>
            <a:pPr marL="514350" indent="-514350">
              <a:buFont typeface="+mj-lt"/>
              <a:buAutoNum type="arabicPeriod"/>
            </a:pPr>
            <a:r>
              <a:rPr lang="vi-VN"/>
              <a:t>Các yếu tố ảnh hưởng tới hiệu suất</a:t>
            </a:r>
          </a:p>
          <a:p>
            <a:pPr marL="514350" indent="-514350">
              <a:buFont typeface="+mj-lt"/>
              <a:buAutoNum type="arabicPeriod"/>
            </a:pPr>
            <a:r>
              <a:rPr lang="vi-VN"/>
              <a:t>Các kỹ thuật nâng cao hiệu suất</a:t>
            </a:r>
          </a:p>
          <a:p>
            <a:pPr marL="514350" indent="-514350">
              <a:buFont typeface="+mj-lt"/>
              <a:buAutoNum type="arabicPeriod"/>
            </a:pPr>
            <a:r>
              <a:rPr lang="vi-VN"/>
              <a:t>Câu hỏi và Bài tập</a:t>
            </a:r>
            <a:endParaRPr lang="en-US"/>
          </a:p>
          <a:p>
            <a:pPr marL="514350" indent="-514350">
              <a:buFont typeface="+mj-lt"/>
              <a:buAutoNum type="arabicPeriod"/>
            </a:pPr>
            <a:endParaRPr lang="en-US"/>
          </a:p>
        </p:txBody>
      </p:sp>
      <p:sp>
        <p:nvSpPr>
          <p:cNvPr id="4" name="Slide Number Placeholder 3">
            <a:extLst>
              <a:ext uri="{FF2B5EF4-FFF2-40B4-BE49-F238E27FC236}">
                <a16:creationId xmlns:a16="http://schemas.microsoft.com/office/drawing/2014/main" id="{21866219-3A07-4F4A-9404-66CA75E76A8B}"/>
              </a:ext>
            </a:extLst>
          </p:cNvPr>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Tree>
    <p:extLst>
      <p:ext uri="{BB962C8B-B14F-4D97-AF65-F5344CB8AC3E}">
        <p14:creationId xmlns:p14="http://schemas.microsoft.com/office/powerpoint/2010/main" val="488069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AFA6A-9833-4521-90B7-E6CF65234819}"/>
              </a:ext>
            </a:extLst>
          </p:cNvPr>
          <p:cNvSpPr>
            <a:spLocks noGrp="1"/>
          </p:cNvSpPr>
          <p:nvPr>
            <p:ph type="title"/>
          </p:nvPr>
        </p:nvSpPr>
        <p:spPr/>
        <p:txBody>
          <a:bodyPr/>
          <a:lstStyle/>
          <a:p>
            <a:r>
              <a:rPr lang="vi-VN"/>
              <a:t>5. Các kỹ thuật nâng cao hiệu suất</a:t>
            </a:r>
            <a:endParaRPr lang="en-US"/>
          </a:p>
        </p:txBody>
      </p:sp>
      <p:sp>
        <p:nvSpPr>
          <p:cNvPr id="3" name="Content Placeholder 2">
            <a:extLst>
              <a:ext uri="{FF2B5EF4-FFF2-40B4-BE49-F238E27FC236}">
                <a16:creationId xmlns:a16="http://schemas.microsoft.com/office/drawing/2014/main" id="{78448773-C354-401E-AE12-37EA0D768073}"/>
              </a:ext>
            </a:extLst>
          </p:cNvPr>
          <p:cNvSpPr>
            <a:spLocks noGrp="1"/>
          </p:cNvSpPr>
          <p:nvPr>
            <p:ph idx="1"/>
          </p:nvPr>
        </p:nvSpPr>
        <p:spPr>
          <a:xfrm>
            <a:off x="304800" y="1690690"/>
            <a:ext cx="11582400" cy="4665661"/>
          </a:xfrm>
        </p:spPr>
        <p:txBody>
          <a:bodyPr>
            <a:normAutofit lnSpcReduction="10000"/>
          </a:bodyPr>
          <a:lstStyle/>
          <a:p>
            <a:r>
              <a:rPr lang="vi-VN" dirty="0"/>
              <a:t>Giảm thời gian thực thi</a:t>
            </a:r>
          </a:p>
          <a:p>
            <a:pPr lvl="1"/>
            <a:r>
              <a:rPr lang="en-US" dirty="0" err="1"/>
              <a:t>Tăng</a:t>
            </a:r>
            <a:r>
              <a:rPr lang="en-US" dirty="0"/>
              <a:t> </a:t>
            </a:r>
            <a:r>
              <a:rPr lang="en-US" dirty="0" err="1"/>
              <a:t>tần</a:t>
            </a:r>
            <a:r>
              <a:rPr lang="en-US" dirty="0"/>
              <a:t> </a:t>
            </a:r>
            <a:r>
              <a:rPr lang="en-US" dirty="0" err="1"/>
              <a:t>số</a:t>
            </a:r>
            <a:r>
              <a:rPr lang="en-US" dirty="0"/>
              <a:t> clock (</a:t>
            </a:r>
            <a:r>
              <a:rPr lang="en-US" dirty="0" err="1"/>
              <a:t>Bị</a:t>
            </a:r>
            <a:r>
              <a:rPr lang="en-US" dirty="0"/>
              <a:t> </a:t>
            </a:r>
            <a:r>
              <a:rPr lang="en-US" dirty="0" err="1"/>
              <a:t>giới</a:t>
            </a:r>
            <a:r>
              <a:rPr lang="en-US" dirty="0"/>
              <a:t> </a:t>
            </a:r>
            <a:r>
              <a:rPr lang="en-US" dirty="0" err="1"/>
              <a:t>hạn</a:t>
            </a:r>
            <a:r>
              <a:rPr lang="en-US" dirty="0"/>
              <a:t> </a:t>
            </a:r>
            <a:r>
              <a:rPr lang="en-US" dirty="0" err="1"/>
              <a:t>bởi</a:t>
            </a:r>
            <a:r>
              <a:rPr lang="en-US" dirty="0"/>
              <a:t> </a:t>
            </a:r>
            <a:r>
              <a:rPr lang="en-US" dirty="0" err="1"/>
              <a:t>phần</a:t>
            </a:r>
            <a:r>
              <a:rPr lang="en-US" dirty="0"/>
              <a:t> </a:t>
            </a:r>
            <a:r>
              <a:rPr lang="en-US" dirty="0" err="1"/>
              <a:t>cứng</a:t>
            </a:r>
            <a:r>
              <a:rPr lang="en-US" dirty="0"/>
              <a:t>)</a:t>
            </a:r>
          </a:p>
          <a:p>
            <a:pPr lvl="1" algn="just"/>
            <a:r>
              <a:rPr lang="vi-VN" dirty="0"/>
              <a:t>Pipeline</a:t>
            </a:r>
            <a:r>
              <a:rPr lang="en-US" dirty="0"/>
              <a:t>: </a:t>
            </a:r>
            <a:r>
              <a:rPr lang="en-US" dirty="0" err="1"/>
              <a:t>Thực</a:t>
            </a:r>
            <a:r>
              <a:rPr lang="en-US" dirty="0"/>
              <a:t> </a:t>
            </a:r>
            <a:r>
              <a:rPr lang="en-US" dirty="0" err="1"/>
              <a:t>thi</a:t>
            </a:r>
            <a:r>
              <a:rPr lang="en-US" dirty="0"/>
              <a:t> </a:t>
            </a:r>
            <a:r>
              <a:rPr lang="en-US" dirty="0" err="1"/>
              <a:t>đồng</a:t>
            </a:r>
            <a:r>
              <a:rPr lang="en-US" dirty="0"/>
              <a:t> </a:t>
            </a:r>
            <a:r>
              <a:rPr lang="en-US" dirty="0" err="1"/>
              <a:t>thời</a:t>
            </a:r>
            <a:r>
              <a:rPr lang="en-US" dirty="0"/>
              <a:t> </a:t>
            </a:r>
            <a:r>
              <a:rPr lang="en-US" b="1" dirty="0" err="1"/>
              <a:t>nhiều</a:t>
            </a:r>
            <a:r>
              <a:rPr lang="en-US" b="1" dirty="0"/>
              <a:t> </a:t>
            </a:r>
            <a:r>
              <a:rPr lang="en-US" b="1" dirty="0" err="1"/>
              <a:t>lệnh</a:t>
            </a:r>
            <a:r>
              <a:rPr lang="en-US" b="1" dirty="0"/>
              <a:t> </a:t>
            </a:r>
            <a:r>
              <a:rPr lang="en-US" dirty="0" err="1"/>
              <a:t>bằng</a:t>
            </a:r>
            <a:r>
              <a:rPr lang="en-US" dirty="0"/>
              <a:t> </a:t>
            </a:r>
            <a:r>
              <a:rPr lang="en-US" dirty="0" err="1"/>
              <a:t>cách</a:t>
            </a:r>
            <a:r>
              <a:rPr lang="en-US" dirty="0"/>
              <a:t> chia chu </a:t>
            </a:r>
            <a:r>
              <a:rPr lang="en-US" dirty="0" err="1"/>
              <a:t>kỳ</a:t>
            </a:r>
            <a:r>
              <a:rPr lang="en-US" dirty="0"/>
              <a:t> </a:t>
            </a:r>
            <a:r>
              <a:rPr lang="en-US" dirty="0" err="1"/>
              <a:t>thực</a:t>
            </a:r>
            <a:r>
              <a:rPr lang="en-US" dirty="0"/>
              <a:t> </a:t>
            </a:r>
            <a:r>
              <a:rPr lang="en-US" dirty="0" err="1"/>
              <a:t>thi</a:t>
            </a:r>
            <a:r>
              <a:rPr lang="en-US" dirty="0"/>
              <a:t> </a:t>
            </a:r>
            <a:r>
              <a:rPr lang="en-US" dirty="0" err="1"/>
              <a:t>lệnh</a:t>
            </a:r>
            <a:r>
              <a:rPr lang="en-US" dirty="0"/>
              <a:t> </a:t>
            </a:r>
            <a:r>
              <a:rPr lang="en-US" dirty="0" err="1"/>
              <a:t>thành</a:t>
            </a:r>
            <a:r>
              <a:rPr lang="en-US" dirty="0"/>
              <a:t> </a:t>
            </a:r>
            <a:r>
              <a:rPr lang="en-US" dirty="0" err="1"/>
              <a:t>các</a:t>
            </a:r>
            <a:r>
              <a:rPr lang="en-US" dirty="0"/>
              <a:t> stage. </a:t>
            </a:r>
            <a:r>
              <a:rPr lang="en-US" dirty="0" err="1"/>
              <a:t>Tại</a:t>
            </a:r>
            <a:r>
              <a:rPr lang="en-US" dirty="0"/>
              <a:t> </a:t>
            </a:r>
            <a:r>
              <a:rPr lang="en-US" dirty="0" err="1"/>
              <a:t>một</a:t>
            </a:r>
            <a:r>
              <a:rPr lang="en-US" dirty="0"/>
              <a:t> </a:t>
            </a:r>
            <a:r>
              <a:rPr lang="en-US" dirty="0" err="1"/>
              <a:t>thời</a:t>
            </a:r>
            <a:r>
              <a:rPr lang="en-US" dirty="0"/>
              <a:t> </a:t>
            </a:r>
            <a:r>
              <a:rPr lang="en-US" dirty="0" err="1"/>
              <a:t>điểm</a:t>
            </a:r>
            <a:r>
              <a:rPr lang="en-US" dirty="0"/>
              <a:t>, </a:t>
            </a:r>
            <a:r>
              <a:rPr lang="en-US" dirty="0" err="1"/>
              <a:t>một</a:t>
            </a:r>
            <a:r>
              <a:rPr lang="en-US" dirty="0"/>
              <a:t> </a:t>
            </a:r>
            <a:r>
              <a:rPr lang="en-US" dirty="0" err="1"/>
              <a:t>lệnh</a:t>
            </a:r>
            <a:r>
              <a:rPr lang="en-US" dirty="0"/>
              <a:t> </a:t>
            </a:r>
            <a:r>
              <a:rPr lang="en-US" dirty="0" err="1"/>
              <a:t>chỉ</a:t>
            </a:r>
            <a:r>
              <a:rPr lang="en-US" dirty="0"/>
              <a:t> </a:t>
            </a:r>
            <a:r>
              <a:rPr lang="en-US" dirty="0" err="1"/>
              <a:t>được</a:t>
            </a:r>
            <a:r>
              <a:rPr lang="en-US" dirty="0"/>
              <a:t> </a:t>
            </a:r>
            <a:r>
              <a:rPr lang="en-US" dirty="0" err="1"/>
              <a:t>thực</a:t>
            </a:r>
            <a:r>
              <a:rPr lang="en-US" dirty="0"/>
              <a:t> </a:t>
            </a:r>
            <a:r>
              <a:rPr lang="en-US" dirty="0" err="1"/>
              <a:t>thi</a:t>
            </a:r>
            <a:r>
              <a:rPr lang="en-US" dirty="0"/>
              <a:t> </a:t>
            </a:r>
            <a:r>
              <a:rPr lang="en-US" dirty="0" err="1"/>
              <a:t>một</a:t>
            </a:r>
            <a:r>
              <a:rPr lang="en-US" dirty="0"/>
              <a:t> stage</a:t>
            </a:r>
          </a:p>
          <a:p>
            <a:pPr lvl="1"/>
            <a:r>
              <a:rPr lang="en-US" dirty="0" err="1"/>
              <a:t>Tiên</a:t>
            </a:r>
            <a:r>
              <a:rPr lang="en-US" dirty="0"/>
              <a:t> </a:t>
            </a:r>
            <a:r>
              <a:rPr lang="en-US" dirty="0" err="1"/>
              <a:t>đoán</a:t>
            </a:r>
            <a:r>
              <a:rPr lang="en-US" dirty="0"/>
              <a:t>: </a:t>
            </a:r>
            <a:r>
              <a:rPr lang="en-US" dirty="0" err="1"/>
              <a:t>Dự</a:t>
            </a:r>
            <a:r>
              <a:rPr lang="en-US" dirty="0"/>
              <a:t> </a:t>
            </a:r>
            <a:r>
              <a:rPr lang="en-US" dirty="0" err="1"/>
              <a:t>đoán</a:t>
            </a:r>
            <a:r>
              <a:rPr lang="en-US" dirty="0"/>
              <a:t> </a:t>
            </a:r>
            <a:r>
              <a:rPr lang="en-US" dirty="0" err="1"/>
              <a:t>việc</a:t>
            </a:r>
            <a:r>
              <a:rPr lang="en-US" dirty="0"/>
              <a:t> </a:t>
            </a:r>
            <a:r>
              <a:rPr lang="en-US" dirty="0" err="1"/>
              <a:t>nhảy</a:t>
            </a:r>
            <a:r>
              <a:rPr lang="en-US" dirty="0"/>
              <a:t> (</a:t>
            </a:r>
            <a:r>
              <a:rPr lang="en-US" dirty="0" err="1"/>
              <a:t>các</a:t>
            </a:r>
            <a:r>
              <a:rPr lang="en-US" dirty="0"/>
              <a:t> </a:t>
            </a:r>
            <a:r>
              <a:rPr lang="en-US" dirty="0" err="1"/>
              <a:t>lệnh</a:t>
            </a:r>
            <a:r>
              <a:rPr lang="en-US" dirty="0"/>
              <a:t> </a:t>
            </a:r>
            <a:r>
              <a:rPr lang="en-US" dirty="0" err="1"/>
              <a:t>nhảy</a:t>
            </a:r>
            <a:r>
              <a:rPr lang="en-US" dirty="0"/>
              <a:t>) </a:t>
            </a:r>
            <a:r>
              <a:rPr lang="en-US" dirty="0" err="1"/>
              <a:t>có</a:t>
            </a:r>
            <a:r>
              <a:rPr lang="en-US" dirty="0"/>
              <a:t> </a:t>
            </a:r>
            <a:r>
              <a:rPr lang="en-US" dirty="0" err="1"/>
              <a:t>xảy</a:t>
            </a:r>
            <a:r>
              <a:rPr lang="en-US" dirty="0"/>
              <a:t> ra hay </a:t>
            </a:r>
            <a:r>
              <a:rPr lang="en-US" dirty="0" err="1"/>
              <a:t>không</a:t>
            </a:r>
            <a:endParaRPr lang="en-US" dirty="0"/>
          </a:p>
          <a:p>
            <a:pPr lvl="1"/>
            <a:r>
              <a:rPr lang="vi-VN" dirty="0"/>
              <a:t>Multicore</a:t>
            </a:r>
            <a:r>
              <a:rPr lang="en-US" dirty="0"/>
              <a:t>: </a:t>
            </a:r>
            <a:r>
              <a:rPr lang="en-US" dirty="0" err="1"/>
              <a:t>Thực</a:t>
            </a:r>
            <a:r>
              <a:rPr lang="en-US" dirty="0"/>
              <a:t> </a:t>
            </a:r>
            <a:r>
              <a:rPr lang="en-US" dirty="0" err="1"/>
              <a:t>thi</a:t>
            </a:r>
            <a:r>
              <a:rPr lang="en-US" dirty="0"/>
              <a:t> </a:t>
            </a:r>
            <a:r>
              <a:rPr lang="en-US" dirty="0" err="1"/>
              <a:t>đồng</a:t>
            </a:r>
            <a:r>
              <a:rPr lang="en-US" dirty="0"/>
              <a:t> </a:t>
            </a:r>
            <a:r>
              <a:rPr lang="en-US" dirty="0" err="1"/>
              <a:t>thời</a:t>
            </a:r>
            <a:r>
              <a:rPr lang="en-US" dirty="0"/>
              <a:t> </a:t>
            </a:r>
            <a:r>
              <a:rPr lang="en-US" b="1" dirty="0" err="1"/>
              <a:t>nhiều</a:t>
            </a:r>
            <a:r>
              <a:rPr lang="en-US" b="1" dirty="0"/>
              <a:t> </a:t>
            </a:r>
            <a:r>
              <a:rPr lang="en-US" b="1" dirty="0" err="1"/>
              <a:t>chương</a:t>
            </a:r>
            <a:r>
              <a:rPr lang="en-US" b="1" dirty="0"/>
              <a:t> </a:t>
            </a:r>
            <a:r>
              <a:rPr lang="en-US" b="1" dirty="0" err="1"/>
              <a:t>trình</a:t>
            </a:r>
            <a:r>
              <a:rPr lang="en-US" b="1" dirty="0"/>
              <a:t> </a:t>
            </a:r>
            <a:r>
              <a:rPr lang="en-US" dirty="0" err="1"/>
              <a:t>bằng</a:t>
            </a:r>
            <a:r>
              <a:rPr lang="en-US" dirty="0"/>
              <a:t> </a:t>
            </a:r>
            <a:r>
              <a:rPr lang="en-US" dirty="0" err="1"/>
              <a:t>cách</a:t>
            </a:r>
            <a:r>
              <a:rPr lang="en-US" dirty="0"/>
              <a:t> </a:t>
            </a:r>
            <a:r>
              <a:rPr lang="en-US" dirty="0" err="1"/>
              <a:t>tăng</a:t>
            </a:r>
            <a:r>
              <a:rPr lang="en-US" dirty="0"/>
              <a:t> </a:t>
            </a:r>
            <a:r>
              <a:rPr lang="en-US" dirty="0" err="1"/>
              <a:t>số</a:t>
            </a:r>
            <a:r>
              <a:rPr lang="en-US" dirty="0"/>
              <a:t> </a:t>
            </a:r>
            <a:r>
              <a:rPr lang="en-US" dirty="0" err="1"/>
              <a:t>lượng</a:t>
            </a:r>
            <a:r>
              <a:rPr lang="en-US" dirty="0"/>
              <a:t> </a:t>
            </a:r>
            <a:r>
              <a:rPr lang="en-US" dirty="0" err="1"/>
              <a:t>bộ</a:t>
            </a:r>
            <a:r>
              <a:rPr lang="en-US" dirty="0"/>
              <a:t> </a:t>
            </a:r>
            <a:r>
              <a:rPr lang="en-US" dirty="0" err="1"/>
              <a:t>xử</a:t>
            </a:r>
            <a:r>
              <a:rPr lang="en-US" dirty="0"/>
              <a:t> </a:t>
            </a:r>
            <a:r>
              <a:rPr lang="en-US" dirty="0" err="1"/>
              <a:t>lý</a:t>
            </a:r>
            <a:endParaRPr lang="en-US" dirty="0"/>
          </a:p>
          <a:p>
            <a:pPr lvl="1"/>
            <a:r>
              <a:rPr lang="vi-VN" dirty="0"/>
              <a:t>Multithread</a:t>
            </a:r>
            <a:r>
              <a:rPr lang="en-US" dirty="0"/>
              <a:t>: </a:t>
            </a:r>
            <a:r>
              <a:rPr lang="en-US" dirty="0" err="1"/>
              <a:t>Thực</a:t>
            </a:r>
            <a:r>
              <a:rPr lang="en-US" dirty="0"/>
              <a:t> </a:t>
            </a:r>
            <a:r>
              <a:rPr lang="en-US" dirty="0" err="1"/>
              <a:t>thi</a:t>
            </a:r>
            <a:r>
              <a:rPr lang="en-US" dirty="0"/>
              <a:t> </a:t>
            </a:r>
            <a:r>
              <a:rPr lang="en-US" dirty="0" err="1"/>
              <a:t>đồng</a:t>
            </a:r>
            <a:r>
              <a:rPr lang="en-US" dirty="0"/>
              <a:t> </a:t>
            </a:r>
            <a:r>
              <a:rPr lang="en-US" dirty="0" err="1"/>
              <a:t>thời</a:t>
            </a:r>
            <a:r>
              <a:rPr lang="en-US" dirty="0"/>
              <a:t> </a:t>
            </a:r>
            <a:r>
              <a:rPr lang="en-US" b="1" dirty="0" err="1"/>
              <a:t>nhiều</a:t>
            </a:r>
            <a:r>
              <a:rPr lang="en-US" b="1" dirty="0"/>
              <a:t> </a:t>
            </a:r>
            <a:r>
              <a:rPr lang="en-US" b="1" dirty="0" err="1"/>
              <a:t>tác</a:t>
            </a:r>
            <a:r>
              <a:rPr lang="en-US" b="1" dirty="0"/>
              <a:t> </a:t>
            </a:r>
            <a:r>
              <a:rPr lang="en-US" b="1" dirty="0" err="1"/>
              <a:t>vụ</a:t>
            </a:r>
            <a:r>
              <a:rPr lang="en-US" b="1" dirty="0"/>
              <a:t> </a:t>
            </a:r>
            <a:r>
              <a:rPr lang="en-US" dirty="0" err="1"/>
              <a:t>bằng</a:t>
            </a:r>
            <a:r>
              <a:rPr lang="en-US" dirty="0"/>
              <a:t> </a:t>
            </a:r>
            <a:r>
              <a:rPr lang="en-US" dirty="0" err="1"/>
              <a:t>cách</a:t>
            </a:r>
            <a:r>
              <a:rPr lang="en-US" dirty="0"/>
              <a:t> </a:t>
            </a:r>
            <a:r>
              <a:rPr lang="en-US" dirty="0" err="1"/>
              <a:t>tăng</a:t>
            </a:r>
            <a:r>
              <a:rPr lang="en-US" dirty="0"/>
              <a:t> </a:t>
            </a:r>
            <a:r>
              <a:rPr lang="en-US" dirty="0" err="1"/>
              <a:t>số</a:t>
            </a:r>
            <a:r>
              <a:rPr lang="en-US" dirty="0"/>
              <a:t> </a:t>
            </a:r>
            <a:r>
              <a:rPr lang="en-US" dirty="0" err="1"/>
              <a:t>lượng</a:t>
            </a:r>
            <a:r>
              <a:rPr lang="en-US" dirty="0"/>
              <a:t> </a:t>
            </a:r>
            <a:r>
              <a:rPr lang="en-US" dirty="0" err="1"/>
              <a:t>đơn</a:t>
            </a:r>
            <a:r>
              <a:rPr lang="en-US" dirty="0"/>
              <a:t> </a:t>
            </a:r>
            <a:r>
              <a:rPr lang="en-US" dirty="0" err="1"/>
              <a:t>vị</a:t>
            </a:r>
            <a:r>
              <a:rPr lang="en-US" dirty="0"/>
              <a:t> </a:t>
            </a:r>
            <a:r>
              <a:rPr lang="en-US" dirty="0" err="1"/>
              <a:t>xử</a:t>
            </a:r>
            <a:r>
              <a:rPr lang="en-US" dirty="0"/>
              <a:t> </a:t>
            </a:r>
            <a:r>
              <a:rPr lang="en-US" dirty="0" err="1"/>
              <a:t>lý</a:t>
            </a:r>
            <a:endParaRPr lang="en-US" dirty="0"/>
          </a:p>
          <a:p>
            <a:pPr lvl="1"/>
            <a:r>
              <a:rPr lang="en-US" dirty="0" err="1"/>
              <a:t>Phân</a:t>
            </a:r>
            <a:r>
              <a:rPr lang="en-US" dirty="0"/>
              <a:t> </a:t>
            </a:r>
            <a:r>
              <a:rPr lang="en-US" dirty="0" err="1"/>
              <a:t>cấp</a:t>
            </a:r>
            <a:r>
              <a:rPr lang="en-US" dirty="0"/>
              <a:t> </a:t>
            </a:r>
            <a:r>
              <a:rPr lang="en-US" dirty="0" err="1"/>
              <a:t>bộ</a:t>
            </a:r>
            <a:r>
              <a:rPr lang="en-US" dirty="0"/>
              <a:t> </a:t>
            </a:r>
            <a:r>
              <a:rPr lang="en-US" dirty="0" err="1"/>
              <a:t>nhớ</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bộ</a:t>
            </a:r>
            <a:r>
              <a:rPr lang="en-US" dirty="0"/>
              <a:t> </a:t>
            </a:r>
            <a:r>
              <a:rPr lang="en-US" dirty="0" err="1"/>
              <a:t>nhớ</a:t>
            </a:r>
            <a:r>
              <a:rPr lang="en-US" dirty="0"/>
              <a:t> </a:t>
            </a:r>
            <a:r>
              <a:rPr lang="en-US" dirty="0" err="1"/>
              <a:t>nhanh</a:t>
            </a:r>
            <a:r>
              <a:rPr lang="en-US" dirty="0"/>
              <a:t> </a:t>
            </a:r>
            <a:r>
              <a:rPr lang="en-US" dirty="0" err="1"/>
              <a:t>cho</a:t>
            </a:r>
            <a:r>
              <a:rPr lang="en-US" dirty="0"/>
              <a:t> </a:t>
            </a:r>
            <a:r>
              <a:rPr lang="en-US" dirty="0" err="1"/>
              <a:t>việc</a:t>
            </a:r>
            <a:r>
              <a:rPr lang="en-US" dirty="0"/>
              <a:t> </a:t>
            </a:r>
            <a:r>
              <a:rPr lang="en-US" dirty="0" err="1"/>
              <a:t>thao</a:t>
            </a:r>
            <a:r>
              <a:rPr lang="en-US" dirty="0"/>
              <a:t> </a:t>
            </a:r>
            <a:r>
              <a:rPr lang="en-US" dirty="0" err="1"/>
              <a:t>tác</a:t>
            </a:r>
            <a:r>
              <a:rPr lang="en-US" dirty="0"/>
              <a:t> </a:t>
            </a:r>
            <a:r>
              <a:rPr lang="en-US" dirty="0" err="1"/>
              <a:t>với</a:t>
            </a:r>
            <a:r>
              <a:rPr lang="en-US" dirty="0"/>
              <a:t> </a:t>
            </a:r>
            <a:r>
              <a:rPr lang="en-US" dirty="0" err="1"/>
              <a:t>dữ</a:t>
            </a:r>
            <a:r>
              <a:rPr lang="en-US" dirty="0"/>
              <a:t> </a:t>
            </a:r>
            <a:r>
              <a:rPr lang="en-US" dirty="0" err="1"/>
              <a:t>liệu</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bộ</a:t>
            </a:r>
            <a:r>
              <a:rPr lang="en-US" dirty="0"/>
              <a:t> </a:t>
            </a:r>
            <a:r>
              <a:rPr lang="en-US" dirty="0" err="1"/>
              <a:t>nhớ</a:t>
            </a:r>
            <a:r>
              <a:rPr lang="en-US" dirty="0"/>
              <a:t> </a:t>
            </a:r>
            <a:r>
              <a:rPr lang="en-US" dirty="0" err="1"/>
              <a:t>chậm</a:t>
            </a:r>
            <a:r>
              <a:rPr lang="en-US" dirty="0"/>
              <a:t> </a:t>
            </a:r>
            <a:r>
              <a:rPr lang="en-US" dirty="0" err="1"/>
              <a:t>cho</a:t>
            </a:r>
            <a:r>
              <a:rPr lang="en-US" dirty="0"/>
              <a:t> </a:t>
            </a:r>
            <a:r>
              <a:rPr lang="en-US" dirty="0" err="1"/>
              <a:t>việc</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endParaRPr lang="vi-VN" dirty="0"/>
          </a:p>
        </p:txBody>
      </p:sp>
      <p:sp>
        <p:nvSpPr>
          <p:cNvPr id="4" name="Slide Number Placeholder 3">
            <a:extLst>
              <a:ext uri="{FF2B5EF4-FFF2-40B4-BE49-F238E27FC236}">
                <a16:creationId xmlns:a16="http://schemas.microsoft.com/office/drawing/2014/main" id="{86F70347-F3C6-4EEA-A907-E9F48D6D74B5}"/>
              </a:ext>
            </a:extLst>
          </p:cNvPr>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Tree>
    <p:extLst>
      <p:ext uri="{BB962C8B-B14F-4D97-AF65-F5344CB8AC3E}">
        <p14:creationId xmlns:p14="http://schemas.microsoft.com/office/powerpoint/2010/main" val="191349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29E7-21D1-4FC3-9ACF-076397AFFA89}"/>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470E8939-7E07-4A73-8086-E0CB2957DC18}"/>
              </a:ext>
            </a:extLst>
          </p:cNvPr>
          <p:cNvSpPr>
            <a:spLocks noGrp="1"/>
          </p:cNvSpPr>
          <p:nvPr>
            <p:ph idx="1"/>
          </p:nvPr>
        </p:nvSpPr>
        <p:spPr/>
        <p:txBody>
          <a:bodyPr/>
          <a:lstStyle/>
          <a:p>
            <a:pPr marL="514350" indent="-514350">
              <a:buFont typeface="+mj-lt"/>
              <a:buAutoNum type="arabicPeriod"/>
            </a:pPr>
            <a:r>
              <a:rPr lang="en-US" dirty="0" err="1">
                <a:solidFill>
                  <a:schemeClr val="bg2"/>
                </a:solidFill>
              </a:rPr>
              <a:t>Thời</a:t>
            </a:r>
            <a:r>
              <a:rPr lang="en-US" dirty="0">
                <a:solidFill>
                  <a:schemeClr val="bg2"/>
                </a:solidFill>
              </a:rPr>
              <a:t> </a:t>
            </a:r>
            <a:r>
              <a:rPr lang="en-US" dirty="0" err="1">
                <a:solidFill>
                  <a:schemeClr val="bg2"/>
                </a:solidFill>
              </a:rPr>
              <a:t>gian</a:t>
            </a:r>
            <a:r>
              <a:rPr lang="en-US" dirty="0">
                <a:solidFill>
                  <a:schemeClr val="bg2"/>
                </a:solidFill>
              </a:rPr>
              <a:t> </a:t>
            </a:r>
            <a:r>
              <a:rPr lang="en-US" dirty="0" err="1">
                <a:solidFill>
                  <a:schemeClr val="bg2"/>
                </a:solidFill>
              </a:rPr>
              <a:t>thực</a:t>
            </a:r>
            <a:r>
              <a:rPr lang="en-US" dirty="0">
                <a:solidFill>
                  <a:schemeClr val="bg2"/>
                </a:solidFill>
              </a:rPr>
              <a:t> </a:t>
            </a:r>
            <a:r>
              <a:rPr lang="en-US" dirty="0" err="1">
                <a:solidFill>
                  <a:schemeClr val="bg2"/>
                </a:solidFill>
              </a:rPr>
              <a:t>thi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Hiệu</a:t>
            </a:r>
            <a:r>
              <a:rPr lang="en-US" dirty="0">
                <a:solidFill>
                  <a:schemeClr val="bg2"/>
                </a:solidFill>
              </a:rPr>
              <a:t> </a:t>
            </a:r>
            <a:r>
              <a:rPr lang="en-US" dirty="0" err="1">
                <a:solidFill>
                  <a:schemeClr val="bg2"/>
                </a:solidFill>
              </a:rPr>
              <a:t>suất</a:t>
            </a:r>
            <a:endParaRPr lang="en-US" dirty="0">
              <a:solidFill>
                <a:schemeClr val="bg2"/>
              </a:solidFill>
            </a:endParaRPr>
          </a:p>
          <a:p>
            <a:pPr marL="514350" indent="-514350">
              <a:buFont typeface="+mj-lt"/>
              <a:buAutoNum type="arabicPeriod"/>
            </a:pPr>
            <a:r>
              <a:rPr lang="en-US" dirty="0">
                <a:solidFill>
                  <a:schemeClr val="bg2"/>
                </a:solidFill>
              </a:rPr>
              <a:t>Clock</a:t>
            </a:r>
          </a:p>
          <a:p>
            <a:pPr marL="514350" indent="-514350">
              <a:buFont typeface="+mj-lt"/>
              <a:buAutoNum type="arabicPeriod"/>
            </a:pPr>
            <a:r>
              <a:rPr lang="vi-VN" dirty="0">
                <a:solidFill>
                  <a:schemeClr val="bg2"/>
                </a:solidFill>
              </a:rPr>
              <a:t>CPI</a:t>
            </a:r>
          </a:p>
          <a:p>
            <a:pPr marL="514350" indent="-514350">
              <a:buFont typeface="+mj-lt"/>
              <a:buAutoNum type="arabicPeriod"/>
            </a:pPr>
            <a:r>
              <a:rPr lang="vi-VN" dirty="0">
                <a:solidFill>
                  <a:schemeClr val="bg2"/>
                </a:solidFill>
              </a:rPr>
              <a:t>Các yếu tố ảnh hưởng tới hiệu suất</a:t>
            </a:r>
          </a:p>
          <a:p>
            <a:pPr marL="514350" indent="-514350">
              <a:buFont typeface="+mj-lt"/>
              <a:buAutoNum type="arabicPeriod"/>
            </a:pPr>
            <a:r>
              <a:rPr lang="vi-VN" dirty="0">
                <a:solidFill>
                  <a:schemeClr val="bg2"/>
                </a:solidFill>
              </a:rPr>
              <a:t>Các kỹ thuật nâng cao hiệu suất</a:t>
            </a:r>
          </a:p>
          <a:p>
            <a:pPr marL="514350" indent="-514350">
              <a:buFont typeface="+mj-lt"/>
              <a:buAutoNum type="arabicPeriod"/>
            </a:pPr>
            <a:r>
              <a:rPr lang="vi-VN" dirty="0"/>
              <a:t>Câu hỏi và Bài tập</a:t>
            </a:r>
            <a:endParaRPr lang="en-US" dirty="0"/>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21866219-3A07-4F4A-9404-66CA75E76A8B}"/>
              </a:ext>
            </a:extLst>
          </p:cNvPr>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Tree>
    <p:extLst>
      <p:ext uri="{BB962C8B-B14F-4D97-AF65-F5344CB8AC3E}">
        <p14:creationId xmlns:p14="http://schemas.microsoft.com/office/powerpoint/2010/main" val="4288734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1DC5B-BCA1-487E-BD10-0675F9649FC1}"/>
              </a:ext>
            </a:extLst>
          </p:cNvPr>
          <p:cNvSpPr>
            <a:spLocks noGrp="1"/>
          </p:cNvSpPr>
          <p:nvPr>
            <p:ph type="title"/>
          </p:nvPr>
        </p:nvSpPr>
        <p:spPr/>
        <p:txBody>
          <a:bodyPr/>
          <a:lstStyle/>
          <a:p>
            <a:r>
              <a:rPr lang="en-US" dirty="0"/>
              <a:t>6. </a:t>
            </a:r>
            <a:r>
              <a:rPr lang="en-US" dirty="0" err="1"/>
              <a:t>Câu</a:t>
            </a:r>
            <a:r>
              <a:rPr lang="en-US" dirty="0"/>
              <a:t> </a:t>
            </a:r>
            <a:r>
              <a:rPr lang="en-US" dirty="0" err="1"/>
              <a:t>hỏi</a:t>
            </a:r>
            <a:r>
              <a:rPr lang="en-US" dirty="0"/>
              <a:t> </a:t>
            </a:r>
            <a:r>
              <a:rPr lang="en-US" dirty="0" err="1"/>
              <a:t>và</a:t>
            </a:r>
            <a:r>
              <a:rPr lang="en-US" dirty="0"/>
              <a:t> </a:t>
            </a:r>
            <a:r>
              <a:rPr lang="en-US" dirty="0" err="1"/>
              <a:t>Bài</a:t>
            </a:r>
            <a:r>
              <a:rPr lang="en-US" dirty="0"/>
              <a:t> </a:t>
            </a:r>
            <a:r>
              <a:rPr lang="en-US" dirty="0" err="1"/>
              <a:t>tập</a:t>
            </a:r>
            <a:r>
              <a:rPr lang="en-US" dirty="0"/>
              <a:t> (1/4)</a:t>
            </a:r>
          </a:p>
        </p:txBody>
      </p:sp>
      <p:sp>
        <p:nvSpPr>
          <p:cNvPr id="3" name="Content Placeholder 2">
            <a:extLst>
              <a:ext uri="{FF2B5EF4-FFF2-40B4-BE49-F238E27FC236}">
                <a16:creationId xmlns:a16="http://schemas.microsoft.com/office/drawing/2014/main" id="{B13D54FA-CE89-4C32-9369-1AAE8C39E452}"/>
              </a:ext>
            </a:extLst>
          </p:cNvPr>
          <p:cNvSpPr>
            <a:spLocks noGrp="1"/>
          </p:cNvSpPr>
          <p:nvPr>
            <p:ph idx="1"/>
          </p:nvPr>
        </p:nvSpPr>
        <p:spPr/>
        <p:txBody>
          <a:bodyPr/>
          <a:lstStyle/>
          <a:p>
            <a:r>
              <a:rPr lang="en-US" dirty="0" err="1"/>
              <a:t>Giả</a:t>
            </a:r>
            <a:r>
              <a:rPr lang="en-US" dirty="0"/>
              <a:t> </a:t>
            </a:r>
            <a:r>
              <a:rPr lang="en-US" dirty="0" err="1"/>
              <a:t>sử</a:t>
            </a:r>
            <a:r>
              <a:rPr lang="en-US" dirty="0"/>
              <a:t> </a:t>
            </a:r>
            <a:r>
              <a:rPr lang="en-US" dirty="0" err="1"/>
              <a:t>rằng</a:t>
            </a:r>
            <a:r>
              <a:rPr lang="en-US" dirty="0"/>
              <a:t> 1 </a:t>
            </a:r>
            <a:r>
              <a:rPr lang="en-US" dirty="0" err="1"/>
              <a:t>lệnh</a:t>
            </a:r>
            <a:r>
              <a:rPr lang="en-US" dirty="0"/>
              <a:t> </a:t>
            </a:r>
            <a:r>
              <a:rPr lang="en-US" dirty="0" err="1"/>
              <a:t>toán</a:t>
            </a:r>
            <a:r>
              <a:rPr lang="en-US" dirty="0"/>
              <a:t> </a:t>
            </a:r>
            <a:r>
              <a:rPr lang="en-US" dirty="0" err="1"/>
              <a:t>học</a:t>
            </a:r>
            <a:r>
              <a:rPr lang="en-US" dirty="0"/>
              <a:t> </a:t>
            </a:r>
            <a:r>
              <a:rPr lang="en-US" dirty="0" err="1"/>
              <a:t>cần</a:t>
            </a:r>
            <a:r>
              <a:rPr lang="en-US" dirty="0"/>
              <a:t> 1 chu </a:t>
            </a:r>
            <a:r>
              <a:rPr lang="en-US" dirty="0" err="1"/>
              <a:t>kỳ</a:t>
            </a:r>
            <a:r>
              <a:rPr lang="en-US" dirty="0"/>
              <a:t>; 1 </a:t>
            </a:r>
            <a:r>
              <a:rPr lang="en-US" dirty="0" err="1"/>
              <a:t>lệnh</a:t>
            </a:r>
            <a:r>
              <a:rPr lang="en-US" dirty="0"/>
              <a:t> </a:t>
            </a:r>
            <a:r>
              <a:rPr lang="en-US" dirty="0" err="1"/>
              <a:t>nạp</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bộ</a:t>
            </a:r>
            <a:r>
              <a:rPr lang="en-US" dirty="0"/>
              <a:t> </a:t>
            </a:r>
            <a:r>
              <a:rPr lang="en-US" dirty="0" err="1"/>
              <a:t>nhớ</a:t>
            </a:r>
            <a:r>
              <a:rPr lang="en-US" dirty="0"/>
              <a:t> </a:t>
            </a:r>
            <a:r>
              <a:rPr lang="en-US" dirty="0" err="1"/>
              <a:t>hoặc</a:t>
            </a:r>
            <a:r>
              <a:rPr lang="en-US" dirty="0"/>
              <a:t> </a:t>
            </a:r>
            <a:r>
              <a:rPr lang="en-US" dirty="0" err="1"/>
              <a:t>ghi</a:t>
            </a:r>
            <a:r>
              <a:rPr lang="en-US" dirty="0"/>
              <a:t> </a:t>
            </a:r>
            <a:r>
              <a:rPr lang="en-US" dirty="0" err="1"/>
              <a:t>dữ</a:t>
            </a:r>
            <a:r>
              <a:rPr lang="en-US" dirty="0"/>
              <a:t> </a:t>
            </a:r>
            <a:r>
              <a:rPr lang="en-US" dirty="0" err="1"/>
              <a:t>liệu</a:t>
            </a:r>
            <a:r>
              <a:rPr lang="en-US" dirty="0"/>
              <a:t> </a:t>
            </a:r>
            <a:r>
              <a:rPr lang="en-US" dirty="0" err="1"/>
              <a:t>vào</a:t>
            </a:r>
            <a:r>
              <a:rPr lang="en-US" dirty="0"/>
              <a:t> </a:t>
            </a:r>
            <a:r>
              <a:rPr lang="en-US" dirty="0" err="1"/>
              <a:t>bộ</a:t>
            </a:r>
            <a:r>
              <a:rPr lang="en-US" dirty="0"/>
              <a:t> </a:t>
            </a:r>
            <a:r>
              <a:rPr lang="en-US" dirty="0" err="1"/>
              <a:t>nhớ</a:t>
            </a:r>
            <a:r>
              <a:rPr lang="en-US" dirty="0"/>
              <a:t> </a:t>
            </a:r>
            <a:r>
              <a:rPr lang="en-US" dirty="0" err="1"/>
              <a:t>cần</a:t>
            </a:r>
            <a:r>
              <a:rPr lang="en-US" dirty="0"/>
              <a:t> 5 chu </a:t>
            </a:r>
            <a:r>
              <a:rPr lang="en-US" dirty="0" err="1"/>
              <a:t>kỳ</a:t>
            </a:r>
            <a:r>
              <a:rPr lang="en-US" dirty="0"/>
              <a:t>; 1 </a:t>
            </a:r>
            <a:r>
              <a:rPr lang="en-US" dirty="0" err="1"/>
              <a:t>lệnh</a:t>
            </a:r>
            <a:r>
              <a:rPr lang="en-US" dirty="0"/>
              <a:t> </a:t>
            </a:r>
            <a:r>
              <a:rPr lang="en-US" dirty="0" err="1"/>
              <a:t>rẽ</a:t>
            </a:r>
            <a:r>
              <a:rPr lang="en-US" dirty="0"/>
              <a:t> </a:t>
            </a:r>
            <a:r>
              <a:rPr lang="en-US" dirty="0" err="1"/>
              <a:t>nhánh</a:t>
            </a:r>
            <a:r>
              <a:rPr lang="en-US" dirty="0"/>
              <a:t> </a:t>
            </a:r>
            <a:r>
              <a:rPr lang="en-US" dirty="0" err="1"/>
              <a:t>cần</a:t>
            </a:r>
            <a:r>
              <a:rPr lang="en-US" dirty="0"/>
              <a:t> 2 chu </a:t>
            </a:r>
            <a:r>
              <a:rPr lang="en-US" dirty="0" err="1"/>
              <a:t>kỳ</a:t>
            </a:r>
            <a:r>
              <a:rPr lang="en-US" dirty="0"/>
              <a:t>. </a:t>
            </a:r>
            <a:r>
              <a:rPr lang="en-US" dirty="0" err="1"/>
              <a:t>Tìm</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thi</a:t>
            </a:r>
            <a:r>
              <a:rPr lang="en-US" dirty="0"/>
              <a:t> </a:t>
            </a:r>
            <a:r>
              <a:rPr lang="en-US" dirty="0" err="1"/>
              <a:t>của</a:t>
            </a:r>
            <a:r>
              <a:rPr lang="en-US" dirty="0"/>
              <a:t> </a:t>
            </a:r>
            <a:r>
              <a:rPr lang="en-US" dirty="0" err="1"/>
              <a:t>một</a:t>
            </a:r>
            <a:r>
              <a:rPr lang="en-US" dirty="0"/>
              <a:t> </a:t>
            </a:r>
            <a:r>
              <a:rPr lang="en-US" dirty="0" err="1"/>
              <a:t>chương</a:t>
            </a:r>
            <a:r>
              <a:rPr lang="en-US" dirty="0"/>
              <a:t> </a:t>
            </a:r>
            <a:r>
              <a:rPr lang="en-US" dirty="0" err="1"/>
              <a:t>trình</a:t>
            </a:r>
            <a:r>
              <a:rPr lang="en-US" dirty="0"/>
              <a:t> </a:t>
            </a:r>
            <a:r>
              <a:rPr lang="en-US" dirty="0" err="1"/>
              <a:t>chạy</a:t>
            </a:r>
            <a:r>
              <a:rPr lang="en-US" dirty="0"/>
              <a:t> </a:t>
            </a:r>
            <a:r>
              <a:rPr lang="en-US" dirty="0" err="1"/>
              <a:t>trên</a:t>
            </a:r>
            <a:r>
              <a:rPr lang="en-US" dirty="0"/>
              <a:t> </a:t>
            </a:r>
            <a:r>
              <a:rPr lang="en-US" dirty="0" err="1"/>
              <a:t>bộ</a:t>
            </a:r>
            <a:r>
              <a:rPr lang="en-US" dirty="0"/>
              <a:t> </a:t>
            </a:r>
            <a:r>
              <a:rPr lang="en-US" dirty="0" err="1"/>
              <a:t>xử</a:t>
            </a:r>
            <a:r>
              <a:rPr lang="en-US" dirty="0"/>
              <a:t> </a:t>
            </a:r>
            <a:r>
              <a:rPr lang="en-US" dirty="0" err="1"/>
              <a:t>lý</a:t>
            </a:r>
            <a:r>
              <a:rPr lang="en-US" dirty="0"/>
              <a:t> 2 GHz? </a:t>
            </a:r>
            <a:r>
              <a:rPr lang="en-US" dirty="0" err="1"/>
              <a:t>Biết</a:t>
            </a:r>
            <a:r>
              <a:rPr lang="en-US" dirty="0"/>
              <a:t> </a:t>
            </a:r>
            <a:r>
              <a:rPr lang="en-US" dirty="0" err="1"/>
              <a:t>số</a:t>
            </a:r>
            <a:r>
              <a:rPr lang="en-US" dirty="0"/>
              <a:t> </a:t>
            </a:r>
            <a:r>
              <a:rPr lang="en-US" dirty="0" err="1"/>
              <a:t>lệnh</a:t>
            </a:r>
            <a:r>
              <a:rPr lang="en-US" dirty="0"/>
              <a:t> </a:t>
            </a:r>
            <a:r>
              <a:rPr lang="en-US" dirty="0" err="1"/>
              <a:t>từng</a:t>
            </a:r>
            <a:r>
              <a:rPr lang="en-US" dirty="0"/>
              <a:t> </a:t>
            </a:r>
            <a:r>
              <a:rPr lang="en-US" dirty="0" err="1"/>
              <a:t>loại</a:t>
            </a:r>
            <a:r>
              <a:rPr lang="en-US" dirty="0"/>
              <a:t> </a:t>
            </a:r>
            <a:r>
              <a:rPr lang="en-US" dirty="0" err="1"/>
              <a:t>là</a:t>
            </a:r>
            <a:r>
              <a:rPr lang="en-US" dirty="0"/>
              <a:t>: 500 </a:t>
            </a:r>
            <a:r>
              <a:rPr lang="en-US" dirty="0" err="1"/>
              <a:t>lệnh</a:t>
            </a:r>
            <a:r>
              <a:rPr lang="en-US" dirty="0"/>
              <a:t> </a:t>
            </a:r>
            <a:r>
              <a:rPr lang="en-US" dirty="0" err="1"/>
              <a:t>toán</a:t>
            </a:r>
            <a:r>
              <a:rPr lang="en-US" dirty="0"/>
              <a:t> </a:t>
            </a:r>
            <a:r>
              <a:rPr lang="en-US" dirty="0" err="1"/>
              <a:t>học</a:t>
            </a:r>
            <a:r>
              <a:rPr lang="en-US" dirty="0"/>
              <a:t>, 100 </a:t>
            </a:r>
            <a:r>
              <a:rPr lang="en-US" dirty="0" err="1"/>
              <a:t>lệnh</a:t>
            </a:r>
            <a:r>
              <a:rPr lang="en-US" dirty="0"/>
              <a:t> </a:t>
            </a:r>
            <a:r>
              <a:rPr lang="en-US" dirty="0" err="1"/>
              <a:t>nạp</a:t>
            </a:r>
            <a:r>
              <a:rPr lang="en-US" dirty="0"/>
              <a:t>, 50 </a:t>
            </a:r>
            <a:r>
              <a:rPr lang="en-US" dirty="0" err="1"/>
              <a:t>lệnh</a:t>
            </a:r>
            <a:r>
              <a:rPr lang="en-US" dirty="0"/>
              <a:t> </a:t>
            </a:r>
            <a:r>
              <a:rPr lang="en-US" dirty="0" err="1"/>
              <a:t>ghi</a:t>
            </a:r>
            <a:r>
              <a:rPr lang="en-US" dirty="0"/>
              <a:t> </a:t>
            </a:r>
            <a:r>
              <a:rPr lang="en-US" dirty="0" err="1"/>
              <a:t>và</a:t>
            </a:r>
            <a:r>
              <a:rPr lang="en-US" dirty="0"/>
              <a:t> 50 </a:t>
            </a:r>
            <a:r>
              <a:rPr lang="en-US" dirty="0" err="1"/>
              <a:t>lệnh</a:t>
            </a:r>
            <a:r>
              <a:rPr lang="en-US" dirty="0"/>
              <a:t> </a:t>
            </a:r>
            <a:r>
              <a:rPr lang="en-US" dirty="0" err="1"/>
              <a:t>rẽ</a:t>
            </a:r>
            <a:r>
              <a:rPr lang="en-US" dirty="0"/>
              <a:t> </a:t>
            </a:r>
            <a:r>
              <a:rPr lang="en-US" dirty="0" err="1"/>
              <a:t>nhánh</a:t>
            </a:r>
            <a:r>
              <a:rPr lang="en-US" dirty="0"/>
              <a:t>.</a:t>
            </a:r>
          </a:p>
          <a:p>
            <a:endParaRPr lang="en-US" dirty="0"/>
          </a:p>
        </p:txBody>
      </p:sp>
      <p:sp>
        <p:nvSpPr>
          <p:cNvPr id="4" name="Slide Number Placeholder 3">
            <a:extLst>
              <a:ext uri="{FF2B5EF4-FFF2-40B4-BE49-F238E27FC236}">
                <a16:creationId xmlns:a16="http://schemas.microsoft.com/office/drawing/2014/main" id="{F459B471-6402-41CA-8322-8865C94EF120}"/>
              </a:ext>
            </a:extLst>
          </p:cNvPr>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Tree>
    <p:extLst>
      <p:ext uri="{BB962C8B-B14F-4D97-AF65-F5344CB8AC3E}">
        <p14:creationId xmlns:p14="http://schemas.microsoft.com/office/powerpoint/2010/main" val="31983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14425-B744-4ECF-8E4B-1487039F15AA}"/>
              </a:ext>
            </a:extLst>
          </p:cNvPr>
          <p:cNvSpPr>
            <a:spLocks noGrp="1"/>
          </p:cNvSpPr>
          <p:nvPr>
            <p:ph type="title"/>
          </p:nvPr>
        </p:nvSpPr>
        <p:spPr/>
        <p:txBody>
          <a:bodyPr/>
          <a:lstStyle/>
          <a:p>
            <a:r>
              <a:rPr lang="en-US" dirty="0"/>
              <a:t>6. </a:t>
            </a:r>
            <a:r>
              <a:rPr lang="en-US" dirty="0" err="1"/>
              <a:t>Câu</a:t>
            </a:r>
            <a:r>
              <a:rPr lang="en-US" dirty="0"/>
              <a:t> </a:t>
            </a:r>
            <a:r>
              <a:rPr lang="en-US" dirty="0" err="1"/>
              <a:t>hỏi</a:t>
            </a:r>
            <a:r>
              <a:rPr lang="en-US" dirty="0"/>
              <a:t> </a:t>
            </a:r>
            <a:r>
              <a:rPr lang="en-US" dirty="0" err="1"/>
              <a:t>và</a:t>
            </a:r>
            <a:r>
              <a:rPr lang="en-US" dirty="0"/>
              <a:t> </a:t>
            </a:r>
            <a:r>
              <a:rPr lang="en-US" dirty="0" err="1"/>
              <a:t>Bài</a:t>
            </a:r>
            <a:r>
              <a:rPr lang="en-US" dirty="0"/>
              <a:t> </a:t>
            </a:r>
            <a:r>
              <a:rPr lang="en-US" dirty="0" err="1"/>
              <a:t>tập</a:t>
            </a:r>
            <a:r>
              <a:rPr lang="en-US" dirty="0"/>
              <a:t> (2/4)</a:t>
            </a:r>
          </a:p>
        </p:txBody>
      </p:sp>
      <p:sp>
        <p:nvSpPr>
          <p:cNvPr id="3" name="Content Placeholder 2">
            <a:extLst>
              <a:ext uri="{FF2B5EF4-FFF2-40B4-BE49-F238E27FC236}">
                <a16:creationId xmlns:a16="http://schemas.microsoft.com/office/drawing/2014/main" id="{DB8BB056-1A95-4BFB-BD9D-1B1274BDE247}"/>
              </a:ext>
            </a:extLst>
          </p:cNvPr>
          <p:cNvSpPr>
            <a:spLocks noGrp="1"/>
          </p:cNvSpPr>
          <p:nvPr>
            <p:ph idx="1"/>
          </p:nvPr>
        </p:nvSpPr>
        <p:spPr/>
        <p:txBody>
          <a:bodyPr/>
          <a:lstStyle/>
          <a:p>
            <a:pPr marL="0" indent="0">
              <a:buNone/>
            </a:pPr>
            <a:r>
              <a:rPr lang="vi-VN" dirty="0"/>
              <a:t>Cho 3 bộ xử lý P1, P2 và P3 cùng chạy một </a:t>
            </a:r>
            <a:r>
              <a:rPr lang="en-US" dirty="0" err="1"/>
              <a:t>chương</a:t>
            </a:r>
            <a:r>
              <a:rPr lang="en-US" dirty="0"/>
              <a:t> </a:t>
            </a:r>
            <a:r>
              <a:rPr lang="en-US" dirty="0" err="1"/>
              <a:t>trình</a:t>
            </a:r>
            <a:r>
              <a:rPr lang="vi-VN" dirty="0"/>
              <a:t> với các tần số xung clock và CPI</a:t>
            </a:r>
            <a:r>
              <a:rPr lang="en-US" dirty="0"/>
              <a:t> </a:t>
            </a:r>
            <a:r>
              <a:rPr lang="vi-VN" dirty="0"/>
              <a:t>được cho như bảng bên dưới</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err="1"/>
              <a:t>Bộ</a:t>
            </a:r>
            <a:r>
              <a:rPr lang="en-US" dirty="0"/>
              <a:t> </a:t>
            </a:r>
            <a:r>
              <a:rPr lang="en-US" dirty="0" err="1"/>
              <a:t>xử</a:t>
            </a:r>
            <a:r>
              <a:rPr lang="en-US" dirty="0"/>
              <a:t> </a:t>
            </a:r>
            <a:r>
              <a:rPr lang="en-US" dirty="0" err="1"/>
              <a:t>lý</a:t>
            </a:r>
            <a:r>
              <a:rPr lang="en-US" dirty="0"/>
              <a:t> </a:t>
            </a:r>
            <a:r>
              <a:rPr lang="en-US" dirty="0" err="1"/>
              <a:t>nào</a:t>
            </a:r>
            <a:r>
              <a:rPr lang="en-US" dirty="0"/>
              <a:t> </a:t>
            </a:r>
            <a:r>
              <a:rPr lang="en-US" dirty="0" err="1"/>
              <a:t>có</a:t>
            </a:r>
            <a:r>
              <a:rPr lang="en-US" dirty="0"/>
              <a:t> </a:t>
            </a:r>
            <a:r>
              <a:rPr lang="en-US" dirty="0" err="1"/>
              <a:t>hiệu</a:t>
            </a:r>
            <a:r>
              <a:rPr lang="en-US" dirty="0"/>
              <a:t> </a:t>
            </a:r>
            <a:r>
              <a:rPr lang="en-US" dirty="0" err="1"/>
              <a:t>xuất</a:t>
            </a:r>
            <a:r>
              <a:rPr lang="en-US" dirty="0"/>
              <a:t> </a:t>
            </a:r>
            <a:r>
              <a:rPr lang="en-US" dirty="0" err="1"/>
              <a:t>cao</a:t>
            </a:r>
            <a:r>
              <a:rPr lang="en-US" dirty="0"/>
              <a:t> </a:t>
            </a:r>
            <a:r>
              <a:rPr lang="en-US" dirty="0" err="1"/>
              <a:t>nhất</a:t>
            </a:r>
            <a:r>
              <a:rPr lang="en-US" dirty="0"/>
              <a:t>?</a:t>
            </a:r>
          </a:p>
          <a:p>
            <a:endParaRPr lang="en-US" dirty="0"/>
          </a:p>
        </p:txBody>
      </p:sp>
      <p:sp>
        <p:nvSpPr>
          <p:cNvPr id="4" name="Slide Number Placeholder 3">
            <a:extLst>
              <a:ext uri="{FF2B5EF4-FFF2-40B4-BE49-F238E27FC236}">
                <a16:creationId xmlns:a16="http://schemas.microsoft.com/office/drawing/2014/main" id="{F8BBB406-01C1-42AC-8E99-60414E52C5F2}"/>
              </a:ext>
            </a:extLst>
          </p:cNvPr>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graphicFrame>
        <p:nvGraphicFramePr>
          <p:cNvPr id="6" name="Table 9">
            <a:extLst>
              <a:ext uri="{FF2B5EF4-FFF2-40B4-BE49-F238E27FC236}">
                <a16:creationId xmlns:a16="http://schemas.microsoft.com/office/drawing/2014/main" id="{C1CACFCE-6DA6-42A1-A52A-2222770D3DBA}"/>
              </a:ext>
            </a:extLst>
          </p:cNvPr>
          <p:cNvGraphicFramePr>
            <a:graphicFrameLocks noGrp="1"/>
          </p:cNvGraphicFramePr>
          <p:nvPr>
            <p:extLst>
              <p:ext uri="{D42A27DB-BD31-4B8C-83A1-F6EECF244321}">
                <p14:modId xmlns:p14="http://schemas.microsoft.com/office/powerpoint/2010/main" val="1053861070"/>
              </p:ext>
            </p:extLst>
          </p:nvPr>
        </p:nvGraphicFramePr>
        <p:xfrm>
          <a:off x="2044700" y="3157697"/>
          <a:ext cx="8127999" cy="207264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2164088813"/>
                    </a:ext>
                  </a:extLst>
                </a:gridCol>
                <a:gridCol w="2709333">
                  <a:extLst>
                    <a:ext uri="{9D8B030D-6E8A-4147-A177-3AD203B41FA5}">
                      <a16:colId xmlns:a16="http://schemas.microsoft.com/office/drawing/2014/main" val="1428008774"/>
                    </a:ext>
                  </a:extLst>
                </a:gridCol>
                <a:gridCol w="2709333">
                  <a:extLst>
                    <a:ext uri="{9D8B030D-6E8A-4147-A177-3AD203B41FA5}">
                      <a16:colId xmlns:a16="http://schemas.microsoft.com/office/drawing/2014/main" val="438794484"/>
                    </a:ext>
                  </a:extLst>
                </a:gridCol>
              </a:tblGrid>
              <a:tr h="370840">
                <a:tc>
                  <a:txBody>
                    <a:bodyPr/>
                    <a:lstStyle/>
                    <a:p>
                      <a:pPr algn="ctr"/>
                      <a:r>
                        <a:rPr lang="en-US" sz="2800" b="1" dirty="0" err="1">
                          <a:latin typeface="Times New Roman" panose="02020603050405020304" pitchFamily="18" charset="0"/>
                          <a:cs typeface="Times New Roman" panose="02020603050405020304" pitchFamily="18" charset="0"/>
                        </a:rPr>
                        <a:t>Bộ</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xử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lý</a:t>
                      </a:r>
                      <a:endParaRPr lang="en-US" sz="2800" b="1" dirty="0">
                        <a:latin typeface="Times New Roman" panose="02020603050405020304" pitchFamily="18" charset="0"/>
                        <a:cs typeface="Times New Roman" panose="02020603050405020304" pitchFamily="18" charset="0"/>
                      </a:endParaRPr>
                    </a:p>
                  </a:txBody>
                  <a:tcPr/>
                </a:tc>
                <a:tc>
                  <a:txBody>
                    <a:bodyPr/>
                    <a:lstStyle/>
                    <a:p>
                      <a:pPr algn="ctr"/>
                      <a:r>
                        <a:rPr lang="en-US" sz="2800" b="1" dirty="0" err="1">
                          <a:latin typeface="Times New Roman" panose="02020603050405020304" pitchFamily="18" charset="0"/>
                          <a:cs typeface="Times New Roman" panose="02020603050405020304" pitchFamily="18" charset="0"/>
                        </a:rPr>
                        <a:t>Tần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số</a:t>
                      </a:r>
                      <a:endParaRPr lang="en-US" sz="2800" b="1" dirty="0">
                        <a:latin typeface="Times New Roman" panose="02020603050405020304" pitchFamily="18" charset="0"/>
                        <a:cs typeface="Times New Roman" panose="02020603050405020304" pitchFamily="18" charset="0"/>
                      </a:endParaRPr>
                    </a:p>
                  </a:txBody>
                  <a:tcPr/>
                </a:tc>
                <a:tc>
                  <a:txBody>
                    <a:bodyPr/>
                    <a:lstStyle/>
                    <a:p>
                      <a:pPr algn="ctr"/>
                      <a:r>
                        <a:rPr lang="en-US" sz="2800" b="1" dirty="0">
                          <a:latin typeface="Times New Roman" panose="02020603050405020304" pitchFamily="18" charset="0"/>
                          <a:cs typeface="Times New Roman" panose="02020603050405020304" pitchFamily="18" charset="0"/>
                        </a:rPr>
                        <a:t>CPI</a:t>
                      </a:r>
                    </a:p>
                  </a:txBody>
                  <a:tcPr/>
                </a:tc>
                <a:extLst>
                  <a:ext uri="{0D108BD9-81ED-4DB2-BD59-A6C34878D82A}">
                    <a16:rowId xmlns:a16="http://schemas.microsoft.com/office/drawing/2014/main" val="869779566"/>
                  </a:ext>
                </a:extLst>
              </a:tr>
              <a:tr h="370840">
                <a:tc>
                  <a:txBody>
                    <a:bodyPr/>
                    <a:lstStyle/>
                    <a:p>
                      <a:pPr algn="ctr"/>
                      <a:r>
                        <a:rPr lang="en-US" sz="2800" dirty="0">
                          <a:latin typeface="Times New Roman" panose="02020603050405020304" pitchFamily="18" charset="0"/>
                          <a:cs typeface="Times New Roman" panose="02020603050405020304" pitchFamily="18" charset="0"/>
                        </a:rPr>
                        <a:t>P1</a:t>
                      </a:r>
                    </a:p>
                  </a:txBody>
                  <a:tcPr/>
                </a:tc>
                <a:tc>
                  <a:txBody>
                    <a:bodyPr/>
                    <a:lstStyle/>
                    <a:p>
                      <a:pPr algn="ctr"/>
                      <a:r>
                        <a:rPr lang="en-US" sz="2800" dirty="0">
                          <a:latin typeface="Times New Roman" panose="02020603050405020304" pitchFamily="18" charset="0"/>
                          <a:cs typeface="Times New Roman" panose="02020603050405020304" pitchFamily="18" charset="0"/>
                        </a:rPr>
                        <a:t>2 </a:t>
                      </a:r>
                      <a:r>
                        <a:rPr lang="en-US" sz="2800" dirty="0" err="1">
                          <a:latin typeface="Times New Roman" panose="02020603050405020304" pitchFamily="18" charset="0"/>
                          <a:cs typeface="Times New Roman" panose="02020603050405020304" pitchFamily="18" charset="0"/>
                        </a:rPr>
                        <a:t>Ghz</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1.5</a:t>
                      </a:r>
                    </a:p>
                  </a:txBody>
                  <a:tcPr/>
                </a:tc>
                <a:extLst>
                  <a:ext uri="{0D108BD9-81ED-4DB2-BD59-A6C34878D82A}">
                    <a16:rowId xmlns:a16="http://schemas.microsoft.com/office/drawing/2014/main" val="3539730091"/>
                  </a:ext>
                </a:extLst>
              </a:tr>
              <a:tr h="370840">
                <a:tc>
                  <a:txBody>
                    <a:bodyPr/>
                    <a:lstStyle/>
                    <a:p>
                      <a:pPr algn="ctr"/>
                      <a:r>
                        <a:rPr lang="en-US" sz="2800" dirty="0">
                          <a:latin typeface="Times New Roman" panose="02020603050405020304" pitchFamily="18" charset="0"/>
                          <a:cs typeface="Times New Roman" panose="02020603050405020304" pitchFamily="18" charset="0"/>
                        </a:rPr>
                        <a:t>P2</a:t>
                      </a:r>
                    </a:p>
                  </a:txBody>
                  <a:tcPr/>
                </a:tc>
                <a:tc>
                  <a:txBody>
                    <a:bodyPr/>
                    <a:lstStyle/>
                    <a:p>
                      <a:pPr algn="ctr"/>
                      <a:r>
                        <a:rPr lang="en-US" sz="2800" dirty="0">
                          <a:latin typeface="Times New Roman" panose="02020603050405020304" pitchFamily="18" charset="0"/>
                          <a:cs typeface="Times New Roman" panose="02020603050405020304" pitchFamily="18" charset="0"/>
                        </a:rPr>
                        <a:t>1.5 </a:t>
                      </a:r>
                      <a:r>
                        <a:rPr lang="en-US" sz="2800" dirty="0" err="1">
                          <a:latin typeface="Times New Roman" panose="02020603050405020304" pitchFamily="18" charset="0"/>
                          <a:cs typeface="Times New Roman" panose="02020603050405020304" pitchFamily="18" charset="0"/>
                        </a:rPr>
                        <a:t>Ghz</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137565054"/>
                  </a:ext>
                </a:extLst>
              </a:tr>
              <a:tr h="370840">
                <a:tc>
                  <a:txBody>
                    <a:bodyPr/>
                    <a:lstStyle/>
                    <a:p>
                      <a:pPr algn="ctr"/>
                      <a:r>
                        <a:rPr lang="en-US" sz="2800" dirty="0">
                          <a:latin typeface="Times New Roman" panose="02020603050405020304" pitchFamily="18" charset="0"/>
                          <a:cs typeface="Times New Roman" panose="02020603050405020304" pitchFamily="18" charset="0"/>
                        </a:rPr>
                        <a:t>P3</a:t>
                      </a:r>
                    </a:p>
                  </a:txBody>
                  <a:tcPr/>
                </a:tc>
                <a:tc>
                  <a:txBody>
                    <a:bodyPr/>
                    <a:lstStyle/>
                    <a:p>
                      <a:pPr algn="ctr"/>
                      <a:r>
                        <a:rPr lang="en-US" sz="2800" dirty="0">
                          <a:latin typeface="Times New Roman" panose="02020603050405020304" pitchFamily="18" charset="0"/>
                          <a:cs typeface="Times New Roman" panose="02020603050405020304" pitchFamily="18" charset="0"/>
                        </a:rPr>
                        <a:t>3 </a:t>
                      </a:r>
                      <a:r>
                        <a:rPr lang="en-US" sz="2800" dirty="0" err="1">
                          <a:latin typeface="Times New Roman" panose="02020603050405020304" pitchFamily="18" charset="0"/>
                          <a:cs typeface="Times New Roman" panose="02020603050405020304" pitchFamily="18" charset="0"/>
                        </a:rPr>
                        <a:t>Ghz</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2.5</a:t>
                      </a:r>
                    </a:p>
                  </a:txBody>
                  <a:tcPr/>
                </a:tc>
                <a:extLst>
                  <a:ext uri="{0D108BD9-81ED-4DB2-BD59-A6C34878D82A}">
                    <a16:rowId xmlns:a16="http://schemas.microsoft.com/office/drawing/2014/main" val="1780021917"/>
                  </a:ext>
                </a:extLst>
              </a:tr>
            </a:tbl>
          </a:graphicData>
        </a:graphic>
      </p:graphicFrame>
    </p:spTree>
    <p:extLst>
      <p:ext uri="{BB962C8B-B14F-4D97-AF65-F5344CB8AC3E}">
        <p14:creationId xmlns:p14="http://schemas.microsoft.com/office/powerpoint/2010/main" val="4241027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8A7C-5764-4ACD-B00D-60EF422C5892}"/>
              </a:ext>
            </a:extLst>
          </p:cNvPr>
          <p:cNvSpPr>
            <a:spLocks noGrp="1"/>
          </p:cNvSpPr>
          <p:nvPr>
            <p:ph type="title"/>
          </p:nvPr>
        </p:nvSpPr>
        <p:spPr/>
        <p:txBody>
          <a:bodyPr/>
          <a:lstStyle/>
          <a:p>
            <a:r>
              <a:rPr lang="en-US" dirty="0"/>
              <a:t>6. </a:t>
            </a:r>
            <a:r>
              <a:rPr lang="en-US" dirty="0" err="1"/>
              <a:t>Câu</a:t>
            </a:r>
            <a:r>
              <a:rPr lang="en-US" dirty="0"/>
              <a:t> </a:t>
            </a:r>
            <a:r>
              <a:rPr lang="en-US" dirty="0" err="1"/>
              <a:t>hỏi</a:t>
            </a:r>
            <a:r>
              <a:rPr lang="en-US" dirty="0"/>
              <a:t> </a:t>
            </a:r>
            <a:r>
              <a:rPr lang="en-US" dirty="0" err="1"/>
              <a:t>và</a:t>
            </a:r>
            <a:r>
              <a:rPr lang="en-US" dirty="0"/>
              <a:t> </a:t>
            </a:r>
            <a:r>
              <a:rPr lang="en-US" dirty="0" err="1"/>
              <a:t>Bài</a:t>
            </a:r>
            <a:r>
              <a:rPr lang="en-US" dirty="0"/>
              <a:t> </a:t>
            </a:r>
            <a:r>
              <a:rPr lang="en-US" dirty="0" err="1"/>
              <a:t>tập</a:t>
            </a:r>
            <a:r>
              <a:rPr lang="en-US" dirty="0"/>
              <a:t> (3/4)</a:t>
            </a:r>
          </a:p>
        </p:txBody>
      </p:sp>
      <p:sp>
        <p:nvSpPr>
          <p:cNvPr id="3" name="Content Placeholder 2">
            <a:extLst>
              <a:ext uri="{FF2B5EF4-FFF2-40B4-BE49-F238E27FC236}">
                <a16:creationId xmlns:a16="http://schemas.microsoft.com/office/drawing/2014/main" id="{7BF09C80-1586-4CB0-9AEE-2CE72BD47B8F}"/>
              </a:ext>
            </a:extLst>
          </p:cNvPr>
          <p:cNvSpPr>
            <a:spLocks noGrp="1"/>
          </p:cNvSpPr>
          <p:nvPr>
            <p:ph idx="1"/>
          </p:nvPr>
        </p:nvSpPr>
        <p:spPr/>
        <p:txBody>
          <a:bodyPr>
            <a:normAutofit lnSpcReduction="10000"/>
          </a:bodyPr>
          <a:lstStyle/>
          <a:p>
            <a:pPr marL="0" indent="0">
              <a:buNone/>
            </a:pPr>
            <a:r>
              <a:rPr lang="vi-VN" dirty="0"/>
              <a:t>Cho 3 bộ xử lý P1, P2 và P3 cùng chạy một </a:t>
            </a:r>
            <a:r>
              <a:rPr lang="en-US" dirty="0" err="1"/>
              <a:t>chương</a:t>
            </a:r>
            <a:r>
              <a:rPr lang="en-US" dirty="0"/>
              <a:t> </a:t>
            </a:r>
            <a:r>
              <a:rPr lang="en-US" dirty="0" err="1"/>
              <a:t>trình</a:t>
            </a:r>
            <a:r>
              <a:rPr lang="vi-VN" dirty="0"/>
              <a:t> với các tần số xung clock và CPI</a:t>
            </a:r>
            <a:r>
              <a:rPr lang="en-US" dirty="0"/>
              <a:t> </a:t>
            </a:r>
            <a:r>
              <a:rPr lang="vi-VN" dirty="0"/>
              <a:t>được cho như bảng bên dưới</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err="1"/>
              <a:t>Bộ</a:t>
            </a:r>
            <a:r>
              <a:rPr lang="en-US" dirty="0"/>
              <a:t> </a:t>
            </a:r>
            <a:r>
              <a:rPr lang="en-US" dirty="0" err="1"/>
              <a:t>xử</a:t>
            </a:r>
            <a:r>
              <a:rPr lang="en-US" dirty="0"/>
              <a:t> </a:t>
            </a:r>
            <a:r>
              <a:rPr lang="en-US" dirty="0" err="1"/>
              <a:t>lý</a:t>
            </a:r>
            <a:r>
              <a:rPr lang="en-US" dirty="0"/>
              <a:t> P1 </a:t>
            </a:r>
            <a:r>
              <a:rPr lang="en-US" dirty="0" err="1"/>
              <a:t>cần</a:t>
            </a:r>
            <a:r>
              <a:rPr lang="en-US" dirty="0"/>
              <a:t> 10 (s) </a:t>
            </a:r>
            <a:r>
              <a:rPr lang="en-US" dirty="0" err="1"/>
              <a:t>để</a:t>
            </a:r>
            <a:r>
              <a:rPr lang="en-US" dirty="0"/>
              <a:t> </a:t>
            </a:r>
            <a:r>
              <a:rPr lang="en-US" dirty="0" err="1"/>
              <a:t>thực</a:t>
            </a:r>
            <a:r>
              <a:rPr lang="en-US" dirty="0"/>
              <a:t> </a:t>
            </a:r>
            <a:r>
              <a:rPr lang="en-US" dirty="0" err="1"/>
              <a:t>thi</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Tìm</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thi</a:t>
            </a:r>
            <a:r>
              <a:rPr lang="en-US" dirty="0"/>
              <a:t> </a:t>
            </a:r>
            <a:r>
              <a:rPr lang="en-US" dirty="0" err="1"/>
              <a:t>của</a:t>
            </a:r>
            <a:r>
              <a:rPr lang="en-US" dirty="0"/>
              <a:t> </a:t>
            </a:r>
            <a:r>
              <a:rPr lang="en-US" dirty="0" err="1"/>
              <a:t>Bộ</a:t>
            </a:r>
            <a:r>
              <a:rPr lang="en-US" dirty="0"/>
              <a:t> </a:t>
            </a:r>
            <a:r>
              <a:rPr lang="en-US" dirty="0" err="1"/>
              <a:t>xử</a:t>
            </a:r>
            <a:r>
              <a:rPr lang="en-US" dirty="0"/>
              <a:t> </a:t>
            </a:r>
            <a:r>
              <a:rPr lang="en-US" dirty="0" err="1"/>
              <a:t>lý</a:t>
            </a:r>
            <a:r>
              <a:rPr lang="en-US" dirty="0"/>
              <a:t> P2?</a:t>
            </a:r>
          </a:p>
          <a:p>
            <a:endParaRPr lang="en-US" dirty="0"/>
          </a:p>
        </p:txBody>
      </p:sp>
      <p:sp>
        <p:nvSpPr>
          <p:cNvPr id="4" name="Slide Number Placeholder 3">
            <a:extLst>
              <a:ext uri="{FF2B5EF4-FFF2-40B4-BE49-F238E27FC236}">
                <a16:creationId xmlns:a16="http://schemas.microsoft.com/office/drawing/2014/main" id="{EB6A178D-114A-48E6-884A-B81AF991FEC4}"/>
              </a:ext>
            </a:extLst>
          </p:cNvPr>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graphicFrame>
        <p:nvGraphicFramePr>
          <p:cNvPr id="6" name="Table 7">
            <a:extLst>
              <a:ext uri="{FF2B5EF4-FFF2-40B4-BE49-F238E27FC236}">
                <a16:creationId xmlns:a16="http://schemas.microsoft.com/office/drawing/2014/main" id="{6FE8101B-48A5-4CAB-BEC9-70CEEB0ED528}"/>
              </a:ext>
            </a:extLst>
          </p:cNvPr>
          <p:cNvGraphicFramePr>
            <a:graphicFrameLocks noGrp="1"/>
          </p:cNvGraphicFramePr>
          <p:nvPr>
            <p:extLst>
              <p:ext uri="{D42A27DB-BD31-4B8C-83A1-F6EECF244321}">
                <p14:modId xmlns:p14="http://schemas.microsoft.com/office/powerpoint/2010/main" val="945577110"/>
              </p:ext>
            </p:extLst>
          </p:nvPr>
        </p:nvGraphicFramePr>
        <p:xfrm>
          <a:off x="2032000" y="2964974"/>
          <a:ext cx="8127999" cy="207264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583866748"/>
                    </a:ext>
                  </a:extLst>
                </a:gridCol>
                <a:gridCol w="2709333">
                  <a:extLst>
                    <a:ext uri="{9D8B030D-6E8A-4147-A177-3AD203B41FA5}">
                      <a16:colId xmlns:a16="http://schemas.microsoft.com/office/drawing/2014/main" val="3696645363"/>
                    </a:ext>
                  </a:extLst>
                </a:gridCol>
                <a:gridCol w="2709333">
                  <a:extLst>
                    <a:ext uri="{9D8B030D-6E8A-4147-A177-3AD203B41FA5}">
                      <a16:colId xmlns:a16="http://schemas.microsoft.com/office/drawing/2014/main" val="2734353764"/>
                    </a:ext>
                  </a:extLst>
                </a:gridCol>
              </a:tblGrid>
              <a:tr h="370840">
                <a:tc>
                  <a:txBody>
                    <a:bodyPr/>
                    <a:lstStyle/>
                    <a:p>
                      <a:pPr algn="ctr"/>
                      <a:r>
                        <a:rPr lang="en-US" sz="2800" b="1" dirty="0" err="1">
                          <a:latin typeface="Times New Roman" panose="02020603050405020304" pitchFamily="18" charset="0"/>
                          <a:cs typeface="Times New Roman" panose="02020603050405020304" pitchFamily="18" charset="0"/>
                        </a:rPr>
                        <a:t>Bộ</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xử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lý</a:t>
                      </a:r>
                      <a:endParaRPr lang="en-US" sz="2800" b="1" dirty="0">
                        <a:latin typeface="Times New Roman" panose="02020603050405020304" pitchFamily="18" charset="0"/>
                        <a:cs typeface="Times New Roman" panose="02020603050405020304" pitchFamily="18" charset="0"/>
                      </a:endParaRPr>
                    </a:p>
                  </a:txBody>
                  <a:tcPr/>
                </a:tc>
                <a:tc>
                  <a:txBody>
                    <a:bodyPr/>
                    <a:lstStyle/>
                    <a:p>
                      <a:pPr algn="ctr"/>
                      <a:r>
                        <a:rPr lang="en-US" sz="2800" b="1" dirty="0" err="1">
                          <a:latin typeface="Times New Roman" panose="02020603050405020304" pitchFamily="18" charset="0"/>
                          <a:cs typeface="Times New Roman" panose="02020603050405020304" pitchFamily="18" charset="0"/>
                        </a:rPr>
                        <a:t>Tần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số</a:t>
                      </a:r>
                      <a:endParaRPr lang="en-US" sz="2800" b="1" dirty="0">
                        <a:latin typeface="Times New Roman" panose="02020603050405020304" pitchFamily="18" charset="0"/>
                        <a:cs typeface="Times New Roman" panose="02020603050405020304" pitchFamily="18" charset="0"/>
                      </a:endParaRPr>
                    </a:p>
                  </a:txBody>
                  <a:tcPr/>
                </a:tc>
                <a:tc>
                  <a:txBody>
                    <a:bodyPr/>
                    <a:lstStyle/>
                    <a:p>
                      <a:pPr algn="ctr"/>
                      <a:r>
                        <a:rPr lang="en-US" sz="2800" b="1" dirty="0">
                          <a:latin typeface="Times New Roman" panose="02020603050405020304" pitchFamily="18" charset="0"/>
                          <a:cs typeface="Times New Roman" panose="02020603050405020304" pitchFamily="18" charset="0"/>
                        </a:rPr>
                        <a:t>CPI</a:t>
                      </a:r>
                    </a:p>
                  </a:txBody>
                  <a:tcPr/>
                </a:tc>
                <a:extLst>
                  <a:ext uri="{0D108BD9-81ED-4DB2-BD59-A6C34878D82A}">
                    <a16:rowId xmlns:a16="http://schemas.microsoft.com/office/drawing/2014/main" val="1909201981"/>
                  </a:ext>
                </a:extLst>
              </a:tr>
              <a:tr h="370840">
                <a:tc>
                  <a:txBody>
                    <a:bodyPr/>
                    <a:lstStyle/>
                    <a:p>
                      <a:pPr algn="ctr"/>
                      <a:r>
                        <a:rPr lang="en-US" sz="2800" dirty="0">
                          <a:latin typeface="Times New Roman" panose="02020603050405020304" pitchFamily="18" charset="0"/>
                          <a:cs typeface="Times New Roman" panose="02020603050405020304" pitchFamily="18" charset="0"/>
                        </a:rPr>
                        <a:t>P1</a:t>
                      </a:r>
                    </a:p>
                  </a:txBody>
                  <a:tcPr/>
                </a:tc>
                <a:tc>
                  <a:txBody>
                    <a:bodyPr/>
                    <a:lstStyle/>
                    <a:p>
                      <a:pPr algn="ctr"/>
                      <a:r>
                        <a:rPr lang="en-US" sz="2800" dirty="0">
                          <a:latin typeface="Times New Roman" panose="02020603050405020304" pitchFamily="18" charset="0"/>
                          <a:cs typeface="Times New Roman" panose="02020603050405020304" pitchFamily="18" charset="0"/>
                        </a:rPr>
                        <a:t>2 </a:t>
                      </a:r>
                      <a:r>
                        <a:rPr lang="en-US" sz="2800" dirty="0" err="1">
                          <a:latin typeface="Times New Roman" panose="02020603050405020304" pitchFamily="18" charset="0"/>
                          <a:cs typeface="Times New Roman" panose="02020603050405020304" pitchFamily="18" charset="0"/>
                        </a:rPr>
                        <a:t>Ghz</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1.5</a:t>
                      </a:r>
                    </a:p>
                  </a:txBody>
                  <a:tcPr/>
                </a:tc>
                <a:extLst>
                  <a:ext uri="{0D108BD9-81ED-4DB2-BD59-A6C34878D82A}">
                    <a16:rowId xmlns:a16="http://schemas.microsoft.com/office/drawing/2014/main" val="588147773"/>
                  </a:ext>
                </a:extLst>
              </a:tr>
              <a:tr h="370840">
                <a:tc>
                  <a:txBody>
                    <a:bodyPr/>
                    <a:lstStyle/>
                    <a:p>
                      <a:pPr algn="ctr"/>
                      <a:r>
                        <a:rPr lang="en-US" sz="2800" dirty="0">
                          <a:latin typeface="Times New Roman" panose="02020603050405020304" pitchFamily="18" charset="0"/>
                          <a:cs typeface="Times New Roman" panose="02020603050405020304" pitchFamily="18" charset="0"/>
                        </a:rPr>
                        <a:t>P2</a:t>
                      </a:r>
                    </a:p>
                  </a:txBody>
                  <a:tcPr/>
                </a:tc>
                <a:tc>
                  <a:txBody>
                    <a:bodyPr/>
                    <a:lstStyle/>
                    <a:p>
                      <a:pPr algn="ctr"/>
                      <a:r>
                        <a:rPr lang="en-US" sz="2800" dirty="0">
                          <a:latin typeface="Times New Roman" panose="02020603050405020304" pitchFamily="18" charset="0"/>
                          <a:cs typeface="Times New Roman" panose="02020603050405020304" pitchFamily="18" charset="0"/>
                        </a:rPr>
                        <a:t>1.5 </a:t>
                      </a:r>
                      <a:r>
                        <a:rPr lang="en-US" sz="2800" dirty="0" err="1">
                          <a:latin typeface="Times New Roman" panose="02020603050405020304" pitchFamily="18" charset="0"/>
                          <a:cs typeface="Times New Roman" panose="02020603050405020304" pitchFamily="18" charset="0"/>
                        </a:rPr>
                        <a:t>Ghz</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3379870685"/>
                  </a:ext>
                </a:extLst>
              </a:tr>
              <a:tr h="370840">
                <a:tc>
                  <a:txBody>
                    <a:bodyPr/>
                    <a:lstStyle/>
                    <a:p>
                      <a:pPr algn="ctr"/>
                      <a:r>
                        <a:rPr lang="en-US" sz="2800" dirty="0">
                          <a:latin typeface="Times New Roman" panose="02020603050405020304" pitchFamily="18" charset="0"/>
                          <a:cs typeface="Times New Roman" panose="02020603050405020304" pitchFamily="18" charset="0"/>
                        </a:rPr>
                        <a:t>P3</a:t>
                      </a:r>
                    </a:p>
                  </a:txBody>
                  <a:tcPr/>
                </a:tc>
                <a:tc>
                  <a:txBody>
                    <a:bodyPr/>
                    <a:lstStyle/>
                    <a:p>
                      <a:pPr algn="ctr"/>
                      <a:r>
                        <a:rPr lang="en-US" sz="2800" dirty="0">
                          <a:latin typeface="Times New Roman" panose="02020603050405020304" pitchFamily="18" charset="0"/>
                          <a:cs typeface="Times New Roman" panose="02020603050405020304" pitchFamily="18" charset="0"/>
                        </a:rPr>
                        <a:t>3 </a:t>
                      </a:r>
                      <a:r>
                        <a:rPr lang="en-US" sz="2800" dirty="0" err="1">
                          <a:latin typeface="Times New Roman" panose="02020603050405020304" pitchFamily="18" charset="0"/>
                          <a:cs typeface="Times New Roman" panose="02020603050405020304" pitchFamily="18" charset="0"/>
                        </a:rPr>
                        <a:t>Ghz</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2.5</a:t>
                      </a:r>
                    </a:p>
                  </a:txBody>
                  <a:tcPr/>
                </a:tc>
                <a:extLst>
                  <a:ext uri="{0D108BD9-81ED-4DB2-BD59-A6C34878D82A}">
                    <a16:rowId xmlns:a16="http://schemas.microsoft.com/office/drawing/2014/main" val="3747542453"/>
                  </a:ext>
                </a:extLst>
              </a:tr>
            </a:tbl>
          </a:graphicData>
        </a:graphic>
      </p:graphicFrame>
    </p:spTree>
    <p:extLst>
      <p:ext uri="{BB962C8B-B14F-4D97-AF65-F5344CB8AC3E}">
        <p14:creationId xmlns:p14="http://schemas.microsoft.com/office/powerpoint/2010/main" val="1822115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AC058-960A-4E64-B4C8-2D91446DAB8F}"/>
              </a:ext>
            </a:extLst>
          </p:cNvPr>
          <p:cNvSpPr>
            <a:spLocks noGrp="1"/>
          </p:cNvSpPr>
          <p:nvPr>
            <p:ph type="title"/>
          </p:nvPr>
        </p:nvSpPr>
        <p:spPr/>
        <p:txBody>
          <a:bodyPr/>
          <a:lstStyle/>
          <a:p>
            <a:r>
              <a:rPr lang="en-US" dirty="0"/>
              <a:t>6. </a:t>
            </a:r>
            <a:r>
              <a:rPr lang="en-US" dirty="0" err="1"/>
              <a:t>Câu</a:t>
            </a:r>
            <a:r>
              <a:rPr lang="en-US" dirty="0"/>
              <a:t> </a:t>
            </a:r>
            <a:r>
              <a:rPr lang="en-US" dirty="0" err="1"/>
              <a:t>hỏi</a:t>
            </a:r>
            <a:r>
              <a:rPr lang="en-US" dirty="0"/>
              <a:t> </a:t>
            </a:r>
            <a:r>
              <a:rPr lang="en-US" dirty="0" err="1"/>
              <a:t>và</a:t>
            </a:r>
            <a:r>
              <a:rPr lang="en-US" dirty="0"/>
              <a:t> </a:t>
            </a:r>
            <a:r>
              <a:rPr lang="en-US" dirty="0" err="1"/>
              <a:t>Bài</a:t>
            </a:r>
            <a:r>
              <a:rPr lang="en-US" dirty="0"/>
              <a:t> </a:t>
            </a:r>
            <a:r>
              <a:rPr lang="en-US" dirty="0" err="1"/>
              <a:t>tập</a:t>
            </a:r>
            <a:r>
              <a:rPr lang="en-US" dirty="0"/>
              <a:t> (4/4)</a:t>
            </a:r>
          </a:p>
        </p:txBody>
      </p:sp>
      <p:sp>
        <p:nvSpPr>
          <p:cNvPr id="3" name="Content Placeholder 2">
            <a:extLst>
              <a:ext uri="{FF2B5EF4-FFF2-40B4-BE49-F238E27FC236}">
                <a16:creationId xmlns:a16="http://schemas.microsoft.com/office/drawing/2014/main" id="{B35BB109-40A4-48DA-9F70-5F85E77B12BA}"/>
              </a:ext>
            </a:extLst>
          </p:cNvPr>
          <p:cNvSpPr>
            <a:spLocks noGrp="1"/>
          </p:cNvSpPr>
          <p:nvPr>
            <p:ph idx="1"/>
          </p:nvPr>
        </p:nvSpPr>
        <p:spPr/>
        <p:txBody>
          <a:bodyPr>
            <a:normAutofit lnSpcReduction="10000"/>
          </a:bodyPr>
          <a:lstStyle/>
          <a:p>
            <a:pPr marL="0" indent="0">
              <a:buNone/>
            </a:pPr>
            <a:r>
              <a:rPr lang="vi-VN" dirty="0"/>
              <a:t>Xét 2 cách hiện thực khác nhau của cùng kiến trúc tập lệnh lên hai bộ xử lý P1 và P2. Có</a:t>
            </a:r>
            <a:r>
              <a:rPr lang="en-US" dirty="0"/>
              <a:t> 3</a:t>
            </a:r>
            <a:r>
              <a:rPr lang="vi-VN" dirty="0"/>
              <a:t> lớp lệnh: A, B</a:t>
            </a:r>
            <a:r>
              <a:rPr lang="en-US" dirty="0"/>
              <a:t> </a:t>
            </a:r>
            <a:r>
              <a:rPr lang="en-US" dirty="0" err="1"/>
              <a:t>và</a:t>
            </a:r>
            <a:r>
              <a:rPr lang="vi-VN" dirty="0"/>
              <a:t> C. Tần số xung clock và CPI của mỗi cách thiết kế được cho như</a:t>
            </a:r>
            <a:r>
              <a:rPr lang="en-US" dirty="0"/>
              <a:t> </a:t>
            </a:r>
            <a:r>
              <a:rPr lang="vi-VN" dirty="0"/>
              <a:t>bảng bên dưới</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err="1"/>
              <a:t>Bộ</a:t>
            </a:r>
            <a:r>
              <a:rPr lang="en-US" dirty="0"/>
              <a:t> </a:t>
            </a:r>
            <a:r>
              <a:rPr lang="en-US" dirty="0" err="1"/>
              <a:t>xử</a:t>
            </a:r>
            <a:r>
              <a:rPr lang="en-US" dirty="0"/>
              <a:t> </a:t>
            </a:r>
            <a:r>
              <a:rPr lang="en-US" dirty="0" err="1"/>
              <a:t>lý</a:t>
            </a:r>
            <a:r>
              <a:rPr lang="en-US" dirty="0"/>
              <a:t> </a:t>
            </a:r>
            <a:r>
              <a:rPr lang="en-US" dirty="0" err="1"/>
              <a:t>nào</a:t>
            </a:r>
            <a:r>
              <a:rPr lang="en-US" dirty="0"/>
              <a:t> </a:t>
            </a:r>
            <a:r>
              <a:rPr lang="en-US" dirty="0" err="1"/>
              <a:t>sẽ</a:t>
            </a:r>
            <a:r>
              <a:rPr lang="en-US" dirty="0"/>
              <a:t> </a:t>
            </a:r>
            <a:r>
              <a:rPr lang="en-US" dirty="0" err="1"/>
              <a:t>chạy</a:t>
            </a:r>
            <a:r>
              <a:rPr lang="en-US" dirty="0"/>
              <a:t> </a:t>
            </a:r>
            <a:r>
              <a:rPr lang="en-US" dirty="0" err="1"/>
              <a:t>nhanh</a:t>
            </a:r>
            <a:r>
              <a:rPr lang="en-US" dirty="0"/>
              <a:t> h</a:t>
            </a:r>
            <a:r>
              <a:rPr lang="vi-VN" dirty="0"/>
              <a:t>ơ</a:t>
            </a:r>
            <a:r>
              <a:rPr lang="en-US" dirty="0"/>
              <a:t>n </a:t>
            </a:r>
            <a:r>
              <a:rPr lang="en-US" dirty="0" err="1"/>
              <a:t>với</a:t>
            </a:r>
            <a:r>
              <a:rPr lang="en-US" dirty="0"/>
              <a:t> </a:t>
            </a:r>
            <a:r>
              <a:rPr lang="en-US" dirty="0" err="1"/>
              <a:t>một</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có</a:t>
            </a:r>
            <a:r>
              <a:rPr lang="en-US" dirty="0"/>
              <a:t> 500 </a:t>
            </a:r>
            <a:r>
              <a:rPr lang="en-US" dirty="0" err="1"/>
              <a:t>lệnh</a:t>
            </a:r>
            <a:r>
              <a:rPr lang="en-US" dirty="0"/>
              <a:t> </a:t>
            </a:r>
            <a:r>
              <a:rPr lang="en-US" dirty="0" err="1"/>
              <a:t>lớp</a:t>
            </a:r>
            <a:r>
              <a:rPr lang="en-US" dirty="0"/>
              <a:t> A, 200 </a:t>
            </a:r>
            <a:r>
              <a:rPr lang="en-US" dirty="0" err="1"/>
              <a:t>lệnh</a:t>
            </a:r>
            <a:r>
              <a:rPr lang="en-US" dirty="0"/>
              <a:t> </a:t>
            </a:r>
            <a:r>
              <a:rPr lang="en-US" dirty="0" err="1"/>
              <a:t>lớp</a:t>
            </a:r>
            <a:r>
              <a:rPr lang="en-US" dirty="0"/>
              <a:t> B </a:t>
            </a:r>
            <a:r>
              <a:rPr lang="en-US" dirty="0" err="1"/>
              <a:t>và</a:t>
            </a:r>
            <a:r>
              <a:rPr lang="en-US" dirty="0"/>
              <a:t> 100 </a:t>
            </a:r>
            <a:r>
              <a:rPr lang="en-US" dirty="0" err="1"/>
              <a:t>lệnh</a:t>
            </a:r>
            <a:r>
              <a:rPr lang="en-US" dirty="0"/>
              <a:t> </a:t>
            </a:r>
            <a:r>
              <a:rPr lang="en-US" dirty="0" err="1"/>
              <a:t>lớp</a:t>
            </a:r>
            <a:r>
              <a:rPr lang="en-US" dirty="0"/>
              <a:t> C?</a:t>
            </a:r>
          </a:p>
        </p:txBody>
      </p:sp>
      <p:sp>
        <p:nvSpPr>
          <p:cNvPr id="4" name="Slide Number Placeholder 3">
            <a:extLst>
              <a:ext uri="{FF2B5EF4-FFF2-40B4-BE49-F238E27FC236}">
                <a16:creationId xmlns:a16="http://schemas.microsoft.com/office/drawing/2014/main" id="{9451BD76-9349-472C-A9E2-532BB74A2362}"/>
              </a:ext>
            </a:extLst>
          </p:cNvPr>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graphicFrame>
        <p:nvGraphicFramePr>
          <p:cNvPr id="6" name="Table 7">
            <a:extLst>
              <a:ext uri="{FF2B5EF4-FFF2-40B4-BE49-F238E27FC236}">
                <a16:creationId xmlns:a16="http://schemas.microsoft.com/office/drawing/2014/main" id="{71CB4C74-E13B-4ACA-B305-F61FD396FAF0}"/>
              </a:ext>
            </a:extLst>
          </p:cNvPr>
          <p:cNvGraphicFramePr>
            <a:graphicFrameLocks noGrp="1"/>
          </p:cNvGraphicFramePr>
          <p:nvPr>
            <p:extLst>
              <p:ext uri="{D42A27DB-BD31-4B8C-83A1-F6EECF244321}">
                <p14:modId xmlns:p14="http://schemas.microsoft.com/office/powerpoint/2010/main" val="2836142393"/>
              </p:ext>
            </p:extLst>
          </p:nvPr>
        </p:nvGraphicFramePr>
        <p:xfrm>
          <a:off x="2057400" y="3224054"/>
          <a:ext cx="8547132" cy="155448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1217370890"/>
                    </a:ext>
                  </a:extLst>
                </a:gridCol>
                <a:gridCol w="1625600">
                  <a:extLst>
                    <a:ext uri="{9D8B030D-6E8A-4147-A177-3AD203B41FA5}">
                      <a16:colId xmlns:a16="http://schemas.microsoft.com/office/drawing/2014/main" val="125080069"/>
                    </a:ext>
                  </a:extLst>
                </a:gridCol>
                <a:gridCol w="1790732">
                  <a:extLst>
                    <a:ext uri="{9D8B030D-6E8A-4147-A177-3AD203B41FA5}">
                      <a16:colId xmlns:a16="http://schemas.microsoft.com/office/drawing/2014/main" val="3177248703"/>
                    </a:ext>
                  </a:extLst>
                </a:gridCol>
                <a:gridCol w="1752600">
                  <a:extLst>
                    <a:ext uri="{9D8B030D-6E8A-4147-A177-3AD203B41FA5}">
                      <a16:colId xmlns:a16="http://schemas.microsoft.com/office/drawing/2014/main" val="4123905313"/>
                    </a:ext>
                  </a:extLst>
                </a:gridCol>
                <a:gridCol w="1752600">
                  <a:extLst>
                    <a:ext uri="{9D8B030D-6E8A-4147-A177-3AD203B41FA5}">
                      <a16:colId xmlns:a16="http://schemas.microsoft.com/office/drawing/2014/main" val="701501731"/>
                    </a:ext>
                  </a:extLst>
                </a:gridCol>
              </a:tblGrid>
              <a:tr h="370840">
                <a:tc>
                  <a:txBody>
                    <a:bodyPr/>
                    <a:lstStyle/>
                    <a:p>
                      <a:pPr algn="ctr"/>
                      <a:r>
                        <a:rPr lang="en-US" sz="2800" b="1" dirty="0" err="1">
                          <a:latin typeface="Times New Roman" panose="02020603050405020304" pitchFamily="18" charset="0"/>
                          <a:cs typeface="Times New Roman" panose="02020603050405020304" pitchFamily="18" charset="0"/>
                        </a:rPr>
                        <a:t>Bộ</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xử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lý</a:t>
                      </a:r>
                      <a:endParaRPr lang="en-US" sz="2800" b="1" dirty="0">
                        <a:latin typeface="Times New Roman" panose="02020603050405020304" pitchFamily="18" charset="0"/>
                        <a:cs typeface="Times New Roman" panose="02020603050405020304" pitchFamily="18" charset="0"/>
                      </a:endParaRPr>
                    </a:p>
                  </a:txBody>
                  <a:tcPr/>
                </a:tc>
                <a:tc>
                  <a:txBody>
                    <a:bodyPr/>
                    <a:lstStyle/>
                    <a:p>
                      <a:pPr algn="ctr"/>
                      <a:r>
                        <a:rPr lang="en-US" sz="2800" b="1" dirty="0" err="1">
                          <a:latin typeface="Times New Roman" panose="02020603050405020304" pitchFamily="18" charset="0"/>
                          <a:cs typeface="Times New Roman" panose="02020603050405020304" pitchFamily="18" charset="0"/>
                        </a:rPr>
                        <a:t>Tần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số</a:t>
                      </a:r>
                      <a:endParaRPr lang="en-US" sz="2800" b="1" dirty="0">
                        <a:latin typeface="Times New Roman" panose="02020603050405020304" pitchFamily="18" charset="0"/>
                        <a:cs typeface="Times New Roman" panose="02020603050405020304" pitchFamily="18" charset="0"/>
                      </a:endParaRPr>
                    </a:p>
                  </a:txBody>
                  <a:tcPr/>
                </a:tc>
                <a:tc>
                  <a:txBody>
                    <a:bodyPr/>
                    <a:lstStyle/>
                    <a:p>
                      <a:pPr algn="ctr"/>
                      <a:r>
                        <a:rPr lang="en-US" sz="2800" b="1" dirty="0">
                          <a:latin typeface="Times New Roman" panose="02020603050405020304" pitchFamily="18" charset="0"/>
                          <a:cs typeface="Times New Roman" panose="02020603050405020304" pitchFamily="18" charset="0"/>
                        </a:rPr>
                        <a:t>CPI </a:t>
                      </a:r>
                      <a:r>
                        <a:rPr lang="en-US" sz="2800" b="1" dirty="0" err="1">
                          <a:latin typeface="Times New Roman" panose="02020603050405020304" pitchFamily="18" charset="0"/>
                          <a:cs typeface="Times New Roman" panose="02020603050405020304" pitchFamily="18" charset="0"/>
                        </a:rPr>
                        <a:t>lớp</a:t>
                      </a:r>
                      <a:r>
                        <a:rPr lang="en-US" sz="2800" b="1" dirty="0">
                          <a:latin typeface="Times New Roman" panose="02020603050405020304" pitchFamily="18" charset="0"/>
                          <a:cs typeface="Times New Roman" panose="02020603050405020304" pitchFamily="18" charset="0"/>
                        </a:rPr>
                        <a:t> A</a:t>
                      </a:r>
                    </a:p>
                  </a:txBody>
                  <a:tcPr/>
                </a:tc>
                <a:tc>
                  <a:txBody>
                    <a:bodyPr/>
                    <a:lstStyle/>
                    <a:p>
                      <a:pPr algn="ctr"/>
                      <a:r>
                        <a:rPr lang="en-US" sz="2800" b="1" dirty="0">
                          <a:latin typeface="Times New Roman" panose="02020603050405020304" pitchFamily="18" charset="0"/>
                          <a:cs typeface="Times New Roman" panose="02020603050405020304" pitchFamily="18" charset="0"/>
                        </a:rPr>
                        <a:t>CPI </a:t>
                      </a:r>
                      <a:r>
                        <a:rPr lang="en-US" sz="2800" b="1" dirty="0" err="1">
                          <a:latin typeface="Times New Roman" panose="02020603050405020304" pitchFamily="18" charset="0"/>
                          <a:cs typeface="Times New Roman" panose="02020603050405020304" pitchFamily="18" charset="0"/>
                        </a:rPr>
                        <a:t>lớp</a:t>
                      </a:r>
                      <a:r>
                        <a:rPr lang="en-US" sz="2800" b="1" dirty="0">
                          <a:latin typeface="Times New Roman" panose="02020603050405020304" pitchFamily="18" charset="0"/>
                          <a:cs typeface="Times New Roman" panose="02020603050405020304" pitchFamily="18" charset="0"/>
                        </a:rPr>
                        <a:t> B</a:t>
                      </a:r>
                    </a:p>
                  </a:txBody>
                  <a:tcPr/>
                </a:tc>
                <a:tc>
                  <a:txBody>
                    <a:bodyPr/>
                    <a:lstStyle/>
                    <a:p>
                      <a:pPr algn="ctr"/>
                      <a:r>
                        <a:rPr lang="en-US" sz="2800" b="1" dirty="0">
                          <a:latin typeface="Times New Roman" panose="02020603050405020304" pitchFamily="18" charset="0"/>
                          <a:cs typeface="Times New Roman" panose="02020603050405020304" pitchFamily="18" charset="0"/>
                        </a:rPr>
                        <a:t>CPI </a:t>
                      </a:r>
                      <a:r>
                        <a:rPr lang="en-US" sz="2800" b="1" dirty="0" err="1">
                          <a:latin typeface="Times New Roman" panose="02020603050405020304" pitchFamily="18" charset="0"/>
                          <a:cs typeface="Times New Roman" panose="02020603050405020304" pitchFamily="18" charset="0"/>
                        </a:rPr>
                        <a:t>lớp</a:t>
                      </a:r>
                      <a:r>
                        <a:rPr lang="en-US" sz="2800" b="1" dirty="0">
                          <a:latin typeface="Times New Roman" panose="02020603050405020304" pitchFamily="18" charset="0"/>
                          <a:cs typeface="Times New Roman" panose="02020603050405020304" pitchFamily="18" charset="0"/>
                        </a:rPr>
                        <a:t> C</a:t>
                      </a:r>
                    </a:p>
                  </a:txBody>
                  <a:tcPr/>
                </a:tc>
                <a:extLst>
                  <a:ext uri="{0D108BD9-81ED-4DB2-BD59-A6C34878D82A}">
                    <a16:rowId xmlns:a16="http://schemas.microsoft.com/office/drawing/2014/main" val="90951290"/>
                  </a:ext>
                </a:extLst>
              </a:tr>
              <a:tr h="370840">
                <a:tc>
                  <a:txBody>
                    <a:bodyPr/>
                    <a:lstStyle/>
                    <a:p>
                      <a:pPr algn="ctr"/>
                      <a:r>
                        <a:rPr lang="en-US" sz="2800" dirty="0">
                          <a:latin typeface="Times New Roman" panose="02020603050405020304" pitchFamily="18" charset="0"/>
                          <a:cs typeface="Times New Roman" panose="02020603050405020304" pitchFamily="18" charset="0"/>
                        </a:rPr>
                        <a:t>P1</a:t>
                      </a:r>
                    </a:p>
                  </a:txBody>
                  <a:tcPr/>
                </a:tc>
                <a:tc>
                  <a:txBody>
                    <a:bodyPr/>
                    <a:lstStyle/>
                    <a:p>
                      <a:pPr algn="ctr"/>
                      <a:r>
                        <a:rPr lang="en-US" sz="2800" dirty="0">
                          <a:latin typeface="Times New Roman" panose="02020603050405020304" pitchFamily="18" charset="0"/>
                          <a:cs typeface="Times New Roman" panose="02020603050405020304" pitchFamily="18" charset="0"/>
                        </a:rPr>
                        <a:t>1.5 </a:t>
                      </a:r>
                      <a:r>
                        <a:rPr lang="en-US" sz="2800" dirty="0" err="1">
                          <a:latin typeface="Times New Roman" panose="02020603050405020304" pitchFamily="18" charset="0"/>
                          <a:cs typeface="Times New Roman" panose="02020603050405020304" pitchFamily="18" charset="0"/>
                        </a:rPr>
                        <a:t>Ghz</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1</a:t>
                      </a:r>
                    </a:p>
                  </a:txBody>
                  <a:tcPr/>
                </a:tc>
                <a:tc>
                  <a:txBody>
                    <a:bodyPr/>
                    <a:lstStyle/>
                    <a:p>
                      <a:pPr algn="ctr"/>
                      <a:r>
                        <a:rPr lang="en-US" sz="2800" dirty="0">
                          <a:latin typeface="Times New Roman" panose="02020603050405020304" pitchFamily="18" charset="0"/>
                          <a:cs typeface="Times New Roman" panose="02020603050405020304" pitchFamily="18" charset="0"/>
                        </a:rPr>
                        <a:t>2</a:t>
                      </a:r>
                    </a:p>
                  </a:txBody>
                  <a:tcPr/>
                </a:tc>
                <a:tc>
                  <a:txBody>
                    <a:bodyPr/>
                    <a:lstStyle/>
                    <a:p>
                      <a:pPr algn="ctr"/>
                      <a:r>
                        <a:rPr lang="en-US" sz="280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1081345835"/>
                  </a:ext>
                </a:extLst>
              </a:tr>
              <a:tr h="370840">
                <a:tc>
                  <a:txBody>
                    <a:bodyPr/>
                    <a:lstStyle/>
                    <a:p>
                      <a:pPr algn="ctr"/>
                      <a:r>
                        <a:rPr lang="en-US" sz="2800" dirty="0">
                          <a:latin typeface="Times New Roman" panose="02020603050405020304" pitchFamily="18" charset="0"/>
                          <a:cs typeface="Times New Roman" panose="02020603050405020304" pitchFamily="18" charset="0"/>
                        </a:rPr>
                        <a:t>P2</a:t>
                      </a:r>
                    </a:p>
                  </a:txBody>
                  <a:tcPr/>
                </a:tc>
                <a:tc>
                  <a:txBody>
                    <a:bodyPr/>
                    <a:lstStyle/>
                    <a:p>
                      <a:pPr algn="ctr"/>
                      <a:r>
                        <a:rPr lang="en-US" sz="2800" dirty="0">
                          <a:latin typeface="Times New Roman" panose="02020603050405020304" pitchFamily="18" charset="0"/>
                          <a:cs typeface="Times New Roman" panose="02020603050405020304" pitchFamily="18" charset="0"/>
                        </a:rPr>
                        <a:t>2 </a:t>
                      </a:r>
                      <a:r>
                        <a:rPr lang="en-US" sz="2800" dirty="0" err="1">
                          <a:latin typeface="Times New Roman" panose="02020603050405020304" pitchFamily="18" charset="0"/>
                          <a:cs typeface="Times New Roman" panose="02020603050405020304" pitchFamily="18" charset="0"/>
                        </a:rPr>
                        <a:t>Ghz</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2</a:t>
                      </a:r>
                    </a:p>
                  </a:txBody>
                  <a:tcPr/>
                </a:tc>
                <a:tc>
                  <a:txBody>
                    <a:bodyPr/>
                    <a:lstStyle/>
                    <a:p>
                      <a:pPr algn="ctr"/>
                      <a:r>
                        <a:rPr lang="en-US" sz="2800" dirty="0">
                          <a:latin typeface="Times New Roman" panose="02020603050405020304" pitchFamily="18" charset="0"/>
                          <a:cs typeface="Times New Roman" panose="02020603050405020304" pitchFamily="18" charset="0"/>
                        </a:rPr>
                        <a:t>2</a:t>
                      </a:r>
                    </a:p>
                  </a:txBody>
                  <a:tcPr/>
                </a:tc>
                <a:tc>
                  <a:txBody>
                    <a:bodyPr/>
                    <a:lstStyle/>
                    <a:p>
                      <a:pPr algn="ctr"/>
                      <a:r>
                        <a:rPr lang="en-US" sz="28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2658924616"/>
                  </a:ext>
                </a:extLst>
              </a:tr>
            </a:tbl>
          </a:graphicData>
        </a:graphic>
      </p:graphicFrame>
    </p:spTree>
    <p:extLst>
      <p:ext uri="{BB962C8B-B14F-4D97-AF65-F5344CB8AC3E}">
        <p14:creationId xmlns:p14="http://schemas.microsoft.com/office/powerpoint/2010/main" val="4176526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29E7-21D1-4FC3-9ACF-076397AFFA89}"/>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470E8939-7E07-4A73-8086-E0CB2957DC18}"/>
              </a:ext>
            </a:extLst>
          </p:cNvPr>
          <p:cNvSpPr>
            <a:spLocks noGrp="1"/>
          </p:cNvSpPr>
          <p:nvPr>
            <p:ph idx="1"/>
          </p:nvPr>
        </p:nvSpPr>
        <p:spPr/>
        <p:txBody>
          <a:bodyPr/>
          <a:lstStyle/>
          <a:p>
            <a:pPr marL="514350" indent="-514350">
              <a:buFont typeface="+mj-lt"/>
              <a:buAutoNum type="arabicPeriod"/>
            </a:pPr>
            <a:r>
              <a:rPr lang="en-US" dirty="0" err="1"/>
              <a:t>Thời</a:t>
            </a:r>
            <a:r>
              <a:rPr lang="en-US" dirty="0"/>
              <a:t> </a:t>
            </a:r>
            <a:r>
              <a:rPr lang="en-US" dirty="0" err="1"/>
              <a:t>gian</a:t>
            </a:r>
            <a:r>
              <a:rPr lang="en-US" dirty="0"/>
              <a:t> </a:t>
            </a:r>
            <a:r>
              <a:rPr lang="en-US" dirty="0" err="1"/>
              <a:t>thực</a:t>
            </a:r>
            <a:r>
              <a:rPr lang="en-US" dirty="0"/>
              <a:t> </a:t>
            </a:r>
            <a:r>
              <a:rPr lang="en-US" dirty="0" err="1"/>
              <a:t>thi</a:t>
            </a:r>
            <a:r>
              <a:rPr lang="en-US" dirty="0"/>
              <a:t> </a:t>
            </a:r>
            <a:r>
              <a:rPr lang="en-US" dirty="0" err="1"/>
              <a:t>và</a:t>
            </a:r>
            <a:r>
              <a:rPr lang="en-US" dirty="0"/>
              <a:t> </a:t>
            </a:r>
            <a:r>
              <a:rPr lang="en-US" dirty="0" err="1"/>
              <a:t>Hiệu</a:t>
            </a:r>
            <a:r>
              <a:rPr lang="en-US" dirty="0"/>
              <a:t> </a:t>
            </a:r>
            <a:r>
              <a:rPr lang="en-US" dirty="0" err="1"/>
              <a:t>suất</a:t>
            </a:r>
            <a:endParaRPr lang="en-US" dirty="0"/>
          </a:p>
          <a:p>
            <a:pPr marL="514350" indent="-514350">
              <a:buFont typeface="+mj-lt"/>
              <a:buAutoNum type="arabicPeriod"/>
            </a:pPr>
            <a:r>
              <a:rPr lang="en-US" dirty="0">
                <a:solidFill>
                  <a:schemeClr val="bg2"/>
                </a:solidFill>
              </a:rPr>
              <a:t>Clock</a:t>
            </a:r>
          </a:p>
          <a:p>
            <a:pPr marL="514350" indent="-514350">
              <a:buFont typeface="+mj-lt"/>
              <a:buAutoNum type="arabicPeriod"/>
            </a:pPr>
            <a:r>
              <a:rPr lang="vi-VN" dirty="0">
                <a:solidFill>
                  <a:schemeClr val="bg2"/>
                </a:solidFill>
              </a:rPr>
              <a:t>CPI</a:t>
            </a:r>
          </a:p>
          <a:p>
            <a:pPr marL="514350" indent="-514350">
              <a:buFont typeface="+mj-lt"/>
              <a:buAutoNum type="arabicPeriod"/>
            </a:pPr>
            <a:r>
              <a:rPr lang="vi-VN" dirty="0">
                <a:solidFill>
                  <a:schemeClr val="bg2"/>
                </a:solidFill>
              </a:rPr>
              <a:t>Các yếu tố ảnh hưởng tới hiệu suất</a:t>
            </a:r>
          </a:p>
          <a:p>
            <a:pPr marL="514350" indent="-514350">
              <a:buFont typeface="+mj-lt"/>
              <a:buAutoNum type="arabicPeriod"/>
            </a:pPr>
            <a:r>
              <a:rPr lang="vi-VN" dirty="0">
                <a:solidFill>
                  <a:schemeClr val="bg2"/>
                </a:solidFill>
              </a:rPr>
              <a:t>Các kỹ thuật nâng cao hiệu suất</a:t>
            </a:r>
          </a:p>
          <a:p>
            <a:pPr marL="514350" indent="-514350">
              <a:buFont typeface="+mj-lt"/>
              <a:buAutoNum type="arabicPeriod"/>
            </a:pPr>
            <a:r>
              <a:rPr lang="vi-VN" dirty="0">
                <a:solidFill>
                  <a:schemeClr val="bg2"/>
                </a:solidFill>
              </a:rPr>
              <a:t>Câu hỏi và Bài tập</a:t>
            </a:r>
            <a:endParaRPr lang="en-US" dirty="0">
              <a:solidFill>
                <a:schemeClr val="bg2"/>
              </a:solidFill>
            </a:endParaRP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21866219-3A07-4F4A-9404-66CA75E76A8B}"/>
              </a:ext>
            </a:extLst>
          </p:cNvPr>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Tree>
    <p:extLst>
      <p:ext uri="{BB962C8B-B14F-4D97-AF65-F5344CB8AC3E}">
        <p14:creationId xmlns:p14="http://schemas.microsoft.com/office/powerpoint/2010/main" val="57742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393701" y="1905000"/>
            <a:ext cx="11404597" cy="4315692"/>
          </a:xfrm>
        </p:spPr>
        <p:txBody>
          <a:bodyPr/>
          <a:lstStyle/>
          <a:p>
            <a:pPr algn="just"/>
            <a:r>
              <a:rPr lang="en-US" dirty="0" err="1"/>
              <a:t>Thời</a:t>
            </a:r>
            <a:r>
              <a:rPr lang="en-US" dirty="0"/>
              <a:t> </a:t>
            </a:r>
            <a:r>
              <a:rPr lang="en-US" dirty="0" err="1"/>
              <a:t>gian</a:t>
            </a:r>
            <a:r>
              <a:rPr lang="en-US" dirty="0"/>
              <a:t> </a:t>
            </a:r>
            <a:r>
              <a:rPr lang="en-US" dirty="0" err="1"/>
              <a:t>thực</a:t>
            </a:r>
            <a:r>
              <a:rPr lang="en-US" dirty="0"/>
              <a:t> </a:t>
            </a:r>
            <a:r>
              <a:rPr lang="en-US" dirty="0" err="1"/>
              <a:t>thi</a:t>
            </a:r>
            <a:r>
              <a:rPr lang="en-US" dirty="0"/>
              <a:t>: </a:t>
            </a:r>
            <a:r>
              <a:rPr lang="en-US" dirty="0" err="1"/>
              <a:t>Tổng</a:t>
            </a:r>
            <a:r>
              <a:rPr lang="en-US" dirty="0"/>
              <a:t> </a:t>
            </a:r>
            <a:r>
              <a:rPr lang="en-US" dirty="0" err="1"/>
              <a:t>thời</a:t>
            </a:r>
            <a:r>
              <a:rPr lang="en-US" dirty="0"/>
              <a:t> </a:t>
            </a:r>
            <a:r>
              <a:rPr lang="en-US" dirty="0" err="1"/>
              <a:t>gian</a:t>
            </a:r>
            <a:r>
              <a:rPr lang="en-US" dirty="0"/>
              <a:t> </a:t>
            </a:r>
            <a:r>
              <a:rPr lang="en-US" dirty="0" err="1"/>
              <a:t>để</a:t>
            </a:r>
            <a:r>
              <a:rPr lang="en-US" dirty="0"/>
              <a:t> </a:t>
            </a:r>
            <a:r>
              <a:rPr lang="en-US" dirty="0" err="1"/>
              <a:t>hoàn</a:t>
            </a:r>
            <a:r>
              <a:rPr lang="en-US" dirty="0"/>
              <a:t> </a:t>
            </a:r>
            <a:r>
              <a:rPr lang="en-US" dirty="0" err="1"/>
              <a:t>thành</a:t>
            </a:r>
            <a:r>
              <a:rPr lang="en-US" dirty="0"/>
              <a:t> </a:t>
            </a:r>
            <a:r>
              <a:rPr lang="en-US" dirty="0" err="1"/>
              <a:t>một</a:t>
            </a:r>
            <a:r>
              <a:rPr lang="en-US" dirty="0"/>
              <a:t> </a:t>
            </a:r>
            <a:r>
              <a:rPr lang="en-US" dirty="0" err="1"/>
              <a:t>tác</a:t>
            </a:r>
            <a:r>
              <a:rPr lang="en-US" dirty="0"/>
              <a:t> </a:t>
            </a:r>
            <a:r>
              <a:rPr lang="en-US" dirty="0" err="1"/>
              <a:t>vụ</a:t>
            </a:r>
            <a:r>
              <a:rPr lang="en-US" dirty="0"/>
              <a:t> </a:t>
            </a:r>
            <a:r>
              <a:rPr lang="en-US" dirty="0" err="1"/>
              <a:t>nào</a:t>
            </a:r>
            <a:r>
              <a:rPr lang="en-US" dirty="0"/>
              <a:t> </a:t>
            </a:r>
            <a:r>
              <a:rPr lang="en-US" dirty="0" err="1"/>
              <a:t>đó</a:t>
            </a:r>
            <a:endParaRPr lang="en-US" dirty="0"/>
          </a:p>
          <a:p>
            <a:pPr lvl="1" algn="just"/>
            <a:r>
              <a:rPr lang="en-US" dirty="0" err="1"/>
              <a:t>Truy</a:t>
            </a:r>
            <a:r>
              <a:rPr lang="en-US" dirty="0"/>
              <a:t> </a:t>
            </a:r>
            <a:r>
              <a:rPr lang="en-US" dirty="0" err="1"/>
              <a:t>cập</a:t>
            </a:r>
            <a:r>
              <a:rPr lang="en-US" dirty="0"/>
              <a:t> ổ </a:t>
            </a:r>
            <a:r>
              <a:rPr lang="en-US" dirty="0" err="1"/>
              <a:t>đĩa</a:t>
            </a:r>
            <a:r>
              <a:rPr lang="en-US" dirty="0"/>
              <a:t>, </a:t>
            </a:r>
            <a:r>
              <a:rPr lang="en-US" dirty="0" err="1"/>
              <a:t>bộ</a:t>
            </a:r>
            <a:r>
              <a:rPr lang="en-US" dirty="0"/>
              <a:t> </a:t>
            </a:r>
            <a:r>
              <a:rPr lang="en-US" dirty="0" err="1"/>
              <a:t>nhớ</a:t>
            </a:r>
            <a:r>
              <a:rPr lang="en-US" dirty="0"/>
              <a:t>, I/O, OS, v.v...</a:t>
            </a:r>
          </a:p>
          <a:p>
            <a:pPr algn="just"/>
            <a:endParaRPr lang="en-US" dirty="0"/>
          </a:p>
          <a:p>
            <a:pPr algn="just"/>
            <a:r>
              <a:rPr lang="en-US" dirty="0" err="1"/>
              <a:t>Hiệu</a:t>
            </a:r>
            <a:r>
              <a:rPr lang="en-US" dirty="0"/>
              <a:t> </a:t>
            </a:r>
            <a:r>
              <a:rPr lang="en-US" dirty="0" err="1"/>
              <a:t>suất</a:t>
            </a:r>
            <a:r>
              <a:rPr lang="en-US" dirty="0"/>
              <a:t>: </a:t>
            </a:r>
            <a:r>
              <a:rPr lang="en-US" dirty="0" err="1"/>
              <a:t>Số</a:t>
            </a:r>
            <a:r>
              <a:rPr lang="en-US" dirty="0"/>
              <a:t> </a:t>
            </a:r>
            <a:r>
              <a:rPr lang="en-US" dirty="0" err="1"/>
              <a:t>lượng</a:t>
            </a:r>
            <a:r>
              <a:rPr lang="en-US" dirty="0"/>
              <a:t> </a:t>
            </a:r>
            <a:r>
              <a:rPr lang="en-US" dirty="0" err="1"/>
              <a:t>tác</a:t>
            </a:r>
            <a:r>
              <a:rPr lang="en-US" dirty="0"/>
              <a:t> </a:t>
            </a:r>
            <a:r>
              <a:rPr lang="en-US" dirty="0" err="1"/>
              <a:t>vụ</a:t>
            </a:r>
            <a:r>
              <a:rPr lang="en-US" dirty="0"/>
              <a:t> </a:t>
            </a:r>
            <a:r>
              <a:rPr lang="en-US" dirty="0" err="1"/>
              <a:t>hoàn</a:t>
            </a:r>
            <a:r>
              <a:rPr lang="en-US" dirty="0"/>
              <a:t> </a:t>
            </a:r>
            <a:r>
              <a:rPr lang="en-US" dirty="0" err="1"/>
              <a:t>thành</a:t>
            </a:r>
            <a:r>
              <a:rPr lang="en-US" dirty="0"/>
              <a:t> </a:t>
            </a:r>
            <a:r>
              <a:rPr lang="en-US" dirty="0" err="1"/>
              <a:t>trong</a:t>
            </a:r>
            <a:r>
              <a:rPr lang="en-US" dirty="0"/>
              <a:t> </a:t>
            </a:r>
            <a:r>
              <a:rPr lang="en-US" dirty="0" err="1"/>
              <a:t>một</a:t>
            </a:r>
            <a:r>
              <a:rPr lang="en-US" dirty="0"/>
              <a:t> </a:t>
            </a:r>
            <a:r>
              <a:rPr lang="en-US" dirty="0" err="1"/>
              <a:t>đơn</a:t>
            </a:r>
            <a:r>
              <a:rPr lang="en-US" dirty="0"/>
              <a:t> </a:t>
            </a:r>
            <a:r>
              <a:rPr lang="en-US" dirty="0" err="1"/>
              <a:t>vị</a:t>
            </a:r>
            <a:r>
              <a:rPr lang="en-US" dirty="0"/>
              <a:t> </a:t>
            </a:r>
            <a:r>
              <a:rPr lang="en-US" dirty="0" err="1"/>
              <a:t>thời</a:t>
            </a:r>
            <a:r>
              <a:rPr lang="en-US" dirty="0"/>
              <a:t> </a:t>
            </a:r>
            <a:r>
              <a:rPr lang="en-US" dirty="0" err="1"/>
              <a:t>gian</a:t>
            </a:r>
            <a:endParaRPr lang="en-US" sz="2200" dirty="0"/>
          </a:p>
          <a:p>
            <a:pPr marL="0" indent="0" algn="just">
              <a:buNone/>
            </a:pPr>
            <a:endParaRPr lang="en-US" sz="2000" dirty="0"/>
          </a:p>
        </p:txBody>
      </p:sp>
      <p:sp>
        <p:nvSpPr>
          <p:cNvPr id="45058" name="Rectangle 2"/>
          <p:cNvSpPr>
            <a:spLocks noGrp="1" noChangeArrowheads="1"/>
          </p:cNvSpPr>
          <p:nvPr>
            <p:ph type="title"/>
          </p:nvPr>
        </p:nvSpPr>
        <p:spPr/>
        <p:txBody>
          <a:bodyPr>
            <a:normAutofit/>
          </a:bodyPr>
          <a:lstStyle/>
          <a:p>
            <a:pPr marL="457200" indent="-457200"/>
            <a:r>
              <a:rPr lang="en-US"/>
              <a:t>1. Thời gian thực thi và Hiệu suất (1/2)</a:t>
            </a:r>
            <a:endParaRPr lang="en-US" dirty="0"/>
          </a:p>
        </p:txBody>
      </p:sp>
      <p:sp>
        <p:nvSpPr>
          <p:cNvPr id="45060" name="Slide Number Placeholder 3"/>
          <p:cNvSpPr>
            <a:spLocks noGrp="1"/>
          </p:cNvSpPr>
          <p:nvPr>
            <p:ph type="sldNum" sz="quarter" idx="12"/>
          </p:nvPr>
        </p:nvSpPr>
        <p:spPr>
          <a:solidFill>
            <a:srgbClr val="0070C0"/>
          </a:solidFill>
        </p:spPr>
        <p:txBody>
          <a:bodyPr/>
          <a:lstStyle/>
          <a:p>
            <a:fld id="{BCD9C142-4FD5-4937-B8B9-0D917F09126A}" type="slidenum">
              <a:rPr lang="en-US" smtClean="0"/>
              <a:pPr/>
              <a:t>4</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F81C5AA-52CB-4AEA-B7E9-11E6EABFAC1F}"/>
                  </a:ext>
                </a:extLst>
              </p:cNvPr>
              <p:cNvSpPr txBox="1"/>
              <p:nvPr/>
            </p:nvSpPr>
            <p:spPr>
              <a:xfrm>
                <a:off x="3532252" y="4495800"/>
                <a:ext cx="5127493" cy="1011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3200" b="0" i="0" smtClean="0">
                          <a:latin typeface="Times New Roman" panose="02020603050405020304" pitchFamily="18" charset="0"/>
                          <a:cs typeface="Times New Roman" panose="02020603050405020304" pitchFamily="18" charset="0"/>
                        </a:rPr>
                        <m:t>Hi</m:t>
                      </m:r>
                      <m:r>
                        <m:rPr>
                          <m:nor/>
                        </m:rPr>
                        <a:rPr lang="en-US" sz="3200" b="0" i="0" smtClean="0">
                          <a:latin typeface="Times New Roman" panose="02020603050405020304" pitchFamily="18" charset="0"/>
                          <a:cs typeface="Times New Roman" panose="02020603050405020304" pitchFamily="18" charset="0"/>
                        </a:rPr>
                        <m:t>ệ</m:t>
                      </m:r>
                      <m:r>
                        <m:rPr>
                          <m:nor/>
                        </m:rPr>
                        <a:rPr lang="en-US" sz="3200" b="0" i="0" smtClean="0">
                          <a:latin typeface="Times New Roman" panose="02020603050405020304" pitchFamily="18" charset="0"/>
                          <a:cs typeface="Times New Roman" panose="02020603050405020304" pitchFamily="18" charset="0"/>
                        </a:rPr>
                        <m:t>u</m:t>
                      </m:r>
                      <m:r>
                        <m:rPr>
                          <m:nor/>
                        </m:rPr>
                        <a:rPr lang="en-US" sz="3200" b="0" i="0" smtClean="0">
                          <a:latin typeface="Times New Roman" panose="02020603050405020304" pitchFamily="18" charset="0"/>
                          <a:cs typeface="Times New Roman" panose="02020603050405020304" pitchFamily="18" charset="0"/>
                        </a:rPr>
                        <m:t> </m:t>
                      </m:r>
                      <m:r>
                        <m:rPr>
                          <m:nor/>
                        </m:rPr>
                        <a:rPr lang="en-US" sz="3200" b="0" i="0" smtClean="0">
                          <a:latin typeface="Times New Roman" panose="02020603050405020304" pitchFamily="18" charset="0"/>
                          <a:cs typeface="Times New Roman" panose="02020603050405020304" pitchFamily="18" charset="0"/>
                        </a:rPr>
                        <m:t>su</m:t>
                      </m:r>
                      <m:r>
                        <m:rPr>
                          <m:nor/>
                        </m:rPr>
                        <a:rPr lang="en-US" sz="3200" b="0" i="0" smtClean="0">
                          <a:latin typeface="Times New Roman" panose="02020603050405020304" pitchFamily="18" charset="0"/>
                          <a:cs typeface="Times New Roman" panose="02020603050405020304" pitchFamily="18" charset="0"/>
                        </a:rPr>
                        <m:t>ấ</m:t>
                      </m:r>
                      <m:r>
                        <m:rPr>
                          <m:nor/>
                        </m:rPr>
                        <a:rPr lang="en-US" sz="3200" b="0" i="0" smtClean="0">
                          <a:latin typeface="Times New Roman" panose="02020603050405020304" pitchFamily="18" charset="0"/>
                          <a:cs typeface="Times New Roman" panose="02020603050405020304" pitchFamily="18" charset="0"/>
                        </a:rPr>
                        <m:t>t</m:t>
                      </m:r>
                      <m:r>
                        <m:rPr>
                          <m:nor/>
                        </m:rPr>
                        <a:rPr lang="en-US" sz="3200" b="0" i="0" smtClean="0">
                          <a:latin typeface="Times New Roman" panose="02020603050405020304" pitchFamily="18" charset="0"/>
                          <a:cs typeface="Times New Roman" panose="02020603050405020304" pitchFamily="18" charset="0"/>
                        </a:rPr>
                        <m:t> = </m:t>
                      </m:r>
                      <m:f>
                        <m:fPr>
                          <m:ctrlPr>
                            <a:rPr lang="en-US" sz="3200" i="1" smtClean="0">
                              <a:latin typeface="Cambria Math" panose="02040503050406030204" pitchFamily="18" charset="0"/>
                            </a:rPr>
                          </m:ctrlPr>
                        </m:fPr>
                        <m:num>
                          <m:r>
                            <m:rPr>
                              <m:nor/>
                            </m:rPr>
                            <a:rPr lang="en-US" sz="3200" b="0" i="0" smtClean="0">
                              <a:latin typeface="Times New Roman" panose="02020603050405020304" pitchFamily="18" charset="0"/>
                              <a:cs typeface="Times New Roman" panose="02020603050405020304" pitchFamily="18" charset="0"/>
                            </a:rPr>
                            <m:t>1</m:t>
                          </m:r>
                        </m:num>
                        <m:den>
                          <m:r>
                            <m:rPr>
                              <m:nor/>
                            </m:rPr>
                            <a:rPr lang="en-US" sz="3200" b="0" i="0" smtClean="0">
                              <a:latin typeface="Times New Roman" panose="02020603050405020304" pitchFamily="18" charset="0"/>
                              <a:cs typeface="Times New Roman" panose="02020603050405020304" pitchFamily="18" charset="0"/>
                            </a:rPr>
                            <m:t>Th</m:t>
                          </m:r>
                          <m:r>
                            <m:rPr>
                              <m:nor/>
                            </m:rPr>
                            <a:rPr lang="en-US" sz="3200" b="0" i="0" smtClean="0">
                              <a:latin typeface="Times New Roman" panose="02020603050405020304" pitchFamily="18" charset="0"/>
                              <a:cs typeface="Times New Roman" panose="02020603050405020304" pitchFamily="18" charset="0"/>
                            </a:rPr>
                            <m:t>ờ</m:t>
                          </m:r>
                          <m:r>
                            <m:rPr>
                              <m:nor/>
                            </m:rPr>
                            <a:rPr lang="en-US" sz="3200" b="0" i="0" smtClean="0">
                              <a:latin typeface="Times New Roman" panose="02020603050405020304" pitchFamily="18" charset="0"/>
                              <a:cs typeface="Times New Roman" panose="02020603050405020304" pitchFamily="18" charset="0"/>
                            </a:rPr>
                            <m:t>i</m:t>
                          </m:r>
                          <m:r>
                            <m:rPr>
                              <m:nor/>
                            </m:rPr>
                            <a:rPr lang="en-US" sz="3200" b="0" i="0" smtClean="0">
                              <a:latin typeface="Times New Roman" panose="02020603050405020304" pitchFamily="18" charset="0"/>
                              <a:cs typeface="Times New Roman" panose="02020603050405020304" pitchFamily="18" charset="0"/>
                            </a:rPr>
                            <m:t> </m:t>
                          </m:r>
                          <m:r>
                            <m:rPr>
                              <m:nor/>
                            </m:rPr>
                            <a:rPr lang="en-US" sz="3200" b="0" i="0" smtClean="0">
                              <a:latin typeface="Times New Roman" panose="02020603050405020304" pitchFamily="18" charset="0"/>
                              <a:cs typeface="Times New Roman" panose="02020603050405020304" pitchFamily="18" charset="0"/>
                            </a:rPr>
                            <m:t>gian</m:t>
                          </m:r>
                          <m:r>
                            <m:rPr>
                              <m:nor/>
                            </m:rPr>
                            <a:rPr lang="en-US" sz="3200" b="0" i="0" smtClean="0">
                              <a:latin typeface="Times New Roman" panose="02020603050405020304" pitchFamily="18" charset="0"/>
                              <a:cs typeface="Times New Roman" panose="02020603050405020304" pitchFamily="18" charset="0"/>
                            </a:rPr>
                            <m:t> </m:t>
                          </m:r>
                          <m:r>
                            <m:rPr>
                              <m:nor/>
                            </m:rPr>
                            <a:rPr lang="en-US" sz="3200" b="0" i="0" smtClean="0">
                              <a:latin typeface="Times New Roman" panose="02020603050405020304" pitchFamily="18" charset="0"/>
                              <a:cs typeface="Times New Roman" panose="02020603050405020304" pitchFamily="18" charset="0"/>
                            </a:rPr>
                            <m:t>th</m:t>
                          </m:r>
                          <m:r>
                            <m:rPr>
                              <m:nor/>
                            </m:rPr>
                            <a:rPr lang="en-US" sz="3200" b="0" i="0" smtClean="0">
                              <a:latin typeface="Times New Roman" panose="02020603050405020304" pitchFamily="18" charset="0"/>
                              <a:cs typeface="Times New Roman" panose="02020603050405020304" pitchFamily="18" charset="0"/>
                            </a:rPr>
                            <m:t>ự</m:t>
                          </m:r>
                          <m:r>
                            <m:rPr>
                              <m:nor/>
                            </m:rPr>
                            <a:rPr lang="en-US" sz="3200" b="0" i="0" smtClean="0">
                              <a:latin typeface="Times New Roman" panose="02020603050405020304" pitchFamily="18" charset="0"/>
                              <a:cs typeface="Times New Roman" panose="02020603050405020304" pitchFamily="18" charset="0"/>
                            </a:rPr>
                            <m:t>c</m:t>
                          </m:r>
                          <m:r>
                            <m:rPr>
                              <m:nor/>
                            </m:rPr>
                            <a:rPr lang="en-US" sz="3200" b="0" i="0" smtClean="0">
                              <a:latin typeface="Times New Roman" panose="02020603050405020304" pitchFamily="18" charset="0"/>
                              <a:cs typeface="Times New Roman" panose="02020603050405020304" pitchFamily="18" charset="0"/>
                            </a:rPr>
                            <m:t> </m:t>
                          </m:r>
                          <m:r>
                            <m:rPr>
                              <m:nor/>
                            </m:rPr>
                            <a:rPr lang="en-US" sz="3200" b="0" i="0" smtClean="0">
                              <a:latin typeface="Times New Roman" panose="02020603050405020304" pitchFamily="18" charset="0"/>
                              <a:cs typeface="Times New Roman" panose="02020603050405020304" pitchFamily="18" charset="0"/>
                            </a:rPr>
                            <m:t>thi</m:t>
                          </m:r>
                        </m:den>
                      </m:f>
                    </m:oMath>
                  </m:oMathPara>
                </a14:m>
                <a:endParaRPr lang="en-US" sz="32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0F81C5AA-52CB-4AEA-B7E9-11E6EABFAC1F}"/>
                  </a:ext>
                </a:extLst>
              </p:cNvPr>
              <p:cNvSpPr txBox="1">
                <a:spLocks noRot="1" noChangeAspect="1" noMove="1" noResize="1" noEditPoints="1" noAdjustHandles="1" noChangeArrowheads="1" noChangeShapeType="1" noTextEdit="1"/>
              </p:cNvSpPr>
              <p:nvPr/>
            </p:nvSpPr>
            <p:spPr>
              <a:xfrm>
                <a:off x="3532252" y="4495800"/>
                <a:ext cx="5127493" cy="1011111"/>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9">
                                            <p:txEl>
                                              <p:pRg st="3" end="3"/>
                                            </p:txEl>
                                          </p:spTgt>
                                        </p:tgtEl>
                                        <p:attrNameLst>
                                          <p:attrName>style.visibility</p:attrName>
                                        </p:attrNameLst>
                                      </p:cBhvr>
                                      <p:to>
                                        <p:strVal val="visible"/>
                                      </p:to>
                                    </p:set>
                                    <p:anim calcmode="lin" valueType="num">
                                      <p:cBhvr additive="base">
                                        <p:cTn id="7" dur="5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D710E-3320-472A-B999-24AE9267F4CC}"/>
              </a:ext>
            </a:extLst>
          </p:cNvPr>
          <p:cNvSpPr>
            <a:spLocks noGrp="1"/>
          </p:cNvSpPr>
          <p:nvPr>
            <p:ph type="title"/>
          </p:nvPr>
        </p:nvSpPr>
        <p:spPr/>
        <p:txBody>
          <a:bodyPr/>
          <a:lstStyle/>
          <a:p>
            <a:r>
              <a:rPr lang="en-US"/>
              <a:t>1. Thời gian thực thi và Hiệu suất (2/2)</a:t>
            </a:r>
          </a:p>
        </p:txBody>
      </p:sp>
      <p:sp>
        <p:nvSpPr>
          <p:cNvPr id="3" name="Content Placeholder 2">
            <a:extLst>
              <a:ext uri="{FF2B5EF4-FFF2-40B4-BE49-F238E27FC236}">
                <a16:creationId xmlns:a16="http://schemas.microsoft.com/office/drawing/2014/main" id="{D9A50968-0E27-4F26-A503-2E73D5D32C7C}"/>
              </a:ext>
            </a:extLst>
          </p:cNvPr>
          <p:cNvSpPr>
            <a:spLocks noGrp="1"/>
          </p:cNvSpPr>
          <p:nvPr>
            <p:ph idx="1"/>
          </p:nvPr>
        </p:nvSpPr>
        <p:spPr/>
        <p:txBody>
          <a:bodyPr/>
          <a:lstStyle/>
          <a:p>
            <a:r>
              <a:rPr lang="en-US"/>
              <a:t>Máy tính X có hiệu suất cao hơn máy tính Y nghĩa là gì?</a:t>
            </a:r>
          </a:p>
        </p:txBody>
      </p:sp>
      <p:sp>
        <p:nvSpPr>
          <p:cNvPr id="4" name="Slide Number Placeholder 3">
            <a:extLst>
              <a:ext uri="{FF2B5EF4-FFF2-40B4-BE49-F238E27FC236}">
                <a16:creationId xmlns:a16="http://schemas.microsoft.com/office/drawing/2014/main" id="{244DC3D1-5C68-4A47-AD5F-671872D8F518}"/>
              </a:ext>
            </a:extLst>
          </p:cNvPr>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58A8061-5FA2-4617-915A-7831550CEE3F}"/>
                  </a:ext>
                </a:extLst>
              </p:cNvPr>
              <p:cNvSpPr txBox="1"/>
              <p:nvPr/>
            </p:nvSpPr>
            <p:spPr>
              <a:xfrm>
                <a:off x="2196471" y="2904647"/>
                <a:ext cx="7799058" cy="21932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3200" b="0" i="0" smtClean="0">
                          <a:latin typeface="Times New Roman" panose="02020603050405020304" pitchFamily="18" charset="0"/>
                          <a:cs typeface="Times New Roman" panose="02020603050405020304" pitchFamily="18" charset="0"/>
                        </a:rPr>
                        <m:t> </m:t>
                      </m:r>
                      <m:m>
                        <m:mPr>
                          <m:mcs>
                            <m:mc>
                              <m:mcPr>
                                <m:count m:val="3"/>
                                <m:mcJc m:val="center"/>
                              </m:mcPr>
                            </m:mc>
                          </m:mcs>
                          <m:ctrlPr>
                            <a:rPr lang="en-US" sz="3200" b="0" i="1" smtClean="0">
                              <a:latin typeface="Cambria Math" panose="02040503050406030204" pitchFamily="18" charset="0"/>
                            </a:rPr>
                          </m:ctrlPr>
                        </m:mPr>
                        <m:mr>
                          <m:e>
                            <m:sSub>
                              <m:sSubPr>
                                <m:ctrlPr>
                                  <a:rPr lang="en-US" sz="3200" b="0" i="1" smtClean="0">
                                    <a:latin typeface="Cambria Math" panose="02040503050406030204" pitchFamily="18" charset="0"/>
                                  </a:rPr>
                                </m:ctrlPr>
                              </m:sSubPr>
                              <m:e>
                                <m:r>
                                  <m:rPr>
                                    <m:nor/>
                                  </m:rPr>
                                  <a:rPr lang="en-US" sz="3200" b="0" i="0" smtClean="0">
                                    <a:latin typeface="Times New Roman" panose="02020603050405020304" pitchFamily="18" charset="0"/>
                                    <a:cs typeface="Times New Roman" panose="02020603050405020304" pitchFamily="18" charset="0"/>
                                  </a:rPr>
                                  <m:t>Hi</m:t>
                                </m:r>
                                <m:r>
                                  <m:rPr>
                                    <m:nor/>
                                  </m:rPr>
                                  <a:rPr lang="en-US" sz="3200" b="0" i="0" smtClean="0">
                                    <a:latin typeface="Times New Roman" panose="02020603050405020304" pitchFamily="18" charset="0"/>
                                    <a:cs typeface="Times New Roman" panose="02020603050405020304" pitchFamily="18" charset="0"/>
                                  </a:rPr>
                                  <m:t>ệ</m:t>
                                </m:r>
                                <m:r>
                                  <m:rPr>
                                    <m:nor/>
                                  </m:rPr>
                                  <a:rPr lang="en-US" sz="3200" b="0" i="0" smtClean="0">
                                    <a:latin typeface="Times New Roman" panose="02020603050405020304" pitchFamily="18" charset="0"/>
                                    <a:cs typeface="Times New Roman" panose="02020603050405020304" pitchFamily="18" charset="0"/>
                                  </a:rPr>
                                  <m:t>u</m:t>
                                </m:r>
                                <m:r>
                                  <m:rPr>
                                    <m:nor/>
                                  </m:rPr>
                                  <a:rPr lang="en-US" sz="3200" b="0" i="0" smtClean="0">
                                    <a:latin typeface="Times New Roman" panose="02020603050405020304" pitchFamily="18" charset="0"/>
                                    <a:cs typeface="Times New Roman" panose="02020603050405020304" pitchFamily="18" charset="0"/>
                                  </a:rPr>
                                  <m:t> </m:t>
                                </m:r>
                                <m:r>
                                  <m:rPr>
                                    <m:nor/>
                                  </m:rPr>
                                  <a:rPr lang="en-US" sz="3200" b="0" i="0" smtClean="0">
                                    <a:latin typeface="Times New Roman" panose="02020603050405020304" pitchFamily="18" charset="0"/>
                                    <a:cs typeface="Times New Roman" panose="02020603050405020304" pitchFamily="18" charset="0"/>
                                  </a:rPr>
                                  <m:t>su</m:t>
                                </m:r>
                                <m:r>
                                  <m:rPr>
                                    <m:nor/>
                                  </m:rPr>
                                  <a:rPr lang="en-US" sz="3200" b="0" i="0" smtClean="0">
                                    <a:latin typeface="Times New Roman" panose="02020603050405020304" pitchFamily="18" charset="0"/>
                                    <a:cs typeface="Times New Roman" panose="02020603050405020304" pitchFamily="18" charset="0"/>
                                  </a:rPr>
                                  <m:t>ấ</m:t>
                                </m:r>
                                <m:r>
                                  <m:rPr>
                                    <m:nor/>
                                  </m:rPr>
                                  <a:rPr lang="en-US" sz="3200" b="0" i="0" smtClean="0">
                                    <a:latin typeface="Times New Roman" panose="02020603050405020304" pitchFamily="18" charset="0"/>
                                    <a:cs typeface="Times New Roman" panose="02020603050405020304" pitchFamily="18" charset="0"/>
                                  </a:rPr>
                                  <m:t>t</m:t>
                                </m:r>
                              </m:e>
                              <m:sub>
                                <m:r>
                                  <m:rPr>
                                    <m:nor/>
                                  </m:rPr>
                                  <a:rPr lang="en-US" sz="3200" b="0" i="0" smtClean="0">
                                    <a:latin typeface="Times New Roman" panose="02020603050405020304" pitchFamily="18" charset="0"/>
                                    <a:cs typeface="Times New Roman" panose="02020603050405020304" pitchFamily="18" charset="0"/>
                                  </a:rPr>
                                  <m:t>X</m:t>
                                </m:r>
                              </m:sub>
                            </m:sSub>
                          </m:e>
                          <m:e>
                            <m:r>
                              <m:rPr>
                                <m:nor/>
                              </m:rPr>
                              <a:rPr lang="en-US" sz="3200" b="0" i="0" smtClean="0">
                                <a:latin typeface="Times New Roman" panose="02020603050405020304" pitchFamily="18" charset="0"/>
                                <a:cs typeface="Times New Roman" panose="02020603050405020304" pitchFamily="18" charset="0"/>
                              </a:rPr>
                              <m:t>&gt;</m:t>
                            </m:r>
                          </m:e>
                          <m:e>
                            <m:sSub>
                              <m:sSubPr>
                                <m:ctrlPr>
                                  <a:rPr lang="en-US" sz="3200" i="1">
                                    <a:latin typeface="Cambria Math" panose="02040503050406030204" pitchFamily="18" charset="0"/>
                                  </a:rPr>
                                </m:ctrlPr>
                              </m:sSubPr>
                              <m:e>
                                <m:r>
                                  <m:rPr>
                                    <m:nor/>
                                  </m:rPr>
                                  <a:rPr lang="en-US" sz="3200" i="0">
                                    <a:latin typeface="Times New Roman" panose="02020603050405020304" pitchFamily="18" charset="0"/>
                                    <a:cs typeface="Times New Roman" panose="02020603050405020304" pitchFamily="18" charset="0"/>
                                  </a:rPr>
                                  <m:t>Hi</m:t>
                                </m:r>
                                <m:r>
                                  <m:rPr>
                                    <m:nor/>
                                  </m:rPr>
                                  <a:rPr lang="en-US" sz="3200" i="0">
                                    <a:latin typeface="Times New Roman" panose="02020603050405020304" pitchFamily="18" charset="0"/>
                                    <a:cs typeface="Times New Roman" panose="02020603050405020304" pitchFamily="18" charset="0"/>
                                  </a:rPr>
                                  <m:t>ệ</m:t>
                                </m:r>
                                <m:r>
                                  <m:rPr>
                                    <m:nor/>
                                  </m:rPr>
                                  <a:rPr lang="en-US" sz="3200" i="0">
                                    <a:latin typeface="Times New Roman" panose="02020603050405020304" pitchFamily="18" charset="0"/>
                                    <a:cs typeface="Times New Roman" panose="02020603050405020304" pitchFamily="18" charset="0"/>
                                  </a:rPr>
                                  <m:t>u</m:t>
                                </m:r>
                                <m:r>
                                  <m:rPr>
                                    <m:nor/>
                                  </m:rPr>
                                  <a:rPr lang="en-US" sz="3200" i="0">
                                    <a:latin typeface="Times New Roman" panose="02020603050405020304" pitchFamily="18" charset="0"/>
                                    <a:cs typeface="Times New Roman" panose="02020603050405020304" pitchFamily="18" charset="0"/>
                                  </a:rPr>
                                  <m:t> </m:t>
                                </m:r>
                                <m:r>
                                  <m:rPr>
                                    <m:nor/>
                                  </m:rPr>
                                  <a:rPr lang="en-US" sz="3200" i="0">
                                    <a:latin typeface="Times New Roman" panose="02020603050405020304" pitchFamily="18" charset="0"/>
                                    <a:cs typeface="Times New Roman" panose="02020603050405020304" pitchFamily="18" charset="0"/>
                                  </a:rPr>
                                  <m:t>su</m:t>
                                </m:r>
                                <m:r>
                                  <m:rPr>
                                    <m:nor/>
                                  </m:rPr>
                                  <a:rPr lang="en-US" sz="3200" i="0">
                                    <a:latin typeface="Times New Roman" panose="02020603050405020304" pitchFamily="18" charset="0"/>
                                    <a:cs typeface="Times New Roman" panose="02020603050405020304" pitchFamily="18" charset="0"/>
                                  </a:rPr>
                                  <m:t>ấ</m:t>
                                </m:r>
                                <m:r>
                                  <m:rPr>
                                    <m:nor/>
                                  </m:rPr>
                                  <a:rPr lang="en-US" sz="3200" i="0">
                                    <a:latin typeface="Times New Roman" panose="02020603050405020304" pitchFamily="18" charset="0"/>
                                    <a:cs typeface="Times New Roman" panose="02020603050405020304" pitchFamily="18" charset="0"/>
                                  </a:rPr>
                                  <m:t>t</m:t>
                                </m:r>
                              </m:e>
                              <m:sub>
                                <m:r>
                                  <m:rPr>
                                    <m:nor/>
                                  </m:rPr>
                                  <a:rPr lang="en-US" sz="3200" b="0" i="0" smtClean="0">
                                    <a:latin typeface="Times New Roman" panose="02020603050405020304" pitchFamily="18" charset="0"/>
                                    <a:cs typeface="Times New Roman" panose="02020603050405020304" pitchFamily="18" charset="0"/>
                                  </a:rPr>
                                  <m:t>Y</m:t>
                                </m:r>
                              </m:sub>
                            </m:sSub>
                          </m:e>
                        </m:mr>
                        <m:mr>
                          <m:e>
                            <m:f>
                              <m:fPr>
                                <m:ctrlPr>
                                  <a:rPr lang="en-US" sz="3200" i="1">
                                    <a:latin typeface="Cambria Math" panose="02040503050406030204" pitchFamily="18" charset="0"/>
                                  </a:rPr>
                                </m:ctrlPr>
                              </m:fPr>
                              <m:num>
                                <m:r>
                                  <m:rPr>
                                    <m:nor/>
                                  </m:rPr>
                                  <a:rPr lang="en-US" sz="3200">
                                    <a:latin typeface="Times New Roman" panose="02020603050405020304" pitchFamily="18" charset="0"/>
                                    <a:cs typeface="Times New Roman" panose="02020603050405020304" pitchFamily="18" charset="0"/>
                                  </a:rPr>
                                  <m:t>1</m:t>
                                </m:r>
                              </m:num>
                              <m:den>
                                <m:sSub>
                                  <m:sSubPr>
                                    <m:ctrlPr>
                                      <a:rPr lang="en-US" sz="3200" i="1" smtClean="0">
                                        <a:latin typeface="Cambria Math" panose="02040503050406030204" pitchFamily="18" charset="0"/>
                                        <a:cs typeface="Times New Roman" panose="02020603050405020304" pitchFamily="18" charset="0"/>
                                      </a:rPr>
                                    </m:ctrlPr>
                                  </m:sSubPr>
                                  <m:e>
                                    <m:r>
                                      <m:rPr>
                                        <m:nor/>
                                      </m:rPr>
                                      <a:rPr lang="en-US" sz="3200">
                                        <a:latin typeface="Times New Roman" panose="02020603050405020304" pitchFamily="18" charset="0"/>
                                        <a:cs typeface="Times New Roman" panose="02020603050405020304" pitchFamily="18" charset="0"/>
                                      </a:rPr>
                                      <m:t>Th</m:t>
                                    </m:r>
                                    <m:r>
                                      <m:rPr>
                                        <m:nor/>
                                      </m:rPr>
                                      <a:rPr lang="en-US" sz="3200">
                                        <a:latin typeface="Times New Roman" panose="02020603050405020304" pitchFamily="18" charset="0"/>
                                        <a:cs typeface="Times New Roman" panose="02020603050405020304" pitchFamily="18" charset="0"/>
                                      </a:rPr>
                                      <m:t>ờ</m:t>
                                    </m:r>
                                    <m:r>
                                      <m:rPr>
                                        <m:nor/>
                                      </m:rPr>
                                      <a:rPr lang="en-US" sz="3200">
                                        <a:latin typeface="Times New Roman" panose="02020603050405020304" pitchFamily="18" charset="0"/>
                                        <a:cs typeface="Times New Roman" panose="02020603050405020304" pitchFamily="18" charset="0"/>
                                      </a:rPr>
                                      <m:t>i</m:t>
                                    </m:r>
                                    <m:r>
                                      <m:rPr>
                                        <m:nor/>
                                      </m:rPr>
                                      <a:rPr lang="en-US" sz="3200">
                                        <a:latin typeface="Times New Roman" panose="02020603050405020304" pitchFamily="18" charset="0"/>
                                        <a:cs typeface="Times New Roman" panose="02020603050405020304" pitchFamily="18" charset="0"/>
                                      </a:rPr>
                                      <m:t> </m:t>
                                    </m:r>
                                    <m:r>
                                      <m:rPr>
                                        <m:nor/>
                                      </m:rPr>
                                      <a:rPr lang="en-US" sz="3200">
                                        <a:latin typeface="Times New Roman" panose="02020603050405020304" pitchFamily="18" charset="0"/>
                                        <a:cs typeface="Times New Roman" panose="02020603050405020304" pitchFamily="18" charset="0"/>
                                      </a:rPr>
                                      <m:t>gian</m:t>
                                    </m:r>
                                    <m:r>
                                      <m:rPr>
                                        <m:nor/>
                                      </m:rPr>
                                      <a:rPr lang="en-US" sz="3200">
                                        <a:latin typeface="Times New Roman" panose="02020603050405020304" pitchFamily="18" charset="0"/>
                                        <a:cs typeface="Times New Roman" panose="02020603050405020304" pitchFamily="18" charset="0"/>
                                      </a:rPr>
                                      <m:t> </m:t>
                                    </m:r>
                                    <m:r>
                                      <m:rPr>
                                        <m:nor/>
                                      </m:rPr>
                                      <a:rPr lang="en-US" sz="3200">
                                        <a:latin typeface="Times New Roman" panose="02020603050405020304" pitchFamily="18" charset="0"/>
                                        <a:cs typeface="Times New Roman" panose="02020603050405020304" pitchFamily="18" charset="0"/>
                                      </a:rPr>
                                      <m:t>th</m:t>
                                    </m:r>
                                    <m:r>
                                      <m:rPr>
                                        <m:nor/>
                                      </m:rPr>
                                      <a:rPr lang="en-US" sz="3200">
                                        <a:latin typeface="Times New Roman" panose="02020603050405020304" pitchFamily="18" charset="0"/>
                                        <a:cs typeface="Times New Roman" panose="02020603050405020304" pitchFamily="18" charset="0"/>
                                      </a:rPr>
                                      <m:t>ự</m:t>
                                    </m:r>
                                    <m:r>
                                      <m:rPr>
                                        <m:nor/>
                                      </m:rPr>
                                      <a:rPr lang="en-US" sz="3200">
                                        <a:latin typeface="Times New Roman" panose="02020603050405020304" pitchFamily="18" charset="0"/>
                                        <a:cs typeface="Times New Roman" panose="02020603050405020304" pitchFamily="18" charset="0"/>
                                      </a:rPr>
                                      <m:t>c</m:t>
                                    </m:r>
                                    <m:r>
                                      <m:rPr>
                                        <m:nor/>
                                      </m:rPr>
                                      <a:rPr lang="en-US" sz="3200">
                                        <a:latin typeface="Times New Roman" panose="02020603050405020304" pitchFamily="18" charset="0"/>
                                        <a:cs typeface="Times New Roman" panose="02020603050405020304" pitchFamily="18" charset="0"/>
                                      </a:rPr>
                                      <m:t> </m:t>
                                    </m:r>
                                    <m:r>
                                      <m:rPr>
                                        <m:nor/>
                                      </m:rPr>
                                      <a:rPr lang="en-US" sz="3200">
                                        <a:latin typeface="Times New Roman" panose="02020603050405020304" pitchFamily="18" charset="0"/>
                                        <a:cs typeface="Times New Roman" panose="02020603050405020304" pitchFamily="18" charset="0"/>
                                      </a:rPr>
                                      <m:t>thi</m:t>
                                    </m:r>
                                  </m:e>
                                  <m:sub>
                                    <m:r>
                                      <m:rPr>
                                        <m:nor/>
                                      </m:rPr>
                                      <a:rPr lang="en-US" sz="3200" b="0" i="0" smtClean="0">
                                        <a:latin typeface="Times New Roman" panose="02020603050405020304" pitchFamily="18" charset="0"/>
                                        <a:cs typeface="Times New Roman" panose="02020603050405020304" pitchFamily="18" charset="0"/>
                                      </a:rPr>
                                      <m:t>X</m:t>
                                    </m:r>
                                  </m:sub>
                                </m:sSub>
                              </m:den>
                            </m:f>
                          </m:e>
                          <m:e>
                            <m:r>
                              <m:rPr>
                                <m:nor/>
                              </m:rPr>
                              <a:rPr lang="en-US" sz="3200" b="0" i="0" smtClean="0">
                                <a:latin typeface="Times New Roman" panose="02020603050405020304" pitchFamily="18" charset="0"/>
                                <a:cs typeface="Times New Roman" panose="02020603050405020304" pitchFamily="18" charset="0"/>
                              </a:rPr>
                              <m:t>&gt;</m:t>
                            </m:r>
                          </m:e>
                          <m:e>
                            <m:f>
                              <m:fPr>
                                <m:ctrlPr>
                                  <a:rPr lang="en-US" sz="3200" b="0" i="1" smtClean="0">
                                    <a:latin typeface="Cambria Math" panose="02040503050406030204" pitchFamily="18" charset="0"/>
                                  </a:rPr>
                                </m:ctrlPr>
                              </m:fPr>
                              <m:num>
                                <m:r>
                                  <m:rPr>
                                    <m:nor/>
                                  </m:rPr>
                                  <a:rPr lang="en-US" sz="3200" b="0" i="0" smtClean="0">
                                    <a:latin typeface="Times New Roman" panose="02020603050405020304" pitchFamily="18" charset="0"/>
                                    <a:cs typeface="Times New Roman" panose="02020603050405020304" pitchFamily="18" charset="0"/>
                                  </a:rPr>
                                  <m:t>1</m:t>
                                </m:r>
                              </m:num>
                              <m:den>
                                <m:sSub>
                                  <m:sSubPr>
                                    <m:ctrlPr>
                                      <a:rPr lang="en-US" sz="3200" b="0" i="1" smtClean="0">
                                        <a:latin typeface="Cambria Math" panose="02040503050406030204" pitchFamily="18" charset="0"/>
                                      </a:rPr>
                                    </m:ctrlPr>
                                  </m:sSubPr>
                                  <m:e>
                                    <m:r>
                                      <m:rPr>
                                        <m:nor/>
                                      </m:rPr>
                                      <a:rPr lang="en-US" sz="3200">
                                        <a:latin typeface="Times New Roman" panose="02020603050405020304" pitchFamily="18" charset="0"/>
                                        <a:cs typeface="Times New Roman" panose="02020603050405020304" pitchFamily="18" charset="0"/>
                                      </a:rPr>
                                      <m:t>Th</m:t>
                                    </m:r>
                                    <m:r>
                                      <m:rPr>
                                        <m:nor/>
                                      </m:rPr>
                                      <a:rPr lang="en-US" sz="3200">
                                        <a:latin typeface="Times New Roman" panose="02020603050405020304" pitchFamily="18" charset="0"/>
                                        <a:cs typeface="Times New Roman" panose="02020603050405020304" pitchFamily="18" charset="0"/>
                                      </a:rPr>
                                      <m:t>ờ</m:t>
                                    </m:r>
                                    <m:r>
                                      <m:rPr>
                                        <m:nor/>
                                      </m:rPr>
                                      <a:rPr lang="en-US" sz="3200">
                                        <a:latin typeface="Times New Roman" panose="02020603050405020304" pitchFamily="18" charset="0"/>
                                        <a:cs typeface="Times New Roman" panose="02020603050405020304" pitchFamily="18" charset="0"/>
                                      </a:rPr>
                                      <m:t>i</m:t>
                                    </m:r>
                                    <m:r>
                                      <m:rPr>
                                        <m:nor/>
                                      </m:rPr>
                                      <a:rPr lang="en-US" sz="3200">
                                        <a:latin typeface="Times New Roman" panose="02020603050405020304" pitchFamily="18" charset="0"/>
                                        <a:cs typeface="Times New Roman" panose="02020603050405020304" pitchFamily="18" charset="0"/>
                                      </a:rPr>
                                      <m:t> </m:t>
                                    </m:r>
                                    <m:r>
                                      <m:rPr>
                                        <m:nor/>
                                      </m:rPr>
                                      <a:rPr lang="en-US" sz="3200">
                                        <a:latin typeface="Times New Roman" panose="02020603050405020304" pitchFamily="18" charset="0"/>
                                        <a:cs typeface="Times New Roman" panose="02020603050405020304" pitchFamily="18" charset="0"/>
                                      </a:rPr>
                                      <m:t>gian</m:t>
                                    </m:r>
                                    <m:r>
                                      <m:rPr>
                                        <m:nor/>
                                      </m:rPr>
                                      <a:rPr lang="en-US" sz="3200">
                                        <a:latin typeface="Times New Roman" panose="02020603050405020304" pitchFamily="18" charset="0"/>
                                        <a:cs typeface="Times New Roman" panose="02020603050405020304" pitchFamily="18" charset="0"/>
                                      </a:rPr>
                                      <m:t> </m:t>
                                    </m:r>
                                    <m:r>
                                      <m:rPr>
                                        <m:nor/>
                                      </m:rPr>
                                      <a:rPr lang="en-US" sz="3200">
                                        <a:latin typeface="Times New Roman" panose="02020603050405020304" pitchFamily="18" charset="0"/>
                                        <a:cs typeface="Times New Roman" panose="02020603050405020304" pitchFamily="18" charset="0"/>
                                      </a:rPr>
                                      <m:t>th</m:t>
                                    </m:r>
                                    <m:r>
                                      <m:rPr>
                                        <m:nor/>
                                      </m:rPr>
                                      <a:rPr lang="en-US" sz="3200">
                                        <a:latin typeface="Times New Roman" panose="02020603050405020304" pitchFamily="18" charset="0"/>
                                        <a:cs typeface="Times New Roman" panose="02020603050405020304" pitchFamily="18" charset="0"/>
                                      </a:rPr>
                                      <m:t>ự</m:t>
                                    </m:r>
                                    <m:r>
                                      <m:rPr>
                                        <m:nor/>
                                      </m:rPr>
                                      <a:rPr lang="en-US" sz="3200">
                                        <a:latin typeface="Times New Roman" panose="02020603050405020304" pitchFamily="18" charset="0"/>
                                        <a:cs typeface="Times New Roman" panose="02020603050405020304" pitchFamily="18" charset="0"/>
                                      </a:rPr>
                                      <m:t>c</m:t>
                                    </m:r>
                                    <m:r>
                                      <m:rPr>
                                        <m:nor/>
                                      </m:rPr>
                                      <a:rPr lang="en-US" sz="3200">
                                        <a:latin typeface="Times New Roman" panose="02020603050405020304" pitchFamily="18" charset="0"/>
                                        <a:cs typeface="Times New Roman" panose="02020603050405020304" pitchFamily="18" charset="0"/>
                                      </a:rPr>
                                      <m:t> </m:t>
                                    </m:r>
                                    <m:r>
                                      <m:rPr>
                                        <m:nor/>
                                      </m:rPr>
                                      <a:rPr lang="en-US" sz="3200">
                                        <a:latin typeface="Times New Roman" panose="02020603050405020304" pitchFamily="18" charset="0"/>
                                        <a:cs typeface="Times New Roman" panose="02020603050405020304" pitchFamily="18" charset="0"/>
                                      </a:rPr>
                                      <m:t>thi</m:t>
                                    </m:r>
                                  </m:e>
                                  <m:sub>
                                    <m:r>
                                      <m:rPr>
                                        <m:nor/>
                                      </m:rPr>
                                      <a:rPr lang="en-US" sz="3200" b="0" i="0" smtClean="0">
                                        <a:latin typeface="Times New Roman" panose="02020603050405020304" pitchFamily="18" charset="0"/>
                                        <a:cs typeface="Times New Roman" panose="02020603050405020304" pitchFamily="18" charset="0"/>
                                      </a:rPr>
                                      <m:t>Y</m:t>
                                    </m:r>
                                  </m:sub>
                                </m:sSub>
                              </m:den>
                            </m:f>
                          </m:e>
                        </m:mr>
                        <m:mr>
                          <m:e>
                            <m:sSub>
                              <m:sSubPr>
                                <m:ctrlPr>
                                  <a:rPr lang="en-US" sz="3200" b="0" i="1" smtClean="0">
                                    <a:latin typeface="Cambria Math" panose="02040503050406030204" pitchFamily="18" charset="0"/>
                                  </a:rPr>
                                </m:ctrlPr>
                              </m:sSubPr>
                              <m:e>
                                <m:r>
                                  <m:rPr>
                                    <m:nor/>
                                  </m:rPr>
                                  <a:rPr lang="en-US" sz="3200">
                                    <a:latin typeface="Times New Roman" panose="02020603050405020304" pitchFamily="18" charset="0"/>
                                    <a:cs typeface="Times New Roman" panose="02020603050405020304" pitchFamily="18" charset="0"/>
                                  </a:rPr>
                                  <m:t>Th</m:t>
                                </m:r>
                                <m:r>
                                  <m:rPr>
                                    <m:nor/>
                                  </m:rPr>
                                  <a:rPr lang="en-US" sz="3200">
                                    <a:latin typeface="Times New Roman" panose="02020603050405020304" pitchFamily="18" charset="0"/>
                                    <a:cs typeface="Times New Roman" panose="02020603050405020304" pitchFamily="18" charset="0"/>
                                  </a:rPr>
                                  <m:t>ờ</m:t>
                                </m:r>
                                <m:r>
                                  <m:rPr>
                                    <m:nor/>
                                  </m:rPr>
                                  <a:rPr lang="en-US" sz="3200">
                                    <a:latin typeface="Times New Roman" panose="02020603050405020304" pitchFamily="18" charset="0"/>
                                    <a:cs typeface="Times New Roman" panose="02020603050405020304" pitchFamily="18" charset="0"/>
                                  </a:rPr>
                                  <m:t>i</m:t>
                                </m:r>
                                <m:r>
                                  <m:rPr>
                                    <m:nor/>
                                  </m:rPr>
                                  <a:rPr lang="en-US" sz="3200">
                                    <a:latin typeface="Times New Roman" panose="02020603050405020304" pitchFamily="18" charset="0"/>
                                    <a:cs typeface="Times New Roman" panose="02020603050405020304" pitchFamily="18" charset="0"/>
                                  </a:rPr>
                                  <m:t> </m:t>
                                </m:r>
                                <m:r>
                                  <m:rPr>
                                    <m:nor/>
                                  </m:rPr>
                                  <a:rPr lang="en-US" sz="3200">
                                    <a:latin typeface="Times New Roman" panose="02020603050405020304" pitchFamily="18" charset="0"/>
                                    <a:cs typeface="Times New Roman" panose="02020603050405020304" pitchFamily="18" charset="0"/>
                                  </a:rPr>
                                  <m:t>gian</m:t>
                                </m:r>
                                <m:r>
                                  <m:rPr>
                                    <m:nor/>
                                  </m:rPr>
                                  <a:rPr lang="en-US" sz="3200">
                                    <a:latin typeface="Times New Roman" panose="02020603050405020304" pitchFamily="18" charset="0"/>
                                    <a:cs typeface="Times New Roman" panose="02020603050405020304" pitchFamily="18" charset="0"/>
                                  </a:rPr>
                                  <m:t> </m:t>
                                </m:r>
                                <m:r>
                                  <m:rPr>
                                    <m:nor/>
                                  </m:rPr>
                                  <a:rPr lang="en-US" sz="3200">
                                    <a:latin typeface="Times New Roman" panose="02020603050405020304" pitchFamily="18" charset="0"/>
                                    <a:cs typeface="Times New Roman" panose="02020603050405020304" pitchFamily="18" charset="0"/>
                                  </a:rPr>
                                  <m:t>th</m:t>
                                </m:r>
                                <m:r>
                                  <m:rPr>
                                    <m:nor/>
                                  </m:rPr>
                                  <a:rPr lang="en-US" sz="3200">
                                    <a:latin typeface="Times New Roman" panose="02020603050405020304" pitchFamily="18" charset="0"/>
                                    <a:cs typeface="Times New Roman" panose="02020603050405020304" pitchFamily="18" charset="0"/>
                                  </a:rPr>
                                  <m:t>ự</m:t>
                                </m:r>
                                <m:r>
                                  <m:rPr>
                                    <m:nor/>
                                  </m:rPr>
                                  <a:rPr lang="en-US" sz="3200">
                                    <a:latin typeface="Times New Roman" panose="02020603050405020304" pitchFamily="18" charset="0"/>
                                    <a:cs typeface="Times New Roman" panose="02020603050405020304" pitchFamily="18" charset="0"/>
                                  </a:rPr>
                                  <m:t>c</m:t>
                                </m:r>
                                <m:r>
                                  <m:rPr>
                                    <m:nor/>
                                  </m:rPr>
                                  <a:rPr lang="en-US" sz="3200">
                                    <a:latin typeface="Times New Roman" panose="02020603050405020304" pitchFamily="18" charset="0"/>
                                    <a:cs typeface="Times New Roman" panose="02020603050405020304" pitchFamily="18" charset="0"/>
                                  </a:rPr>
                                  <m:t> </m:t>
                                </m:r>
                                <m:r>
                                  <m:rPr>
                                    <m:nor/>
                                  </m:rPr>
                                  <a:rPr lang="en-US" sz="3200">
                                    <a:latin typeface="Times New Roman" panose="02020603050405020304" pitchFamily="18" charset="0"/>
                                    <a:cs typeface="Times New Roman" panose="02020603050405020304" pitchFamily="18" charset="0"/>
                                  </a:rPr>
                                  <m:t>thi</m:t>
                                </m:r>
                              </m:e>
                              <m:sub>
                                <m:r>
                                  <m:rPr>
                                    <m:nor/>
                                  </m:rPr>
                                  <a:rPr lang="en-US" sz="3200" b="0" i="0" smtClean="0">
                                    <a:latin typeface="Times New Roman" panose="02020603050405020304" pitchFamily="18" charset="0"/>
                                    <a:cs typeface="Times New Roman" panose="02020603050405020304" pitchFamily="18" charset="0"/>
                                  </a:rPr>
                                  <m:t>X</m:t>
                                </m:r>
                              </m:sub>
                            </m:sSub>
                          </m:e>
                          <m:e>
                            <m:r>
                              <m:rPr>
                                <m:nor/>
                              </m:rPr>
                              <a:rPr lang="en-US" sz="3200" b="0" i="0" smtClean="0">
                                <a:latin typeface="Times New Roman" panose="02020603050405020304" pitchFamily="18" charset="0"/>
                                <a:cs typeface="Times New Roman" panose="02020603050405020304" pitchFamily="18" charset="0"/>
                              </a:rPr>
                              <m:t>&gt;</m:t>
                            </m:r>
                          </m:e>
                          <m:e>
                            <m:sSub>
                              <m:sSubPr>
                                <m:ctrlPr>
                                  <a:rPr lang="en-US" sz="3200" b="0" i="1" smtClean="0">
                                    <a:latin typeface="Cambria Math" panose="02040503050406030204" pitchFamily="18" charset="0"/>
                                  </a:rPr>
                                </m:ctrlPr>
                              </m:sSubPr>
                              <m:e>
                                <m:r>
                                  <m:rPr>
                                    <m:nor/>
                                  </m:rPr>
                                  <a:rPr lang="en-US" sz="3200">
                                    <a:latin typeface="Times New Roman" panose="02020603050405020304" pitchFamily="18" charset="0"/>
                                    <a:cs typeface="Times New Roman" panose="02020603050405020304" pitchFamily="18" charset="0"/>
                                  </a:rPr>
                                  <m:t>Th</m:t>
                                </m:r>
                                <m:r>
                                  <m:rPr>
                                    <m:nor/>
                                  </m:rPr>
                                  <a:rPr lang="en-US" sz="3200">
                                    <a:latin typeface="Times New Roman" panose="02020603050405020304" pitchFamily="18" charset="0"/>
                                    <a:cs typeface="Times New Roman" panose="02020603050405020304" pitchFamily="18" charset="0"/>
                                  </a:rPr>
                                  <m:t>ờ</m:t>
                                </m:r>
                                <m:r>
                                  <m:rPr>
                                    <m:nor/>
                                  </m:rPr>
                                  <a:rPr lang="en-US" sz="3200">
                                    <a:latin typeface="Times New Roman" panose="02020603050405020304" pitchFamily="18" charset="0"/>
                                    <a:cs typeface="Times New Roman" panose="02020603050405020304" pitchFamily="18" charset="0"/>
                                  </a:rPr>
                                  <m:t>i</m:t>
                                </m:r>
                                <m:r>
                                  <m:rPr>
                                    <m:nor/>
                                  </m:rPr>
                                  <a:rPr lang="en-US" sz="3200">
                                    <a:latin typeface="Times New Roman" panose="02020603050405020304" pitchFamily="18" charset="0"/>
                                    <a:cs typeface="Times New Roman" panose="02020603050405020304" pitchFamily="18" charset="0"/>
                                  </a:rPr>
                                  <m:t> </m:t>
                                </m:r>
                                <m:r>
                                  <m:rPr>
                                    <m:nor/>
                                  </m:rPr>
                                  <a:rPr lang="en-US" sz="3200">
                                    <a:latin typeface="Times New Roman" panose="02020603050405020304" pitchFamily="18" charset="0"/>
                                    <a:cs typeface="Times New Roman" panose="02020603050405020304" pitchFamily="18" charset="0"/>
                                  </a:rPr>
                                  <m:t>gian</m:t>
                                </m:r>
                                <m:r>
                                  <m:rPr>
                                    <m:nor/>
                                  </m:rPr>
                                  <a:rPr lang="en-US" sz="3200">
                                    <a:latin typeface="Times New Roman" panose="02020603050405020304" pitchFamily="18" charset="0"/>
                                    <a:cs typeface="Times New Roman" panose="02020603050405020304" pitchFamily="18" charset="0"/>
                                  </a:rPr>
                                  <m:t> </m:t>
                                </m:r>
                                <m:r>
                                  <m:rPr>
                                    <m:nor/>
                                  </m:rPr>
                                  <a:rPr lang="en-US" sz="3200">
                                    <a:latin typeface="Times New Roman" panose="02020603050405020304" pitchFamily="18" charset="0"/>
                                    <a:cs typeface="Times New Roman" panose="02020603050405020304" pitchFamily="18" charset="0"/>
                                  </a:rPr>
                                  <m:t>th</m:t>
                                </m:r>
                                <m:r>
                                  <m:rPr>
                                    <m:nor/>
                                  </m:rPr>
                                  <a:rPr lang="en-US" sz="3200">
                                    <a:latin typeface="Times New Roman" panose="02020603050405020304" pitchFamily="18" charset="0"/>
                                    <a:cs typeface="Times New Roman" panose="02020603050405020304" pitchFamily="18" charset="0"/>
                                  </a:rPr>
                                  <m:t>ự</m:t>
                                </m:r>
                                <m:r>
                                  <m:rPr>
                                    <m:nor/>
                                  </m:rPr>
                                  <a:rPr lang="en-US" sz="3200">
                                    <a:latin typeface="Times New Roman" panose="02020603050405020304" pitchFamily="18" charset="0"/>
                                    <a:cs typeface="Times New Roman" panose="02020603050405020304" pitchFamily="18" charset="0"/>
                                  </a:rPr>
                                  <m:t>c</m:t>
                                </m:r>
                                <m:r>
                                  <m:rPr>
                                    <m:nor/>
                                  </m:rPr>
                                  <a:rPr lang="en-US" sz="3200">
                                    <a:latin typeface="Times New Roman" panose="02020603050405020304" pitchFamily="18" charset="0"/>
                                    <a:cs typeface="Times New Roman" panose="02020603050405020304" pitchFamily="18" charset="0"/>
                                  </a:rPr>
                                  <m:t> </m:t>
                                </m:r>
                                <m:r>
                                  <m:rPr>
                                    <m:nor/>
                                  </m:rPr>
                                  <a:rPr lang="en-US" sz="3200">
                                    <a:latin typeface="Times New Roman" panose="02020603050405020304" pitchFamily="18" charset="0"/>
                                    <a:cs typeface="Times New Roman" panose="02020603050405020304" pitchFamily="18" charset="0"/>
                                  </a:rPr>
                                  <m:t>thi</m:t>
                                </m:r>
                              </m:e>
                              <m:sub>
                                <m:r>
                                  <m:rPr>
                                    <m:nor/>
                                  </m:rPr>
                                  <a:rPr lang="en-US" sz="3200" b="0" i="0" smtClean="0">
                                    <a:latin typeface="Times New Roman" panose="02020603050405020304" pitchFamily="18" charset="0"/>
                                    <a:cs typeface="Times New Roman" panose="02020603050405020304" pitchFamily="18" charset="0"/>
                                  </a:rPr>
                                  <m:t>Y</m:t>
                                </m:r>
                              </m:sub>
                            </m:sSub>
                          </m:e>
                        </m:mr>
                      </m:m>
                    </m:oMath>
                  </m:oMathPara>
                </a14:m>
                <a:endParaRPr lang="en-US" sz="320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C58A8061-5FA2-4617-915A-7831550CEE3F}"/>
                  </a:ext>
                </a:extLst>
              </p:cNvPr>
              <p:cNvSpPr txBox="1">
                <a:spLocks noRot="1" noChangeAspect="1" noMove="1" noResize="1" noEditPoints="1" noAdjustHandles="1" noChangeArrowheads="1" noChangeShapeType="1" noTextEdit="1"/>
              </p:cNvSpPr>
              <p:nvPr/>
            </p:nvSpPr>
            <p:spPr>
              <a:xfrm>
                <a:off x="2196471" y="2904647"/>
                <a:ext cx="7799058" cy="219329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0536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1F856-ADB6-43BB-A6B0-ADE943EC6020}"/>
              </a:ext>
            </a:extLst>
          </p:cNvPr>
          <p:cNvSpPr>
            <a:spLocks noGrp="1"/>
          </p:cNvSpPr>
          <p:nvPr>
            <p:ph type="title"/>
          </p:nvPr>
        </p:nvSpPr>
        <p:spPr/>
        <p:txBody>
          <a:bodyPr/>
          <a:lstStyle/>
          <a:p>
            <a:r>
              <a:rPr lang="en-US"/>
              <a:t>Quiz 1</a:t>
            </a:r>
          </a:p>
        </p:txBody>
      </p:sp>
      <p:sp>
        <p:nvSpPr>
          <p:cNvPr id="3" name="Content Placeholder 2">
            <a:extLst>
              <a:ext uri="{FF2B5EF4-FFF2-40B4-BE49-F238E27FC236}">
                <a16:creationId xmlns:a16="http://schemas.microsoft.com/office/drawing/2014/main" id="{42C8D65B-0C39-4B7F-B6D7-BF567625F7C0}"/>
              </a:ext>
            </a:extLst>
          </p:cNvPr>
          <p:cNvSpPr>
            <a:spLocks noGrp="1"/>
          </p:cNvSpPr>
          <p:nvPr>
            <p:ph idx="1"/>
          </p:nvPr>
        </p:nvSpPr>
        <p:spPr/>
        <p:txBody>
          <a:bodyPr/>
          <a:lstStyle/>
          <a:p>
            <a:pPr algn="just"/>
            <a:r>
              <a:rPr lang="en-US"/>
              <a:t>Máy tính A cần 10s để hoàn thành chương trình P. Máy tính B cần 15s để hoàn thành chương trình P.</a:t>
            </a:r>
          </a:p>
          <a:p>
            <a:pPr lvl="1" algn="just"/>
            <a:r>
              <a:rPr lang="en-US"/>
              <a:t>Máy tính nào có hiệu suất cao hơn?</a:t>
            </a:r>
          </a:p>
          <a:p>
            <a:pPr lvl="1" algn="just"/>
            <a:r>
              <a:rPr lang="en-US"/>
              <a:t>Nhanh hơn bao nhiêu lần?</a:t>
            </a:r>
          </a:p>
        </p:txBody>
      </p:sp>
      <p:sp>
        <p:nvSpPr>
          <p:cNvPr id="4" name="Slide Number Placeholder 3">
            <a:extLst>
              <a:ext uri="{FF2B5EF4-FFF2-40B4-BE49-F238E27FC236}">
                <a16:creationId xmlns:a16="http://schemas.microsoft.com/office/drawing/2014/main" id="{A810FB56-2F25-45CC-9725-3000DD81346A}"/>
              </a:ext>
            </a:extLst>
          </p:cNvPr>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Tree>
    <p:extLst>
      <p:ext uri="{BB962C8B-B14F-4D97-AF65-F5344CB8AC3E}">
        <p14:creationId xmlns:p14="http://schemas.microsoft.com/office/powerpoint/2010/main" val="43147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29E7-21D1-4FC3-9ACF-076397AFFA89}"/>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470E8939-7E07-4A73-8086-E0CB2957DC18}"/>
              </a:ext>
            </a:extLst>
          </p:cNvPr>
          <p:cNvSpPr>
            <a:spLocks noGrp="1"/>
          </p:cNvSpPr>
          <p:nvPr>
            <p:ph idx="1"/>
          </p:nvPr>
        </p:nvSpPr>
        <p:spPr/>
        <p:txBody>
          <a:bodyPr/>
          <a:lstStyle/>
          <a:p>
            <a:pPr marL="514350" indent="-514350">
              <a:buFont typeface="+mj-lt"/>
              <a:buAutoNum type="arabicPeriod"/>
            </a:pPr>
            <a:r>
              <a:rPr lang="en-US" dirty="0" err="1">
                <a:solidFill>
                  <a:schemeClr val="bg2"/>
                </a:solidFill>
              </a:rPr>
              <a:t>Thời</a:t>
            </a:r>
            <a:r>
              <a:rPr lang="en-US" dirty="0">
                <a:solidFill>
                  <a:schemeClr val="bg2"/>
                </a:solidFill>
              </a:rPr>
              <a:t> </a:t>
            </a:r>
            <a:r>
              <a:rPr lang="en-US" dirty="0" err="1">
                <a:solidFill>
                  <a:schemeClr val="bg2"/>
                </a:solidFill>
              </a:rPr>
              <a:t>gian</a:t>
            </a:r>
            <a:r>
              <a:rPr lang="en-US" dirty="0">
                <a:solidFill>
                  <a:schemeClr val="bg2"/>
                </a:solidFill>
              </a:rPr>
              <a:t> </a:t>
            </a:r>
            <a:r>
              <a:rPr lang="en-US" dirty="0" err="1">
                <a:solidFill>
                  <a:schemeClr val="bg2"/>
                </a:solidFill>
              </a:rPr>
              <a:t>thực</a:t>
            </a:r>
            <a:r>
              <a:rPr lang="en-US" dirty="0">
                <a:solidFill>
                  <a:schemeClr val="bg2"/>
                </a:solidFill>
              </a:rPr>
              <a:t> </a:t>
            </a:r>
            <a:r>
              <a:rPr lang="en-US" dirty="0" err="1">
                <a:solidFill>
                  <a:schemeClr val="bg2"/>
                </a:solidFill>
              </a:rPr>
              <a:t>thi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Hiệu</a:t>
            </a:r>
            <a:r>
              <a:rPr lang="en-US" dirty="0">
                <a:solidFill>
                  <a:schemeClr val="bg2"/>
                </a:solidFill>
              </a:rPr>
              <a:t> </a:t>
            </a:r>
            <a:r>
              <a:rPr lang="en-US" dirty="0" err="1">
                <a:solidFill>
                  <a:schemeClr val="bg2"/>
                </a:solidFill>
              </a:rPr>
              <a:t>suất</a:t>
            </a:r>
            <a:endParaRPr lang="en-US" dirty="0">
              <a:solidFill>
                <a:schemeClr val="bg2"/>
              </a:solidFill>
            </a:endParaRPr>
          </a:p>
          <a:p>
            <a:pPr marL="514350" indent="-514350">
              <a:buFont typeface="+mj-lt"/>
              <a:buAutoNum type="arabicPeriod"/>
            </a:pPr>
            <a:r>
              <a:rPr lang="en-US" dirty="0"/>
              <a:t>Clock</a:t>
            </a:r>
          </a:p>
          <a:p>
            <a:pPr marL="514350" indent="-514350">
              <a:buFont typeface="+mj-lt"/>
              <a:buAutoNum type="arabicPeriod"/>
            </a:pPr>
            <a:r>
              <a:rPr lang="vi-VN" dirty="0">
                <a:solidFill>
                  <a:schemeClr val="bg2"/>
                </a:solidFill>
              </a:rPr>
              <a:t>CPI</a:t>
            </a:r>
          </a:p>
          <a:p>
            <a:pPr marL="514350" indent="-514350">
              <a:buFont typeface="+mj-lt"/>
              <a:buAutoNum type="arabicPeriod"/>
            </a:pPr>
            <a:r>
              <a:rPr lang="vi-VN" dirty="0">
                <a:solidFill>
                  <a:schemeClr val="bg2"/>
                </a:solidFill>
              </a:rPr>
              <a:t>Các yếu tố ảnh hưởng tới hiệu suất</a:t>
            </a:r>
          </a:p>
          <a:p>
            <a:pPr marL="514350" indent="-514350">
              <a:buFont typeface="+mj-lt"/>
              <a:buAutoNum type="arabicPeriod"/>
            </a:pPr>
            <a:r>
              <a:rPr lang="vi-VN" dirty="0">
                <a:solidFill>
                  <a:schemeClr val="bg2"/>
                </a:solidFill>
              </a:rPr>
              <a:t>Các kỹ thuật nâng cao hiệu suất</a:t>
            </a:r>
          </a:p>
          <a:p>
            <a:pPr marL="514350" indent="-514350">
              <a:buFont typeface="+mj-lt"/>
              <a:buAutoNum type="arabicPeriod"/>
            </a:pPr>
            <a:r>
              <a:rPr lang="vi-VN" dirty="0">
                <a:solidFill>
                  <a:schemeClr val="bg2"/>
                </a:solidFill>
              </a:rPr>
              <a:t>Câu hỏi và Bài tập</a:t>
            </a:r>
            <a:endParaRPr lang="en-US" dirty="0">
              <a:solidFill>
                <a:schemeClr val="bg2"/>
              </a:solidFill>
            </a:endParaRP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21866219-3A07-4F4A-9404-66CA75E76A8B}"/>
              </a:ext>
            </a:extLst>
          </p:cNvPr>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Tree>
    <p:extLst>
      <p:ext uri="{BB962C8B-B14F-4D97-AF65-F5344CB8AC3E}">
        <p14:creationId xmlns:p14="http://schemas.microsoft.com/office/powerpoint/2010/main" val="234331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pPr marL="457200" indent="-457200"/>
            <a:r>
              <a:rPr lang="en-US" sz="4400"/>
              <a:t>2. Clock (1/3)</a:t>
            </a:r>
            <a:endParaRPr lang="en-US" sz="4400" dirty="0"/>
          </a:p>
        </p:txBody>
      </p:sp>
      <p:sp>
        <p:nvSpPr>
          <p:cNvPr id="46083" name="Rectangle 3"/>
          <p:cNvSpPr>
            <a:spLocks noGrp="1" noChangeArrowheads="1"/>
          </p:cNvSpPr>
          <p:nvPr>
            <p:ph idx="1"/>
          </p:nvPr>
        </p:nvSpPr>
        <p:spPr>
          <a:xfrm>
            <a:off x="393700" y="1858964"/>
            <a:ext cx="11429999" cy="4313235"/>
          </a:xfrm>
        </p:spPr>
        <p:txBody>
          <a:bodyPr>
            <a:noAutofit/>
          </a:bodyPr>
          <a:lstStyle/>
          <a:p>
            <a:pPr algn="just"/>
            <a:r>
              <a:rPr lang="en-US" sz="3200" dirty="0" err="1"/>
              <a:t>Máy</a:t>
            </a:r>
            <a:r>
              <a:rPr lang="en-US" sz="3200" dirty="0"/>
              <a:t> </a:t>
            </a:r>
            <a:r>
              <a:rPr lang="en-US" sz="3200" dirty="0" err="1"/>
              <a:t>tính</a:t>
            </a:r>
            <a:r>
              <a:rPr lang="en-US" sz="3200" dirty="0"/>
              <a:t> </a:t>
            </a:r>
            <a:r>
              <a:rPr lang="en-US" sz="3200" dirty="0" err="1"/>
              <a:t>cần</a:t>
            </a:r>
            <a:r>
              <a:rPr lang="en-US" sz="3200" dirty="0"/>
              <a:t> </a:t>
            </a:r>
            <a:r>
              <a:rPr lang="en-US" sz="3200" dirty="0" err="1"/>
              <a:t>một</a:t>
            </a:r>
            <a:r>
              <a:rPr lang="en-US" sz="3200" dirty="0"/>
              <a:t> clock </a:t>
            </a:r>
            <a:r>
              <a:rPr lang="en-US" sz="3200" dirty="0" err="1"/>
              <a:t>để</a:t>
            </a:r>
            <a:r>
              <a:rPr lang="en-US" sz="3200" dirty="0"/>
              <a:t> </a:t>
            </a:r>
            <a:r>
              <a:rPr lang="en-US" sz="3200" dirty="0" err="1"/>
              <a:t>xác</a:t>
            </a:r>
            <a:r>
              <a:rPr lang="en-US" sz="3200" dirty="0"/>
              <a:t> </a:t>
            </a:r>
            <a:r>
              <a:rPr lang="en-US" sz="3200" dirty="0" err="1"/>
              <a:t>định</a:t>
            </a:r>
            <a:r>
              <a:rPr lang="en-US" sz="3200" dirty="0"/>
              <a:t> </a:t>
            </a:r>
            <a:r>
              <a:rPr lang="en-US" sz="3200" dirty="0" err="1"/>
              <a:t>khi</a:t>
            </a:r>
            <a:r>
              <a:rPr lang="en-US" sz="3200" dirty="0"/>
              <a:t> </a:t>
            </a:r>
            <a:r>
              <a:rPr lang="en-US" sz="3200" dirty="0" err="1"/>
              <a:t>nào</a:t>
            </a:r>
            <a:r>
              <a:rPr lang="en-US" sz="3200" dirty="0"/>
              <a:t> </a:t>
            </a:r>
            <a:r>
              <a:rPr lang="en-US" sz="3200" dirty="0" err="1"/>
              <a:t>một</a:t>
            </a:r>
            <a:r>
              <a:rPr lang="en-US" sz="3200" dirty="0"/>
              <a:t> </a:t>
            </a:r>
            <a:r>
              <a:rPr lang="en-US" sz="3200" dirty="0" err="1"/>
              <a:t>thao</a:t>
            </a:r>
            <a:r>
              <a:rPr lang="en-US" sz="3200" dirty="0"/>
              <a:t> </a:t>
            </a:r>
            <a:r>
              <a:rPr lang="en-US" sz="3200" dirty="0" err="1"/>
              <a:t>tác</a:t>
            </a:r>
            <a:r>
              <a:rPr lang="en-US" sz="3200" dirty="0"/>
              <a:t> </a:t>
            </a:r>
            <a:r>
              <a:rPr lang="en-US" sz="3200" dirty="0" err="1"/>
              <a:t>được</a:t>
            </a:r>
            <a:r>
              <a:rPr lang="en-US" sz="3200" dirty="0"/>
              <a:t> </a:t>
            </a:r>
            <a:r>
              <a:rPr lang="en-US" sz="3200" dirty="0" err="1"/>
              <a:t>thực</a:t>
            </a:r>
            <a:r>
              <a:rPr lang="en-US" sz="3200" dirty="0"/>
              <a:t> </a:t>
            </a:r>
            <a:r>
              <a:rPr lang="en-US" sz="3200" dirty="0" err="1"/>
              <a:t>hiện</a:t>
            </a:r>
            <a:r>
              <a:rPr lang="en-US" sz="3200" dirty="0"/>
              <a:t> </a:t>
            </a:r>
            <a:r>
              <a:rPr lang="en-US" sz="3200" dirty="0" err="1"/>
              <a:t>trong</a:t>
            </a:r>
            <a:r>
              <a:rPr lang="en-US" sz="3200" dirty="0"/>
              <a:t> </a:t>
            </a:r>
            <a:r>
              <a:rPr lang="en-US" sz="3200" dirty="0" err="1"/>
              <a:t>phần</a:t>
            </a:r>
            <a:r>
              <a:rPr lang="en-US" sz="3200" dirty="0"/>
              <a:t> </a:t>
            </a:r>
            <a:r>
              <a:rPr lang="en-US" sz="3200" dirty="0" err="1"/>
              <a:t>cứng</a:t>
            </a:r>
            <a:r>
              <a:rPr lang="en-US" sz="3200" dirty="0"/>
              <a:t>.</a:t>
            </a:r>
            <a:endParaRPr lang="en-US" b="1" dirty="0"/>
          </a:p>
          <a:p>
            <a:pPr lvl="1" algn="just"/>
            <a:r>
              <a:rPr lang="en-US" dirty="0" err="1"/>
              <a:t>Khối</a:t>
            </a:r>
            <a:r>
              <a:rPr lang="en-US" dirty="0"/>
              <a:t> </a:t>
            </a:r>
            <a:r>
              <a:rPr lang="en-US" dirty="0" err="1"/>
              <a:t>tạo</a:t>
            </a:r>
            <a:r>
              <a:rPr lang="en-US" dirty="0"/>
              <a:t> ra </a:t>
            </a:r>
            <a:r>
              <a:rPr lang="en-US" dirty="0" err="1"/>
              <a:t>các</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định</a:t>
            </a:r>
            <a:r>
              <a:rPr lang="en-US" dirty="0"/>
              <a:t> </a:t>
            </a:r>
            <a:r>
              <a:rPr lang="en-US" dirty="0" err="1"/>
              <a:t>thời</a:t>
            </a:r>
            <a:r>
              <a:rPr lang="en-US" dirty="0"/>
              <a:t> </a:t>
            </a:r>
            <a:r>
              <a:rPr lang="en-US" dirty="0" err="1"/>
              <a:t>cho</a:t>
            </a:r>
            <a:r>
              <a:rPr lang="en-US" dirty="0"/>
              <a:t> </a:t>
            </a:r>
            <a:r>
              <a:rPr lang="en-US" dirty="0" err="1"/>
              <a:t>máy</a:t>
            </a:r>
            <a:r>
              <a:rPr lang="en-US" dirty="0"/>
              <a:t> </a:t>
            </a:r>
            <a:r>
              <a:rPr lang="en-US" dirty="0" err="1"/>
              <a:t>tính</a:t>
            </a:r>
            <a:r>
              <a:rPr lang="en-US" dirty="0"/>
              <a:t> </a:t>
            </a:r>
            <a:r>
              <a:rPr lang="en-US" dirty="0" err="1"/>
              <a:t>làm</a:t>
            </a:r>
            <a:r>
              <a:rPr lang="en-US" dirty="0"/>
              <a:t> </a:t>
            </a:r>
            <a:r>
              <a:rPr lang="en-US" dirty="0" err="1"/>
              <a:t>việc</a:t>
            </a:r>
            <a:r>
              <a:rPr lang="en-US" dirty="0"/>
              <a:t> </a:t>
            </a:r>
            <a:r>
              <a:rPr lang="en-US" dirty="0" err="1"/>
              <a:t>này</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khối</a:t>
            </a:r>
            <a:r>
              <a:rPr lang="en-US" dirty="0"/>
              <a:t> </a:t>
            </a:r>
            <a:r>
              <a:rPr lang="en-US" dirty="0" err="1"/>
              <a:t>tạo</a:t>
            </a:r>
            <a:r>
              <a:rPr lang="en-US" dirty="0"/>
              <a:t> clock.</a:t>
            </a:r>
          </a:p>
          <a:p>
            <a:r>
              <a:rPr lang="en-US" sz="3200" dirty="0"/>
              <a:t>Hai </a:t>
            </a:r>
            <a:r>
              <a:rPr lang="en-US" sz="3200" dirty="0" err="1"/>
              <a:t>khái</a:t>
            </a:r>
            <a:r>
              <a:rPr lang="en-US" sz="3200" dirty="0"/>
              <a:t> </a:t>
            </a:r>
            <a:r>
              <a:rPr lang="en-US" sz="3200" dirty="0" err="1"/>
              <a:t>niệm</a:t>
            </a:r>
            <a:r>
              <a:rPr lang="en-US" sz="3200" dirty="0"/>
              <a:t> </a:t>
            </a:r>
            <a:r>
              <a:rPr lang="en-US" sz="3200" dirty="0" err="1"/>
              <a:t>liên</a:t>
            </a:r>
            <a:r>
              <a:rPr lang="en-US" sz="3200" dirty="0"/>
              <a:t> </a:t>
            </a:r>
            <a:r>
              <a:rPr lang="en-US" sz="3200" dirty="0" err="1"/>
              <a:t>quan</a:t>
            </a:r>
            <a:r>
              <a:rPr lang="en-US" sz="3200" dirty="0"/>
              <a:t> </a:t>
            </a:r>
            <a:r>
              <a:rPr lang="en-US" sz="3200" dirty="0" err="1"/>
              <a:t>đến</a:t>
            </a:r>
            <a:r>
              <a:rPr lang="en-US" sz="3200" dirty="0"/>
              <a:t> clock: </a:t>
            </a:r>
          </a:p>
          <a:p>
            <a:pPr marL="1373188" indent="-458788">
              <a:buFont typeface="Wingdings" panose="05000000000000000000" pitchFamily="2" charset="2"/>
              <a:buChar char="Ø"/>
            </a:pPr>
            <a:r>
              <a:rPr lang="en-US" sz="3200" b="1" dirty="0"/>
              <a:t>Chu </a:t>
            </a:r>
            <a:r>
              <a:rPr lang="en-US" sz="3200" b="1" dirty="0" err="1"/>
              <a:t>kỳ</a:t>
            </a:r>
            <a:r>
              <a:rPr lang="en-US" sz="3200" dirty="0"/>
              <a:t> (Clock cycle) </a:t>
            </a:r>
          </a:p>
          <a:p>
            <a:pPr marL="1373188" indent="-458788">
              <a:buFont typeface="Wingdings" panose="05000000000000000000" pitchFamily="2" charset="2"/>
              <a:buChar char="Ø"/>
            </a:pPr>
            <a:r>
              <a:rPr lang="en-US" sz="3200" b="1" dirty="0" err="1"/>
              <a:t>Tần</a:t>
            </a:r>
            <a:r>
              <a:rPr lang="en-US" sz="3200" b="1" dirty="0"/>
              <a:t> </a:t>
            </a:r>
            <a:r>
              <a:rPr lang="en-US" sz="3200" b="1" dirty="0" err="1"/>
              <a:t>số</a:t>
            </a:r>
            <a:r>
              <a:rPr lang="en-US" sz="3200" b="1" dirty="0"/>
              <a:t> </a:t>
            </a:r>
            <a:r>
              <a:rPr lang="en-US" sz="3200" dirty="0"/>
              <a:t>(Clock rate </a:t>
            </a:r>
            <a:r>
              <a:rPr lang="en-US" sz="3200" dirty="0" err="1"/>
              <a:t>hoặc</a:t>
            </a:r>
            <a:r>
              <a:rPr lang="en-US" sz="3200" dirty="0"/>
              <a:t> clock frequency)</a:t>
            </a:r>
          </a:p>
        </p:txBody>
      </p:sp>
      <p:sp>
        <p:nvSpPr>
          <p:cNvPr id="46084" name="Slide Number Placeholder 3"/>
          <p:cNvSpPr>
            <a:spLocks noGrp="1"/>
          </p:cNvSpPr>
          <p:nvPr>
            <p:ph type="sldNum" sz="quarter" idx="12"/>
          </p:nvPr>
        </p:nvSpPr>
        <p:spPr>
          <a:solidFill>
            <a:srgbClr val="0070C0"/>
          </a:solidFill>
        </p:spPr>
        <p:txBody>
          <a:bodyPr/>
          <a:lstStyle/>
          <a:p>
            <a:fld id="{29B99AEE-0918-4A29-9638-FE92CF3B10DF}"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 calcmode="lin" valueType="num">
                                      <p:cBhvr additive="base">
                                        <p:cTn id="7" dur="500" fill="hold"/>
                                        <p:tgtEl>
                                          <p:spTgt spid="460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anim calcmode="lin" valueType="num">
                                      <p:cBhvr additive="base">
                                        <p:cTn id="13" dur="500" fill="hold"/>
                                        <p:tgtEl>
                                          <p:spTgt spid="460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6083">
                                            <p:txEl>
                                              <p:pRg st="3" end="3"/>
                                            </p:txEl>
                                          </p:spTgt>
                                        </p:tgtEl>
                                        <p:attrNameLst>
                                          <p:attrName>style.visibility</p:attrName>
                                        </p:attrNameLst>
                                      </p:cBhvr>
                                      <p:to>
                                        <p:strVal val="visible"/>
                                      </p:to>
                                    </p:set>
                                    <p:anim calcmode="lin" valueType="num">
                                      <p:cBhvr additive="base">
                                        <p:cTn id="17" dur="500" fill="hold"/>
                                        <p:tgtEl>
                                          <p:spTgt spid="4608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608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6083">
                                            <p:txEl>
                                              <p:pRg st="4" end="4"/>
                                            </p:txEl>
                                          </p:spTgt>
                                        </p:tgtEl>
                                        <p:attrNameLst>
                                          <p:attrName>style.visibility</p:attrName>
                                        </p:attrNameLst>
                                      </p:cBhvr>
                                      <p:to>
                                        <p:strVal val="visible"/>
                                      </p:to>
                                    </p:set>
                                    <p:anim calcmode="lin" valueType="num">
                                      <p:cBhvr additive="base">
                                        <p:cTn id="21" dur="500" fill="hold"/>
                                        <p:tgtEl>
                                          <p:spTgt spid="4608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60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artisticPencilSketch/>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20BEE5-AB9B-4F68-89A7-05C110C0486D}"/>
              </a:ext>
            </a:extLst>
          </p:cNvPr>
          <p:cNvPicPr>
            <a:picLocks noChangeAspect="1"/>
          </p:cNvPicPr>
          <p:nvPr/>
        </p:nvPicPr>
        <p:blipFill>
          <a:blip r:embed="rId5"/>
          <a:stretch>
            <a:fillRect/>
          </a:stretch>
        </p:blipFill>
        <p:spPr>
          <a:xfrm>
            <a:off x="1489076" y="2274060"/>
            <a:ext cx="9239250" cy="2905125"/>
          </a:xfrm>
          <a:prstGeom prst="rect">
            <a:avLst/>
          </a:prstGeom>
        </p:spPr>
      </p:pic>
      <p:sp>
        <p:nvSpPr>
          <p:cNvPr id="46082" name="Rectangle 2"/>
          <p:cNvSpPr>
            <a:spLocks noGrp="1" noChangeArrowheads="1"/>
          </p:cNvSpPr>
          <p:nvPr>
            <p:ph type="title"/>
          </p:nvPr>
        </p:nvSpPr>
        <p:spPr/>
        <p:txBody>
          <a:bodyPr>
            <a:normAutofit/>
          </a:bodyPr>
          <a:lstStyle/>
          <a:p>
            <a:pPr marL="457200" indent="-457200"/>
            <a:r>
              <a:rPr lang="en-US"/>
              <a:t>2. Clock (2/3)</a:t>
            </a:r>
            <a:endParaRPr lang="en-US" dirty="0"/>
          </a:p>
        </p:txBody>
      </p:sp>
      <p:sp>
        <p:nvSpPr>
          <p:cNvPr id="46083" name="Rectangle 3"/>
          <p:cNvSpPr>
            <a:spLocks noGrp="1" noChangeArrowheads="1"/>
          </p:cNvSpPr>
          <p:nvPr>
            <p:ph idx="1"/>
          </p:nvPr>
        </p:nvSpPr>
        <p:spPr>
          <a:xfrm>
            <a:off x="393701" y="1815067"/>
            <a:ext cx="11404597" cy="4204733"/>
          </a:xfrm>
        </p:spPr>
        <p:txBody>
          <a:bodyPr>
            <a:normAutofit/>
          </a:bodyPr>
          <a:lstStyle/>
          <a:p>
            <a:pPr algn="just"/>
            <a:r>
              <a:rPr lang="en-US" b="1"/>
              <a:t>Chu kỳ clock </a:t>
            </a:r>
            <a:r>
              <a:rPr lang="en-US"/>
              <a:t>và </a:t>
            </a:r>
            <a:r>
              <a:rPr lang="en-US" b="1" err="1"/>
              <a:t>tần</a:t>
            </a:r>
            <a:r>
              <a:rPr lang="en-US" b="1"/>
              <a:t> số clock</a:t>
            </a:r>
            <a:endParaRPr lang="en-US" b="1" dirty="0"/>
          </a:p>
        </p:txBody>
      </p:sp>
      <p:sp>
        <p:nvSpPr>
          <p:cNvPr id="46084" name="Slide Number Placeholder 3"/>
          <p:cNvSpPr>
            <a:spLocks noGrp="1"/>
          </p:cNvSpPr>
          <p:nvPr>
            <p:ph type="sldNum" sz="quarter" idx="12"/>
          </p:nvPr>
        </p:nvSpPr>
        <p:spPr>
          <a:solidFill>
            <a:srgbClr val="0070C0"/>
          </a:solidFill>
        </p:spPr>
        <p:txBody>
          <a:bodyPr/>
          <a:lstStyle/>
          <a:p>
            <a:fld id="{29B99AEE-0918-4A29-9638-FE92CF3B10DF}" type="slidenum">
              <a:rPr lang="en-US" smtClean="0"/>
              <a:pPr/>
              <a:t>9</a:t>
            </a:fld>
            <a:endParaRPr lang="en-US"/>
          </a:p>
        </p:txBody>
      </p:sp>
      <p:pic>
        <p:nvPicPr>
          <p:cNvPr id="8" name="Picture 7">
            <a:extLst>
              <a:ext uri="{FF2B5EF4-FFF2-40B4-BE49-F238E27FC236}">
                <a16:creationId xmlns:a16="http://schemas.microsoft.com/office/drawing/2014/main" id="{CDEF0A6E-3B04-4506-8F82-73EBE59791FB}"/>
              </a:ext>
            </a:extLst>
          </p:cNvPr>
          <p:cNvPicPr>
            <a:picLocks noChangeAspect="1"/>
          </p:cNvPicPr>
          <p:nvPr/>
        </p:nvPicPr>
        <p:blipFill>
          <a:blip r:embed="rId6"/>
          <a:stretch>
            <a:fillRect/>
          </a:stretch>
        </p:blipFill>
        <p:spPr>
          <a:xfrm>
            <a:off x="3100386" y="5257800"/>
            <a:ext cx="5991225" cy="990600"/>
          </a:xfrm>
          <a:prstGeom prst="rect">
            <a:avLst/>
          </a:prstGeom>
        </p:spPr>
      </p:pic>
    </p:spTree>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B8205E35-2F8D-42C9-B4B3-B5C1BA61979A}" vid="{A2DD8C35-3C82-4626-B9F2-2E6FD7B5695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16383</TotalTime>
  <Words>1968</Words>
  <Application>Microsoft Office PowerPoint</Application>
  <PresentationFormat>Widescreen</PresentationFormat>
  <Paragraphs>270</Paragraphs>
  <Slides>25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 Math</vt:lpstr>
      <vt:lpstr>Times New Roman</vt:lpstr>
      <vt:lpstr>Wingdings</vt:lpstr>
      <vt:lpstr>Theme1</vt:lpstr>
      <vt:lpstr>IT012 – TỔ CHỨC VÀ CẤU TRÚC MÁY TÍNH II  CHƯƠNG 10 HIỆU SUẤT MÁY TÍNH</vt:lpstr>
      <vt:lpstr>Nội dung</vt:lpstr>
      <vt:lpstr>Nội dung</vt:lpstr>
      <vt:lpstr>1. Thời gian thực thi và Hiệu suất (1/2)</vt:lpstr>
      <vt:lpstr>1. Thời gian thực thi và Hiệu suất (2/2)</vt:lpstr>
      <vt:lpstr>Quiz 1</vt:lpstr>
      <vt:lpstr>Nội dung</vt:lpstr>
      <vt:lpstr>2. Clock (1/3)</vt:lpstr>
      <vt:lpstr>2. Clock (2/3)</vt:lpstr>
      <vt:lpstr>2. Clock (3/3)</vt:lpstr>
      <vt:lpstr>Quiz 2</vt:lpstr>
      <vt:lpstr>Nội dung</vt:lpstr>
      <vt:lpstr>3. CPI (Clock cycle Per Instruction) (1/2)</vt:lpstr>
      <vt:lpstr>Quiz 3</vt:lpstr>
      <vt:lpstr>3. CPI (Clock cycle Per Instruction) (2/2)</vt:lpstr>
      <vt:lpstr>Quiz 4</vt:lpstr>
      <vt:lpstr>Nội dung</vt:lpstr>
      <vt:lpstr>4. Các yếu tố ảnh hưởng tới hiệu suất</vt:lpstr>
      <vt:lpstr>Nội dung</vt:lpstr>
      <vt:lpstr>5. Các kỹ thuật nâng cao hiệu suất</vt:lpstr>
      <vt:lpstr>Nội dung</vt:lpstr>
      <vt:lpstr>6. Câu hỏi và Bài tập (1/4)</vt:lpstr>
      <vt:lpstr>6. Câu hỏi và Bài tập (2/4)</vt:lpstr>
      <vt:lpstr>6. Câu hỏi và Bài tập (3/4)</vt:lpstr>
      <vt:lpstr>6. Câu hỏi và Bài tập (4/4)</vt:lpstr>
    </vt:vector>
  </TitlesOfParts>
  <Company>CNTT tp.HCM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KIẾN TRÚC MÁY TÍNH</dc:title>
  <dc:creator>Vu Duc Lung;Tran Thi Nhu Nguyet</dc:creator>
  <cp:lastModifiedBy>Trần Đại Dương</cp:lastModifiedBy>
  <cp:revision>1341</cp:revision>
  <dcterms:created xsi:type="dcterms:W3CDTF">2006-09-22T02:26:13Z</dcterms:created>
  <dcterms:modified xsi:type="dcterms:W3CDTF">2020-08-30T14:25:45Z</dcterms:modified>
</cp:coreProperties>
</file>