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25"/>
  </p:notesMasterIdLst>
  <p:sldIdLst>
    <p:sldId id="366" r:id="rId5"/>
    <p:sldId id="352" r:id="rId6"/>
    <p:sldId id="353" r:id="rId7"/>
    <p:sldId id="355" r:id="rId8"/>
    <p:sldId id="367" r:id="rId9"/>
    <p:sldId id="368" r:id="rId10"/>
    <p:sldId id="383" r:id="rId11"/>
    <p:sldId id="384" r:id="rId12"/>
    <p:sldId id="385" r:id="rId13"/>
    <p:sldId id="372" r:id="rId14"/>
    <p:sldId id="373" r:id="rId15"/>
    <p:sldId id="386" r:id="rId16"/>
    <p:sldId id="375" r:id="rId17"/>
    <p:sldId id="376" r:id="rId18"/>
    <p:sldId id="387" r:id="rId19"/>
    <p:sldId id="389" r:id="rId20"/>
    <p:sldId id="357" r:id="rId21"/>
    <p:sldId id="390" r:id="rId22"/>
    <p:sldId id="388" r:id="rId23"/>
    <p:sldId id="391" r:id="rId24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CC"/>
    <a:srgbClr val="CCFFFF"/>
    <a:srgbClr val="FFFF99"/>
    <a:srgbClr val="FFCC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5223" autoAdjust="0"/>
  </p:normalViewPr>
  <p:slideViewPr>
    <p:cSldViewPr>
      <p:cViewPr>
        <p:scale>
          <a:sx n="75" d="100"/>
          <a:sy n="75" d="100"/>
        </p:scale>
        <p:origin x="1413" y="3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BECE6AF3-8A25-4271-AFA6-CF2937E67DBE}"/>
    <pc:docChg chg="undo custSel addSld delSld modSld">
      <pc:chgData name="AMAN Hirohisa" userId="7897ce0a-6212-4313-99c9-22712d29ec23" providerId="ADAL" clId="{BECE6AF3-8A25-4271-AFA6-CF2937E67DBE}" dt="2022-03-25T02:36:06.660" v="2323" actId="20577"/>
      <pc:docMkLst>
        <pc:docMk/>
      </pc:docMkLst>
      <pc:sldChg chg="modSp">
        <pc:chgData name="AMAN Hirohisa" userId="7897ce0a-6212-4313-99c9-22712d29ec23" providerId="ADAL" clId="{BECE6AF3-8A25-4271-AFA6-CF2937E67DBE}" dt="2022-03-25T02:36:06.660" v="2323" actId="20577"/>
        <pc:sldMkLst>
          <pc:docMk/>
          <pc:sldMk cId="0" sldId="366"/>
        </pc:sldMkLst>
        <pc:spChg chg="mod">
          <ac:chgData name="AMAN Hirohisa" userId="7897ce0a-6212-4313-99c9-22712d29ec23" providerId="ADAL" clId="{BECE6AF3-8A25-4271-AFA6-CF2937E67DBE}" dt="2022-03-25T02:36:06.660" v="2323" actId="20577"/>
          <ac:spMkLst>
            <pc:docMk/>
            <pc:sldMk cId="0" sldId="366"/>
            <ac:spMk id="6" creationId="{0EBC08FA-DBF9-4773-8FD4-AFAED7AE2EE8}"/>
          </ac:spMkLst>
        </pc:spChg>
      </pc:sldChg>
    </pc:docChg>
  </pc:docChgLst>
  <pc:docChgLst>
    <pc:chgData name="AMAN Hirohisa" userId="7897ce0a-6212-4313-99c9-22712d29ec23" providerId="ADAL" clId="{099AF67D-F665-4A82-9A14-41012CB76377}"/>
    <pc:docChg chg="undo custSel addSld modSld">
      <pc:chgData name="AMAN Hirohisa" userId="7897ce0a-6212-4313-99c9-22712d29ec23" providerId="ADAL" clId="{099AF67D-F665-4A82-9A14-41012CB76377}" dt="2022-03-12T01:30:01.467" v="819" actId="113"/>
      <pc:docMkLst>
        <pc:docMk/>
      </pc:docMkLst>
    </pc:docChg>
  </pc:docChgLst>
  <pc:docChgLst>
    <pc:chgData name="AMAN Hirohisa" userId="7897ce0a-6212-4313-99c9-22712d29ec23" providerId="ADAL" clId="{1E8ABFAB-5FE2-4E36-9EB0-35CA64FF5164}"/>
    <pc:docChg chg="undo custSel addSld delSld modSld">
      <pc:chgData name="AMAN Hirohisa" userId="7897ce0a-6212-4313-99c9-22712d29ec23" providerId="ADAL" clId="{1E8ABFAB-5FE2-4E36-9EB0-35CA64FF5164}" dt="2022-05-10T08:58:44.226" v="4703" actId="20577"/>
      <pc:docMkLst>
        <pc:docMk/>
      </pc:docMkLst>
      <pc:sldChg chg="modSp add modNotesTx">
        <pc:chgData name="AMAN Hirohisa" userId="7897ce0a-6212-4313-99c9-22712d29ec23" providerId="ADAL" clId="{1E8ABFAB-5FE2-4E36-9EB0-35CA64FF5164}" dt="2022-05-09T09:10:45.407" v="376" actId="20577"/>
        <pc:sldMkLst>
          <pc:docMk/>
          <pc:sldMk cId="2494157860" sldId="352"/>
        </pc:sldMkLst>
        <pc:spChg chg="mod">
          <ac:chgData name="AMAN Hirohisa" userId="7897ce0a-6212-4313-99c9-22712d29ec23" providerId="ADAL" clId="{1E8ABFAB-5FE2-4E36-9EB0-35CA64FF5164}" dt="2022-05-09T09:09:22.259" v="226" actId="20577"/>
          <ac:spMkLst>
            <pc:docMk/>
            <pc:sldMk cId="2494157860" sldId="352"/>
            <ac:spMk id="3" creationId="{6386428A-59CE-4DEB-9ED3-3015E47A08B0}"/>
          </ac:spMkLst>
        </pc:spChg>
      </pc:sldChg>
      <pc:sldChg chg="addSp modSp add">
        <pc:chgData name="AMAN Hirohisa" userId="7897ce0a-6212-4313-99c9-22712d29ec23" providerId="ADAL" clId="{1E8ABFAB-5FE2-4E36-9EB0-35CA64FF5164}" dt="2022-05-09T09:12:25.546" v="448"/>
        <pc:sldMkLst>
          <pc:docMk/>
          <pc:sldMk cId="1760469913" sldId="353"/>
        </pc:sldMkLst>
        <pc:spChg chg="mod">
          <ac:chgData name="AMAN Hirohisa" userId="7897ce0a-6212-4313-99c9-22712d29ec23" providerId="ADAL" clId="{1E8ABFAB-5FE2-4E36-9EB0-35CA64FF5164}" dt="2022-05-09T09:10:56.296" v="378" actId="20577"/>
          <ac:spMkLst>
            <pc:docMk/>
            <pc:sldMk cId="1760469913" sldId="353"/>
            <ac:spMk id="3" creationId="{6386428A-59CE-4DEB-9ED3-3015E47A08B0}"/>
          </ac:spMkLst>
        </pc:spChg>
        <pc:spChg chg="add">
          <ac:chgData name="AMAN Hirohisa" userId="7897ce0a-6212-4313-99c9-22712d29ec23" providerId="ADAL" clId="{1E8ABFAB-5FE2-4E36-9EB0-35CA64FF5164}" dt="2022-05-09T09:12:25.546" v="448"/>
          <ac:spMkLst>
            <pc:docMk/>
            <pc:sldMk cId="1760469913" sldId="353"/>
            <ac:spMk id="6" creationId="{59A359DC-4336-4FA2-9398-3305B4E6301D}"/>
          </ac:spMkLst>
        </pc:spChg>
      </pc:sldChg>
      <pc:sldChg chg="modSp add modNotesTx">
        <pc:chgData name="AMAN Hirohisa" userId="7897ce0a-6212-4313-99c9-22712d29ec23" providerId="ADAL" clId="{1E8ABFAB-5FE2-4E36-9EB0-35CA64FF5164}" dt="2022-05-10T08:28:01.490" v="697" actId="20577"/>
        <pc:sldMkLst>
          <pc:docMk/>
          <pc:sldMk cId="3827976392" sldId="355"/>
        </pc:sldMkLst>
        <pc:spChg chg="mod">
          <ac:chgData name="AMAN Hirohisa" userId="7897ce0a-6212-4313-99c9-22712d29ec23" providerId="ADAL" clId="{1E8ABFAB-5FE2-4E36-9EB0-35CA64FF5164}" dt="2022-05-10T08:27:31.136" v="594" actId="20577"/>
          <ac:spMkLst>
            <pc:docMk/>
            <pc:sldMk cId="3827976392" sldId="355"/>
            <ac:spMk id="3" creationId="{6386428A-59CE-4DEB-9ED3-3015E47A08B0}"/>
          </ac:spMkLst>
        </pc:spChg>
        <pc:spChg chg="mod">
          <ac:chgData name="AMAN Hirohisa" userId="7897ce0a-6212-4313-99c9-22712d29ec23" providerId="ADAL" clId="{1E8ABFAB-5FE2-4E36-9EB0-35CA64FF5164}" dt="2022-05-09T09:11:44.237" v="442" actId="1076"/>
          <ac:spMkLst>
            <pc:docMk/>
            <pc:sldMk cId="3827976392" sldId="355"/>
            <ac:spMk id="6" creationId="{5EFD83E9-8F06-4E0E-AD39-3EDD0BC084A3}"/>
          </ac:spMkLst>
        </pc:spChg>
        <pc:cxnChg chg="mod">
          <ac:chgData name="AMAN Hirohisa" userId="7897ce0a-6212-4313-99c9-22712d29ec23" providerId="ADAL" clId="{1E8ABFAB-5FE2-4E36-9EB0-35CA64FF5164}" dt="2022-05-09T09:11:49.496" v="444" actId="14100"/>
          <ac:cxnSpMkLst>
            <pc:docMk/>
            <pc:sldMk cId="3827976392" sldId="355"/>
            <ac:cxnSpMk id="7" creationId="{BE01BEEE-FA12-4E6E-BD6C-28A2C427E4CE}"/>
          </ac:cxnSpMkLst>
        </pc:cxnChg>
        <pc:cxnChg chg="mod">
          <ac:chgData name="AMAN Hirohisa" userId="7897ce0a-6212-4313-99c9-22712d29ec23" providerId="ADAL" clId="{1E8ABFAB-5FE2-4E36-9EB0-35CA64FF5164}" dt="2022-05-09T09:11:46.596" v="443" actId="14100"/>
          <ac:cxnSpMkLst>
            <pc:docMk/>
            <pc:sldMk cId="3827976392" sldId="355"/>
            <ac:cxnSpMk id="10" creationId="{73358827-8D51-4D8E-A489-9D995D897D23}"/>
          </ac:cxnSpMkLst>
        </pc:cxnChg>
      </pc:sldChg>
      <pc:sldChg chg="addSp modSp add">
        <pc:chgData name="AMAN Hirohisa" userId="7897ce0a-6212-4313-99c9-22712d29ec23" providerId="ADAL" clId="{1E8ABFAB-5FE2-4E36-9EB0-35CA64FF5164}" dt="2022-05-10T08:41:10.394" v="2375" actId="14100"/>
        <pc:sldMkLst>
          <pc:docMk/>
          <pc:sldMk cId="1798558228" sldId="357"/>
        </pc:sldMkLst>
        <pc:spChg chg="mod">
          <ac:chgData name="AMAN Hirohisa" userId="7897ce0a-6212-4313-99c9-22712d29ec23" providerId="ADAL" clId="{1E8ABFAB-5FE2-4E36-9EB0-35CA64FF5164}" dt="2022-05-10T08:40:59.531" v="2371" actId="255"/>
          <ac:spMkLst>
            <pc:docMk/>
            <pc:sldMk cId="1798558228" sldId="357"/>
            <ac:spMk id="3" creationId="{D5B142E2-7E77-444B-87B4-DACAE3C56D14}"/>
          </ac:spMkLst>
        </pc:spChg>
        <pc:spChg chg="mod">
          <ac:chgData name="AMAN Hirohisa" userId="7897ce0a-6212-4313-99c9-22712d29ec23" providerId="ADAL" clId="{1E8ABFAB-5FE2-4E36-9EB0-35CA64FF5164}" dt="2022-05-10T08:41:04.195" v="2372" actId="1076"/>
          <ac:spMkLst>
            <pc:docMk/>
            <pc:sldMk cId="1798558228" sldId="357"/>
            <ac:spMk id="6" creationId="{6B56C969-0585-49C6-83BB-04BC65FBA58B}"/>
          </ac:spMkLst>
        </pc:spChg>
        <pc:cxnChg chg="mod">
          <ac:chgData name="AMAN Hirohisa" userId="7897ce0a-6212-4313-99c9-22712d29ec23" providerId="ADAL" clId="{1E8ABFAB-5FE2-4E36-9EB0-35CA64FF5164}" dt="2022-05-10T08:41:04.195" v="2372" actId="1076"/>
          <ac:cxnSpMkLst>
            <pc:docMk/>
            <pc:sldMk cId="1798558228" sldId="357"/>
            <ac:cxnSpMk id="7" creationId="{98426D16-DBAE-4E16-B1D3-FE7266C864B8}"/>
          </ac:cxnSpMkLst>
        </pc:cxnChg>
        <pc:cxnChg chg="add mod">
          <ac:chgData name="AMAN Hirohisa" userId="7897ce0a-6212-4313-99c9-22712d29ec23" providerId="ADAL" clId="{1E8ABFAB-5FE2-4E36-9EB0-35CA64FF5164}" dt="2022-05-10T08:41:10.394" v="2375" actId="14100"/>
          <ac:cxnSpMkLst>
            <pc:docMk/>
            <pc:sldMk cId="1798558228" sldId="357"/>
            <ac:cxnSpMk id="8" creationId="{5813EF73-2544-4C8F-A1C9-09BADA6CBD44}"/>
          </ac:cxnSpMkLst>
        </pc:cxnChg>
      </pc:sldChg>
      <pc:sldChg chg="add del">
        <pc:chgData name="AMAN Hirohisa" userId="7897ce0a-6212-4313-99c9-22712d29ec23" providerId="ADAL" clId="{1E8ABFAB-5FE2-4E36-9EB0-35CA64FF5164}" dt="2022-05-10T08:44:06.483" v="2821" actId="2696"/>
        <pc:sldMkLst>
          <pc:docMk/>
          <pc:sldMk cId="4260528122" sldId="358"/>
        </pc:sldMkLst>
      </pc:sldChg>
      <pc:sldChg chg="add del">
        <pc:chgData name="AMAN Hirohisa" userId="7897ce0a-6212-4313-99c9-22712d29ec23" providerId="ADAL" clId="{1E8ABFAB-5FE2-4E36-9EB0-35CA64FF5164}" dt="2022-05-10T08:44:05.009" v="2820" actId="2696"/>
        <pc:sldMkLst>
          <pc:docMk/>
          <pc:sldMk cId="1594843897" sldId="361"/>
        </pc:sldMkLst>
      </pc:sldChg>
      <pc:sldChg chg="add del">
        <pc:chgData name="AMAN Hirohisa" userId="7897ce0a-6212-4313-99c9-22712d29ec23" providerId="ADAL" clId="{1E8ABFAB-5FE2-4E36-9EB0-35CA64FF5164}" dt="2022-05-10T08:44:07.100" v="2822" actId="2696"/>
        <pc:sldMkLst>
          <pc:docMk/>
          <pc:sldMk cId="1501856252" sldId="362"/>
        </pc:sldMkLst>
      </pc:sldChg>
      <pc:sldChg chg="add del">
        <pc:chgData name="AMAN Hirohisa" userId="7897ce0a-6212-4313-99c9-22712d29ec23" providerId="ADAL" clId="{1E8ABFAB-5FE2-4E36-9EB0-35CA64FF5164}" dt="2022-05-10T08:44:07.717" v="2823" actId="2696"/>
        <pc:sldMkLst>
          <pc:docMk/>
          <pc:sldMk cId="93679492" sldId="363"/>
        </pc:sldMkLst>
      </pc:sldChg>
      <pc:sldChg chg="add del">
        <pc:chgData name="AMAN Hirohisa" userId="7897ce0a-6212-4313-99c9-22712d29ec23" providerId="ADAL" clId="{1E8ABFAB-5FE2-4E36-9EB0-35CA64FF5164}" dt="2022-05-10T08:44:08.636" v="2824" actId="2696"/>
        <pc:sldMkLst>
          <pc:docMk/>
          <pc:sldMk cId="58481937" sldId="364"/>
        </pc:sldMkLst>
      </pc:sldChg>
      <pc:sldChg chg="add del">
        <pc:chgData name="AMAN Hirohisa" userId="7897ce0a-6212-4313-99c9-22712d29ec23" providerId="ADAL" clId="{1E8ABFAB-5FE2-4E36-9EB0-35CA64FF5164}" dt="2022-05-10T08:44:09.152" v="2825" actId="2696"/>
        <pc:sldMkLst>
          <pc:docMk/>
          <pc:sldMk cId="2039358736" sldId="365"/>
        </pc:sldMkLst>
      </pc:sldChg>
      <pc:sldChg chg="modSp">
        <pc:chgData name="AMAN Hirohisa" userId="7897ce0a-6212-4313-99c9-22712d29ec23" providerId="ADAL" clId="{1E8ABFAB-5FE2-4E36-9EB0-35CA64FF5164}" dt="2022-05-09T09:05:12.592" v="88" actId="20577"/>
        <pc:sldMkLst>
          <pc:docMk/>
          <pc:sldMk cId="0" sldId="366"/>
        </pc:sldMkLst>
        <pc:spChg chg="mod">
          <ac:chgData name="AMAN Hirohisa" userId="7897ce0a-6212-4313-99c9-22712d29ec23" providerId="ADAL" clId="{1E8ABFAB-5FE2-4E36-9EB0-35CA64FF5164}" dt="2022-05-09T09:05:12.592" v="88" actId="20577"/>
          <ac:spMkLst>
            <pc:docMk/>
            <pc:sldMk cId="0" sldId="366"/>
            <ac:spMk id="6" creationId="{0EBC08FA-DBF9-4773-8FD4-AFAED7AE2EE8}"/>
          </ac:spMkLst>
        </pc:spChg>
        <pc:spChg chg="mod">
          <ac:chgData name="AMAN Hirohisa" userId="7897ce0a-6212-4313-99c9-22712d29ec23" providerId="ADAL" clId="{1E8ABFAB-5FE2-4E36-9EB0-35CA64FF5164}" dt="2022-05-09T09:04:18.113" v="45" actId="20577"/>
          <ac:spMkLst>
            <pc:docMk/>
            <pc:sldMk cId="0" sldId="366"/>
            <ac:spMk id="3076" creationId="{00000000-0000-0000-0000-000000000000}"/>
          </ac:spMkLst>
        </pc:spChg>
      </pc:sldChg>
      <pc:sldChg chg="del">
        <pc:chgData name="AMAN Hirohisa" userId="7897ce0a-6212-4313-99c9-22712d29ec23" providerId="ADAL" clId="{1E8ABFAB-5FE2-4E36-9EB0-35CA64FF5164}" dt="2022-05-10T08:44:49.680" v="2849" actId="2696"/>
        <pc:sldMkLst>
          <pc:docMk/>
          <pc:sldMk cId="2695130085" sldId="367"/>
        </pc:sldMkLst>
      </pc:sldChg>
      <pc:sldChg chg="modSp add modNotesTx">
        <pc:chgData name="AMAN Hirohisa" userId="7897ce0a-6212-4313-99c9-22712d29ec23" providerId="ADAL" clId="{1E8ABFAB-5FE2-4E36-9EB0-35CA64FF5164}" dt="2022-05-10T08:32:01.181" v="1272" actId="20577"/>
        <pc:sldMkLst>
          <pc:docMk/>
          <pc:sldMk cId="541622049" sldId="368"/>
        </pc:sldMkLst>
        <pc:spChg chg="mod">
          <ac:chgData name="AMAN Hirohisa" userId="7897ce0a-6212-4313-99c9-22712d29ec23" providerId="ADAL" clId="{1E8ABFAB-5FE2-4E36-9EB0-35CA64FF5164}" dt="2022-05-10T08:32:01.181" v="1272" actId="20577"/>
          <ac:spMkLst>
            <pc:docMk/>
            <pc:sldMk cId="541622049" sldId="368"/>
            <ac:spMk id="6" creationId="{8BB0BD02-CFF1-41C3-B42B-EE9BA7D51E78}"/>
          </ac:spMkLst>
        </pc:spChg>
      </pc:sldChg>
      <pc:sldChg chg="add del">
        <pc:chgData name="AMAN Hirohisa" userId="7897ce0a-6212-4313-99c9-22712d29ec23" providerId="ADAL" clId="{1E8ABFAB-5FE2-4E36-9EB0-35CA64FF5164}" dt="2022-05-09T09:12:04.256" v="445" actId="2696"/>
        <pc:sldMkLst>
          <pc:docMk/>
          <pc:sldMk cId="427422927" sldId="369"/>
        </pc:sldMkLst>
      </pc:sldChg>
      <pc:sldChg chg="del">
        <pc:chgData name="AMAN Hirohisa" userId="7897ce0a-6212-4313-99c9-22712d29ec23" providerId="ADAL" clId="{1E8ABFAB-5FE2-4E36-9EB0-35CA64FF5164}" dt="2022-05-09T09:06:44.016" v="91" actId="2696"/>
        <pc:sldMkLst>
          <pc:docMk/>
          <pc:sldMk cId="3365066399" sldId="369"/>
        </pc:sldMkLst>
      </pc:sldChg>
      <pc:sldChg chg="add del">
        <pc:chgData name="AMAN Hirohisa" userId="7897ce0a-6212-4313-99c9-22712d29ec23" providerId="ADAL" clId="{1E8ABFAB-5FE2-4E36-9EB0-35CA64FF5164}" dt="2022-05-09T09:12:32.266" v="449" actId="2696"/>
        <pc:sldMkLst>
          <pc:docMk/>
          <pc:sldMk cId="1754096924" sldId="370"/>
        </pc:sldMkLst>
      </pc:sldChg>
      <pc:sldChg chg="del">
        <pc:chgData name="AMAN Hirohisa" userId="7897ce0a-6212-4313-99c9-22712d29ec23" providerId="ADAL" clId="{1E8ABFAB-5FE2-4E36-9EB0-35CA64FF5164}" dt="2022-05-09T09:12:11.646" v="446" actId="2696"/>
        <pc:sldMkLst>
          <pc:docMk/>
          <pc:sldMk cId="4091615628" sldId="370"/>
        </pc:sldMkLst>
      </pc:sldChg>
      <pc:sldChg chg="del">
        <pc:chgData name="AMAN Hirohisa" userId="7897ce0a-6212-4313-99c9-22712d29ec23" providerId="ADAL" clId="{1E8ABFAB-5FE2-4E36-9EB0-35CA64FF5164}" dt="2022-05-09T09:12:41.476" v="450" actId="2696"/>
        <pc:sldMkLst>
          <pc:docMk/>
          <pc:sldMk cId="1683206331" sldId="371"/>
        </pc:sldMkLst>
      </pc:sldChg>
      <pc:sldChg chg="add del">
        <pc:chgData name="AMAN Hirohisa" userId="7897ce0a-6212-4313-99c9-22712d29ec23" providerId="ADAL" clId="{1E8ABFAB-5FE2-4E36-9EB0-35CA64FF5164}" dt="2022-05-09T09:14:33.312" v="523" actId="2696"/>
        <pc:sldMkLst>
          <pc:docMk/>
          <pc:sldMk cId="2563969761" sldId="371"/>
        </pc:sldMkLst>
      </pc:sldChg>
      <pc:sldChg chg="add modNotesTx">
        <pc:chgData name="AMAN Hirohisa" userId="7897ce0a-6212-4313-99c9-22712d29ec23" providerId="ADAL" clId="{1E8ABFAB-5FE2-4E36-9EB0-35CA64FF5164}" dt="2022-05-10T08:36:54.901" v="2147" actId="20577"/>
        <pc:sldMkLst>
          <pc:docMk/>
          <pc:sldMk cId="872001632" sldId="372"/>
        </pc:sldMkLst>
      </pc:sldChg>
      <pc:sldChg chg="add">
        <pc:chgData name="AMAN Hirohisa" userId="7897ce0a-6212-4313-99c9-22712d29ec23" providerId="ADAL" clId="{1E8ABFAB-5FE2-4E36-9EB0-35CA64FF5164}" dt="2022-05-09T09:06:33.321" v="90"/>
        <pc:sldMkLst>
          <pc:docMk/>
          <pc:sldMk cId="2629764613" sldId="373"/>
        </pc:sldMkLst>
      </pc:sldChg>
      <pc:sldChg chg="del">
        <pc:chgData name="AMAN Hirohisa" userId="7897ce0a-6212-4313-99c9-22712d29ec23" providerId="ADAL" clId="{1E8ABFAB-5FE2-4E36-9EB0-35CA64FF5164}" dt="2022-05-10T08:44:14.252" v="2827" actId="2696"/>
        <pc:sldMkLst>
          <pc:docMk/>
          <pc:sldMk cId="3423847215" sldId="374"/>
        </pc:sldMkLst>
      </pc:sldChg>
      <pc:sldChg chg="add">
        <pc:chgData name="AMAN Hirohisa" userId="7897ce0a-6212-4313-99c9-22712d29ec23" providerId="ADAL" clId="{1E8ABFAB-5FE2-4E36-9EB0-35CA64FF5164}" dt="2022-05-09T09:06:33.321" v="90"/>
        <pc:sldMkLst>
          <pc:docMk/>
          <pc:sldMk cId="2855207873" sldId="375"/>
        </pc:sldMkLst>
      </pc:sldChg>
      <pc:sldChg chg="add modNotesTx">
        <pc:chgData name="AMAN Hirohisa" userId="7897ce0a-6212-4313-99c9-22712d29ec23" providerId="ADAL" clId="{1E8ABFAB-5FE2-4E36-9EB0-35CA64FF5164}" dt="2022-05-10T08:52:14.600" v="3608" actId="20577"/>
        <pc:sldMkLst>
          <pc:docMk/>
          <pc:sldMk cId="3069266409" sldId="376"/>
        </pc:sldMkLst>
      </pc:sldChg>
      <pc:sldChg chg="del">
        <pc:chgData name="AMAN Hirohisa" userId="7897ce0a-6212-4313-99c9-22712d29ec23" providerId="ADAL" clId="{1E8ABFAB-5FE2-4E36-9EB0-35CA64FF5164}" dt="2022-05-10T08:44:52.393" v="2850" actId="2696"/>
        <pc:sldMkLst>
          <pc:docMk/>
          <pc:sldMk cId="437646017" sldId="377"/>
        </pc:sldMkLst>
      </pc:sldChg>
      <pc:sldChg chg="del">
        <pc:chgData name="AMAN Hirohisa" userId="7897ce0a-6212-4313-99c9-22712d29ec23" providerId="ADAL" clId="{1E8ABFAB-5FE2-4E36-9EB0-35CA64FF5164}" dt="2022-05-10T08:44:55.079" v="2851" actId="2696"/>
        <pc:sldMkLst>
          <pc:docMk/>
          <pc:sldMk cId="1789790929" sldId="378"/>
        </pc:sldMkLst>
      </pc:sldChg>
      <pc:sldChg chg="modSp add">
        <pc:chgData name="AMAN Hirohisa" userId="7897ce0a-6212-4313-99c9-22712d29ec23" providerId="ADAL" clId="{1E8ABFAB-5FE2-4E36-9EB0-35CA64FF5164}" dt="2022-05-10T08:45:18.640" v="2866" actId="20577"/>
        <pc:sldMkLst>
          <pc:docMk/>
          <pc:sldMk cId="432842176" sldId="379"/>
        </pc:sldMkLst>
        <pc:spChg chg="mod">
          <ac:chgData name="AMAN Hirohisa" userId="7897ce0a-6212-4313-99c9-22712d29ec23" providerId="ADAL" clId="{1E8ABFAB-5FE2-4E36-9EB0-35CA64FF5164}" dt="2022-05-10T08:45:18.640" v="2866" actId="20577"/>
          <ac:spMkLst>
            <pc:docMk/>
            <pc:sldMk cId="432842176" sldId="379"/>
            <ac:spMk id="3" creationId="{066F1D7C-E02B-4D67-AFC5-9EB6627F9E06}"/>
          </ac:spMkLst>
        </pc:spChg>
        <pc:spChg chg="mod">
          <ac:chgData name="AMAN Hirohisa" userId="7897ce0a-6212-4313-99c9-22712d29ec23" providerId="ADAL" clId="{1E8ABFAB-5FE2-4E36-9EB0-35CA64FF5164}" dt="2022-05-10T08:45:09.397" v="2858" actId="20577"/>
          <ac:spMkLst>
            <pc:docMk/>
            <pc:sldMk cId="432842176" sldId="379"/>
            <ac:spMk id="6" creationId="{7AAE6804-9056-4F74-8BE6-7282F054C629}"/>
          </ac:spMkLst>
        </pc:spChg>
      </pc:sldChg>
      <pc:sldChg chg="del">
        <pc:chgData name="AMAN Hirohisa" userId="7897ce0a-6212-4313-99c9-22712d29ec23" providerId="ADAL" clId="{1E8ABFAB-5FE2-4E36-9EB0-35CA64FF5164}" dt="2022-05-10T08:44:57.507" v="2852" actId="2696"/>
        <pc:sldMkLst>
          <pc:docMk/>
          <pc:sldMk cId="3817766883" sldId="379"/>
        </pc:sldMkLst>
      </pc:sldChg>
      <pc:sldChg chg="modSp">
        <pc:chgData name="AMAN Hirohisa" userId="7897ce0a-6212-4313-99c9-22712d29ec23" providerId="ADAL" clId="{1E8ABFAB-5FE2-4E36-9EB0-35CA64FF5164}" dt="2022-05-10T08:45:39.385" v="2867" actId="20577"/>
        <pc:sldMkLst>
          <pc:docMk/>
          <pc:sldMk cId="645461471" sldId="380"/>
        </pc:sldMkLst>
        <pc:spChg chg="mod">
          <ac:chgData name="AMAN Hirohisa" userId="7897ce0a-6212-4313-99c9-22712d29ec23" providerId="ADAL" clId="{1E8ABFAB-5FE2-4E36-9EB0-35CA64FF5164}" dt="2022-05-10T08:45:39.385" v="2867" actId="20577"/>
          <ac:spMkLst>
            <pc:docMk/>
            <pc:sldMk cId="645461471" sldId="380"/>
            <ac:spMk id="6" creationId="{476C533D-1B79-437E-ACA3-20495CF00CD0}"/>
          </ac:spMkLst>
        </pc:spChg>
      </pc:sldChg>
      <pc:sldChg chg="add del">
        <pc:chgData name="AMAN Hirohisa" userId="7897ce0a-6212-4313-99c9-22712d29ec23" providerId="ADAL" clId="{1E8ABFAB-5FE2-4E36-9EB0-35CA64FF5164}" dt="2022-05-10T08:44:09.993" v="2826" actId="2696"/>
        <pc:sldMkLst>
          <pc:docMk/>
          <pc:sldMk cId="1764098928" sldId="381"/>
        </pc:sldMkLst>
      </pc:sldChg>
      <pc:sldChg chg="add modNotesTx">
        <pc:chgData name="AMAN Hirohisa" userId="7897ce0a-6212-4313-99c9-22712d29ec23" providerId="ADAL" clId="{1E8ABFAB-5FE2-4E36-9EB0-35CA64FF5164}" dt="2022-05-10T08:30:31.620" v="1061" actId="20577"/>
        <pc:sldMkLst>
          <pc:docMk/>
          <pc:sldMk cId="930128594" sldId="382"/>
        </pc:sldMkLst>
      </pc:sldChg>
      <pc:sldChg chg="add modNotesTx">
        <pc:chgData name="AMAN Hirohisa" userId="7897ce0a-6212-4313-99c9-22712d29ec23" providerId="ADAL" clId="{1E8ABFAB-5FE2-4E36-9EB0-35CA64FF5164}" dt="2022-05-10T08:33:34.636" v="1690" actId="20577"/>
        <pc:sldMkLst>
          <pc:docMk/>
          <pc:sldMk cId="498714462" sldId="383"/>
        </pc:sldMkLst>
      </pc:sldChg>
      <pc:sldChg chg="modSp add modNotesTx">
        <pc:chgData name="AMAN Hirohisa" userId="7897ce0a-6212-4313-99c9-22712d29ec23" providerId="ADAL" clId="{1E8ABFAB-5FE2-4E36-9EB0-35CA64FF5164}" dt="2022-05-10T08:47:31.865" v="2995" actId="20577"/>
        <pc:sldMkLst>
          <pc:docMk/>
          <pc:sldMk cId="929214211" sldId="384"/>
        </pc:sldMkLst>
        <pc:spChg chg="mod">
          <ac:chgData name="AMAN Hirohisa" userId="7897ce0a-6212-4313-99c9-22712d29ec23" providerId="ADAL" clId="{1E8ABFAB-5FE2-4E36-9EB0-35CA64FF5164}" dt="2022-05-10T08:46:42.321" v="2889"/>
          <ac:spMkLst>
            <pc:docMk/>
            <pc:sldMk cId="929214211" sldId="384"/>
            <ac:spMk id="29" creationId="{C79A2E39-D4B5-4640-9E4D-D203118C840F}"/>
          </ac:spMkLst>
        </pc:spChg>
      </pc:sldChg>
      <pc:sldChg chg="modSp add modNotesTx">
        <pc:chgData name="AMAN Hirohisa" userId="7897ce0a-6212-4313-99c9-22712d29ec23" providerId="ADAL" clId="{1E8ABFAB-5FE2-4E36-9EB0-35CA64FF5164}" dt="2022-05-10T08:35:27.088" v="2051" actId="20577"/>
        <pc:sldMkLst>
          <pc:docMk/>
          <pc:sldMk cId="4135904742" sldId="385"/>
        </pc:sldMkLst>
        <pc:spChg chg="mod">
          <ac:chgData name="AMAN Hirohisa" userId="7897ce0a-6212-4313-99c9-22712d29ec23" providerId="ADAL" clId="{1E8ABFAB-5FE2-4E36-9EB0-35CA64FF5164}" dt="2022-05-10T08:34:01.637" v="1722"/>
          <ac:spMkLst>
            <pc:docMk/>
            <pc:sldMk cId="4135904742" sldId="385"/>
            <ac:spMk id="9" creationId="{EA6C16F4-C318-4A43-8C3D-9B22FCBFB260}"/>
          </ac:spMkLst>
        </pc:spChg>
      </pc:sldChg>
      <pc:sldChg chg="add">
        <pc:chgData name="AMAN Hirohisa" userId="7897ce0a-6212-4313-99c9-22712d29ec23" providerId="ADAL" clId="{1E8ABFAB-5FE2-4E36-9EB0-35CA64FF5164}" dt="2022-05-09T09:06:33.321" v="90"/>
        <pc:sldMkLst>
          <pc:docMk/>
          <pc:sldMk cId="178698157" sldId="386"/>
        </pc:sldMkLst>
      </pc:sldChg>
      <pc:sldChg chg="modSp add modNotesTx">
        <pc:chgData name="AMAN Hirohisa" userId="7897ce0a-6212-4313-99c9-22712d29ec23" providerId="ADAL" clId="{1E8ABFAB-5FE2-4E36-9EB0-35CA64FF5164}" dt="2022-05-10T08:57:45.641" v="4641" actId="20577"/>
        <pc:sldMkLst>
          <pc:docMk/>
          <pc:sldMk cId="638373363" sldId="387"/>
        </pc:sldMkLst>
        <pc:spChg chg="mod">
          <ac:chgData name="AMAN Hirohisa" userId="7897ce0a-6212-4313-99c9-22712d29ec23" providerId="ADAL" clId="{1E8ABFAB-5FE2-4E36-9EB0-35CA64FF5164}" dt="2022-05-10T08:41:53.867" v="2512"/>
          <ac:spMkLst>
            <pc:docMk/>
            <pc:sldMk cId="638373363" sldId="387"/>
            <ac:spMk id="2" creationId="{C1EE3DE7-EAD3-4730-930F-B9E8670D0053}"/>
          </ac:spMkLst>
        </pc:spChg>
        <pc:spChg chg="mod">
          <ac:chgData name="AMAN Hirohisa" userId="7897ce0a-6212-4313-99c9-22712d29ec23" providerId="ADAL" clId="{1E8ABFAB-5FE2-4E36-9EB0-35CA64FF5164}" dt="2022-05-10T08:54:10.075" v="4059" actId="20577"/>
          <ac:spMkLst>
            <pc:docMk/>
            <pc:sldMk cId="638373363" sldId="387"/>
            <ac:spMk id="3" creationId="{3115142E-984A-4513-A4CA-71B82A6B7F78}"/>
          </ac:spMkLst>
        </pc:spChg>
      </pc:sldChg>
      <pc:sldChg chg="delSp modSp add modNotesTx">
        <pc:chgData name="AMAN Hirohisa" userId="7897ce0a-6212-4313-99c9-22712d29ec23" providerId="ADAL" clId="{1E8ABFAB-5FE2-4E36-9EB0-35CA64FF5164}" dt="2022-05-10T08:58:44.226" v="4703" actId="20577"/>
        <pc:sldMkLst>
          <pc:docMk/>
          <pc:sldMk cId="9961954" sldId="388"/>
        </pc:sldMkLst>
        <pc:spChg chg="mod">
          <ac:chgData name="AMAN Hirohisa" userId="7897ce0a-6212-4313-99c9-22712d29ec23" providerId="ADAL" clId="{1E8ABFAB-5FE2-4E36-9EB0-35CA64FF5164}" dt="2022-05-10T08:42:26.703" v="2566"/>
          <ac:spMkLst>
            <pc:docMk/>
            <pc:sldMk cId="9961954" sldId="388"/>
            <ac:spMk id="2" creationId="{6CF86063-DCF0-4FDE-AE40-0881DE76D611}"/>
          </ac:spMkLst>
        </pc:spChg>
        <pc:spChg chg="mod">
          <ac:chgData name="AMAN Hirohisa" userId="7897ce0a-6212-4313-99c9-22712d29ec23" providerId="ADAL" clId="{1E8ABFAB-5FE2-4E36-9EB0-35CA64FF5164}" dt="2022-05-10T08:44:00.557" v="2819" actId="207"/>
          <ac:spMkLst>
            <pc:docMk/>
            <pc:sldMk cId="9961954" sldId="388"/>
            <ac:spMk id="3" creationId="{1BDDC7FC-AD35-4FD0-8229-6423706DCB56}"/>
          </ac:spMkLst>
        </pc:spChg>
        <pc:spChg chg="del">
          <ac:chgData name="AMAN Hirohisa" userId="7897ce0a-6212-4313-99c9-22712d29ec23" providerId="ADAL" clId="{1E8ABFAB-5FE2-4E36-9EB0-35CA64FF5164}" dt="2022-05-10T08:43:00.449" v="2603" actId="478"/>
          <ac:spMkLst>
            <pc:docMk/>
            <pc:sldMk cId="9961954" sldId="388"/>
            <ac:spMk id="8" creationId="{FFF5DF65-10E1-4F46-97F8-0149C9042987}"/>
          </ac:spMkLst>
        </pc:spChg>
      </pc:sldChg>
      <pc:sldChg chg="modSp add">
        <pc:chgData name="AMAN Hirohisa" userId="7897ce0a-6212-4313-99c9-22712d29ec23" providerId="ADAL" clId="{1E8ABFAB-5FE2-4E36-9EB0-35CA64FF5164}" dt="2022-05-10T08:44:37.855" v="2848" actId="20577"/>
        <pc:sldMkLst>
          <pc:docMk/>
          <pc:sldMk cId="419150525" sldId="389"/>
        </pc:sldMkLst>
        <pc:spChg chg="mod">
          <ac:chgData name="AMAN Hirohisa" userId="7897ce0a-6212-4313-99c9-22712d29ec23" providerId="ADAL" clId="{1E8ABFAB-5FE2-4E36-9EB0-35CA64FF5164}" dt="2022-05-10T08:44:37.855" v="2848" actId="20577"/>
          <ac:spMkLst>
            <pc:docMk/>
            <pc:sldMk cId="419150525" sldId="389"/>
            <ac:spMk id="3" creationId="{066F1D7C-E02B-4D67-AFC5-9EB6627F9E06}"/>
          </ac:spMkLst>
        </pc:spChg>
        <pc:spChg chg="mod">
          <ac:chgData name="AMAN Hirohisa" userId="7897ce0a-6212-4313-99c9-22712d29ec23" providerId="ADAL" clId="{1E8ABFAB-5FE2-4E36-9EB0-35CA64FF5164}" dt="2022-05-10T08:44:33.790" v="2843" actId="20577"/>
          <ac:spMkLst>
            <pc:docMk/>
            <pc:sldMk cId="419150525" sldId="389"/>
            <ac:spMk id="6" creationId="{7AAE6804-9056-4F74-8BE6-7282F054C629}"/>
          </ac:spMkLst>
        </pc:spChg>
      </pc:sldChg>
    </pc:docChg>
  </pc:docChgLst>
  <pc:docChgLst>
    <pc:chgData name="AMAN Hirohisa" userId="7897ce0a-6212-4313-99c9-22712d29ec23" providerId="ADAL" clId="{09361275-E223-494F-AB2A-17545F3CAF14}"/>
    <pc:docChg chg="custSel addSld delSld modSld sldOrd">
      <pc:chgData name="AMAN Hirohisa" userId="7897ce0a-6212-4313-99c9-22712d29ec23" providerId="ADAL" clId="{09361275-E223-494F-AB2A-17545F3CAF14}" dt="2022-05-06T06:52:41.205" v="3403" actId="1076"/>
      <pc:docMkLst>
        <pc:docMk/>
      </pc:docMkLst>
      <pc:sldChg chg="addSp modSp add">
        <pc:chgData name="AMAN Hirohisa" userId="7897ce0a-6212-4313-99c9-22712d29ec23" providerId="ADAL" clId="{09361275-E223-494F-AB2A-17545F3CAF14}" dt="2022-05-06T06:52:41.205" v="3403" actId="1076"/>
        <pc:sldMkLst>
          <pc:docMk/>
          <pc:sldMk cId="645461471" sldId="380"/>
        </pc:sldMkLst>
        <pc:spChg chg="mod">
          <ac:chgData name="AMAN Hirohisa" userId="7897ce0a-6212-4313-99c9-22712d29ec23" providerId="ADAL" clId="{09361275-E223-494F-AB2A-17545F3CAF14}" dt="2022-05-06T06:51:14.014" v="2992" actId="20577"/>
          <ac:spMkLst>
            <pc:docMk/>
            <pc:sldMk cId="645461471" sldId="380"/>
            <ac:spMk id="2" creationId="{E3BC43AE-63AC-4537-8524-4AC53F73249B}"/>
          </ac:spMkLst>
        </pc:spChg>
        <pc:spChg chg="mod">
          <ac:chgData name="AMAN Hirohisa" userId="7897ce0a-6212-4313-99c9-22712d29ec23" providerId="ADAL" clId="{09361275-E223-494F-AB2A-17545F3CAF14}" dt="2022-05-06T06:52:11.463" v="3397" actId="20577"/>
          <ac:spMkLst>
            <pc:docMk/>
            <pc:sldMk cId="645461471" sldId="380"/>
            <ac:spMk id="3" creationId="{10336FEA-2E65-45E9-9D0A-600E3112CF64}"/>
          </ac:spMkLst>
        </pc:spChg>
        <pc:spChg chg="add mod">
          <ac:chgData name="AMAN Hirohisa" userId="7897ce0a-6212-4313-99c9-22712d29ec23" providerId="ADAL" clId="{09361275-E223-494F-AB2A-17545F3CAF14}" dt="2022-05-06T06:52:41.205" v="3403" actId="1076"/>
          <ac:spMkLst>
            <pc:docMk/>
            <pc:sldMk cId="645461471" sldId="380"/>
            <ac:spMk id="6" creationId="{476C533D-1B79-437E-ACA3-20495CF00C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FC4E00DD-46B3-45F7-831C-56B758DD8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439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237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159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518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184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908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290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612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613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605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68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131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150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3768-69D3-4154-AB21-7E016135AE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0B6C2-0E3F-4D69-B53E-87422DDAFE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C118-99BF-4EB4-A2FC-478F186E72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6CC0-8E9F-4D6C-9F25-E19A0500C4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51D5-1967-47EC-9106-2F6ECD7915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5FD7-C5C8-4ABA-B396-AF70E0DA41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8CBE-51DD-4889-AA37-603F9CC5C4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C5DE-7C94-45F7-BF80-A02902A35F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8F6F-C101-4BF5-BB45-F4662E6B92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709C-B522-4960-A4F7-F90219373A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0BF4-4646-4923-B7C3-185F0D305F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1FB08A45-0D17-4BA4-AD27-E8E244B4B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DB8EEA93-44D0-05F5-2307-8AF99A334F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E709177-7D2F-2D5E-F561-0F22C3D8F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EF194B8-95CF-B67F-B85A-1C347FA109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 dirty="0">
                <a:ea typeface="HGPｺﾞｼｯｸE" pitchFamily="50" charset="-128"/>
              </a:rPr>
              <a:t>ソフトウェアテスト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[11]</a:t>
            </a:r>
            <a:r>
              <a:rPr lang="ja-JP" altLang="en-US" dirty="0">
                <a:ea typeface="HGPｺﾞｼｯｸE" pitchFamily="50" charset="-128"/>
              </a:rPr>
              <a:t> テスト駆動開発演習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C52B94C-B87A-D8B2-FB1B-DE90C2AC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115457"/>
            <a:ext cx="79720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[11] Exercise:</a:t>
            </a:r>
            <a:r>
              <a:rPr lang="ja-JP" altLang="en-US" sz="2800" kern="0" dirty="0">
                <a:ea typeface="HGPｺﾞｼｯｸE" pitchFamily="50" charset="-128"/>
              </a:rPr>
              <a:t> </a:t>
            </a:r>
            <a:r>
              <a:rPr lang="en-US" altLang="ja-JP" sz="2800" kern="0" dirty="0">
                <a:ea typeface="HGPｺﾞｼｯｸE" pitchFamily="50" charset="-128"/>
              </a:rPr>
              <a:t>Test-Driven Development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B6FDB2D-3002-B3A1-59E3-8C45E65C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8" name="テキスト ボックス 7">
            <a:extLst>
              <a:ext uri="{FF2B5EF4-FFF2-40B4-BE49-F238E27FC236}">
                <a16:creationId xmlns:a16="http://schemas.microsoft.com/office/drawing/2014/main" id="{DD5457D3-7271-FCF3-0E19-4918DBBC090D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512F7-2C05-41E0-98FF-D4B4B33D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to proceed (3/7)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3B4DD3-F266-43B7-8E14-BF0AD84E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r>
              <a:rPr kumimoji="1" lang="en-US" altLang="ja-JP" dirty="0"/>
              <a:t>Next, prepare the function </a:t>
            </a:r>
            <a:r>
              <a:rPr kumimoji="1" lang="en-US" altLang="ja-JP" dirty="0" err="1"/>
              <a:t>get_digit_number</a:t>
            </a:r>
            <a:r>
              <a:rPr kumimoji="1" lang="en-US" altLang="ja-JP" dirty="0"/>
              <a:t>: </a:t>
            </a:r>
            <a:r>
              <a:rPr kumimoji="1" lang="en-US" altLang="ja-JP" dirty="0">
                <a:solidFill>
                  <a:srgbClr val="FF0000"/>
                </a:solidFill>
              </a:rPr>
              <a:t>If you set the return value to 1, the test should succeed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set</a:t>
            </a:r>
            <a:r>
              <a:rPr kumimoji="1" lang="ja-JP" altLang="en-US" dirty="0"/>
              <a:t>(Step ③)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428396-2558-49FF-9400-6DC744B7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54FAA1-FFD1-4185-8517-D77A708D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10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A72B025-9B52-4FED-B101-E35CBE3D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6708"/>
            <a:ext cx="3255632" cy="115220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5C45A8-1BDA-4DF4-B457-12CAD70DF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7929"/>
            <a:ext cx="3962400" cy="282139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5A4577-7A4D-4F05-A2DB-E8383F9A3F38}"/>
              </a:ext>
            </a:extLst>
          </p:cNvPr>
          <p:cNvSpPr/>
          <p:nvPr/>
        </p:nvSpPr>
        <p:spPr>
          <a:xfrm>
            <a:off x="5399252" y="3215073"/>
            <a:ext cx="3037979" cy="1015663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000" dirty="0"/>
              <a:t>Currently, let's try to make it work, although it is "ad hoc"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F8847C-A3FD-4ED5-84A1-AB39A4C2669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505202" y="3657601"/>
            <a:ext cx="1894050" cy="653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01632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0D87F-93CD-4CDA-B53C-4ACB945F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to proceed (4/7)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34327A-8A11-4570-A3F7-5A5BE90D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r>
              <a:rPr kumimoji="1" lang="ja-JP" altLang="en-US" dirty="0"/>
              <a:t>This time there is no compilation error, and when </a:t>
            </a:r>
            <a:r>
              <a:rPr lang="en-US" altLang="ja-JP" dirty="0"/>
              <a:t>we</a:t>
            </a:r>
            <a:r>
              <a:rPr kumimoji="1" lang="ja-JP" altLang="en-US" dirty="0"/>
              <a:t> run it</a:t>
            </a:r>
            <a:r>
              <a:rPr lang="ja-JP" altLang="en-US" dirty="0"/>
              <a:t>, </a:t>
            </a:r>
            <a:r>
              <a:rPr lang="en-US" altLang="ja-JP" dirty="0"/>
              <a:t>it </a:t>
            </a:r>
            <a:r>
              <a:rPr lang="ja-JP" altLang="en-US" dirty="0"/>
              <a:t>is displayed </a:t>
            </a:r>
            <a:r>
              <a:rPr lang="en-US" altLang="ja-JP" dirty="0"/>
              <a:t>that</a:t>
            </a:r>
            <a:r>
              <a:rPr lang="ja-JP" altLang="en-US" dirty="0"/>
              <a:t> </a:t>
            </a:r>
            <a:r>
              <a:rPr lang="en-US" altLang="ja-JP" dirty="0"/>
              <a:t>test 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No.1 passed</a:t>
            </a:r>
            <a:r>
              <a:rPr kumimoji="1" lang="ja-JP" altLang="en-US" dirty="0"/>
              <a:t> (step ④)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01927F-DF8D-4EBE-94B1-60F0257C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92B84F-F915-474E-80E6-C5F91780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11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016361-1DA3-435A-83E3-B85A3AC4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36708"/>
            <a:ext cx="3255632" cy="115220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63AB8A3-7ABE-4D60-8AD3-BD460D49F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86950"/>
            <a:ext cx="7074900" cy="1333563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318B15-F3BD-47B7-9591-21BE5FC00A70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2551906" y="3315494"/>
            <a:ext cx="1296988" cy="91440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1B4DBE-13BC-4C9F-A12C-C6B7AB9C32F2}"/>
              </a:ext>
            </a:extLst>
          </p:cNvPr>
          <p:cNvSpPr txBox="1"/>
          <p:nvPr/>
        </p:nvSpPr>
        <p:spPr>
          <a:xfrm>
            <a:off x="2057401" y="4876799"/>
            <a:ext cx="4953000" cy="70788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2000" dirty="0">
                <a:latin typeface="Consolas" panose="020B0609020204030204" pitchFamily="49" charset="0"/>
              </a:rPr>
              <a:t>No. 1: The PASS display is done by the function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run_test</a:t>
            </a:r>
            <a:r>
              <a:rPr kumimoji="1" lang="en-US" altLang="ja-JP" sz="20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BC3D10-237C-48D9-BE06-6F0DBBDECC0B}"/>
              </a:ext>
            </a:extLst>
          </p:cNvPr>
          <p:cNvSpPr/>
          <p:nvPr/>
        </p:nvSpPr>
        <p:spPr>
          <a:xfrm>
            <a:off x="1002300" y="4191000"/>
            <a:ext cx="1740900" cy="4603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764613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216F5-3B48-49DB-A088-0655D97E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to proceed (5/7)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8344D-DE8A-463E-91AB-4ADD8380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algn="l" rtl="0"/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Add the following test case</a:t>
            </a:r>
            <a:r>
              <a:rPr kumimoji="1" lang="ja-JP" altLang="en-US" dirty="0"/>
              <a:t> (Step ①)</a:t>
            </a:r>
            <a:endParaRPr kumimoji="1" lang="en-US" altLang="ja-JP" dirty="0"/>
          </a:p>
          <a:p>
            <a:pPr lvl="1" algn="l" rtl="0"/>
            <a:r>
              <a:rPr kumimoji="1" lang="en-US" altLang="ja-JP" dirty="0"/>
              <a:t>Give a 2-digit integer (10) as an argument as No.2 and create a test case that expects the answer to be 2.</a:t>
            </a:r>
          </a:p>
          <a:p>
            <a:pPr lvl="1" algn="l" rtl="0"/>
            <a:endParaRPr kumimoji="1" lang="en-US" altLang="ja-JP" dirty="0"/>
          </a:p>
          <a:p>
            <a:pPr lvl="1" algn="l" rtl="0"/>
            <a:endParaRPr kumimoji="1" lang="en-US" altLang="ja-JP" dirty="0"/>
          </a:p>
          <a:p>
            <a:pPr lvl="1"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C718E1-ED84-4145-8C24-D9DDC099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B1AF27-11B0-4842-B232-96321D4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12</a:t>
            </a:fld>
            <a:endParaRPr lang="en-US" altLang="ja-JP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4A5443C-D5FE-4F1D-87B2-7924760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42955"/>
            <a:ext cx="5334000" cy="24269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CD8B734-84BF-4921-A83B-8C42A4F8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6708"/>
            <a:ext cx="3255632" cy="115220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AF8EFAA-F25D-4344-9E92-B056252834AC}"/>
              </a:ext>
            </a:extLst>
          </p:cNvPr>
          <p:cNvSpPr/>
          <p:nvPr/>
        </p:nvSpPr>
        <p:spPr>
          <a:xfrm>
            <a:off x="6677488" y="4856440"/>
            <a:ext cx="1655432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dirty="0"/>
              <a:t>Add </a:t>
            </a:r>
            <a:r>
              <a:rPr lang="ja-JP" altLang="en-US" dirty="0"/>
              <a:t>test case </a:t>
            </a:r>
            <a:r>
              <a:rPr lang="en-US" altLang="ja-JP" dirty="0"/>
              <a:t>No.2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0EF39E1-A621-46DB-BE6D-0B3CF02DEF5A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5029200"/>
            <a:ext cx="3832688" cy="150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8157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2C718-00C6-4D93-A8BA-7F4371EE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to proceed (6/7)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E7CAD-C187-4E26-B410-B674DC88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lang="ja-JP" altLang="en-US" dirty="0"/>
              <a:t>Compile and run again, this time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onfirm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that the No.2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test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fails</a:t>
            </a:r>
            <a:r>
              <a:rPr lang="ja-JP" altLang="en-US" dirty="0"/>
              <a:t> (Step ②)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FBAEB2-AAE0-4B94-A77E-57D0FA5B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4A5248-EBF7-41D3-9422-0ABD79EF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13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B1EB12-C6E9-4F87-BCC2-2B506D0E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36708"/>
            <a:ext cx="3255632" cy="11522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5A433F7-4560-43F2-96AC-169139457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95600"/>
            <a:ext cx="7318943" cy="16002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1A3975-457B-4D98-A415-A729ECF30725}"/>
              </a:ext>
            </a:extLst>
          </p:cNvPr>
          <p:cNvSpPr txBox="1"/>
          <p:nvPr/>
        </p:nvSpPr>
        <p:spPr>
          <a:xfrm>
            <a:off x="1049288" y="4733925"/>
            <a:ext cx="7526387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dirty="0"/>
              <a:t>No.1</a:t>
            </a:r>
            <a:r>
              <a:rPr lang="ja-JP" altLang="en-US" dirty="0"/>
              <a:t> </a:t>
            </a:r>
            <a:r>
              <a:rPr lang="en-US" altLang="ja-JP" dirty="0"/>
              <a:t>remain</a:t>
            </a:r>
            <a:r>
              <a:rPr lang="ja-JP" altLang="en-US" dirty="0"/>
              <a:t> </a:t>
            </a:r>
            <a:r>
              <a:rPr lang="en-US" altLang="ja-JP" dirty="0"/>
              <a:t>PASS, but</a:t>
            </a:r>
            <a:br>
              <a:rPr lang="en-US" altLang="ja-JP" dirty="0"/>
            </a:br>
            <a:r>
              <a:rPr lang="en-US" altLang="ja-JP" dirty="0"/>
              <a:t>No.2 has failed (FAIL)</a:t>
            </a:r>
          </a:p>
          <a:p>
            <a:pPr algn="l" rtl="0"/>
            <a:r>
              <a:rPr kumimoji="1" lang="ja-JP" altLang="en-US" dirty="0"/>
              <a:t>　　</a:t>
            </a:r>
            <a:r>
              <a:rPr kumimoji="1" lang="en-US" altLang="ja-JP" dirty="0"/>
              <a:t>Display that the function execution result (return value) is 1 (result = 1) but the expected result is 2 (expected result = 2)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080B66-170C-46E2-8B1A-25870AE0DC7F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4396581"/>
            <a:ext cx="304800" cy="6326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C770CBC-5D23-4E17-BB58-41F157BF545F}"/>
              </a:ext>
            </a:extLst>
          </p:cNvPr>
          <p:cNvSpPr/>
          <p:nvPr/>
        </p:nvSpPr>
        <p:spPr>
          <a:xfrm>
            <a:off x="763360" y="3657600"/>
            <a:ext cx="7673871" cy="7389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207873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C8FEB-2783-4F6F-AE07-7E3F9A84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to proceed (7/7)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31D6B-C015-4C01-B5A0-B1F0FE00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/>
            <a:r>
              <a:rPr lang="en-US" altLang="ja-JP" sz="2900" dirty="0"/>
              <a:t>N</a:t>
            </a:r>
            <a:r>
              <a:rPr lang="ja-JP" altLang="en-US" sz="2900" dirty="0"/>
              <a:t>ext</a:t>
            </a:r>
            <a:r>
              <a:rPr lang="en-US" altLang="ja-JP" sz="2900" dirty="0"/>
              <a:t>,</a:t>
            </a:r>
            <a:r>
              <a:rPr lang="ja-JP" altLang="en-US" sz="2900" dirty="0"/>
              <a:t> </a:t>
            </a:r>
            <a:r>
              <a:rPr lang="en-US" altLang="ja-JP" sz="2900" dirty="0"/>
              <a:t>modify</a:t>
            </a:r>
            <a:r>
              <a:rPr kumimoji="1" lang="ja-JP" altLang="en-US" sz="29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the program to pass both </a:t>
            </a:r>
            <a:r>
              <a:rPr kumimoji="1" lang="en-US" altLang="ja-JP" sz="29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No.1 </a:t>
            </a:r>
            <a:r>
              <a:rPr kumimoji="1" lang="ja-JP" altLang="en-US" sz="29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and </a:t>
            </a:r>
            <a:r>
              <a:rPr kumimoji="1" lang="en-US" altLang="ja-JP" sz="29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No.2</a:t>
            </a:r>
            <a:r>
              <a:rPr kumimoji="1" lang="ja-JP" altLang="en-US" sz="29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en-US" altLang="ja-JP" sz="29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tests </a:t>
            </a:r>
            <a:r>
              <a:rPr kumimoji="1" lang="ja-JP" altLang="en-US" sz="2900" dirty="0"/>
              <a:t>(step ③)</a:t>
            </a:r>
            <a:endParaRPr lang="en-US" altLang="ja-JP" sz="2900" dirty="0"/>
          </a:p>
          <a:p>
            <a:pPr algn="l" rtl="0"/>
            <a:r>
              <a:rPr lang="en-US" altLang="ja-JP" sz="2900" dirty="0"/>
              <a:t>Test-driven development gradually improves the degree of perfection of the program by repeating this process.</a:t>
            </a:r>
          </a:p>
          <a:p>
            <a:pPr lvl="1" algn="l" rtl="0"/>
            <a:r>
              <a:rPr kumimoji="1" lang="ja-JP" altLang="en-US" sz="2500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You can refactor along the way</a:t>
            </a:r>
            <a:endParaRPr kumimoji="1" lang="en-US" altLang="ja-JP" sz="2500" dirty="0"/>
          </a:p>
          <a:p>
            <a:pPr lvl="1"/>
            <a:r>
              <a:rPr lang="en-US" altLang="ja-JP" sz="2500" dirty="0"/>
              <a:t>The number of test cases gradually increases, but the key point of this method is that </a:t>
            </a:r>
            <a:r>
              <a:rPr lang="en-US" altLang="ja-JP" sz="2500" dirty="0">
                <a:solidFill>
                  <a:srgbClr val="FF0000"/>
                </a:solidFill>
              </a:rPr>
              <a:t>all test cases are re-executed each time</a:t>
            </a:r>
            <a:endParaRPr kumimoji="1" lang="ja-JP" altLang="en-US" sz="2500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29B573-E740-497B-8612-4B173159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F05217-8961-45B4-9D83-9410AB64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14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8515315-D2AF-43CF-A25E-C6277EC3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6708"/>
            <a:ext cx="3255632" cy="11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66409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E3DE7-EAD3-4730-930F-B9E8670D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Repeat 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above steps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15142E-984A-4513-A4CA-71B82A6B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epeat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“Add test case &amp;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modify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program”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ntil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you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can confirm that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function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works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as specified.</a:t>
            </a:r>
            <a:endParaRPr kumimoji="1" lang="en-US" altLang="ja-JP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l" rtl="0"/>
            <a:endParaRPr lang="en-US" altLang="ja-JP" dirty="0"/>
          </a:p>
          <a:p>
            <a:pPr algn="l" rtl="0"/>
            <a:r>
              <a:rPr lang="ja-JP" altLang="en-US" dirty="0">
                <a:solidFill>
                  <a:srgbClr val="008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Don't forget error handling!</a:t>
            </a:r>
            <a:br>
              <a:rPr lang="en-US" altLang="ja-JP" dirty="0">
                <a:solidFill>
                  <a:srgbClr val="008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en-US" altLang="ja-JP" sz="2400" dirty="0"/>
              <a:t>In case of an error, the return value is -1, but it is not good to write -1 directly (it would be hard-coding), so it is better to </a:t>
            </a:r>
            <a:r>
              <a:rPr lang="en-US" altLang="ja-JP" sz="2400" dirty="0">
                <a:solidFill>
                  <a:srgbClr val="FF0000"/>
                </a:solidFill>
              </a:rPr>
              <a:t>define it as a macro called ERROR</a:t>
            </a:r>
            <a:r>
              <a:rPr lang="en-US" altLang="ja-JP" sz="2400" dirty="0"/>
              <a:t>.</a:t>
            </a:r>
            <a:endParaRPr lang="en-US" altLang="ja-JP" dirty="0">
              <a:solidFill>
                <a:srgbClr val="FF0000"/>
              </a:solidFill>
            </a:endParaRPr>
          </a:p>
          <a:p>
            <a:pPr algn="l" rtl="0"/>
            <a:endParaRPr kumimoji="1"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B8184F-CAD6-48D2-9D4C-9927ABB5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003FCE-DEBA-4AD2-8127-C761432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8373363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1CF28FBD-68C6-03BC-5623-C88338BD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Submission of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1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696B0643-36FE-652F-5941-1B0859F1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r>
              <a:rPr kumimoji="1" lang="en-US" altLang="ja-JP" dirty="0">
                <a:latin typeface="+mj-lt"/>
              </a:rPr>
              <a:t>Submit to Teams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sample1101.c</a:t>
            </a:r>
            <a:endParaRPr lang="en-US" altLang="ja-JP" dirty="0">
              <a:latin typeface="+mj-lt"/>
            </a:endParaRPr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marL="0" indent="0" algn="l" rtl="0">
              <a:buNone/>
            </a:pPr>
            <a:endParaRPr lang="en-US" altLang="ja-JP" dirty="0"/>
          </a:p>
          <a:p>
            <a:pPr algn="l" rtl="0"/>
            <a:r>
              <a:rPr lang="ja-JP" altLang="en-US" dirty="0"/>
              <a:t>Submission deadline:</a:t>
            </a:r>
            <a:r>
              <a:rPr lang="en-US" altLang="ja-JP" b="1" dirty="0">
                <a:solidFill>
                  <a:srgbClr val="FF0000"/>
                </a:solidFill>
              </a:rPr>
              <a:t> 23:59, May 24</a:t>
            </a:r>
            <a:br>
              <a:rPr lang="en-US" altLang="ja-JP" dirty="0"/>
            </a:br>
            <a:r>
              <a:rPr lang="ja-JP" altLang="en-US" dirty="0"/>
              <a:t>　　　　　　　　　　</a:t>
            </a:r>
            <a:endParaRPr kumimoji="1" lang="en-US" altLang="ja-JP" dirty="0"/>
          </a:p>
        </p:txBody>
      </p:sp>
      <p:sp>
        <p:nvSpPr>
          <p:cNvPr id="14" name="フッター プレースホルダー 3">
            <a:extLst>
              <a:ext uri="{FF2B5EF4-FFF2-40B4-BE49-F238E27FC236}">
                <a16:creationId xmlns:a16="http://schemas.microsoft.com/office/drawing/2014/main" id="{34F53F7F-2BF9-D461-5191-650C6B61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5" name="スライド番号プレースホルダー 4">
            <a:extLst>
              <a:ext uri="{FF2B5EF4-FFF2-40B4-BE49-F238E27FC236}">
                <a16:creationId xmlns:a16="http://schemas.microsoft.com/office/drawing/2014/main" id="{13C1C2E4-3801-D2AB-6457-76B0825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16</a:t>
            </a:fld>
            <a:endParaRPr lang="en-US" altLang="ja-JP"/>
          </a:p>
        </p:txBody>
      </p:sp>
      <p:sp>
        <p:nvSpPr>
          <p:cNvPr id="16" name="テキスト ボックス 7">
            <a:extLst>
              <a:ext uri="{FF2B5EF4-FFF2-40B4-BE49-F238E27FC236}">
                <a16:creationId xmlns:a16="http://schemas.microsoft.com/office/drawing/2014/main" id="{2FADCCE5-4AE2-FA7E-E49B-908EB0AAC92C}"/>
              </a:ext>
            </a:extLst>
          </p:cNvPr>
          <p:cNvSpPr txBox="1"/>
          <p:nvPr/>
        </p:nvSpPr>
        <p:spPr>
          <a:xfrm>
            <a:off x="5257800" y="1787316"/>
            <a:ext cx="37025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dirty="0"/>
              <a:t>If you do pair programming with two people, both of you should submit the same thing.</a:t>
            </a:r>
          </a:p>
        </p:txBody>
      </p:sp>
      <p:sp>
        <p:nvSpPr>
          <p:cNvPr id="17" name="テキスト ボックス 5">
            <a:extLst>
              <a:ext uri="{FF2B5EF4-FFF2-40B4-BE49-F238E27FC236}">
                <a16:creationId xmlns:a16="http://schemas.microsoft.com/office/drawing/2014/main" id="{E0C4DA99-A41E-86F3-38B4-9F499AAD4A11}"/>
              </a:ext>
            </a:extLst>
          </p:cNvPr>
          <p:cNvSpPr txBox="1"/>
          <p:nvPr/>
        </p:nvSpPr>
        <p:spPr>
          <a:xfrm>
            <a:off x="803565" y="3361730"/>
            <a:ext cx="5348965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600" dirty="0"/>
              <a:t>[11] Exercise-1 (TDD)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9150525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251C-D6E0-4161-86CD-C352345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142E2-7E77-444B-87B4-DACAE3C5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Complete the program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sample1102.c</a:t>
            </a:r>
            <a:r>
              <a:rPr lang="en-US" altLang="ja-JP" dirty="0"/>
              <a:t> in the same way as Exercise</a:t>
            </a:r>
            <a:r>
              <a:rPr lang="ja-JP" altLang="en-US" dirty="0"/>
              <a:t> 1</a:t>
            </a:r>
            <a:br>
              <a:rPr lang="en-US" altLang="ja-JP" dirty="0"/>
            </a:br>
            <a:endParaRPr lang="en-US" altLang="ja-JP" dirty="0"/>
          </a:p>
          <a:p>
            <a:pPr algn="l" rtl="0"/>
            <a:r>
              <a:rPr lang="ja-JP" altLang="en-US" dirty="0"/>
              <a:t>The specifications of this program are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spec1102.pdf</a:t>
            </a:r>
            <a:endParaRPr kumimoji="1" lang="en-US" altLang="ja-JP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12A3E-FDF1-4892-9500-19E2557C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5B5C9F-C0B2-490C-92F2-CA7A82E2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558228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C45582A2-D7AE-108F-99B7-204D1FEA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Submission of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2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30EFA295-8206-9B8F-7EC7-35C8FD1BF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r>
              <a:rPr kumimoji="1" lang="en-US" altLang="ja-JP" dirty="0"/>
              <a:t>Submit to Teams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sample1102.c</a:t>
            </a:r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marL="0" indent="0" algn="l" rtl="0">
              <a:buNone/>
            </a:pPr>
            <a:endParaRPr lang="en-US" altLang="ja-JP" dirty="0"/>
          </a:p>
          <a:p>
            <a:pPr algn="l" rtl="0"/>
            <a:r>
              <a:rPr lang="ja-JP" altLang="en-US" dirty="0"/>
              <a:t>Submission deadline:</a:t>
            </a:r>
            <a:r>
              <a:rPr lang="en-US" altLang="ja-JP" b="1" dirty="0">
                <a:solidFill>
                  <a:srgbClr val="FF0000"/>
                </a:solidFill>
              </a:rPr>
              <a:t> 23:59, May 24</a:t>
            </a:r>
            <a:br>
              <a:rPr lang="en-US" altLang="ja-JP" dirty="0"/>
            </a:br>
            <a:r>
              <a:rPr lang="ja-JP" altLang="en-US" dirty="0"/>
              <a:t>　　　　　　　　　　</a:t>
            </a:r>
            <a:endParaRPr kumimoji="1" lang="en-US" altLang="ja-JP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0AB662A9-3879-A9F2-B695-162C7332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21" name="スライド番号プレースホルダー 4">
            <a:extLst>
              <a:ext uri="{FF2B5EF4-FFF2-40B4-BE49-F238E27FC236}">
                <a16:creationId xmlns:a16="http://schemas.microsoft.com/office/drawing/2014/main" id="{53643E2F-27CF-4258-9553-6AF7B3FD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18</a:t>
            </a:fld>
            <a:endParaRPr lang="en-US" altLang="ja-JP"/>
          </a:p>
        </p:txBody>
      </p:sp>
      <p:sp>
        <p:nvSpPr>
          <p:cNvPr id="23" name="テキスト ボックス 7">
            <a:extLst>
              <a:ext uri="{FF2B5EF4-FFF2-40B4-BE49-F238E27FC236}">
                <a16:creationId xmlns:a16="http://schemas.microsoft.com/office/drawing/2014/main" id="{BD54C903-B49A-EA49-1133-DD31BFE3D2E5}"/>
              </a:ext>
            </a:extLst>
          </p:cNvPr>
          <p:cNvSpPr txBox="1"/>
          <p:nvPr/>
        </p:nvSpPr>
        <p:spPr>
          <a:xfrm>
            <a:off x="5257800" y="1787316"/>
            <a:ext cx="37025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dirty="0"/>
              <a:t>If you do pair programming with two people, both of you should submit the same thing.</a:t>
            </a:r>
          </a:p>
        </p:txBody>
      </p:sp>
      <p:sp>
        <p:nvSpPr>
          <p:cNvPr id="24" name="テキスト ボックス 5">
            <a:extLst>
              <a:ext uri="{FF2B5EF4-FFF2-40B4-BE49-F238E27FC236}">
                <a16:creationId xmlns:a16="http://schemas.microsoft.com/office/drawing/2014/main" id="{4A46B96E-D9B8-54A9-4027-F0F6F8EDB3A6}"/>
              </a:ext>
            </a:extLst>
          </p:cNvPr>
          <p:cNvSpPr txBox="1"/>
          <p:nvPr/>
        </p:nvSpPr>
        <p:spPr>
          <a:xfrm>
            <a:off x="803565" y="3361730"/>
            <a:ext cx="5348965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600" dirty="0"/>
              <a:t>[11] Exercise-2 (TDD)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87957949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86063-DCF0-4FDE-AE40-0881DE76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Things to note in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 1 and 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DC7FC-AD35-4FD0-8229-6423706D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algn="l" rtl="0"/>
            <a:r>
              <a:rPr kumimoji="1" lang="en-US" altLang="ja-JP" dirty="0"/>
              <a:t>For each exercise, think about </a:t>
            </a:r>
            <a:r>
              <a:rPr kumimoji="1" lang="en-US" altLang="ja-JP" dirty="0">
                <a:solidFill>
                  <a:srgbClr val="FF0000"/>
                </a:solidFill>
              </a:rPr>
              <a:t>various calls to test functions and add them</a:t>
            </a:r>
            <a:endParaRPr lang="en-US" altLang="ja-JP" dirty="0">
              <a:solidFill>
                <a:srgbClr val="FF0000"/>
              </a:solidFill>
            </a:endParaRPr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r>
              <a:rPr lang="en-US" altLang="ja-JP" dirty="0"/>
              <a:t>One </a:t>
            </a:r>
            <a:r>
              <a:rPr lang="en-US" altLang="ja-JP" dirty="0" err="1"/>
              <a:t>run_test</a:t>
            </a:r>
            <a:r>
              <a:rPr lang="en-US" altLang="ja-JP" dirty="0"/>
              <a:t> is one test case, so </a:t>
            </a:r>
            <a:r>
              <a:rPr lang="en-US" altLang="ja-JP" dirty="0">
                <a:solidFill>
                  <a:srgbClr val="FF0000"/>
                </a:solidFill>
              </a:rPr>
              <a:t>create as many as possible</a:t>
            </a:r>
            <a:r>
              <a:rPr lang="en-US" altLang="ja-JP" dirty="0"/>
              <a:t>.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BFAC4F-68A0-4582-A3CA-5ED2646A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43FF69-6E6A-4917-9366-88B76FED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19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E673D6-FF88-4E5F-B074-A08A531C9304}"/>
              </a:ext>
            </a:extLst>
          </p:cNvPr>
          <p:cNvSpPr/>
          <p:nvPr/>
        </p:nvSpPr>
        <p:spPr>
          <a:xfrm>
            <a:off x="1143000" y="2990671"/>
            <a:ext cx="6641562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400" dirty="0" err="1">
                <a:latin typeface="Consolas" panose="020B0609020204030204" pitchFamily="49" charset="0"/>
              </a:rPr>
              <a:t>run_test</a:t>
            </a:r>
            <a:r>
              <a:rPr lang="en-US" altLang="ja-JP" sz="2400" dirty="0">
                <a:latin typeface="Consolas" panose="020B0609020204030204" pitchFamily="49" charset="0"/>
              </a:rPr>
              <a:t>(1,</a:t>
            </a:r>
            <a:r>
              <a:rPr lang="en-US" altLang="ja-JP" sz="2400" dirty="0" err="1">
                <a:latin typeface="Consolas" panose="020B0609020204030204" pitchFamily="49" charset="0"/>
              </a:rPr>
              <a:t>get_digit_number</a:t>
            </a:r>
            <a:r>
              <a:rPr lang="en-US" altLang="ja-JP" sz="2400" dirty="0">
                <a:latin typeface="Consolas" panose="020B0609020204030204" pitchFamily="49" charset="0"/>
              </a:rPr>
              <a:t>(5), 1);</a:t>
            </a:r>
          </a:p>
          <a:p>
            <a:pPr algn="l" rtl="0"/>
            <a:r>
              <a:rPr lang="en-US" altLang="ja-JP" sz="2400" dirty="0" err="1">
                <a:latin typeface="Consolas" panose="020B0609020204030204" pitchFamily="49" charset="0"/>
              </a:rPr>
              <a:t>run_test</a:t>
            </a:r>
            <a:r>
              <a:rPr lang="en-US" altLang="ja-JP" sz="2400" dirty="0">
                <a:latin typeface="Consolas" panose="020B0609020204030204" pitchFamily="49" charset="0"/>
              </a:rPr>
              <a:t>(2,</a:t>
            </a:r>
            <a:r>
              <a:rPr lang="en-US" altLang="ja-JP" sz="2400" dirty="0" err="1">
                <a:latin typeface="Consolas" panose="020B0609020204030204" pitchFamily="49" charset="0"/>
              </a:rPr>
              <a:t>get_digit_number</a:t>
            </a:r>
            <a:r>
              <a:rPr lang="en-US" altLang="ja-JP" sz="2400" dirty="0">
                <a:latin typeface="Consolas" panose="020B0609020204030204" pitchFamily="49" charset="0"/>
              </a:rPr>
              <a:t>(10), 2);</a:t>
            </a:r>
          </a:p>
          <a:p>
            <a:pPr algn="l" rtl="0"/>
            <a:r>
              <a:rPr lang="en-US" altLang="ja-JP" sz="2400" dirty="0">
                <a:latin typeface="Consolas" panose="020B0609020204030204" pitchFamily="49" charset="0"/>
              </a:rPr>
              <a:t>……………………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954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purpose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r>
              <a:rPr lang="en-US" altLang="ja-JP" dirty="0"/>
              <a:t>E</a:t>
            </a:r>
            <a:r>
              <a:rPr kumimoji="1" lang="ja-JP" altLang="en-US" dirty="0"/>
              <a:t>xperience and learn 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-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driven development </a:t>
            </a:r>
            <a:r>
              <a:rPr lang="ja-JP" altLang="en-US" dirty="0"/>
              <a:t>based on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 first </a:t>
            </a:r>
            <a:endParaRPr kumimoji="1" lang="en-US" altLang="ja-JP" dirty="0"/>
          </a:p>
          <a:p>
            <a:pPr algn="l" rtl="0"/>
            <a:endParaRPr kumimoji="1" lang="en-US" altLang="ja-JP" dirty="0"/>
          </a:p>
          <a:p>
            <a:pPr algn="l" rtl="0"/>
            <a:r>
              <a:rPr lang="ja-JP" altLang="en-US" dirty="0"/>
              <a:t>Main contents</a:t>
            </a:r>
            <a:endParaRPr lang="en-US" altLang="ja-JP" dirty="0"/>
          </a:p>
          <a:p>
            <a:pPr lvl="1"/>
            <a:r>
              <a:rPr kumimoji="1"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Practice test-driven development </a:t>
            </a:r>
            <a:r>
              <a:rPr lang="en-US" altLang="ja-JP" dirty="0"/>
              <a:t>with </a:t>
            </a:r>
            <a:r>
              <a:rPr lang="ja-JP" altLang="en-US" dirty="0"/>
              <a:t>a simple example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est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-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driven development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of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 function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meeting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requirements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4157860"/>
      </p:ext>
    </p:extLst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C43AE-63AC-4537-8524-4AC53F7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Answer the survey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36FEA-2E65-45E9-9D0A-600E3112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/>
            <a:r>
              <a:rPr kumimoji="1" lang="en-US" altLang="ja-JP" dirty="0"/>
              <a:t>In this exercise, you can do it alone, or you can do pair programming with two people.</a:t>
            </a:r>
          </a:p>
          <a:p>
            <a:pPr algn="l" rtl="0"/>
            <a:endParaRPr lang="en-US" altLang="ja-JP" dirty="0"/>
          </a:p>
          <a:p>
            <a:r>
              <a:rPr lang="ja-JP" altLang="en-US" dirty="0"/>
              <a:t>I </a:t>
            </a:r>
            <a:r>
              <a:rPr lang="en-US" altLang="ja-JP" dirty="0"/>
              <a:t>would like</a:t>
            </a:r>
            <a:r>
              <a:rPr lang="ja-JP" altLang="en-US" dirty="0"/>
              <a:t> to know which one you chose, so please answer</a:t>
            </a:r>
            <a:r>
              <a:rPr lang="en-US" altLang="ja-JP" dirty="0"/>
              <a:t> the survey </a:t>
            </a:r>
            <a:r>
              <a:rPr lang="ja-JP" altLang="en-US" dirty="0"/>
              <a:t>first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C5068A-7489-4BBA-A097-C864A779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94C47A-2BFF-4D8E-91FE-605F1844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20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6C533D-1B79-437E-ACA3-20495CF00CD0}"/>
              </a:ext>
            </a:extLst>
          </p:cNvPr>
          <p:cNvSpPr txBox="1"/>
          <p:nvPr/>
        </p:nvSpPr>
        <p:spPr>
          <a:xfrm>
            <a:off x="332089" y="5029200"/>
            <a:ext cx="8479822" cy="58477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200" dirty="0"/>
              <a:t>[11] Survey </a:t>
            </a:r>
            <a:r>
              <a:rPr lang="en-US" altLang="ja-JP" sz="2800" dirty="0"/>
              <a:t>(All student MUST answer first)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775435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content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pPr algn="l" rtl="0"/>
            <a:r>
              <a:rPr lang="en-US" altLang="ja-JP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lang="ja-JP" altLang="en-US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lang="en-US" altLang="ja-JP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471487" lvl="1" indent="0" algn="l" rtl="0">
              <a:spcBef>
                <a:spcPts val="0"/>
              </a:spcBef>
              <a:buNone/>
            </a:pP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Experience test-driven development </a:t>
            </a:r>
            <a:r>
              <a:rPr lang="en-US" altLang="ja-JP" dirty="0"/>
              <a:t>with </a:t>
            </a:r>
            <a:r>
              <a:rPr lang="ja-JP" altLang="en-US" dirty="0"/>
              <a:t>a simple example</a:t>
            </a:r>
            <a:endParaRPr kumimoji="1" lang="en-US" altLang="ja-JP" dirty="0"/>
          </a:p>
          <a:p>
            <a:pPr algn="l" rtl="0"/>
            <a:endParaRPr lang="en-US" altLang="ja-JP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l" rtl="0"/>
            <a:r>
              <a:rPr lang="en-US" altLang="ja-JP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2</a:t>
            </a:r>
            <a:endParaRPr kumimoji="1" lang="en-US" altLang="ja-JP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471487" lvl="1" indent="0" algn="l" rtl="0">
              <a:spcBef>
                <a:spcPts val="0"/>
              </a:spcBef>
              <a:buNone/>
            </a:pPr>
            <a:r>
              <a:rPr kumimoji="1" lang="en-US" altLang="ja-JP" dirty="0"/>
              <a:t>Complete a 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function that satisf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y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given 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specification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en-US" altLang="ja-JP" dirty="0"/>
              <a:t>though</a:t>
            </a:r>
            <a:r>
              <a:rPr kumimoji="1" lang="ja-JP" altLang="en-US" dirty="0"/>
              <a:t> </a:t>
            </a:r>
            <a:r>
              <a:rPr kumimoji="1"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</a:t>
            </a:r>
            <a:r>
              <a:rPr kumimoji="1"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-</a:t>
            </a:r>
            <a:r>
              <a:rPr kumimoji="1"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driven development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0469913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8937" cy="42672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ja-JP" dirty="0"/>
              <a:t>[</a:t>
            </a:r>
            <a:r>
              <a:rPr lang="ja-JP" altLang="en-US" dirty="0"/>
              <a:t>Target program</a:t>
            </a:r>
            <a:r>
              <a:rPr lang="en-US" altLang="ja-JP" dirty="0"/>
              <a:t>]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sample1101.c</a:t>
            </a:r>
          </a:p>
          <a:p>
            <a:pPr marL="0" indent="0" algn="l" rtl="0">
              <a:buNone/>
            </a:pPr>
            <a:r>
              <a:rPr lang="en-US" altLang="ja-JP" dirty="0"/>
              <a:t>[S</a:t>
            </a:r>
            <a:r>
              <a:rPr lang="ja-JP" altLang="en-US" dirty="0"/>
              <a:t>upport program</a:t>
            </a:r>
            <a:r>
              <a:rPr lang="en-US" altLang="ja-JP" dirty="0"/>
              <a:t>] </a:t>
            </a:r>
            <a:r>
              <a:rPr lang="en-US" altLang="ja-JP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run_test.h</a:t>
            </a:r>
            <a:endParaRPr lang="en-US" altLang="ja-JP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endParaRPr lang="en-US" altLang="ja-JP" dirty="0"/>
          </a:p>
          <a:p>
            <a:pPr algn="l" rtl="0"/>
            <a:r>
              <a:rPr lang="en-US" altLang="ja-JP" dirty="0" err="1"/>
              <a:t>run_test.h</a:t>
            </a:r>
            <a:r>
              <a:rPr lang="en-US" altLang="ja-JP" dirty="0"/>
              <a:t> </a:t>
            </a:r>
            <a:r>
              <a:rPr lang="ja-JP" altLang="en-US" dirty="0"/>
              <a:t>provides </a:t>
            </a:r>
            <a:r>
              <a:rPr lang="en-US" altLang="ja-JP" dirty="0"/>
              <a:t>a </a:t>
            </a:r>
            <a:r>
              <a:rPr lang="ja-JP" altLang="en-US" dirty="0"/>
              <a:t>function to support test-driven development exercises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omplete the program by editing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sample1101.c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as explained below</a:t>
            </a:r>
            <a:r>
              <a:rPr lang="en-US" altLang="ja-JP" dirty="0"/>
              <a:t> </a:t>
            </a:r>
            <a:endParaRPr lang="en-US" altLang="ja-JP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7976392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3C555-00DB-4ECF-B786-C2E11C41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What is test-driven development?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0FE6AD-894F-4764-93BF-3BAA6F0C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752600"/>
            <a:ext cx="8237407" cy="42672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 method of repeating “first create a test case,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then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write 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 program that passes it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”</a:t>
            </a:r>
            <a:endParaRPr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5E1F92-1887-472E-8F1A-614E6102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3DE833-21BB-4708-842C-13BDD7F6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2181540-21B8-4D60-A26C-4BC42EA69A7C}"/>
              </a:ext>
            </a:extLst>
          </p:cNvPr>
          <p:cNvSpPr/>
          <p:nvPr/>
        </p:nvSpPr>
        <p:spPr>
          <a:xfrm>
            <a:off x="3091923" y="3206723"/>
            <a:ext cx="2317315" cy="576197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dirty="0">
                <a:solidFill>
                  <a:schemeClr val="tx1"/>
                </a:solidFill>
              </a:rPr>
              <a:t>① Test case creation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837111C-9E28-4FA7-9494-E3B984B41B11}"/>
              </a:ext>
            </a:extLst>
          </p:cNvPr>
          <p:cNvSpPr/>
          <p:nvPr/>
        </p:nvSpPr>
        <p:spPr>
          <a:xfrm>
            <a:off x="5835071" y="4325437"/>
            <a:ext cx="2317315" cy="57619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dirty="0">
                <a:solidFill>
                  <a:schemeClr val="tx1"/>
                </a:solidFill>
              </a:rPr>
              <a:t>③ Programming</a:t>
            </a:r>
          </a:p>
        </p:txBody>
      </p:sp>
      <p:sp>
        <p:nvSpPr>
          <p:cNvPr id="8" name="フローチャート: 判断 7">
            <a:extLst>
              <a:ext uri="{FF2B5EF4-FFF2-40B4-BE49-F238E27FC236}">
                <a16:creationId xmlns:a16="http://schemas.microsoft.com/office/drawing/2014/main" id="{E353471C-5A24-4587-A37E-B7A60E9F1D85}"/>
              </a:ext>
            </a:extLst>
          </p:cNvPr>
          <p:cNvSpPr/>
          <p:nvPr/>
        </p:nvSpPr>
        <p:spPr>
          <a:xfrm>
            <a:off x="3091923" y="4222992"/>
            <a:ext cx="2317249" cy="788719"/>
          </a:xfrm>
          <a:prstGeom prst="flowChartDecision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700" dirty="0">
                <a:solidFill>
                  <a:schemeClr val="tx1"/>
                </a:solidFill>
              </a:rPr>
              <a:t>②Test</a:t>
            </a:r>
            <a:r>
              <a:rPr lang="en-US" altLang="ja-JP" sz="1700" dirty="0" err="1">
                <a:solidFill>
                  <a:schemeClr val="tx1"/>
                </a:solidFill>
              </a:rPr>
              <a:t>ing</a:t>
            </a:r>
            <a:endParaRPr kumimoji="1" lang="ja-JP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フローチャート: 判断 8">
            <a:extLst>
              <a:ext uri="{FF2B5EF4-FFF2-40B4-BE49-F238E27FC236}">
                <a16:creationId xmlns:a16="http://schemas.microsoft.com/office/drawing/2014/main" id="{F130CDA5-17F6-4D3E-9E15-93D9F9FA01CF}"/>
              </a:ext>
            </a:extLst>
          </p:cNvPr>
          <p:cNvSpPr/>
          <p:nvPr/>
        </p:nvSpPr>
        <p:spPr>
          <a:xfrm>
            <a:off x="5486404" y="5308629"/>
            <a:ext cx="2993553" cy="788719"/>
          </a:xfrm>
          <a:prstGeom prst="flowChartDecision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dirty="0">
                <a:solidFill>
                  <a:schemeClr val="tx1"/>
                </a:solidFill>
              </a:rPr>
              <a:t>④ Test</a:t>
            </a:r>
            <a:r>
              <a:rPr kumimoji="1" lang="en-US" altLang="ja-JP" dirty="0" err="1">
                <a:solidFill>
                  <a:schemeClr val="tx1"/>
                </a:solidFill>
              </a:rPr>
              <a:t>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9BF831E-FBE8-477D-9D09-039DC6330CC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250548" y="3782920"/>
            <a:ext cx="33" cy="440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5F703DE-2377-4D86-8648-5992A66D47D1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409172" y="4613536"/>
            <a:ext cx="425899" cy="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B1616BB-0615-4648-A4A7-BFCDF24F704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983181" y="4901634"/>
            <a:ext cx="10548" cy="406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263767C-C792-4D37-AF4D-B62CB283E79C}"/>
              </a:ext>
            </a:extLst>
          </p:cNvPr>
          <p:cNvSpPr/>
          <p:nvPr/>
        </p:nvSpPr>
        <p:spPr>
          <a:xfrm>
            <a:off x="1371600" y="4326203"/>
            <a:ext cx="1085589" cy="576197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dirty="0">
                <a:solidFill>
                  <a:schemeClr val="tx1"/>
                </a:solidFill>
              </a:rPr>
              <a:t>Review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F60C742-7639-46BD-82AC-2899255159FD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 flipV="1">
            <a:off x="2457189" y="4614302"/>
            <a:ext cx="634734" cy="30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8E8A62B-8188-4A70-8994-A8D60A95185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94057" y="5702989"/>
            <a:ext cx="43923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39015-7B34-48D8-8580-A3A3A8C38F5E}"/>
              </a:ext>
            </a:extLst>
          </p:cNvPr>
          <p:cNvCxnSpPr>
            <a:cxnSpLocks/>
          </p:cNvCxnSpPr>
          <p:nvPr/>
        </p:nvCxnSpPr>
        <p:spPr>
          <a:xfrm flipV="1">
            <a:off x="1110725" y="3494821"/>
            <a:ext cx="0" cy="2193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3F5D9DD-9F24-4F54-B4E7-983055D72A7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10725" y="3485975"/>
            <a:ext cx="1981198" cy="8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48B7962-6778-4BCE-8BD7-9B4C68C9A7C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914395" y="3777125"/>
            <a:ext cx="1209805" cy="5490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8FA5256-18EF-4FE2-99BB-EA1CCD5DB237}"/>
              </a:ext>
            </a:extLst>
          </p:cNvPr>
          <p:cNvSpPr txBox="1"/>
          <p:nvPr/>
        </p:nvSpPr>
        <p:spPr>
          <a:xfrm>
            <a:off x="2590800" y="473087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/>
              <a:t>S</a:t>
            </a:r>
            <a:r>
              <a:rPr kumimoji="1" lang="ja-JP" altLang="en-US" dirty="0"/>
              <a:t>uccess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970CA1A-DB12-4440-B521-592FFF158751}"/>
              </a:ext>
            </a:extLst>
          </p:cNvPr>
          <p:cNvSpPr txBox="1"/>
          <p:nvPr/>
        </p:nvSpPr>
        <p:spPr>
          <a:xfrm>
            <a:off x="4953000" y="4730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dirty="0"/>
              <a:t>Failure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D508EF-26CB-4870-8190-06364E3C381E}"/>
              </a:ext>
            </a:extLst>
          </p:cNvPr>
          <p:cNvSpPr txBox="1"/>
          <p:nvPr/>
        </p:nvSpPr>
        <p:spPr>
          <a:xfrm>
            <a:off x="5029200" y="572801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/>
              <a:t>S</a:t>
            </a:r>
            <a:r>
              <a:rPr kumimoji="1" lang="ja-JP" altLang="en-US" dirty="0"/>
              <a:t>uccess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2877E7-CBFF-4641-B0DD-F451829E2B1C}"/>
              </a:ext>
            </a:extLst>
          </p:cNvPr>
          <p:cNvSpPr txBox="1"/>
          <p:nvPr/>
        </p:nvSpPr>
        <p:spPr>
          <a:xfrm>
            <a:off x="8116669" y="5733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dirty="0"/>
              <a:t>Failure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564DB22-5505-4FAB-8831-140BD71FF50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79957" y="5702989"/>
            <a:ext cx="254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CC3B475-A284-4BEA-904B-4F8231C41D4D}"/>
              </a:ext>
            </a:extLst>
          </p:cNvPr>
          <p:cNvCxnSpPr>
            <a:cxnSpLocks/>
          </p:cNvCxnSpPr>
          <p:nvPr/>
        </p:nvCxnSpPr>
        <p:spPr>
          <a:xfrm>
            <a:off x="8751602" y="4613536"/>
            <a:ext cx="0" cy="10746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46A145E-9FF1-40F7-8E46-6D3820B60189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152386" y="4613536"/>
            <a:ext cx="61810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C704413-0379-4CDD-AF31-E04B9D644610}"/>
              </a:ext>
            </a:extLst>
          </p:cNvPr>
          <p:cNvSpPr/>
          <p:nvPr/>
        </p:nvSpPr>
        <p:spPr>
          <a:xfrm>
            <a:off x="367514" y="5407161"/>
            <a:ext cx="2317315" cy="5761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r>
              <a:rPr kumimoji="1" lang="ja-JP" altLang="en-US" dirty="0">
                <a:solidFill>
                  <a:schemeClr val="tx1"/>
                </a:solidFill>
              </a:rPr>
              <a:t>efactoring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 rtl="0"/>
            <a:r>
              <a:rPr lang="ja-JP" altLang="en-US" sz="1400" dirty="0">
                <a:solidFill>
                  <a:schemeClr val="tx1"/>
                </a:solidFill>
              </a:rPr>
              <a:t>(</a:t>
            </a:r>
            <a:r>
              <a:rPr lang="en-US" altLang="ja-JP" sz="1400" dirty="0">
                <a:solidFill>
                  <a:schemeClr val="tx1"/>
                </a:solidFill>
              </a:rPr>
              <a:t>If necessary</a:t>
            </a:r>
            <a:r>
              <a:rPr lang="ja-JP" altLang="en-US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01BD6183-AB2A-479A-BE12-8CFA13FA1876}"/>
              </a:ext>
            </a:extLst>
          </p:cNvPr>
          <p:cNvSpPr/>
          <p:nvPr/>
        </p:nvSpPr>
        <p:spPr>
          <a:xfrm>
            <a:off x="5562599" y="3048000"/>
            <a:ext cx="3547899" cy="892231"/>
          </a:xfrm>
          <a:prstGeom prst="wedgeRoundRectCallout">
            <a:avLst>
              <a:gd name="adj1" fmla="val -66361"/>
              <a:gd name="adj2" fmla="val 92573"/>
              <a:gd name="adj3" fmla="val 16667"/>
            </a:avLst>
          </a:prstGeom>
          <a:solidFill>
            <a:srgbClr val="FFFF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A new test should </a:t>
            </a:r>
            <a:r>
              <a:rPr lang="en-US" altLang="ja-JP" sz="1600" b="1" dirty="0">
                <a:solidFill>
                  <a:srgbClr val="0000FF"/>
                </a:solidFill>
              </a:rPr>
              <a:t>fail the first time </a:t>
            </a:r>
            <a:r>
              <a:rPr lang="en-US" altLang="ja-JP" sz="1600" dirty="0">
                <a:solidFill>
                  <a:schemeClr val="tx1"/>
                </a:solidFill>
              </a:rPr>
              <a:t>(because it hasn't been implemented yet).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1923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6684A-A7F1-4E37-8EDA-C1B37920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Development goals for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23E9B-3FAA-4F77-990E-CDE3D036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kumimoji="1" lang="en-US" altLang="ja-JP" dirty="0"/>
              <a:t>Create </a:t>
            </a:r>
            <a:r>
              <a:rPr kumimoji="1" lang="ja-JP" altLang="en-US" dirty="0"/>
              <a:t>function </a:t>
            </a:r>
            <a:r>
              <a:rPr kumimoji="1" lang="en-US" altLang="ja-JP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get_digit_number</a:t>
            </a:r>
            <a:endParaRPr kumimoji="1" lang="en-US" altLang="ja-JP" dirty="0"/>
          </a:p>
          <a:p>
            <a:pPr lvl="1" algn="l" rtl="0"/>
            <a:r>
              <a:rPr lang="ja-JP" altLang="en-US" dirty="0"/>
              <a:t>This function 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return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the number of digits</a:t>
            </a:r>
            <a:r>
              <a:rPr lang="ja-JP" altLang="en-US" dirty="0"/>
              <a:t> </a:t>
            </a:r>
            <a:r>
              <a:rPr lang="en-US" altLang="ja-JP" dirty="0"/>
              <a:t>for the</a:t>
            </a:r>
            <a:r>
              <a:rPr lang="ja-JP" altLang="en-US" dirty="0"/>
              <a:t> </a:t>
            </a:r>
            <a:r>
              <a:rPr lang="en-US" altLang="ja-JP" dirty="0"/>
              <a:t>integer x given as an </a:t>
            </a:r>
            <a:r>
              <a:rPr lang="ja-JP" altLang="en-US" dirty="0"/>
              <a:t>argument</a:t>
            </a:r>
            <a:endParaRPr lang="en-US" altLang="ja-JP" dirty="0"/>
          </a:p>
          <a:p>
            <a:pPr lvl="1" algn="l" rtl="0"/>
            <a:r>
              <a:rPr lang="en-US" altLang="ja-JP" dirty="0"/>
              <a:t>Where</a:t>
            </a:r>
            <a:r>
              <a:rPr kumimoji="1" lang="ja-JP" altLang="en-US" dirty="0"/>
              <a:t>, </a:t>
            </a:r>
            <a:r>
              <a:rPr kumimoji="1" lang="en-US" altLang="ja-JP" dirty="0"/>
              <a:t>0</a:t>
            </a:r>
            <a:r>
              <a:rPr lang="ja-JP" altLang="en-US" dirty="0"/>
              <a:t>&lt;</a:t>
            </a:r>
            <a:r>
              <a:rPr kumimoji="1" lang="ja-JP" altLang="en-US" dirty="0"/>
              <a:t> </a:t>
            </a:r>
            <a:r>
              <a:rPr kumimoji="1" lang="en-US" altLang="ja-JP" dirty="0"/>
              <a:t>x </a:t>
            </a:r>
            <a:r>
              <a:rPr kumimoji="1" lang="ja-JP" altLang="en-US" dirty="0"/>
              <a:t>&lt;</a:t>
            </a:r>
            <a:r>
              <a:rPr kumimoji="1" lang="en-US" altLang="ja-JP" dirty="0"/>
              <a:t>1000000 </a:t>
            </a:r>
            <a:r>
              <a:rPr kumimoji="1" lang="ja-JP" altLang="en-US" dirty="0"/>
              <a:t>(</a:t>
            </a:r>
            <a:r>
              <a:rPr kumimoji="1" lang="en-US" altLang="ja-JP" dirty="0"/>
              <a:t>=10</a:t>
            </a:r>
            <a:r>
              <a:rPr kumimoji="1" lang="en-US" altLang="ja-JP" baseline="30000" dirty="0"/>
              <a:t>6</a:t>
            </a:r>
            <a:r>
              <a:rPr kumimoji="1" lang="ja-JP" altLang="en-US" dirty="0"/>
              <a:t>) and</a:t>
            </a:r>
            <a:endParaRPr kumimoji="1" lang="en-US" altLang="ja-JP" dirty="0"/>
          </a:p>
          <a:p>
            <a:pPr lvl="1" algn="l" rtl="0"/>
            <a:r>
              <a:rPr kumimoji="1" lang="en-US" altLang="ja-JP" dirty="0"/>
              <a:t>If an integer outside the above range is given, </a:t>
            </a:r>
            <a:r>
              <a:rPr kumimoji="1"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return -1 a</a:t>
            </a:r>
            <a:r>
              <a:rPr kumimoji="1"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 an error</a:t>
            </a:r>
            <a:endParaRPr kumimoji="1" lang="en-US" altLang="ja-JP" dirty="0"/>
          </a:p>
          <a:p>
            <a:pPr lvl="1"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F7F4B6-FD36-40E3-8730-5DEC29E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ED5D51-CC09-47A5-86EF-A888ADA5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B0BD02-CFF1-41C3-B42B-EE9BA7D51E78}"/>
              </a:ext>
            </a:extLst>
          </p:cNvPr>
          <p:cNvSpPr txBox="1"/>
          <p:nvPr/>
        </p:nvSpPr>
        <p:spPr>
          <a:xfrm>
            <a:off x="990600" y="4800600"/>
            <a:ext cx="7630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2000" dirty="0"/>
              <a:t>(</a:t>
            </a:r>
            <a:r>
              <a:rPr kumimoji="1" lang="en-US" altLang="ja-JP" sz="2000" dirty="0"/>
              <a:t>Ex1</a:t>
            </a:r>
            <a:r>
              <a:rPr kumimoji="1" lang="ja-JP" altLang="en-US" sz="2000" dirty="0"/>
              <a:t>)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get_digit_number</a:t>
            </a:r>
            <a:r>
              <a:rPr kumimoji="1" lang="en-US" altLang="ja-JP" sz="2000" dirty="0">
                <a:latin typeface="Consolas" panose="020B0609020204030204" pitchFamily="49" charset="0"/>
              </a:rPr>
              <a:t>(256)	</a:t>
            </a:r>
            <a:r>
              <a:rPr kumimoji="1" lang="en-US" altLang="ja-JP" sz="2000" dirty="0"/>
              <a:t>…</a:t>
            </a:r>
            <a:r>
              <a:rPr kumimoji="1" lang="ja-JP" altLang="en-US" sz="2000" dirty="0"/>
              <a:t>This value </a:t>
            </a:r>
            <a:r>
              <a:rPr kumimoji="1" lang="en-US" altLang="ja-JP" sz="2000" dirty="0"/>
              <a:t>will be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3</a:t>
            </a:r>
          </a:p>
          <a:p>
            <a:pPr algn="l" rtl="0"/>
            <a:r>
              <a:rPr lang="ja-JP" altLang="en-US" sz="2000" dirty="0"/>
              <a:t>(</a:t>
            </a:r>
            <a:r>
              <a:rPr lang="en-US" altLang="ja-JP" sz="2000" dirty="0"/>
              <a:t>Ex2</a:t>
            </a:r>
            <a:r>
              <a:rPr lang="ja-JP" altLang="en-US" sz="2000" dirty="0"/>
              <a:t>) </a:t>
            </a:r>
            <a:r>
              <a:rPr lang="en-US" altLang="ja-JP" sz="2000" dirty="0" err="1">
                <a:latin typeface="Consolas" panose="020B0609020204030204" pitchFamily="49" charset="0"/>
              </a:rPr>
              <a:t>get_digit_number</a:t>
            </a:r>
            <a:r>
              <a:rPr lang="en-US" altLang="ja-JP" sz="2000" dirty="0">
                <a:latin typeface="Consolas" panose="020B0609020204030204" pitchFamily="49" charset="0"/>
              </a:rPr>
              <a:t>(0)	</a:t>
            </a:r>
            <a:r>
              <a:rPr lang="en-US" altLang="ja-JP" sz="2000" dirty="0"/>
              <a:t>…</a:t>
            </a:r>
            <a:r>
              <a:rPr lang="ja-JP" altLang="en-US" sz="2000" dirty="0"/>
              <a:t>This value </a:t>
            </a:r>
            <a:r>
              <a:rPr lang="en-US" altLang="ja-JP" sz="2000" dirty="0"/>
              <a:t>will</a:t>
            </a:r>
            <a:r>
              <a:rPr lang="ja-JP" altLang="en-US" sz="2000" dirty="0"/>
              <a:t> </a:t>
            </a:r>
            <a:r>
              <a:rPr lang="en-US" altLang="ja-JP" sz="2000" dirty="0"/>
              <a:t>be</a:t>
            </a:r>
            <a:r>
              <a:rPr lang="ja-JP" altLang="en-US" sz="2000" dirty="0"/>
              <a:t> </a:t>
            </a:r>
            <a:r>
              <a:rPr lang="en-US" altLang="ja-JP" sz="2000" dirty="0"/>
              <a:t>-1</a:t>
            </a:r>
            <a:r>
              <a:rPr lang="ja-JP" altLang="en-US" sz="2000" dirty="0"/>
              <a:t> (error)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1622049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DBF5B-AA1F-4155-A3B0-D22DC8F4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to test in Exercise 1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587C5-5EA1-48C5-8665-507104E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lang="en-US" altLang="ja-JP" dirty="0"/>
              <a:t>U</a:t>
            </a:r>
            <a:r>
              <a:rPr lang="ja-JP" altLang="en-US" dirty="0"/>
              <a:t>se the function </a:t>
            </a:r>
            <a:r>
              <a:rPr lang="en-US" altLang="ja-JP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run_test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ja-JP" altLang="en-US" dirty="0"/>
              <a:t>prepared here</a:t>
            </a:r>
            <a:endParaRPr lang="en-US" altLang="ja-JP" dirty="0"/>
          </a:p>
          <a:p>
            <a:pPr lvl="1"/>
            <a:r>
              <a:rPr lang="en-US" altLang="ja-JP" dirty="0"/>
              <a:t>D</a:t>
            </a:r>
            <a:r>
              <a:rPr lang="ja-JP" altLang="en-US" dirty="0"/>
              <a:t>efined in </a:t>
            </a:r>
            <a:r>
              <a:rPr lang="en-US" altLang="ja-JP" dirty="0"/>
              <a:t>the</a:t>
            </a:r>
            <a:r>
              <a:rPr lang="ja-JP" altLang="en-US" dirty="0"/>
              <a:t> distribut</a:t>
            </a:r>
            <a:r>
              <a:rPr lang="en-US" altLang="ja-JP" dirty="0"/>
              <a:t>ed</a:t>
            </a:r>
            <a:r>
              <a:rPr lang="ja-JP" altLang="en-US" dirty="0"/>
              <a:t> </a:t>
            </a:r>
            <a:r>
              <a:rPr kumimoji="1" lang="en-US" altLang="ja-JP" dirty="0" err="1">
                <a:latin typeface="Consolas" panose="020B0609020204030204" pitchFamily="49" charset="0"/>
              </a:rPr>
              <a:t>run_test.h</a:t>
            </a:r>
            <a:endParaRPr kumimoji="1" lang="en-US" altLang="ja-JP" dirty="0"/>
          </a:p>
          <a:p>
            <a:pPr lvl="1" algn="l" rtl="0"/>
            <a:r>
              <a:rPr lang="ja-JP" altLang="en-US" dirty="0"/>
              <a:t>Usage is as follows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65E55B7-1CA5-4463-878A-50583798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07DE18-D6A8-41D0-B6F6-CCB0DD2A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DAB428-0B84-43C6-9DA8-88B0E772FCE3}"/>
              </a:ext>
            </a:extLst>
          </p:cNvPr>
          <p:cNvSpPr/>
          <p:nvPr/>
        </p:nvSpPr>
        <p:spPr>
          <a:xfrm>
            <a:off x="930618" y="3505200"/>
            <a:ext cx="728276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800" dirty="0">
                <a:latin typeface="Consolas" panose="020B0609020204030204" pitchFamily="49" charset="0"/>
              </a:rPr>
              <a:t>run_test(</a:t>
            </a:r>
            <a:r>
              <a:rPr lang="ja-JP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,</a:t>
            </a:r>
            <a:r>
              <a:rPr lang="ja-JP" alt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get_digit_number(5)</a:t>
            </a:r>
            <a:r>
              <a:rPr lang="ja-JP" altLang="en-US" sz="2800" dirty="0">
                <a:latin typeface="Consolas" panose="020B0609020204030204" pitchFamily="49" charset="0"/>
              </a:rPr>
              <a:t>,</a:t>
            </a:r>
            <a:r>
              <a:rPr lang="ja-JP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A91CDC-183B-4EE1-AB0E-244455318183}"/>
              </a:ext>
            </a:extLst>
          </p:cNvPr>
          <p:cNvSpPr txBox="1"/>
          <p:nvPr/>
        </p:nvSpPr>
        <p:spPr>
          <a:xfrm>
            <a:off x="228601" y="4558744"/>
            <a:ext cx="2590799" cy="70788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2000" dirty="0">
                <a:solidFill>
                  <a:srgbClr val="0000FF"/>
                </a:solidFill>
              </a:rPr>
              <a:t>Test No. (used to display results)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C217124-D038-4A8B-9FEC-F9666B5D0E8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24001" y="3962400"/>
            <a:ext cx="1311617" cy="59634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2B489A-C4D7-40B0-9DBF-5C573F16D0E6}"/>
              </a:ext>
            </a:extLst>
          </p:cNvPr>
          <p:cNvSpPr txBox="1"/>
          <p:nvPr/>
        </p:nvSpPr>
        <p:spPr>
          <a:xfrm>
            <a:off x="3142005" y="4558744"/>
            <a:ext cx="2191995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altLang="ja-JP" sz="2000" dirty="0">
                <a:solidFill>
                  <a:srgbClr val="008000"/>
                </a:solidFill>
              </a:rPr>
              <a:t>Calling (execution) of the function to be tested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CC1152-0F9E-4382-9AFF-FD71B57C37CD}"/>
              </a:ext>
            </a:extLst>
          </p:cNvPr>
          <p:cNvCxnSpPr>
            <a:cxnSpLocks/>
          </p:cNvCxnSpPr>
          <p:nvPr/>
        </p:nvCxnSpPr>
        <p:spPr>
          <a:xfrm flipH="1" flipV="1">
            <a:off x="4435818" y="3962400"/>
            <a:ext cx="649192" cy="642966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297BE2-8EE8-41AC-9F4C-44CDE826A100}"/>
              </a:ext>
            </a:extLst>
          </p:cNvPr>
          <p:cNvSpPr txBox="1"/>
          <p:nvPr/>
        </p:nvSpPr>
        <p:spPr>
          <a:xfrm>
            <a:off x="5656605" y="4605366"/>
            <a:ext cx="3182595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2000" dirty="0">
                <a:solidFill>
                  <a:srgbClr val="FF0000"/>
                </a:solidFill>
              </a:rPr>
              <a:t>Expected result of the test (return value of correct answer)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A4DD5BB-C50A-4140-B9E4-9BD34848FB0C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162800" y="3886200"/>
            <a:ext cx="85103" cy="719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14462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29125-DA8C-429A-A4B6-960E2847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1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to 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proceed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(1/7)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542100-002A-47B4-9E47-9A37616D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kumimoji="1" lang="en-US" altLang="ja-JP" dirty="0"/>
              <a:t>First, write the first test case in the main function</a:t>
            </a:r>
            <a:r>
              <a:rPr lang="ja-JP" altLang="en-US" dirty="0"/>
              <a:t> (step ①)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B30B68-E322-48E2-A57A-066131C8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3EA0C0-0CD6-471E-9695-1A043D42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21C7DEA-8955-47A6-9D2D-DFFD5682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6708"/>
            <a:ext cx="3255632" cy="1152208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79A2E39-D4B5-4640-9E4D-D203118C840F}"/>
              </a:ext>
            </a:extLst>
          </p:cNvPr>
          <p:cNvSpPr/>
          <p:nvPr/>
        </p:nvSpPr>
        <p:spPr>
          <a:xfrm>
            <a:off x="5562600" y="2921168"/>
            <a:ext cx="3505200" cy="1015663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000" dirty="0"/>
              <a:t>At this point, the function </a:t>
            </a:r>
            <a:r>
              <a:rPr lang="en-US" altLang="ja-JP" sz="2000" dirty="0" err="1"/>
              <a:t>get_digit_number</a:t>
            </a:r>
            <a:r>
              <a:rPr lang="en-US" altLang="ja-JP" sz="2000" dirty="0"/>
              <a:t> does not exist yet.</a:t>
            </a:r>
            <a:endParaRPr lang="ja-JP" altLang="en-US" sz="2000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5F9644F4-8A92-48C2-9754-AAE537655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40" y="2895600"/>
            <a:ext cx="423057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14211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4E620-669D-4368-AACC-A44F5980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to proceed (2/7)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6C907-DA31-4109-AAA1-B74665E6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kumimoji="1" lang="en-US" altLang="ja-JP" dirty="0"/>
              <a:t>Compile once and check that it will be an error</a:t>
            </a:r>
            <a:r>
              <a:rPr kumimoji="1" lang="ja-JP" altLang="en-US" dirty="0"/>
              <a:t> (Step ②)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9C0F48-EE4F-4FA7-A6D8-D15B62EA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2F6277-467E-4B93-B410-5E2DB05D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9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E13D3F-D0BD-40EA-BF32-0FD4C2B9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6708"/>
            <a:ext cx="3255632" cy="11522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9600F37-04C1-49C4-B886-EC6821E21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4" y="2848589"/>
            <a:ext cx="7795936" cy="204233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6C16F4-C318-4A43-8C3D-9B22FCBFB260}"/>
              </a:ext>
            </a:extLst>
          </p:cNvPr>
          <p:cNvSpPr txBox="1"/>
          <p:nvPr/>
        </p:nvSpPr>
        <p:spPr>
          <a:xfrm>
            <a:off x="574676" y="4932183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kumimoji="1" lang="en-US" altLang="ja-JP" dirty="0"/>
              <a:t>In this case, </a:t>
            </a:r>
            <a:r>
              <a:rPr kumimoji="1" lang="en-US" altLang="ja-JP" dirty="0">
                <a:solidFill>
                  <a:srgbClr val="FF0000"/>
                </a:solidFill>
              </a:rPr>
              <a:t>the correct answer is to get an error</a:t>
            </a:r>
            <a:r>
              <a:rPr kumimoji="1" lang="en-US" altLang="ja-JP" dirty="0"/>
              <a:t> because the function </a:t>
            </a:r>
            <a:r>
              <a:rPr kumimoji="1" lang="en-US" altLang="ja-JP" dirty="0" err="1">
                <a:solidFill>
                  <a:srgbClr val="FF0000"/>
                </a:solidFill>
              </a:rPr>
              <a:t>get_digit_number</a:t>
            </a:r>
            <a:r>
              <a:rPr kumimoji="1" lang="en-US" altLang="ja-JP" dirty="0">
                <a:solidFill>
                  <a:srgbClr val="FF0000"/>
                </a:solidFill>
              </a:rPr>
              <a:t> does not exist</a:t>
            </a:r>
            <a:r>
              <a:rPr kumimoji="1" lang="en-US" altLang="ja-JP" dirty="0"/>
              <a:t>.</a:t>
            </a:r>
          </a:p>
          <a:p>
            <a:pPr algn="just" rtl="0"/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0000FF"/>
                </a:solidFill>
              </a:rPr>
              <a:t>If no error occurs here, it means that a function with that name already exists</a:t>
            </a:r>
            <a:r>
              <a:rPr kumimoji="1" lang="en-US" altLang="ja-JP" dirty="0"/>
              <a:t>, which will cause confusion in subsequent tests.)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904742"/>
      </p:ext>
    </p:extLst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|75.3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C566E8-582E-42D9-97FC-A46BF7738E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C2E725-8D15-4D08-8B94-9CE59B4786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8DB8F8-E88B-4275-BE46-D5C0CD500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7062</TotalTime>
  <Words>2288</Words>
  <Application>Microsoft Office PowerPoint</Application>
  <PresentationFormat>On-screen Show (4:3)</PresentationFormat>
  <Paragraphs>171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HGPｺﾞｼｯｸE</vt:lpstr>
      <vt:lpstr>Arial</vt:lpstr>
      <vt:lpstr>Consolas</vt:lpstr>
      <vt:lpstr>Times New Roman</vt:lpstr>
      <vt:lpstr>Verdana</vt:lpstr>
      <vt:lpstr>Wingdings</vt:lpstr>
      <vt:lpstr>Profile</vt:lpstr>
      <vt:lpstr>ソフトウェアテスト 　　[11] テスト駆動開発演習</vt:lpstr>
      <vt:lpstr>Exercise purpose</vt:lpstr>
      <vt:lpstr>Exercise content</vt:lpstr>
      <vt:lpstr>Exercise 1</vt:lpstr>
      <vt:lpstr>What is test-driven development?</vt:lpstr>
      <vt:lpstr>Development goals for Exercise 1</vt:lpstr>
      <vt:lpstr>How to test in Exercise 1</vt:lpstr>
      <vt:lpstr>Exercise 1 How to proceed (1/7)</vt:lpstr>
      <vt:lpstr>Exercise 1 How to proceed (2/7)</vt:lpstr>
      <vt:lpstr>Exercise 1 How to proceed (3/7)</vt:lpstr>
      <vt:lpstr>Exercise 1 How to proceed (4/7)</vt:lpstr>
      <vt:lpstr>Exercise 1 How to proceed (5/7)</vt:lpstr>
      <vt:lpstr>Exercise 1 How to proceed (6/7)</vt:lpstr>
      <vt:lpstr>Exercise 1 How to proceed (7/7)</vt:lpstr>
      <vt:lpstr>Repeat the above steps</vt:lpstr>
      <vt:lpstr>Submission of Exercise 1</vt:lpstr>
      <vt:lpstr>Exercise 2</vt:lpstr>
      <vt:lpstr>Submission of Exercise 2</vt:lpstr>
      <vt:lpstr>Things to note in Exercises 1 and 2</vt:lpstr>
      <vt:lpstr>Answer the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Phạm Nhật Duy</cp:lastModifiedBy>
  <cp:revision>1494</cp:revision>
  <cp:lastPrinted>2020-10-03T06:16:34Z</cp:lastPrinted>
  <dcterms:created xsi:type="dcterms:W3CDTF">1601-01-01T00:00:00Z</dcterms:created>
  <dcterms:modified xsi:type="dcterms:W3CDTF">2024-05-12T04:16:44Z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