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4"/>
  </p:sldMasterIdLst>
  <p:notesMasterIdLst>
    <p:notesMasterId r:id="rId10"/>
  </p:notesMasterIdLst>
  <p:sldIdLst>
    <p:sldId id="366" r:id="rId5"/>
    <p:sldId id="369" r:id="rId6"/>
    <p:sldId id="370" r:id="rId7"/>
    <p:sldId id="367" r:id="rId8"/>
    <p:sldId id="380" r:id="rId9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00CC"/>
    <a:srgbClr val="CCFFFF"/>
    <a:srgbClr val="FFFF99"/>
    <a:srgbClr val="FFCC99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F79EA9-B1D4-BE4F-ABD2-D6CBFFBE68DC}" v="1" dt="2022-06-04T03:58:05.3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64" autoAdjust="0"/>
    <p:restoredTop sz="95223" autoAdjust="0"/>
  </p:normalViewPr>
  <p:slideViewPr>
    <p:cSldViewPr>
      <p:cViewPr>
        <p:scale>
          <a:sx n="66" d="100"/>
          <a:sy n="66" d="100"/>
        </p:scale>
        <p:origin x="1644" y="5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Hirohisa" userId="7897ce0a-6212-4313-99c9-22712d29ec23" providerId="ADAL" clId="{BECE6AF3-8A25-4271-AFA6-CF2937E67DBE}"/>
    <pc:docChg chg="undo custSel addSld delSld modSld">
      <pc:chgData name="AMAN Hirohisa" userId="7897ce0a-6212-4313-99c9-22712d29ec23" providerId="ADAL" clId="{BECE6AF3-8A25-4271-AFA6-CF2937E67DBE}" dt="2022-03-25T02:36:06.660" v="2323" actId="20577"/>
      <pc:docMkLst>
        <pc:docMk/>
      </pc:docMkLst>
      <pc:sldChg chg="modSp">
        <pc:chgData name="AMAN Hirohisa" userId="7897ce0a-6212-4313-99c9-22712d29ec23" providerId="ADAL" clId="{BECE6AF3-8A25-4271-AFA6-CF2937E67DBE}" dt="2022-03-25T02:36:06.660" v="2323" actId="20577"/>
        <pc:sldMkLst>
          <pc:docMk/>
          <pc:sldMk cId="0" sldId="366"/>
        </pc:sldMkLst>
        <pc:spChg chg="mod">
          <ac:chgData name="AMAN Hirohisa" userId="7897ce0a-6212-4313-99c9-22712d29ec23" providerId="ADAL" clId="{BECE6AF3-8A25-4271-AFA6-CF2937E67DBE}" dt="2022-03-25T02:36:06.660" v="2323" actId="20577"/>
          <ac:spMkLst>
            <pc:docMk/>
            <pc:sldMk cId="0" sldId="366"/>
            <ac:spMk id="6" creationId="{0EBC08FA-DBF9-4773-8FD4-AFAED7AE2EE8}"/>
          </ac:spMkLst>
        </pc:spChg>
      </pc:sldChg>
      <pc:sldChg chg="modSp">
        <pc:chgData name="AMAN Hirohisa" userId="7897ce0a-6212-4313-99c9-22712d29ec23" providerId="ADAL" clId="{BECE6AF3-8A25-4271-AFA6-CF2937E67DBE}" dt="2022-03-16T07:22:20.626" v="2247" actId="20577"/>
        <pc:sldMkLst>
          <pc:docMk/>
          <pc:sldMk cId="2695130085" sldId="367"/>
        </pc:sldMkLst>
        <pc:spChg chg="mod">
          <ac:chgData name="AMAN Hirohisa" userId="7897ce0a-6212-4313-99c9-22712d29ec23" providerId="ADAL" clId="{BECE6AF3-8A25-4271-AFA6-CF2937E67DBE}" dt="2022-03-16T07:22:20.626" v="2247" actId="20577"/>
          <ac:spMkLst>
            <pc:docMk/>
            <pc:sldMk cId="2695130085" sldId="367"/>
            <ac:spMk id="3" creationId="{066F1D7C-E02B-4D67-AFC5-9EB6627F9E06}"/>
          </ac:spMkLst>
        </pc:spChg>
      </pc:sldChg>
    </pc:docChg>
  </pc:docChgLst>
  <pc:docChgLst>
    <pc:chgData name="AMAN Hirohisa" userId="7897ce0a-6212-4313-99c9-22712d29ec23" providerId="ADAL" clId="{400BF080-503E-470B-AABD-6EE8195D4C24}"/>
    <pc:docChg chg="custSel modSld">
      <pc:chgData name="AMAN Hirohisa" userId="7897ce0a-6212-4313-99c9-22712d29ec23" providerId="ADAL" clId="{400BF080-503E-470B-AABD-6EE8195D4C24}" dt="2022-06-04T09:10:00.363" v="870" actId="478"/>
      <pc:docMkLst>
        <pc:docMk/>
      </pc:docMkLst>
      <pc:sldChg chg="modNotesTx">
        <pc:chgData name="AMAN Hirohisa" userId="7897ce0a-6212-4313-99c9-22712d29ec23" providerId="ADAL" clId="{400BF080-503E-470B-AABD-6EE8195D4C24}" dt="2022-06-04T09:05:52.065" v="218" actId="20577"/>
        <pc:sldMkLst>
          <pc:docMk/>
          <pc:sldMk cId="3365066399" sldId="369"/>
        </pc:sldMkLst>
      </pc:sldChg>
      <pc:sldChg chg="addSp delSp modSp modNotesTx">
        <pc:chgData name="AMAN Hirohisa" userId="7897ce0a-6212-4313-99c9-22712d29ec23" providerId="ADAL" clId="{400BF080-503E-470B-AABD-6EE8195D4C24}" dt="2022-06-04T09:10:00.363" v="870" actId="478"/>
        <pc:sldMkLst>
          <pc:docMk/>
          <pc:sldMk cId="4091615628" sldId="370"/>
        </pc:sldMkLst>
        <pc:spChg chg="add del mod">
          <ac:chgData name="AMAN Hirohisa" userId="7897ce0a-6212-4313-99c9-22712d29ec23" providerId="ADAL" clId="{400BF080-503E-470B-AABD-6EE8195D4C24}" dt="2022-06-04T09:10:00.363" v="870" actId="478"/>
          <ac:spMkLst>
            <pc:docMk/>
            <pc:sldMk cId="4091615628" sldId="370"/>
            <ac:spMk id="7" creationId="{7179C5F5-80DE-4695-864F-DBC7F8C0E344}"/>
          </ac:spMkLst>
        </pc:spChg>
      </pc:sldChg>
    </pc:docChg>
  </pc:docChgLst>
  <pc:docChgLst>
    <pc:chgData name="AMAN Hirohisa" userId="7897ce0a-6212-4313-99c9-22712d29ec23" providerId="ADAL" clId="{DDF79EA9-B1D4-BE4F-ABD2-D6CBFFBE68DC}"/>
    <pc:docChg chg="undo custSel delSld modSld">
      <pc:chgData name="AMAN Hirohisa" userId="7897ce0a-6212-4313-99c9-22712d29ec23" providerId="ADAL" clId="{DDF79EA9-B1D4-BE4F-ABD2-D6CBFFBE68DC}" dt="2022-06-04T04:13:59.128" v="1193" actId="20577"/>
      <pc:docMkLst>
        <pc:docMk/>
      </pc:docMkLst>
      <pc:sldChg chg="modSp mod">
        <pc:chgData name="AMAN Hirohisa" userId="7897ce0a-6212-4313-99c9-22712d29ec23" providerId="ADAL" clId="{DDF79EA9-B1D4-BE4F-ABD2-D6CBFFBE68DC}" dt="2022-06-04T03:57:30.465" v="168" actId="20577"/>
        <pc:sldMkLst>
          <pc:docMk/>
          <pc:sldMk cId="0" sldId="366"/>
        </pc:sldMkLst>
        <pc:spChg chg="mod">
          <ac:chgData name="AMAN Hirohisa" userId="7897ce0a-6212-4313-99c9-22712d29ec23" providerId="ADAL" clId="{DDF79EA9-B1D4-BE4F-ABD2-D6CBFFBE68DC}" dt="2022-06-04T03:57:30.465" v="168" actId="20577"/>
          <ac:spMkLst>
            <pc:docMk/>
            <pc:sldMk cId="0" sldId="366"/>
            <ac:spMk id="6" creationId="{0EBC08FA-DBF9-4773-8FD4-AFAED7AE2EE8}"/>
          </ac:spMkLst>
        </pc:spChg>
        <pc:spChg chg="mod">
          <ac:chgData name="AMAN Hirohisa" userId="7897ce0a-6212-4313-99c9-22712d29ec23" providerId="ADAL" clId="{DDF79EA9-B1D4-BE4F-ABD2-D6CBFFBE68DC}" dt="2022-06-04T03:56:54.318" v="124" actId="20577"/>
          <ac:spMkLst>
            <pc:docMk/>
            <pc:sldMk cId="0" sldId="366"/>
            <ac:spMk id="3076" creationId="{00000000-0000-0000-0000-000000000000}"/>
          </ac:spMkLst>
        </pc:spChg>
      </pc:sldChg>
      <pc:sldChg chg="modSp mod">
        <pc:chgData name="AMAN Hirohisa" userId="7897ce0a-6212-4313-99c9-22712d29ec23" providerId="ADAL" clId="{DDF79EA9-B1D4-BE4F-ABD2-D6CBFFBE68DC}" dt="2022-06-04T04:13:36.032" v="1187" actId="20577"/>
        <pc:sldMkLst>
          <pc:docMk/>
          <pc:sldMk cId="2695130085" sldId="367"/>
        </pc:sldMkLst>
        <pc:spChg chg="mod">
          <ac:chgData name="AMAN Hirohisa" userId="7897ce0a-6212-4313-99c9-22712d29ec23" providerId="ADAL" clId="{DDF79EA9-B1D4-BE4F-ABD2-D6CBFFBE68DC}" dt="2022-06-04T04:11:35.092" v="1065" actId="20577"/>
          <ac:spMkLst>
            <pc:docMk/>
            <pc:sldMk cId="2695130085" sldId="367"/>
            <ac:spMk id="2" creationId="{C5FDD5D2-0382-4265-9D47-0DF176117CFE}"/>
          </ac:spMkLst>
        </pc:spChg>
        <pc:spChg chg="mod">
          <ac:chgData name="AMAN Hirohisa" userId="7897ce0a-6212-4313-99c9-22712d29ec23" providerId="ADAL" clId="{DDF79EA9-B1D4-BE4F-ABD2-D6CBFFBE68DC}" dt="2022-06-04T04:13:36.032" v="1187" actId="20577"/>
          <ac:spMkLst>
            <pc:docMk/>
            <pc:sldMk cId="2695130085" sldId="367"/>
            <ac:spMk id="3" creationId="{066F1D7C-E02B-4D67-AFC5-9EB6627F9E06}"/>
          </ac:spMkLst>
        </pc:spChg>
        <pc:spChg chg="mod">
          <ac:chgData name="AMAN Hirohisa" userId="7897ce0a-6212-4313-99c9-22712d29ec23" providerId="ADAL" clId="{DDF79EA9-B1D4-BE4F-ABD2-D6CBFFBE68DC}" dt="2022-06-04T04:12:44.947" v="1129" actId="1076"/>
          <ac:spMkLst>
            <pc:docMk/>
            <pc:sldMk cId="2695130085" sldId="367"/>
            <ac:spMk id="6" creationId="{7AAE6804-9056-4F74-8BE6-7282F054C629}"/>
          </ac:spMkLst>
        </pc:spChg>
        <pc:spChg chg="mod">
          <ac:chgData name="AMAN Hirohisa" userId="7897ce0a-6212-4313-99c9-22712d29ec23" providerId="ADAL" clId="{DDF79EA9-B1D4-BE4F-ABD2-D6CBFFBE68DC}" dt="2022-06-04T04:12:34.298" v="1122" actId="1076"/>
          <ac:spMkLst>
            <pc:docMk/>
            <pc:sldMk cId="2695130085" sldId="367"/>
            <ac:spMk id="8" creationId="{8E51EDCD-01B5-433D-A776-81BD65ADF1E0}"/>
          </ac:spMkLst>
        </pc:spChg>
      </pc:sldChg>
      <pc:sldChg chg="modSp mod">
        <pc:chgData name="AMAN Hirohisa" userId="7897ce0a-6212-4313-99c9-22712d29ec23" providerId="ADAL" clId="{DDF79EA9-B1D4-BE4F-ABD2-D6CBFFBE68DC}" dt="2022-06-04T04:04:18.072" v="500" actId="207"/>
        <pc:sldMkLst>
          <pc:docMk/>
          <pc:sldMk cId="3365066399" sldId="369"/>
        </pc:sldMkLst>
        <pc:spChg chg="mod">
          <ac:chgData name="AMAN Hirohisa" userId="7897ce0a-6212-4313-99c9-22712d29ec23" providerId="ADAL" clId="{DDF79EA9-B1D4-BE4F-ABD2-D6CBFFBE68DC}" dt="2022-06-04T04:04:18.072" v="500" actId="207"/>
          <ac:spMkLst>
            <pc:docMk/>
            <pc:sldMk cId="3365066399" sldId="369"/>
            <ac:spMk id="3" creationId="{6386428A-59CE-4DEB-9ED3-3015E47A08B0}"/>
          </ac:spMkLst>
        </pc:spChg>
      </pc:sldChg>
      <pc:sldChg chg="modSp mod">
        <pc:chgData name="AMAN Hirohisa" userId="7897ce0a-6212-4313-99c9-22712d29ec23" providerId="ADAL" clId="{DDF79EA9-B1D4-BE4F-ABD2-D6CBFFBE68DC}" dt="2022-06-04T04:11:20.569" v="1062" actId="404"/>
        <pc:sldMkLst>
          <pc:docMk/>
          <pc:sldMk cId="4091615628" sldId="370"/>
        </pc:sldMkLst>
        <pc:spChg chg="mod">
          <ac:chgData name="AMAN Hirohisa" userId="7897ce0a-6212-4313-99c9-22712d29ec23" providerId="ADAL" clId="{DDF79EA9-B1D4-BE4F-ABD2-D6CBFFBE68DC}" dt="2022-06-04T04:11:20.569" v="1062" actId="404"/>
          <ac:spMkLst>
            <pc:docMk/>
            <pc:sldMk cId="4091615628" sldId="370"/>
            <ac:spMk id="3" creationId="{6386428A-59CE-4DEB-9ED3-3015E47A08B0}"/>
          </ac:spMkLst>
        </pc:spChg>
        <pc:spChg chg="mod">
          <ac:chgData name="AMAN Hirohisa" userId="7897ce0a-6212-4313-99c9-22712d29ec23" providerId="ADAL" clId="{DDF79EA9-B1D4-BE4F-ABD2-D6CBFFBE68DC}" dt="2022-06-04T04:04:51.265" v="511" actId="1076"/>
          <ac:spMkLst>
            <pc:docMk/>
            <pc:sldMk cId="4091615628" sldId="370"/>
            <ac:spMk id="6" creationId="{6D0E44F8-A8A8-49A0-8BCE-9BEED145C66C}"/>
          </ac:spMkLst>
        </pc:spChg>
      </pc:sldChg>
      <pc:sldChg chg="del">
        <pc:chgData name="AMAN Hirohisa" userId="7897ce0a-6212-4313-99c9-22712d29ec23" providerId="ADAL" clId="{DDF79EA9-B1D4-BE4F-ABD2-D6CBFFBE68DC}" dt="2022-06-04T04:11:29.838" v="1063" actId="2696"/>
        <pc:sldMkLst>
          <pc:docMk/>
          <pc:sldMk cId="1683206331" sldId="371"/>
        </pc:sldMkLst>
      </pc:sldChg>
      <pc:sldChg chg="del">
        <pc:chgData name="AMAN Hirohisa" userId="7897ce0a-6212-4313-99c9-22712d29ec23" providerId="ADAL" clId="{DDF79EA9-B1D4-BE4F-ABD2-D6CBFFBE68DC}" dt="2022-06-04T04:11:30.822" v="1064" actId="2696"/>
        <pc:sldMkLst>
          <pc:docMk/>
          <pc:sldMk cId="3423847215" sldId="374"/>
        </pc:sldMkLst>
      </pc:sldChg>
      <pc:sldChg chg="del">
        <pc:chgData name="AMAN Hirohisa" userId="7897ce0a-6212-4313-99c9-22712d29ec23" providerId="ADAL" clId="{DDF79EA9-B1D4-BE4F-ABD2-D6CBFFBE68DC}" dt="2022-06-04T04:13:42.861" v="1188" actId="2696"/>
        <pc:sldMkLst>
          <pc:docMk/>
          <pc:sldMk cId="437646017" sldId="377"/>
        </pc:sldMkLst>
      </pc:sldChg>
      <pc:sldChg chg="del">
        <pc:chgData name="AMAN Hirohisa" userId="7897ce0a-6212-4313-99c9-22712d29ec23" providerId="ADAL" clId="{DDF79EA9-B1D4-BE4F-ABD2-D6CBFFBE68DC}" dt="2022-06-04T04:13:43.317" v="1189" actId="2696"/>
        <pc:sldMkLst>
          <pc:docMk/>
          <pc:sldMk cId="1789790929" sldId="378"/>
        </pc:sldMkLst>
      </pc:sldChg>
      <pc:sldChg chg="del">
        <pc:chgData name="AMAN Hirohisa" userId="7897ce0a-6212-4313-99c9-22712d29ec23" providerId="ADAL" clId="{DDF79EA9-B1D4-BE4F-ABD2-D6CBFFBE68DC}" dt="2022-06-04T04:13:44.592" v="1190" actId="2696"/>
        <pc:sldMkLst>
          <pc:docMk/>
          <pc:sldMk cId="3817766883" sldId="379"/>
        </pc:sldMkLst>
      </pc:sldChg>
      <pc:sldChg chg="modSp mod">
        <pc:chgData name="AMAN Hirohisa" userId="7897ce0a-6212-4313-99c9-22712d29ec23" providerId="ADAL" clId="{DDF79EA9-B1D4-BE4F-ABD2-D6CBFFBE68DC}" dt="2022-06-04T04:13:59.128" v="1193" actId="20577"/>
        <pc:sldMkLst>
          <pc:docMk/>
          <pc:sldMk cId="645461471" sldId="380"/>
        </pc:sldMkLst>
        <pc:spChg chg="mod">
          <ac:chgData name="AMAN Hirohisa" userId="7897ce0a-6212-4313-99c9-22712d29ec23" providerId="ADAL" clId="{DDF79EA9-B1D4-BE4F-ABD2-D6CBFFBE68DC}" dt="2022-06-04T04:13:53.380" v="1191" actId="20577"/>
          <ac:spMkLst>
            <pc:docMk/>
            <pc:sldMk cId="645461471" sldId="380"/>
            <ac:spMk id="3" creationId="{10336FEA-2E65-45E9-9D0A-600E3112CF64}"/>
          </ac:spMkLst>
        </pc:spChg>
        <pc:spChg chg="mod">
          <ac:chgData name="AMAN Hirohisa" userId="7897ce0a-6212-4313-99c9-22712d29ec23" providerId="ADAL" clId="{DDF79EA9-B1D4-BE4F-ABD2-D6CBFFBE68DC}" dt="2022-06-04T04:13:59.128" v="1193" actId="20577"/>
          <ac:spMkLst>
            <pc:docMk/>
            <pc:sldMk cId="645461471" sldId="380"/>
            <ac:spMk id="6" creationId="{476C533D-1B79-437E-ACA3-20495CF00CD0}"/>
          </ac:spMkLst>
        </pc:spChg>
      </pc:sldChg>
    </pc:docChg>
  </pc:docChgLst>
  <pc:docChgLst>
    <pc:chgData name="AMAN Hirohisa" userId="7897ce0a-6212-4313-99c9-22712d29ec23" providerId="ADAL" clId="{099AF67D-F665-4A82-9A14-41012CB76377}"/>
    <pc:docChg chg="undo custSel addSld modSld">
      <pc:chgData name="AMAN Hirohisa" userId="7897ce0a-6212-4313-99c9-22712d29ec23" providerId="ADAL" clId="{099AF67D-F665-4A82-9A14-41012CB76377}" dt="2022-03-12T01:30:01.467" v="819" actId="113"/>
      <pc:docMkLst>
        <pc:docMk/>
      </pc:docMkLst>
      <pc:sldChg chg="addSp modSp new mod modNotesTx">
        <pc:chgData name="AMAN Hirohisa" userId="7897ce0a-6212-4313-99c9-22712d29ec23" providerId="ADAL" clId="{099AF67D-F665-4A82-9A14-41012CB76377}" dt="2022-03-12T01:30:01.467" v="819" actId="113"/>
        <pc:sldMkLst>
          <pc:docMk/>
          <pc:sldMk cId="2695130085" sldId="367"/>
        </pc:sldMkLst>
        <pc:spChg chg="mod">
          <ac:chgData name="AMAN Hirohisa" userId="7897ce0a-6212-4313-99c9-22712d29ec23" providerId="ADAL" clId="{099AF67D-F665-4A82-9A14-41012CB76377}" dt="2022-03-12T01:29:51.793" v="817" actId="20577"/>
          <ac:spMkLst>
            <pc:docMk/>
            <pc:sldMk cId="2695130085" sldId="367"/>
            <ac:spMk id="2" creationId="{C5FDD5D2-0382-4265-9D47-0DF176117CFE}"/>
          </ac:spMkLst>
        </pc:spChg>
        <pc:spChg chg="mod">
          <ac:chgData name="AMAN Hirohisa" userId="7897ce0a-6212-4313-99c9-22712d29ec23" providerId="ADAL" clId="{099AF67D-F665-4A82-9A14-41012CB76377}" dt="2022-03-12T01:30:01.467" v="819" actId="113"/>
          <ac:spMkLst>
            <pc:docMk/>
            <pc:sldMk cId="2695130085" sldId="367"/>
            <ac:spMk id="3" creationId="{066F1D7C-E02B-4D67-AFC5-9EB6627F9E06}"/>
          </ac:spMkLst>
        </pc:spChg>
        <pc:spChg chg="add mod">
          <ac:chgData name="AMAN Hirohisa" userId="7897ce0a-6212-4313-99c9-22712d29ec23" providerId="ADAL" clId="{099AF67D-F665-4A82-9A14-41012CB76377}" dt="2022-03-12T01:26:30.349" v="566" actId="1076"/>
          <ac:spMkLst>
            <pc:docMk/>
            <pc:sldMk cId="2695130085" sldId="367"/>
            <ac:spMk id="6" creationId="{7AAE6804-9056-4F74-8BE6-7282F054C629}"/>
          </ac:spMkLst>
        </pc:spChg>
      </pc:sldChg>
    </pc:docChg>
  </pc:docChgLst>
  <pc:docChgLst>
    <pc:chgData name="AMAN Hirohisa" userId="7897ce0a-6212-4313-99c9-22712d29ec23" providerId="ADAL" clId="{09361275-E223-494F-AB2A-17545F3CAF14}"/>
    <pc:docChg chg="custSel addSld delSld modSld sldOrd">
      <pc:chgData name="AMAN Hirohisa" userId="7897ce0a-6212-4313-99c9-22712d29ec23" providerId="ADAL" clId="{09361275-E223-494F-AB2A-17545F3CAF14}" dt="2022-05-06T06:52:41.205" v="3403" actId="1076"/>
      <pc:docMkLst>
        <pc:docMk/>
      </pc:docMkLst>
      <pc:sldChg chg="addSp delSp modSp ord">
        <pc:chgData name="AMAN Hirohisa" userId="7897ce0a-6212-4313-99c9-22712d29ec23" providerId="ADAL" clId="{09361275-E223-494F-AB2A-17545F3CAF14}" dt="2022-05-06T05:35:26.212" v="2942" actId="20577"/>
        <pc:sldMkLst>
          <pc:docMk/>
          <pc:sldMk cId="2695130085" sldId="367"/>
        </pc:sldMkLst>
        <pc:spChg chg="mod">
          <ac:chgData name="AMAN Hirohisa" userId="7897ce0a-6212-4313-99c9-22712d29ec23" providerId="ADAL" clId="{09361275-E223-494F-AB2A-17545F3CAF14}" dt="2022-04-29T06:39:40.602" v="1621" actId="20577"/>
          <ac:spMkLst>
            <pc:docMk/>
            <pc:sldMk cId="2695130085" sldId="367"/>
            <ac:spMk id="3" creationId="{066F1D7C-E02B-4D67-AFC5-9EB6627F9E06}"/>
          </ac:spMkLst>
        </pc:spChg>
        <pc:spChg chg="mod">
          <ac:chgData name="AMAN Hirohisa" userId="7897ce0a-6212-4313-99c9-22712d29ec23" providerId="ADAL" clId="{09361275-E223-494F-AB2A-17545F3CAF14}" dt="2022-04-29T06:39:28.894" v="1609" actId="1076"/>
          <ac:spMkLst>
            <pc:docMk/>
            <pc:sldMk cId="2695130085" sldId="367"/>
            <ac:spMk id="6" creationId="{7AAE6804-9056-4F74-8BE6-7282F054C629}"/>
          </ac:spMkLst>
        </pc:spChg>
        <pc:spChg chg="add del mod">
          <ac:chgData name="AMAN Hirohisa" userId="7897ce0a-6212-4313-99c9-22712d29ec23" providerId="ADAL" clId="{09361275-E223-494F-AB2A-17545F3CAF14}" dt="2022-05-06T05:33:59.893" v="2630" actId="478"/>
          <ac:spMkLst>
            <pc:docMk/>
            <pc:sldMk cId="2695130085" sldId="367"/>
            <ac:spMk id="7" creationId="{24D3A7E8-BE2B-4CC7-BFAD-A5B070020498}"/>
          </ac:spMkLst>
        </pc:spChg>
        <pc:spChg chg="add mod">
          <ac:chgData name="AMAN Hirohisa" userId="7897ce0a-6212-4313-99c9-22712d29ec23" providerId="ADAL" clId="{09361275-E223-494F-AB2A-17545F3CAF14}" dt="2022-05-06T05:35:26.212" v="2942" actId="20577"/>
          <ac:spMkLst>
            <pc:docMk/>
            <pc:sldMk cId="2695130085" sldId="367"/>
            <ac:spMk id="8" creationId="{8E51EDCD-01B5-433D-A776-81BD65ADF1E0}"/>
          </ac:spMkLst>
        </pc:spChg>
      </pc:sldChg>
      <pc:sldChg chg="addSp modSp">
        <pc:chgData name="AMAN Hirohisa" userId="7897ce0a-6212-4313-99c9-22712d29ec23" providerId="ADAL" clId="{09361275-E223-494F-AB2A-17545F3CAF14}" dt="2022-05-06T05:33:22.553" v="2628" actId="207"/>
        <pc:sldMkLst>
          <pc:docMk/>
          <pc:sldMk cId="4091615628" sldId="370"/>
        </pc:sldMkLst>
        <pc:spChg chg="add mod">
          <ac:chgData name="AMAN Hirohisa" userId="7897ce0a-6212-4313-99c9-22712d29ec23" providerId="ADAL" clId="{09361275-E223-494F-AB2A-17545F3CAF14}" dt="2022-05-06T05:33:22.553" v="2628" actId="207"/>
          <ac:spMkLst>
            <pc:docMk/>
            <pc:sldMk cId="4091615628" sldId="370"/>
            <ac:spMk id="6" creationId="{6D0E44F8-A8A8-49A0-8BCE-9BEED145C66C}"/>
          </ac:spMkLst>
        </pc:spChg>
      </pc:sldChg>
      <pc:sldChg chg="delSp modSp">
        <pc:chgData name="AMAN Hirohisa" userId="7897ce0a-6212-4313-99c9-22712d29ec23" providerId="ADAL" clId="{09361275-E223-494F-AB2A-17545F3CAF14}" dt="2022-04-29T06:33:46.887" v="1090" actId="20577"/>
        <pc:sldMkLst>
          <pc:docMk/>
          <pc:sldMk cId="1683206331" sldId="371"/>
        </pc:sldMkLst>
        <pc:spChg chg="mod">
          <ac:chgData name="AMAN Hirohisa" userId="7897ce0a-6212-4313-99c9-22712d29ec23" providerId="ADAL" clId="{09361275-E223-494F-AB2A-17545F3CAF14}" dt="2022-04-29T06:33:46.887" v="1090" actId="20577"/>
          <ac:spMkLst>
            <pc:docMk/>
            <pc:sldMk cId="1683206331" sldId="371"/>
            <ac:spMk id="3" creationId="{6386428A-59CE-4DEB-9ED3-3015E47A08B0}"/>
          </ac:spMkLst>
        </pc:spChg>
        <pc:cxnChg chg="del">
          <ac:chgData name="AMAN Hirohisa" userId="7897ce0a-6212-4313-99c9-22712d29ec23" providerId="ADAL" clId="{09361275-E223-494F-AB2A-17545F3CAF14}" dt="2022-04-29T06:32:44.566" v="1039" actId="478"/>
          <ac:cxnSpMkLst>
            <pc:docMk/>
            <pc:sldMk cId="1683206331" sldId="371"/>
            <ac:cxnSpMk id="15" creationId="{8B52B1B2-A5E4-4223-87A3-94AF0C451FC5}"/>
          </ac:cxnSpMkLst>
        </pc:cxnChg>
        <pc:cxnChg chg="mod">
          <ac:chgData name="AMAN Hirohisa" userId="7897ce0a-6212-4313-99c9-22712d29ec23" providerId="ADAL" clId="{09361275-E223-494F-AB2A-17545F3CAF14}" dt="2022-04-29T06:33:38.225" v="1089" actId="14100"/>
          <ac:cxnSpMkLst>
            <pc:docMk/>
            <pc:sldMk cId="1683206331" sldId="371"/>
            <ac:cxnSpMk id="25" creationId="{986F3F7B-376E-461F-86B2-FA08ADD0FE9E}"/>
          </ac:cxnSpMkLst>
        </pc:cxnChg>
      </pc:sldChg>
      <pc:sldChg chg="modSp modNotesTx">
        <pc:chgData name="AMAN Hirohisa" userId="7897ce0a-6212-4313-99c9-22712d29ec23" providerId="ADAL" clId="{09361275-E223-494F-AB2A-17545F3CAF14}" dt="2022-04-29T06:26:38.167" v="661" actId="20577"/>
        <pc:sldMkLst>
          <pc:docMk/>
          <pc:sldMk cId="3423847215" sldId="374"/>
        </pc:sldMkLst>
        <pc:spChg chg="mod">
          <ac:chgData name="AMAN Hirohisa" userId="7897ce0a-6212-4313-99c9-22712d29ec23" providerId="ADAL" clId="{09361275-E223-494F-AB2A-17545F3CAF14}" dt="2022-04-29T06:25:47.718" v="538" actId="207"/>
          <ac:spMkLst>
            <pc:docMk/>
            <pc:sldMk cId="3423847215" sldId="374"/>
            <ac:spMk id="3" creationId="{D1A7F5ED-D817-4DCA-9DEC-CF6B492B21C7}"/>
          </ac:spMkLst>
        </pc:spChg>
      </pc:sldChg>
      <pc:sldChg chg="modSp add modNotesTx">
        <pc:chgData name="AMAN Hirohisa" userId="7897ce0a-6212-4313-99c9-22712d29ec23" providerId="ADAL" clId="{09361275-E223-494F-AB2A-17545F3CAF14}" dt="2022-04-29T06:42:45.079" v="1836" actId="20577"/>
        <pc:sldMkLst>
          <pc:docMk/>
          <pc:sldMk cId="437646017" sldId="377"/>
        </pc:sldMkLst>
        <pc:spChg chg="mod">
          <ac:chgData name="AMAN Hirohisa" userId="7897ce0a-6212-4313-99c9-22712d29ec23" providerId="ADAL" clId="{09361275-E223-494F-AB2A-17545F3CAF14}" dt="2022-04-29T06:34:41.902" v="1101"/>
          <ac:spMkLst>
            <pc:docMk/>
            <pc:sldMk cId="437646017" sldId="377"/>
            <ac:spMk id="2" creationId="{10DEAE82-5946-4D13-AC5D-A4459F42C746}"/>
          </ac:spMkLst>
        </pc:spChg>
        <pc:spChg chg="mod">
          <ac:chgData name="AMAN Hirohisa" userId="7897ce0a-6212-4313-99c9-22712d29ec23" providerId="ADAL" clId="{09361275-E223-494F-AB2A-17545F3CAF14}" dt="2022-04-29T06:36:33.842" v="1249" actId="20577"/>
          <ac:spMkLst>
            <pc:docMk/>
            <pc:sldMk cId="437646017" sldId="377"/>
            <ac:spMk id="3" creationId="{6386428A-59CE-4DEB-9ED3-3015E47A08B0}"/>
          </ac:spMkLst>
        </pc:spChg>
      </pc:sldChg>
      <pc:sldChg chg="modSp add modNotesTx">
        <pc:chgData name="AMAN Hirohisa" userId="7897ce0a-6212-4313-99c9-22712d29ec23" providerId="ADAL" clId="{09361275-E223-494F-AB2A-17545F3CAF14}" dt="2022-04-29T06:47:34.748" v="2357" actId="20577"/>
        <pc:sldMkLst>
          <pc:docMk/>
          <pc:sldMk cId="1789790929" sldId="378"/>
        </pc:sldMkLst>
        <pc:spChg chg="mod">
          <ac:chgData name="AMAN Hirohisa" userId="7897ce0a-6212-4313-99c9-22712d29ec23" providerId="ADAL" clId="{09361275-E223-494F-AB2A-17545F3CAF14}" dt="2022-04-29T06:36:42.305" v="1250" actId="20577"/>
          <ac:spMkLst>
            <pc:docMk/>
            <pc:sldMk cId="1789790929" sldId="378"/>
            <ac:spMk id="2" creationId="{A4B25CDF-F035-43F5-84D2-2826728DCB39}"/>
          </ac:spMkLst>
        </pc:spChg>
        <pc:spChg chg="mod">
          <ac:chgData name="AMAN Hirohisa" userId="7897ce0a-6212-4313-99c9-22712d29ec23" providerId="ADAL" clId="{09361275-E223-494F-AB2A-17545F3CAF14}" dt="2022-04-29T06:44:27.698" v="2057" actId="20577"/>
          <ac:spMkLst>
            <pc:docMk/>
            <pc:sldMk cId="1789790929" sldId="378"/>
            <ac:spMk id="3" creationId="{D1A7F5ED-D817-4DCA-9DEC-CF6B492B21C7}"/>
          </ac:spMkLst>
        </pc:spChg>
        <pc:spChg chg="mod">
          <ac:chgData name="AMAN Hirohisa" userId="7897ce0a-6212-4313-99c9-22712d29ec23" providerId="ADAL" clId="{09361275-E223-494F-AB2A-17545F3CAF14}" dt="2022-04-29T06:38:09.601" v="1535" actId="1076"/>
          <ac:spMkLst>
            <pc:docMk/>
            <pc:sldMk cId="1789790929" sldId="378"/>
            <ac:spMk id="6" creationId="{3CF6457F-83FB-471A-B7F7-B6CB6DBAF182}"/>
          </ac:spMkLst>
        </pc:spChg>
      </pc:sldChg>
      <pc:sldChg chg="addSp modSp add">
        <pc:chgData name="AMAN Hirohisa" userId="7897ce0a-6212-4313-99c9-22712d29ec23" providerId="ADAL" clId="{09361275-E223-494F-AB2A-17545F3CAF14}" dt="2022-05-06T05:48:49.538" v="2943"/>
        <pc:sldMkLst>
          <pc:docMk/>
          <pc:sldMk cId="3817766883" sldId="379"/>
        </pc:sldMkLst>
        <pc:spChg chg="mod">
          <ac:chgData name="AMAN Hirohisa" userId="7897ce0a-6212-4313-99c9-22712d29ec23" providerId="ADAL" clId="{09361275-E223-494F-AB2A-17545F3CAF14}" dt="2022-04-29T06:40:26.614" v="1637" actId="20577"/>
          <ac:spMkLst>
            <pc:docMk/>
            <pc:sldMk cId="3817766883" sldId="379"/>
            <ac:spMk id="2" creationId="{C5FDD5D2-0382-4265-9D47-0DF176117CFE}"/>
          </ac:spMkLst>
        </pc:spChg>
        <pc:spChg chg="mod">
          <ac:chgData name="AMAN Hirohisa" userId="7897ce0a-6212-4313-99c9-22712d29ec23" providerId="ADAL" clId="{09361275-E223-494F-AB2A-17545F3CAF14}" dt="2022-04-29T06:40:14.726" v="1636" actId="20577"/>
          <ac:spMkLst>
            <pc:docMk/>
            <pc:sldMk cId="3817766883" sldId="379"/>
            <ac:spMk id="3" creationId="{066F1D7C-E02B-4D67-AFC5-9EB6627F9E06}"/>
          </ac:spMkLst>
        </pc:spChg>
        <pc:spChg chg="mod">
          <ac:chgData name="AMAN Hirohisa" userId="7897ce0a-6212-4313-99c9-22712d29ec23" providerId="ADAL" clId="{09361275-E223-494F-AB2A-17545F3CAF14}" dt="2022-04-29T06:39:57.394" v="1628" actId="20577"/>
          <ac:spMkLst>
            <pc:docMk/>
            <pc:sldMk cId="3817766883" sldId="379"/>
            <ac:spMk id="6" creationId="{7AAE6804-9056-4F74-8BE6-7282F054C629}"/>
          </ac:spMkLst>
        </pc:spChg>
        <pc:spChg chg="add">
          <ac:chgData name="AMAN Hirohisa" userId="7897ce0a-6212-4313-99c9-22712d29ec23" providerId="ADAL" clId="{09361275-E223-494F-AB2A-17545F3CAF14}" dt="2022-05-06T05:48:49.538" v="2943"/>
          <ac:spMkLst>
            <pc:docMk/>
            <pc:sldMk cId="3817766883" sldId="379"/>
            <ac:spMk id="7" creationId="{5E7A3279-1299-4823-8936-EFF11C3A4324}"/>
          </ac:spMkLst>
        </pc:spChg>
      </pc:sldChg>
      <pc:sldChg chg="addSp modSp add">
        <pc:chgData name="AMAN Hirohisa" userId="7897ce0a-6212-4313-99c9-22712d29ec23" providerId="ADAL" clId="{09361275-E223-494F-AB2A-17545F3CAF14}" dt="2022-05-06T06:52:41.205" v="3403" actId="1076"/>
        <pc:sldMkLst>
          <pc:docMk/>
          <pc:sldMk cId="645461471" sldId="380"/>
        </pc:sldMkLst>
        <pc:spChg chg="mod">
          <ac:chgData name="AMAN Hirohisa" userId="7897ce0a-6212-4313-99c9-22712d29ec23" providerId="ADAL" clId="{09361275-E223-494F-AB2A-17545F3CAF14}" dt="2022-05-06T06:51:14.014" v="2992" actId="20577"/>
          <ac:spMkLst>
            <pc:docMk/>
            <pc:sldMk cId="645461471" sldId="380"/>
            <ac:spMk id="2" creationId="{E3BC43AE-63AC-4537-8524-4AC53F73249B}"/>
          </ac:spMkLst>
        </pc:spChg>
        <pc:spChg chg="mod">
          <ac:chgData name="AMAN Hirohisa" userId="7897ce0a-6212-4313-99c9-22712d29ec23" providerId="ADAL" clId="{09361275-E223-494F-AB2A-17545F3CAF14}" dt="2022-05-06T06:52:11.463" v="3397" actId="20577"/>
          <ac:spMkLst>
            <pc:docMk/>
            <pc:sldMk cId="645461471" sldId="380"/>
            <ac:spMk id="3" creationId="{10336FEA-2E65-45E9-9D0A-600E3112CF64}"/>
          </ac:spMkLst>
        </pc:spChg>
        <pc:spChg chg="add mod">
          <ac:chgData name="AMAN Hirohisa" userId="7897ce0a-6212-4313-99c9-22712d29ec23" providerId="ADAL" clId="{09361275-E223-494F-AB2A-17545F3CAF14}" dt="2022-05-06T06:52:41.205" v="3403" actId="1076"/>
          <ac:spMkLst>
            <pc:docMk/>
            <pc:sldMk cId="645461471" sldId="380"/>
            <ac:spMk id="6" creationId="{476C533D-1B79-437E-ACA3-20495CF00CD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FC4E00DD-46B3-45F7-831C-56B758DD85E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4826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50819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7364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65599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72881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75166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ja-JP" altLang="ja-JP" sz="2400">
              <a:latin typeface="Times New Roman" pitchFamily="18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63768-69D3-4154-AB21-7E016135AE8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0B6C2-0E3F-4D69-B53E-87422DDAFE1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1C118-99BF-4EB4-A2FC-478F186E723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26CC0-8E9F-4D6C-9F25-E19A0500C4C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D51D5-1967-47EC-9106-2F6ECD79151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85FD7-C5C8-4ABA-B396-AF70E0DA415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88CBE-51DD-4889-AA37-603F9CC5C47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EC5DE-7C94-45F7-BF80-A02902A35F0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18F6F-C101-4BF5-BB45-F4662E6B925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4709C-B522-4960-A4F7-F90219373AC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90BF4-4646-4923-B7C3-185F0D305FF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ja-JP" altLang="ja-JP" sz="2400">
              <a:latin typeface="Times New Roman" pitchFamily="18" charset="0"/>
            </a:endParaRP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 smtClean="0"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pPr>
              <a:defRPr/>
            </a:pPr>
            <a:fld id="{1FB08A45-0D17-4BA4-AD27-E8E244B4B5C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85" r:id="rId5"/>
    <p:sldLayoutId id="2147483684" r:id="rId6"/>
    <p:sldLayoutId id="2147483683" r:id="rId7"/>
    <p:sldLayoutId id="2147483682" r:id="rId8"/>
    <p:sldLayoutId id="2147483681" r:id="rId9"/>
    <p:sldLayoutId id="2147483680" r:id="rId10"/>
    <p:sldLayoutId id="2147483679" r:id="rId11"/>
  </p:sldLayoutIdLst>
  <p:transition spd="med">
    <p:fade thruBlk="1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1EF4FDB1-4EF6-C9D4-0F23-462C26D004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r>
              <a:rPr lang="en-US" altLang="ja-JP"/>
              <a:t>(C) 2007-2022 Hirohisa AMAN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993B23F-8234-EF42-8DFC-6C29EB6B96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190FD770-C881-41E8-BCCB-9A2FF3FA6F16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D582E77-DD7A-92B3-848E-72640D06ECE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/>
          <a:p>
            <a:pPr eaLnBrk="1" hangingPunct="1"/>
            <a:r>
              <a:rPr lang="ja-JP" altLang="en-US">
                <a:ea typeface="HGPｺﾞｼｯｸE" pitchFamily="50" charset="-128"/>
              </a:rPr>
              <a:t>ソフトウェアテスト</a:t>
            </a:r>
            <a:r>
              <a:rPr lang="en-US" altLang="ja-JP" dirty="0">
                <a:ea typeface="HGPｺﾞｼｯｸE" pitchFamily="50" charset="-128"/>
              </a:rPr>
              <a:t>: Final Project</a:t>
            </a:r>
            <a:br>
              <a:rPr lang="ja-JP" altLang="en-US" dirty="0">
                <a:ea typeface="HGPｺﾞｼｯｸE" pitchFamily="50" charset="-128"/>
              </a:rPr>
            </a:br>
            <a:r>
              <a:rPr lang="ja-JP" altLang="en-US" dirty="0">
                <a:ea typeface="HGPｺﾞｼｯｸE" pitchFamily="50" charset="-128"/>
              </a:rPr>
              <a:t>　　</a:t>
            </a:r>
            <a:r>
              <a:rPr lang="en-US" altLang="ja-JP" dirty="0">
                <a:ea typeface="HGPｺﾞｼｯｸE" pitchFamily="50" charset="-128"/>
              </a:rPr>
              <a:t>[14] </a:t>
            </a:r>
            <a:r>
              <a:rPr lang="ja-JP" altLang="en-US">
                <a:ea typeface="HGPｺﾞｼｯｸE" pitchFamily="50" charset="-128"/>
              </a:rPr>
              <a:t>システムの提案</a:t>
            </a:r>
            <a:endParaRPr lang="ja-JP" altLang="en-US" dirty="0">
              <a:ea typeface="HGPｺﾞｼｯｸE" pitchFamily="50" charset="-128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03DB14A-3868-51FA-52C2-72CA6225C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799" y="2115457"/>
            <a:ext cx="797202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800" kern="0" dirty="0">
                <a:ea typeface="HGPｺﾞｼｯｸE" pitchFamily="50" charset="-128"/>
              </a:rPr>
              <a:t>Software Testing: Final Project</a:t>
            </a:r>
          </a:p>
          <a:p>
            <a:pPr eaLnBrk="1" hangingPunct="1"/>
            <a:r>
              <a:rPr lang="en-US" altLang="ja-JP" sz="2800" kern="0" dirty="0">
                <a:ea typeface="HGPｺﾞｼｯｸE" pitchFamily="50" charset="-128"/>
              </a:rPr>
              <a:t>  [14] Exercise: Proposing a System</a:t>
            </a:r>
            <a:endParaRPr lang="ja-JP" altLang="en-US" sz="2800" kern="0" dirty="0">
              <a:ea typeface="HGPｺﾞｼｯｸE" pitchFamily="50" charset="-128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C34E9E6-D590-676A-1273-72BCE7551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573" y="4267200"/>
            <a:ext cx="4209254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ja-JP" altLang="en-US" kern="0" dirty="0">
                <a:latin typeface="HGPｺﾞｼｯｸE" pitchFamily="50" charset="-128"/>
                <a:ea typeface="HGPｺﾞｼｯｸE" pitchFamily="50" charset="-128"/>
              </a:rPr>
              <a:t>阿萬 裕久</a:t>
            </a:r>
            <a:r>
              <a:rPr lang="ja-JP" altLang="en-US" sz="2400" kern="0" dirty="0">
                <a:latin typeface="HGPｺﾞｼｯｸE" pitchFamily="50" charset="-128"/>
                <a:ea typeface="HGPｺﾞｼｯｸE" pitchFamily="50" charset="-128"/>
              </a:rPr>
              <a:t>（</a:t>
            </a:r>
            <a:r>
              <a:rPr lang="en-US" altLang="ja-JP" sz="2400" kern="0" dirty="0">
                <a:latin typeface="HGPｺﾞｼｯｸE" pitchFamily="50" charset="-128"/>
                <a:ea typeface="HGPｺﾞｼｯｸE" pitchFamily="50" charset="-128"/>
              </a:rPr>
              <a:t>AMAN Hirohisa</a:t>
            </a:r>
            <a:r>
              <a:rPr lang="ja-JP" altLang="en-US" sz="2400" kern="0" dirty="0">
                <a:latin typeface="HGPｺﾞｼｯｸE" pitchFamily="50" charset="-128"/>
                <a:ea typeface="HGPｺﾞｼｯｸE" pitchFamily="50" charset="-128"/>
              </a:rPr>
              <a:t>）</a:t>
            </a:r>
            <a:endParaRPr lang="en-US" altLang="ja-JP" sz="2400" kern="0" dirty="0">
              <a:latin typeface="HGPｺﾞｼｯｸE" pitchFamily="50" charset="-128"/>
              <a:ea typeface="HGPｺﾞｼｯｸE" pitchFamily="50" charset="-128"/>
            </a:endParaRPr>
          </a:p>
          <a:p>
            <a:pPr eaLnBrk="1" hangingPunct="1"/>
            <a:r>
              <a:rPr lang="en-US" altLang="ja-JP" sz="2400" kern="0" dirty="0">
                <a:latin typeface="HGPｺﾞｼｯｸE" pitchFamily="50" charset="-128"/>
                <a:ea typeface="HGPｺﾞｼｯｸE" pitchFamily="50" charset="-128"/>
              </a:rPr>
              <a:t>aman@ehime-u.ac.jp</a:t>
            </a:r>
          </a:p>
        </p:txBody>
      </p:sp>
      <p:sp>
        <p:nvSpPr>
          <p:cNvPr id="12" name="テキスト ボックス 7">
            <a:extLst>
              <a:ext uri="{FF2B5EF4-FFF2-40B4-BE49-F238E27FC236}">
                <a16:creationId xmlns:a16="http://schemas.microsoft.com/office/drawing/2014/main" id="{42442DB2-E6BB-DCB9-1B89-1A670852FED9}"/>
              </a:ext>
            </a:extLst>
          </p:cNvPr>
          <p:cNvSpPr txBox="1"/>
          <p:nvPr/>
        </p:nvSpPr>
        <p:spPr>
          <a:xfrm>
            <a:off x="4448573" y="4056743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あまん  ひろひさ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EAE82-5946-4D13-AC5D-A4459F42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 purpose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86428A-59CE-4DEB-9ED3-3015E47A0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7967662" cy="4267200"/>
          </a:xfrm>
        </p:spPr>
        <p:txBody>
          <a:bodyPr/>
          <a:lstStyle/>
          <a:p>
            <a:r>
              <a:rPr lang="en-US" altLang="ja-JP" sz="3200" dirty="0">
                <a:latin typeface="HGPGothicE" panose="020B0900000000000000" pitchFamily="34" charset="-128"/>
                <a:ea typeface="HGPGothicE" panose="020B0900000000000000" pitchFamily="34" charset="-128"/>
              </a:rPr>
              <a:t>Propose</a:t>
            </a:r>
            <a:r>
              <a:rPr lang="ja-JP" altLang="en-US" sz="3200" dirty="0">
                <a:latin typeface="HGPGothicE" panose="020B0900000000000000" pitchFamily="34" charset="-128"/>
                <a:ea typeface="HGPGothicE" panose="020B0900000000000000" pitchFamily="34" charset="-128"/>
              </a:rPr>
              <a:t> </a:t>
            </a:r>
            <a:r>
              <a:rPr lang="en-US" altLang="ja-JP" sz="3200" dirty="0">
                <a:latin typeface="HGPGothicE" panose="020B0900000000000000" pitchFamily="34" charset="-128"/>
                <a:ea typeface="HGPGothicE" panose="020B0900000000000000" pitchFamily="34" charset="-128"/>
              </a:rPr>
              <a:t>a </a:t>
            </a:r>
            <a:r>
              <a:rPr lang="ja-JP" altLang="en-US" sz="3200" dirty="0">
                <a:latin typeface="HGPGothicE" panose="020B0900000000000000" pitchFamily="34" charset="-128"/>
                <a:ea typeface="HGPGothicE" panose="020B0900000000000000" pitchFamily="34" charset="-128"/>
              </a:rPr>
              <a:t>simple</a:t>
            </a:r>
            <a:r>
              <a:rPr lang="en-US" altLang="ja-JP" sz="3200" dirty="0">
                <a:latin typeface="HGPGothicE" panose="020B0900000000000000" pitchFamily="34" charset="-128"/>
                <a:ea typeface="HGPGothicE" panose="020B0900000000000000" pitchFamily="34" charset="-128"/>
              </a:rPr>
              <a:t> </a:t>
            </a:r>
            <a:r>
              <a:rPr lang="en-US" altLang="ja-JP" sz="3200" dirty="0">
                <a:solidFill>
                  <a:srgbClr val="0000FF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Web </a:t>
            </a:r>
            <a:r>
              <a:rPr lang="ja-JP" altLang="en-US" sz="3200" dirty="0">
                <a:solidFill>
                  <a:srgbClr val="0000FF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application </a:t>
            </a:r>
            <a:r>
              <a:rPr lang="ja-JP" altLang="en-US" sz="3200" dirty="0">
                <a:latin typeface="HGPGothicE" panose="020B0900000000000000" pitchFamily="34" charset="-128"/>
                <a:ea typeface="HGPGothicE" panose="020B0900000000000000" pitchFamily="34" charset="-128"/>
              </a:rPr>
              <a:t>and </a:t>
            </a:r>
            <a:r>
              <a:rPr lang="en-US" altLang="ja-JP" sz="3200" dirty="0">
                <a:latin typeface="HGPGothicE" panose="020B0900000000000000" pitchFamily="34" charset="-128"/>
                <a:ea typeface="HGPGothicE" panose="020B0900000000000000" pitchFamily="34" charset="-128"/>
              </a:rPr>
              <a:t>consider its </a:t>
            </a:r>
            <a:r>
              <a:rPr lang="ja-JP" altLang="en-US" sz="3200" dirty="0">
                <a:solidFill>
                  <a:srgbClr val="FF0000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Use </a:t>
            </a:r>
            <a:r>
              <a:rPr lang="en-US" altLang="ja-JP" sz="3200" dirty="0">
                <a:solidFill>
                  <a:srgbClr val="FF0000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c</a:t>
            </a:r>
            <a:r>
              <a:rPr lang="ja-JP" altLang="en-US" sz="3200" dirty="0">
                <a:solidFill>
                  <a:srgbClr val="FF0000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ase</a:t>
            </a:r>
            <a:r>
              <a:rPr lang="en-US" altLang="ja-JP" sz="3200" dirty="0">
                <a:solidFill>
                  <a:srgbClr val="FF0000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s</a:t>
            </a:r>
          </a:p>
          <a:p>
            <a:r>
              <a:rPr lang="en-US" altLang="ja-JP" dirty="0">
                <a:latin typeface="HGPGothicE" panose="020B0900000000000000" pitchFamily="34" charset="-128"/>
                <a:ea typeface="HGPGothicE" panose="020B0900000000000000" pitchFamily="34" charset="-128"/>
              </a:rPr>
              <a:t>Thinking about use cases will lead to thinking about </a:t>
            </a:r>
            <a:r>
              <a:rPr lang="en-US" altLang="ja-JP" dirty="0">
                <a:solidFill>
                  <a:srgbClr val="0000FF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t</a:t>
            </a:r>
            <a:r>
              <a:rPr lang="ja-JP" altLang="en-US" dirty="0">
                <a:solidFill>
                  <a:srgbClr val="0000FF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est cases for system testing</a:t>
            </a:r>
            <a:endParaRPr kumimoji="1" lang="en-US" altLang="ja-JP" dirty="0">
              <a:latin typeface="HGPGothicE" panose="020B0900000000000000" pitchFamily="34" charset="-128"/>
              <a:ea typeface="HGPGothicE" panose="020B0900000000000000" pitchFamily="34" charset="-128"/>
            </a:endParaRPr>
          </a:p>
          <a:p>
            <a:pPr algn="l" rtl="0"/>
            <a:r>
              <a:rPr lang="ja-JP" altLang="en-US" b="1" dirty="0"/>
              <a:t>Main contents</a:t>
            </a:r>
            <a:endParaRPr lang="en-US" altLang="ja-JP" b="1" dirty="0"/>
          </a:p>
          <a:p>
            <a:pPr lvl="1" algn="l" rtl="0"/>
            <a:r>
              <a:rPr kumimoji="1" lang="en-US" altLang="ja-JP" dirty="0"/>
              <a:t>Propose a Web </a:t>
            </a:r>
            <a:r>
              <a:rPr kumimoji="1" lang="ja-JP" altLang="en-US" dirty="0"/>
              <a:t>Application</a:t>
            </a:r>
            <a:endParaRPr kumimoji="1" lang="en-US" altLang="ja-JP" dirty="0"/>
          </a:p>
          <a:p>
            <a:pPr lvl="1" algn="l" rtl="0"/>
            <a:r>
              <a:rPr kumimoji="1" lang="ja-JP" altLang="en-US" dirty="0"/>
              <a:t>Create a mockup</a:t>
            </a:r>
            <a:endParaRPr kumimoji="1" lang="en-US" altLang="ja-JP" dirty="0"/>
          </a:p>
          <a:p>
            <a:pPr lvl="1" algn="l" rtl="0"/>
            <a:r>
              <a:rPr lang="ja-JP" altLang="en-US" dirty="0"/>
              <a:t>Create a use case</a:t>
            </a:r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4FBD03-E929-4185-B707-A7D7A0C1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8D871C7-3F81-49A6-92C9-823A2DA4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65066399"/>
      </p:ext>
    </p:extLst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EAE82-5946-4D13-AC5D-A4459F42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 content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86428A-59CE-4DEB-9ED3-3015E47A0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348662" cy="4267200"/>
          </a:xfrm>
        </p:spPr>
        <p:txBody>
          <a:bodyPr/>
          <a:lstStyle/>
          <a:p>
            <a:pPr marL="0" indent="0" algn="l" rtl="0">
              <a:buNone/>
            </a:pPr>
            <a:r>
              <a:rPr lang="en-US" altLang="ja-JP" u="sng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</a:t>
            </a:r>
          </a:p>
          <a:p>
            <a:pPr algn="l" rtl="0"/>
            <a:r>
              <a:rPr lang="en-US" altLang="ja-JP" sz="2700" dirty="0"/>
              <a:t>Think of a simple web application and write </a:t>
            </a:r>
            <a:r>
              <a:rPr lang="en-US" altLang="ja-JP" sz="2700" dirty="0">
                <a:solidFill>
                  <a:srgbClr val="FF0000"/>
                </a:solidFill>
              </a:rPr>
              <a:t>a document explaining its functionality </a:t>
            </a:r>
            <a:r>
              <a:rPr lang="en-US" altLang="ja-JP" sz="2700" dirty="0"/>
              <a:t>(write in Japanese or English)</a:t>
            </a:r>
          </a:p>
          <a:p>
            <a:pPr algn="l" rtl="0"/>
            <a:r>
              <a:rPr lang="en-US" altLang="ja-JP" sz="2700" dirty="0"/>
              <a:t>Create an example (mockup) of the application screen (</a:t>
            </a:r>
            <a:r>
              <a:rPr lang="en-US" altLang="ja-JP" sz="2700" dirty="0">
                <a:solidFill>
                  <a:srgbClr val="0000FF"/>
                </a:solidFill>
              </a:rPr>
              <a:t>draw a diagram/figure in PowerPoint</a:t>
            </a:r>
            <a:r>
              <a:rPr lang="en-US" altLang="ja-JP" sz="2700" dirty="0"/>
              <a:t>)</a:t>
            </a:r>
          </a:p>
          <a:p>
            <a:pPr algn="l" rtl="0"/>
            <a:r>
              <a:rPr lang="en-US" altLang="ja-JP" sz="2700" dirty="0"/>
              <a:t>Write application use cases (write in Japanese or English)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4FBD03-E929-4185-B707-A7D7A0C1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 dirty="0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8D871C7-3F81-49A6-92C9-823A2DA4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3</a:t>
            </a:fld>
            <a:endParaRPr lang="en-US" altLang="ja-JP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D0E44F8-A8A8-49A0-8BCE-9BEED145C66C}"/>
              </a:ext>
            </a:extLst>
          </p:cNvPr>
          <p:cNvSpPr txBox="1"/>
          <p:nvPr/>
        </p:nvSpPr>
        <p:spPr>
          <a:xfrm>
            <a:off x="4953000" y="247471"/>
            <a:ext cx="3886201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rtl="0"/>
            <a:r>
              <a:rPr kumimoji="1" lang="en-US" altLang="ja-JP" sz="1800" dirty="0">
                <a:latin typeface="HGPGothicE" panose="020B0900000000000000" pitchFamily="34" charset="-128"/>
                <a:ea typeface="HGPGothicE" panose="020B0900000000000000" pitchFamily="34" charset="-128"/>
              </a:rPr>
              <a:t>Exercises can be done alone, or two people can work together to do pair programming (either style is fine).</a:t>
            </a:r>
            <a:endParaRPr kumimoji="1" lang="ja-JP" altLang="en-US" sz="1800" dirty="0">
              <a:latin typeface="HGPGothicE" panose="020B0900000000000000" pitchFamily="34" charset="-128"/>
              <a:ea typeface="HGPGothicE" panose="020B09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1615628"/>
      </p:ext>
    </p:extLst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DD5D2-0382-4265-9D47-0DF17611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Submission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6F1D7C-E02B-4D67-AFC5-9EB6627F9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altLang="ja-JP" dirty="0"/>
              <a:t>Submit your </a:t>
            </a:r>
            <a:r>
              <a:rPr kumimoji="1" lang="ja-JP" altLang="en-US" dirty="0"/>
              <a:t>documents and diagrams</a:t>
            </a:r>
            <a:r>
              <a:rPr kumimoji="1" lang="en-US" altLang="ja-JP" dirty="0"/>
              <a:t> </a:t>
            </a:r>
            <a:br>
              <a:rPr kumimoji="1" lang="en-US" altLang="ja-JP" dirty="0"/>
            </a:br>
            <a:r>
              <a:rPr kumimoji="1" lang="en-US" altLang="ja-JP" dirty="0"/>
              <a:t>to Teams</a:t>
            </a:r>
            <a:endParaRPr lang="en-US" altLang="ja-JP" dirty="0"/>
          </a:p>
          <a:p>
            <a:pPr algn="l" rtl="0"/>
            <a:endParaRPr lang="en-US" altLang="ja-JP" dirty="0"/>
          </a:p>
          <a:p>
            <a:pPr marL="0" indent="0" algn="l" rtl="0">
              <a:buNone/>
            </a:pPr>
            <a:endParaRPr lang="en-US" altLang="ja-JP" dirty="0"/>
          </a:p>
          <a:p>
            <a:pPr algn="l" rtl="0"/>
            <a:r>
              <a:rPr lang="ja-JP" altLang="en-US" dirty="0"/>
              <a:t>Submission deadline: </a:t>
            </a:r>
            <a:r>
              <a:rPr lang="en-US" altLang="ja-JP" b="1" dirty="0">
                <a:solidFill>
                  <a:srgbClr val="FF0000"/>
                </a:solidFill>
              </a:rPr>
              <a:t>June 10,</a:t>
            </a:r>
            <a:br>
              <a:rPr lang="en-US" altLang="ja-JP" b="1" dirty="0">
                <a:solidFill>
                  <a:srgbClr val="FF0000"/>
                </a:solidFill>
              </a:rPr>
            </a:br>
            <a:r>
              <a:rPr lang="ja-JP" altLang="en-US" b="1" dirty="0">
                <a:solidFill>
                  <a:srgbClr val="FF0000"/>
                </a:solidFill>
              </a:rPr>
              <a:t>　　　　　　 </a:t>
            </a:r>
            <a:r>
              <a:rPr lang="en-US" altLang="ja-JP" b="1" dirty="0">
                <a:solidFill>
                  <a:srgbClr val="FF0000"/>
                </a:solidFill>
              </a:rPr>
              <a:t>13:00 </a:t>
            </a:r>
            <a:r>
              <a:rPr lang="ja-JP" altLang="en-US" dirty="0"/>
              <a:t>(Vietnam time)</a:t>
            </a:r>
            <a:br>
              <a:rPr lang="en-US" altLang="ja-JP" dirty="0"/>
            </a:br>
            <a:r>
              <a:rPr lang="ja-JP" altLang="en-US" dirty="0"/>
              <a:t>　　　　　　　　　　</a:t>
            </a:r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0A227BE-B530-449C-BBD8-628CD931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3993FE-685F-4E2B-BCEE-D4CAB683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4</a:t>
            </a:fld>
            <a:endParaRPr lang="en-US" altLang="ja-JP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AAE6804-9056-4F74-8BE6-7282F054C629}"/>
              </a:ext>
            </a:extLst>
          </p:cNvPr>
          <p:cNvSpPr txBox="1"/>
          <p:nvPr/>
        </p:nvSpPr>
        <p:spPr>
          <a:xfrm>
            <a:off x="1066800" y="2895600"/>
            <a:ext cx="3268267" cy="646331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l" rtl="0"/>
            <a:r>
              <a:rPr lang="en-US" altLang="ja-JP" sz="3600" dirty="0"/>
              <a:t>[14] Exercise</a:t>
            </a:r>
            <a:endParaRPr kumimoji="1" lang="ja-JP" altLang="en-US" sz="3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E51EDCD-01B5-433D-A776-81BD65ADF1E0}"/>
              </a:ext>
            </a:extLst>
          </p:cNvPr>
          <p:cNvSpPr txBox="1"/>
          <p:nvPr/>
        </p:nvSpPr>
        <p:spPr>
          <a:xfrm>
            <a:off x="5105400" y="2743200"/>
            <a:ext cx="378022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en-US" altLang="ja-JP" dirty="0"/>
              <a:t>If you do pair programming with two people, both of you should submit the same thing.</a:t>
            </a:r>
          </a:p>
        </p:txBody>
      </p:sp>
    </p:spTree>
    <p:extLst>
      <p:ext uri="{BB962C8B-B14F-4D97-AF65-F5344CB8AC3E}">
        <p14:creationId xmlns:p14="http://schemas.microsoft.com/office/powerpoint/2010/main" val="2695130085"/>
      </p:ext>
    </p:extLst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336FEA-2E65-45E9-9D0A-600E3112C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kumimoji="1" lang="en-US" altLang="ja-JP" dirty="0"/>
              <a:t>In this exercise, you can do it alone, or you can do pair programming with two people.</a:t>
            </a:r>
            <a:endParaRPr lang="en-US" dirty="0">
              <a:effectLst/>
              <a:latin typeface="Segoe UI Web (West European)"/>
            </a:endParaRPr>
          </a:p>
          <a:p>
            <a:r>
              <a:rPr lang="ja-JP" altLang="en-US" dirty="0"/>
              <a:t>I </a:t>
            </a:r>
            <a:r>
              <a:rPr lang="en-US" altLang="ja-JP" dirty="0"/>
              <a:t>would like</a:t>
            </a:r>
            <a:r>
              <a:rPr lang="ja-JP" altLang="en-US" dirty="0"/>
              <a:t> to know which one you chose, so please answer</a:t>
            </a:r>
            <a:r>
              <a:rPr lang="en-US" altLang="ja-JP" dirty="0"/>
              <a:t> the survey </a:t>
            </a:r>
            <a:r>
              <a:rPr lang="ja-JP" altLang="en-US" dirty="0"/>
              <a:t>first</a:t>
            </a:r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DC5068A-7489-4BBA-A097-C864A779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94C47A-2BFF-4D8E-91FE-605F1844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5</a:t>
            </a:fld>
            <a:endParaRPr lang="en-US" altLang="ja-JP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76C533D-1B79-437E-ACA3-20495CF00CD0}"/>
              </a:ext>
            </a:extLst>
          </p:cNvPr>
          <p:cNvSpPr txBox="1"/>
          <p:nvPr/>
        </p:nvSpPr>
        <p:spPr>
          <a:xfrm>
            <a:off x="685800" y="5054025"/>
            <a:ext cx="7681142" cy="584775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l" rtl="0"/>
            <a:r>
              <a:rPr lang="en-US" altLang="ja-JP" sz="3200" dirty="0"/>
              <a:t>[14] Survey (you must answer first)</a:t>
            </a:r>
            <a:endParaRPr kumimoji="1" lang="ja-JP" altLang="en-US" sz="3200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2C300ECF-D41D-9589-FFFD-F99FE13CD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algn="l" rtl="0"/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Survey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5461471"/>
      </p:ext>
    </p:extLst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AE17C2B823F4F84B910ACDFA191E8885" ma:contentTypeVersion="2" ma:contentTypeDescription="新しいドキュメントを作成します。" ma:contentTypeScope="" ma:versionID="5ebaceede4c969b4901ef4216d2ec6e8">
  <xsd:schema xmlns:xsd="http://www.w3.org/2001/XMLSchema" xmlns:xs="http://www.w3.org/2001/XMLSchema" xmlns:p="http://schemas.microsoft.com/office/2006/metadata/properties" xmlns:ns2="a34eac7b-ca5c-495d-a5d1-ca367955e803" targetNamespace="http://schemas.microsoft.com/office/2006/metadata/properties" ma:root="true" ma:fieldsID="edbd5ee4f470061c20f080a5988d3e2f" ns2:_="">
    <xsd:import namespace="a34eac7b-ca5c-495d-a5d1-ca367955e8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4eac7b-ca5c-495d-a5d1-ca367955e8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B8DB2F-0DC6-4975-849D-3448F8B7E4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4eac7b-ca5c-495d-a5d1-ca367955e8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ED2C3A7-5014-496F-B160-F92B7CEE9F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D46C73-8CA6-4C36-9DEF-3D253AF0A16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6929</TotalTime>
  <Words>498</Words>
  <Application>Microsoft Office PowerPoint</Application>
  <PresentationFormat>On-screen Show (4:3)</PresentationFormat>
  <Paragraphs>45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HGPGothicE</vt:lpstr>
      <vt:lpstr>HGPGothicE</vt:lpstr>
      <vt:lpstr>Arial</vt:lpstr>
      <vt:lpstr>Segoe UI Web (West European)</vt:lpstr>
      <vt:lpstr>Times New Roman</vt:lpstr>
      <vt:lpstr>Verdana</vt:lpstr>
      <vt:lpstr>Wingdings</vt:lpstr>
      <vt:lpstr>Profile</vt:lpstr>
      <vt:lpstr>ソフトウェアテスト: Final Project 　　[14] システムの提案</vt:lpstr>
      <vt:lpstr>Exercise purpose</vt:lpstr>
      <vt:lpstr>Exercise content</vt:lpstr>
      <vt:lpstr>Submission</vt:lpstr>
      <vt:lpstr>Survey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</dc:creator>
  <cp:lastModifiedBy>Phạm Nhật Duy</cp:lastModifiedBy>
  <cp:revision>1435</cp:revision>
  <cp:lastPrinted>2022-06-04T09:10:59Z</cp:lastPrinted>
  <dcterms:created xsi:type="dcterms:W3CDTF">1601-01-01T00:00:00Z</dcterms:created>
  <dcterms:modified xsi:type="dcterms:W3CDTF">2024-06-02T08:43:43Z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0x010100AE17C2B823F4F84B910ACDFA191E8885</vt:lpwstr>
  </property>
</Properties>
</file>