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4"/>
  </p:sldMasterIdLst>
  <p:notesMasterIdLst>
    <p:notesMasterId r:id="rId55"/>
  </p:notesMasterIdLst>
  <p:sldIdLst>
    <p:sldId id="352" r:id="rId5"/>
    <p:sldId id="355" r:id="rId6"/>
    <p:sldId id="407" r:id="rId7"/>
    <p:sldId id="356" r:id="rId8"/>
    <p:sldId id="354" r:id="rId9"/>
    <p:sldId id="357" r:id="rId10"/>
    <p:sldId id="359" r:id="rId11"/>
    <p:sldId id="358" r:id="rId12"/>
    <p:sldId id="360" r:id="rId13"/>
    <p:sldId id="361" r:id="rId14"/>
    <p:sldId id="362" r:id="rId15"/>
    <p:sldId id="364" r:id="rId16"/>
    <p:sldId id="397" r:id="rId17"/>
    <p:sldId id="396" r:id="rId18"/>
    <p:sldId id="398" r:id="rId19"/>
    <p:sldId id="365" r:id="rId20"/>
    <p:sldId id="366" r:id="rId21"/>
    <p:sldId id="368" r:id="rId22"/>
    <p:sldId id="369" r:id="rId23"/>
    <p:sldId id="370" r:id="rId24"/>
    <p:sldId id="399" r:id="rId25"/>
    <p:sldId id="400" r:id="rId26"/>
    <p:sldId id="401" r:id="rId27"/>
    <p:sldId id="402" r:id="rId28"/>
    <p:sldId id="367" r:id="rId29"/>
    <p:sldId id="373" r:id="rId30"/>
    <p:sldId id="371" r:id="rId31"/>
    <p:sldId id="374" r:id="rId32"/>
    <p:sldId id="376" r:id="rId33"/>
    <p:sldId id="375" r:id="rId34"/>
    <p:sldId id="378" r:id="rId35"/>
    <p:sldId id="377" r:id="rId36"/>
    <p:sldId id="379" r:id="rId37"/>
    <p:sldId id="380" r:id="rId38"/>
    <p:sldId id="382" r:id="rId39"/>
    <p:sldId id="383" r:id="rId40"/>
    <p:sldId id="384" r:id="rId41"/>
    <p:sldId id="381" r:id="rId42"/>
    <p:sldId id="395" r:id="rId43"/>
    <p:sldId id="386" r:id="rId44"/>
    <p:sldId id="388" r:id="rId45"/>
    <p:sldId id="387" r:id="rId46"/>
    <p:sldId id="390" r:id="rId47"/>
    <p:sldId id="389" r:id="rId48"/>
    <p:sldId id="392" r:id="rId49"/>
    <p:sldId id="391" r:id="rId50"/>
    <p:sldId id="394" r:id="rId51"/>
    <p:sldId id="404" r:id="rId52"/>
    <p:sldId id="403" r:id="rId53"/>
    <p:sldId id="405" r:id="rId54"/>
  </p:sldIdLst>
  <p:sldSz cx="9144000" cy="6858000" type="screen4x3"/>
  <p:notesSz cx="7099300" cy="10234613"/>
  <p:defaultTextStyle>
    <a:defPPr>
      <a:defRPr lang="ja-JP"/>
    </a:defPPr>
    <a:lvl1pPr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1pPr>
    <a:lvl2pPr marL="4572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2pPr>
    <a:lvl3pPr marL="9144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3pPr>
    <a:lvl4pPr marL="13716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4pPr>
    <a:lvl5pPr marL="1828800" algn="l" rtl="0" fontAlgn="base">
      <a:spcBef>
        <a:spcPct val="0"/>
      </a:spcBef>
      <a:spcAft>
        <a:spcPct val="0"/>
      </a:spcAft>
      <a:defRPr kumimoji="1" kern="1200">
        <a:solidFill>
          <a:schemeClr val="tx1"/>
        </a:solidFill>
        <a:latin typeface="Verdana" pitchFamily="34" charset="0"/>
        <a:ea typeface="ＭＳ Ｐゴシック" pitchFamily="50" charset="-128"/>
        <a:cs typeface="+mn-cs"/>
      </a:defRPr>
    </a:lvl5pPr>
    <a:lvl6pPr marL="2286000" algn="l" defTabSz="914400" rtl="0" eaLnBrk="1" latinLnBrk="0" hangingPunct="1">
      <a:defRPr kumimoji="1" kern="1200">
        <a:solidFill>
          <a:schemeClr val="tx1"/>
        </a:solidFill>
        <a:latin typeface="Verdana" pitchFamily="34" charset="0"/>
        <a:ea typeface="ＭＳ Ｐゴシック" pitchFamily="50" charset="-128"/>
        <a:cs typeface="+mn-cs"/>
      </a:defRPr>
    </a:lvl6pPr>
    <a:lvl7pPr marL="2743200" algn="l" defTabSz="914400" rtl="0" eaLnBrk="1" latinLnBrk="0" hangingPunct="1">
      <a:defRPr kumimoji="1" kern="1200">
        <a:solidFill>
          <a:schemeClr val="tx1"/>
        </a:solidFill>
        <a:latin typeface="Verdana" pitchFamily="34" charset="0"/>
        <a:ea typeface="ＭＳ Ｐゴシック" pitchFamily="50" charset="-128"/>
        <a:cs typeface="+mn-cs"/>
      </a:defRPr>
    </a:lvl7pPr>
    <a:lvl8pPr marL="3200400" algn="l" defTabSz="914400" rtl="0" eaLnBrk="1" latinLnBrk="0" hangingPunct="1">
      <a:defRPr kumimoji="1" kern="1200">
        <a:solidFill>
          <a:schemeClr val="tx1"/>
        </a:solidFill>
        <a:latin typeface="Verdana" pitchFamily="34" charset="0"/>
        <a:ea typeface="ＭＳ Ｐゴシック" pitchFamily="50" charset="-128"/>
        <a:cs typeface="+mn-cs"/>
      </a:defRPr>
    </a:lvl8pPr>
    <a:lvl9pPr marL="3657600" algn="l" defTabSz="914400" rtl="0" eaLnBrk="1" latinLnBrk="0" hangingPunct="1">
      <a:defRPr kumimoji="1" kern="1200">
        <a:solidFill>
          <a:schemeClr val="tx1"/>
        </a:solidFill>
        <a:latin typeface="Verdana" pitchFamily="34"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99FF"/>
    <a:srgbClr val="CCFFFF"/>
    <a:srgbClr val="FFFF99"/>
    <a:srgbClr val="FFCC99"/>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5" autoAdjust="0"/>
    <p:restoredTop sz="95223" autoAdjust="0"/>
  </p:normalViewPr>
  <p:slideViewPr>
    <p:cSldViewPr>
      <p:cViewPr varScale="1">
        <p:scale>
          <a:sx n="88" d="100"/>
          <a:sy n="88" d="100"/>
        </p:scale>
        <p:origin x="1044" y="5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Hirohisa" userId="7897ce0a-6212-4313-99c9-22712d29ec23" providerId="ADAL" clId="{7A049675-F49C-47AE-A038-219279BF2392}"/>
    <pc:docChg chg="undo custSel addSld modSld">
      <pc:chgData name="AMAN Hirohisa" userId="7897ce0a-6212-4313-99c9-22712d29ec23" providerId="ADAL" clId="{7A049675-F49C-47AE-A038-219279BF2392}" dt="2022-03-31T07:44:35.641" v="9528" actId="20577"/>
      <pc:docMkLst>
        <pc:docMk/>
      </pc:docMkLst>
      <pc:sldChg chg="modSp modNotesTx">
        <pc:chgData name="AMAN Hirohisa" userId="7897ce0a-6212-4313-99c9-22712d29ec23" providerId="ADAL" clId="{7A049675-F49C-47AE-A038-219279BF2392}" dt="2022-03-04T06:53:18.225" v="4055" actId="20577"/>
        <pc:sldMkLst>
          <pc:docMk/>
          <pc:sldMk cId="0" sldId="277"/>
        </pc:sldMkLst>
        <pc:spChg chg="mod">
          <ac:chgData name="AMAN Hirohisa" userId="7897ce0a-6212-4313-99c9-22712d29ec23" providerId="ADAL" clId="{7A049675-F49C-47AE-A038-219279BF2392}" dt="2022-03-04T06:53:14.461" v="4053" actId="20577"/>
          <ac:spMkLst>
            <pc:docMk/>
            <pc:sldMk cId="0" sldId="277"/>
            <ac:spMk id="38917" creationId="{00000000-0000-0000-0000-000000000000}"/>
          </ac:spMkLst>
        </pc:spChg>
      </pc:sldChg>
      <pc:sldChg chg="modNotesTx">
        <pc:chgData name="AMAN Hirohisa" userId="7897ce0a-6212-4313-99c9-22712d29ec23" providerId="ADAL" clId="{7A049675-F49C-47AE-A038-219279BF2392}" dt="2022-03-03T09:48:22.437" v="1431" actId="20577"/>
        <pc:sldMkLst>
          <pc:docMk/>
          <pc:sldMk cId="0" sldId="289"/>
        </pc:sldMkLst>
      </pc:sldChg>
      <pc:sldChg chg="modNotesTx">
        <pc:chgData name="AMAN Hirohisa" userId="7897ce0a-6212-4313-99c9-22712d29ec23" providerId="ADAL" clId="{7A049675-F49C-47AE-A038-219279BF2392}" dt="2022-03-03T09:48:48.558" v="1491" actId="20577"/>
        <pc:sldMkLst>
          <pc:docMk/>
          <pc:sldMk cId="0" sldId="290"/>
        </pc:sldMkLst>
      </pc:sldChg>
      <pc:sldChg chg="modNotesTx">
        <pc:chgData name="AMAN Hirohisa" userId="7897ce0a-6212-4313-99c9-22712d29ec23" providerId="ADAL" clId="{7A049675-F49C-47AE-A038-219279BF2392}" dt="2022-03-03T09:56:01.267" v="2556" actId="20577"/>
        <pc:sldMkLst>
          <pc:docMk/>
          <pc:sldMk cId="0" sldId="294"/>
        </pc:sldMkLst>
      </pc:sldChg>
      <pc:sldChg chg="modSp modNotesTx">
        <pc:chgData name="AMAN Hirohisa" userId="7897ce0a-6212-4313-99c9-22712d29ec23" providerId="ADAL" clId="{7A049675-F49C-47AE-A038-219279BF2392}" dt="2022-03-03T10:01:54.553" v="3562" actId="20577"/>
        <pc:sldMkLst>
          <pc:docMk/>
          <pc:sldMk cId="0" sldId="295"/>
        </pc:sldMkLst>
        <pc:spChg chg="mod">
          <ac:chgData name="AMAN Hirohisa" userId="7897ce0a-6212-4313-99c9-22712d29ec23" providerId="ADAL" clId="{7A049675-F49C-47AE-A038-219279BF2392}" dt="2022-03-03T09:59:55.369" v="3269" actId="20577"/>
          <ac:spMkLst>
            <pc:docMk/>
            <pc:sldMk cId="0" sldId="295"/>
            <ac:spMk id="23557" creationId="{00000000-0000-0000-0000-000000000000}"/>
          </ac:spMkLst>
        </pc:spChg>
      </pc:sldChg>
      <pc:sldChg chg="modNotesTx">
        <pc:chgData name="AMAN Hirohisa" userId="7897ce0a-6212-4313-99c9-22712d29ec23" providerId="ADAL" clId="{7A049675-F49C-47AE-A038-219279BF2392}" dt="2022-03-03T10:04:20.890" v="3713" actId="20577"/>
        <pc:sldMkLst>
          <pc:docMk/>
          <pc:sldMk cId="0" sldId="296"/>
        </pc:sldMkLst>
      </pc:sldChg>
      <pc:sldChg chg="modSp modNotesTx">
        <pc:chgData name="AMAN Hirohisa" userId="7897ce0a-6212-4313-99c9-22712d29ec23" providerId="ADAL" clId="{7A049675-F49C-47AE-A038-219279BF2392}" dt="2022-03-04T06:55:47.809" v="4570" actId="20577"/>
        <pc:sldMkLst>
          <pc:docMk/>
          <pc:sldMk cId="0" sldId="302"/>
        </pc:sldMkLst>
        <pc:spChg chg="mod">
          <ac:chgData name="AMAN Hirohisa" userId="7897ce0a-6212-4313-99c9-22712d29ec23" providerId="ADAL" clId="{7A049675-F49C-47AE-A038-219279BF2392}" dt="2022-03-04T06:53:27.221" v="4059" actId="20577"/>
          <ac:spMkLst>
            <pc:docMk/>
            <pc:sldMk cId="0" sldId="302"/>
            <ac:spMk id="25605" creationId="{00000000-0000-0000-0000-000000000000}"/>
          </ac:spMkLst>
        </pc:spChg>
      </pc:sldChg>
      <pc:sldChg chg="modNotesTx">
        <pc:chgData name="AMAN Hirohisa" userId="7897ce0a-6212-4313-99c9-22712d29ec23" providerId="ADAL" clId="{7A049675-F49C-47AE-A038-219279BF2392}" dt="2022-03-04T06:58:13.272" v="5109" actId="20577"/>
        <pc:sldMkLst>
          <pc:docMk/>
          <pc:sldMk cId="0" sldId="303"/>
        </pc:sldMkLst>
      </pc:sldChg>
      <pc:sldChg chg="modNotesTx">
        <pc:chgData name="AMAN Hirohisa" userId="7897ce0a-6212-4313-99c9-22712d29ec23" providerId="ADAL" clId="{7A049675-F49C-47AE-A038-219279BF2392}" dt="2022-03-04T07:00:12.395" v="5576" actId="20577"/>
        <pc:sldMkLst>
          <pc:docMk/>
          <pc:sldMk cId="0" sldId="309"/>
        </pc:sldMkLst>
      </pc:sldChg>
      <pc:sldChg chg="modSp modNotesTx">
        <pc:chgData name="AMAN Hirohisa" userId="7897ce0a-6212-4313-99c9-22712d29ec23" providerId="ADAL" clId="{7A049675-F49C-47AE-A038-219279BF2392}" dt="2022-03-04T07:06:18.296" v="6463" actId="2711"/>
        <pc:sldMkLst>
          <pc:docMk/>
          <pc:sldMk cId="0" sldId="310"/>
        </pc:sldMkLst>
        <pc:spChg chg="mod">
          <ac:chgData name="AMAN Hirohisa" userId="7897ce0a-6212-4313-99c9-22712d29ec23" providerId="ADAL" clId="{7A049675-F49C-47AE-A038-219279BF2392}" dt="2022-03-04T07:06:18.296" v="6463" actId="2711"/>
          <ac:spMkLst>
            <pc:docMk/>
            <pc:sldMk cId="0" sldId="310"/>
            <ac:spMk id="33796" creationId="{00000000-0000-0000-0000-000000000000}"/>
          </ac:spMkLst>
        </pc:spChg>
        <pc:spChg chg="mod">
          <ac:chgData name="AMAN Hirohisa" userId="7897ce0a-6212-4313-99c9-22712d29ec23" providerId="ADAL" clId="{7A049675-F49C-47AE-A038-219279BF2392}" dt="2022-03-04T07:04:56.108" v="6353"/>
          <ac:spMkLst>
            <pc:docMk/>
            <pc:sldMk cId="0" sldId="310"/>
            <ac:spMk id="33797" creationId="{00000000-0000-0000-0000-000000000000}"/>
          </ac:spMkLst>
        </pc:spChg>
      </pc:sldChg>
      <pc:sldChg chg="modNotesTx">
        <pc:chgData name="AMAN Hirohisa" userId="7897ce0a-6212-4313-99c9-22712d29ec23" providerId="ADAL" clId="{7A049675-F49C-47AE-A038-219279BF2392}" dt="2022-03-04T07:24:33.257" v="8096" actId="20577"/>
        <pc:sldMkLst>
          <pc:docMk/>
          <pc:sldMk cId="0" sldId="318"/>
        </pc:sldMkLst>
      </pc:sldChg>
      <pc:sldChg chg="modSp modNotesTx">
        <pc:chgData name="AMAN Hirohisa" userId="7897ce0a-6212-4313-99c9-22712d29ec23" providerId="ADAL" clId="{7A049675-F49C-47AE-A038-219279BF2392}" dt="2022-03-04T07:19:40.715" v="7563" actId="20577"/>
        <pc:sldMkLst>
          <pc:docMk/>
          <pc:sldMk cId="0" sldId="319"/>
        </pc:sldMkLst>
        <pc:spChg chg="mod">
          <ac:chgData name="AMAN Hirohisa" userId="7897ce0a-6212-4313-99c9-22712d29ec23" providerId="ADAL" clId="{7A049675-F49C-47AE-A038-219279BF2392}" dt="2022-03-04T07:16:49.486" v="7440"/>
          <ac:spMkLst>
            <pc:docMk/>
            <pc:sldMk cId="0" sldId="319"/>
            <ac:spMk id="34821" creationId="{00000000-0000-0000-0000-000000000000}"/>
          </ac:spMkLst>
        </pc:spChg>
      </pc:sldChg>
      <pc:sldChg chg="modNotesTx">
        <pc:chgData name="AMAN Hirohisa" userId="7897ce0a-6212-4313-99c9-22712d29ec23" providerId="ADAL" clId="{7A049675-F49C-47AE-A038-219279BF2392}" dt="2022-03-04T07:22:29.433" v="7868" actId="20577"/>
        <pc:sldMkLst>
          <pc:docMk/>
          <pc:sldMk cId="0" sldId="321"/>
        </pc:sldMkLst>
      </pc:sldChg>
      <pc:sldChg chg="modNotesTx">
        <pc:chgData name="AMAN Hirohisa" userId="7897ce0a-6212-4313-99c9-22712d29ec23" providerId="ADAL" clId="{7A049675-F49C-47AE-A038-219279BF2392}" dt="2022-03-04T07:23:46.084" v="7958" actId="20577"/>
        <pc:sldMkLst>
          <pc:docMk/>
          <pc:sldMk cId="0" sldId="326"/>
        </pc:sldMkLst>
      </pc:sldChg>
      <pc:sldChg chg="modSp modNotesTx">
        <pc:chgData name="AMAN Hirohisa" userId="7897ce0a-6212-4313-99c9-22712d29ec23" providerId="ADAL" clId="{7A049675-F49C-47AE-A038-219279BF2392}" dt="2022-03-03T09:42:51.900" v="534" actId="20577"/>
        <pc:sldMkLst>
          <pc:docMk/>
          <pc:sldMk cId="0" sldId="328"/>
        </pc:sldMkLst>
        <pc:spChg chg="mod">
          <ac:chgData name="AMAN Hirohisa" userId="7897ce0a-6212-4313-99c9-22712d29ec23" providerId="ADAL" clId="{7A049675-F49C-47AE-A038-219279BF2392}" dt="2022-03-03T09:35:53.932" v="28" actId="20577"/>
          <ac:spMkLst>
            <pc:docMk/>
            <pc:sldMk cId="0" sldId="328"/>
            <ac:spMk id="12291" creationId="{00000000-0000-0000-0000-000000000000}"/>
          </ac:spMkLst>
        </pc:spChg>
      </pc:sldChg>
      <pc:sldChg chg="modNotesTx">
        <pc:chgData name="AMAN Hirohisa" userId="7897ce0a-6212-4313-99c9-22712d29ec23" providerId="ADAL" clId="{7A049675-F49C-47AE-A038-219279BF2392}" dt="2022-03-03T09:47:40.107" v="1330" actId="20577"/>
        <pc:sldMkLst>
          <pc:docMk/>
          <pc:sldMk cId="0" sldId="329"/>
        </pc:sldMkLst>
      </pc:sldChg>
      <pc:sldChg chg="modSp modNotesTx">
        <pc:chgData name="AMAN Hirohisa" userId="7897ce0a-6212-4313-99c9-22712d29ec23" providerId="ADAL" clId="{7A049675-F49C-47AE-A038-219279BF2392}" dt="2022-03-07T05:43:32.238" v="8782" actId="20577"/>
        <pc:sldMkLst>
          <pc:docMk/>
          <pc:sldMk cId="0" sldId="331"/>
        </pc:sldMkLst>
        <pc:spChg chg="mod">
          <ac:chgData name="AMAN Hirohisa" userId="7897ce0a-6212-4313-99c9-22712d29ec23" providerId="ADAL" clId="{7A049675-F49C-47AE-A038-219279BF2392}" dt="2022-03-07T05:43:32.238" v="8782" actId="20577"/>
          <ac:spMkLst>
            <pc:docMk/>
            <pc:sldMk cId="0" sldId="331"/>
            <ac:spMk id="3" creationId="{00000000-0000-0000-0000-000000000000}"/>
          </ac:spMkLst>
        </pc:spChg>
      </pc:sldChg>
      <pc:sldChg chg="modNotesTx">
        <pc:chgData name="AMAN Hirohisa" userId="7897ce0a-6212-4313-99c9-22712d29ec23" providerId="ADAL" clId="{7A049675-F49C-47AE-A038-219279BF2392}" dt="2022-03-03T09:53:39.646" v="2197" actId="20577"/>
        <pc:sldMkLst>
          <pc:docMk/>
          <pc:sldMk cId="4190137119" sldId="332"/>
        </pc:sldMkLst>
      </pc:sldChg>
      <pc:sldChg chg="modSp modNotesTx">
        <pc:chgData name="AMAN Hirohisa" userId="7897ce0a-6212-4313-99c9-22712d29ec23" providerId="ADAL" clId="{7A049675-F49C-47AE-A038-219279BF2392}" dt="2022-03-04T07:28:58.661" v="8370" actId="20577"/>
        <pc:sldMkLst>
          <pc:docMk/>
          <pc:sldMk cId="1215607237" sldId="339"/>
        </pc:sldMkLst>
        <pc:spChg chg="mod">
          <ac:chgData name="AMAN Hirohisa" userId="7897ce0a-6212-4313-99c9-22712d29ec23" providerId="ADAL" clId="{7A049675-F49C-47AE-A038-219279BF2392}" dt="2022-03-04T07:28:44.292" v="8338" actId="20577"/>
          <ac:spMkLst>
            <pc:docMk/>
            <pc:sldMk cId="1215607237" sldId="339"/>
            <ac:spMk id="6146" creationId="{00000000-0000-0000-0000-000000000000}"/>
          </ac:spMkLst>
        </pc:spChg>
        <pc:spChg chg="mod">
          <ac:chgData name="AMAN Hirohisa" userId="7897ce0a-6212-4313-99c9-22712d29ec23" providerId="ADAL" clId="{7A049675-F49C-47AE-A038-219279BF2392}" dt="2022-03-04T07:26:39.791" v="8138" actId="404"/>
          <ac:spMkLst>
            <pc:docMk/>
            <pc:sldMk cId="1215607237" sldId="339"/>
            <ac:spMk id="6151" creationId="{00000000-0000-0000-0000-000000000000}"/>
          </ac:spMkLst>
        </pc:spChg>
      </pc:sldChg>
      <pc:sldChg chg="modNotesTx">
        <pc:chgData name="AMAN Hirohisa" userId="7897ce0a-6212-4313-99c9-22712d29ec23" providerId="ADAL" clId="{7A049675-F49C-47AE-A038-219279BF2392}" dt="2022-03-07T05:45:39.848" v="9014" actId="20577"/>
        <pc:sldMkLst>
          <pc:docMk/>
          <pc:sldMk cId="450330126" sldId="347"/>
        </pc:sldMkLst>
      </pc:sldChg>
      <pc:sldChg chg="addSp delSp modSp modAnim">
        <pc:chgData name="AMAN Hirohisa" userId="7897ce0a-6212-4313-99c9-22712d29ec23" providerId="ADAL" clId="{7A049675-F49C-47AE-A038-219279BF2392}" dt="2022-03-07T05:50:48.953" v="9321" actId="338"/>
        <pc:sldMkLst>
          <pc:docMk/>
          <pc:sldMk cId="3819311147" sldId="348"/>
        </pc:sldMkLst>
        <pc:spChg chg="mod topLvl">
          <ac:chgData name="AMAN Hirohisa" userId="7897ce0a-6212-4313-99c9-22712d29ec23" providerId="ADAL" clId="{7A049675-F49C-47AE-A038-219279BF2392}" dt="2022-03-07T05:50:48.953" v="9321" actId="338"/>
          <ac:spMkLst>
            <pc:docMk/>
            <pc:sldMk cId="3819311147" sldId="348"/>
            <ac:spMk id="15480"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481"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482"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483"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484"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485"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486"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487"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488"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489"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490"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491"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492"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493"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494"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495"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496"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497"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498"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499"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00"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01"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02"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03"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04"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05"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06"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07"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08"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09"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10"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11"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12"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13"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14"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15"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16"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17"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18"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19"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20"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21"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22"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23"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24"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25"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26"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27"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28"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29"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30"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31"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32"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33"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34"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35"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36"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37"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38"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39"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40"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41"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42"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43"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44"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45"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46" creationId="{00000000-0000-0000-0000-000000000000}"/>
          </ac:spMkLst>
        </pc:spChg>
        <pc:spChg chg="mod topLvl">
          <ac:chgData name="AMAN Hirohisa" userId="7897ce0a-6212-4313-99c9-22712d29ec23" providerId="ADAL" clId="{7A049675-F49C-47AE-A038-219279BF2392}" dt="2022-03-07T05:50:48.953" v="9321" actId="338"/>
          <ac:spMkLst>
            <pc:docMk/>
            <pc:sldMk cId="3819311147" sldId="348"/>
            <ac:spMk id="15547" creationId="{00000000-0000-0000-0000-000000000000}"/>
          </ac:spMkLst>
        </pc:spChg>
        <pc:grpChg chg="del">
          <ac:chgData name="AMAN Hirohisa" userId="7897ce0a-6212-4313-99c9-22712d29ec23" providerId="ADAL" clId="{7A049675-F49C-47AE-A038-219279BF2392}" dt="2022-03-07T05:50:03.181" v="9319" actId="165"/>
          <ac:grpSpMkLst>
            <pc:docMk/>
            <pc:sldMk cId="3819311147" sldId="348"/>
            <ac:grpSpMk id="5" creationId="{00000000-0000-0000-0000-000000000000}"/>
          </ac:grpSpMkLst>
        </pc:grpChg>
        <pc:grpChg chg="add mod">
          <ac:chgData name="AMAN Hirohisa" userId="7897ce0a-6212-4313-99c9-22712d29ec23" providerId="ADAL" clId="{7A049675-F49C-47AE-A038-219279BF2392}" dt="2022-03-07T05:50:48.953" v="9321" actId="338"/>
          <ac:grpSpMkLst>
            <pc:docMk/>
            <pc:sldMk cId="3819311147" sldId="348"/>
            <ac:grpSpMk id="6" creationId="{DCB2D669-2AE5-4E6B-A672-FCFAB24B91EC}"/>
          </ac:grpSpMkLst>
        </pc:grpChg>
      </pc:sldChg>
      <pc:sldChg chg="modSp modNotesTx">
        <pc:chgData name="AMAN Hirohisa" userId="7897ce0a-6212-4313-99c9-22712d29ec23" providerId="ADAL" clId="{7A049675-F49C-47AE-A038-219279BF2392}" dt="2022-03-04T07:15:15.771" v="7238" actId="20577"/>
        <pc:sldMkLst>
          <pc:docMk/>
          <pc:sldMk cId="4212457933" sldId="350"/>
        </pc:sldMkLst>
        <pc:spChg chg="mod">
          <ac:chgData name="AMAN Hirohisa" userId="7897ce0a-6212-4313-99c9-22712d29ec23" providerId="ADAL" clId="{7A049675-F49C-47AE-A038-219279BF2392}" dt="2022-03-04T07:06:02.953" v="6462" actId="404"/>
          <ac:spMkLst>
            <pc:docMk/>
            <pc:sldMk cId="4212457933" sldId="350"/>
            <ac:spMk id="2" creationId="{C6BC610C-52C6-4D88-B6EF-6766AF3A69B1}"/>
          </ac:spMkLst>
        </pc:spChg>
        <pc:spChg chg="mod">
          <ac:chgData name="AMAN Hirohisa" userId="7897ce0a-6212-4313-99c9-22712d29ec23" providerId="ADAL" clId="{7A049675-F49C-47AE-A038-219279BF2392}" dt="2022-03-04T07:08:51.639" v="6868" actId="1076"/>
          <ac:spMkLst>
            <pc:docMk/>
            <pc:sldMk cId="4212457933" sldId="350"/>
            <ac:spMk id="3" creationId="{E747001C-8322-4992-A3B6-D1D81D262FD9}"/>
          </ac:spMkLst>
        </pc:spChg>
        <pc:spChg chg="mod">
          <ac:chgData name="AMAN Hirohisa" userId="7897ce0a-6212-4313-99c9-22712d29ec23" providerId="ADAL" clId="{7A049675-F49C-47AE-A038-219279BF2392}" dt="2022-03-04T07:11:37.729" v="6874" actId="1076"/>
          <ac:spMkLst>
            <pc:docMk/>
            <pc:sldMk cId="4212457933" sldId="350"/>
            <ac:spMk id="6" creationId="{5E69FADD-73C6-4991-85C2-4B793AE0F114}"/>
          </ac:spMkLst>
        </pc:spChg>
        <pc:spChg chg="mod">
          <ac:chgData name="AMAN Hirohisa" userId="7897ce0a-6212-4313-99c9-22712d29ec23" providerId="ADAL" clId="{7A049675-F49C-47AE-A038-219279BF2392}" dt="2022-03-04T07:11:39.636" v="6875" actId="1076"/>
          <ac:spMkLst>
            <pc:docMk/>
            <pc:sldMk cId="4212457933" sldId="350"/>
            <ac:spMk id="7" creationId="{4988A29F-9847-4767-9859-58338D549AE3}"/>
          </ac:spMkLst>
        </pc:spChg>
        <pc:spChg chg="mod">
          <ac:chgData name="AMAN Hirohisa" userId="7897ce0a-6212-4313-99c9-22712d29ec23" providerId="ADAL" clId="{7A049675-F49C-47AE-A038-219279BF2392}" dt="2022-03-04T07:14:37.617" v="7124"/>
          <ac:spMkLst>
            <pc:docMk/>
            <pc:sldMk cId="4212457933" sldId="350"/>
            <ac:spMk id="8" creationId="{693B08D0-7A90-4EC8-A467-1914D1FC537F}"/>
          </ac:spMkLst>
        </pc:spChg>
      </pc:sldChg>
      <pc:sldChg chg="modSp">
        <pc:chgData name="AMAN Hirohisa" userId="7897ce0a-6212-4313-99c9-22712d29ec23" providerId="ADAL" clId="{7A049675-F49C-47AE-A038-219279BF2392}" dt="2022-03-31T07:44:35.641" v="9528" actId="20577"/>
        <pc:sldMkLst>
          <pc:docMk/>
          <pc:sldMk cId="0" sldId="352"/>
        </pc:sldMkLst>
        <pc:spChg chg="mod">
          <ac:chgData name="AMAN Hirohisa" userId="7897ce0a-6212-4313-99c9-22712d29ec23" providerId="ADAL" clId="{7A049675-F49C-47AE-A038-219279BF2392}" dt="2022-03-31T07:44:35.641" v="9528" actId="20577"/>
          <ac:spMkLst>
            <pc:docMk/>
            <pc:sldMk cId="0" sldId="352"/>
            <ac:spMk id="6" creationId="{0EBC08FA-DBF9-4773-8FD4-AFAED7AE2EE8}"/>
          </ac:spMkLst>
        </pc:spChg>
      </pc:sldChg>
      <pc:sldChg chg="addSp delSp modSp add modAnim modNotesTx">
        <pc:chgData name="AMAN Hirohisa" userId="7897ce0a-6212-4313-99c9-22712d29ec23" providerId="ADAL" clId="{7A049675-F49C-47AE-A038-219279BF2392}" dt="2022-03-08T06:45:11.138" v="9527" actId="20577"/>
        <pc:sldMkLst>
          <pc:docMk/>
          <pc:sldMk cId="3099571115" sldId="353"/>
        </pc:sldMkLst>
        <pc:spChg chg="mod topLvl">
          <ac:chgData name="AMAN Hirohisa" userId="7897ce0a-6212-4313-99c9-22712d29ec23" providerId="ADAL" clId="{7A049675-F49C-47AE-A038-219279BF2392}" dt="2022-03-07T05:54:05.441" v="9361" actId="164"/>
          <ac:spMkLst>
            <pc:docMk/>
            <pc:sldMk cId="3099571115" sldId="353"/>
            <ac:spMk id="7" creationId="{36147E7E-C1C7-4D36-A023-A0EDE4712E84}"/>
          </ac:spMkLst>
        </pc:spChg>
        <pc:spChg chg="mod topLvl">
          <ac:chgData name="AMAN Hirohisa" userId="7897ce0a-6212-4313-99c9-22712d29ec23" providerId="ADAL" clId="{7A049675-F49C-47AE-A038-219279BF2392}" dt="2022-03-07T05:54:05.441" v="9361" actId="164"/>
          <ac:spMkLst>
            <pc:docMk/>
            <pc:sldMk cId="3099571115" sldId="353"/>
            <ac:spMk id="8" creationId="{C4F1B2E8-BAFD-4171-8536-E946ABF295B7}"/>
          </ac:spMkLst>
        </pc:spChg>
        <pc:spChg chg="mod topLvl">
          <ac:chgData name="AMAN Hirohisa" userId="7897ce0a-6212-4313-99c9-22712d29ec23" providerId="ADAL" clId="{7A049675-F49C-47AE-A038-219279BF2392}" dt="2022-03-07T05:54:05.441" v="9361" actId="164"/>
          <ac:spMkLst>
            <pc:docMk/>
            <pc:sldMk cId="3099571115" sldId="353"/>
            <ac:spMk id="9" creationId="{7F8D8AB1-11F6-4B75-AB1B-FEE9FB747401}"/>
          </ac:spMkLst>
        </pc:spChg>
        <pc:spChg chg="mod topLvl">
          <ac:chgData name="AMAN Hirohisa" userId="7897ce0a-6212-4313-99c9-22712d29ec23" providerId="ADAL" clId="{7A049675-F49C-47AE-A038-219279BF2392}" dt="2022-03-07T05:54:05.441" v="9361" actId="164"/>
          <ac:spMkLst>
            <pc:docMk/>
            <pc:sldMk cId="3099571115" sldId="353"/>
            <ac:spMk id="10" creationId="{41A503B3-D5FC-4D76-B2D3-3FFCDC5D7B1E}"/>
          </ac:spMkLst>
        </pc:spChg>
        <pc:spChg chg="mod topLvl">
          <ac:chgData name="AMAN Hirohisa" userId="7897ce0a-6212-4313-99c9-22712d29ec23" providerId="ADAL" clId="{7A049675-F49C-47AE-A038-219279BF2392}" dt="2022-03-07T05:54:05.441" v="9361" actId="164"/>
          <ac:spMkLst>
            <pc:docMk/>
            <pc:sldMk cId="3099571115" sldId="353"/>
            <ac:spMk id="11" creationId="{BD82D8C0-E918-4726-A9B6-6C7EDBAE81DD}"/>
          </ac:spMkLst>
        </pc:spChg>
        <pc:spChg chg="mod topLvl">
          <ac:chgData name="AMAN Hirohisa" userId="7897ce0a-6212-4313-99c9-22712d29ec23" providerId="ADAL" clId="{7A049675-F49C-47AE-A038-219279BF2392}" dt="2022-03-07T05:54:05.441" v="9361" actId="164"/>
          <ac:spMkLst>
            <pc:docMk/>
            <pc:sldMk cId="3099571115" sldId="353"/>
            <ac:spMk id="12" creationId="{517F1DF1-8D79-49FE-93B8-28F93A8A042C}"/>
          </ac:spMkLst>
        </pc:spChg>
        <pc:spChg chg="mod topLvl">
          <ac:chgData name="AMAN Hirohisa" userId="7897ce0a-6212-4313-99c9-22712d29ec23" providerId="ADAL" clId="{7A049675-F49C-47AE-A038-219279BF2392}" dt="2022-03-07T05:54:05.441" v="9361" actId="164"/>
          <ac:spMkLst>
            <pc:docMk/>
            <pc:sldMk cId="3099571115" sldId="353"/>
            <ac:spMk id="13" creationId="{36B68706-3D91-417C-BF08-4EA5D06AE2E1}"/>
          </ac:spMkLst>
        </pc:spChg>
        <pc:spChg chg="mod topLvl">
          <ac:chgData name="AMAN Hirohisa" userId="7897ce0a-6212-4313-99c9-22712d29ec23" providerId="ADAL" clId="{7A049675-F49C-47AE-A038-219279BF2392}" dt="2022-03-07T05:54:05.441" v="9361" actId="164"/>
          <ac:spMkLst>
            <pc:docMk/>
            <pc:sldMk cId="3099571115" sldId="353"/>
            <ac:spMk id="14" creationId="{49001815-FF49-42BF-8557-F1AD5242E26F}"/>
          </ac:spMkLst>
        </pc:spChg>
        <pc:spChg chg="mod topLvl">
          <ac:chgData name="AMAN Hirohisa" userId="7897ce0a-6212-4313-99c9-22712d29ec23" providerId="ADAL" clId="{7A049675-F49C-47AE-A038-219279BF2392}" dt="2022-03-07T05:54:05.441" v="9361" actId="164"/>
          <ac:spMkLst>
            <pc:docMk/>
            <pc:sldMk cId="3099571115" sldId="353"/>
            <ac:spMk id="15" creationId="{3D3450EA-D8BC-413E-BF5F-59147A54E9E3}"/>
          </ac:spMkLst>
        </pc:spChg>
        <pc:spChg chg="mod topLvl">
          <ac:chgData name="AMAN Hirohisa" userId="7897ce0a-6212-4313-99c9-22712d29ec23" providerId="ADAL" clId="{7A049675-F49C-47AE-A038-219279BF2392}" dt="2022-03-07T05:54:05.441" v="9361" actId="164"/>
          <ac:spMkLst>
            <pc:docMk/>
            <pc:sldMk cId="3099571115" sldId="353"/>
            <ac:spMk id="16" creationId="{20C01E05-0E49-42E3-A917-9F58025D9D3B}"/>
          </ac:spMkLst>
        </pc:spChg>
        <pc:spChg chg="mod topLvl">
          <ac:chgData name="AMAN Hirohisa" userId="7897ce0a-6212-4313-99c9-22712d29ec23" providerId="ADAL" clId="{7A049675-F49C-47AE-A038-219279BF2392}" dt="2022-03-07T05:54:05.441" v="9361" actId="164"/>
          <ac:spMkLst>
            <pc:docMk/>
            <pc:sldMk cId="3099571115" sldId="353"/>
            <ac:spMk id="17" creationId="{D4141E43-0FAB-47D0-B007-3512C1AC2CC3}"/>
          </ac:spMkLst>
        </pc:spChg>
        <pc:spChg chg="mod topLvl">
          <ac:chgData name="AMAN Hirohisa" userId="7897ce0a-6212-4313-99c9-22712d29ec23" providerId="ADAL" clId="{7A049675-F49C-47AE-A038-219279BF2392}" dt="2022-03-07T05:54:05.441" v="9361" actId="164"/>
          <ac:spMkLst>
            <pc:docMk/>
            <pc:sldMk cId="3099571115" sldId="353"/>
            <ac:spMk id="18" creationId="{EACDF4A7-2CAC-45DC-A783-1371219CC8D2}"/>
          </ac:spMkLst>
        </pc:spChg>
        <pc:spChg chg="mod topLvl">
          <ac:chgData name="AMAN Hirohisa" userId="7897ce0a-6212-4313-99c9-22712d29ec23" providerId="ADAL" clId="{7A049675-F49C-47AE-A038-219279BF2392}" dt="2022-03-07T05:54:05.441" v="9361" actId="164"/>
          <ac:spMkLst>
            <pc:docMk/>
            <pc:sldMk cId="3099571115" sldId="353"/>
            <ac:spMk id="19" creationId="{003DD625-52AD-45E2-A20A-9F9FB2A0E0FA}"/>
          </ac:spMkLst>
        </pc:spChg>
        <pc:spChg chg="mod topLvl">
          <ac:chgData name="AMAN Hirohisa" userId="7897ce0a-6212-4313-99c9-22712d29ec23" providerId="ADAL" clId="{7A049675-F49C-47AE-A038-219279BF2392}" dt="2022-03-07T05:54:05.441" v="9361" actId="164"/>
          <ac:spMkLst>
            <pc:docMk/>
            <pc:sldMk cId="3099571115" sldId="353"/>
            <ac:spMk id="20" creationId="{5CA3DF78-99DF-42C2-A224-4527223D9C5B}"/>
          </ac:spMkLst>
        </pc:spChg>
        <pc:spChg chg="mod topLvl">
          <ac:chgData name="AMAN Hirohisa" userId="7897ce0a-6212-4313-99c9-22712d29ec23" providerId="ADAL" clId="{7A049675-F49C-47AE-A038-219279BF2392}" dt="2022-03-07T05:54:05.441" v="9361" actId="164"/>
          <ac:spMkLst>
            <pc:docMk/>
            <pc:sldMk cId="3099571115" sldId="353"/>
            <ac:spMk id="21" creationId="{0729C48A-B069-4704-B035-FC7167786A76}"/>
          </ac:spMkLst>
        </pc:spChg>
        <pc:spChg chg="mod topLvl">
          <ac:chgData name="AMAN Hirohisa" userId="7897ce0a-6212-4313-99c9-22712d29ec23" providerId="ADAL" clId="{7A049675-F49C-47AE-A038-219279BF2392}" dt="2022-03-07T05:54:05.441" v="9361" actId="164"/>
          <ac:spMkLst>
            <pc:docMk/>
            <pc:sldMk cId="3099571115" sldId="353"/>
            <ac:spMk id="22" creationId="{8E94F9C5-AE1D-4AFC-A759-14E47530493C}"/>
          </ac:spMkLst>
        </pc:spChg>
        <pc:spChg chg="mod topLvl">
          <ac:chgData name="AMAN Hirohisa" userId="7897ce0a-6212-4313-99c9-22712d29ec23" providerId="ADAL" clId="{7A049675-F49C-47AE-A038-219279BF2392}" dt="2022-03-07T05:54:05.441" v="9361" actId="164"/>
          <ac:spMkLst>
            <pc:docMk/>
            <pc:sldMk cId="3099571115" sldId="353"/>
            <ac:spMk id="23" creationId="{C5D2F289-DED0-4C4A-AC55-D6E5E2770D18}"/>
          </ac:spMkLst>
        </pc:spChg>
        <pc:spChg chg="mod topLvl">
          <ac:chgData name="AMAN Hirohisa" userId="7897ce0a-6212-4313-99c9-22712d29ec23" providerId="ADAL" clId="{7A049675-F49C-47AE-A038-219279BF2392}" dt="2022-03-07T05:54:05.441" v="9361" actId="164"/>
          <ac:spMkLst>
            <pc:docMk/>
            <pc:sldMk cId="3099571115" sldId="353"/>
            <ac:spMk id="24" creationId="{6AE666F1-68C8-49B3-8F59-E33C0C45854B}"/>
          </ac:spMkLst>
        </pc:spChg>
        <pc:spChg chg="mod topLvl">
          <ac:chgData name="AMAN Hirohisa" userId="7897ce0a-6212-4313-99c9-22712d29ec23" providerId="ADAL" clId="{7A049675-F49C-47AE-A038-219279BF2392}" dt="2022-03-07T05:54:05.441" v="9361" actId="164"/>
          <ac:spMkLst>
            <pc:docMk/>
            <pc:sldMk cId="3099571115" sldId="353"/>
            <ac:spMk id="25" creationId="{7EA8DF30-128E-40F8-8EC4-8EB6F61005BE}"/>
          </ac:spMkLst>
        </pc:spChg>
        <pc:spChg chg="mod topLvl">
          <ac:chgData name="AMAN Hirohisa" userId="7897ce0a-6212-4313-99c9-22712d29ec23" providerId="ADAL" clId="{7A049675-F49C-47AE-A038-219279BF2392}" dt="2022-03-07T05:54:05.441" v="9361" actId="164"/>
          <ac:spMkLst>
            <pc:docMk/>
            <pc:sldMk cId="3099571115" sldId="353"/>
            <ac:spMk id="26" creationId="{EE97F791-1E5E-44A4-A759-FA27567EDCB3}"/>
          </ac:spMkLst>
        </pc:spChg>
        <pc:spChg chg="mod topLvl">
          <ac:chgData name="AMAN Hirohisa" userId="7897ce0a-6212-4313-99c9-22712d29ec23" providerId="ADAL" clId="{7A049675-F49C-47AE-A038-219279BF2392}" dt="2022-03-07T05:54:05.441" v="9361" actId="164"/>
          <ac:spMkLst>
            <pc:docMk/>
            <pc:sldMk cId="3099571115" sldId="353"/>
            <ac:spMk id="27" creationId="{98D1BE3E-3221-41FD-B9FA-03CABA6DBA23}"/>
          </ac:spMkLst>
        </pc:spChg>
        <pc:spChg chg="mod topLvl">
          <ac:chgData name="AMAN Hirohisa" userId="7897ce0a-6212-4313-99c9-22712d29ec23" providerId="ADAL" clId="{7A049675-F49C-47AE-A038-219279BF2392}" dt="2022-03-07T05:54:05.441" v="9361" actId="164"/>
          <ac:spMkLst>
            <pc:docMk/>
            <pc:sldMk cId="3099571115" sldId="353"/>
            <ac:spMk id="28" creationId="{46FED0F7-72EB-42C0-B68D-3415F0577FA3}"/>
          </ac:spMkLst>
        </pc:spChg>
        <pc:spChg chg="mod topLvl">
          <ac:chgData name="AMAN Hirohisa" userId="7897ce0a-6212-4313-99c9-22712d29ec23" providerId="ADAL" clId="{7A049675-F49C-47AE-A038-219279BF2392}" dt="2022-03-07T05:54:05.441" v="9361" actId="164"/>
          <ac:spMkLst>
            <pc:docMk/>
            <pc:sldMk cId="3099571115" sldId="353"/>
            <ac:spMk id="29" creationId="{BA092B78-990E-4660-AB39-EB9FBB062F67}"/>
          </ac:spMkLst>
        </pc:spChg>
        <pc:spChg chg="mod topLvl">
          <ac:chgData name="AMAN Hirohisa" userId="7897ce0a-6212-4313-99c9-22712d29ec23" providerId="ADAL" clId="{7A049675-F49C-47AE-A038-219279BF2392}" dt="2022-03-07T05:54:05.441" v="9361" actId="164"/>
          <ac:spMkLst>
            <pc:docMk/>
            <pc:sldMk cId="3099571115" sldId="353"/>
            <ac:spMk id="30" creationId="{CC823AE2-5809-4D1B-AD38-913CC3158454}"/>
          </ac:spMkLst>
        </pc:spChg>
        <pc:spChg chg="mod topLvl">
          <ac:chgData name="AMAN Hirohisa" userId="7897ce0a-6212-4313-99c9-22712d29ec23" providerId="ADAL" clId="{7A049675-F49C-47AE-A038-219279BF2392}" dt="2022-03-07T05:54:05.441" v="9361" actId="164"/>
          <ac:spMkLst>
            <pc:docMk/>
            <pc:sldMk cId="3099571115" sldId="353"/>
            <ac:spMk id="31" creationId="{C7A0D55D-9E30-4CF1-88BD-A3DEF122F4F3}"/>
          </ac:spMkLst>
        </pc:spChg>
        <pc:spChg chg="mod topLvl">
          <ac:chgData name="AMAN Hirohisa" userId="7897ce0a-6212-4313-99c9-22712d29ec23" providerId="ADAL" clId="{7A049675-F49C-47AE-A038-219279BF2392}" dt="2022-03-07T05:54:05.441" v="9361" actId="164"/>
          <ac:spMkLst>
            <pc:docMk/>
            <pc:sldMk cId="3099571115" sldId="353"/>
            <ac:spMk id="32" creationId="{9A64C4C3-B6A8-4BDC-ADD4-A9E4E5A3FF14}"/>
          </ac:spMkLst>
        </pc:spChg>
        <pc:spChg chg="mod topLvl">
          <ac:chgData name="AMAN Hirohisa" userId="7897ce0a-6212-4313-99c9-22712d29ec23" providerId="ADAL" clId="{7A049675-F49C-47AE-A038-219279BF2392}" dt="2022-03-07T05:54:05.441" v="9361" actId="164"/>
          <ac:spMkLst>
            <pc:docMk/>
            <pc:sldMk cId="3099571115" sldId="353"/>
            <ac:spMk id="33" creationId="{DCE55732-0176-4E10-BFE2-B01BEE9A8E56}"/>
          </ac:spMkLst>
        </pc:spChg>
        <pc:spChg chg="mod topLvl">
          <ac:chgData name="AMAN Hirohisa" userId="7897ce0a-6212-4313-99c9-22712d29ec23" providerId="ADAL" clId="{7A049675-F49C-47AE-A038-219279BF2392}" dt="2022-03-07T05:54:05.441" v="9361" actId="164"/>
          <ac:spMkLst>
            <pc:docMk/>
            <pc:sldMk cId="3099571115" sldId="353"/>
            <ac:spMk id="34" creationId="{74D31491-C2DF-440A-80D5-17DE028CD7AB}"/>
          </ac:spMkLst>
        </pc:spChg>
        <pc:spChg chg="mod topLvl">
          <ac:chgData name="AMAN Hirohisa" userId="7897ce0a-6212-4313-99c9-22712d29ec23" providerId="ADAL" clId="{7A049675-F49C-47AE-A038-219279BF2392}" dt="2022-03-07T05:54:05.441" v="9361" actId="164"/>
          <ac:spMkLst>
            <pc:docMk/>
            <pc:sldMk cId="3099571115" sldId="353"/>
            <ac:spMk id="35" creationId="{C640EEBB-2E84-4088-866B-7096628AE4FF}"/>
          </ac:spMkLst>
        </pc:spChg>
        <pc:spChg chg="mod topLvl">
          <ac:chgData name="AMAN Hirohisa" userId="7897ce0a-6212-4313-99c9-22712d29ec23" providerId="ADAL" clId="{7A049675-F49C-47AE-A038-219279BF2392}" dt="2022-03-07T05:54:05.441" v="9361" actId="164"/>
          <ac:spMkLst>
            <pc:docMk/>
            <pc:sldMk cId="3099571115" sldId="353"/>
            <ac:spMk id="36" creationId="{B03903B1-8E74-4F81-8F5B-7965946AC1EC}"/>
          </ac:spMkLst>
        </pc:spChg>
        <pc:spChg chg="mod topLvl">
          <ac:chgData name="AMAN Hirohisa" userId="7897ce0a-6212-4313-99c9-22712d29ec23" providerId="ADAL" clId="{7A049675-F49C-47AE-A038-219279BF2392}" dt="2022-03-07T05:54:05.441" v="9361" actId="164"/>
          <ac:spMkLst>
            <pc:docMk/>
            <pc:sldMk cId="3099571115" sldId="353"/>
            <ac:spMk id="37" creationId="{6C4E2E24-8B3E-4E7B-9EFC-3960F7CE0301}"/>
          </ac:spMkLst>
        </pc:spChg>
        <pc:spChg chg="mod topLvl">
          <ac:chgData name="AMAN Hirohisa" userId="7897ce0a-6212-4313-99c9-22712d29ec23" providerId="ADAL" clId="{7A049675-F49C-47AE-A038-219279BF2392}" dt="2022-03-07T05:54:05.441" v="9361" actId="164"/>
          <ac:spMkLst>
            <pc:docMk/>
            <pc:sldMk cId="3099571115" sldId="353"/>
            <ac:spMk id="38" creationId="{3F231C4B-E0D5-44FF-8514-9499A3F19B86}"/>
          </ac:spMkLst>
        </pc:spChg>
        <pc:spChg chg="mod topLvl">
          <ac:chgData name="AMAN Hirohisa" userId="7897ce0a-6212-4313-99c9-22712d29ec23" providerId="ADAL" clId="{7A049675-F49C-47AE-A038-219279BF2392}" dt="2022-03-07T05:54:05.441" v="9361" actId="164"/>
          <ac:spMkLst>
            <pc:docMk/>
            <pc:sldMk cId="3099571115" sldId="353"/>
            <ac:spMk id="39" creationId="{FA4B2CB0-9CEC-4316-B8BA-4AF54AFD5AB3}"/>
          </ac:spMkLst>
        </pc:spChg>
        <pc:spChg chg="mod topLvl">
          <ac:chgData name="AMAN Hirohisa" userId="7897ce0a-6212-4313-99c9-22712d29ec23" providerId="ADAL" clId="{7A049675-F49C-47AE-A038-219279BF2392}" dt="2022-03-07T05:54:05.441" v="9361" actId="164"/>
          <ac:spMkLst>
            <pc:docMk/>
            <pc:sldMk cId="3099571115" sldId="353"/>
            <ac:spMk id="40" creationId="{7D33A1A5-AFA2-4AD1-927C-EB8888DBDB45}"/>
          </ac:spMkLst>
        </pc:spChg>
        <pc:spChg chg="mod topLvl">
          <ac:chgData name="AMAN Hirohisa" userId="7897ce0a-6212-4313-99c9-22712d29ec23" providerId="ADAL" clId="{7A049675-F49C-47AE-A038-219279BF2392}" dt="2022-03-07T05:54:05.441" v="9361" actId="164"/>
          <ac:spMkLst>
            <pc:docMk/>
            <pc:sldMk cId="3099571115" sldId="353"/>
            <ac:spMk id="41" creationId="{1D501A31-301B-43F8-A0B8-637086943779}"/>
          </ac:spMkLst>
        </pc:spChg>
        <pc:spChg chg="mod topLvl">
          <ac:chgData name="AMAN Hirohisa" userId="7897ce0a-6212-4313-99c9-22712d29ec23" providerId="ADAL" clId="{7A049675-F49C-47AE-A038-219279BF2392}" dt="2022-03-07T05:54:05.441" v="9361" actId="164"/>
          <ac:spMkLst>
            <pc:docMk/>
            <pc:sldMk cId="3099571115" sldId="353"/>
            <ac:spMk id="42" creationId="{FCB32DF0-4123-4D53-8B5A-2DFF7CD7499E}"/>
          </ac:spMkLst>
        </pc:spChg>
        <pc:spChg chg="mod topLvl">
          <ac:chgData name="AMAN Hirohisa" userId="7897ce0a-6212-4313-99c9-22712d29ec23" providerId="ADAL" clId="{7A049675-F49C-47AE-A038-219279BF2392}" dt="2022-03-07T05:54:05.441" v="9361" actId="164"/>
          <ac:spMkLst>
            <pc:docMk/>
            <pc:sldMk cId="3099571115" sldId="353"/>
            <ac:spMk id="43" creationId="{BD046041-16F8-467B-8D2E-79962E754C5A}"/>
          </ac:spMkLst>
        </pc:spChg>
        <pc:spChg chg="mod topLvl">
          <ac:chgData name="AMAN Hirohisa" userId="7897ce0a-6212-4313-99c9-22712d29ec23" providerId="ADAL" clId="{7A049675-F49C-47AE-A038-219279BF2392}" dt="2022-03-07T05:54:05.441" v="9361" actId="164"/>
          <ac:spMkLst>
            <pc:docMk/>
            <pc:sldMk cId="3099571115" sldId="353"/>
            <ac:spMk id="44" creationId="{BBD6BCA8-C9AB-46E5-BD8E-8210D2818022}"/>
          </ac:spMkLst>
        </pc:spChg>
        <pc:spChg chg="mod topLvl">
          <ac:chgData name="AMAN Hirohisa" userId="7897ce0a-6212-4313-99c9-22712d29ec23" providerId="ADAL" clId="{7A049675-F49C-47AE-A038-219279BF2392}" dt="2022-03-07T05:54:05.441" v="9361" actId="164"/>
          <ac:spMkLst>
            <pc:docMk/>
            <pc:sldMk cId="3099571115" sldId="353"/>
            <ac:spMk id="45" creationId="{66834A3E-92DF-4811-BD87-CEFA64DB26DF}"/>
          </ac:spMkLst>
        </pc:spChg>
        <pc:spChg chg="mod topLvl">
          <ac:chgData name="AMAN Hirohisa" userId="7897ce0a-6212-4313-99c9-22712d29ec23" providerId="ADAL" clId="{7A049675-F49C-47AE-A038-219279BF2392}" dt="2022-03-07T05:54:05.441" v="9361" actId="164"/>
          <ac:spMkLst>
            <pc:docMk/>
            <pc:sldMk cId="3099571115" sldId="353"/>
            <ac:spMk id="46" creationId="{0FFAAD9B-06A9-4F92-B48D-BF221441F884}"/>
          </ac:spMkLst>
        </pc:spChg>
        <pc:spChg chg="mod topLvl">
          <ac:chgData name="AMAN Hirohisa" userId="7897ce0a-6212-4313-99c9-22712d29ec23" providerId="ADAL" clId="{7A049675-F49C-47AE-A038-219279BF2392}" dt="2022-03-07T05:54:05.441" v="9361" actId="164"/>
          <ac:spMkLst>
            <pc:docMk/>
            <pc:sldMk cId="3099571115" sldId="353"/>
            <ac:spMk id="47" creationId="{389C30B0-2DFE-402E-8DD2-951AEC4C2D8B}"/>
          </ac:spMkLst>
        </pc:spChg>
        <pc:spChg chg="mod topLvl">
          <ac:chgData name="AMAN Hirohisa" userId="7897ce0a-6212-4313-99c9-22712d29ec23" providerId="ADAL" clId="{7A049675-F49C-47AE-A038-219279BF2392}" dt="2022-03-07T05:54:05.441" v="9361" actId="164"/>
          <ac:spMkLst>
            <pc:docMk/>
            <pc:sldMk cId="3099571115" sldId="353"/>
            <ac:spMk id="48" creationId="{60EB9CDF-540C-44A7-AC9D-18845BA91E53}"/>
          </ac:spMkLst>
        </pc:spChg>
        <pc:spChg chg="mod topLvl">
          <ac:chgData name="AMAN Hirohisa" userId="7897ce0a-6212-4313-99c9-22712d29ec23" providerId="ADAL" clId="{7A049675-F49C-47AE-A038-219279BF2392}" dt="2022-03-07T05:54:05.441" v="9361" actId="164"/>
          <ac:spMkLst>
            <pc:docMk/>
            <pc:sldMk cId="3099571115" sldId="353"/>
            <ac:spMk id="49" creationId="{9D94EE0F-39B4-4226-B325-17194C3778E7}"/>
          </ac:spMkLst>
        </pc:spChg>
        <pc:spChg chg="mod topLvl">
          <ac:chgData name="AMAN Hirohisa" userId="7897ce0a-6212-4313-99c9-22712d29ec23" providerId="ADAL" clId="{7A049675-F49C-47AE-A038-219279BF2392}" dt="2022-03-07T05:54:05.441" v="9361" actId="164"/>
          <ac:spMkLst>
            <pc:docMk/>
            <pc:sldMk cId="3099571115" sldId="353"/>
            <ac:spMk id="50" creationId="{C0C9EF02-641D-4DE3-B4C2-DAF0E66B33DC}"/>
          </ac:spMkLst>
        </pc:spChg>
        <pc:spChg chg="mod topLvl">
          <ac:chgData name="AMAN Hirohisa" userId="7897ce0a-6212-4313-99c9-22712d29ec23" providerId="ADAL" clId="{7A049675-F49C-47AE-A038-219279BF2392}" dt="2022-03-07T05:54:05.441" v="9361" actId="164"/>
          <ac:spMkLst>
            <pc:docMk/>
            <pc:sldMk cId="3099571115" sldId="353"/>
            <ac:spMk id="51" creationId="{532B7A6E-0ADF-42B9-B60C-84914C37E15D}"/>
          </ac:spMkLst>
        </pc:spChg>
        <pc:spChg chg="mod topLvl">
          <ac:chgData name="AMAN Hirohisa" userId="7897ce0a-6212-4313-99c9-22712d29ec23" providerId="ADAL" clId="{7A049675-F49C-47AE-A038-219279BF2392}" dt="2022-03-07T05:54:05.441" v="9361" actId="164"/>
          <ac:spMkLst>
            <pc:docMk/>
            <pc:sldMk cId="3099571115" sldId="353"/>
            <ac:spMk id="52" creationId="{D29A3BF9-2C34-48C4-8B7F-BA82127A4419}"/>
          </ac:spMkLst>
        </pc:spChg>
        <pc:spChg chg="mod topLvl">
          <ac:chgData name="AMAN Hirohisa" userId="7897ce0a-6212-4313-99c9-22712d29ec23" providerId="ADAL" clId="{7A049675-F49C-47AE-A038-219279BF2392}" dt="2022-03-07T05:54:05.441" v="9361" actId="164"/>
          <ac:spMkLst>
            <pc:docMk/>
            <pc:sldMk cId="3099571115" sldId="353"/>
            <ac:spMk id="53" creationId="{DEC07521-3112-4586-949C-30A93AB7605F}"/>
          </ac:spMkLst>
        </pc:spChg>
        <pc:spChg chg="mod topLvl">
          <ac:chgData name="AMAN Hirohisa" userId="7897ce0a-6212-4313-99c9-22712d29ec23" providerId="ADAL" clId="{7A049675-F49C-47AE-A038-219279BF2392}" dt="2022-03-07T05:54:05.441" v="9361" actId="164"/>
          <ac:spMkLst>
            <pc:docMk/>
            <pc:sldMk cId="3099571115" sldId="353"/>
            <ac:spMk id="54" creationId="{F3776D79-3835-4377-A957-F771F58C9C27}"/>
          </ac:spMkLst>
        </pc:spChg>
        <pc:spChg chg="mod topLvl">
          <ac:chgData name="AMAN Hirohisa" userId="7897ce0a-6212-4313-99c9-22712d29ec23" providerId="ADAL" clId="{7A049675-F49C-47AE-A038-219279BF2392}" dt="2022-03-07T05:54:05.441" v="9361" actId="164"/>
          <ac:spMkLst>
            <pc:docMk/>
            <pc:sldMk cId="3099571115" sldId="353"/>
            <ac:spMk id="55" creationId="{B81BC8BE-6638-4695-82FE-6CDE682CBAB5}"/>
          </ac:spMkLst>
        </pc:spChg>
        <pc:spChg chg="mod topLvl">
          <ac:chgData name="AMAN Hirohisa" userId="7897ce0a-6212-4313-99c9-22712d29ec23" providerId="ADAL" clId="{7A049675-F49C-47AE-A038-219279BF2392}" dt="2022-03-07T05:54:05.441" v="9361" actId="164"/>
          <ac:spMkLst>
            <pc:docMk/>
            <pc:sldMk cId="3099571115" sldId="353"/>
            <ac:spMk id="56" creationId="{A109569B-85AC-42BC-B7A6-D501A34278A0}"/>
          </ac:spMkLst>
        </pc:spChg>
        <pc:spChg chg="mod topLvl">
          <ac:chgData name="AMAN Hirohisa" userId="7897ce0a-6212-4313-99c9-22712d29ec23" providerId="ADAL" clId="{7A049675-F49C-47AE-A038-219279BF2392}" dt="2022-03-07T05:54:05.441" v="9361" actId="164"/>
          <ac:spMkLst>
            <pc:docMk/>
            <pc:sldMk cId="3099571115" sldId="353"/>
            <ac:spMk id="57" creationId="{A2C99667-059C-45A9-AB1C-74254EA7F37A}"/>
          </ac:spMkLst>
        </pc:spChg>
        <pc:spChg chg="mod topLvl">
          <ac:chgData name="AMAN Hirohisa" userId="7897ce0a-6212-4313-99c9-22712d29ec23" providerId="ADAL" clId="{7A049675-F49C-47AE-A038-219279BF2392}" dt="2022-03-07T05:54:05.441" v="9361" actId="164"/>
          <ac:spMkLst>
            <pc:docMk/>
            <pc:sldMk cId="3099571115" sldId="353"/>
            <ac:spMk id="58" creationId="{C5D29FBD-49DF-4091-918C-755A283B7C4A}"/>
          </ac:spMkLst>
        </pc:spChg>
        <pc:spChg chg="mod topLvl">
          <ac:chgData name="AMAN Hirohisa" userId="7897ce0a-6212-4313-99c9-22712d29ec23" providerId="ADAL" clId="{7A049675-F49C-47AE-A038-219279BF2392}" dt="2022-03-07T05:54:05.441" v="9361" actId="164"/>
          <ac:spMkLst>
            <pc:docMk/>
            <pc:sldMk cId="3099571115" sldId="353"/>
            <ac:spMk id="59" creationId="{B0FF19CF-8EE2-43A6-87D7-2413AA93F4B3}"/>
          </ac:spMkLst>
        </pc:spChg>
        <pc:spChg chg="mod topLvl">
          <ac:chgData name="AMAN Hirohisa" userId="7897ce0a-6212-4313-99c9-22712d29ec23" providerId="ADAL" clId="{7A049675-F49C-47AE-A038-219279BF2392}" dt="2022-03-07T05:54:05.441" v="9361" actId="164"/>
          <ac:spMkLst>
            <pc:docMk/>
            <pc:sldMk cId="3099571115" sldId="353"/>
            <ac:spMk id="60" creationId="{90614B58-EDD7-4C7A-95D3-51F46527867A}"/>
          </ac:spMkLst>
        </pc:spChg>
        <pc:spChg chg="mod topLvl">
          <ac:chgData name="AMAN Hirohisa" userId="7897ce0a-6212-4313-99c9-22712d29ec23" providerId="ADAL" clId="{7A049675-F49C-47AE-A038-219279BF2392}" dt="2022-03-07T05:54:05.441" v="9361" actId="164"/>
          <ac:spMkLst>
            <pc:docMk/>
            <pc:sldMk cId="3099571115" sldId="353"/>
            <ac:spMk id="61" creationId="{A8794F7B-E88E-44C6-A36F-77B2D4BB5707}"/>
          </ac:spMkLst>
        </pc:spChg>
        <pc:spChg chg="mod topLvl">
          <ac:chgData name="AMAN Hirohisa" userId="7897ce0a-6212-4313-99c9-22712d29ec23" providerId="ADAL" clId="{7A049675-F49C-47AE-A038-219279BF2392}" dt="2022-03-07T05:54:05.441" v="9361" actId="164"/>
          <ac:spMkLst>
            <pc:docMk/>
            <pc:sldMk cId="3099571115" sldId="353"/>
            <ac:spMk id="62" creationId="{95F3B7E3-64D1-43D9-8556-A67FC7522FA0}"/>
          </ac:spMkLst>
        </pc:spChg>
        <pc:spChg chg="mod topLvl">
          <ac:chgData name="AMAN Hirohisa" userId="7897ce0a-6212-4313-99c9-22712d29ec23" providerId="ADAL" clId="{7A049675-F49C-47AE-A038-219279BF2392}" dt="2022-03-07T05:54:05.441" v="9361" actId="164"/>
          <ac:spMkLst>
            <pc:docMk/>
            <pc:sldMk cId="3099571115" sldId="353"/>
            <ac:spMk id="63" creationId="{C7C1ADA0-9AA2-4FB5-99AC-5810CB558F40}"/>
          </ac:spMkLst>
        </pc:spChg>
        <pc:spChg chg="mod topLvl">
          <ac:chgData name="AMAN Hirohisa" userId="7897ce0a-6212-4313-99c9-22712d29ec23" providerId="ADAL" clId="{7A049675-F49C-47AE-A038-219279BF2392}" dt="2022-03-07T05:54:05.441" v="9361" actId="164"/>
          <ac:spMkLst>
            <pc:docMk/>
            <pc:sldMk cId="3099571115" sldId="353"/>
            <ac:spMk id="64" creationId="{1F49204D-3161-4527-AE20-775AFFF6AB05}"/>
          </ac:spMkLst>
        </pc:spChg>
        <pc:spChg chg="mod topLvl">
          <ac:chgData name="AMAN Hirohisa" userId="7897ce0a-6212-4313-99c9-22712d29ec23" providerId="ADAL" clId="{7A049675-F49C-47AE-A038-219279BF2392}" dt="2022-03-07T05:54:05.441" v="9361" actId="164"/>
          <ac:spMkLst>
            <pc:docMk/>
            <pc:sldMk cId="3099571115" sldId="353"/>
            <ac:spMk id="65" creationId="{EE732D43-CF6F-422A-83D5-768FDEC6F800}"/>
          </ac:spMkLst>
        </pc:spChg>
        <pc:spChg chg="mod topLvl">
          <ac:chgData name="AMAN Hirohisa" userId="7897ce0a-6212-4313-99c9-22712d29ec23" providerId="ADAL" clId="{7A049675-F49C-47AE-A038-219279BF2392}" dt="2022-03-07T05:54:05.441" v="9361" actId="164"/>
          <ac:spMkLst>
            <pc:docMk/>
            <pc:sldMk cId="3099571115" sldId="353"/>
            <ac:spMk id="66" creationId="{0D52D046-1C79-4942-803A-D2D9B7561E7C}"/>
          </ac:spMkLst>
        </pc:spChg>
        <pc:spChg chg="mod topLvl">
          <ac:chgData name="AMAN Hirohisa" userId="7897ce0a-6212-4313-99c9-22712d29ec23" providerId="ADAL" clId="{7A049675-F49C-47AE-A038-219279BF2392}" dt="2022-03-07T05:54:05.441" v="9361" actId="164"/>
          <ac:spMkLst>
            <pc:docMk/>
            <pc:sldMk cId="3099571115" sldId="353"/>
            <ac:spMk id="67" creationId="{768C227C-907D-4DEB-8742-8B9E72841D2E}"/>
          </ac:spMkLst>
        </pc:spChg>
        <pc:spChg chg="mod topLvl">
          <ac:chgData name="AMAN Hirohisa" userId="7897ce0a-6212-4313-99c9-22712d29ec23" providerId="ADAL" clId="{7A049675-F49C-47AE-A038-219279BF2392}" dt="2022-03-07T05:54:05.441" v="9361" actId="164"/>
          <ac:spMkLst>
            <pc:docMk/>
            <pc:sldMk cId="3099571115" sldId="353"/>
            <ac:spMk id="68" creationId="{ED2DF1E1-C85B-4D0B-93B0-29C6103F2B95}"/>
          </ac:spMkLst>
        </pc:spChg>
        <pc:spChg chg="mod topLvl">
          <ac:chgData name="AMAN Hirohisa" userId="7897ce0a-6212-4313-99c9-22712d29ec23" providerId="ADAL" clId="{7A049675-F49C-47AE-A038-219279BF2392}" dt="2022-03-07T05:54:05.441" v="9361" actId="164"/>
          <ac:spMkLst>
            <pc:docMk/>
            <pc:sldMk cId="3099571115" sldId="353"/>
            <ac:spMk id="69" creationId="{5DF561C5-E78F-4429-9C54-4B9D223B455E}"/>
          </ac:spMkLst>
        </pc:spChg>
        <pc:spChg chg="mod topLvl">
          <ac:chgData name="AMAN Hirohisa" userId="7897ce0a-6212-4313-99c9-22712d29ec23" providerId="ADAL" clId="{7A049675-F49C-47AE-A038-219279BF2392}" dt="2022-03-07T05:54:05.441" v="9361" actId="164"/>
          <ac:spMkLst>
            <pc:docMk/>
            <pc:sldMk cId="3099571115" sldId="353"/>
            <ac:spMk id="70" creationId="{6FFB960C-273D-434F-ADE3-D0737FB949D4}"/>
          </ac:spMkLst>
        </pc:spChg>
        <pc:spChg chg="mod topLvl">
          <ac:chgData name="AMAN Hirohisa" userId="7897ce0a-6212-4313-99c9-22712d29ec23" providerId="ADAL" clId="{7A049675-F49C-47AE-A038-219279BF2392}" dt="2022-03-07T05:54:05.441" v="9361" actId="164"/>
          <ac:spMkLst>
            <pc:docMk/>
            <pc:sldMk cId="3099571115" sldId="353"/>
            <ac:spMk id="71" creationId="{F6931439-00EB-4DDA-8959-D683929FC871}"/>
          </ac:spMkLst>
        </pc:spChg>
        <pc:spChg chg="mod topLvl">
          <ac:chgData name="AMAN Hirohisa" userId="7897ce0a-6212-4313-99c9-22712d29ec23" providerId="ADAL" clId="{7A049675-F49C-47AE-A038-219279BF2392}" dt="2022-03-07T05:54:05.441" v="9361" actId="164"/>
          <ac:spMkLst>
            <pc:docMk/>
            <pc:sldMk cId="3099571115" sldId="353"/>
            <ac:spMk id="72" creationId="{3562A736-33E5-45C5-8AA8-B8F7C2A7DA04}"/>
          </ac:spMkLst>
        </pc:spChg>
        <pc:spChg chg="mod topLvl">
          <ac:chgData name="AMAN Hirohisa" userId="7897ce0a-6212-4313-99c9-22712d29ec23" providerId="ADAL" clId="{7A049675-F49C-47AE-A038-219279BF2392}" dt="2022-03-07T05:54:05.441" v="9361" actId="164"/>
          <ac:spMkLst>
            <pc:docMk/>
            <pc:sldMk cId="3099571115" sldId="353"/>
            <ac:spMk id="73" creationId="{1ED8D927-F7DF-4113-BBE6-1B2C5ADEB5DF}"/>
          </ac:spMkLst>
        </pc:spChg>
        <pc:spChg chg="mod topLvl">
          <ac:chgData name="AMAN Hirohisa" userId="7897ce0a-6212-4313-99c9-22712d29ec23" providerId="ADAL" clId="{7A049675-F49C-47AE-A038-219279BF2392}" dt="2022-03-07T05:54:05.441" v="9361" actId="164"/>
          <ac:spMkLst>
            <pc:docMk/>
            <pc:sldMk cId="3099571115" sldId="353"/>
            <ac:spMk id="74" creationId="{5F2C640A-2AC5-4620-9479-9F38D1101C17}"/>
          </ac:spMkLst>
        </pc:spChg>
        <pc:spChg chg="add mod">
          <ac:chgData name="AMAN Hirohisa" userId="7897ce0a-6212-4313-99c9-22712d29ec23" providerId="ADAL" clId="{7A049675-F49C-47AE-A038-219279BF2392}" dt="2022-03-07T05:54:05.441" v="9361" actId="164"/>
          <ac:spMkLst>
            <pc:docMk/>
            <pc:sldMk cId="3099571115" sldId="353"/>
            <ac:spMk id="75" creationId="{FDD8F39D-D0EE-4D2E-89F8-625C163B6D8F}"/>
          </ac:spMkLst>
        </pc:spChg>
        <pc:spChg chg="add mod">
          <ac:chgData name="AMAN Hirohisa" userId="7897ce0a-6212-4313-99c9-22712d29ec23" providerId="ADAL" clId="{7A049675-F49C-47AE-A038-219279BF2392}" dt="2022-03-07T05:54:05.441" v="9361" actId="164"/>
          <ac:spMkLst>
            <pc:docMk/>
            <pc:sldMk cId="3099571115" sldId="353"/>
            <ac:spMk id="76" creationId="{4B9DC184-7DE8-49E8-875C-D3DD1C968C71}"/>
          </ac:spMkLst>
        </pc:spChg>
        <pc:spChg chg="add mod">
          <ac:chgData name="AMAN Hirohisa" userId="7897ce0a-6212-4313-99c9-22712d29ec23" providerId="ADAL" clId="{7A049675-F49C-47AE-A038-219279BF2392}" dt="2022-03-07T05:54:05.441" v="9361" actId="164"/>
          <ac:spMkLst>
            <pc:docMk/>
            <pc:sldMk cId="3099571115" sldId="353"/>
            <ac:spMk id="77" creationId="{AA901D1B-4476-42D8-B6BC-0D338BC138CB}"/>
          </ac:spMkLst>
        </pc:spChg>
        <pc:spChg chg="add mod">
          <ac:chgData name="AMAN Hirohisa" userId="7897ce0a-6212-4313-99c9-22712d29ec23" providerId="ADAL" clId="{7A049675-F49C-47AE-A038-219279BF2392}" dt="2022-03-07T05:54:05.441" v="9361" actId="164"/>
          <ac:spMkLst>
            <pc:docMk/>
            <pc:sldMk cId="3099571115" sldId="353"/>
            <ac:spMk id="78" creationId="{B3F04971-6BB1-433D-9380-36500117AADE}"/>
          </ac:spMkLst>
        </pc:spChg>
        <pc:spChg chg="add mod">
          <ac:chgData name="AMAN Hirohisa" userId="7897ce0a-6212-4313-99c9-22712d29ec23" providerId="ADAL" clId="{7A049675-F49C-47AE-A038-219279BF2392}" dt="2022-03-07T05:54:05.441" v="9361" actId="164"/>
          <ac:spMkLst>
            <pc:docMk/>
            <pc:sldMk cId="3099571115" sldId="353"/>
            <ac:spMk id="79" creationId="{F910DB1F-5F5C-454A-A1A1-F07467889102}"/>
          </ac:spMkLst>
        </pc:spChg>
        <pc:spChg chg="add mod">
          <ac:chgData name="AMAN Hirohisa" userId="7897ce0a-6212-4313-99c9-22712d29ec23" providerId="ADAL" clId="{7A049675-F49C-47AE-A038-219279BF2392}" dt="2022-03-07T05:54:05.441" v="9361" actId="164"/>
          <ac:spMkLst>
            <pc:docMk/>
            <pc:sldMk cId="3099571115" sldId="353"/>
            <ac:spMk id="80" creationId="{14F56058-5861-476A-9F50-8C217D2E860F}"/>
          </ac:spMkLst>
        </pc:spChg>
        <pc:spChg chg="add mod">
          <ac:chgData name="AMAN Hirohisa" userId="7897ce0a-6212-4313-99c9-22712d29ec23" providerId="ADAL" clId="{7A049675-F49C-47AE-A038-219279BF2392}" dt="2022-03-07T05:54:05.441" v="9361" actId="164"/>
          <ac:spMkLst>
            <pc:docMk/>
            <pc:sldMk cId="3099571115" sldId="353"/>
            <ac:spMk id="81" creationId="{2AA80C35-6DAF-4FC8-89DC-C284695A7B96}"/>
          </ac:spMkLst>
        </pc:spChg>
        <pc:spChg chg="add mod">
          <ac:chgData name="AMAN Hirohisa" userId="7897ce0a-6212-4313-99c9-22712d29ec23" providerId="ADAL" clId="{7A049675-F49C-47AE-A038-219279BF2392}" dt="2022-03-07T05:54:05.441" v="9361" actId="164"/>
          <ac:spMkLst>
            <pc:docMk/>
            <pc:sldMk cId="3099571115" sldId="353"/>
            <ac:spMk id="82" creationId="{28F93B2D-1FDE-4BDE-96C8-E00694931EA4}"/>
          </ac:spMkLst>
        </pc:spChg>
        <pc:spChg chg="add mod">
          <ac:chgData name="AMAN Hirohisa" userId="7897ce0a-6212-4313-99c9-22712d29ec23" providerId="ADAL" clId="{7A049675-F49C-47AE-A038-219279BF2392}" dt="2022-03-07T05:54:05.441" v="9361" actId="164"/>
          <ac:spMkLst>
            <pc:docMk/>
            <pc:sldMk cId="3099571115" sldId="353"/>
            <ac:spMk id="83" creationId="{D9F85B9B-F18A-4558-B077-C9A0225F1A04}"/>
          </ac:spMkLst>
        </pc:spChg>
        <pc:spChg chg="add mod">
          <ac:chgData name="AMAN Hirohisa" userId="7897ce0a-6212-4313-99c9-22712d29ec23" providerId="ADAL" clId="{7A049675-F49C-47AE-A038-219279BF2392}" dt="2022-03-07T05:54:05.441" v="9361" actId="164"/>
          <ac:spMkLst>
            <pc:docMk/>
            <pc:sldMk cId="3099571115" sldId="353"/>
            <ac:spMk id="84" creationId="{821D437D-7E7D-4C4A-B164-7AC1062E696D}"/>
          </ac:spMkLst>
        </pc:spChg>
        <pc:spChg chg="add mod">
          <ac:chgData name="AMAN Hirohisa" userId="7897ce0a-6212-4313-99c9-22712d29ec23" providerId="ADAL" clId="{7A049675-F49C-47AE-A038-219279BF2392}" dt="2022-03-07T05:54:05.441" v="9361" actId="164"/>
          <ac:spMkLst>
            <pc:docMk/>
            <pc:sldMk cId="3099571115" sldId="353"/>
            <ac:spMk id="85" creationId="{C8B9D93D-A0DB-4273-B3B5-3E4E3BC8DE46}"/>
          </ac:spMkLst>
        </pc:spChg>
        <pc:spChg chg="add mod">
          <ac:chgData name="AMAN Hirohisa" userId="7897ce0a-6212-4313-99c9-22712d29ec23" providerId="ADAL" clId="{7A049675-F49C-47AE-A038-219279BF2392}" dt="2022-03-07T05:54:05.441" v="9361" actId="164"/>
          <ac:spMkLst>
            <pc:docMk/>
            <pc:sldMk cId="3099571115" sldId="353"/>
            <ac:spMk id="86" creationId="{F5039431-BEB9-4B5E-A730-0C6A32610631}"/>
          </ac:spMkLst>
        </pc:spChg>
        <pc:spChg chg="add mod">
          <ac:chgData name="AMAN Hirohisa" userId="7897ce0a-6212-4313-99c9-22712d29ec23" providerId="ADAL" clId="{7A049675-F49C-47AE-A038-219279BF2392}" dt="2022-03-07T05:54:05.441" v="9361" actId="164"/>
          <ac:spMkLst>
            <pc:docMk/>
            <pc:sldMk cId="3099571115" sldId="353"/>
            <ac:spMk id="87" creationId="{5D3CB808-9CC4-49A3-827D-4880E6B2B7E8}"/>
          </ac:spMkLst>
        </pc:spChg>
        <pc:spChg chg="add mod">
          <ac:chgData name="AMAN Hirohisa" userId="7897ce0a-6212-4313-99c9-22712d29ec23" providerId="ADAL" clId="{7A049675-F49C-47AE-A038-219279BF2392}" dt="2022-03-07T05:54:05.441" v="9361" actId="164"/>
          <ac:spMkLst>
            <pc:docMk/>
            <pc:sldMk cId="3099571115" sldId="353"/>
            <ac:spMk id="88" creationId="{DB458A69-22F4-45B0-8590-B56B37D1D2D0}"/>
          </ac:spMkLst>
        </pc:spChg>
        <pc:spChg chg="add mod">
          <ac:chgData name="AMAN Hirohisa" userId="7897ce0a-6212-4313-99c9-22712d29ec23" providerId="ADAL" clId="{7A049675-F49C-47AE-A038-219279BF2392}" dt="2022-03-07T05:54:05.441" v="9361" actId="164"/>
          <ac:spMkLst>
            <pc:docMk/>
            <pc:sldMk cId="3099571115" sldId="353"/>
            <ac:spMk id="89" creationId="{E34BB3B1-26DB-44AD-83AE-4B0C47A4BC84}"/>
          </ac:spMkLst>
        </pc:spChg>
        <pc:spChg chg="add mod">
          <ac:chgData name="AMAN Hirohisa" userId="7897ce0a-6212-4313-99c9-22712d29ec23" providerId="ADAL" clId="{7A049675-F49C-47AE-A038-219279BF2392}" dt="2022-03-07T05:54:05.441" v="9361" actId="164"/>
          <ac:spMkLst>
            <pc:docMk/>
            <pc:sldMk cId="3099571115" sldId="353"/>
            <ac:spMk id="90" creationId="{7E51C999-2843-4A87-ABC0-6DE0EFC21B50}"/>
          </ac:spMkLst>
        </pc:spChg>
        <pc:spChg chg="add mod">
          <ac:chgData name="AMAN Hirohisa" userId="7897ce0a-6212-4313-99c9-22712d29ec23" providerId="ADAL" clId="{7A049675-F49C-47AE-A038-219279BF2392}" dt="2022-03-07T05:54:05.441" v="9361" actId="164"/>
          <ac:spMkLst>
            <pc:docMk/>
            <pc:sldMk cId="3099571115" sldId="353"/>
            <ac:spMk id="91" creationId="{266E24BB-70BC-4C45-9501-D4A314B76115}"/>
          </ac:spMkLst>
        </pc:spChg>
        <pc:spChg chg="add mod">
          <ac:chgData name="AMAN Hirohisa" userId="7897ce0a-6212-4313-99c9-22712d29ec23" providerId="ADAL" clId="{7A049675-F49C-47AE-A038-219279BF2392}" dt="2022-03-07T05:54:05.441" v="9361" actId="164"/>
          <ac:spMkLst>
            <pc:docMk/>
            <pc:sldMk cId="3099571115" sldId="353"/>
            <ac:spMk id="92" creationId="{B3C01300-8AE4-4274-95B9-104C728365F8}"/>
          </ac:spMkLst>
        </pc:spChg>
        <pc:spChg chg="add mod">
          <ac:chgData name="AMAN Hirohisa" userId="7897ce0a-6212-4313-99c9-22712d29ec23" providerId="ADAL" clId="{7A049675-F49C-47AE-A038-219279BF2392}" dt="2022-03-07T05:54:05.441" v="9361" actId="164"/>
          <ac:spMkLst>
            <pc:docMk/>
            <pc:sldMk cId="3099571115" sldId="353"/>
            <ac:spMk id="93" creationId="{6E68491E-3271-4794-AB41-138F2AE818C3}"/>
          </ac:spMkLst>
        </pc:spChg>
        <pc:spChg chg="add mod">
          <ac:chgData name="AMAN Hirohisa" userId="7897ce0a-6212-4313-99c9-22712d29ec23" providerId="ADAL" clId="{7A049675-F49C-47AE-A038-219279BF2392}" dt="2022-03-07T05:54:05.441" v="9361" actId="164"/>
          <ac:spMkLst>
            <pc:docMk/>
            <pc:sldMk cId="3099571115" sldId="353"/>
            <ac:spMk id="94" creationId="{812D652B-E3B5-48E2-829C-F5D2ACBA894D}"/>
          </ac:spMkLst>
        </pc:spChg>
        <pc:spChg chg="add mod">
          <ac:chgData name="AMAN Hirohisa" userId="7897ce0a-6212-4313-99c9-22712d29ec23" providerId="ADAL" clId="{7A049675-F49C-47AE-A038-219279BF2392}" dt="2022-03-07T05:54:05.441" v="9361" actId="164"/>
          <ac:spMkLst>
            <pc:docMk/>
            <pc:sldMk cId="3099571115" sldId="353"/>
            <ac:spMk id="95" creationId="{88695705-77A5-43EA-AC4C-43448D37261B}"/>
          </ac:spMkLst>
        </pc:spChg>
        <pc:spChg chg="add mod">
          <ac:chgData name="AMAN Hirohisa" userId="7897ce0a-6212-4313-99c9-22712d29ec23" providerId="ADAL" clId="{7A049675-F49C-47AE-A038-219279BF2392}" dt="2022-03-07T05:54:11.798" v="9362" actId="164"/>
          <ac:spMkLst>
            <pc:docMk/>
            <pc:sldMk cId="3099571115" sldId="353"/>
            <ac:spMk id="96" creationId="{A5415BB0-4947-4014-8661-6C4154B52400}"/>
          </ac:spMkLst>
        </pc:spChg>
        <pc:spChg chg="add mod">
          <ac:chgData name="AMAN Hirohisa" userId="7897ce0a-6212-4313-99c9-22712d29ec23" providerId="ADAL" clId="{7A049675-F49C-47AE-A038-219279BF2392}" dt="2022-03-07T05:54:11.798" v="9362" actId="164"/>
          <ac:spMkLst>
            <pc:docMk/>
            <pc:sldMk cId="3099571115" sldId="353"/>
            <ac:spMk id="97" creationId="{B6E4678B-6D6A-46FA-87AA-F16285A159B3}"/>
          </ac:spMkLst>
        </pc:spChg>
        <pc:spChg chg="add mod">
          <ac:chgData name="AMAN Hirohisa" userId="7897ce0a-6212-4313-99c9-22712d29ec23" providerId="ADAL" clId="{7A049675-F49C-47AE-A038-219279BF2392}" dt="2022-03-07T05:54:11.798" v="9362" actId="164"/>
          <ac:spMkLst>
            <pc:docMk/>
            <pc:sldMk cId="3099571115" sldId="353"/>
            <ac:spMk id="98" creationId="{04E5BA94-D221-4824-B963-F6ACBBC7FF2E}"/>
          </ac:spMkLst>
        </pc:spChg>
        <pc:spChg chg="add mod">
          <ac:chgData name="AMAN Hirohisa" userId="7897ce0a-6212-4313-99c9-22712d29ec23" providerId="ADAL" clId="{7A049675-F49C-47AE-A038-219279BF2392}" dt="2022-03-07T05:54:11.798" v="9362" actId="164"/>
          <ac:spMkLst>
            <pc:docMk/>
            <pc:sldMk cId="3099571115" sldId="353"/>
            <ac:spMk id="99" creationId="{839AE1D5-6E52-427D-A697-844A901ECB03}"/>
          </ac:spMkLst>
        </pc:spChg>
        <pc:spChg chg="add mod">
          <ac:chgData name="AMAN Hirohisa" userId="7897ce0a-6212-4313-99c9-22712d29ec23" providerId="ADAL" clId="{7A049675-F49C-47AE-A038-219279BF2392}" dt="2022-03-07T05:54:11.798" v="9362" actId="164"/>
          <ac:spMkLst>
            <pc:docMk/>
            <pc:sldMk cId="3099571115" sldId="353"/>
            <ac:spMk id="100" creationId="{EA7DC220-3BAB-4E2E-9B19-7EDBC8CC9267}"/>
          </ac:spMkLst>
        </pc:spChg>
        <pc:spChg chg="add mod">
          <ac:chgData name="AMAN Hirohisa" userId="7897ce0a-6212-4313-99c9-22712d29ec23" providerId="ADAL" clId="{7A049675-F49C-47AE-A038-219279BF2392}" dt="2022-03-07T05:54:11.798" v="9362" actId="164"/>
          <ac:spMkLst>
            <pc:docMk/>
            <pc:sldMk cId="3099571115" sldId="353"/>
            <ac:spMk id="101" creationId="{C5B27D60-9D93-4761-832D-9AE1DDF7880F}"/>
          </ac:spMkLst>
        </pc:spChg>
        <pc:spChg chg="add mod">
          <ac:chgData name="AMAN Hirohisa" userId="7897ce0a-6212-4313-99c9-22712d29ec23" providerId="ADAL" clId="{7A049675-F49C-47AE-A038-219279BF2392}" dt="2022-03-07T05:54:11.798" v="9362" actId="164"/>
          <ac:spMkLst>
            <pc:docMk/>
            <pc:sldMk cId="3099571115" sldId="353"/>
            <ac:spMk id="102" creationId="{568E1418-EA4B-43FA-961C-CA4C06A3AF7B}"/>
          </ac:spMkLst>
        </pc:spChg>
        <pc:spChg chg="add mod">
          <ac:chgData name="AMAN Hirohisa" userId="7897ce0a-6212-4313-99c9-22712d29ec23" providerId="ADAL" clId="{7A049675-F49C-47AE-A038-219279BF2392}" dt="2022-03-07T05:54:11.798" v="9362" actId="164"/>
          <ac:spMkLst>
            <pc:docMk/>
            <pc:sldMk cId="3099571115" sldId="353"/>
            <ac:spMk id="103" creationId="{3AE42D97-D73B-45C2-BFC8-5D353C1E5B81}"/>
          </ac:spMkLst>
        </pc:spChg>
        <pc:spChg chg="add mod">
          <ac:chgData name="AMAN Hirohisa" userId="7897ce0a-6212-4313-99c9-22712d29ec23" providerId="ADAL" clId="{7A049675-F49C-47AE-A038-219279BF2392}" dt="2022-03-07T05:54:11.798" v="9362" actId="164"/>
          <ac:spMkLst>
            <pc:docMk/>
            <pc:sldMk cId="3099571115" sldId="353"/>
            <ac:spMk id="104" creationId="{D0341FA7-D163-4DA7-9162-0605C057FAAD}"/>
          </ac:spMkLst>
        </pc:spChg>
        <pc:spChg chg="add mod">
          <ac:chgData name="AMAN Hirohisa" userId="7897ce0a-6212-4313-99c9-22712d29ec23" providerId="ADAL" clId="{7A049675-F49C-47AE-A038-219279BF2392}" dt="2022-03-07T05:54:11.798" v="9362" actId="164"/>
          <ac:spMkLst>
            <pc:docMk/>
            <pc:sldMk cId="3099571115" sldId="353"/>
            <ac:spMk id="105" creationId="{C0F70957-2DAC-422D-8A2F-2B71CBF62F30}"/>
          </ac:spMkLst>
        </pc:spChg>
        <pc:spChg chg="add mod">
          <ac:chgData name="AMAN Hirohisa" userId="7897ce0a-6212-4313-99c9-22712d29ec23" providerId="ADAL" clId="{7A049675-F49C-47AE-A038-219279BF2392}" dt="2022-03-07T05:54:11.798" v="9362" actId="164"/>
          <ac:spMkLst>
            <pc:docMk/>
            <pc:sldMk cId="3099571115" sldId="353"/>
            <ac:spMk id="106" creationId="{027436FA-426F-4DEE-90DE-2D77747941EA}"/>
          </ac:spMkLst>
        </pc:spChg>
        <pc:spChg chg="add mod">
          <ac:chgData name="AMAN Hirohisa" userId="7897ce0a-6212-4313-99c9-22712d29ec23" providerId="ADAL" clId="{7A049675-F49C-47AE-A038-219279BF2392}" dt="2022-03-07T05:54:11.798" v="9362" actId="164"/>
          <ac:spMkLst>
            <pc:docMk/>
            <pc:sldMk cId="3099571115" sldId="353"/>
            <ac:spMk id="107" creationId="{D84AA26F-CA50-48E6-873B-EBCBA678AB22}"/>
          </ac:spMkLst>
        </pc:spChg>
        <pc:spChg chg="add mod">
          <ac:chgData name="AMAN Hirohisa" userId="7897ce0a-6212-4313-99c9-22712d29ec23" providerId="ADAL" clId="{7A049675-F49C-47AE-A038-219279BF2392}" dt="2022-03-07T05:54:11.798" v="9362" actId="164"/>
          <ac:spMkLst>
            <pc:docMk/>
            <pc:sldMk cId="3099571115" sldId="353"/>
            <ac:spMk id="108" creationId="{6BF62750-CE1D-4E50-AFB1-E1281D6B54EB}"/>
          </ac:spMkLst>
        </pc:spChg>
        <pc:spChg chg="add mod">
          <ac:chgData name="AMAN Hirohisa" userId="7897ce0a-6212-4313-99c9-22712d29ec23" providerId="ADAL" clId="{7A049675-F49C-47AE-A038-219279BF2392}" dt="2022-03-07T05:54:11.798" v="9362" actId="164"/>
          <ac:spMkLst>
            <pc:docMk/>
            <pc:sldMk cId="3099571115" sldId="353"/>
            <ac:spMk id="109" creationId="{B4047284-AC49-482F-BF80-CCA5CB01E66E}"/>
          </ac:spMkLst>
        </pc:spChg>
        <pc:spChg chg="add mod">
          <ac:chgData name="AMAN Hirohisa" userId="7897ce0a-6212-4313-99c9-22712d29ec23" providerId="ADAL" clId="{7A049675-F49C-47AE-A038-219279BF2392}" dt="2022-03-07T05:54:11.798" v="9362" actId="164"/>
          <ac:spMkLst>
            <pc:docMk/>
            <pc:sldMk cId="3099571115" sldId="353"/>
            <ac:spMk id="110" creationId="{6AAA1601-4627-4FA5-B256-5C7C20C434A6}"/>
          </ac:spMkLst>
        </pc:spChg>
        <pc:spChg chg="add mod">
          <ac:chgData name="AMAN Hirohisa" userId="7897ce0a-6212-4313-99c9-22712d29ec23" providerId="ADAL" clId="{7A049675-F49C-47AE-A038-219279BF2392}" dt="2022-03-07T05:54:11.798" v="9362" actId="164"/>
          <ac:spMkLst>
            <pc:docMk/>
            <pc:sldMk cId="3099571115" sldId="353"/>
            <ac:spMk id="111" creationId="{42685F01-7074-433A-8098-442E35F6A69A}"/>
          </ac:spMkLst>
        </pc:spChg>
        <pc:spChg chg="add mod">
          <ac:chgData name="AMAN Hirohisa" userId="7897ce0a-6212-4313-99c9-22712d29ec23" providerId="ADAL" clId="{7A049675-F49C-47AE-A038-219279BF2392}" dt="2022-03-07T05:54:11.798" v="9362" actId="164"/>
          <ac:spMkLst>
            <pc:docMk/>
            <pc:sldMk cId="3099571115" sldId="353"/>
            <ac:spMk id="112" creationId="{745D5061-C009-48F3-BC58-C1814D3342B6}"/>
          </ac:spMkLst>
        </pc:spChg>
        <pc:spChg chg="add mod">
          <ac:chgData name="AMAN Hirohisa" userId="7897ce0a-6212-4313-99c9-22712d29ec23" providerId="ADAL" clId="{7A049675-F49C-47AE-A038-219279BF2392}" dt="2022-03-07T05:54:11.798" v="9362" actId="164"/>
          <ac:spMkLst>
            <pc:docMk/>
            <pc:sldMk cId="3099571115" sldId="353"/>
            <ac:spMk id="113" creationId="{5281EF7D-F28A-4FD0-9C56-397004BDBA97}"/>
          </ac:spMkLst>
        </pc:spChg>
        <pc:spChg chg="add mod">
          <ac:chgData name="AMAN Hirohisa" userId="7897ce0a-6212-4313-99c9-22712d29ec23" providerId="ADAL" clId="{7A049675-F49C-47AE-A038-219279BF2392}" dt="2022-03-07T05:54:11.798" v="9362" actId="164"/>
          <ac:spMkLst>
            <pc:docMk/>
            <pc:sldMk cId="3099571115" sldId="353"/>
            <ac:spMk id="114" creationId="{FAD78275-82F5-4D55-B13B-6D43A4993C2F}"/>
          </ac:spMkLst>
        </pc:spChg>
        <pc:spChg chg="add mod">
          <ac:chgData name="AMAN Hirohisa" userId="7897ce0a-6212-4313-99c9-22712d29ec23" providerId="ADAL" clId="{7A049675-F49C-47AE-A038-219279BF2392}" dt="2022-03-07T05:54:11.798" v="9362" actId="164"/>
          <ac:spMkLst>
            <pc:docMk/>
            <pc:sldMk cId="3099571115" sldId="353"/>
            <ac:spMk id="115" creationId="{378BA04F-72D2-4E91-9DAE-C22077F2B196}"/>
          </ac:spMkLst>
        </pc:spChg>
        <pc:spChg chg="add mod">
          <ac:chgData name="AMAN Hirohisa" userId="7897ce0a-6212-4313-99c9-22712d29ec23" providerId="ADAL" clId="{7A049675-F49C-47AE-A038-219279BF2392}" dt="2022-03-07T05:54:11.798" v="9362" actId="164"/>
          <ac:spMkLst>
            <pc:docMk/>
            <pc:sldMk cId="3099571115" sldId="353"/>
            <ac:spMk id="116" creationId="{CF5A2E69-2185-4176-8365-50AFF0604687}"/>
          </ac:spMkLst>
        </pc:spChg>
        <pc:spChg chg="add mod">
          <ac:chgData name="AMAN Hirohisa" userId="7897ce0a-6212-4313-99c9-22712d29ec23" providerId="ADAL" clId="{7A049675-F49C-47AE-A038-219279BF2392}" dt="2022-03-07T05:54:11.798" v="9362" actId="164"/>
          <ac:spMkLst>
            <pc:docMk/>
            <pc:sldMk cId="3099571115" sldId="353"/>
            <ac:spMk id="117" creationId="{BB58220E-3464-4DF3-8790-20805AA8C01E}"/>
          </ac:spMkLst>
        </pc:spChg>
        <pc:spChg chg="add mod">
          <ac:chgData name="AMAN Hirohisa" userId="7897ce0a-6212-4313-99c9-22712d29ec23" providerId="ADAL" clId="{7A049675-F49C-47AE-A038-219279BF2392}" dt="2022-03-07T05:54:11.798" v="9362" actId="164"/>
          <ac:spMkLst>
            <pc:docMk/>
            <pc:sldMk cId="3099571115" sldId="353"/>
            <ac:spMk id="118" creationId="{6AA7EBC1-D8D0-42C1-A964-B8E76E1BDCA5}"/>
          </ac:spMkLst>
        </pc:spChg>
        <pc:spChg chg="add mod">
          <ac:chgData name="AMAN Hirohisa" userId="7897ce0a-6212-4313-99c9-22712d29ec23" providerId="ADAL" clId="{7A049675-F49C-47AE-A038-219279BF2392}" dt="2022-03-07T05:54:11.798" v="9362" actId="164"/>
          <ac:spMkLst>
            <pc:docMk/>
            <pc:sldMk cId="3099571115" sldId="353"/>
            <ac:spMk id="119" creationId="{9AB6D026-3556-4EE4-AEB4-A4FEB8E65C12}"/>
          </ac:spMkLst>
        </pc:spChg>
        <pc:spChg chg="add mod">
          <ac:chgData name="AMAN Hirohisa" userId="7897ce0a-6212-4313-99c9-22712d29ec23" providerId="ADAL" clId="{7A049675-F49C-47AE-A038-219279BF2392}" dt="2022-03-07T05:54:11.798" v="9362" actId="164"/>
          <ac:spMkLst>
            <pc:docMk/>
            <pc:sldMk cId="3099571115" sldId="353"/>
            <ac:spMk id="120" creationId="{D4DFBC40-A520-4981-840D-EE60C8091B0B}"/>
          </ac:spMkLst>
        </pc:spChg>
        <pc:spChg chg="add mod">
          <ac:chgData name="AMAN Hirohisa" userId="7897ce0a-6212-4313-99c9-22712d29ec23" providerId="ADAL" clId="{7A049675-F49C-47AE-A038-219279BF2392}" dt="2022-03-07T05:54:11.798" v="9362" actId="164"/>
          <ac:spMkLst>
            <pc:docMk/>
            <pc:sldMk cId="3099571115" sldId="353"/>
            <ac:spMk id="121" creationId="{303A494B-3805-42FC-9BD8-D0173CF7790F}"/>
          </ac:spMkLst>
        </pc:spChg>
        <pc:spChg chg="add mod">
          <ac:chgData name="AMAN Hirohisa" userId="7897ce0a-6212-4313-99c9-22712d29ec23" providerId="ADAL" clId="{7A049675-F49C-47AE-A038-219279BF2392}" dt="2022-03-07T05:54:11.798" v="9362" actId="164"/>
          <ac:spMkLst>
            <pc:docMk/>
            <pc:sldMk cId="3099571115" sldId="353"/>
            <ac:spMk id="122" creationId="{1FDDF6FE-08F9-49B8-B26A-9CA724EEF603}"/>
          </ac:spMkLst>
        </pc:spChg>
        <pc:spChg chg="add mod">
          <ac:chgData name="AMAN Hirohisa" userId="7897ce0a-6212-4313-99c9-22712d29ec23" providerId="ADAL" clId="{7A049675-F49C-47AE-A038-219279BF2392}" dt="2022-03-07T05:54:11.798" v="9362" actId="164"/>
          <ac:spMkLst>
            <pc:docMk/>
            <pc:sldMk cId="3099571115" sldId="353"/>
            <ac:spMk id="123" creationId="{5A6B8070-B825-4076-A9F7-BDF2CAB6BC09}"/>
          </ac:spMkLst>
        </pc:spChg>
        <pc:spChg chg="add mod">
          <ac:chgData name="AMAN Hirohisa" userId="7897ce0a-6212-4313-99c9-22712d29ec23" providerId="ADAL" clId="{7A049675-F49C-47AE-A038-219279BF2392}" dt="2022-03-07T05:54:11.798" v="9362" actId="164"/>
          <ac:spMkLst>
            <pc:docMk/>
            <pc:sldMk cId="3099571115" sldId="353"/>
            <ac:spMk id="124" creationId="{E1184931-46AB-4B4B-A5C0-B5512A378449}"/>
          </ac:spMkLst>
        </pc:spChg>
        <pc:spChg chg="add mod">
          <ac:chgData name="AMAN Hirohisa" userId="7897ce0a-6212-4313-99c9-22712d29ec23" providerId="ADAL" clId="{7A049675-F49C-47AE-A038-219279BF2392}" dt="2022-03-07T05:54:11.798" v="9362" actId="164"/>
          <ac:spMkLst>
            <pc:docMk/>
            <pc:sldMk cId="3099571115" sldId="353"/>
            <ac:spMk id="125" creationId="{756D0533-9C6F-423B-A511-5E50E0E51346}"/>
          </ac:spMkLst>
        </pc:spChg>
        <pc:spChg chg="add mod">
          <ac:chgData name="AMAN Hirohisa" userId="7897ce0a-6212-4313-99c9-22712d29ec23" providerId="ADAL" clId="{7A049675-F49C-47AE-A038-219279BF2392}" dt="2022-03-07T05:54:11.798" v="9362" actId="164"/>
          <ac:spMkLst>
            <pc:docMk/>
            <pc:sldMk cId="3099571115" sldId="353"/>
            <ac:spMk id="126" creationId="{1623759B-2004-4180-A33C-83B8DE4C37D7}"/>
          </ac:spMkLst>
        </pc:spChg>
        <pc:spChg chg="add mod">
          <ac:chgData name="AMAN Hirohisa" userId="7897ce0a-6212-4313-99c9-22712d29ec23" providerId="ADAL" clId="{7A049675-F49C-47AE-A038-219279BF2392}" dt="2022-03-07T05:54:11.798" v="9362" actId="164"/>
          <ac:spMkLst>
            <pc:docMk/>
            <pc:sldMk cId="3099571115" sldId="353"/>
            <ac:spMk id="127" creationId="{E56D07C3-86BB-47C4-86A1-50F9D5D9E87E}"/>
          </ac:spMkLst>
        </pc:spChg>
        <pc:spChg chg="add mod">
          <ac:chgData name="AMAN Hirohisa" userId="7897ce0a-6212-4313-99c9-22712d29ec23" providerId="ADAL" clId="{7A049675-F49C-47AE-A038-219279BF2392}" dt="2022-03-07T05:54:11.798" v="9362" actId="164"/>
          <ac:spMkLst>
            <pc:docMk/>
            <pc:sldMk cId="3099571115" sldId="353"/>
            <ac:spMk id="128" creationId="{852E3463-1571-4F1B-95C8-5713E6C88377}"/>
          </ac:spMkLst>
        </pc:spChg>
        <pc:spChg chg="add mod">
          <ac:chgData name="AMAN Hirohisa" userId="7897ce0a-6212-4313-99c9-22712d29ec23" providerId="ADAL" clId="{7A049675-F49C-47AE-A038-219279BF2392}" dt="2022-03-07T05:54:11.798" v="9362" actId="164"/>
          <ac:spMkLst>
            <pc:docMk/>
            <pc:sldMk cId="3099571115" sldId="353"/>
            <ac:spMk id="129" creationId="{13AEAB56-AE8F-4DBD-9147-C8794481A748}"/>
          </ac:spMkLst>
        </pc:spChg>
        <pc:spChg chg="add mod">
          <ac:chgData name="AMAN Hirohisa" userId="7897ce0a-6212-4313-99c9-22712d29ec23" providerId="ADAL" clId="{7A049675-F49C-47AE-A038-219279BF2392}" dt="2022-03-07T05:54:11.798" v="9362" actId="164"/>
          <ac:spMkLst>
            <pc:docMk/>
            <pc:sldMk cId="3099571115" sldId="353"/>
            <ac:spMk id="130" creationId="{C939DA01-9B64-4EE1-8104-E3E52F7E0BF8}"/>
          </ac:spMkLst>
        </pc:spChg>
        <pc:spChg chg="add mod">
          <ac:chgData name="AMAN Hirohisa" userId="7897ce0a-6212-4313-99c9-22712d29ec23" providerId="ADAL" clId="{7A049675-F49C-47AE-A038-219279BF2392}" dt="2022-03-07T05:54:11.798" v="9362" actId="164"/>
          <ac:spMkLst>
            <pc:docMk/>
            <pc:sldMk cId="3099571115" sldId="353"/>
            <ac:spMk id="131" creationId="{35427D03-8F27-40FB-B149-7860771ACCB3}"/>
          </ac:spMkLst>
        </pc:spChg>
        <pc:spChg chg="add mod">
          <ac:chgData name="AMAN Hirohisa" userId="7897ce0a-6212-4313-99c9-22712d29ec23" providerId="ADAL" clId="{7A049675-F49C-47AE-A038-219279BF2392}" dt="2022-03-07T05:54:11.798" v="9362" actId="164"/>
          <ac:spMkLst>
            <pc:docMk/>
            <pc:sldMk cId="3099571115" sldId="353"/>
            <ac:spMk id="132" creationId="{9EE3BC3C-E0FB-415E-9B62-1419C6D3C6E3}"/>
          </ac:spMkLst>
        </pc:spChg>
        <pc:spChg chg="add mod">
          <ac:chgData name="AMAN Hirohisa" userId="7897ce0a-6212-4313-99c9-22712d29ec23" providerId="ADAL" clId="{7A049675-F49C-47AE-A038-219279BF2392}" dt="2022-03-07T05:54:11.798" v="9362" actId="164"/>
          <ac:spMkLst>
            <pc:docMk/>
            <pc:sldMk cId="3099571115" sldId="353"/>
            <ac:spMk id="133" creationId="{A33947B3-AAF3-4425-8ABD-81D86B2F685D}"/>
          </ac:spMkLst>
        </pc:spChg>
        <pc:spChg chg="add mod">
          <ac:chgData name="AMAN Hirohisa" userId="7897ce0a-6212-4313-99c9-22712d29ec23" providerId="ADAL" clId="{7A049675-F49C-47AE-A038-219279BF2392}" dt="2022-03-07T05:54:11.798" v="9362" actId="164"/>
          <ac:spMkLst>
            <pc:docMk/>
            <pc:sldMk cId="3099571115" sldId="353"/>
            <ac:spMk id="134" creationId="{5666192F-55ED-4AAB-9307-FE3A5527AC93}"/>
          </ac:spMkLst>
        </pc:spChg>
        <pc:spChg chg="add mod">
          <ac:chgData name="AMAN Hirohisa" userId="7897ce0a-6212-4313-99c9-22712d29ec23" providerId="ADAL" clId="{7A049675-F49C-47AE-A038-219279BF2392}" dt="2022-03-07T05:54:11.798" v="9362" actId="164"/>
          <ac:spMkLst>
            <pc:docMk/>
            <pc:sldMk cId="3099571115" sldId="353"/>
            <ac:spMk id="135" creationId="{2A4C143D-6165-40A4-9AD9-1626BC071A6B}"/>
          </ac:spMkLst>
        </pc:spChg>
        <pc:spChg chg="add mod">
          <ac:chgData name="AMAN Hirohisa" userId="7897ce0a-6212-4313-99c9-22712d29ec23" providerId="ADAL" clId="{7A049675-F49C-47AE-A038-219279BF2392}" dt="2022-03-07T05:54:11.798" v="9362" actId="164"/>
          <ac:spMkLst>
            <pc:docMk/>
            <pc:sldMk cId="3099571115" sldId="353"/>
            <ac:spMk id="136" creationId="{41DFECC4-C74D-485E-B52D-D1EF4C33C999}"/>
          </ac:spMkLst>
        </pc:spChg>
        <pc:spChg chg="add mod">
          <ac:chgData name="AMAN Hirohisa" userId="7897ce0a-6212-4313-99c9-22712d29ec23" providerId="ADAL" clId="{7A049675-F49C-47AE-A038-219279BF2392}" dt="2022-03-07T05:54:11.798" v="9362" actId="164"/>
          <ac:spMkLst>
            <pc:docMk/>
            <pc:sldMk cId="3099571115" sldId="353"/>
            <ac:spMk id="137" creationId="{D16A2894-0DC6-458E-980E-1A6BA46D4F8C}"/>
          </ac:spMkLst>
        </pc:spChg>
        <pc:spChg chg="add mod">
          <ac:chgData name="AMAN Hirohisa" userId="7897ce0a-6212-4313-99c9-22712d29ec23" providerId="ADAL" clId="{7A049675-F49C-47AE-A038-219279BF2392}" dt="2022-03-07T05:54:11.798" v="9362" actId="164"/>
          <ac:spMkLst>
            <pc:docMk/>
            <pc:sldMk cId="3099571115" sldId="353"/>
            <ac:spMk id="138" creationId="{DB9ECCC8-F146-4B88-95F5-5C62F1508795}"/>
          </ac:spMkLst>
        </pc:spChg>
        <pc:spChg chg="add mod">
          <ac:chgData name="AMAN Hirohisa" userId="7897ce0a-6212-4313-99c9-22712d29ec23" providerId="ADAL" clId="{7A049675-F49C-47AE-A038-219279BF2392}" dt="2022-03-07T05:54:11.798" v="9362" actId="164"/>
          <ac:spMkLst>
            <pc:docMk/>
            <pc:sldMk cId="3099571115" sldId="353"/>
            <ac:spMk id="139" creationId="{3769AECC-C37E-4E74-8095-703CC269CDA9}"/>
          </ac:spMkLst>
        </pc:spChg>
        <pc:spChg chg="add mod">
          <ac:chgData name="AMAN Hirohisa" userId="7897ce0a-6212-4313-99c9-22712d29ec23" providerId="ADAL" clId="{7A049675-F49C-47AE-A038-219279BF2392}" dt="2022-03-07T05:54:11.798" v="9362" actId="164"/>
          <ac:spMkLst>
            <pc:docMk/>
            <pc:sldMk cId="3099571115" sldId="353"/>
            <ac:spMk id="140" creationId="{03E2B79D-E989-4A2D-BD8D-01C6A933C277}"/>
          </ac:spMkLst>
        </pc:spChg>
        <pc:spChg chg="add mod">
          <ac:chgData name="AMAN Hirohisa" userId="7897ce0a-6212-4313-99c9-22712d29ec23" providerId="ADAL" clId="{7A049675-F49C-47AE-A038-219279BF2392}" dt="2022-03-07T05:54:11.798" v="9362" actId="164"/>
          <ac:spMkLst>
            <pc:docMk/>
            <pc:sldMk cId="3099571115" sldId="353"/>
            <ac:spMk id="141" creationId="{D4E26C14-25B3-4E33-936D-ECFFDAE06E83}"/>
          </ac:spMkLst>
        </pc:spChg>
        <pc:spChg chg="add mod">
          <ac:chgData name="AMAN Hirohisa" userId="7897ce0a-6212-4313-99c9-22712d29ec23" providerId="ADAL" clId="{7A049675-F49C-47AE-A038-219279BF2392}" dt="2022-03-07T05:54:11.798" v="9362" actId="164"/>
          <ac:spMkLst>
            <pc:docMk/>
            <pc:sldMk cId="3099571115" sldId="353"/>
            <ac:spMk id="142" creationId="{D78B6E7B-EE9E-4198-9ACB-3C48DE1FF4CC}"/>
          </ac:spMkLst>
        </pc:spChg>
        <pc:spChg chg="add mod">
          <ac:chgData name="AMAN Hirohisa" userId="7897ce0a-6212-4313-99c9-22712d29ec23" providerId="ADAL" clId="{7A049675-F49C-47AE-A038-219279BF2392}" dt="2022-03-07T05:54:11.798" v="9362" actId="164"/>
          <ac:spMkLst>
            <pc:docMk/>
            <pc:sldMk cId="3099571115" sldId="353"/>
            <ac:spMk id="143" creationId="{ACCA2949-DAA4-441F-9DD8-FDCDDB221713}"/>
          </ac:spMkLst>
        </pc:spChg>
        <pc:spChg chg="add mod">
          <ac:chgData name="AMAN Hirohisa" userId="7897ce0a-6212-4313-99c9-22712d29ec23" providerId="ADAL" clId="{7A049675-F49C-47AE-A038-219279BF2392}" dt="2022-03-07T05:54:11.798" v="9362" actId="164"/>
          <ac:spMkLst>
            <pc:docMk/>
            <pc:sldMk cId="3099571115" sldId="353"/>
            <ac:spMk id="144" creationId="{E41F30E7-BCCF-4A52-B979-D020431FF625}"/>
          </ac:spMkLst>
        </pc:spChg>
        <pc:spChg chg="add mod">
          <ac:chgData name="AMAN Hirohisa" userId="7897ce0a-6212-4313-99c9-22712d29ec23" providerId="ADAL" clId="{7A049675-F49C-47AE-A038-219279BF2392}" dt="2022-03-07T05:54:11.798" v="9362" actId="164"/>
          <ac:spMkLst>
            <pc:docMk/>
            <pc:sldMk cId="3099571115" sldId="353"/>
            <ac:spMk id="145" creationId="{74B93700-A767-4605-AFD2-90DD3AFD53FA}"/>
          </ac:spMkLst>
        </pc:spChg>
        <pc:spChg chg="add mod">
          <ac:chgData name="AMAN Hirohisa" userId="7897ce0a-6212-4313-99c9-22712d29ec23" providerId="ADAL" clId="{7A049675-F49C-47AE-A038-219279BF2392}" dt="2022-03-07T05:54:11.798" v="9362" actId="164"/>
          <ac:spMkLst>
            <pc:docMk/>
            <pc:sldMk cId="3099571115" sldId="353"/>
            <ac:spMk id="146" creationId="{32F8900C-9456-446F-B6CC-B70FDBFDCC71}"/>
          </ac:spMkLst>
        </pc:spChg>
        <pc:spChg chg="add mod">
          <ac:chgData name="AMAN Hirohisa" userId="7897ce0a-6212-4313-99c9-22712d29ec23" providerId="ADAL" clId="{7A049675-F49C-47AE-A038-219279BF2392}" dt="2022-03-07T05:54:11.798" v="9362" actId="164"/>
          <ac:spMkLst>
            <pc:docMk/>
            <pc:sldMk cId="3099571115" sldId="353"/>
            <ac:spMk id="147" creationId="{367F24BA-B82E-4ACA-8E19-6E059160A10D}"/>
          </ac:spMkLst>
        </pc:spChg>
        <pc:spChg chg="add mod">
          <ac:chgData name="AMAN Hirohisa" userId="7897ce0a-6212-4313-99c9-22712d29ec23" providerId="ADAL" clId="{7A049675-F49C-47AE-A038-219279BF2392}" dt="2022-03-07T05:54:11.798" v="9362" actId="164"/>
          <ac:spMkLst>
            <pc:docMk/>
            <pc:sldMk cId="3099571115" sldId="353"/>
            <ac:spMk id="148" creationId="{381662AC-D09B-47B3-8ACF-1D87F3515AA7}"/>
          </ac:spMkLst>
        </pc:spChg>
        <pc:spChg chg="add mod">
          <ac:chgData name="AMAN Hirohisa" userId="7897ce0a-6212-4313-99c9-22712d29ec23" providerId="ADAL" clId="{7A049675-F49C-47AE-A038-219279BF2392}" dt="2022-03-07T05:54:11.798" v="9362" actId="164"/>
          <ac:spMkLst>
            <pc:docMk/>
            <pc:sldMk cId="3099571115" sldId="353"/>
            <ac:spMk id="149" creationId="{55F487B7-A862-49C0-A9AF-2B9361D44DE3}"/>
          </ac:spMkLst>
        </pc:spChg>
        <pc:spChg chg="add mod">
          <ac:chgData name="AMAN Hirohisa" userId="7897ce0a-6212-4313-99c9-22712d29ec23" providerId="ADAL" clId="{7A049675-F49C-47AE-A038-219279BF2392}" dt="2022-03-07T05:54:11.798" v="9362" actId="164"/>
          <ac:spMkLst>
            <pc:docMk/>
            <pc:sldMk cId="3099571115" sldId="353"/>
            <ac:spMk id="150" creationId="{4C82C6B1-29F6-4EEC-9C58-18BB708E9843}"/>
          </ac:spMkLst>
        </pc:spChg>
        <pc:spChg chg="add mod">
          <ac:chgData name="AMAN Hirohisa" userId="7897ce0a-6212-4313-99c9-22712d29ec23" providerId="ADAL" clId="{7A049675-F49C-47AE-A038-219279BF2392}" dt="2022-03-07T05:54:11.798" v="9362" actId="164"/>
          <ac:spMkLst>
            <pc:docMk/>
            <pc:sldMk cId="3099571115" sldId="353"/>
            <ac:spMk id="151" creationId="{569BFA34-28CB-422A-BBB7-F65C4EF23488}"/>
          </ac:spMkLst>
        </pc:spChg>
        <pc:spChg chg="add mod">
          <ac:chgData name="AMAN Hirohisa" userId="7897ce0a-6212-4313-99c9-22712d29ec23" providerId="ADAL" clId="{7A049675-F49C-47AE-A038-219279BF2392}" dt="2022-03-07T05:54:11.798" v="9362" actId="164"/>
          <ac:spMkLst>
            <pc:docMk/>
            <pc:sldMk cId="3099571115" sldId="353"/>
            <ac:spMk id="152" creationId="{07E7E623-D37D-4FDF-9C8F-B4C8D90F4D07}"/>
          </ac:spMkLst>
        </pc:spChg>
        <pc:spChg chg="add mod">
          <ac:chgData name="AMAN Hirohisa" userId="7897ce0a-6212-4313-99c9-22712d29ec23" providerId="ADAL" clId="{7A049675-F49C-47AE-A038-219279BF2392}" dt="2022-03-07T05:54:11.798" v="9362" actId="164"/>
          <ac:spMkLst>
            <pc:docMk/>
            <pc:sldMk cId="3099571115" sldId="353"/>
            <ac:spMk id="153" creationId="{47481335-1D22-491A-88E7-C4626F955507}"/>
          </ac:spMkLst>
        </pc:spChg>
        <pc:spChg chg="add mod">
          <ac:chgData name="AMAN Hirohisa" userId="7897ce0a-6212-4313-99c9-22712d29ec23" providerId="ADAL" clId="{7A049675-F49C-47AE-A038-219279BF2392}" dt="2022-03-07T05:54:11.798" v="9362" actId="164"/>
          <ac:spMkLst>
            <pc:docMk/>
            <pc:sldMk cId="3099571115" sldId="353"/>
            <ac:spMk id="154" creationId="{122B5302-A9D3-4227-8351-521EC9EC5F32}"/>
          </ac:spMkLst>
        </pc:spChg>
        <pc:spChg chg="add mod">
          <ac:chgData name="AMAN Hirohisa" userId="7897ce0a-6212-4313-99c9-22712d29ec23" providerId="ADAL" clId="{7A049675-F49C-47AE-A038-219279BF2392}" dt="2022-03-07T05:54:11.798" v="9362" actId="164"/>
          <ac:spMkLst>
            <pc:docMk/>
            <pc:sldMk cId="3099571115" sldId="353"/>
            <ac:spMk id="155" creationId="{9DE7FF13-C21C-4562-8BA4-83F480B5C056}"/>
          </ac:spMkLst>
        </pc:spChg>
        <pc:spChg chg="add mod">
          <ac:chgData name="AMAN Hirohisa" userId="7897ce0a-6212-4313-99c9-22712d29ec23" providerId="ADAL" clId="{7A049675-F49C-47AE-A038-219279BF2392}" dt="2022-03-07T05:54:11.798" v="9362" actId="164"/>
          <ac:spMkLst>
            <pc:docMk/>
            <pc:sldMk cId="3099571115" sldId="353"/>
            <ac:spMk id="156" creationId="{ACCBF3AA-5E9F-405F-AAE5-83DB5A3FCF0D}"/>
          </ac:spMkLst>
        </pc:spChg>
        <pc:spChg chg="add mod">
          <ac:chgData name="AMAN Hirohisa" userId="7897ce0a-6212-4313-99c9-22712d29ec23" providerId="ADAL" clId="{7A049675-F49C-47AE-A038-219279BF2392}" dt="2022-03-07T05:54:11.798" v="9362" actId="164"/>
          <ac:spMkLst>
            <pc:docMk/>
            <pc:sldMk cId="3099571115" sldId="353"/>
            <ac:spMk id="157" creationId="{F983FEB4-CC44-4FE5-8FB5-D328B3F6CB8C}"/>
          </ac:spMkLst>
        </pc:spChg>
        <pc:spChg chg="add mod">
          <ac:chgData name="AMAN Hirohisa" userId="7897ce0a-6212-4313-99c9-22712d29ec23" providerId="ADAL" clId="{7A049675-F49C-47AE-A038-219279BF2392}" dt="2022-03-07T05:54:11.798" v="9362" actId="164"/>
          <ac:spMkLst>
            <pc:docMk/>
            <pc:sldMk cId="3099571115" sldId="353"/>
            <ac:spMk id="158" creationId="{E153814A-E669-477B-B866-BDED1429DD74}"/>
          </ac:spMkLst>
        </pc:spChg>
        <pc:spChg chg="add mod">
          <ac:chgData name="AMAN Hirohisa" userId="7897ce0a-6212-4313-99c9-22712d29ec23" providerId="ADAL" clId="{7A049675-F49C-47AE-A038-219279BF2392}" dt="2022-03-07T05:54:11.798" v="9362" actId="164"/>
          <ac:spMkLst>
            <pc:docMk/>
            <pc:sldMk cId="3099571115" sldId="353"/>
            <ac:spMk id="159" creationId="{A35704BE-3545-4577-9E56-E283FA0DE506}"/>
          </ac:spMkLst>
        </pc:spChg>
        <pc:spChg chg="add mod">
          <ac:chgData name="AMAN Hirohisa" userId="7897ce0a-6212-4313-99c9-22712d29ec23" providerId="ADAL" clId="{7A049675-F49C-47AE-A038-219279BF2392}" dt="2022-03-07T05:54:11.798" v="9362" actId="164"/>
          <ac:spMkLst>
            <pc:docMk/>
            <pc:sldMk cId="3099571115" sldId="353"/>
            <ac:spMk id="160" creationId="{F506D842-10F5-45FB-9EC9-63355C330535}"/>
          </ac:spMkLst>
        </pc:spChg>
        <pc:spChg chg="add mod">
          <ac:chgData name="AMAN Hirohisa" userId="7897ce0a-6212-4313-99c9-22712d29ec23" providerId="ADAL" clId="{7A049675-F49C-47AE-A038-219279BF2392}" dt="2022-03-07T05:54:11.798" v="9362" actId="164"/>
          <ac:spMkLst>
            <pc:docMk/>
            <pc:sldMk cId="3099571115" sldId="353"/>
            <ac:spMk id="161" creationId="{4BFE8125-9B43-4307-8CFE-428B1B31A589}"/>
          </ac:spMkLst>
        </pc:spChg>
        <pc:spChg chg="add mod">
          <ac:chgData name="AMAN Hirohisa" userId="7897ce0a-6212-4313-99c9-22712d29ec23" providerId="ADAL" clId="{7A049675-F49C-47AE-A038-219279BF2392}" dt="2022-03-07T05:54:11.798" v="9362" actId="164"/>
          <ac:spMkLst>
            <pc:docMk/>
            <pc:sldMk cId="3099571115" sldId="353"/>
            <ac:spMk id="162" creationId="{F72131E6-BD60-4B19-A395-B4CADBC1ED99}"/>
          </ac:spMkLst>
        </pc:spChg>
        <pc:spChg chg="add mod">
          <ac:chgData name="AMAN Hirohisa" userId="7897ce0a-6212-4313-99c9-22712d29ec23" providerId="ADAL" clId="{7A049675-F49C-47AE-A038-219279BF2392}" dt="2022-03-07T05:54:11.798" v="9362" actId="164"/>
          <ac:spMkLst>
            <pc:docMk/>
            <pc:sldMk cId="3099571115" sldId="353"/>
            <ac:spMk id="163" creationId="{67CAD79B-8031-4201-99D7-BF7D8929DF36}"/>
          </ac:spMkLst>
        </pc:spChg>
        <pc:spChg chg="add mod">
          <ac:chgData name="AMAN Hirohisa" userId="7897ce0a-6212-4313-99c9-22712d29ec23" providerId="ADAL" clId="{7A049675-F49C-47AE-A038-219279BF2392}" dt="2022-03-07T05:54:11.798" v="9362" actId="164"/>
          <ac:spMkLst>
            <pc:docMk/>
            <pc:sldMk cId="3099571115" sldId="353"/>
            <ac:spMk id="164" creationId="{25D4DBBA-E1A5-43B3-A579-A5B23445B513}"/>
          </ac:spMkLst>
        </pc:spChg>
        <pc:spChg chg="add mod">
          <ac:chgData name="AMAN Hirohisa" userId="7897ce0a-6212-4313-99c9-22712d29ec23" providerId="ADAL" clId="{7A049675-F49C-47AE-A038-219279BF2392}" dt="2022-03-07T05:54:11.798" v="9362" actId="164"/>
          <ac:spMkLst>
            <pc:docMk/>
            <pc:sldMk cId="3099571115" sldId="353"/>
            <ac:spMk id="165" creationId="{9ECCEB3D-8536-4586-A681-C479AB403274}"/>
          </ac:spMkLst>
        </pc:spChg>
        <pc:spChg chg="add mod">
          <ac:chgData name="AMAN Hirohisa" userId="7897ce0a-6212-4313-99c9-22712d29ec23" providerId="ADAL" clId="{7A049675-F49C-47AE-A038-219279BF2392}" dt="2022-03-07T05:54:11.798" v="9362" actId="164"/>
          <ac:spMkLst>
            <pc:docMk/>
            <pc:sldMk cId="3099571115" sldId="353"/>
            <ac:spMk id="166" creationId="{E495135A-313F-42CA-982A-9662DB106C9C}"/>
          </ac:spMkLst>
        </pc:spChg>
        <pc:spChg chg="add mod">
          <ac:chgData name="AMAN Hirohisa" userId="7897ce0a-6212-4313-99c9-22712d29ec23" providerId="ADAL" clId="{7A049675-F49C-47AE-A038-219279BF2392}" dt="2022-03-07T05:54:11.798" v="9362" actId="164"/>
          <ac:spMkLst>
            <pc:docMk/>
            <pc:sldMk cId="3099571115" sldId="353"/>
            <ac:spMk id="167" creationId="{5BAA3A06-C0B5-40BE-94BB-6E60FA4EB56F}"/>
          </ac:spMkLst>
        </pc:spChg>
        <pc:spChg chg="add mod">
          <ac:chgData name="AMAN Hirohisa" userId="7897ce0a-6212-4313-99c9-22712d29ec23" providerId="ADAL" clId="{7A049675-F49C-47AE-A038-219279BF2392}" dt="2022-03-07T05:54:11.798" v="9362" actId="164"/>
          <ac:spMkLst>
            <pc:docMk/>
            <pc:sldMk cId="3099571115" sldId="353"/>
            <ac:spMk id="168" creationId="{3A5D1B9A-FA9E-4B3A-BB03-8C447B53BF03}"/>
          </ac:spMkLst>
        </pc:spChg>
        <pc:spChg chg="add mod">
          <ac:chgData name="AMAN Hirohisa" userId="7897ce0a-6212-4313-99c9-22712d29ec23" providerId="ADAL" clId="{7A049675-F49C-47AE-A038-219279BF2392}" dt="2022-03-07T05:54:11.798" v="9362" actId="164"/>
          <ac:spMkLst>
            <pc:docMk/>
            <pc:sldMk cId="3099571115" sldId="353"/>
            <ac:spMk id="169" creationId="{B9199325-0FF5-4C26-9682-FAD0F57BCBF4}"/>
          </ac:spMkLst>
        </pc:spChg>
        <pc:spChg chg="add mod">
          <ac:chgData name="AMAN Hirohisa" userId="7897ce0a-6212-4313-99c9-22712d29ec23" providerId="ADAL" clId="{7A049675-F49C-47AE-A038-219279BF2392}" dt="2022-03-07T05:54:11.798" v="9362" actId="164"/>
          <ac:spMkLst>
            <pc:docMk/>
            <pc:sldMk cId="3099571115" sldId="353"/>
            <ac:spMk id="170" creationId="{0DEA1A33-26F4-476F-9D79-46CE0BBFDB4C}"/>
          </ac:spMkLst>
        </pc:spChg>
        <pc:spChg chg="add mod">
          <ac:chgData name="AMAN Hirohisa" userId="7897ce0a-6212-4313-99c9-22712d29ec23" providerId="ADAL" clId="{7A049675-F49C-47AE-A038-219279BF2392}" dt="2022-03-07T05:54:11.798" v="9362" actId="164"/>
          <ac:spMkLst>
            <pc:docMk/>
            <pc:sldMk cId="3099571115" sldId="353"/>
            <ac:spMk id="171" creationId="{D1455A6E-6636-4E37-B547-671CA789ED15}"/>
          </ac:spMkLst>
        </pc:spChg>
        <pc:spChg chg="add mod">
          <ac:chgData name="AMAN Hirohisa" userId="7897ce0a-6212-4313-99c9-22712d29ec23" providerId="ADAL" clId="{7A049675-F49C-47AE-A038-219279BF2392}" dt="2022-03-07T05:54:11.798" v="9362" actId="164"/>
          <ac:spMkLst>
            <pc:docMk/>
            <pc:sldMk cId="3099571115" sldId="353"/>
            <ac:spMk id="172" creationId="{FD92AC96-927C-4542-9BE3-EB0D46AF712E}"/>
          </ac:spMkLst>
        </pc:spChg>
        <pc:spChg chg="add mod">
          <ac:chgData name="AMAN Hirohisa" userId="7897ce0a-6212-4313-99c9-22712d29ec23" providerId="ADAL" clId="{7A049675-F49C-47AE-A038-219279BF2392}" dt="2022-03-07T05:54:11.798" v="9362" actId="164"/>
          <ac:spMkLst>
            <pc:docMk/>
            <pc:sldMk cId="3099571115" sldId="353"/>
            <ac:spMk id="173" creationId="{96D57192-96AF-4C56-A4D1-7A9936662CED}"/>
          </ac:spMkLst>
        </pc:spChg>
        <pc:spChg chg="add mod">
          <ac:chgData name="AMAN Hirohisa" userId="7897ce0a-6212-4313-99c9-22712d29ec23" providerId="ADAL" clId="{7A049675-F49C-47AE-A038-219279BF2392}" dt="2022-03-07T05:54:11.798" v="9362" actId="164"/>
          <ac:spMkLst>
            <pc:docMk/>
            <pc:sldMk cId="3099571115" sldId="353"/>
            <ac:spMk id="174" creationId="{C99CC4BB-B0DC-493D-8A1D-903F97BACF8F}"/>
          </ac:spMkLst>
        </pc:spChg>
        <pc:spChg chg="add mod">
          <ac:chgData name="AMAN Hirohisa" userId="7897ce0a-6212-4313-99c9-22712d29ec23" providerId="ADAL" clId="{7A049675-F49C-47AE-A038-219279BF2392}" dt="2022-03-07T05:54:11.798" v="9362" actId="164"/>
          <ac:spMkLst>
            <pc:docMk/>
            <pc:sldMk cId="3099571115" sldId="353"/>
            <ac:spMk id="175" creationId="{5A7CACBE-E98E-4BF4-BBF7-1ABC918C73C9}"/>
          </ac:spMkLst>
        </pc:spChg>
        <pc:spChg chg="add mod">
          <ac:chgData name="AMAN Hirohisa" userId="7897ce0a-6212-4313-99c9-22712d29ec23" providerId="ADAL" clId="{7A049675-F49C-47AE-A038-219279BF2392}" dt="2022-03-07T05:54:11.798" v="9362" actId="164"/>
          <ac:spMkLst>
            <pc:docMk/>
            <pc:sldMk cId="3099571115" sldId="353"/>
            <ac:spMk id="176" creationId="{1B96DEFA-FF4F-445B-9EEF-4760C4FF6E65}"/>
          </ac:spMkLst>
        </pc:spChg>
        <pc:spChg chg="add mod">
          <ac:chgData name="AMAN Hirohisa" userId="7897ce0a-6212-4313-99c9-22712d29ec23" providerId="ADAL" clId="{7A049675-F49C-47AE-A038-219279BF2392}" dt="2022-03-07T05:54:11.798" v="9362" actId="164"/>
          <ac:spMkLst>
            <pc:docMk/>
            <pc:sldMk cId="3099571115" sldId="353"/>
            <ac:spMk id="177" creationId="{2E55153C-2DBF-4C49-8DBE-5C94244FC2EE}"/>
          </ac:spMkLst>
        </pc:spChg>
        <pc:spChg chg="add mod">
          <ac:chgData name="AMAN Hirohisa" userId="7897ce0a-6212-4313-99c9-22712d29ec23" providerId="ADAL" clId="{7A049675-F49C-47AE-A038-219279BF2392}" dt="2022-03-07T05:54:11.798" v="9362" actId="164"/>
          <ac:spMkLst>
            <pc:docMk/>
            <pc:sldMk cId="3099571115" sldId="353"/>
            <ac:spMk id="178" creationId="{F852DF61-E15A-4C92-86D0-FFEB95A86D03}"/>
          </ac:spMkLst>
        </pc:spChg>
        <pc:spChg chg="add mod">
          <ac:chgData name="AMAN Hirohisa" userId="7897ce0a-6212-4313-99c9-22712d29ec23" providerId="ADAL" clId="{7A049675-F49C-47AE-A038-219279BF2392}" dt="2022-03-07T05:54:11.798" v="9362" actId="164"/>
          <ac:spMkLst>
            <pc:docMk/>
            <pc:sldMk cId="3099571115" sldId="353"/>
            <ac:spMk id="179" creationId="{52A03F88-30BE-4A27-BFEA-448E8F29C10F}"/>
          </ac:spMkLst>
        </pc:spChg>
        <pc:spChg chg="add mod">
          <ac:chgData name="AMAN Hirohisa" userId="7897ce0a-6212-4313-99c9-22712d29ec23" providerId="ADAL" clId="{7A049675-F49C-47AE-A038-219279BF2392}" dt="2022-03-07T05:54:11.798" v="9362" actId="164"/>
          <ac:spMkLst>
            <pc:docMk/>
            <pc:sldMk cId="3099571115" sldId="353"/>
            <ac:spMk id="180" creationId="{01EB46E4-BA56-4306-B796-CA7C25E1CDA6}"/>
          </ac:spMkLst>
        </pc:spChg>
        <pc:spChg chg="add mod">
          <ac:chgData name="AMAN Hirohisa" userId="7897ce0a-6212-4313-99c9-22712d29ec23" providerId="ADAL" clId="{7A049675-F49C-47AE-A038-219279BF2392}" dt="2022-03-07T05:54:11.798" v="9362" actId="164"/>
          <ac:spMkLst>
            <pc:docMk/>
            <pc:sldMk cId="3099571115" sldId="353"/>
            <ac:spMk id="181" creationId="{A31555CB-426F-4577-8775-6C68F93B0369}"/>
          </ac:spMkLst>
        </pc:spChg>
        <pc:spChg chg="add mod">
          <ac:chgData name="AMAN Hirohisa" userId="7897ce0a-6212-4313-99c9-22712d29ec23" providerId="ADAL" clId="{7A049675-F49C-47AE-A038-219279BF2392}" dt="2022-03-07T05:54:11.798" v="9362" actId="164"/>
          <ac:spMkLst>
            <pc:docMk/>
            <pc:sldMk cId="3099571115" sldId="353"/>
            <ac:spMk id="182" creationId="{B44438AD-0F3D-4B95-9070-B9305BA30083}"/>
          </ac:spMkLst>
        </pc:spChg>
        <pc:spChg chg="add mod">
          <ac:chgData name="AMAN Hirohisa" userId="7897ce0a-6212-4313-99c9-22712d29ec23" providerId="ADAL" clId="{7A049675-F49C-47AE-A038-219279BF2392}" dt="2022-03-07T05:54:11.798" v="9362" actId="164"/>
          <ac:spMkLst>
            <pc:docMk/>
            <pc:sldMk cId="3099571115" sldId="353"/>
            <ac:spMk id="183" creationId="{04F7488B-B727-4B8C-9E76-6C02EA438096}"/>
          </ac:spMkLst>
        </pc:spChg>
        <pc:spChg chg="add mod">
          <ac:chgData name="AMAN Hirohisa" userId="7897ce0a-6212-4313-99c9-22712d29ec23" providerId="ADAL" clId="{7A049675-F49C-47AE-A038-219279BF2392}" dt="2022-03-07T05:54:11.798" v="9362" actId="164"/>
          <ac:spMkLst>
            <pc:docMk/>
            <pc:sldMk cId="3099571115" sldId="353"/>
            <ac:spMk id="184" creationId="{5764FDAB-CC04-4F9B-B278-68F893D8091F}"/>
          </ac:spMkLst>
        </pc:spChg>
        <pc:spChg chg="add mod">
          <ac:chgData name="AMAN Hirohisa" userId="7897ce0a-6212-4313-99c9-22712d29ec23" providerId="ADAL" clId="{7A049675-F49C-47AE-A038-219279BF2392}" dt="2022-03-07T05:54:11.798" v="9362" actId="164"/>
          <ac:spMkLst>
            <pc:docMk/>
            <pc:sldMk cId="3099571115" sldId="353"/>
            <ac:spMk id="185" creationId="{594C3079-D6E5-402C-B3D6-0B3867F9227B}"/>
          </ac:spMkLst>
        </pc:spChg>
        <pc:spChg chg="add mod">
          <ac:chgData name="AMAN Hirohisa" userId="7897ce0a-6212-4313-99c9-22712d29ec23" providerId="ADAL" clId="{7A049675-F49C-47AE-A038-219279BF2392}" dt="2022-03-07T05:54:11.798" v="9362" actId="164"/>
          <ac:spMkLst>
            <pc:docMk/>
            <pc:sldMk cId="3099571115" sldId="353"/>
            <ac:spMk id="186" creationId="{75FA9D6D-4E55-4475-A3DB-B966BE04B3D0}"/>
          </ac:spMkLst>
        </pc:spChg>
        <pc:spChg chg="add mod">
          <ac:chgData name="AMAN Hirohisa" userId="7897ce0a-6212-4313-99c9-22712d29ec23" providerId="ADAL" clId="{7A049675-F49C-47AE-A038-219279BF2392}" dt="2022-03-07T05:54:11.798" v="9362" actId="164"/>
          <ac:spMkLst>
            <pc:docMk/>
            <pc:sldMk cId="3099571115" sldId="353"/>
            <ac:spMk id="187" creationId="{E53FBADA-6E6B-4BA6-858A-F0D3DFA3B995}"/>
          </ac:spMkLst>
        </pc:spChg>
        <pc:spChg chg="add mod">
          <ac:chgData name="AMAN Hirohisa" userId="7897ce0a-6212-4313-99c9-22712d29ec23" providerId="ADAL" clId="{7A049675-F49C-47AE-A038-219279BF2392}" dt="2022-03-07T05:54:11.798" v="9362" actId="164"/>
          <ac:spMkLst>
            <pc:docMk/>
            <pc:sldMk cId="3099571115" sldId="353"/>
            <ac:spMk id="188" creationId="{8D839D75-EE84-47C4-9809-1EB52323A091}"/>
          </ac:spMkLst>
        </pc:spChg>
        <pc:spChg chg="add mod">
          <ac:chgData name="AMAN Hirohisa" userId="7897ce0a-6212-4313-99c9-22712d29ec23" providerId="ADAL" clId="{7A049675-F49C-47AE-A038-219279BF2392}" dt="2022-03-07T05:54:11.798" v="9362" actId="164"/>
          <ac:spMkLst>
            <pc:docMk/>
            <pc:sldMk cId="3099571115" sldId="353"/>
            <ac:spMk id="189" creationId="{069EB9C8-789C-4593-989A-AE8B9C345951}"/>
          </ac:spMkLst>
        </pc:spChg>
        <pc:spChg chg="add mod">
          <ac:chgData name="AMAN Hirohisa" userId="7897ce0a-6212-4313-99c9-22712d29ec23" providerId="ADAL" clId="{7A049675-F49C-47AE-A038-219279BF2392}" dt="2022-03-07T05:54:11.798" v="9362" actId="164"/>
          <ac:spMkLst>
            <pc:docMk/>
            <pc:sldMk cId="3099571115" sldId="353"/>
            <ac:spMk id="190" creationId="{A5FC1BD6-70D3-4E83-80B2-2F32FAE7067D}"/>
          </ac:spMkLst>
        </pc:spChg>
        <pc:spChg chg="add mod">
          <ac:chgData name="AMAN Hirohisa" userId="7897ce0a-6212-4313-99c9-22712d29ec23" providerId="ADAL" clId="{7A049675-F49C-47AE-A038-219279BF2392}" dt="2022-03-07T05:54:11.798" v="9362" actId="164"/>
          <ac:spMkLst>
            <pc:docMk/>
            <pc:sldMk cId="3099571115" sldId="353"/>
            <ac:spMk id="191" creationId="{DA3E529C-4530-4B66-AEC5-4AE22FDE8236}"/>
          </ac:spMkLst>
        </pc:spChg>
        <pc:spChg chg="add mod">
          <ac:chgData name="AMAN Hirohisa" userId="7897ce0a-6212-4313-99c9-22712d29ec23" providerId="ADAL" clId="{7A049675-F49C-47AE-A038-219279BF2392}" dt="2022-03-07T05:54:11.798" v="9362" actId="164"/>
          <ac:spMkLst>
            <pc:docMk/>
            <pc:sldMk cId="3099571115" sldId="353"/>
            <ac:spMk id="192" creationId="{B0F94840-54BE-4626-BB3B-98FC3AFEE1C8}"/>
          </ac:spMkLst>
        </pc:spChg>
        <pc:spChg chg="add mod">
          <ac:chgData name="AMAN Hirohisa" userId="7897ce0a-6212-4313-99c9-22712d29ec23" providerId="ADAL" clId="{7A049675-F49C-47AE-A038-219279BF2392}" dt="2022-03-07T05:54:11.798" v="9362" actId="164"/>
          <ac:spMkLst>
            <pc:docMk/>
            <pc:sldMk cId="3099571115" sldId="353"/>
            <ac:spMk id="193" creationId="{1A833029-7E66-44FA-82B9-30E01857D880}"/>
          </ac:spMkLst>
        </pc:spChg>
        <pc:spChg chg="add mod">
          <ac:chgData name="AMAN Hirohisa" userId="7897ce0a-6212-4313-99c9-22712d29ec23" providerId="ADAL" clId="{7A049675-F49C-47AE-A038-219279BF2392}" dt="2022-03-07T05:54:11.798" v="9362" actId="164"/>
          <ac:spMkLst>
            <pc:docMk/>
            <pc:sldMk cId="3099571115" sldId="353"/>
            <ac:spMk id="194" creationId="{A98AEC0D-ADB8-4C0D-AE5E-92C899863A0F}"/>
          </ac:spMkLst>
        </pc:spChg>
        <pc:spChg chg="add mod">
          <ac:chgData name="AMAN Hirohisa" userId="7897ce0a-6212-4313-99c9-22712d29ec23" providerId="ADAL" clId="{7A049675-F49C-47AE-A038-219279BF2392}" dt="2022-03-07T05:54:11.798" v="9362" actId="164"/>
          <ac:spMkLst>
            <pc:docMk/>
            <pc:sldMk cId="3099571115" sldId="353"/>
            <ac:spMk id="195" creationId="{E9F0017B-8B83-4B75-AFEB-60A9C2E2F55B}"/>
          </ac:spMkLst>
        </pc:spChg>
        <pc:spChg chg="add mod">
          <ac:chgData name="AMAN Hirohisa" userId="7897ce0a-6212-4313-99c9-22712d29ec23" providerId="ADAL" clId="{7A049675-F49C-47AE-A038-219279BF2392}" dt="2022-03-07T05:54:11.798" v="9362" actId="164"/>
          <ac:spMkLst>
            <pc:docMk/>
            <pc:sldMk cId="3099571115" sldId="353"/>
            <ac:spMk id="196" creationId="{2DC95A8F-C85B-420B-ADFB-DBEB60F9F120}"/>
          </ac:spMkLst>
        </pc:spChg>
        <pc:spChg chg="add mod">
          <ac:chgData name="AMAN Hirohisa" userId="7897ce0a-6212-4313-99c9-22712d29ec23" providerId="ADAL" clId="{7A049675-F49C-47AE-A038-219279BF2392}" dt="2022-03-07T05:54:11.798" v="9362" actId="164"/>
          <ac:spMkLst>
            <pc:docMk/>
            <pc:sldMk cId="3099571115" sldId="353"/>
            <ac:spMk id="197" creationId="{ECCB6410-E7B1-4965-B73B-A7C36A0E72D2}"/>
          </ac:spMkLst>
        </pc:spChg>
        <pc:spChg chg="add mod">
          <ac:chgData name="AMAN Hirohisa" userId="7897ce0a-6212-4313-99c9-22712d29ec23" providerId="ADAL" clId="{7A049675-F49C-47AE-A038-219279BF2392}" dt="2022-03-07T05:54:11.798" v="9362" actId="164"/>
          <ac:spMkLst>
            <pc:docMk/>
            <pc:sldMk cId="3099571115" sldId="353"/>
            <ac:spMk id="198" creationId="{DBB00522-47DC-4463-98D0-3F78C9B91A9E}"/>
          </ac:spMkLst>
        </pc:spChg>
        <pc:spChg chg="add mod">
          <ac:chgData name="AMAN Hirohisa" userId="7897ce0a-6212-4313-99c9-22712d29ec23" providerId="ADAL" clId="{7A049675-F49C-47AE-A038-219279BF2392}" dt="2022-03-07T05:54:11.798" v="9362" actId="164"/>
          <ac:spMkLst>
            <pc:docMk/>
            <pc:sldMk cId="3099571115" sldId="353"/>
            <ac:spMk id="199" creationId="{4FAAFBEE-DFA6-4452-83C5-0C0AD5E9000C}"/>
          </ac:spMkLst>
        </pc:spChg>
        <pc:spChg chg="add mod">
          <ac:chgData name="AMAN Hirohisa" userId="7897ce0a-6212-4313-99c9-22712d29ec23" providerId="ADAL" clId="{7A049675-F49C-47AE-A038-219279BF2392}" dt="2022-03-07T05:54:11.798" v="9362" actId="164"/>
          <ac:spMkLst>
            <pc:docMk/>
            <pc:sldMk cId="3099571115" sldId="353"/>
            <ac:spMk id="200" creationId="{9478A8E0-275B-4D49-8CBA-E719DCBC1E2D}"/>
          </ac:spMkLst>
        </pc:spChg>
        <pc:spChg chg="add mod">
          <ac:chgData name="AMAN Hirohisa" userId="7897ce0a-6212-4313-99c9-22712d29ec23" providerId="ADAL" clId="{7A049675-F49C-47AE-A038-219279BF2392}" dt="2022-03-07T05:54:11.798" v="9362" actId="164"/>
          <ac:spMkLst>
            <pc:docMk/>
            <pc:sldMk cId="3099571115" sldId="353"/>
            <ac:spMk id="201" creationId="{ECEF6348-9509-4802-B584-FA95CB0968A1}"/>
          </ac:spMkLst>
        </pc:spChg>
        <pc:spChg chg="add mod">
          <ac:chgData name="AMAN Hirohisa" userId="7897ce0a-6212-4313-99c9-22712d29ec23" providerId="ADAL" clId="{7A049675-F49C-47AE-A038-219279BF2392}" dt="2022-03-07T05:54:11.798" v="9362" actId="164"/>
          <ac:spMkLst>
            <pc:docMk/>
            <pc:sldMk cId="3099571115" sldId="353"/>
            <ac:spMk id="202" creationId="{C5A6FF93-46D1-4D2B-88B5-6D648C770483}"/>
          </ac:spMkLst>
        </pc:spChg>
        <pc:spChg chg="add mod">
          <ac:chgData name="AMAN Hirohisa" userId="7897ce0a-6212-4313-99c9-22712d29ec23" providerId="ADAL" clId="{7A049675-F49C-47AE-A038-219279BF2392}" dt="2022-03-07T05:54:11.798" v="9362" actId="164"/>
          <ac:spMkLst>
            <pc:docMk/>
            <pc:sldMk cId="3099571115" sldId="353"/>
            <ac:spMk id="203" creationId="{A85C6353-4A55-40CC-B63E-79F6C761E8EF}"/>
          </ac:spMkLst>
        </pc:spChg>
        <pc:spChg chg="add mod">
          <ac:chgData name="AMAN Hirohisa" userId="7897ce0a-6212-4313-99c9-22712d29ec23" providerId="ADAL" clId="{7A049675-F49C-47AE-A038-219279BF2392}" dt="2022-03-07T05:54:11.798" v="9362" actId="164"/>
          <ac:spMkLst>
            <pc:docMk/>
            <pc:sldMk cId="3099571115" sldId="353"/>
            <ac:spMk id="204" creationId="{C1CD140E-FDBB-456D-AAA4-6F1BD9A57D35}"/>
          </ac:spMkLst>
        </pc:spChg>
        <pc:spChg chg="add mod">
          <ac:chgData name="AMAN Hirohisa" userId="7897ce0a-6212-4313-99c9-22712d29ec23" providerId="ADAL" clId="{7A049675-F49C-47AE-A038-219279BF2392}" dt="2022-03-07T05:54:05.441" v="9361" actId="164"/>
          <ac:spMkLst>
            <pc:docMk/>
            <pc:sldMk cId="3099571115" sldId="353"/>
            <ac:spMk id="205" creationId="{2BE6A7EA-4E12-46EF-9099-E5AF89831AC9}"/>
          </ac:spMkLst>
        </pc:spChg>
        <pc:spChg chg="add mod">
          <ac:chgData name="AMAN Hirohisa" userId="7897ce0a-6212-4313-99c9-22712d29ec23" providerId="ADAL" clId="{7A049675-F49C-47AE-A038-219279BF2392}" dt="2022-03-07T05:54:05.441" v="9361" actId="164"/>
          <ac:spMkLst>
            <pc:docMk/>
            <pc:sldMk cId="3099571115" sldId="353"/>
            <ac:spMk id="206" creationId="{9B7C4354-60D3-4FDA-A3A2-DF063047B98E}"/>
          </ac:spMkLst>
        </pc:spChg>
        <pc:spChg chg="add mod">
          <ac:chgData name="AMAN Hirohisa" userId="7897ce0a-6212-4313-99c9-22712d29ec23" providerId="ADAL" clId="{7A049675-F49C-47AE-A038-219279BF2392}" dt="2022-03-07T05:54:05.441" v="9361" actId="164"/>
          <ac:spMkLst>
            <pc:docMk/>
            <pc:sldMk cId="3099571115" sldId="353"/>
            <ac:spMk id="207" creationId="{6F9FAF2D-5785-4FA0-B06F-A34F534C893C}"/>
          </ac:spMkLst>
        </pc:spChg>
        <pc:spChg chg="add mod">
          <ac:chgData name="AMAN Hirohisa" userId="7897ce0a-6212-4313-99c9-22712d29ec23" providerId="ADAL" clId="{7A049675-F49C-47AE-A038-219279BF2392}" dt="2022-03-07T05:54:05.441" v="9361" actId="164"/>
          <ac:spMkLst>
            <pc:docMk/>
            <pc:sldMk cId="3099571115" sldId="353"/>
            <ac:spMk id="208" creationId="{457DBDEF-CF51-44FD-AB6F-E979AAC77B41}"/>
          </ac:spMkLst>
        </pc:spChg>
        <pc:spChg chg="add mod">
          <ac:chgData name="AMAN Hirohisa" userId="7897ce0a-6212-4313-99c9-22712d29ec23" providerId="ADAL" clId="{7A049675-F49C-47AE-A038-219279BF2392}" dt="2022-03-07T05:54:05.441" v="9361" actId="164"/>
          <ac:spMkLst>
            <pc:docMk/>
            <pc:sldMk cId="3099571115" sldId="353"/>
            <ac:spMk id="209" creationId="{E312E975-12A7-4F24-B59F-93FC5346E433}"/>
          </ac:spMkLst>
        </pc:spChg>
        <pc:spChg chg="add mod">
          <ac:chgData name="AMAN Hirohisa" userId="7897ce0a-6212-4313-99c9-22712d29ec23" providerId="ADAL" clId="{7A049675-F49C-47AE-A038-219279BF2392}" dt="2022-03-07T05:54:05.441" v="9361" actId="164"/>
          <ac:spMkLst>
            <pc:docMk/>
            <pc:sldMk cId="3099571115" sldId="353"/>
            <ac:spMk id="210" creationId="{1BDD01FB-266B-46E0-8C71-EBB0B3476DB4}"/>
          </ac:spMkLst>
        </pc:spChg>
        <pc:spChg chg="add mod">
          <ac:chgData name="AMAN Hirohisa" userId="7897ce0a-6212-4313-99c9-22712d29ec23" providerId="ADAL" clId="{7A049675-F49C-47AE-A038-219279BF2392}" dt="2022-03-07T05:54:05.441" v="9361" actId="164"/>
          <ac:spMkLst>
            <pc:docMk/>
            <pc:sldMk cId="3099571115" sldId="353"/>
            <ac:spMk id="211" creationId="{6AD5B037-A13F-45E8-B3F3-05D12850F56B}"/>
          </ac:spMkLst>
        </pc:spChg>
        <pc:spChg chg="add mod">
          <ac:chgData name="AMAN Hirohisa" userId="7897ce0a-6212-4313-99c9-22712d29ec23" providerId="ADAL" clId="{7A049675-F49C-47AE-A038-219279BF2392}" dt="2022-03-07T05:54:05.441" v="9361" actId="164"/>
          <ac:spMkLst>
            <pc:docMk/>
            <pc:sldMk cId="3099571115" sldId="353"/>
            <ac:spMk id="212" creationId="{BB828A77-FAD0-483A-9943-46ED17AFE83C}"/>
          </ac:spMkLst>
        </pc:spChg>
        <pc:spChg chg="add mod">
          <ac:chgData name="AMAN Hirohisa" userId="7897ce0a-6212-4313-99c9-22712d29ec23" providerId="ADAL" clId="{7A049675-F49C-47AE-A038-219279BF2392}" dt="2022-03-07T05:54:05.441" v="9361" actId="164"/>
          <ac:spMkLst>
            <pc:docMk/>
            <pc:sldMk cId="3099571115" sldId="353"/>
            <ac:spMk id="213" creationId="{D4824E83-8E19-4968-87C2-129F5E67A77A}"/>
          </ac:spMkLst>
        </pc:spChg>
        <pc:spChg chg="add mod">
          <ac:chgData name="AMAN Hirohisa" userId="7897ce0a-6212-4313-99c9-22712d29ec23" providerId="ADAL" clId="{7A049675-F49C-47AE-A038-219279BF2392}" dt="2022-03-07T05:54:05.441" v="9361" actId="164"/>
          <ac:spMkLst>
            <pc:docMk/>
            <pc:sldMk cId="3099571115" sldId="353"/>
            <ac:spMk id="214" creationId="{76572762-6B8F-405B-9F86-CDBD39C087B5}"/>
          </ac:spMkLst>
        </pc:spChg>
        <pc:spChg chg="add mod">
          <ac:chgData name="AMAN Hirohisa" userId="7897ce0a-6212-4313-99c9-22712d29ec23" providerId="ADAL" clId="{7A049675-F49C-47AE-A038-219279BF2392}" dt="2022-03-07T05:54:05.441" v="9361" actId="164"/>
          <ac:spMkLst>
            <pc:docMk/>
            <pc:sldMk cId="3099571115" sldId="353"/>
            <ac:spMk id="215" creationId="{6E788559-A908-4879-B52E-19F202915E94}"/>
          </ac:spMkLst>
        </pc:spChg>
        <pc:spChg chg="add mod">
          <ac:chgData name="AMAN Hirohisa" userId="7897ce0a-6212-4313-99c9-22712d29ec23" providerId="ADAL" clId="{7A049675-F49C-47AE-A038-219279BF2392}" dt="2022-03-07T05:54:05.441" v="9361" actId="164"/>
          <ac:spMkLst>
            <pc:docMk/>
            <pc:sldMk cId="3099571115" sldId="353"/>
            <ac:spMk id="216" creationId="{F6E517B4-F454-4AE3-A5E7-F7A26EC744A9}"/>
          </ac:spMkLst>
        </pc:spChg>
        <pc:spChg chg="add mod">
          <ac:chgData name="AMAN Hirohisa" userId="7897ce0a-6212-4313-99c9-22712d29ec23" providerId="ADAL" clId="{7A049675-F49C-47AE-A038-219279BF2392}" dt="2022-03-07T05:54:05.441" v="9361" actId="164"/>
          <ac:spMkLst>
            <pc:docMk/>
            <pc:sldMk cId="3099571115" sldId="353"/>
            <ac:spMk id="217" creationId="{BD541121-B307-428F-9083-49FF72A3AF1D}"/>
          </ac:spMkLst>
        </pc:spChg>
        <pc:spChg chg="add mod">
          <ac:chgData name="AMAN Hirohisa" userId="7897ce0a-6212-4313-99c9-22712d29ec23" providerId="ADAL" clId="{7A049675-F49C-47AE-A038-219279BF2392}" dt="2022-03-07T05:54:05.441" v="9361" actId="164"/>
          <ac:spMkLst>
            <pc:docMk/>
            <pc:sldMk cId="3099571115" sldId="353"/>
            <ac:spMk id="218" creationId="{C4DFADC6-8D0D-42BA-8DBB-848002E96FB7}"/>
          </ac:spMkLst>
        </pc:spChg>
        <pc:spChg chg="add mod">
          <ac:chgData name="AMAN Hirohisa" userId="7897ce0a-6212-4313-99c9-22712d29ec23" providerId="ADAL" clId="{7A049675-F49C-47AE-A038-219279BF2392}" dt="2022-03-07T05:54:05.441" v="9361" actId="164"/>
          <ac:spMkLst>
            <pc:docMk/>
            <pc:sldMk cId="3099571115" sldId="353"/>
            <ac:spMk id="219" creationId="{2B3B4F0C-B815-42B6-9799-AE582C1AFDAD}"/>
          </ac:spMkLst>
        </pc:spChg>
        <pc:spChg chg="add mod">
          <ac:chgData name="AMAN Hirohisa" userId="7897ce0a-6212-4313-99c9-22712d29ec23" providerId="ADAL" clId="{7A049675-F49C-47AE-A038-219279BF2392}" dt="2022-03-07T05:54:05.441" v="9361" actId="164"/>
          <ac:spMkLst>
            <pc:docMk/>
            <pc:sldMk cId="3099571115" sldId="353"/>
            <ac:spMk id="220" creationId="{714441BA-633E-4C14-9D21-E5DA8C900427}"/>
          </ac:spMkLst>
        </pc:spChg>
        <pc:spChg chg="add mod">
          <ac:chgData name="AMAN Hirohisa" userId="7897ce0a-6212-4313-99c9-22712d29ec23" providerId="ADAL" clId="{7A049675-F49C-47AE-A038-219279BF2392}" dt="2022-03-07T05:54:05.441" v="9361" actId="164"/>
          <ac:spMkLst>
            <pc:docMk/>
            <pc:sldMk cId="3099571115" sldId="353"/>
            <ac:spMk id="221" creationId="{DB37489F-1810-4057-A120-84572ABD3B31}"/>
          </ac:spMkLst>
        </pc:spChg>
        <pc:spChg chg="add mod">
          <ac:chgData name="AMAN Hirohisa" userId="7897ce0a-6212-4313-99c9-22712d29ec23" providerId="ADAL" clId="{7A049675-F49C-47AE-A038-219279BF2392}" dt="2022-03-07T05:54:05.441" v="9361" actId="164"/>
          <ac:spMkLst>
            <pc:docMk/>
            <pc:sldMk cId="3099571115" sldId="353"/>
            <ac:spMk id="222" creationId="{98532031-040D-4DB5-94FC-FA12F00B9F4E}"/>
          </ac:spMkLst>
        </pc:spChg>
        <pc:spChg chg="add mod">
          <ac:chgData name="AMAN Hirohisa" userId="7897ce0a-6212-4313-99c9-22712d29ec23" providerId="ADAL" clId="{7A049675-F49C-47AE-A038-219279BF2392}" dt="2022-03-07T05:54:05.441" v="9361" actId="164"/>
          <ac:spMkLst>
            <pc:docMk/>
            <pc:sldMk cId="3099571115" sldId="353"/>
            <ac:spMk id="223" creationId="{20F99BA0-3BB6-4D1C-BDBA-38D30E76ACC1}"/>
          </ac:spMkLst>
        </pc:spChg>
        <pc:spChg chg="add mod">
          <ac:chgData name="AMAN Hirohisa" userId="7897ce0a-6212-4313-99c9-22712d29ec23" providerId="ADAL" clId="{7A049675-F49C-47AE-A038-219279BF2392}" dt="2022-03-07T05:54:05.441" v="9361" actId="164"/>
          <ac:spMkLst>
            <pc:docMk/>
            <pc:sldMk cId="3099571115" sldId="353"/>
            <ac:spMk id="224" creationId="{375E580E-C168-49FB-AA30-F722EFB2F533}"/>
          </ac:spMkLst>
        </pc:spChg>
        <pc:spChg chg="add mod">
          <ac:chgData name="AMAN Hirohisa" userId="7897ce0a-6212-4313-99c9-22712d29ec23" providerId="ADAL" clId="{7A049675-F49C-47AE-A038-219279BF2392}" dt="2022-03-07T05:54:05.441" v="9361" actId="164"/>
          <ac:spMkLst>
            <pc:docMk/>
            <pc:sldMk cId="3099571115" sldId="353"/>
            <ac:spMk id="225" creationId="{B0FBBDB8-E1D3-436D-84E2-93A33A8B8CAF}"/>
          </ac:spMkLst>
        </pc:spChg>
        <pc:spChg chg="add mod">
          <ac:chgData name="AMAN Hirohisa" userId="7897ce0a-6212-4313-99c9-22712d29ec23" providerId="ADAL" clId="{7A049675-F49C-47AE-A038-219279BF2392}" dt="2022-03-07T05:54:05.441" v="9361" actId="164"/>
          <ac:spMkLst>
            <pc:docMk/>
            <pc:sldMk cId="3099571115" sldId="353"/>
            <ac:spMk id="226" creationId="{F53CABC9-E04C-44ED-9192-E6C21DDB4C03}"/>
          </ac:spMkLst>
        </pc:spChg>
        <pc:spChg chg="mod">
          <ac:chgData name="AMAN Hirohisa" userId="7897ce0a-6212-4313-99c9-22712d29ec23" providerId="ADAL" clId="{7A049675-F49C-47AE-A038-219279BF2392}" dt="2022-03-07T05:51:18.347" v="9325" actId="1076"/>
          <ac:spMkLst>
            <pc:docMk/>
            <pc:sldMk cId="3099571115" sldId="353"/>
            <ac:spMk id="8194" creationId="{00000000-0000-0000-0000-000000000000}"/>
          </ac:spMkLst>
        </pc:spChg>
        <pc:spChg chg="mod">
          <ac:chgData name="AMAN Hirohisa" userId="7897ce0a-6212-4313-99c9-22712d29ec23" providerId="ADAL" clId="{7A049675-F49C-47AE-A038-219279BF2392}" dt="2022-03-07T05:49:14.542" v="9317" actId="1076"/>
          <ac:spMkLst>
            <pc:docMk/>
            <pc:sldMk cId="3099571115" sldId="353"/>
            <ac:spMk id="8195" creationId="{00000000-0000-0000-0000-000000000000}"/>
          </ac:spMkLst>
        </pc:spChg>
        <pc:spChg chg="mod">
          <ac:chgData name="AMAN Hirohisa" userId="7897ce0a-6212-4313-99c9-22712d29ec23" providerId="ADAL" clId="{7A049675-F49C-47AE-A038-219279BF2392}" dt="2022-03-07T05:48:00.989" v="9141"/>
          <ac:spMkLst>
            <pc:docMk/>
            <pc:sldMk cId="3099571115" sldId="353"/>
            <ac:spMk id="8196" creationId="{00000000-0000-0000-0000-000000000000}"/>
          </ac:spMkLst>
        </pc:spChg>
        <pc:spChg chg="mod">
          <ac:chgData name="AMAN Hirohisa" userId="7897ce0a-6212-4313-99c9-22712d29ec23" providerId="ADAL" clId="{7A049675-F49C-47AE-A038-219279BF2392}" dt="2022-03-07T05:55:38.567" v="9443" actId="1037"/>
          <ac:spMkLst>
            <pc:docMk/>
            <pc:sldMk cId="3099571115" sldId="353"/>
            <ac:spMk id="8197" creationId="{00000000-0000-0000-0000-000000000000}"/>
          </ac:spMkLst>
        </pc:spChg>
        <pc:grpChg chg="add mod">
          <ac:chgData name="AMAN Hirohisa" userId="7897ce0a-6212-4313-99c9-22712d29ec23" providerId="ADAL" clId="{7A049675-F49C-47AE-A038-219279BF2392}" dt="2022-03-07T05:55:38.567" v="9443" actId="1037"/>
          <ac:grpSpMkLst>
            <pc:docMk/>
            <pc:sldMk cId="3099571115" sldId="353"/>
            <ac:grpSpMk id="2" creationId="{4534DE13-973D-406E-8C0E-8E3410E3BD3E}"/>
          </ac:grpSpMkLst>
        </pc:grpChg>
        <pc:grpChg chg="add mod">
          <ac:chgData name="AMAN Hirohisa" userId="7897ce0a-6212-4313-99c9-22712d29ec23" providerId="ADAL" clId="{7A049675-F49C-47AE-A038-219279BF2392}" dt="2022-03-07T05:55:38.567" v="9443" actId="1037"/>
          <ac:grpSpMkLst>
            <pc:docMk/>
            <pc:sldMk cId="3099571115" sldId="353"/>
            <ac:grpSpMk id="3" creationId="{71D7AA0E-BDF2-4939-AAF6-56E1B0248C98}"/>
          </ac:grpSpMkLst>
        </pc:grpChg>
        <pc:grpChg chg="add del mod">
          <ac:chgData name="AMAN Hirohisa" userId="7897ce0a-6212-4313-99c9-22712d29ec23" providerId="ADAL" clId="{7A049675-F49C-47AE-A038-219279BF2392}" dt="2022-03-07T05:49:00.677" v="9315" actId="165"/>
          <ac:grpSpMkLst>
            <pc:docMk/>
            <pc:sldMk cId="3099571115" sldId="353"/>
            <ac:grpSpMk id="6" creationId="{D7427A6C-017E-4122-ADE2-6C6FD58AAD21}"/>
          </ac:grpSpMkLst>
        </pc:grpChg>
      </pc:sldChg>
      <pc:sldChg chg="delSp modSp add">
        <pc:chgData name="AMAN Hirohisa" userId="7897ce0a-6212-4313-99c9-22712d29ec23" providerId="ADAL" clId="{7A049675-F49C-47AE-A038-219279BF2392}" dt="2022-03-08T06:43:58.484" v="9526" actId="478"/>
        <pc:sldMkLst>
          <pc:docMk/>
          <pc:sldMk cId="4228115465" sldId="354"/>
        </pc:sldMkLst>
        <pc:spChg chg="mod">
          <ac:chgData name="AMAN Hirohisa" userId="7897ce0a-6212-4313-99c9-22712d29ec23" providerId="ADAL" clId="{7A049675-F49C-47AE-A038-219279BF2392}" dt="2022-03-08T06:41:10.348" v="9480" actId="207"/>
          <ac:spMkLst>
            <pc:docMk/>
            <pc:sldMk cId="4228115465" sldId="354"/>
            <ac:spMk id="77" creationId="{AA901D1B-4476-42D8-B6BC-0D338BC138CB}"/>
          </ac:spMkLst>
        </pc:spChg>
        <pc:spChg chg="mod">
          <ac:chgData name="AMAN Hirohisa" userId="7897ce0a-6212-4313-99c9-22712d29ec23" providerId="ADAL" clId="{7A049675-F49C-47AE-A038-219279BF2392}" dt="2022-03-08T06:41:05.264" v="9478" actId="207"/>
          <ac:spMkLst>
            <pc:docMk/>
            <pc:sldMk cId="4228115465" sldId="354"/>
            <ac:spMk id="78" creationId="{B3F04971-6BB1-433D-9380-36500117AADE}"/>
          </ac:spMkLst>
        </pc:spChg>
        <pc:spChg chg="mod">
          <ac:chgData name="AMAN Hirohisa" userId="7897ce0a-6212-4313-99c9-22712d29ec23" providerId="ADAL" clId="{7A049675-F49C-47AE-A038-219279BF2392}" dt="2022-03-08T06:41:00.605" v="9476" actId="207"/>
          <ac:spMkLst>
            <pc:docMk/>
            <pc:sldMk cId="4228115465" sldId="354"/>
            <ac:spMk id="79" creationId="{F910DB1F-5F5C-454A-A1A1-F07467889102}"/>
          </ac:spMkLst>
        </pc:spChg>
        <pc:spChg chg="mod">
          <ac:chgData name="AMAN Hirohisa" userId="7897ce0a-6212-4313-99c9-22712d29ec23" providerId="ADAL" clId="{7A049675-F49C-47AE-A038-219279BF2392}" dt="2022-03-08T06:40:56.556" v="9475" actId="207"/>
          <ac:spMkLst>
            <pc:docMk/>
            <pc:sldMk cId="4228115465" sldId="354"/>
            <ac:spMk id="80" creationId="{14F56058-5861-476A-9F50-8C217D2E860F}"/>
          </ac:spMkLst>
        </pc:spChg>
        <pc:spChg chg="mod">
          <ac:chgData name="AMAN Hirohisa" userId="7897ce0a-6212-4313-99c9-22712d29ec23" providerId="ADAL" clId="{7A049675-F49C-47AE-A038-219279BF2392}" dt="2022-03-08T06:41:08.211" v="9479" actId="207"/>
          <ac:spMkLst>
            <pc:docMk/>
            <pc:sldMk cId="4228115465" sldId="354"/>
            <ac:spMk id="81" creationId="{2AA80C35-6DAF-4FC8-89DC-C284695A7B96}"/>
          </ac:spMkLst>
        </pc:spChg>
        <pc:spChg chg="mod">
          <ac:chgData name="AMAN Hirohisa" userId="7897ce0a-6212-4313-99c9-22712d29ec23" providerId="ADAL" clId="{7A049675-F49C-47AE-A038-219279BF2392}" dt="2022-03-08T06:40:53.734" v="9474" actId="207"/>
          <ac:spMkLst>
            <pc:docMk/>
            <pc:sldMk cId="4228115465" sldId="354"/>
            <ac:spMk id="82" creationId="{28F93B2D-1FDE-4BDE-96C8-E00694931EA4}"/>
          </ac:spMkLst>
        </pc:spChg>
        <pc:spChg chg="mod">
          <ac:chgData name="AMAN Hirohisa" userId="7897ce0a-6212-4313-99c9-22712d29ec23" providerId="ADAL" clId="{7A049675-F49C-47AE-A038-219279BF2392}" dt="2022-03-08T06:41:12.654" v="9481" actId="207"/>
          <ac:spMkLst>
            <pc:docMk/>
            <pc:sldMk cId="4228115465" sldId="354"/>
            <ac:spMk id="83" creationId="{D9F85B9B-F18A-4558-B077-C9A0225F1A04}"/>
          </ac:spMkLst>
        </pc:spChg>
        <pc:spChg chg="mod">
          <ac:chgData name="AMAN Hirohisa" userId="7897ce0a-6212-4313-99c9-22712d29ec23" providerId="ADAL" clId="{7A049675-F49C-47AE-A038-219279BF2392}" dt="2022-03-08T06:41:02.927" v="9477" actId="207"/>
          <ac:spMkLst>
            <pc:docMk/>
            <pc:sldMk cId="4228115465" sldId="354"/>
            <ac:spMk id="84" creationId="{821D437D-7E7D-4C4A-B164-7AC1062E696D}"/>
          </ac:spMkLst>
        </pc:spChg>
        <pc:spChg chg="mod">
          <ac:chgData name="AMAN Hirohisa" userId="7897ce0a-6212-4313-99c9-22712d29ec23" providerId="ADAL" clId="{7A049675-F49C-47AE-A038-219279BF2392}" dt="2022-03-08T06:42:48.953" v="9500" actId="207"/>
          <ac:spMkLst>
            <pc:docMk/>
            <pc:sldMk cId="4228115465" sldId="354"/>
            <ac:spMk id="186" creationId="{75FA9D6D-4E55-4475-A3DB-B966BE04B3D0}"/>
          </ac:spMkLst>
        </pc:spChg>
        <pc:spChg chg="mod">
          <ac:chgData name="AMAN Hirohisa" userId="7897ce0a-6212-4313-99c9-22712d29ec23" providerId="ADAL" clId="{7A049675-F49C-47AE-A038-219279BF2392}" dt="2022-03-08T06:42:39.574" v="9496" actId="207"/>
          <ac:spMkLst>
            <pc:docMk/>
            <pc:sldMk cId="4228115465" sldId="354"/>
            <ac:spMk id="187" creationId="{E53FBADA-6E6B-4BA6-858A-F0D3DFA3B995}"/>
          </ac:spMkLst>
        </pc:spChg>
        <pc:spChg chg="mod">
          <ac:chgData name="AMAN Hirohisa" userId="7897ce0a-6212-4313-99c9-22712d29ec23" providerId="ADAL" clId="{7A049675-F49C-47AE-A038-219279BF2392}" dt="2022-03-08T06:42:21.742" v="9489" actId="207"/>
          <ac:spMkLst>
            <pc:docMk/>
            <pc:sldMk cId="4228115465" sldId="354"/>
            <ac:spMk id="188" creationId="{8D839D75-EE84-47C4-9809-1EB52323A091}"/>
          </ac:spMkLst>
        </pc:spChg>
        <pc:spChg chg="mod">
          <ac:chgData name="AMAN Hirohisa" userId="7897ce0a-6212-4313-99c9-22712d29ec23" providerId="ADAL" clId="{7A049675-F49C-47AE-A038-219279BF2392}" dt="2022-03-08T06:42:16.743" v="9487" actId="20577"/>
          <ac:spMkLst>
            <pc:docMk/>
            <pc:sldMk cId="4228115465" sldId="354"/>
            <ac:spMk id="189" creationId="{069EB9C8-789C-4593-989A-AE8B9C345951}"/>
          </ac:spMkLst>
        </pc:spChg>
        <pc:spChg chg="mod">
          <ac:chgData name="AMAN Hirohisa" userId="7897ce0a-6212-4313-99c9-22712d29ec23" providerId="ADAL" clId="{7A049675-F49C-47AE-A038-219279BF2392}" dt="2022-03-08T06:42:44.788" v="9498" actId="207"/>
          <ac:spMkLst>
            <pc:docMk/>
            <pc:sldMk cId="4228115465" sldId="354"/>
            <ac:spMk id="190" creationId="{A5FC1BD6-70D3-4E83-80B2-2F32FAE7067D}"/>
          </ac:spMkLst>
        </pc:spChg>
        <pc:spChg chg="mod">
          <ac:chgData name="AMAN Hirohisa" userId="7897ce0a-6212-4313-99c9-22712d29ec23" providerId="ADAL" clId="{7A049675-F49C-47AE-A038-219279BF2392}" dt="2022-03-08T06:42:10.474" v="9483" actId="207"/>
          <ac:spMkLst>
            <pc:docMk/>
            <pc:sldMk cId="4228115465" sldId="354"/>
            <ac:spMk id="191" creationId="{DA3E529C-4530-4B66-AEC5-4AE22FDE8236}"/>
          </ac:spMkLst>
        </pc:spChg>
        <pc:spChg chg="mod">
          <ac:chgData name="AMAN Hirohisa" userId="7897ce0a-6212-4313-99c9-22712d29ec23" providerId="ADAL" clId="{7A049675-F49C-47AE-A038-219279BF2392}" dt="2022-03-08T06:42:53.352" v="9502" actId="207"/>
          <ac:spMkLst>
            <pc:docMk/>
            <pc:sldMk cId="4228115465" sldId="354"/>
            <ac:spMk id="192" creationId="{B0F94840-54BE-4626-BB3B-98FC3AFEE1C8}"/>
          </ac:spMkLst>
        </pc:spChg>
        <pc:spChg chg="mod">
          <ac:chgData name="AMAN Hirohisa" userId="7897ce0a-6212-4313-99c9-22712d29ec23" providerId="ADAL" clId="{7A049675-F49C-47AE-A038-219279BF2392}" dt="2022-03-08T06:42:32.088" v="9494" actId="207"/>
          <ac:spMkLst>
            <pc:docMk/>
            <pc:sldMk cId="4228115465" sldId="354"/>
            <ac:spMk id="193" creationId="{1A833029-7E66-44FA-82B9-30E01857D880}"/>
          </ac:spMkLst>
        </pc:spChg>
        <pc:spChg chg="mod">
          <ac:chgData name="AMAN Hirohisa" userId="7897ce0a-6212-4313-99c9-22712d29ec23" providerId="ADAL" clId="{7A049675-F49C-47AE-A038-219279BF2392}" dt="2022-03-08T06:39:32.620" v="9461"/>
          <ac:spMkLst>
            <pc:docMk/>
            <pc:sldMk cId="4228115465" sldId="354"/>
            <ac:spMk id="8196" creationId="{00000000-0000-0000-0000-000000000000}"/>
          </ac:spMkLst>
        </pc:spChg>
        <pc:spChg chg="del mod">
          <ac:chgData name="AMAN Hirohisa" userId="7897ce0a-6212-4313-99c9-22712d29ec23" providerId="ADAL" clId="{7A049675-F49C-47AE-A038-219279BF2392}" dt="2022-03-08T06:43:58.484" v="9526" actId="478"/>
          <ac:spMkLst>
            <pc:docMk/>
            <pc:sldMk cId="4228115465" sldId="354"/>
            <ac:spMk id="8197" creationId="{00000000-0000-0000-0000-000000000000}"/>
          </ac:spMkLst>
        </pc:spChg>
        <pc:grpChg chg="mod">
          <ac:chgData name="AMAN Hirohisa" userId="7897ce0a-6212-4313-99c9-22712d29ec23" providerId="ADAL" clId="{7A049675-F49C-47AE-A038-219279BF2392}" dt="2022-03-08T06:43:48.094" v="9524" actId="1037"/>
          <ac:grpSpMkLst>
            <pc:docMk/>
            <pc:sldMk cId="4228115465" sldId="354"/>
            <ac:grpSpMk id="2" creationId="{4534DE13-973D-406E-8C0E-8E3410E3BD3E}"/>
          </ac:grpSpMkLst>
        </pc:grpChg>
        <pc:grpChg chg="mod">
          <ac:chgData name="AMAN Hirohisa" userId="7897ce0a-6212-4313-99c9-22712d29ec23" providerId="ADAL" clId="{7A049675-F49C-47AE-A038-219279BF2392}" dt="2022-03-08T06:43:56.616" v="9525" actId="1076"/>
          <ac:grpSpMkLst>
            <pc:docMk/>
            <pc:sldMk cId="4228115465" sldId="354"/>
            <ac:grpSpMk id="3" creationId="{71D7AA0E-BDF2-4939-AAF6-56E1B0248C98}"/>
          </ac:grpSpMkLst>
        </pc:grpChg>
      </pc:sldChg>
    </pc:docChg>
  </pc:docChgLst>
  <pc:docChgLst>
    <pc:chgData name="AMAN Hirohisa" userId="7897ce0a-6212-4313-99c9-22712d29ec23" providerId="ADAL" clId="{10D88A7B-EE93-4CEC-823D-7C42178580CA}"/>
    <pc:docChg chg="undo custSel modSld">
      <pc:chgData name="AMAN Hirohisa" userId="7897ce0a-6212-4313-99c9-22712d29ec23" providerId="ADAL" clId="{10D88A7B-EE93-4CEC-823D-7C42178580CA}" dt="2022-03-05T02:23:49.151" v="1767" actId="20577"/>
      <pc:docMkLst>
        <pc:docMk/>
      </pc:docMkLst>
      <pc:sldChg chg="modSp mod modNotesTx">
        <pc:chgData name="AMAN Hirohisa" userId="7897ce0a-6212-4313-99c9-22712d29ec23" providerId="ADAL" clId="{10D88A7B-EE93-4CEC-823D-7C42178580CA}" dt="2022-03-05T02:12:42.273" v="567" actId="14100"/>
        <pc:sldMkLst>
          <pc:docMk/>
          <pc:sldMk cId="231038222" sldId="340"/>
        </pc:sldMkLst>
        <pc:spChg chg="mod">
          <ac:chgData name="AMAN Hirohisa" userId="7897ce0a-6212-4313-99c9-22712d29ec23" providerId="ADAL" clId="{10D88A7B-EE93-4CEC-823D-7C42178580CA}" dt="2022-03-05T02:09:53.884" v="97"/>
          <ac:spMkLst>
            <pc:docMk/>
            <pc:sldMk cId="231038222" sldId="340"/>
            <ac:spMk id="7172" creationId="{00000000-0000-0000-0000-000000000000}"/>
          </ac:spMkLst>
        </pc:spChg>
        <pc:spChg chg="mod">
          <ac:chgData name="AMAN Hirohisa" userId="7897ce0a-6212-4313-99c9-22712d29ec23" providerId="ADAL" clId="{10D88A7B-EE93-4CEC-823D-7C42178580CA}" dt="2022-03-05T02:12:42.273" v="567" actId="14100"/>
          <ac:spMkLst>
            <pc:docMk/>
            <pc:sldMk cId="231038222" sldId="340"/>
            <ac:spMk id="7204" creationId="{00000000-0000-0000-0000-000000000000}"/>
          </ac:spMkLst>
        </pc:spChg>
      </pc:sldChg>
      <pc:sldChg chg="modSp mod modNotesTx">
        <pc:chgData name="AMAN Hirohisa" userId="7897ce0a-6212-4313-99c9-22712d29ec23" providerId="ADAL" clId="{10D88A7B-EE93-4CEC-823D-7C42178580CA}" dt="2022-03-05T02:13:36.005" v="624" actId="20577"/>
        <pc:sldMkLst>
          <pc:docMk/>
          <pc:sldMk cId="2765750298" sldId="341"/>
        </pc:sldMkLst>
        <pc:spChg chg="mod">
          <ac:chgData name="AMAN Hirohisa" userId="7897ce0a-6212-4313-99c9-22712d29ec23" providerId="ADAL" clId="{10D88A7B-EE93-4CEC-823D-7C42178580CA}" dt="2022-03-05T02:12:51.863" v="587"/>
          <ac:spMkLst>
            <pc:docMk/>
            <pc:sldMk cId="2765750298" sldId="341"/>
            <ac:spMk id="8196" creationId="{00000000-0000-0000-0000-000000000000}"/>
          </ac:spMkLst>
        </pc:spChg>
        <pc:spChg chg="mod">
          <ac:chgData name="AMAN Hirohisa" userId="7897ce0a-6212-4313-99c9-22712d29ec23" providerId="ADAL" clId="{10D88A7B-EE93-4CEC-823D-7C42178580CA}" dt="2022-03-05T02:13:15.735" v="596"/>
          <ac:spMkLst>
            <pc:docMk/>
            <pc:sldMk cId="2765750298" sldId="341"/>
            <ac:spMk id="8197" creationId="{00000000-0000-0000-0000-000000000000}"/>
          </ac:spMkLst>
        </pc:spChg>
      </pc:sldChg>
      <pc:sldChg chg="modSp mod">
        <pc:chgData name="AMAN Hirohisa" userId="7897ce0a-6212-4313-99c9-22712d29ec23" providerId="ADAL" clId="{10D88A7B-EE93-4CEC-823D-7C42178580CA}" dt="2022-03-05T02:14:26.734" v="626" actId="14100"/>
        <pc:sldMkLst>
          <pc:docMk/>
          <pc:sldMk cId="1542937303" sldId="342"/>
        </pc:sldMkLst>
        <pc:spChg chg="mod">
          <ac:chgData name="AMAN Hirohisa" userId="7897ce0a-6212-4313-99c9-22712d29ec23" providerId="ADAL" clId="{10D88A7B-EE93-4CEC-823D-7C42178580CA}" dt="2022-03-05T02:14:26.734" v="626" actId="14100"/>
          <ac:spMkLst>
            <pc:docMk/>
            <pc:sldMk cId="1542937303" sldId="342"/>
            <ac:spMk id="9221" creationId="{00000000-0000-0000-0000-000000000000}"/>
          </ac:spMkLst>
        </pc:spChg>
      </pc:sldChg>
      <pc:sldChg chg="modNotesTx">
        <pc:chgData name="AMAN Hirohisa" userId="7897ce0a-6212-4313-99c9-22712d29ec23" providerId="ADAL" clId="{10D88A7B-EE93-4CEC-823D-7C42178580CA}" dt="2022-03-05T02:18:07.368" v="1014"/>
        <pc:sldMkLst>
          <pc:docMk/>
          <pc:sldMk cId="3871133637" sldId="345"/>
        </pc:sldMkLst>
      </pc:sldChg>
      <pc:sldChg chg="modNotesTx">
        <pc:chgData name="AMAN Hirohisa" userId="7897ce0a-6212-4313-99c9-22712d29ec23" providerId="ADAL" clId="{10D88A7B-EE93-4CEC-823D-7C42178580CA}" dt="2022-03-05T02:21:04.029" v="1417" actId="20577"/>
        <pc:sldMkLst>
          <pc:docMk/>
          <pc:sldMk cId="1750622137" sldId="346"/>
        </pc:sldMkLst>
      </pc:sldChg>
      <pc:sldChg chg="modNotesTx">
        <pc:chgData name="AMAN Hirohisa" userId="7897ce0a-6212-4313-99c9-22712d29ec23" providerId="ADAL" clId="{10D88A7B-EE93-4CEC-823D-7C42178580CA}" dt="2022-03-05T02:21:25.113" v="1439" actId="20577"/>
        <pc:sldMkLst>
          <pc:docMk/>
          <pc:sldMk cId="450330126" sldId="347"/>
        </pc:sldMkLst>
      </pc:sldChg>
      <pc:sldChg chg="modSp mod modNotesTx">
        <pc:chgData name="AMAN Hirohisa" userId="7897ce0a-6212-4313-99c9-22712d29ec23" providerId="ADAL" clId="{10D88A7B-EE93-4CEC-823D-7C42178580CA}" dt="2022-03-05T02:23:49.151" v="1767" actId="20577"/>
        <pc:sldMkLst>
          <pc:docMk/>
          <pc:sldMk cId="993107" sldId="349"/>
        </pc:sldMkLst>
        <pc:spChg chg="mod">
          <ac:chgData name="AMAN Hirohisa" userId="7897ce0a-6212-4313-99c9-22712d29ec23" providerId="ADAL" clId="{10D88A7B-EE93-4CEC-823D-7C42178580CA}" dt="2022-03-05T02:21:37.785" v="1441" actId="20577"/>
          <ac:spMkLst>
            <pc:docMk/>
            <pc:sldMk cId="993107" sldId="349"/>
            <ac:spMk id="16476" creationId="{00000000-0000-0000-0000-000000000000}"/>
          </ac:spMkLst>
        </pc:spChg>
        <pc:graphicFrameChg chg="modGraphic">
          <ac:chgData name="AMAN Hirohisa" userId="7897ce0a-6212-4313-99c9-22712d29ec23" providerId="ADAL" clId="{10D88A7B-EE93-4CEC-823D-7C42178580CA}" dt="2022-03-05T02:21:43.534" v="1443" actId="20577"/>
          <ac:graphicFrameMkLst>
            <pc:docMk/>
            <pc:sldMk cId="993107" sldId="349"/>
            <ac:graphicFrameMk id="360578" creationId="{00000000-0000-0000-0000-000000000000}"/>
          </ac:graphicFrameMkLst>
        </pc:graphicFrameChg>
      </pc:sldChg>
      <pc:sldChg chg="modNotesTx">
        <pc:chgData name="AMAN Hirohisa" userId="7897ce0a-6212-4313-99c9-22712d29ec23" providerId="ADAL" clId="{10D88A7B-EE93-4CEC-823D-7C42178580CA}" dt="2022-03-05T02:09:38.169" v="75"/>
        <pc:sldMkLst>
          <pc:docMk/>
          <pc:sldMk cId="2771232994" sldId="35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ja-JP"/>
          </a:p>
        </p:txBody>
      </p:sp>
      <p:sp>
        <p:nvSpPr>
          <p:cNvPr id="1638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ja-JP"/>
          </a:p>
        </p:txBody>
      </p:sp>
      <p:sp>
        <p:nvSpPr>
          <p:cNvPr id="4301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639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ja-JP"/>
          </a:p>
        </p:txBody>
      </p:sp>
      <p:sp>
        <p:nvSpPr>
          <p:cNvPr id="1639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FC4E00DD-46B3-45F7-831C-56B758DD85E3}" type="slidenum">
              <a:rPr lang="en-US" altLang="ja-JP"/>
              <a:pPr>
                <a:defRPr/>
              </a:pPr>
              <a:t>‹#›</a:t>
            </a:fld>
            <a:endParaRPr lang="en-US" altLang="ja-JP"/>
          </a:p>
        </p:txBody>
      </p:sp>
    </p:spTree>
    <p:extLst>
      <p:ext uri="{BB962C8B-B14F-4D97-AF65-F5344CB8AC3E}">
        <p14:creationId xmlns:p14="http://schemas.microsoft.com/office/powerpoint/2010/main" val="20748267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92188" y="768350"/>
            <a:ext cx="5114925" cy="3836988"/>
          </a:xfrm>
        </p:spPr>
      </p:sp>
      <p:sp>
        <p:nvSpPr>
          <p:cNvPr id="3" name="ノート プレースホルダー 2"/>
          <p:cNvSpPr>
            <a:spLocks noGrp="1"/>
          </p:cNvSpPr>
          <p:nvPr>
            <p:ph type="body" idx="1"/>
          </p:nvPr>
        </p:nvSpPr>
        <p:spPr/>
        <p:txBody>
          <a:bodyPr/>
          <a:lstStyle/>
          <a:p>
            <a:pPr algn="l" rtl="0"/>
            <a:endParaRPr kumimoji="1" lang="ja-JP" altLang="en-US"/>
          </a:p>
        </p:txBody>
      </p:sp>
      <p:sp>
        <p:nvSpPr>
          <p:cNvPr id="4" name="スライド番号プレースホルダー 3"/>
          <p:cNvSpPr>
            <a:spLocks noGrp="1"/>
          </p:cNvSpPr>
          <p:nvPr>
            <p:ph type="sldNum" sz="quarter" idx="5"/>
          </p:nvPr>
        </p:nvSpPr>
        <p:spPr/>
        <p:txBody>
          <a:bodyPr/>
          <a:lstStyle/>
          <a:p>
            <a:pPr algn="l" rtl="0">
              <a:defRPr/>
            </a:pPr>
            <a:fld id="{FC4E00DD-46B3-45F7-831C-56B758DD85E3}" type="slidenum">
              <a:rPr lang="en-US" altLang="ja-JP" smtClean="0"/>
              <a:pPr algn="l" rtl="0">
                <a:defRPr/>
              </a:pPr>
              <a:t>1</a:t>
            </a:fld>
            <a:endParaRPr lang="en-US" altLang="ja-JP"/>
          </a:p>
        </p:txBody>
      </p:sp>
    </p:spTree>
    <p:extLst>
      <p:ext uri="{BB962C8B-B14F-4D97-AF65-F5344CB8AC3E}">
        <p14:creationId xmlns:p14="http://schemas.microsoft.com/office/powerpoint/2010/main" val="2050819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3165742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1985975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1282796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3426151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3130356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3053839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655267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501901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2126927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4068677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1590599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2830511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2418670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562718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2692894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516512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1175685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1035677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1777478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2425878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624240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32751541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2406004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3002177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1553290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4903073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12856238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3029024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15609785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40695173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750412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1503737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220649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40527424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28086726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42547875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1580573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23473755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39191501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40793140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12591418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28685894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1195574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39943570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3512833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3318734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3117417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2362021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992188" y="768350"/>
            <a:ext cx="5114925" cy="3836988"/>
          </a:xfrm>
          <a:ln/>
        </p:spPr>
      </p:sp>
      <p:sp>
        <p:nvSpPr>
          <p:cNvPr id="66563" name="Rectangle 3"/>
          <p:cNvSpPr>
            <a:spLocks noGrp="1" noChangeArrowheads="1"/>
          </p:cNvSpPr>
          <p:nvPr>
            <p:ph type="body" idx="1"/>
          </p:nvPr>
        </p:nvSpPr>
        <p:spPr>
          <a:noFill/>
          <a:ln/>
        </p:spPr>
        <p:txBody>
          <a:bodyPr/>
          <a:lstStyle/>
          <a:p>
            <a:pPr algn="l" rtl="0"/>
            <a:endParaRPr lang="ja-JP" altLang="en-US" dirty="0"/>
          </a:p>
        </p:txBody>
      </p:sp>
    </p:spTree>
    <p:extLst>
      <p:ext uri="{BB962C8B-B14F-4D97-AF65-F5344CB8AC3E}">
        <p14:creationId xmlns:p14="http://schemas.microsoft.com/office/powerpoint/2010/main" val="3472697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kumimoji="0" lang="ja-JP" altLang="ja-JP" sz="2400">
              <a:latin typeface="Times New Roman" pitchFamily="18" charset="0"/>
            </a:endParaRPr>
          </a:p>
        </p:txBody>
      </p:sp>
      <p:sp>
        <p:nvSpPr>
          <p:cNvPr id="14338" name="Rectangle 2"/>
          <p:cNvSpPr>
            <a:spLocks noGrp="1" noChangeArrowheads="1"/>
          </p:cNvSpPr>
          <p:nvPr>
            <p:ph type="ctrTitle"/>
          </p:nvPr>
        </p:nvSpPr>
        <p:spPr>
          <a:xfrm>
            <a:off x="685800" y="990600"/>
            <a:ext cx="7772400" cy="1371600"/>
          </a:xfrm>
        </p:spPr>
        <p:txBody>
          <a:bodyPr/>
          <a:lstStyle>
            <a:lvl1pPr>
              <a:defRPr sz="4000"/>
            </a:lvl1pPr>
          </a:lstStyle>
          <a:p>
            <a:r>
              <a:rPr lang="ja-JP" altLang="en-US"/>
              <a:t>マスタ タイトルの書式設定</a:t>
            </a:r>
          </a:p>
        </p:txBody>
      </p:sp>
      <p:sp>
        <p:nvSpPr>
          <p:cNvPr id="14339"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ja-JP" altLang="en-US"/>
              <a:t>マスタ サブタイトルの書式設定</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xfrm>
            <a:off x="3124200" y="6248400"/>
            <a:ext cx="2895600" cy="457200"/>
          </a:xfrm>
        </p:spPr>
        <p:txBody>
          <a:bodyPr/>
          <a:lstStyle>
            <a:lvl1pPr>
              <a:defRPr smtClean="0"/>
            </a:lvl1pPr>
          </a:lstStyle>
          <a:p>
            <a:pPr>
              <a:defRPr/>
            </a:pPr>
            <a:r>
              <a:rPr lang="en-US" altLang="ja-JP"/>
              <a:t>(C) 2007-2022 Hirohisa AMAN</a:t>
            </a:r>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8FA63768-69D3-4154-AB21-7E016135AE85}" type="slidenum">
              <a:rPr lang="en-US" altLang="ja-JP"/>
              <a:pPr>
                <a:defRPr/>
              </a:pPr>
              <a:t>‹#›</a:t>
            </a:fld>
            <a:endParaRPr lang="en-US" altLang="ja-JP"/>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6" name="Rectangle 8"/>
          <p:cNvSpPr>
            <a:spLocks noGrp="1" noChangeArrowheads="1"/>
          </p:cNvSpPr>
          <p:nvPr>
            <p:ph type="sldNum" sz="quarter" idx="12"/>
          </p:nvPr>
        </p:nvSpPr>
        <p:spPr>
          <a:ln/>
        </p:spPr>
        <p:txBody>
          <a:bodyPr/>
          <a:lstStyle>
            <a:lvl1pPr>
              <a:defRPr/>
            </a:lvl1pPr>
          </a:lstStyle>
          <a:p>
            <a:pPr>
              <a:defRPr/>
            </a:pPr>
            <a:fld id="{BD30B6C2-0E3F-4D69-B53E-87422DDAFE1A}" type="slidenum">
              <a:rPr lang="en-US" altLang="ja-JP"/>
              <a:pPr>
                <a:defRPr/>
              </a:pPr>
              <a:t>‹#›</a:t>
            </a:fld>
            <a:endParaRPr lang="en-US" altLang="ja-JP"/>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73838" y="304800"/>
            <a:ext cx="2001837" cy="5715000"/>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566738" y="304800"/>
            <a:ext cx="5854700" cy="5715000"/>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6" name="Rectangle 8"/>
          <p:cNvSpPr>
            <a:spLocks noGrp="1" noChangeArrowheads="1"/>
          </p:cNvSpPr>
          <p:nvPr>
            <p:ph type="sldNum" sz="quarter" idx="12"/>
          </p:nvPr>
        </p:nvSpPr>
        <p:spPr>
          <a:ln/>
        </p:spPr>
        <p:txBody>
          <a:bodyPr/>
          <a:lstStyle>
            <a:lvl1pPr>
              <a:defRPr/>
            </a:lvl1pPr>
          </a:lstStyle>
          <a:p>
            <a:pPr>
              <a:defRPr/>
            </a:pPr>
            <a:fld id="{9711C118-99BF-4EB4-A2FC-478F186E7231}" type="slidenum">
              <a:rPr lang="en-US" altLang="ja-JP"/>
              <a:pPr>
                <a:defRPr/>
              </a:pPr>
              <a:t>‹#›</a:t>
            </a:fld>
            <a:endParaRPr lang="en-US" altLang="ja-JP"/>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6" name="Rectangle 8"/>
          <p:cNvSpPr>
            <a:spLocks noGrp="1" noChangeArrowheads="1"/>
          </p:cNvSpPr>
          <p:nvPr>
            <p:ph type="sldNum" sz="quarter" idx="12"/>
          </p:nvPr>
        </p:nvSpPr>
        <p:spPr>
          <a:ln/>
        </p:spPr>
        <p:txBody>
          <a:bodyPr/>
          <a:lstStyle>
            <a:lvl1pPr>
              <a:defRPr/>
            </a:lvl1pPr>
          </a:lstStyle>
          <a:p>
            <a:pPr>
              <a:defRPr/>
            </a:pPr>
            <a:fld id="{51F26CC0-8E9F-4D6C-9F25-E19A0500C4C4}" type="slidenum">
              <a:rPr lang="en-US" altLang="ja-JP"/>
              <a:pPr>
                <a:defRPr/>
              </a:pPr>
              <a:t>‹#›</a:t>
            </a:fld>
            <a:endParaRPr lang="en-US" altLang="ja-JP"/>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6" name="Rectangle 8"/>
          <p:cNvSpPr>
            <a:spLocks noGrp="1" noChangeArrowheads="1"/>
          </p:cNvSpPr>
          <p:nvPr>
            <p:ph type="sldNum" sz="quarter" idx="12"/>
          </p:nvPr>
        </p:nvSpPr>
        <p:spPr>
          <a:ln/>
        </p:spPr>
        <p:txBody>
          <a:bodyPr/>
          <a:lstStyle>
            <a:lvl1pPr>
              <a:defRPr/>
            </a:lvl1pPr>
          </a:lstStyle>
          <a:p>
            <a:pPr>
              <a:defRPr/>
            </a:pPr>
            <a:fld id="{FC6D51D5-1967-47EC-9106-2F6ECD791515}" type="slidenum">
              <a:rPr lang="en-US" altLang="ja-JP"/>
              <a:pPr>
                <a:defRPr/>
              </a:pPr>
              <a:t>‹#›</a:t>
            </a:fld>
            <a:endParaRPr lang="en-US" altLang="ja-JP"/>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7" name="Rectangle 8"/>
          <p:cNvSpPr>
            <a:spLocks noGrp="1" noChangeArrowheads="1"/>
          </p:cNvSpPr>
          <p:nvPr>
            <p:ph type="sldNum" sz="quarter" idx="12"/>
          </p:nvPr>
        </p:nvSpPr>
        <p:spPr>
          <a:ln/>
        </p:spPr>
        <p:txBody>
          <a:bodyPr/>
          <a:lstStyle>
            <a:lvl1pPr>
              <a:defRPr/>
            </a:lvl1pPr>
          </a:lstStyle>
          <a:p>
            <a:pPr>
              <a:defRPr/>
            </a:pPr>
            <a:fld id="{BE085FD7-C5C8-4ABA-B396-AF70E0DA4153}" type="slidenum">
              <a:rPr lang="en-US" altLang="ja-JP"/>
              <a:pPr>
                <a:defRPr/>
              </a:pPr>
              <a:t>‹#›</a:t>
            </a:fld>
            <a:endParaRPr lang="en-US" altLang="ja-JP"/>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9" name="Rectangle 8"/>
          <p:cNvSpPr>
            <a:spLocks noGrp="1" noChangeArrowheads="1"/>
          </p:cNvSpPr>
          <p:nvPr>
            <p:ph type="sldNum" sz="quarter" idx="12"/>
          </p:nvPr>
        </p:nvSpPr>
        <p:spPr>
          <a:ln/>
        </p:spPr>
        <p:txBody>
          <a:bodyPr/>
          <a:lstStyle>
            <a:lvl1pPr>
              <a:defRPr/>
            </a:lvl1pPr>
          </a:lstStyle>
          <a:p>
            <a:pPr>
              <a:defRPr/>
            </a:pPr>
            <a:fld id="{DD888CBE-51DD-4889-AA37-603F9CC5C47A}" type="slidenum">
              <a:rPr lang="en-US" altLang="ja-JP"/>
              <a:pPr>
                <a:defRPr/>
              </a:pPr>
              <a:t>‹#›</a:t>
            </a:fld>
            <a:endParaRPr lang="en-US" altLang="ja-JP"/>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5" name="Rectangle 8"/>
          <p:cNvSpPr>
            <a:spLocks noGrp="1" noChangeArrowheads="1"/>
          </p:cNvSpPr>
          <p:nvPr>
            <p:ph type="sldNum" sz="quarter" idx="12"/>
          </p:nvPr>
        </p:nvSpPr>
        <p:spPr>
          <a:ln/>
        </p:spPr>
        <p:txBody>
          <a:bodyPr/>
          <a:lstStyle>
            <a:lvl1pPr>
              <a:defRPr/>
            </a:lvl1pPr>
          </a:lstStyle>
          <a:p>
            <a:pPr>
              <a:defRPr/>
            </a:pPr>
            <a:fld id="{A48EC5DE-7C94-45F7-BF80-A02902A35F08}" type="slidenum">
              <a:rPr lang="en-US" altLang="ja-JP"/>
              <a:pPr>
                <a:defRPr/>
              </a:pPr>
              <a:t>‹#›</a:t>
            </a:fld>
            <a:endParaRPr lang="en-US" altLang="ja-JP"/>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4" name="Rectangle 8"/>
          <p:cNvSpPr>
            <a:spLocks noGrp="1" noChangeArrowheads="1"/>
          </p:cNvSpPr>
          <p:nvPr>
            <p:ph type="sldNum" sz="quarter" idx="12"/>
          </p:nvPr>
        </p:nvSpPr>
        <p:spPr>
          <a:ln/>
        </p:spPr>
        <p:txBody>
          <a:bodyPr/>
          <a:lstStyle>
            <a:lvl1pPr>
              <a:defRPr/>
            </a:lvl1pPr>
          </a:lstStyle>
          <a:p>
            <a:pPr>
              <a:defRPr/>
            </a:pPr>
            <a:fld id="{60D18F6F-C101-4BF5-BB45-F4662E6B925E}" type="slidenum">
              <a:rPr lang="en-US" altLang="ja-JP"/>
              <a:pPr>
                <a:defRPr/>
              </a:pPr>
              <a:t>‹#›</a:t>
            </a:fld>
            <a:endParaRPr lang="en-US" altLang="ja-JP"/>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7" name="Rectangle 8"/>
          <p:cNvSpPr>
            <a:spLocks noGrp="1" noChangeArrowheads="1"/>
          </p:cNvSpPr>
          <p:nvPr>
            <p:ph type="sldNum" sz="quarter" idx="12"/>
          </p:nvPr>
        </p:nvSpPr>
        <p:spPr>
          <a:ln/>
        </p:spPr>
        <p:txBody>
          <a:bodyPr/>
          <a:lstStyle>
            <a:lvl1pPr>
              <a:defRPr/>
            </a:lvl1pPr>
          </a:lstStyle>
          <a:p>
            <a:pPr>
              <a:defRPr/>
            </a:pPr>
            <a:fld id="{CBF4709C-B522-4960-A4F7-F90219373AC2}" type="slidenum">
              <a:rPr lang="en-US" altLang="ja-JP"/>
              <a:pPr>
                <a:defRPr/>
              </a:pPr>
              <a:t>‹#›</a:t>
            </a:fld>
            <a:endParaRPr lang="en-US" altLang="ja-JP"/>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6"/>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7"/>
          <p:cNvSpPr>
            <a:spLocks noGrp="1" noChangeArrowheads="1"/>
          </p:cNvSpPr>
          <p:nvPr>
            <p:ph type="ftr" sz="quarter" idx="11"/>
          </p:nvPr>
        </p:nvSpPr>
        <p:spPr>
          <a:ln/>
        </p:spPr>
        <p:txBody>
          <a:bodyPr/>
          <a:lstStyle>
            <a:lvl1pPr>
              <a:defRPr/>
            </a:lvl1pPr>
          </a:lstStyle>
          <a:p>
            <a:pPr>
              <a:defRPr/>
            </a:pPr>
            <a:r>
              <a:rPr lang="en-US" altLang="ja-JP"/>
              <a:t>(C) 2007-2022 Hirohisa AMAN</a:t>
            </a:r>
          </a:p>
        </p:txBody>
      </p:sp>
      <p:sp>
        <p:nvSpPr>
          <p:cNvPr id="7" name="Rectangle 8"/>
          <p:cNvSpPr>
            <a:spLocks noGrp="1" noChangeArrowheads="1"/>
          </p:cNvSpPr>
          <p:nvPr>
            <p:ph type="sldNum" sz="quarter" idx="12"/>
          </p:nvPr>
        </p:nvSpPr>
        <p:spPr>
          <a:ln/>
        </p:spPr>
        <p:txBody>
          <a:bodyPr/>
          <a:lstStyle>
            <a:lvl1pPr>
              <a:defRPr/>
            </a:lvl1pPr>
          </a:lstStyle>
          <a:p>
            <a:pPr>
              <a:defRPr/>
            </a:pPr>
            <a:fld id="{3E390BF4-4646-4923-B7C3-185F0D305FF5}" type="slidenum">
              <a:rPr lang="en-US" altLang="ja-JP"/>
              <a:pPr>
                <a:defRPr/>
              </a:pPr>
              <a:t>‹#›</a:t>
            </a:fld>
            <a:endParaRPr lang="en-US" altLang="ja-JP"/>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3316"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kumimoji="0" lang="ja-JP" altLang="ja-JP" sz="2400">
              <a:latin typeface="Times New Roman" pitchFamily="18" charset="0"/>
            </a:endParaRPr>
          </a:p>
        </p:txBody>
      </p:sp>
      <p:sp>
        <p:nvSpPr>
          <p:cNvPr id="13317"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ja-JP" altLang="en-US"/>
          </a:p>
        </p:txBody>
      </p:sp>
      <p:sp>
        <p:nvSpPr>
          <p:cNvPr id="13318"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0" sz="1200"/>
            </a:lvl1pPr>
          </a:lstStyle>
          <a:p>
            <a:pPr>
              <a:defRPr/>
            </a:pPr>
            <a:endParaRPr lang="en-US" altLang="ja-JP"/>
          </a:p>
        </p:txBody>
      </p:sp>
      <p:sp>
        <p:nvSpPr>
          <p:cNvPr id="13319"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200" smtClean="0"/>
            </a:lvl1pPr>
          </a:lstStyle>
          <a:p>
            <a:pPr>
              <a:defRPr/>
            </a:pPr>
            <a:r>
              <a:rPr lang="en-US" altLang="ja-JP"/>
              <a:t>(C) 2007-2022 Hirohisa AMAN</a:t>
            </a:r>
          </a:p>
        </p:txBody>
      </p:sp>
      <p:sp>
        <p:nvSpPr>
          <p:cNvPr id="13320"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200"/>
            </a:lvl1pPr>
          </a:lstStyle>
          <a:p>
            <a:pPr>
              <a:defRPr/>
            </a:pPr>
            <a:fld id="{1FB08A45-0D17-4BA4-AD27-E8E244B4B5CB}"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85" r:id="rId5"/>
    <p:sldLayoutId id="2147483684" r:id="rId6"/>
    <p:sldLayoutId id="2147483683" r:id="rId7"/>
    <p:sldLayoutId id="2147483682" r:id="rId8"/>
    <p:sldLayoutId id="2147483681" r:id="rId9"/>
    <p:sldLayoutId id="2147483680" r:id="rId10"/>
    <p:sldLayoutId id="2147483679" r:id="rId11"/>
  </p:sldLayoutIdLst>
  <p:transition spd="med">
    <p:fade thruBlk="1"/>
  </p:transition>
  <p:hf hdr="0" dt="0"/>
  <p:txStyles>
    <p:titleStyle>
      <a:lvl1pPr algn="l" rtl="0" eaLnBrk="0" fontAlgn="base" hangingPunct="0">
        <a:spcBef>
          <a:spcPct val="0"/>
        </a:spcBef>
        <a:spcAft>
          <a:spcPct val="0"/>
        </a:spcAft>
        <a:defRPr kumimoji="1" sz="3800">
          <a:solidFill>
            <a:schemeClr val="tx2"/>
          </a:solidFill>
          <a:latin typeface="+mj-lt"/>
          <a:ea typeface="+mj-ea"/>
          <a:cs typeface="+mj-cs"/>
        </a:defRPr>
      </a:lvl1pPr>
      <a:lvl2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2pPr>
      <a:lvl3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3pPr>
      <a:lvl4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4pPr>
      <a:lvl5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Verdan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Verdan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Verdan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Verdana" pitchFamily="34" charset="0"/>
          <a:ea typeface="ＭＳ Ｐゴシック" pitchFamily="50" charset="-128"/>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kumimoji="1"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730CAE5F-7531-77EE-0C3B-A16ABB8AC87A}"/>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
        <p:nvSpPr>
          <p:cNvPr id="5" name="Rectangle 6">
            <a:extLst>
              <a:ext uri="{FF2B5EF4-FFF2-40B4-BE49-F238E27FC236}">
                <a16:creationId xmlns:a16="http://schemas.microsoft.com/office/drawing/2014/main" id="{7077B631-E952-BCE2-B745-72FA1668CF82}"/>
              </a:ext>
            </a:extLst>
          </p:cNvPr>
          <p:cNvSpPr>
            <a:spLocks noGrp="1" noChangeArrowheads="1"/>
          </p:cNvSpPr>
          <p:nvPr>
            <p:ph type="sldNum" sz="quarter" idx="12"/>
          </p:nvPr>
        </p:nvSpPr>
        <p:spPr>
          <a:xfrm>
            <a:off x="6553200" y="6248400"/>
            <a:ext cx="1905000" cy="457200"/>
          </a:xfrm>
          <a:noFill/>
        </p:spPr>
        <p:txBody>
          <a:bodyPr/>
          <a:lstStyle/>
          <a:p>
            <a:fld id="{190FD770-C881-41E8-BCCB-9A2FF3FA6F16}" type="slidenum">
              <a:rPr lang="en-US" altLang="ja-JP"/>
              <a:pPr/>
              <a:t>1</a:t>
            </a:fld>
            <a:endParaRPr lang="en-US" altLang="ja-JP"/>
          </a:p>
        </p:txBody>
      </p:sp>
      <p:sp>
        <p:nvSpPr>
          <p:cNvPr id="9" name="Rectangle 2">
            <a:extLst>
              <a:ext uri="{FF2B5EF4-FFF2-40B4-BE49-F238E27FC236}">
                <a16:creationId xmlns:a16="http://schemas.microsoft.com/office/drawing/2014/main" id="{3F9EB4AA-061D-A966-35D1-91DB0499046D}"/>
              </a:ext>
            </a:extLst>
          </p:cNvPr>
          <p:cNvSpPr>
            <a:spLocks noGrp="1" noChangeArrowheads="1"/>
          </p:cNvSpPr>
          <p:nvPr>
            <p:ph type="ctrTitle"/>
          </p:nvPr>
        </p:nvSpPr>
        <p:spPr>
          <a:xfrm>
            <a:off x="685800" y="990600"/>
            <a:ext cx="7772400" cy="1371600"/>
          </a:xfrm>
        </p:spPr>
        <p:txBody>
          <a:bodyPr/>
          <a:lstStyle/>
          <a:p>
            <a:pPr eaLnBrk="1" hangingPunct="1"/>
            <a:r>
              <a:rPr lang="en-US" altLang="ja-JP" dirty="0">
                <a:ea typeface="HGPｺﾞｼｯｸE" pitchFamily="50" charset="-128"/>
              </a:rPr>
              <a:t>Software Testing – Review</a:t>
            </a:r>
            <a:endParaRPr lang="ja-JP" altLang="en-US" dirty="0">
              <a:ea typeface="HGPｺﾞｼｯｸE" pitchFamily="50" charset="-128"/>
            </a:endParaRPr>
          </a:p>
        </p:txBody>
      </p:sp>
      <p:sp>
        <p:nvSpPr>
          <p:cNvPr id="10" name="Rectangle 2">
            <a:extLst>
              <a:ext uri="{FF2B5EF4-FFF2-40B4-BE49-F238E27FC236}">
                <a16:creationId xmlns:a16="http://schemas.microsoft.com/office/drawing/2014/main" id="{E2E559FA-DB2B-4DE4-37BD-03B9607F7D33}"/>
              </a:ext>
            </a:extLst>
          </p:cNvPr>
          <p:cNvSpPr txBox="1">
            <a:spLocks noChangeArrowheads="1"/>
          </p:cNvSpPr>
          <p:nvPr/>
        </p:nvSpPr>
        <p:spPr bwMode="auto">
          <a:xfrm>
            <a:off x="685800" y="2115457"/>
            <a:ext cx="7772400" cy="1371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000">
                <a:solidFill>
                  <a:schemeClr val="tx2"/>
                </a:solidFill>
                <a:latin typeface="+mj-lt"/>
                <a:ea typeface="+mj-ea"/>
                <a:cs typeface="+mj-cs"/>
              </a:defRPr>
            </a:lvl1pPr>
            <a:lvl2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2pPr>
            <a:lvl3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3pPr>
            <a:lvl4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4pPr>
            <a:lvl5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Verdan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Verdan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Verdan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Verdana" pitchFamily="34" charset="0"/>
                <a:ea typeface="ＭＳ Ｐゴシック" pitchFamily="50" charset="-128"/>
              </a:defRPr>
            </a:lvl9pPr>
          </a:lstStyle>
          <a:p>
            <a:pPr eaLnBrk="1" hangingPunct="1"/>
            <a:r>
              <a:rPr lang="en-US" altLang="ja-JP" sz="2800" kern="0" dirty="0">
                <a:ea typeface="HGPｺﾞｼｯｸE" pitchFamily="50" charset="-128"/>
              </a:rPr>
              <a:t>Review for the Final Exam</a:t>
            </a:r>
            <a:endParaRPr lang="ja-JP" altLang="en-US" sz="2800" kern="0" dirty="0">
              <a:ea typeface="HGPｺﾞｼｯｸE" pitchFamily="50" charset="-128"/>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[3] Software Development Process (2/8)</a:t>
            </a:r>
            <a:endParaRPr lang="ja-JP" altLang="en-US" sz="2900" dirty="0"/>
          </a:p>
        </p:txBody>
      </p:sp>
      <p:sp>
        <p:nvSpPr>
          <p:cNvPr id="14341" name="Rectangle 3"/>
          <p:cNvSpPr>
            <a:spLocks noGrp="1" noChangeArrowheads="1"/>
          </p:cNvSpPr>
          <p:nvPr>
            <p:ph sz="half" idx="2"/>
          </p:nvPr>
        </p:nvSpPr>
        <p:spPr>
          <a:xfrm>
            <a:off x="574673" y="1810941"/>
            <a:ext cx="8416925" cy="4589859"/>
          </a:xfrm>
        </p:spPr>
        <p:txBody>
          <a:bodyPr wrap="square" anchor="t">
            <a:normAutofit/>
          </a:bodyPr>
          <a:lstStyle/>
          <a:p>
            <a:pPr rtl="0" eaLnBrk="1" hangingPunct="1">
              <a:spcBef>
                <a:spcPts val="720"/>
              </a:spcBef>
            </a:pPr>
            <a:r>
              <a:rPr lang="en-US" altLang="ja-JP" b="1" dirty="0" err="1">
                <a:solidFill>
                  <a:srgbClr val="FF0000"/>
                </a:solidFill>
                <a:latin typeface="Segoe UI Web (West European)"/>
              </a:rPr>
              <a:t>Kế</a:t>
            </a:r>
            <a:r>
              <a:rPr lang="en-US" altLang="ja-JP" b="1" dirty="0">
                <a:solidFill>
                  <a:srgbClr val="FF0000"/>
                </a:solidFill>
                <a:latin typeface="Segoe UI Web (West European)"/>
              </a:rPr>
              <a:t> </a:t>
            </a:r>
            <a:r>
              <a:rPr lang="en-US" altLang="ja-JP" b="1" dirty="0" err="1">
                <a:solidFill>
                  <a:srgbClr val="FF0000"/>
                </a:solidFill>
                <a:latin typeface="Segoe UI Web (West European)"/>
              </a:rPr>
              <a:t>hoạch</a:t>
            </a:r>
            <a:r>
              <a:rPr lang="en-US" altLang="ja-JP" b="1" dirty="0">
                <a:solidFill>
                  <a:srgbClr val="FF0000"/>
                </a:solidFill>
                <a:latin typeface="Segoe UI Web (West European)"/>
              </a:rPr>
              <a:t> </a:t>
            </a:r>
            <a:r>
              <a:rPr lang="en-US" altLang="ja-JP" b="1" dirty="0" err="1">
                <a:solidFill>
                  <a:srgbClr val="FF0000"/>
                </a:solidFill>
                <a:latin typeface="Segoe UI Web (West European)"/>
              </a:rPr>
              <a:t>phát</a:t>
            </a:r>
            <a:r>
              <a:rPr lang="en-US" altLang="ja-JP" b="1" dirty="0">
                <a:solidFill>
                  <a:srgbClr val="FF0000"/>
                </a:solidFill>
                <a:latin typeface="Segoe UI Web (West European)"/>
              </a:rPr>
              <a:t> </a:t>
            </a:r>
            <a:r>
              <a:rPr lang="en-US" altLang="ja-JP" b="1" dirty="0" err="1">
                <a:solidFill>
                  <a:srgbClr val="FF0000"/>
                </a:solidFill>
                <a:latin typeface="Segoe UI Web (West European)"/>
              </a:rPr>
              <a:t>triển</a:t>
            </a:r>
            <a:r>
              <a:rPr lang="en-US" altLang="ja-JP" b="1" dirty="0">
                <a:solidFill>
                  <a:srgbClr val="FF0000"/>
                </a:solidFill>
                <a:latin typeface="Segoe UI Web (West European)"/>
              </a:rPr>
              <a:t> (Development Plan)</a:t>
            </a:r>
          </a:p>
          <a:p>
            <a:pPr lvl="1" eaLnBrk="1" hangingPunct="1"/>
            <a:r>
              <a:rPr lang="en-US" dirty="0" err="1">
                <a:solidFill>
                  <a:srgbClr val="0000FF"/>
                </a:solidFill>
                <a:effectLst/>
                <a:latin typeface="Segoe UI Web (Vietnamese)"/>
              </a:rPr>
              <a:t>Lên</a:t>
            </a:r>
            <a:r>
              <a:rPr lang="en-US" dirty="0">
                <a:solidFill>
                  <a:srgbClr val="0000FF"/>
                </a:solidFill>
                <a:effectLst/>
                <a:latin typeface="Segoe UI Web (Vietnamese)"/>
              </a:rPr>
              <a:t> </a:t>
            </a:r>
            <a:r>
              <a:rPr lang="en-US" dirty="0" err="1">
                <a:solidFill>
                  <a:srgbClr val="0000FF"/>
                </a:solidFill>
                <a:effectLst/>
                <a:latin typeface="Segoe UI Web (Vietnamese)"/>
              </a:rPr>
              <a:t>kế</a:t>
            </a:r>
            <a:r>
              <a:rPr lang="en-US" dirty="0">
                <a:solidFill>
                  <a:srgbClr val="0000FF"/>
                </a:solidFill>
                <a:effectLst/>
                <a:latin typeface="Segoe UI Web (Vietnamese)"/>
              </a:rPr>
              <a:t> </a:t>
            </a:r>
            <a:r>
              <a:rPr lang="en-US" dirty="0" err="1">
                <a:solidFill>
                  <a:srgbClr val="0000FF"/>
                </a:solidFill>
                <a:effectLst/>
                <a:latin typeface="Segoe UI Web (Vietnamese)"/>
              </a:rPr>
              <a:t>hoạch</a:t>
            </a:r>
            <a:r>
              <a:rPr lang="en-US" dirty="0">
                <a:solidFill>
                  <a:srgbClr val="0000FF"/>
                </a:solidFill>
                <a:effectLst/>
                <a:latin typeface="Segoe UI Web (Vietnamese)"/>
              </a:rPr>
              <a:t> (Setup)</a:t>
            </a:r>
          </a:p>
          <a:p>
            <a:pPr lvl="2" eaLnBrk="1" hangingPunct="1"/>
            <a:r>
              <a:rPr lang="en-US" dirty="0" err="1">
                <a:effectLst/>
                <a:latin typeface="Segoe UI Web (Vietnamese)"/>
                <a:sym typeface="Wingdings" panose="05000000000000000000" pitchFamily="2" charset="2"/>
              </a:rPr>
              <a:t>Loại</a:t>
            </a:r>
            <a:r>
              <a:rPr lang="en-US" dirty="0">
                <a:effectLst/>
                <a:latin typeface="Segoe UI Web (Vietnamese)"/>
                <a:sym typeface="Wingdings" panose="05000000000000000000" pitchFamily="2" charset="2"/>
              </a:rPr>
              <a:t> </a:t>
            </a:r>
            <a:r>
              <a:rPr lang="en-US" dirty="0" err="1">
                <a:effectLst/>
                <a:latin typeface="Segoe UI Web (Vietnamese)"/>
                <a:sym typeface="Wingdings" panose="05000000000000000000" pitchFamily="2" charset="2"/>
              </a:rPr>
              <a:t>phần</a:t>
            </a:r>
            <a:r>
              <a:rPr lang="en-US" dirty="0">
                <a:effectLst/>
                <a:latin typeface="Segoe UI Web (Vietnamese)"/>
                <a:sym typeface="Wingdings" panose="05000000000000000000" pitchFamily="2" charset="2"/>
              </a:rPr>
              <a:t> </a:t>
            </a:r>
            <a:r>
              <a:rPr lang="en-US" dirty="0" err="1">
                <a:effectLst/>
                <a:latin typeface="Segoe UI Web (Vietnamese)"/>
                <a:sym typeface="Wingdings" panose="05000000000000000000" pitchFamily="2" charset="2"/>
              </a:rPr>
              <a:t>mềm</a:t>
            </a:r>
            <a:endParaRPr lang="en-US" dirty="0">
              <a:effectLst/>
              <a:latin typeface="Segoe UI Web (Vietnamese)"/>
              <a:sym typeface="Wingdings" panose="05000000000000000000" pitchFamily="2" charset="2"/>
            </a:endParaRPr>
          </a:p>
          <a:p>
            <a:pPr lvl="2" eaLnBrk="1" hangingPunct="1"/>
            <a:r>
              <a:rPr lang="en-US" dirty="0" err="1">
                <a:latin typeface="Segoe UI Web (Vietnamese)"/>
                <a:sym typeface="Wingdings" panose="05000000000000000000" pitchFamily="2" charset="2"/>
              </a:rPr>
              <a:t>T</a:t>
            </a:r>
            <a:r>
              <a:rPr lang="en-US" dirty="0" err="1">
                <a:effectLst/>
                <a:latin typeface="Segoe UI Web (Vietnamese)"/>
                <a:sym typeface="Wingdings" panose="05000000000000000000" pitchFamily="2" charset="2"/>
              </a:rPr>
              <a:t>hời</a:t>
            </a:r>
            <a:r>
              <a:rPr lang="en-US" dirty="0">
                <a:effectLst/>
                <a:latin typeface="Segoe UI Web (Vietnamese)"/>
                <a:sym typeface="Wingdings" panose="05000000000000000000" pitchFamily="2" charset="2"/>
              </a:rPr>
              <a:t> </a:t>
            </a:r>
            <a:r>
              <a:rPr lang="en-US" dirty="0" err="1">
                <a:effectLst/>
                <a:latin typeface="Segoe UI Web (Vietnamese)"/>
                <a:sym typeface="Wingdings" panose="05000000000000000000" pitchFamily="2" charset="2"/>
              </a:rPr>
              <a:t>hạn</a:t>
            </a:r>
            <a:r>
              <a:rPr lang="en-US" dirty="0">
                <a:effectLst/>
                <a:latin typeface="Segoe UI Web (Vietnamese)"/>
                <a:sym typeface="Wingdings" panose="05000000000000000000" pitchFamily="2" charset="2"/>
              </a:rPr>
              <a:t> </a:t>
            </a:r>
            <a:r>
              <a:rPr lang="en-US" dirty="0" err="1">
                <a:effectLst/>
                <a:latin typeface="Segoe UI Web (Vietnamese)"/>
                <a:sym typeface="Wingdings" panose="05000000000000000000" pitchFamily="2" charset="2"/>
              </a:rPr>
              <a:t>giao</a:t>
            </a:r>
            <a:r>
              <a:rPr lang="en-US" dirty="0">
                <a:effectLst/>
                <a:latin typeface="Segoe UI Web (Vietnamese)"/>
                <a:sym typeface="Wingdings" panose="05000000000000000000" pitchFamily="2" charset="2"/>
              </a:rPr>
              <a:t> </a:t>
            </a:r>
            <a:r>
              <a:rPr lang="en-US" dirty="0" err="1">
                <a:effectLst/>
                <a:latin typeface="Segoe UI Web (Vietnamese)"/>
                <a:sym typeface="Wingdings" panose="05000000000000000000" pitchFamily="2" charset="2"/>
              </a:rPr>
              <a:t>cho</a:t>
            </a:r>
            <a:r>
              <a:rPr lang="en-US" dirty="0">
                <a:effectLst/>
                <a:latin typeface="Segoe UI Web (Vietnamese)"/>
                <a:sym typeface="Wingdings" panose="05000000000000000000" pitchFamily="2" charset="2"/>
              </a:rPr>
              <a:t> </a:t>
            </a:r>
            <a:r>
              <a:rPr lang="en-US" dirty="0" err="1">
                <a:effectLst/>
                <a:latin typeface="Segoe UI Web (Vietnamese)"/>
                <a:sym typeface="Wingdings" panose="05000000000000000000" pitchFamily="2" charset="2"/>
              </a:rPr>
              <a:t>khách</a:t>
            </a:r>
            <a:r>
              <a:rPr lang="en-US" dirty="0">
                <a:effectLst/>
                <a:latin typeface="Segoe UI Web (Vietnamese)"/>
                <a:sym typeface="Wingdings" panose="05000000000000000000" pitchFamily="2" charset="2"/>
              </a:rPr>
              <a:t> </a:t>
            </a:r>
            <a:r>
              <a:rPr lang="en-US" dirty="0" err="1">
                <a:effectLst/>
                <a:latin typeface="Segoe UI Web (Vietnamese)"/>
                <a:sym typeface="Wingdings" panose="05000000000000000000" pitchFamily="2" charset="2"/>
              </a:rPr>
              <a:t>hàng</a:t>
            </a:r>
            <a:endParaRPr lang="en-US" dirty="0">
              <a:effectLst/>
              <a:latin typeface="Segoe UI Web (Vietnamese)"/>
            </a:endParaRPr>
          </a:p>
          <a:p>
            <a:pPr lvl="1" eaLnBrk="1" hangingPunct="1"/>
            <a:r>
              <a:rPr lang="en-US" dirty="0" err="1">
                <a:solidFill>
                  <a:srgbClr val="0000FF"/>
                </a:solidFill>
                <a:latin typeface="Segoe UI Web (Vietnamese)"/>
              </a:rPr>
              <a:t>Ước</a:t>
            </a:r>
            <a:r>
              <a:rPr lang="en-US" dirty="0">
                <a:solidFill>
                  <a:srgbClr val="0000FF"/>
                </a:solidFill>
                <a:latin typeface="Segoe UI Web (Vietnamese)"/>
              </a:rPr>
              <a:t> </a:t>
            </a:r>
            <a:r>
              <a:rPr lang="en-US" dirty="0" err="1">
                <a:solidFill>
                  <a:srgbClr val="0000FF"/>
                </a:solidFill>
                <a:latin typeface="Segoe UI Web (Vietnamese)"/>
              </a:rPr>
              <a:t>lượng</a:t>
            </a:r>
            <a:r>
              <a:rPr lang="en-US" dirty="0">
                <a:solidFill>
                  <a:srgbClr val="0000FF"/>
                </a:solidFill>
                <a:latin typeface="Segoe UI Web (Vietnamese)"/>
              </a:rPr>
              <a:t> (Estimation)</a:t>
            </a:r>
          </a:p>
          <a:p>
            <a:pPr lvl="2" eaLnBrk="1" hangingPunct="1"/>
            <a:r>
              <a:rPr lang="en-US" dirty="0">
                <a:effectLst/>
                <a:latin typeface="Segoe UI Web (Vietnamese)"/>
              </a:rPr>
              <a:t>Man-hours / chi </a:t>
            </a:r>
            <a:r>
              <a:rPr lang="en-US" dirty="0" err="1">
                <a:effectLst/>
                <a:latin typeface="Segoe UI Web (Vietnamese)"/>
              </a:rPr>
              <a:t>phí</a:t>
            </a:r>
            <a:endParaRPr lang="en-US" dirty="0">
              <a:latin typeface="Segoe UI Web (Vietnamese)"/>
            </a:endParaRPr>
          </a:p>
          <a:p>
            <a:pPr lvl="2" eaLnBrk="1" hangingPunct="1"/>
            <a:r>
              <a:rPr lang="en-US" dirty="0" err="1">
                <a:effectLst/>
                <a:latin typeface="Segoe UI Web (Vietnamese)"/>
              </a:rPr>
              <a:t>Khả</a:t>
            </a:r>
            <a:r>
              <a:rPr lang="en-US" dirty="0">
                <a:effectLst/>
                <a:latin typeface="Segoe UI Web (Vietnamese)"/>
              </a:rPr>
              <a:t> </a:t>
            </a:r>
            <a:r>
              <a:rPr lang="en-US" dirty="0" err="1">
                <a:effectLst/>
                <a:latin typeface="Segoe UI Web (Vietnamese)"/>
              </a:rPr>
              <a:t>năng</a:t>
            </a:r>
            <a:r>
              <a:rPr lang="en-US" dirty="0">
                <a:effectLst/>
                <a:latin typeface="Segoe UI Web (Vietnamese)"/>
              </a:rPr>
              <a:t> </a:t>
            </a:r>
            <a:r>
              <a:rPr lang="en-US" dirty="0" err="1">
                <a:effectLst/>
                <a:latin typeface="Segoe UI Web (Vietnamese)"/>
              </a:rPr>
              <a:t>mở</a:t>
            </a:r>
            <a:r>
              <a:rPr lang="en-US" dirty="0">
                <a:effectLst/>
                <a:latin typeface="Segoe UI Web (Vietnamese)"/>
              </a:rPr>
              <a:t> </a:t>
            </a:r>
            <a:r>
              <a:rPr lang="en-US" dirty="0" err="1">
                <a:effectLst/>
                <a:latin typeface="Segoe UI Web (Vietnamese)"/>
              </a:rPr>
              <a:t>rộng</a:t>
            </a:r>
            <a:endParaRPr lang="en-US" dirty="0">
              <a:effectLst/>
              <a:latin typeface="Segoe UI Web (Vietnamese)"/>
            </a:endParaRPr>
          </a:p>
          <a:p>
            <a:pPr lvl="1" eaLnBrk="1" hangingPunct="1"/>
            <a:r>
              <a:rPr lang="en-US" dirty="0" err="1">
                <a:solidFill>
                  <a:srgbClr val="0000FF"/>
                </a:solidFill>
                <a:latin typeface="Segoe UI Web (Vietnamese)"/>
              </a:rPr>
              <a:t>Chuẩn</a:t>
            </a:r>
            <a:r>
              <a:rPr lang="en-US" dirty="0">
                <a:solidFill>
                  <a:srgbClr val="0000FF"/>
                </a:solidFill>
                <a:latin typeface="Segoe UI Web (Vietnamese)"/>
              </a:rPr>
              <a:t> </a:t>
            </a:r>
            <a:r>
              <a:rPr lang="en-US" dirty="0" err="1">
                <a:solidFill>
                  <a:srgbClr val="0000FF"/>
                </a:solidFill>
                <a:latin typeface="Segoe UI Web (Vietnamese)"/>
              </a:rPr>
              <a:t>bị</a:t>
            </a:r>
            <a:r>
              <a:rPr lang="en-US" dirty="0">
                <a:solidFill>
                  <a:srgbClr val="0000FF"/>
                </a:solidFill>
                <a:latin typeface="Segoe UI Web (Vietnamese)"/>
              </a:rPr>
              <a:t> (Preparation)</a:t>
            </a:r>
          </a:p>
          <a:p>
            <a:pPr lvl="2" eaLnBrk="1" hangingPunct="1"/>
            <a:r>
              <a:rPr lang="en-US" dirty="0" err="1">
                <a:latin typeface="Segoe UI Web (Vietnamese)"/>
                <a:sym typeface="Wingdings" panose="05000000000000000000" pitchFamily="2" charset="2"/>
              </a:rPr>
              <a:t>Nguồn</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nhân</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lực</a:t>
            </a:r>
            <a:endParaRPr lang="en-US" dirty="0">
              <a:latin typeface="Segoe UI Web (Vietnamese)"/>
              <a:sym typeface="Wingdings" panose="05000000000000000000" pitchFamily="2" charset="2"/>
            </a:endParaRPr>
          </a:p>
          <a:p>
            <a:pPr lvl="2" eaLnBrk="1" hangingPunct="1"/>
            <a:r>
              <a:rPr lang="en-US" dirty="0" err="1">
                <a:latin typeface="Segoe UI Web (Vietnamese)"/>
                <a:sym typeface="Wingdings" panose="05000000000000000000" pitchFamily="2" charset="2"/>
              </a:rPr>
              <a:t>Ngân</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sách</a:t>
            </a:r>
            <a:endParaRPr lang="en-US" dirty="0">
              <a:latin typeface="Segoe UI Web (Vietnamese)"/>
              <a:sym typeface="Wingdings" panose="05000000000000000000" pitchFamily="2" charset="2"/>
            </a:endParaRPr>
          </a:p>
          <a:p>
            <a:pPr lvl="2" eaLnBrk="1" hangingPunct="1"/>
            <a:r>
              <a:rPr lang="en-US" dirty="0" err="1">
                <a:latin typeface="Segoe UI Web (Vietnamese)"/>
                <a:sym typeface="Wingdings" panose="05000000000000000000" pitchFamily="2" charset="2"/>
              </a:rPr>
              <a:t>Môi</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trường</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phát</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triển</a:t>
            </a:r>
            <a:endParaRPr lang="en-US" dirty="0">
              <a:effectLst/>
              <a:latin typeface="Segoe UI Web (Vietnamese)"/>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10</a:t>
            </a:fld>
            <a:endParaRPr lang="en-US" altLang="ja-JP"/>
          </a:p>
        </p:txBody>
      </p:sp>
      <p:sp>
        <p:nvSpPr>
          <p:cNvPr id="2" name="Rectangle 5">
            <a:extLst>
              <a:ext uri="{FF2B5EF4-FFF2-40B4-BE49-F238E27FC236}">
                <a16:creationId xmlns:a16="http://schemas.microsoft.com/office/drawing/2014/main" id="{A59B6F0F-69E8-F344-8EAA-49380812E0A8}"/>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42635466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[3] Software Development Process (3/8)</a:t>
            </a:r>
            <a:endParaRPr lang="ja-JP" altLang="en-US" sz="2900" dirty="0"/>
          </a:p>
        </p:txBody>
      </p:sp>
      <p:sp>
        <p:nvSpPr>
          <p:cNvPr id="14341" name="Rectangle 3"/>
          <p:cNvSpPr>
            <a:spLocks noGrp="1" noChangeArrowheads="1"/>
          </p:cNvSpPr>
          <p:nvPr>
            <p:ph sz="half" idx="2"/>
          </p:nvPr>
        </p:nvSpPr>
        <p:spPr>
          <a:xfrm>
            <a:off x="574673" y="1810941"/>
            <a:ext cx="8416925" cy="4589859"/>
          </a:xfrm>
        </p:spPr>
        <p:txBody>
          <a:bodyPr wrap="square" anchor="t">
            <a:normAutofit/>
          </a:bodyPr>
          <a:lstStyle/>
          <a:p>
            <a:pPr rtl="0" eaLnBrk="1" hangingPunct="1">
              <a:spcBef>
                <a:spcPts val="720"/>
              </a:spcBef>
            </a:pPr>
            <a:r>
              <a:rPr lang="en-US" altLang="ja-JP" b="1" dirty="0" err="1">
                <a:solidFill>
                  <a:srgbClr val="FF0000"/>
                </a:solidFill>
                <a:latin typeface="Segoe UI Web (West European)"/>
              </a:rPr>
              <a:t>Phân</a:t>
            </a:r>
            <a:r>
              <a:rPr lang="en-US" altLang="ja-JP" b="1" dirty="0">
                <a:solidFill>
                  <a:srgbClr val="FF0000"/>
                </a:solidFill>
                <a:latin typeface="Segoe UI Web (West European)"/>
              </a:rPr>
              <a:t> </a:t>
            </a:r>
            <a:r>
              <a:rPr lang="en-US" altLang="ja-JP" b="1" dirty="0" err="1">
                <a:solidFill>
                  <a:srgbClr val="FF0000"/>
                </a:solidFill>
                <a:latin typeface="Segoe UI Web (West European)"/>
              </a:rPr>
              <a:t>tích</a:t>
            </a:r>
            <a:r>
              <a:rPr lang="en-US" altLang="ja-JP" b="1" dirty="0">
                <a:solidFill>
                  <a:srgbClr val="FF0000"/>
                </a:solidFill>
                <a:latin typeface="Segoe UI Web (West European)"/>
              </a:rPr>
              <a:t> </a:t>
            </a:r>
            <a:r>
              <a:rPr lang="en-US" altLang="ja-JP" b="1" dirty="0" err="1">
                <a:solidFill>
                  <a:srgbClr val="FF0000"/>
                </a:solidFill>
                <a:latin typeface="Segoe UI Web (West European)"/>
              </a:rPr>
              <a:t>yêu</a:t>
            </a:r>
            <a:r>
              <a:rPr lang="en-US" altLang="ja-JP" b="1" dirty="0">
                <a:solidFill>
                  <a:srgbClr val="FF0000"/>
                </a:solidFill>
                <a:latin typeface="Segoe UI Web (West European)"/>
              </a:rPr>
              <a:t> </a:t>
            </a:r>
            <a:r>
              <a:rPr lang="en-US" altLang="ja-JP" b="1" dirty="0" err="1">
                <a:solidFill>
                  <a:srgbClr val="FF0000"/>
                </a:solidFill>
                <a:latin typeface="Segoe UI Web (West European)"/>
              </a:rPr>
              <a:t>cầu</a:t>
            </a:r>
            <a:r>
              <a:rPr lang="en-US" altLang="ja-JP" b="1" dirty="0">
                <a:solidFill>
                  <a:srgbClr val="FF0000"/>
                </a:solidFill>
                <a:latin typeface="Segoe UI Web (West European)"/>
              </a:rPr>
              <a:t> (Requirements Analysis)</a:t>
            </a:r>
          </a:p>
          <a:p>
            <a:pPr lvl="1" eaLnBrk="1" hangingPunct="1"/>
            <a:r>
              <a:rPr lang="en-US" dirty="0" err="1">
                <a:solidFill>
                  <a:srgbClr val="0000FF"/>
                </a:solidFill>
                <a:latin typeface="Segoe UI Web (Vietnamese)"/>
              </a:rPr>
              <a:t>Yêu</a:t>
            </a:r>
            <a:r>
              <a:rPr lang="en-US" dirty="0">
                <a:solidFill>
                  <a:srgbClr val="0000FF"/>
                </a:solidFill>
                <a:latin typeface="Segoe UI Web (Vietnamese)"/>
              </a:rPr>
              <a:t> </a:t>
            </a:r>
            <a:r>
              <a:rPr lang="en-US" dirty="0" err="1">
                <a:solidFill>
                  <a:srgbClr val="0000FF"/>
                </a:solidFill>
                <a:latin typeface="Segoe UI Web (Vietnamese)"/>
              </a:rPr>
              <a:t>cầu</a:t>
            </a:r>
            <a:r>
              <a:rPr lang="en-US" dirty="0">
                <a:solidFill>
                  <a:srgbClr val="0000FF"/>
                </a:solidFill>
                <a:latin typeface="Segoe UI Web (Vietnamese)"/>
              </a:rPr>
              <a:t> </a:t>
            </a:r>
            <a:r>
              <a:rPr lang="en-US" dirty="0" err="1">
                <a:solidFill>
                  <a:srgbClr val="0000FF"/>
                </a:solidFill>
                <a:latin typeface="Segoe UI Web (Vietnamese)"/>
              </a:rPr>
              <a:t>nghiệp</a:t>
            </a:r>
            <a:r>
              <a:rPr lang="en-US" dirty="0">
                <a:solidFill>
                  <a:srgbClr val="0000FF"/>
                </a:solidFill>
                <a:latin typeface="Segoe UI Web (Vietnamese)"/>
              </a:rPr>
              <a:t> </a:t>
            </a:r>
            <a:r>
              <a:rPr lang="en-US" dirty="0" err="1">
                <a:solidFill>
                  <a:srgbClr val="0000FF"/>
                </a:solidFill>
                <a:latin typeface="Segoe UI Web (Vietnamese)"/>
              </a:rPr>
              <a:t>vụ</a:t>
            </a:r>
            <a:br>
              <a:rPr lang="en-US" dirty="0">
                <a:solidFill>
                  <a:srgbClr val="0000FF"/>
                </a:solidFill>
                <a:latin typeface="Segoe UI Web (Vietnamese)"/>
              </a:rPr>
            </a:br>
            <a:r>
              <a:rPr lang="en-US" dirty="0">
                <a:latin typeface="Segoe UI Web (Vietnamese)"/>
              </a:rPr>
              <a:t>- </a:t>
            </a:r>
            <a:r>
              <a:rPr lang="en-US" dirty="0" err="1">
                <a:effectLst/>
                <a:latin typeface="Segoe UI Web (Vietnamese)"/>
                <a:sym typeface="Wingdings" panose="05000000000000000000" pitchFamily="2" charset="2"/>
              </a:rPr>
              <a:t>Y</a:t>
            </a:r>
            <a:r>
              <a:rPr lang="en-US" dirty="0" err="1">
                <a:latin typeface="Segoe UI Web (Vietnamese)"/>
                <a:sym typeface="Wingdings" panose="05000000000000000000" pitchFamily="2" charset="2"/>
              </a:rPr>
              <a:t>êu</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cầu</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chức</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năng</a:t>
            </a:r>
            <a:br>
              <a:rPr lang="en-US" dirty="0">
                <a:latin typeface="Segoe UI Web (Vietnamese)"/>
                <a:sym typeface="Wingdings" panose="05000000000000000000" pitchFamily="2" charset="2"/>
              </a:rPr>
            </a:br>
            <a:r>
              <a:rPr lang="en-US" dirty="0">
                <a:latin typeface="Segoe UI Web (Vietnamese)"/>
                <a:sym typeface="Wingdings" panose="05000000000000000000" pitchFamily="2" charset="2"/>
              </a:rPr>
              <a:t>- </a:t>
            </a:r>
            <a:r>
              <a:rPr lang="en-US" dirty="0" err="1">
                <a:effectLst/>
                <a:latin typeface="Segoe UI Web (Vietnamese)"/>
                <a:sym typeface="Wingdings" panose="05000000000000000000" pitchFamily="2" charset="2"/>
              </a:rPr>
              <a:t>Y</a:t>
            </a:r>
            <a:r>
              <a:rPr lang="en-US" dirty="0" err="1">
                <a:latin typeface="Segoe UI Web (Vietnamese)"/>
                <a:sym typeface="Wingdings" panose="05000000000000000000" pitchFamily="2" charset="2"/>
              </a:rPr>
              <a:t>êu</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cầu</a:t>
            </a:r>
            <a:r>
              <a:rPr lang="en-US" dirty="0">
                <a:latin typeface="Segoe UI Web (Vietnamese)"/>
                <a:sym typeface="Wingdings" panose="05000000000000000000" pitchFamily="2" charset="2"/>
              </a:rPr>
              <a:t> phi </a:t>
            </a:r>
            <a:r>
              <a:rPr lang="en-US" dirty="0" err="1">
                <a:latin typeface="Segoe UI Web (Vietnamese)"/>
                <a:sym typeface="Wingdings" panose="05000000000000000000" pitchFamily="2" charset="2"/>
              </a:rPr>
              <a:t>chức</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năng</a:t>
            </a:r>
            <a:endParaRPr lang="en-US" dirty="0">
              <a:effectLst/>
              <a:latin typeface="Segoe UI Web (Vietnamese)"/>
            </a:endParaRPr>
          </a:p>
          <a:p>
            <a:pPr lvl="1" eaLnBrk="1" hangingPunct="1"/>
            <a:r>
              <a:rPr lang="en-US" dirty="0" err="1">
                <a:solidFill>
                  <a:srgbClr val="0000FF"/>
                </a:solidFill>
                <a:latin typeface="Segoe UI Web (Vietnamese)"/>
              </a:rPr>
              <a:t>Mô</a:t>
            </a:r>
            <a:r>
              <a:rPr lang="en-US" dirty="0">
                <a:solidFill>
                  <a:srgbClr val="0000FF"/>
                </a:solidFill>
                <a:latin typeface="Segoe UI Web (Vietnamese)"/>
              </a:rPr>
              <a:t> </a:t>
            </a:r>
            <a:r>
              <a:rPr lang="en-US" dirty="0" err="1">
                <a:solidFill>
                  <a:srgbClr val="0000FF"/>
                </a:solidFill>
                <a:latin typeface="Segoe UI Web (Vietnamese)"/>
              </a:rPr>
              <a:t>tả</a:t>
            </a:r>
            <a:r>
              <a:rPr lang="en-US" dirty="0">
                <a:solidFill>
                  <a:srgbClr val="0000FF"/>
                </a:solidFill>
                <a:latin typeface="Segoe UI Web (Vietnamese)"/>
              </a:rPr>
              <a:t> </a:t>
            </a:r>
            <a:r>
              <a:rPr lang="en-US" dirty="0" err="1">
                <a:solidFill>
                  <a:srgbClr val="0000FF"/>
                </a:solidFill>
                <a:latin typeface="Segoe UI Web (Vietnamese)"/>
              </a:rPr>
              <a:t>yêu</a:t>
            </a:r>
            <a:r>
              <a:rPr lang="en-US" dirty="0">
                <a:solidFill>
                  <a:srgbClr val="0000FF"/>
                </a:solidFill>
                <a:latin typeface="Segoe UI Web (Vietnamese)"/>
              </a:rPr>
              <a:t> </a:t>
            </a:r>
            <a:r>
              <a:rPr lang="en-US" dirty="0" err="1">
                <a:solidFill>
                  <a:srgbClr val="0000FF"/>
                </a:solidFill>
                <a:latin typeface="Segoe UI Web (Vietnamese)"/>
              </a:rPr>
              <a:t>cầu</a:t>
            </a:r>
            <a:br>
              <a:rPr lang="en-US" dirty="0">
                <a:solidFill>
                  <a:srgbClr val="0000FF"/>
                </a:solidFill>
                <a:latin typeface="Segoe UI Web (Vietnamese)"/>
              </a:rPr>
            </a:br>
            <a:r>
              <a:rPr lang="en-US" dirty="0">
                <a:latin typeface="Segoe UI Web (Vietnamese)"/>
              </a:rPr>
              <a:t>- </a:t>
            </a:r>
            <a:r>
              <a:rPr lang="vi-VN" dirty="0">
                <a:effectLst/>
                <a:latin typeface="Segoe UI Web (Vietnamese)"/>
              </a:rPr>
              <a:t>Mô tả chính xác, không mơ hồ</a:t>
            </a:r>
            <a:br>
              <a:rPr lang="en-US" dirty="0">
                <a:latin typeface="Segoe UI Web (Vietnamese)"/>
              </a:rPr>
            </a:br>
            <a:r>
              <a:rPr lang="en-US" dirty="0">
                <a:latin typeface="Segoe UI Web (Vietnamese)"/>
              </a:rPr>
              <a:t>- </a:t>
            </a:r>
            <a:r>
              <a:rPr lang="en-US" dirty="0" err="1">
                <a:effectLst/>
                <a:latin typeface="Segoe UI Web (Vietnamese)"/>
              </a:rPr>
              <a:t>Xem</a:t>
            </a:r>
            <a:r>
              <a:rPr lang="en-US" dirty="0">
                <a:effectLst/>
                <a:latin typeface="Segoe UI Web (Vietnamese)"/>
              </a:rPr>
              <a:t> </a:t>
            </a:r>
            <a:r>
              <a:rPr lang="en-US" dirty="0" err="1">
                <a:effectLst/>
                <a:latin typeface="Segoe UI Web (Vietnamese)"/>
              </a:rPr>
              <a:t>xét</a:t>
            </a:r>
            <a:r>
              <a:rPr lang="en-US" dirty="0">
                <a:effectLst/>
                <a:latin typeface="Segoe UI Web (Vietnamese)"/>
              </a:rPr>
              <a:t> t</a:t>
            </a:r>
            <a:r>
              <a:rPr lang="vi-VN" dirty="0">
                <a:effectLst/>
                <a:latin typeface="Segoe UI Web (Vietnamese)"/>
              </a:rPr>
              <a:t>ính khả thi</a:t>
            </a:r>
            <a:r>
              <a:rPr lang="en-US" dirty="0">
                <a:latin typeface="Segoe UI Web (Vietnamese)"/>
              </a:rPr>
              <a:t>: </a:t>
            </a:r>
            <a:r>
              <a:rPr lang="en-US" dirty="0" err="1">
                <a:latin typeface="Segoe UI Web (Vietnamese)"/>
              </a:rPr>
              <a:t>chức</a:t>
            </a:r>
            <a:r>
              <a:rPr lang="en-US" dirty="0">
                <a:latin typeface="Segoe UI Web (Vietnamese)"/>
              </a:rPr>
              <a:t> </a:t>
            </a:r>
            <a:r>
              <a:rPr lang="en-US" dirty="0" err="1">
                <a:latin typeface="Segoe UI Web (Vietnamese)"/>
              </a:rPr>
              <a:t>năng</a:t>
            </a:r>
            <a:r>
              <a:rPr lang="en-US" dirty="0">
                <a:latin typeface="Segoe UI Web (Vietnamese)"/>
              </a:rPr>
              <a:t>, chi </a:t>
            </a:r>
            <a:r>
              <a:rPr lang="en-US" dirty="0" err="1">
                <a:latin typeface="Segoe UI Web (Vietnamese)"/>
              </a:rPr>
              <a:t>phí</a:t>
            </a:r>
            <a:r>
              <a:rPr lang="en-US" dirty="0">
                <a:latin typeface="Segoe UI Web (Vietnamese)"/>
              </a:rPr>
              <a:t>, </a:t>
            </a:r>
            <a:r>
              <a:rPr lang="en-US" dirty="0" err="1">
                <a:latin typeface="Segoe UI Web (Vietnamese)"/>
              </a:rPr>
              <a:t>thời</a:t>
            </a:r>
            <a:r>
              <a:rPr lang="en-US" dirty="0">
                <a:latin typeface="Segoe UI Web (Vietnamese)"/>
              </a:rPr>
              <a:t> </a:t>
            </a:r>
            <a:r>
              <a:rPr lang="en-US" dirty="0" err="1">
                <a:latin typeface="Segoe UI Web (Vietnamese)"/>
              </a:rPr>
              <a:t>hạn</a:t>
            </a:r>
            <a:endParaRPr lang="en-US" dirty="0">
              <a:latin typeface="Segoe UI Web (Vietnamese)"/>
            </a:endParaRPr>
          </a:p>
          <a:p>
            <a:pPr lvl="1" eaLnBrk="1" hangingPunct="1"/>
            <a:r>
              <a:rPr lang="en-US" dirty="0">
                <a:solidFill>
                  <a:srgbClr val="0000FF"/>
                </a:solidFill>
                <a:latin typeface="Segoe UI Web (Vietnamese)"/>
              </a:rPr>
              <a:t>Artifact/Deliverable: </a:t>
            </a:r>
            <a:r>
              <a:rPr lang="en-US" dirty="0" err="1">
                <a:solidFill>
                  <a:srgbClr val="0000FF"/>
                </a:solidFill>
                <a:latin typeface="Segoe UI Web (Vietnamese)"/>
              </a:rPr>
              <a:t>Đặc</a:t>
            </a:r>
            <a:r>
              <a:rPr lang="en-US" dirty="0">
                <a:solidFill>
                  <a:srgbClr val="0000FF"/>
                </a:solidFill>
                <a:latin typeface="Segoe UI Web (Vietnamese)"/>
              </a:rPr>
              <a:t> </a:t>
            </a:r>
            <a:r>
              <a:rPr lang="en-US" dirty="0" err="1">
                <a:solidFill>
                  <a:srgbClr val="0000FF"/>
                </a:solidFill>
                <a:latin typeface="Segoe UI Web (Vietnamese)"/>
              </a:rPr>
              <a:t>tả</a:t>
            </a:r>
            <a:r>
              <a:rPr lang="en-US" dirty="0">
                <a:solidFill>
                  <a:srgbClr val="0000FF"/>
                </a:solidFill>
                <a:latin typeface="Segoe UI Web (Vietnamese)"/>
              </a:rPr>
              <a:t> </a:t>
            </a:r>
            <a:r>
              <a:rPr lang="en-US" dirty="0" err="1">
                <a:solidFill>
                  <a:srgbClr val="0000FF"/>
                </a:solidFill>
                <a:latin typeface="Segoe UI Web (Vietnamese)"/>
              </a:rPr>
              <a:t>cho</a:t>
            </a:r>
            <a:r>
              <a:rPr lang="en-US" dirty="0">
                <a:solidFill>
                  <a:srgbClr val="0000FF"/>
                </a:solidFill>
                <a:latin typeface="Segoe UI Web (Vietnamese)"/>
              </a:rPr>
              <a:t> </a:t>
            </a:r>
            <a:r>
              <a:rPr lang="en-US" dirty="0" err="1">
                <a:solidFill>
                  <a:srgbClr val="0000FF"/>
                </a:solidFill>
                <a:latin typeface="Segoe UI Web (Vietnamese)"/>
              </a:rPr>
              <a:t>các</a:t>
            </a:r>
            <a:r>
              <a:rPr lang="en-US" dirty="0">
                <a:solidFill>
                  <a:srgbClr val="0000FF"/>
                </a:solidFill>
                <a:latin typeface="Segoe UI Web (Vietnamese)"/>
              </a:rPr>
              <a:t> </a:t>
            </a:r>
            <a:r>
              <a:rPr lang="en-US" dirty="0" err="1">
                <a:solidFill>
                  <a:srgbClr val="0000FF"/>
                </a:solidFill>
                <a:latin typeface="Segoe UI Web (Vietnamese)"/>
              </a:rPr>
              <a:t>yêu</a:t>
            </a:r>
            <a:r>
              <a:rPr lang="en-US" dirty="0">
                <a:solidFill>
                  <a:srgbClr val="0000FF"/>
                </a:solidFill>
                <a:latin typeface="Segoe UI Web (Vietnamese)"/>
              </a:rPr>
              <a:t> </a:t>
            </a:r>
            <a:r>
              <a:rPr lang="en-US" dirty="0" err="1">
                <a:solidFill>
                  <a:srgbClr val="0000FF"/>
                </a:solidFill>
                <a:latin typeface="Segoe UI Web (Vietnamese)"/>
              </a:rPr>
              <a:t>cầu</a:t>
            </a:r>
            <a:endParaRPr lang="en-US" dirty="0">
              <a:solidFill>
                <a:srgbClr val="0000FF"/>
              </a:solidFill>
              <a:latin typeface="Segoe UI Web (Vietnamese)"/>
            </a:endParaRPr>
          </a:p>
          <a:p>
            <a:pPr lvl="2" eaLnBrk="1" hangingPunct="1"/>
            <a:r>
              <a:rPr lang="en-US" dirty="0" err="1">
                <a:latin typeface="Segoe UI Web (Vietnamese)"/>
              </a:rPr>
              <a:t>Sơ</a:t>
            </a:r>
            <a:r>
              <a:rPr lang="en-US" dirty="0">
                <a:latin typeface="Segoe UI Web (Vietnamese)"/>
              </a:rPr>
              <a:t> </a:t>
            </a:r>
            <a:r>
              <a:rPr lang="en-US" dirty="0" err="1">
                <a:latin typeface="Segoe UI Web (Vietnamese)"/>
              </a:rPr>
              <a:t>đồ</a:t>
            </a:r>
            <a:r>
              <a:rPr lang="en-US" dirty="0">
                <a:latin typeface="Segoe UI Web (Vietnamese)"/>
              </a:rPr>
              <a:t> Use-case, </a:t>
            </a:r>
            <a:r>
              <a:rPr lang="en-US" dirty="0" err="1">
                <a:latin typeface="Segoe UI Web (Vietnamese)"/>
              </a:rPr>
              <a:t>Đặc</a:t>
            </a:r>
            <a:r>
              <a:rPr lang="en-US" dirty="0">
                <a:latin typeface="Segoe UI Web (Vietnamese)"/>
              </a:rPr>
              <a:t> </a:t>
            </a:r>
            <a:r>
              <a:rPr lang="en-US" dirty="0" err="1">
                <a:latin typeface="Segoe UI Web (Vietnamese)"/>
              </a:rPr>
              <a:t>tả</a:t>
            </a:r>
            <a:r>
              <a:rPr lang="en-US" dirty="0">
                <a:latin typeface="Segoe UI Web (Vietnamese)"/>
              </a:rPr>
              <a:t> Use-case, …</a:t>
            </a:r>
          </a:p>
          <a:p>
            <a:pPr lvl="2" eaLnBrk="1" hangingPunct="1"/>
            <a:r>
              <a:rPr lang="en-US" dirty="0">
                <a:latin typeface="Segoe UI Web (Vietnamese)"/>
              </a:rPr>
              <a:t>Class / Activity / Sequence Diagram, …</a:t>
            </a:r>
          </a:p>
          <a:p>
            <a:pPr lvl="2" eaLnBrk="1" hangingPunct="1"/>
            <a:r>
              <a:rPr lang="en-US" dirty="0">
                <a:latin typeface="Segoe UI Web (Vietnamese)"/>
              </a:rPr>
              <a:t>UI, Dev/Deploy Environment, …</a:t>
            </a: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11</a:t>
            </a:fld>
            <a:endParaRPr lang="en-US" altLang="ja-JP"/>
          </a:p>
        </p:txBody>
      </p:sp>
      <p:sp>
        <p:nvSpPr>
          <p:cNvPr id="2" name="Rectangle 5">
            <a:extLst>
              <a:ext uri="{FF2B5EF4-FFF2-40B4-BE49-F238E27FC236}">
                <a16:creationId xmlns:a16="http://schemas.microsoft.com/office/drawing/2014/main" id="{EB8E92C5-3F0D-841F-323A-C5B78B976109}"/>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2915064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[3] Software Development Process (4/8)</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Autofit/>
          </a:bodyPr>
          <a:lstStyle/>
          <a:p>
            <a:pPr rtl="0" eaLnBrk="1" hangingPunct="1">
              <a:spcBef>
                <a:spcPts val="720"/>
              </a:spcBef>
            </a:pPr>
            <a:r>
              <a:rPr lang="en-US" altLang="ja-JP" b="1" dirty="0" err="1">
                <a:solidFill>
                  <a:srgbClr val="FF0000"/>
                </a:solidFill>
                <a:latin typeface="Segoe UI Web (West European)"/>
              </a:rPr>
              <a:t>Thiết</a:t>
            </a:r>
            <a:r>
              <a:rPr lang="en-US" altLang="ja-JP" b="1" dirty="0">
                <a:solidFill>
                  <a:srgbClr val="FF0000"/>
                </a:solidFill>
                <a:latin typeface="Segoe UI Web (West European)"/>
              </a:rPr>
              <a:t> </a:t>
            </a:r>
            <a:r>
              <a:rPr lang="en-US" altLang="ja-JP" b="1" dirty="0" err="1">
                <a:solidFill>
                  <a:srgbClr val="FF0000"/>
                </a:solidFill>
                <a:latin typeface="Segoe UI Web (West European)"/>
              </a:rPr>
              <a:t>kế</a:t>
            </a:r>
            <a:r>
              <a:rPr lang="en-US" altLang="ja-JP" b="1" dirty="0">
                <a:solidFill>
                  <a:srgbClr val="FF0000"/>
                </a:solidFill>
                <a:latin typeface="Segoe UI Web (West European)"/>
              </a:rPr>
              <a:t> (Design)</a:t>
            </a:r>
          </a:p>
          <a:p>
            <a:pPr lvl="1" eaLnBrk="1" hangingPunct="1">
              <a:spcBef>
                <a:spcPts val="720"/>
              </a:spcBef>
            </a:pPr>
            <a:r>
              <a:rPr lang="en-US" sz="2800" dirty="0" err="1">
                <a:latin typeface="Segoe UI Web (Vietnamese)"/>
              </a:rPr>
              <a:t>Kiến</a:t>
            </a:r>
            <a:r>
              <a:rPr lang="en-US" sz="2800" dirty="0">
                <a:latin typeface="Segoe UI Web (Vietnamese)"/>
              </a:rPr>
              <a:t> </a:t>
            </a:r>
            <a:r>
              <a:rPr lang="en-US" sz="2800" dirty="0" err="1">
                <a:latin typeface="Segoe UI Web (Vietnamese)"/>
              </a:rPr>
              <a:t>trúc</a:t>
            </a:r>
            <a:r>
              <a:rPr lang="en-US" sz="2800" dirty="0">
                <a:latin typeface="Segoe UI Web (Vietnamese)"/>
              </a:rPr>
              <a:t> </a:t>
            </a:r>
            <a:r>
              <a:rPr lang="en-US" sz="2800" dirty="0" err="1">
                <a:latin typeface="Segoe UI Web (Vietnamese)"/>
              </a:rPr>
              <a:t>hệ</a:t>
            </a:r>
            <a:r>
              <a:rPr lang="en-US" sz="2800" dirty="0">
                <a:latin typeface="Segoe UI Web (Vietnamese)"/>
              </a:rPr>
              <a:t> </a:t>
            </a:r>
            <a:r>
              <a:rPr lang="en-US" sz="2800" dirty="0" err="1">
                <a:latin typeface="Segoe UI Web (Vietnamese)"/>
              </a:rPr>
              <a:t>thống</a:t>
            </a:r>
            <a:r>
              <a:rPr lang="en-US" sz="2800" dirty="0">
                <a:latin typeface="Segoe UI Web (Vietnamese)"/>
              </a:rPr>
              <a:t>, </a:t>
            </a:r>
            <a:r>
              <a:rPr lang="en-US" sz="2800" dirty="0" err="1">
                <a:latin typeface="Segoe UI Web (Vietnamese)"/>
              </a:rPr>
              <a:t>Cấu</a:t>
            </a:r>
            <a:r>
              <a:rPr lang="en-US" sz="2800" dirty="0">
                <a:latin typeface="Segoe UI Web (Vietnamese)"/>
              </a:rPr>
              <a:t> </a:t>
            </a:r>
            <a:r>
              <a:rPr lang="en-US" sz="2800" dirty="0" err="1">
                <a:latin typeface="Segoe UI Web (Vietnamese)"/>
              </a:rPr>
              <a:t>trúc</a:t>
            </a:r>
            <a:r>
              <a:rPr lang="en-US" sz="2800" dirty="0">
                <a:latin typeface="Segoe UI Web (Vietnamese)"/>
              </a:rPr>
              <a:t> </a:t>
            </a:r>
            <a:r>
              <a:rPr lang="en-US" sz="2800" dirty="0" err="1">
                <a:latin typeface="Segoe UI Web (Vietnamese)"/>
              </a:rPr>
              <a:t>chương</a:t>
            </a:r>
            <a:r>
              <a:rPr lang="en-US" sz="2800" dirty="0">
                <a:latin typeface="Segoe UI Web (Vietnamese)"/>
              </a:rPr>
              <a:t> </a:t>
            </a:r>
            <a:r>
              <a:rPr lang="en-US" sz="2800" dirty="0" err="1">
                <a:latin typeface="Segoe UI Web (Vietnamese)"/>
              </a:rPr>
              <a:t>trình</a:t>
            </a:r>
            <a:endParaRPr lang="en-US" sz="2800" dirty="0">
              <a:latin typeface="Segoe UI Web (Vietnamese)"/>
            </a:endParaRPr>
          </a:p>
          <a:p>
            <a:pPr lvl="2" eaLnBrk="1" hangingPunct="1">
              <a:spcBef>
                <a:spcPts val="720"/>
              </a:spcBef>
            </a:pPr>
            <a:r>
              <a:rPr lang="vi-VN" altLang="ja-JP" sz="2400" dirty="0">
                <a:latin typeface="Segoe UI Web (West European)"/>
                <a:ea typeface="HGPｺﾞｼｯｸE" pitchFamily="50" charset="-128"/>
              </a:rPr>
              <a:t>Đặc tả phầm mềm: Dependencies, Libraries, Frameworks, Services</a:t>
            </a:r>
            <a:r>
              <a:rPr lang="en-US" altLang="ja-JP" sz="2400" dirty="0">
                <a:latin typeface="Segoe UI Web (West European)"/>
                <a:ea typeface="HGPｺﾞｼｯｸE" pitchFamily="50" charset="-128"/>
              </a:rPr>
              <a:t>, …</a:t>
            </a:r>
            <a:endParaRPr lang="vi-VN" altLang="ja-JP" sz="2400" dirty="0">
              <a:latin typeface="Segoe UI Web (West European)"/>
              <a:ea typeface="HGPｺﾞｼｯｸE" pitchFamily="50" charset="-128"/>
            </a:endParaRPr>
          </a:p>
          <a:p>
            <a:pPr lvl="2" eaLnBrk="1" hangingPunct="1">
              <a:spcBef>
                <a:spcPts val="720"/>
              </a:spcBef>
            </a:pPr>
            <a:r>
              <a:rPr lang="vi-VN" altLang="ja-JP" sz="2400" dirty="0">
                <a:latin typeface="Segoe UI Web (West European)"/>
                <a:ea typeface="HGPｺﾞｼｯｸE" pitchFamily="50" charset="-128"/>
              </a:rPr>
              <a:t>Đặc tả phần cứng: Máy khách, máy chủ, môi trường mạng</a:t>
            </a:r>
            <a:r>
              <a:rPr lang="en-US" altLang="ja-JP" sz="2400" dirty="0">
                <a:latin typeface="Segoe UI Web (West European)"/>
                <a:ea typeface="HGPｺﾞｼｯｸE" pitchFamily="50" charset="-128"/>
              </a:rPr>
              <a:t>, …</a:t>
            </a:r>
          </a:p>
          <a:p>
            <a:pPr lvl="1" eaLnBrk="1" hangingPunct="1">
              <a:spcBef>
                <a:spcPts val="720"/>
              </a:spcBef>
            </a:pPr>
            <a:r>
              <a:rPr lang="en-US" sz="2800" dirty="0">
                <a:latin typeface="Segoe UI Web (Vietnamese)"/>
              </a:rPr>
              <a:t>Các </a:t>
            </a:r>
            <a:r>
              <a:rPr lang="en-US" sz="2800" dirty="0" err="1">
                <a:latin typeface="Segoe UI Web (Vietnamese)"/>
              </a:rPr>
              <a:t>chức</a:t>
            </a:r>
            <a:r>
              <a:rPr lang="en-US" sz="2800" dirty="0">
                <a:latin typeface="Segoe UI Web (Vietnamese)"/>
              </a:rPr>
              <a:t> </a:t>
            </a:r>
            <a:r>
              <a:rPr lang="en-US" sz="2800" dirty="0" err="1">
                <a:latin typeface="Segoe UI Web (Vietnamese)"/>
              </a:rPr>
              <a:t>năng</a:t>
            </a:r>
            <a:r>
              <a:rPr lang="en-US" sz="2800" dirty="0">
                <a:latin typeface="Segoe UI Web (Vietnamese)"/>
              </a:rPr>
              <a:t>, UI, </a:t>
            </a:r>
            <a:r>
              <a:rPr lang="en-US" sz="2800" dirty="0" err="1">
                <a:latin typeface="Segoe UI Web (Vietnamese)"/>
              </a:rPr>
              <a:t>cách</a:t>
            </a:r>
            <a:r>
              <a:rPr lang="en-US" sz="2800" dirty="0">
                <a:latin typeface="Segoe UI Web (Vietnamese)"/>
              </a:rPr>
              <a:t> </a:t>
            </a:r>
            <a:r>
              <a:rPr lang="en-US" sz="2800" dirty="0" err="1">
                <a:latin typeface="Segoe UI Web (Vietnamese)"/>
              </a:rPr>
              <a:t>vận</a:t>
            </a:r>
            <a:r>
              <a:rPr lang="en-US" sz="2800" dirty="0">
                <a:latin typeface="Segoe UI Web (Vietnamese)"/>
              </a:rPr>
              <a:t> </a:t>
            </a:r>
            <a:r>
              <a:rPr lang="en-US" sz="2800" dirty="0" err="1">
                <a:latin typeface="Segoe UI Web (Vietnamese)"/>
              </a:rPr>
              <a:t>hành</a:t>
            </a:r>
            <a:r>
              <a:rPr lang="en-US" sz="2800" dirty="0">
                <a:latin typeface="Segoe UI Web (Vietnamese)"/>
              </a:rPr>
              <a:t> </a:t>
            </a:r>
            <a:r>
              <a:rPr lang="en-US" sz="2800" dirty="0" err="1">
                <a:latin typeface="Segoe UI Web (Vietnamese)"/>
              </a:rPr>
              <a:t>và</a:t>
            </a:r>
            <a:r>
              <a:rPr lang="en-US" sz="2800" dirty="0">
                <a:latin typeface="Segoe UI Web (Vietnamese)"/>
              </a:rPr>
              <a:t> </a:t>
            </a:r>
            <a:r>
              <a:rPr lang="en-US" sz="2800" dirty="0" err="1">
                <a:latin typeface="Segoe UI Web (Vietnamese)"/>
              </a:rPr>
              <a:t>trao</a:t>
            </a:r>
            <a:r>
              <a:rPr lang="en-US" sz="2800" dirty="0">
                <a:latin typeface="Segoe UI Web (Vietnamese)"/>
              </a:rPr>
              <a:t> </a:t>
            </a:r>
            <a:r>
              <a:rPr lang="en-US" sz="2800" dirty="0" err="1">
                <a:latin typeface="Segoe UI Web (Vietnamese)"/>
              </a:rPr>
              <a:t>đổi</a:t>
            </a:r>
            <a:r>
              <a:rPr lang="en-US" sz="2800" dirty="0">
                <a:latin typeface="Segoe UI Web (Vietnamese)"/>
              </a:rPr>
              <a:t> </a:t>
            </a:r>
            <a:r>
              <a:rPr lang="en-US" sz="2800" dirty="0" err="1">
                <a:latin typeface="Segoe UI Web (Vietnamese)"/>
              </a:rPr>
              <a:t>của</a:t>
            </a:r>
            <a:r>
              <a:rPr lang="en-US" sz="2800" dirty="0">
                <a:latin typeface="Segoe UI Web (Vietnamese)"/>
              </a:rPr>
              <a:t> </a:t>
            </a:r>
            <a:r>
              <a:rPr lang="en-US" sz="2800" dirty="0" err="1">
                <a:latin typeface="Segoe UI Web (Vietnamese)"/>
              </a:rPr>
              <a:t>từng</a:t>
            </a:r>
            <a:r>
              <a:rPr lang="en-US" sz="2800" dirty="0">
                <a:latin typeface="Segoe UI Web (Vietnamese)"/>
              </a:rPr>
              <a:t> </a:t>
            </a:r>
            <a:r>
              <a:rPr lang="en-US" sz="2800" dirty="0" err="1">
                <a:latin typeface="Segoe UI Web (Vietnamese)"/>
              </a:rPr>
              <a:t>thành</a:t>
            </a:r>
            <a:r>
              <a:rPr lang="en-US" sz="2800" dirty="0">
                <a:latin typeface="Segoe UI Web (Vietnamese)"/>
              </a:rPr>
              <a:t> </a:t>
            </a:r>
            <a:r>
              <a:rPr lang="en-US" sz="2800" dirty="0" err="1">
                <a:latin typeface="Segoe UI Web (Vietnamese)"/>
              </a:rPr>
              <a:t>phần</a:t>
            </a:r>
            <a:endParaRPr lang="en-US" altLang="ja-JP" sz="2800" dirty="0">
              <a:latin typeface="Segoe UI Web (West European)"/>
              <a:ea typeface="HGPｺﾞｼｯｸE" pitchFamily="50" charset="-128"/>
            </a:endParaRPr>
          </a:p>
          <a:p>
            <a:pPr lvl="1" eaLnBrk="1" hangingPunct="1">
              <a:spcBef>
                <a:spcPts val="720"/>
              </a:spcBef>
            </a:pPr>
            <a:r>
              <a:rPr lang="en-US" altLang="ja-JP" sz="2800" dirty="0" err="1">
                <a:latin typeface="Segoe UI Web (West European)"/>
                <a:ea typeface="HGPｺﾞｼｯｸE" pitchFamily="50" charset="-128"/>
              </a:rPr>
              <a:t>Cấu</a:t>
            </a:r>
            <a:r>
              <a:rPr lang="en-US" altLang="ja-JP" sz="2800" dirty="0">
                <a:latin typeface="Segoe UI Web (West European)"/>
                <a:ea typeface="HGPｺﾞｼｯｸE" pitchFamily="50" charset="-128"/>
              </a:rPr>
              <a:t> </a:t>
            </a:r>
            <a:r>
              <a:rPr lang="en-US" altLang="ja-JP" sz="2800" dirty="0" err="1">
                <a:latin typeface="Segoe UI Web (West European)"/>
                <a:ea typeface="HGPｺﾞｼｯｸE" pitchFamily="50" charset="-128"/>
              </a:rPr>
              <a:t>trúc</a:t>
            </a:r>
            <a:r>
              <a:rPr lang="en-US" altLang="ja-JP" sz="2800" dirty="0">
                <a:latin typeface="Segoe UI Web (West European)"/>
                <a:ea typeface="HGPｺﾞｼｯｸE" pitchFamily="50" charset="-128"/>
              </a:rPr>
              <a:t> </a:t>
            </a:r>
            <a:r>
              <a:rPr lang="en-US" altLang="ja-JP" sz="2800" dirty="0" err="1">
                <a:latin typeface="Segoe UI Web (West European)"/>
                <a:ea typeface="HGPｺﾞｼｯｸE" pitchFamily="50" charset="-128"/>
              </a:rPr>
              <a:t>dữ</a:t>
            </a:r>
            <a:r>
              <a:rPr lang="en-US" altLang="ja-JP" sz="2800" dirty="0">
                <a:latin typeface="Segoe UI Web (West European)"/>
                <a:ea typeface="HGPｺﾞｼｯｸE" pitchFamily="50" charset="-128"/>
              </a:rPr>
              <a:t> </a:t>
            </a:r>
            <a:r>
              <a:rPr lang="en-US" altLang="ja-JP" sz="2800" dirty="0" err="1">
                <a:latin typeface="Segoe UI Web (West European)"/>
                <a:ea typeface="HGPｺﾞｼｯｸE" pitchFamily="50" charset="-128"/>
              </a:rPr>
              <a:t>liệu</a:t>
            </a:r>
            <a:r>
              <a:rPr lang="en-US" altLang="ja-JP" sz="2800" dirty="0">
                <a:latin typeface="Segoe UI Web (West European)"/>
                <a:ea typeface="HGPｺﾞｼｯｸE" pitchFamily="50" charset="-128"/>
              </a:rPr>
              <a:t> </a:t>
            </a:r>
            <a:r>
              <a:rPr lang="en-US" altLang="ja-JP" sz="2800" dirty="0" err="1">
                <a:latin typeface="Segoe UI Web (West European)"/>
                <a:ea typeface="HGPｺﾞｼｯｸE" pitchFamily="50" charset="-128"/>
              </a:rPr>
              <a:t>và</a:t>
            </a:r>
            <a:r>
              <a:rPr lang="en-US" altLang="ja-JP" sz="2800" dirty="0">
                <a:latin typeface="Segoe UI Web (West European)"/>
                <a:ea typeface="HGPｺﾞｼｯｸE" pitchFamily="50" charset="-128"/>
              </a:rPr>
              <a:t> </a:t>
            </a:r>
            <a:r>
              <a:rPr lang="en-US" altLang="ja-JP" sz="2800" dirty="0" err="1">
                <a:latin typeface="Segoe UI Web (West European)"/>
                <a:ea typeface="HGPｺﾞｼｯｸE" pitchFamily="50" charset="-128"/>
              </a:rPr>
              <a:t>giải</a:t>
            </a:r>
            <a:r>
              <a:rPr lang="en-US" altLang="ja-JP" sz="2800" dirty="0">
                <a:latin typeface="Segoe UI Web (West European)"/>
                <a:ea typeface="HGPｺﾞｼｯｸE" pitchFamily="50" charset="-128"/>
              </a:rPr>
              <a:t> </a:t>
            </a:r>
            <a:r>
              <a:rPr lang="en-US" altLang="ja-JP" sz="2800" dirty="0" err="1">
                <a:latin typeface="Segoe UI Web (West European)"/>
                <a:ea typeface="HGPｺﾞｼｯｸE" pitchFamily="50" charset="-128"/>
              </a:rPr>
              <a:t>thuật</a:t>
            </a:r>
            <a:r>
              <a:rPr lang="en-US" altLang="ja-JP" sz="2800" dirty="0">
                <a:latin typeface="Segoe UI Web (West European)"/>
                <a:ea typeface="HGPｺﾞｼｯｸE" pitchFamily="50" charset="-128"/>
              </a:rPr>
              <a:t>, …</a:t>
            </a: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12</a:t>
            </a:fld>
            <a:endParaRPr lang="en-US" altLang="ja-JP"/>
          </a:p>
        </p:txBody>
      </p:sp>
      <p:sp>
        <p:nvSpPr>
          <p:cNvPr id="3" name="Text Box 5">
            <a:extLst>
              <a:ext uri="{FF2B5EF4-FFF2-40B4-BE49-F238E27FC236}">
                <a16:creationId xmlns:a16="http://schemas.microsoft.com/office/drawing/2014/main" id="{2A4AC431-C9A2-961C-FAC8-1EB123F292FA}"/>
              </a:ext>
            </a:extLst>
          </p:cNvPr>
          <p:cNvSpPr txBox="1">
            <a:spLocks noChangeArrowheads="1"/>
          </p:cNvSpPr>
          <p:nvPr/>
        </p:nvSpPr>
        <p:spPr bwMode="auto">
          <a:xfrm>
            <a:off x="7391400" y="1676400"/>
            <a:ext cx="1524000" cy="461665"/>
          </a:xfrm>
          <a:prstGeom prst="rect">
            <a:avLst/>
          </a:prstGeom>
          <a:noFill/>
          <a:ln w="19050">
            <a:solidFill>
              <a:srgbClr val="0000FF"/>
            </a:solidFill>
            <a:miter lim="800000"/>
            <a:headEnd/>
            <a:tailEnd/>
          </a:ln>
        </p:spPr>
        <p:txBody>
          <a:bodyPr wrap="square">
            <a:spAutoFit/>
          </a:bodyPr>
          <a:lstStyle/>
          <a:p>
            <a:pPr algn="ctr" rtl="0"/>
            <a:r>
              <a:rPr lang="ja-JP" altLang="en-US" sz="2400" dirty="0">
                <a:ea typeface="HGPｺﾞｼｯｸE" pitchFamily="50" charset="-128"/>
              </a:rPr>
              <a:t>Artifact</a:t>
            </a:r>
          </a:p>
        </p:txBody>
      </p:sp>
      <p:sp>
        <p:nvSpPr>
          <p:cNvPr id="4" name="Rectangle 5">
            <a:extLst>
              <a:ext uri="{FF2B5EF4-FFF2-40B4-BE49-F238E27FC236}">
                <a16:creationId xmlns:a16="http://schemas.microsoft.com/office/drawing/2014/main" id="{2660353E-5B50-8425-92FC-E7C6BDCBDE38}"/>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1413000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[3] Software Development Process (5/8)</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Autofit/>
          </a:bodyPr>
          <a:lstStyle/>
          <a:p>
            <a:pPr rtl="0" eaLnBrk="1" hangingPunct="1">
              <a:spcBef>
                <a:spcPts val="720"/>
              </a:spcBef>
            </a:pPr>
            <a:r>
              <a:rPr lang="en-US" b="1" dirty="0" err="1">
                <a:solidFill>
                  <a:srgbClr val="FF0000"/>
                </a:solidFill>
                <a:latin typeface="Segoe UI Web (West European)"/>
              </a:rPr>
              <a:t>Hiện</a:t>
            </a:r>
            <a:r>
              <a:rPr lang="en-US" b="1" dirty="0">
                <a:solidFill>
                  <a:srgbClr val="FF0000"/>
                </a:solidFill>
                <a:latin typeface="Segoe UI Web (West European)"/>
              </a:rPr>
              <a:t> </a:t>
            </a:r>
            <a:r>
              <a:rPr lang="en-US" b="1" dirty="0" err="1">
                <a:solidFill>
                  <a:srgbClr val="FF0000"/>
                </a:solidFill>
                <a:latin typeface="Segoe UI Web (West European)"/>
              </a:rPr>
              <a:t>thực</a:t>
            </a:r>
            <a:r>
              <a:rPr lang="en-US" b="1" dirty="0">
                <a:solidFill>
                  <a:srgbClr val="FF0000"/>
                </a:solidFill>
                <a:latin typeface="Segoe UI Web (West European)"/>
              </a:rPr>
              <a:t> (Implementation)</a:t>
            </a:r>
            <a:endParaRPr lang="en-US" dirty="0">
              <a:solidFill>
                <a:srgbClr val="0000FF"/>
              </a:solidFill>
              <a:latin typeface="Segoe UI Web (West European)"/>
            </a:endParaRPr>
          </a:p>
          <a:p>
            <a:pPr lvl="1" eaLnBrk="1" hangingPunct="1">
              <a:spcBef>
                <a:spcPts val="720"/>
              </a:spcBef>
            </a:pPr>
            <a:r>
              <a:rPr lang="en-US" sz="2800" dirty="0">
                <a:latin typeface="Segoe UI Web (West European)"/>
              </a:rPr>
              <a:t>Source code</a:t>
            </a:r>
          </a:p>
          <a:p>
            <a:pPr lvl="1" eaLnBrk="1" hangingPunct="1">
              <a:spcBef>
                <a:spcPts val="720"/>
              </a:spcBef>
            </a:pPr>
            <a:r>
              <a:rPr lang="en-US" sz="2800" dirty="0" err="1">
                <a:latin typeface="Segoe UI Web (West European)"/>
              </a:rPr>
              <a:t>Đặc</a:t>
            </a:r>
            <a:r>
              <a:rPr lang="en-US" sz="2800" dirty="0">
                <a:latin typeface="Segoe UI Web (West European)"/>
              </a:rPr>
              <a:t> </a:t>
            </a:r>
            <a:r>
              <a:rPr lang="en-US" sz="2800" dirty="0" err="1">
                <a:latin typeface="Segoe UI Web (West European)"/>
              </a:rPr>
              <a:t>tả</a:t>
            </a:r>
            <a:r>
              <a:rPr lang="en-US" sz="2800" dirty="0">
                <a:latin typeface="Segoe UI Web (West European)"/>
              </a:rPr>
              <a:t> </a:t>
            </a:r>
            <a:r>
              <a:rPr lang="en-US" sz="2800" dirty="0" err="1">
                <a:latin typeface="Segoe UI Web (West European)"/>
              </a:rPr>
              <a:t>chương</a:t>
            </a:r>
            <a:r>
              <a:rPr lang="en-US" sz="2800" dirty="0">
                <a:latin typeface="Segoe UI Web (West European)"/>
              </a:rPr>
              <a:t> </a:t>
            </a:r>
            <a:r>
              <a:rPr lang="en-US" sz="2800" dirty="0" err="1">
                <a:latin typeface="Segoe UI Web (West European)"/>
              </a:rPr>
              <a:t>trình</a:t>
            </a:r>
            <a:endParaRPr lang="en-US" sz="2800" dirty="0">
              <a:latin typeface="Segoe UI Web (West European)"/>
            </a:endParaRPr>
          </a:p>
          <a:p>
            <a:pPr lvl="2" eaLnBrk="1" hangingPunct="1">
              <a:spcBef>
                <a:spcPts val="720"/>
              </a:spcBef>
            </a:pPr>
            <a:r>
              <a:rPr lang="en-US" sz="2800" dirty="0">
                <a:latin typeface="Segoe UI Web (West European)"/>
              </a:rPr>
              <a:t>Các scripts </a:t>
            </a:r>
            <a:r>
              <a:rPr lang="en-US" sz="2800" dirty="0" err="1">
                <a:latin typeface="Segoe UI Web (West European)"/>
              </a:rPr>
              <a:t>thực</a:t>
            </a:r>
            <a:r>
              <a:rPr lang="en-US" sz="2800" dirty="0">
                <a:latin typeface="Segoe UI Web (West European)"/>
              </a:rPr>
              <a:t> </a:t>
            </a:r>
            <a:r>
              <a:rPr lang="en-US" sz="2800" dirty="0" err="1">
                <a:latin typeface="Segoe UI Web (West European)"/>
              </a:rPr>
              <a:t>thi</a:t>
            </a:r>
            <a:r>
              <a:rPr lang="en-US" sz="2800" dirty="0">
                <a:latin typeface="Segoe UI Web (West European)"/>
              </a:rPr>
              <a:t>, </a:t>
            </a:r>
            <a:r>
              <a:rPr lang="en-US" sz="2800" dirty="0" err="1">
                <a:latin typeface="Segoe UI Web (West European)"/>
              </a:rPr>
              <a:t>tệp</a:t>
            </a:r>
            <a:r>
              <a:rPr lang="en-US" sz="2800" dirty="0">
                <a:latin typeface="Segoe UI Web (West European)"/>
              </a:rPr>
              <a:t> </a:t>
            </a:r>
            <a:r>
              <a:rPr lang="en-US" sz="2800" dirty="0" err="1">
                <a:latin typeface="Segoe UI Web (West European)"/>
              </a:rPr>
              <a:t>cấu</a:t>
            </a:r>
            <a:r>
              <a:rPr lang="en-US" sz="2800" dirty="0">
                <a:latin typeface="Segoe UI Web (West European)"/>
              </a:rPr>
              <a:t> </a:t>
            </a:r>
            <a:r>
              <a:rPr lang="en-US" sz="2800" dirty="0" err="1">
                <a:latin typeface="Segoe UI Web (West European)"/>
              </a:rPr>
              <a:t>hình</a:t>
            </a:r>
            <a:r>
              <a:rPr lang="en-US" sz="2800" dirty="0">
                <a:latin typeface="Segoe UI Web (West European)"/>
              </a:rPr>
              <a:t>, …</a:t>
            </a:r>
          </a:p>
          <a:p>
            <a:pPr lvl="2" eaLnBrk="1" hangingPunct="1">
              <a:spcBef>
                <a:spcPts val="720"/>
              </a:spcBef>
            </a:pPr>
            <a:r>
              <a:rPr lang="en-US" sz="2800" dirty="0" err="1">
                <a:latin typeface="Segoe UI Web (West European)"/>
              </a:rPr>
              <a:t>Tài</a:t>
            </a:r>
            <a:r>
              <a:rPr lang="en-US" sz="2800" dirty="0">
                <a:latin typeface="Segoe UI Web (West European)"/>
              </a:rPr>
              <a:t> </a:t>
            </a:r>
            <a:r>
              <a:rPr lang="en-US" sz="2800" dirty="0" err="1">
                <a:latin typeface="Segoe UI Web (West European)"/>
              </a:rPr>
              <a:t>liệu</a:t>
            </a:r>
            <a:r>
              <a:rPr lang="en-US" sz="2800" dirty="0">
                <a:latin typeface="Segoe UI Web (West European)"/>
              </a:rPr>
              <a:t> </a:t>
            </a:r>
            <a:r>
              <a:rPr lang="en-US" sz="2800" dirty="0" err="1">
                <a:latin typeface="Segoe UI Web (West European)"/>
              </a:rPr>
              <a:t>kỹ</a:t>
            </a:r>
            <a:r>
              <a:rPr lang="en-US" sz="2800" dirty="0">
                <a:latin typeface="Segoe UI Web (West European)"/>
              </a:rPr>
              <a:t> </a:t>
            </a:r>
            <a:r>
              <a:rPr lang="en-US" sz="2800" dirty="0" err="1">
                <a:latin typeface="Segoe UI Web (West European)"/>
              </a:rPr>
              <a:t>thuật</a:t>
            </a:r>
            <a:r>
              <a:rPr lang="en-US" sz="2800" dirty="0">
                <a:latin typeface="Segoe UI Web (West European)"/>
              </a:rPr>
              <a:t>: </a:t>
            </a:r>
            <a:r>
              <a:rPr lang="en-US" sz="2800" dirty="0" err="1">
                <a:latin typeface="Segoe UI Web (West European)"/>
              </a:rPr>
              <a:t>Mô</a:t>
            </a:r>
            <a:r>
              <a:rPr lang="en-US" sz="2800" dirty="0">
                <a:latin typeface="Segoe UI Web (West European)"/>
              </a:rPr>
              <a:t> </a:t>
            </a:r>
            <a:r>
              <a:rPr lang="en-US" sz="2800" dirty="0" err="1">
                <a:latin typeface="Segoe UI Web (West European)"/>
              </a:rPr>
              <a:t>tả</a:t>
            </a:r>
            <a:r>
              <a:rPr lang="en-US" sz="2800" dirty="0">
                <a:latin typeface="Segoe UI Web (West European)"/>
              </a:rPr>
              <a:t> </a:t>
            </a:r>
            <a:r>
              <a:rPr lang="en-US" sz="2800" dirty="0" err="1">
                <a:latin typeface="Segoe UI Web (West European)"/>
              </a:rPr>
              <a:t>hđộng</a:t>
            </a:r>
            <a:r>
              <a:rPr lang="en-US" sz="2800" dirty="0">
                <a:latin typeface="Segoe UI Web (West European)"/>
              </a:rPr>
              <a:t> </a:t>
            </a:r>
            <a:r>
              <a:rPr lang="en-US" sz="2800" dirty="0" err="1">
                <a:latin typeface="Segoe UI Web (West European)"/>
              </a:rPr>
              <a:t>nội</a:t>
            </a:r>
            <a:r>
              <a:rPr lang="en-US" sz="2800" dirty="0">
                <a:latin typeface="Segoe UI Web (West European)"/>
              </a:rPr>
              <a:t> </a:t>
            </a:r>
            <a:r>
              <a:rPr lang="en-US" sz="2800" dirty="0" err="1">
                <a:latin typeface="Segoe UI Web (West European)"/>
              </a:rPr>
              <a:t>bộ</a:t>
            </a:r>
            <a:r>
              <a:rPr lang="en-US" sz="2800" dirty="0">
                <a:latin typeface="Segoe UI Web (West European)"/>
              </a:rPr>
              <a:t> </a:t>
            </a:r>
            <a:r>
              <a:rPr lang="en-US" sz="2800" dirty="0" err="1">
                <a:latin typeface="Segoe UI Web (West European)"/>
              </a:rPr>
              <a:t>của</a:t>
            </a:r>
            <a:r>
              <a:rPr lang="en-US" sz="2800" dirty="0">
                <a:latin typeface="Segoe UI Web (West European)"/>
              </a:rPr>
              <a:t> </a:t>
            </a:r>
            <a:r>
              <a:rPr lang="en-US" sz="2800" dirty="0" err="1">
                <a:latin typeface="Segoe UI Web (West European)"/>
              </a:rPr>
              <a:t>phần</a:t>
            </a:r>
            <a:r>
              <a:rPr lang="en-US" sz="2800" dirty="0">
                <a:latin typeface="Segoe UI Web (West European)"/>
              </a:rPr>
              <a:t> </a:t>
            </a:r>
            <a:r>
              <a:rPr lang="en-US" sz="2800" dirty="0" err="1">
                <a:latin typeface="Segoe UI Web (West European)"/>
              </a:rPr>
              <a:t>mềm</a:t>
            </a:r>
            <a:r>
              <a:rPr lang="en-US" sz="2800" dirty="0">
                <a:latin typeface="Segoe UI Web (West European)"/>
              </a:rPr>
              <a:t> (flowchart, </a:t>
            </a:r>
            <a:r>
              <a:rPr lang="en-US" sz="2800" dirty="0" err="1">
                <a:latin typeface="Segoe UI Web (West European)"/>
              </a:rPr>
              <a:t>kiến</a:t>
            </a:r>
            <a:r>
              <a:rPr lang="en-US" sz="2800" dirty="0">
                <a:latin typeface="Segoe UI Web (West European)"/>
              </a:rPr>
              <a:t> </a:t>
            </a:r>
            <a:r>
              <a:rPr lang="en-US" sz="2800" dirty="0" err="1">
                <a:latin typeface="Segoe UI Web (West European)"/>
              </a:rPr>
              <a:t>trúc</a:t>
            </a:r>
            <a:r>
              <a:rPr lang="en-US" sz="2800" dirty="0">
                <a:latin typeface="Segoe UI Web (West European)"/>
              </a:rPr>
              <a:t>, </a:t>
            </a:r>
            <a:r>
              <a:rPr lang="en-US" sz="2800" dirty="0" err="1">
                <a:latin typeface="Segoe UI Web (West European)"/>
              </a:rPr>
              <a:t>thuật</a:t>
            </a:r>
            <a:r>
              <a:rPr lang="en-US" sz="2800" dirty="0">
                <a:latin typeface="Segoe UI Web (West European)"/>
              </a:rPr>
              <a:t> </a:t>
            </a:r>
            <a:r>
              <a:rPr lang="en-US" sz="2800" dirty="0" err="1">
                <a:latin typeface="Segoe UI Web (West European)"/>
              </a:rPr>
              <a:t>toán</a:t>
            </a:r>
            <a:r>
              <a:rPr lang="en-US" sz="2800" dirty="0">
                <a:latin typeface="Segoe UI Web (West European)"/>
              </a:rPr>
              <a:t>, </a:t>
            </a:r>
            <a:r>
              <a:rPr lang="en-US" sz="2800" dirty="0" err="1">
                <a:latin typeface="Segoe UI Web (West European)"/>
              </a:rPr>
              <a:t>cấu</a:t>
            </a:r>
            <a:r>
              <a:rPr lang="en-US" sz="2800" dirty="0">
                <a:latin typeface="Segoe UI Web (West European)"/>
              </a:rPr>
              <a:t> </a:t>
            </a:r>
            <a:r>
              <a:rPr lang="en-US" sz="2800" dirty="0" err="1">
                <a:latin typeface="Segoe UI Web (West European)"/>
              </a:rPr>
              <a:t>trúc</a:t>
            </a:r>
            <a:r>
              <a:rPr lang="en-US" sz="2800" dirty="0">
                <a:latin typeface="Segoe UI Web (West European)"/>
              </a:rPr>
              <a:t> </a:t>
            </a:r>
            <a:r>
              <a:rPr lang="en-US" sz="2800" dirty="0" err="1">
                <a:latin typeface="Segoe UI Web (West European)"/>
              </a:rPr>
              <a:t>dữ</a:t>
            </a:r>
            <a:r>
              <a:rPr lang="en-US" sz="2800" dirty="0">
                <a:latin typeface="Segoe UI Web (West European)"/>
              </a:rPr>
              <a:t> </a:t>
            </a:r>
            <a:r>
              <a:rPr lang="en-US" sz="2800" dirty="0" err="1">
                <a:latin typeface="Segoe UI Web (West European)"/>
              </a:rPr>
              <a:t>liệu</a:t>
            </a:r>
            <a:r>
              <a:rPr lang="en-US" sz="2800" dirty="0">
                <a:latin typeface="Segoe UI Web (West European)"/>
              </a:rPr>
              <a:t> </a:t>
            </a:r>
            <a:r>
              <a:rPr lang="en-US" sz="2800" dirty="0" err="1">
                <a:latin typeface="Segoe UI Web (West European)"/>
              </a:rPr>
              <a:t>và</a:t>
            </a:r>
            <a:r>
              <a:rPr lang="en-US" sz="2800" dirty="0">
                <a:latin typeface="Segoe UI Web (West European)"/>
              </a:rPr>
              <a:t> UI), </a:t>
            </a:r>
            <a:r>
              <a:rPr lang="en-US" sz="2800" dirty="0" err="1">
                <a:latin typeface="Segoe UI Web (West European)"/>
              </a:rPr>
              <a:t>mô</a:t>
            </a:r>
            <a:r>
              <a:rPr lang="en-US" sz="2800" dirty="0">
                <a:latin typeface="Segoe UI Web (West European)"/>
              </a:rPr>
              <a:t> </a:t>
            </a:r>
            <a:r>
              <a:rPr lang="en-US" sz="2800" dirty="0" err="1">
                <a:latin typeface="Segoe UI Web (West European)"/>
              </a:rPr>
              <a:t>tả</a:t>
            </a:r>
            <a:r>
              <a:rPr lang="en-US" sz="2800" dirty="0">
                <a:latin typeface="Segoe UI Web (West European)"/>
              </a:rPr>
              <a:t> </a:t>
            </a:r>
            <a:r>
              <a:rPr lang="en-US" sz="2800" dirty="0" err="1">
                <a:latin typeface="Segoe UI Web (West European)"/>
              </a:rPr>
              <a:t>về</a:t>
            </a:r>
            <a:r>
              <a:rPr lang="en-US" sz="2800" dirty="0">
                <a:latin typeface="Segoe UI Web (West European)"/>
              </a:rPr>
              <a:t> API, …</a:t>
            </a: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13</a:t>
            </a:fld>
            <a:endParaRPr lang="en-US" altLang="ja-JP"/>
          </a:p>
        </p:txBody>
      </p:sp>
      <p:sp>
        <p:nvSpPr>
          <p:cNvPr id="6" name="Rectangle 5">
            <a:extLst>
              <a:ext uri="{FF2B5EF4-FFF2-40B4-BE49-F238E27FC236}">
                <a16:creationId xmlns:a16="http://schemas.microsoft.com/office/drawing/2014/main" id="{69573DCC-CAD8-0150-B699-1E2ACCDF470D}"/>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
        <p:nvSpPr>
          <p:cNvPr id="2" name="Text Box 5">
            <a:extLst>
              <a:ext uri="{FF2B5EF4-FFF2-40B4-BE49-F238E27FC236}">
                <a16:creationId xmlns:a16="http://schemas.microsoft.com/office/drawing/2014/main" id="{399E3C71-97FC-8EAF-F31D-99E517A962D3}"/>
              </a:ext>
            </a:extLst>
          </p:cNvPr>
          <p:cNvSpPr txBox="1">
            <a:spLocks noChangeArrowheads="1"/>
          </p:cNvSpPr>
          <p:nvPr/>
        </p:nvSpPr>
        <p:spPr bwMode="auto">
          <a:xfrm>
            <a:off x="7391400" y="1676400"/>
            <a:ext cx="1524000" cy="461665"/>
          </a:xfrm>
          <a:prstGeom prst="rect">
            <a:avLst/>
          </a:prstGeom>
          <a:noFill/>
          <a:ln w="19050">
            <a:solidFill>
              <a:srgbClr val="0000FF"/>
            </a:solidFill>
            <a:miter lim="800000"/>
            <a:headEnd/>
            <a:tailEnd/>
          </a:ln>
        </p:spPr>
        <p:txBody>
          <a:bodyPr wrap="square">
            <a:spAutoFit/>
          </a:bodyPr>
          <a:lstStyle/>
          <a:p>
            <a:pPr algn="ctr" rtl="0"/>
            <a:r>
              <a:rPr lang="ja-JP" altLang="en-US" sz="2400" dirty="0">
                <a:ea typeface="HGPｺﾞｼｯｸE" pitchFamily="50" charset="-128"/>
              </a:rPr>
              <a:t>Artifact</a:t>
            </a:r>
          </a:p>
        </p:txBody>
      </p:sp>
    </p:spTree>
    <p:extLst>
      <p:ext uri="{BB962C8B-B14F-4D97-AF65-F5344CB8AC3E}">
        <p14:creationId xmlns:p14="http://schemas.microsoft.com/office/powerpoint/2010/main" val="3068572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[3] Software Development Process (6/8)</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err="1">
                <a:solidFill>
                  <a:srgbClr val="FF0000"/>
                </a:solidFill>
                <a:latin typeface="Segoe UI Web (West European)"/>
              </a:rPr>
              <a:t>Kiểm</a:t>
            </a:r>
            <a:r>
              <a:rPr lang="en-US" b="1" dirty="0">
                <a:solidFill>
                  <a:srgbClr val="FF0000"/>
                </a:solidFill>
                <a:latin typeface="Segoe UI Web (West European)"/>
              </a:rPr>
              <a:t> </a:t>
            </a:r>
            <a:r>
              <a:rPr lang="en-US" b="1" dirty="0" err="1">
                <a:solidFill>
                  <a:srgbClr val="FF0000"/>
                </a:solidFill>
                <a:latin typeface="Segoe UI Web (West European)"/>
              </a:rPr>
              <a:t>thử</a:t>
            </a:r>
            <a:r>
              <a:rPr lang="en-US" b="1" dirty="0">
                <a:solidFill>
                  <a:srgbClr val="FF0000"/>
                </a:solidFill>
                <a:latin typeface="Segoe UI Web (West European)"/>
              </a:rPr>
              <a:t> (Testing)</a:t>
            </a:r>
          </a:p>
          <a:p>
            <a:pPr lvl="1" eaLnBrk="1" hangingPunct="1">
              <a:spcBef>
                <a:spcPts val="720"/>
              </a:spcBef>
            </a:pPr>
            <a:r>
              <a:rPr lang="en-US" sz="2800" dirty="0" err="1">
                <a:latin typeface="Segoe UI Web (West European)"/>
              </a:rPr>
              <a:t>Đặc</a:t>
            </a:r>
            <a:r>
              <a:rPr lang="en-US" sz="2800" dirty="0">
                <a:latin typeface="Segoe UI Web (West European)"/>
              </a:rPr>
              <a:t> </a:t>
            </a:r>
            <a:r>
              <a:rPr lang="en-US" sz="2800" dirty="0" err="1">
                <a:latin typeface="Segoe UI Web (West European)"/>
              </a:rPr>
              <a:t>tả</a:t>
            </a:r>
            <a:r>
              <a:rPr lang="en-US" sz="2800" dirty="0">
                <a:latin typeface="Segoe UI Web (West European)"/>
              </a:rPr>
              <a:t> </a:t>
            </a:r>
            <a:r>
              <a:rPr lang="en-US" sz="2800" dirty="0" err="1">
                <a:latin typeface="Segoe UI Web (West European)"/>
              </a:rPr>
              <a:t>kiểm</a:t>
            </a:r>
            <a:r>
              <a:rPr lang="en-US" sz="2800" dirty="0">
                <a:latin typeface="Segoe UI Web (West European)"/>
              </a:rPr>
              <a:t> </a:t>
            </a:r>
            <a:r>
              <a:rPr lang="en-US" sz="2800" dirty="0" err="1">
                <a:latin typeface="Segoe UI Web (West European)"/>
              </a:rPr>
              <a:t>thử</a:t>
            </a:r>
            <a:r>
              <a:rPr lang="en-US" sz="2800" dirty="0">
                <a:latin typeface="Segoe UI Web (West European)"/>
              </a:rPr>
              <a:t> (Test Specifications)</a:t>
            </a:r>
          </a:p>
          <a:p>
            <a:pPr lvl="2" eaLnBrk="1" hangingPunct="1">
              <a:spcBef>
                <a:spcPts val="720"/>
              </a:spcBef>
            </a:pPr>
            <a:r>
              <a:rPr lang="en-US" dirty="0">
                <a:latin typeface="Segoe UI Web (West European)"/>
              </a:rPr>
              <a:t>Test Plan (</a:t>
            </a:r>
            <a:r>
              <a:rPr lang="en-US" dirty="0" err="1">
                <a:latin typeface="Segoe UI Web (West European)"/>
              </a:rPr>
              <a:t>Cách</a:t>
            </a:r>
            <a:r>
              <a:rPr lang="en-US" dirty="0">
                <a:latin typeface="Segoe UI Web (West European)"/>
              </a:rPr>
              <a:t> </a:t>
            </a:r>
            <a:r>
              <a:rPr lang="en-US" dirty="0" err="1">
                <a:latin typeface="Segoe UI Web (West European)"/>
              </a:rPr>
              <a:t>tiếp</a:t>
            </a:r>
            <a:r>
              <a:rPr lang="en-US" dirty="0">
                <a:latin typeface="Segoe UI Web (West European)"/>
              </a:rPr>
              <a:t> </a:t>
            </a:r>
            <a:r>
              <a:rPr lang="en-US" dirty="0" err="1">
                <a:latin typeface="Segoe UI Web (West European)"/>
              </a:rPr>
              <a:t>cận</a:t>
            </a:r>
            <a:r>
              <a:rPr lang="en-US" dirty="0">
                <a:latin typeface="Segoe UI Web (West European)"/>
              </a:rPr>
              <a:t>, </a:t>
            </a:r>
            <a:r>
              <a:rPr lang="en-US" dirty="0" err="1">
                <a:latin typeface="Segoe UI Web (West European)"/>
              </a:rPr>
              <a:t>mục</a:t>
            </a:r>
            <a:r>
              <a:rPr lang="en-US" dirty="0">
                <a:latin typeface="Segoe UI Web (West European)"/>
              </a:rPr>
              <a:t> </a:t>
            </a:r>
            <a:r>
              <a:rPr lang="en-US" dirty="0" err="1">
                <a:latin typeface="Segoe UI Web (West European)"/>
              </a:rPr>
              <a:t>tiêu</a:t>
            </a:r>
            <a:r>
              <a:rPr lang="en-US" dirty="0">
                <a:latin typeface="Segoe UI Web (West European)"/>
              </a:rPr>
              <a:t>, </a:t>
            </a:r>
            <a:r>
              <a:rPr lang="en-US" dirty="0" err="1">
                <a:latin typeface="Segoe UI Web (West European)"/>
              </a:rPr>
              <a:t>phạm</a:t>
            </a:r>
            <a:r>
              <a:rPr lang="en-US" dirty="0">
                <a:latin typeface="Segoe UI Web (West European)"/>
              </a:rPr>
              <a:t> vi </a:t>
            </a:r>
            <a:r>
              <a:rPr lang="en-US" dirty="0" err="1">
                <a:latin typeface="Segoe UI Web (West European)"/>
              </a:rPr>
              <a:t>và</a:t>
            </a:r>
            <a:r>
              <a:rPr lang="en-US" dirty="0">
                <a:latin typeface="Segoe UI Web (West European)"/>
              </a:rPr>
              <a:t> </a:t>
            </a:r>
            <a:r>
              <a:rPr lang="en-US" dirty="0" err="1">
                <a:latin typeface="Segoe UI Web (West European)"/>
              </a:rPr>
              <a:t>lịch</a:t>
            </a:r>
            <a:r>
              <a:rPr lang="en-US" dirty="0">
                <a:latin typeface="Segoe UI Web (West European)"/>
              </a:rPr>
              <a:t> </a:t>
            </a:r>
            <a:r>
              <a:rPr lang="en-US" dirty="0" err="1">
                <a:latin typeface="Segoe UI Web (West European)"/>
              </a:rPr>
              <a:t>trình</a:t>
            </a:r>
            <a:r>
              <a:rPr lang="en-US" dirty="0">
                <a:latin typeface="Segoe UI Web (West European)"/>
              </a:rPr>
              <a:t> </a:t>
            </a:r>
            <a:r>
              <a:rPr lang="en-US" dirty="0" err="1">
                <a:latin typeface="Segoe UI Web (West European)"/>
              </a:rPr>
              <a:t>tổng</a:t>
            </a:r>
            <a:r>
              <a:rPr lang="en-US" dirty="0">
                <a:latin typeface="Segoe UI Web (West European)"/>
              </a:rPr>
              <a:t> </a:t>
            </a:r>
            <a:r>
              <a:rPr lang="en-US" dirty="0" err="1">
                <a:latin typeface="Segoe UI Web (West European)"/>
              </a:rPr>
              <a:t>thể</a:t>
            </a:r>
            <a:r>
              <a:rPr lang="en-US" dirty="0">
                <a:latin typeface="Segoe UI Web (West European)"/>
              </a:rPr>
              <a:t> </a:t>
            </a:r>
            <a:r>
              <a:rPr lang="en-US" dirty="0" err="1">
                <a:latin typeface="Segoe UI Web (West European)"/>
              </a:rPr>
              <a:t>của</a:t>
            </a:r>
            <a:r>
              <a:rPr lang="en-US" dirty="0">
                <a:latin typeface="Segoe UI Web (West European)"/>
              </a:rPr>
              <a:t> </a:t>
            </a:r>
            <a:r>
              <a:rPr lang="en-US" dirty="0" err="1">
                <a:latin typeface="Segoe UI Web (West European)"/>
              </a:rPr>
              <a:t>các</a:t>
            </a:r>
            <a:r>
              <a:rPr lang="en-US" dirty="0">
                <a:latin typeface="Segoe UI Web (West European)"/>
              </a:rPr>
              <a:t> </a:t>
            </a:r>
            <a:r>
              <a:rPr lang="en-US" dirty="0" err="1">
                <a:latin typeface="Segoe UI Web (West European)"/>
              </a:rPr>
              <a:t>hoạt</a:t>
            </a:r>
            <a:r>
              <a:rPr lang="en-US" dirty="0">
                <a:latin typeface="Segoe UI Web (West European)"/>
              </a:rPr>
              <a:t> </a:t>
            </a:r>
            <a:r>
              <a:rPr lang="en-US" dirty="0" err="1">
                <a:latin typeface="Segoe UI Web (West European)"/>
              </a:rPr>
              <a:t>động</a:t>
            </a:r>
            <a:r>
              <a:rPr lang="en-US" dirty="0">
                <a:latin typeface="Segoe UI Web (West European)"/>
              </a:rPr>
              <a:t> </a:t>
            </a:r>
            <a:r>
              <a:rPr lang="en-US" dirty="0" err="1">
                <a:latin typeface="Segoe UI Web (West European)"/>
              </a:rPr>
              <a:t>kiểm</a:t>
            </a:r>
            <a:r>
              <a:rPr lang="en-US" dirty="0">
                <a:latin typeface="Segoe UI Web (West European)"/>
              </a:rPr>
              <a:t> </a:t>
            </a:r>
            <a:r>
              <a:rPr lang="en-US" dirty="0" err="1">
                <a:latin typeface="Segoe UI Web (West European)"/>
              </a:rPr>
              <a:t>thử</a:t>
            </a:r>
            <a:r>
              <a:rPr lang="en-US" dirty="0">
                <a:latin typeface="Segoe UI Web (West European)"/>
              </a:rPr>
              <a:t>)</a:t>
            </a:r>
          </a:p>
          <a:p>
            <a:pPr lvl="2" eaLnBrk="1" hangingPunct="1">
              <a:spcBef>
                <a:spcPts val="720"/>
              </a:spcBef>
            </a:pPr>
            <a:r>
              <a:rPr lang="en-US" dirty="0">
                <a:latin typeface="Segoe UI Web (West European)"/>
              </a:rPr>
              <a:t>Test Scripts (Cho </a:t>
            </a:r>
            <a:r>
              <a:rPr lang="en-US" dirty="0" err="1">
                <a:latin typeface="Segoe UI Web (West European)"/>
              </a:rPr>
              <a:t>kiểm</a:t>
            </a:r>
            <a:r>
              <a:rPr lang="en-US" dirty="0">
                <a:latin typeface="Segoe UI Web (West European)"/>
              </a:rPr>
              <a:t> </a:t>
            </a:r>
            <a:r>
              <a:rPr lang="en-US" dirty="0" err="1">
                <a:latin typeface="Segoe UI Web (West European)"/>
              </a:rPr>
              <a:t>thử</a:t>
            </a:r>
            <a:r>
              <a:rPr lang="en-US" dirty="0">
                <a:latin typeface="Segoe UI Web (West European)"/>
              </a:rPr>
              <a:t> </a:t>
            </a:r>
            <a:r>
              <a:rPr lang="en-US" dirty="0" err="1">
                <a:latin typeface="Segoe UI Web (West European)"/>
              </a:rPr>
              <a:t>tự</a:t>
            </a:r>
            <a:r>
              <a:rPr lang="en-US" dirty="0">
                <a:latin typeface="Segoe UI Web (West European)"/>
              </a:rPr>
              <a:t> </a:t>
            </a:r>
            <a:r>
              <a:rPr lang="en-US" dirty="0" err="1">
                <a:latin typeface="Segoe UI Web (West European)"/>
              </a:rPr>
              <a:t>động</a:t>
            </a:r>
            <a:r>
              <a:rPr lang="en-US" dirty="0">
                <a:latin typeface="Segoe UI Web (West European)"/>
              </a:rPr>
              <a:t>)</a:t>
            </a:r>
          </a:p>
          <a:p>
            <a:pPr lvl="2" eaLnBrk="1" hangingPunct="1">
              <a:spcBef>
                <a:spcPts val="720"/>
              </a:spcBef>
            </a:pPr>
            <a:r>
              <a:rPr lang="en-US" dirty="0">
                <a:latin typeface="Segoe UI Web (West European)"/>
              </a:rPr>
              <a:t>Test Data (</a:t>
            </a:r>
            <a:r>
              <a:rPr lang="en-US" dirty="0" err="1">
                <a:latin typeface="Segoe UI Web (West European)"/>
              </a:rPr>
              <a:t>dữ</a:t>
            </a:r>
            <a:r>
              <a:rPr lang="en-US" dirty="0">
                <a:latin typeface="Segoe UI Web (West European)"/>
              </a:rPr>
              <a:t> </a:t>
            </a:r>
            <a:r>
              <a:rPr lang="en-US" dirty="0" err="1">
                <a:latin typeface="Segoe UI Web (West European)"/>
              </a:rPr>
              <a:t>liệu</a:t>
            </a:r>
            <a:r>
              <a:rPr lang="en-US" dirty="0">
                <a:latin typeface="Segoe UI Web (West European)"/>
              </a:rPr>
              <a:t> </a:t>
            </a:r>
            <a:r>
              <a:rPr lang="en-US" dirty="0" err="1">
                <a:latin typeface="Segoe UI Web (West European)"/>
              </a:rPr>
              <a:t>mẫu</a:t>
            </a:r>
            <a:r>
              <a:rPr lang="en-US" dirty="0">
                <a:latin typeface="Segoe UI Web (West European)"/>
              </a:rPr>
              <a:t>, </a:t>
            </a:r>
            <a:r>
              <a:rPr lang="en-US" dirty="0" err="1">
                <a:latin typeface="Segoe UI Web (West European)"/>
              </a:rPr>
              <a:t>các</a:t>
            </a:r>
            <a:r>
              <a:rPr lang="en-US" dirty="0">
                <a:latin typeface="Segoe UI Web (West European)"/>
              </a:rPr>
              <a:t> </a:t>
            </a:r>
            <a:r>
              <a:rPr lang="en-US" dirty="0" err="1">
                <a:latin typeface="Segoe UI Web (West European)"/>
              </a:rPr>
              <a:t>trường</a:t>
            </a:r>
            <a:r>
              <a:rPr lang="en-US" dirty="0">
                <a:latin typeface="Segoe UI Web (West European)"/>
              </a:rPr>
              <a:t> </a:t>
            </a:r>
            <a:r>
              <a:rPr lang="en-US" dirty="0" err="1">
                <a:latin typeface="Segoe UI Web (West European)"/>
              </a:rPr>
              <a:t>hợp</a:t>
            </a:r>
            <a:r>
              <a:rPr lang="en-US" dirty="0">
                <a:latin typeface="Segoe UI Web (West European)"/>
              </a:rPr>
              <a:t>/</a:t>
            </a:r>
            <a:r>
              <a:rPr lang="en-US" dirty="0" err="1">
                <a:latin typeface="Segoe UI Web (West European)"/>
              </a:rPr>
              <a:t>điều</a:t>
            </a:r>
            <a:r>
              <a:rPr lang="en-US" dirty="0">
                <a:latin typeface="Segoe UI Web (West European)"/>
              </a:rPr>
              <a:t> </a:t>
            </a:r>
            <a:r>
              <a:rPr lang="en-US" dirty="0" err="1">
                <a:latin typeface="Segoe UI Web (West European)"/>
              </a:rPr>
              <a:t>kiện</a:t>
            </a:r>
            <a:r>
              <a:rPr lang="en-US" dirty="0">
                <a:latin typeface="Segoe UI Web (West European)"/>
              </a:rPr>
              <a:t> </a:t>
            </a:r>
            <a:r>
              <a:rPr lang="en-US" dirty="0" err="1">
                <a:latin typeface="Segoe UI Web (West European)"/>
              </a:rPr>
              <a:t>biên</a:t>
            </a:r>
            <a:r>
              <a:rPr lang="en-US" dirty="0">
                <a:latin typeface="Segoe UI Web (West European)"/>
              </a:rPr>
              <a:t> </a:t>
            </a:r>
            <a:r>
              <a:rPr lang="en-US" dirty="0" err="1">
                <a:latin typeface="Segoe UI Web (West European)"/>
              </a:rPr>
              <a:t>và</a:t>
            </a:r>
            <a:r>
              <a:rPr lang="en-US" dirty="0">
                <a:latin typeface="Segoe UI Web (West European)"/>
              </a:rPr>
              <a:t> </a:t>
            </a:r>
            <a:r>
              <a:rPr lang="en-US" dirty="0" err="1">
                <a:latin typeface="Segoe UI Web (West European)"/>
              </a:rPr>
              <a:t>các</a:t>
            </a:r>
            <a:r>
              <a:rPr lang="en-US" dirty="0">
                <a:latin typeface="Segoe UI Web (West European)"/>
              </a:rPr>
              <a:t> </a:t>
            </a:r>
            <a:r>
              <a:rPr lang="en-US" dirty="0" err="1">
                <a:latin typeface="Segoe UI Web (West European)"/>
              </a:rPr>
              <a:t>kịch</a:t>
            </a:r>
            <a:r>
              <a:rPr lang="en-US" dirty="0">
                <a:latin typeface="Segoe UI Web (West European)"/>
              </a:rPr>
              <a:t> </a:t>
            </a:r>
            <a:r>
              <a:rPr lang="en-US" dirty="0" err="1">
                <a:latin typeface="Segoe UI Web (West European)"/>
              </a:rPr>
              <a:t>bản</a:t>
            </a:r>
            <a:r>
              <a:rPr lang="en-US" dirty="0">
                <a:latin typeface="Segoe UI Web (West European)"/>
              </a:rPr>
              <a:t> </a:t>
            </a:r>
            <a:r>
              <a:rPr lang="en-US" dirty="0" err="1">
                <a:latin typeface="Segoe UI Web (West European)"/>
              </a:rPr>
              <a:t>thực</a:t>
            </a:r>
            <a:r>
              <a:rPr lang="en-US" dirty="0">
                <a:latin typeface="Segoe UI Web (West European)"/>
              </a:rPr>
              <a:t> </a:t>
            </a:r>
            <a:r>
              <a:rPr lang="en-US" dirty="0" err="1">
                <a:latin typeface="Segoe UI Web (West European)"/>
              </a:rPr>
              <a:t>tế</a:t>
            </a:r>
            <a:r>
              <a:rPr lang="en-US" dirty="0">
                <a:latin typeface="Segoe UI Web (West European)"/>
              </a:rPr>
              <a:t>)</a:t>
            </a:r>
          </a:p>
          <a:p>
            <a:pPr lvl="1" eaLnBrk="1" hangingPunct="1">
              <a:spcBef>
                <a:spcPts val="0"/>
              </a:spcBef>
            </a:pPr>
            <a:r>
              <a:rPr lang="en-US" sz="2800" dirty="0" err="1">
                <a:latin typeface="Segoe UI Web (West European)"/>
              </a:rPr>
              <a:t>Báo</a:t>
            </a:r>
            <a:r>
              <a:rPr lang="en-US" sz="2800" dirty="0">
                <a:latin typeface="Segoe UI Web (West European)"/>
              </a:rPr>
              <a:t> </a:t>
            </a:r>
            <a:r>
              <a:rPr lang="en-US" sz="2800" dirty="0" err="1">
                <a:latin typeface="Segoe UI Web (West European)"/>
              </a:rPr>
              <a:t>cáo</a:t>
            </a:r>
            <a:r>
              <a:rPr lang="en-US" sz="2800" dirty="0">
                <a:latin typeface="Segoe UI Web (West European)"/>
              </a:rPr>
              <a:t> </a:t>
            </a:r>
            <a:r>
              <a:rPr lang="en-US" sz="2800" dirty="0" err="1">
                <a:latin typeface="Segoe UI Web (West European)"/>
              </a:rPr>
              <a:t>kiểm</a:t>
            </a:r>
            <a:r>
              <a:rPr lang="en-US" sz="2800" dirty="0">
                <a:latin typeface="Segoe UI Web (West European)"/>
              </a:rPr>
              <a:t> </a:t>
            </a:r>
            <a:r>
              <a:rPr lang="en-US" sz="2800" dirty="0" err="1">
                <a:latin typeface="Segoe UI Web (West European)"/>
              </a:rPr>
              <a:t>thử</a:t>
            </a:r>
            <a:r>
              <a:rPr lang="en-US" sz="2800" dirty="0">
                <a:latin typeface="Segoe UI Web (West European)"/>
              </a:rPr>
              <a:t> (Test Reports)</a:t>
            </a:r>
          </a:p>
          <a:p>
            <a:pPr lvl="2" eaLnBrk="1" hangingPunct="1">
              <a:spcBef>
                <a:spcPts val="720"/>
              </a:spcBef>
            </a:pPr>
            <a:r>
              <a:rPr lang="en-US" dirty="0">
                <a:latin typeface="Segoe UI Web (West European)"/>
              </a:rPr>
              <a:t>Các Test cases </a:t>
            </a:r>
            <a:r>
              <a:rPr lang="en-US" dirty="0" err="1">
                <a:latin typeface="Segoe UI Web (West European)"/>
              </a:rPr>
              <a:t>và</a:t>
            </a:r>
            <a:r>
              <a:rPr lang="en-US" dirty="0">
                <a:latin typeface="Segoe UI Web (West European)"/>
              </a:rPr>
              <a:t> </a:t>
            </a:r>
            <a:r>
              <a:rPr lang="en-US" dirty="0" err="1">
                <a:latin typeface="Segoe UI Web (West European)"/>
              </a:rPr>
              <a:t>Kết</a:t>
            </a:r>
            <a:r>
              <a:rPr lang="en-US" dirty="0">
                <a:latin typeface="Segoe UI Web (West European)"/>
              </a:rPr>
              <a:t> </a:t>
            </a:r>
            <a:r>
              <a:rPr lang="en-US" dirty="0" err="1">
                <a:latin typeface="Segoe UI Web (West European)"/>
              </a:rPr>
              <a:t>quả</a:t>
            </a:r>
            <a:r>
              <a:rPr lang="en-US" dirty="0">
                <a:latin typeface="Segoe UI Web (West European)"/>
              </a:rPr>
              <a:t> (</a:t>
            </a:r>
            <a:r>
              <a:rPr lang="en-US" dirty="0" err="1">
                <a:latin typeface="Segoe UI Web (West European)"/>
              </a:rPr>
              <a:t>Báo</a:t>
            </a:r>
            <a:r>
              <a:rPr lang="en-US" dirty="0">
                <a:latin typeface="Segoe UI Web (West European)"/>
              </a:rPr>
              <a:t> </a:t>
            </a:r>
            <a:r>
              <a:rPr lang="en-US" dirty="0" err="1">
                <a:latin typeface="Segoe UI Web (West European)"/>
              </a:rPr>
              <a:t>cáo</a:t>
            </a:r>
            <a:r>
              <a:rPr lang="en-US" dirty="0">
                <a:latin typeface="Segoe UI Web (West European)"/>
              </a:rPr>
              <a:t> </a:t>
            </a:r>
            <a:r>
              <a:rPr lang="en-US" dirty="0" err="1">
                <a:latin typeface="Segoe UI Web (West European)"/>
              </a:rPr>
              <a:t>lỗi</a:t>
            </a:r>
            <a:r>
              <a:rPr lang="en-US" dirty="0">
                <a:latin typeface="Segoe UI Web (West European)"/>
              </a:rPr>
              <a:t>, </a:t>
            </a:r>
            <a:r>
              <a:rPr lang="en-US" dirty="0" err="1">
                <a:latin typeface="Segoe UI Web (West European)"/>
              </a:rPr>
              <a:t>phạm</a:t>
            </a:r>
            <a:r>
              <a:rPr lang="en-US" dirty="0">
                <a:latin typeface="Segoe UI Web (West European)"/>
              </a:rPr>
              <a:t> vi/</a:t>
            </a:r>
            <a:r>
              <a:rPr lang="en-US" dirty="0" err="1">
                <a:latin typeface="Segoe UI Web (West European)"/>
              </a:rPr>
              <a:t>độ</a:t>
            </a:r>
            <a:r>
              <a:rPr lang="en-US" dirty="0">
                <a:latin typeface="Segoe UI Web (West European)"/>
              </a:rPr>
              <a:t> </a:t>
            </a:r>
            <a:r>
              <a:rPr lang="en-US" dirty="0" err="1">
                <a:latin typeface="Segoe UI Web (West European)"/>
              </a:rPr>
              <a:t>phủ</a:t>
            </a:r>
            <a:r>
              <a:rPr lang="en-US" dirty="0">
                <a:latin typeface="Segoe UI Web (West European)"/>
              </a:rPr>
              <a:t> </a:t>
            </a:r>
            <a:r>
              <a:rPr lang="en-US" dirty="0" err="1">
                <a:latin typeface="Segoe UI Web (West European)"/>
              </a:rPr>
              <a:t>của</a:t>
            </a:r>
            <a:r>
              <a:rPr lang="en-US" dirty="0">
                <a:latin typeface="Segoe UI Web (West European)"/>
              </a:rPr>
              <a:t> </a:t>
            </a:r>
            <a:r>
              <a:rPr lang="en-US" dirty="0" err="1">
                <a:latin typeface="Segoe UI Web (West European)"/>
              </a:rPr>
              <a:t>việc</a:t>
            </a:r>
            <a:r>
              <a:rPr lang="en-US" dirty="0">
                <a:latin typeface="Segoe UI Web (West European)"/>
              </a:rPr>
              <a:t> </a:t>
            </a:r>
            <a:r>
              <a:rPr lang="en-US" dirty="0" err="1">
                <a:latin typeface="Segoe UI Web (West European)"/>
              </a:rPr>
              <a:t>kiểm</a:t>
            </a:r>
            <a:r>
              <a:rPr lang="en-US" dirty="0">
                <a:latin typeface="Segoe UI Web (West European)"/>
              </a:rPr>
              <a:t> </a:t>
            </a:r>
            <a:r>
              <a:rPr lang="en-US" dirty="0" err="1">
                <a:latin typeface="Segoe UI Web (West European)"/>
              </a:rPr>
              <a:t>thử</a:t>
            </a:r>
            <a:r>
              <a:rPr lang="en-US" dirty="0">
                <a:latin typeface="Segoe UI Web (West European)"/>
              </a:rPr>
              <a:t>)</a:t>
            </a:r>
          </a:p>
          <a:p>
            <a:pPr lvl="2" eaLnBrk="1" hangingPunct="1">
              <a:spcBef>
                <a:spcPts val="720"/>
              </a:spcBef>
            </a:pPr>
            <a:r>
              <a:rPr lang="en-US" dirty="0">
                <a:latin typeface="Segoe UI Web (West European)"/>
              </a:rPr>
              <a:t>Các </a:t>
            </a:r>
            <a:r>
              <a:rPr lang="en-US" dirty="0" err="1">
                <a:latin typeface="Segoe UI Web (West European)"/>
              </a:rPr>
              <a:t>báo</a:t>
            </a:r>
            <a:r>
              <a:rPr lang="en-US" dirty="0">
                <a:latin typeface="Segoe UI Web (West European)"/>
              </a:rPr>
              <a:t> </a:t>
            </a:r>
            <a:r>
              <a:rPr lang="en-US" dirty="0" err="1">
                <a:latin typeface="Segoe UI Web (West European)"/>
              </a:rPr>
              <a:t>cáo</a:t>
            </a:r>
            <a:r>
              <a:rPr lang="en-US" dirty="0">
                <a:latin typeface="Segoe UI Web (West European)"/>
              </a:rPr>
              <a:t> </a:t>
            </a:r>
            <a:r>
              <a:rPr lang="en-US" dirty="0" err="1">
                <a:latin typeface="Segoe UI Web (West European)"/>
              </a:rPr>
              <a:t>về</a:t>
            </a:r>
            <a:r>
              <a:rPr lang="en-US" dirty="0">
                <a:latin typeface="Segoe UI Web (West European)"/>
              </a:rPr>
              <a:t> </a:t>
            </a:r>
            <a:r>
              <a:rPr lang="en-US" dirty="0" err="1">
                <a:latin typeface="Segoe UI Web (West European)"/>
              </a:rPr>
              <a:t>Hiệu</a:t>
            </a:r>
            <a:r>
              <a:rPr lang="en-US" dirty="0">
                <a:latin typeface="Segoe UI Web (West European)"/>
              </a:rPr>
              <a:t> </a:t>
            </a:r>
            <a:r>
              <a:rPr lang="en-US" dirty="0" err="1">
                <a:latin typeface="Segoe UI Web (West European)"/>
              </a:rPr>
              <a:t>suất</a:t>
            </a:r>
            <a:r>
              <a:rPr lang="en-US" dirty="0">
                <a:latin typeface="Segoe UI Web (West European)"/>
              </a:rPr>
              <a:t>, </a:t>
            </a:r>
            <a:r>
              <a:rPr lang="en-US" dirty="0" err="1">
                <a:latin typeface="Segoe UI Web (West European)"/>
              </a:rPr>
              <a:t>Bảo</a:t>
            </a:r>
            <a:r>
              <a:rPr lang="en-US" dirty="0">
                <a:latin typeface="Segoe UI Web (West European)"/>
              </a:rPr>
              <a:t> </a:t>
            </a:r>
            <a:r>
              <a:rPr lang="en-US" dirty="0" err="1">
                <a:latin typeface="Segoe UI Web (West European)"/>
              </a:rPr>
              <a:t>mật</a:t>
            </a:r>
            <a:r>
              <a:rPr lang="en-US" dirty="0">
                <a:latin typeface="Segoe UI Web (West European)"/>
              </a:rPr>
              <a:t>, </a:t>
            </a:r>
            <a:r>
              <a:rPr lang="en-US" dirty="0" err="1">
                <a:latin typeface="Segoe UI Web (West European)"/>
              </a:rPr>
              <a:t>sự</a:t>
            </a:r>
            <a:r>
              <a:rPr lang="en-US" dirty="0">
                <a:latin typeface="Segoe UI Web (West European)"/>
              </a:rPr>
              <a:t> </a:t>
            </a:r>
            <a:r>
              <a:rPr lang="en-US" dirty="0" err="1">
                <a:latin typeface="Segoe UI Web (West European)"/>
              </a:rPr>
              <a:t>chấp</a:t>
            </a:r>
            <a:r>
              <a:rPr lang="en-US" dirty="0">
                <a:latin typeface="Segoe UI Web (West European)"/>
              </a:rPr>
              <a:t> </a:t>
            </a:r>
            <a:r>
              <a:rPr lang="en-US" dirty="0" err="1">
                <a:latin typeface="Segoe UI Web (West European)"/>
              </a:rPr>
              <a:t>nhận</a:t>
            </a:r>
            <a:r>
              <a:rPr lang="en-US" dirty="0">
                <a:latin typeface="Segoe UI Web (West European)"/>
              </a:rPr>
              <a:t> </a:t>
            </a:r>
            <a:r>
              <a:rPr lang="en-US" dirty="0" err="1">
                <a:latin typeface="Segoe UI Web (West European)"/>
              </a:rPr>
              <a:t>của</a:t>
            </a:r>
            <a:r>
              <a:rPr lang="en-US" dirty="0">
                <a:latin typeface="Segoe UI Web (West European)"/>
              </a:rPr>
              <a:t> user</a:t>
            </a: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14</a:t>
            </a:fld>
            <a:endParaRPr lang="en-US" altLang="ja-JP"/>
          </a:p>
        </p:txBody>
      </p:sp>
      <p:sp>
        <p:nvSpPr>
          <p:cNvPr id="3" name="Rectangle 5">
            <a:extLst>
              <a:ext uri="{FF2B5EF4-FFF2-40B4-BE49-F238E27FC236}">
                <a16:creationId xmlns:a16="http://schemas.microsoft.com/office/drawing/2014/main" id="{05CD84D2-3D09-E773-4596-204063392AD4}"/>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
        <p:nvSpPr>
          <p:cNvPr id="4" name="Text Box 5">
            <a:extLst>
              <a:ext uri="{FF2B5EF4-FFF2-40B4-BE49-F238E27FC236}">
                <a16:creationId xmlns:a16="http://schemas.microsoft.com/office/drawing/2014/main" id="{CDAAB9BC-475E-4E9F-3097-4C4EDA27E9C6}"/>
              </a:ext>
            </a:extLst>
          </p:cNvPr>
          <p:cNvSpPr txBox="1">
            <a:spLocks noChangeArrowheads="1"/>
          </p:cNvSpPr>
          <p:nvPr/>
        </p:nvSpPr>
        <p:spPr bwMode="auto">
          <a:xfrm>
            <a:off x="7391400" y="1676400"/>
            <a:ext cx="1524000" cy="461665"/>
          </a:xfrm>
          <a:prstGeom prst="rect">
            <a:avLst/>
          </a:prstGeom>
          <a:noFill/>
          <a:ln w="19050">
            <a:solidFill>
              <a:srgbClr val="0000FF"/>
            </a:solidFill>
            <a:miter lim="800000"/>
            <a:headEnd/>
            <a:tailEnd/>
          </a:ln>
        </p:spPr>
        <p:txBody>
          <a:bodyPr wrap="square">
            <a:spAutoFit/>
          </a:bodyPr>
          <a:lstStyle/>
          <a:p>
            <a:pPr algn="ctr" rtl="0"/>
            <a:r>
              <a:rPr lang="ja-JP" altLang="en-US" sz="2400" dirty="0">
                <a:ea typeface="HGPｺﾞｼｯｸE" pitchFamily="50" charset="-128"/>
              </a:rPr>
              <a:t>Artifact</a:t>
            </a:r>
          </a:p>
        </p:txBody>
      </p:sp>
    </p:spTree>
    <p:extLst>
      <p:ext uri="{BB962C8B-B14F-4D97-AF65-F5344CB8AC3E}">
        <p14:creationId xmlns:p14="http://schemas.microsoft.com/office/powerpoint/2010/main" val="2882086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[3] Software Development Process (7/8)</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err="1">
                <a:solidFill>
                  <a:srgbClr val="FF0000"/>
                </a:solidFill>
                <a:latin typeface="Segoe UI Web (West European)"/>
              </a:rPr>
              <a:t>Vận</a:t>
            </a:r>
            <a:r>
              <a:rPr lang="en-US" b="1" dirty="0">
                <a:solidFill>
                  <a:srgbClr val="FF0000"/>
                </a:solidFill>
                <a:latin typeface="Segoe UI Web (West European)"/>
              </a:rPr>
              <a:t> </a:t>
            </a:r>
            <a:r>
              <a:rPr lang="en-US" b="1" dirty="0" err="1">
                <a:solidFill>
                  <a:srgbClr val="FF0000"/>
                </a:solidFill>
                <a:latin typeface="Segoe UI Web (West European)"/>
              </a:rPr>
              <a:t>hành</a:t>
            </a:r>
            <a:r>
              <a:rPr lang="en-US" b="1" dirty="0">
                <a:solidFill>
                  <a:srgbClr val="FF0000"/>
                </a:solidFill>
                <a:latin typeface="Segoe UI Web (West European)"/>
              </a:rPr>
              <a:t> &amp; </a:t>
            </a:r>
            <a:r>
              <a:rPr lang="en-US" b="1" dirty="0" err="1">
                <a:solidFill>
                  <a:srgbClr val="FF0000"/>
                </a:solidFill>
                <a:latin typeface="Segoe UI Web (West European)"/>
              </a:rPr>
              <a:t>bảo</a:t>
            </a:r>
            <a:r>
              <a:rPr lang="en-US" b="1" dirty="0">
                <a:solidFill>
                  <a:srgbClr val="FF0000"/>
                </a:solidFill>
                <a:latin typeface="Segoe UI Web (West European)"/>
              </a:rPr>
              <a:t> </a:t>
            </a:r>
            <a:r>
              <a:rPr lang="en-US" b="1" dirty="0" err="1">
                <a:solidFill>
                  <a:srgbClr val="FF0000"/>
                </a:solidFill>
                <a:latin typeface="Segoe UI Web (West European)"/>
              </a:rPr>
              <a:t>trì</a:t>
            </a:r>
            <a:br>
              <a:rPr lang="en-US" b="1" dirty="0">
                <a:solidFill>
                  <a:srgbClr val="FF0000"/>
                </a:solidFill>
                <a:latin typeface="Segoe UI Web (West European)"/>
              </a:rPr>
            </a:br>
            <a:r>
              <a:rPr lang="en-US" b="1" dirty="0">
                <a:solidFill>
                  <a:srgbClr val="FF0000"/>
                </a:solidFill>
                <a:latin typeface="Segoe UI Web (West European)"/>
              </a:rPr>
              <a:t>(Operation &amp; Maintenance)</a:t>
            </a:r>
          </a:p>
          <a:p>
            <a:pPr lvl="1" eaLnBrk="1" hangingPunct="1">
              <a:spcBef>
                <a:spcPts val="720"/>
              </a:spcBef>
            </a:pPr>
            <a:r>
              <a:rPr lang="en-US" sz="2800" dirty="0" err="1">
                <a:latin typeface="Segoe UI Web (West European)"/>
              </a:rPr>
              <a:t>Tài</a:t>
            </a:r>
            <a:r>
              <a:rPr lang="en-US" sz="2800" dirty="0">
                <a:latin typeface="Segoe UI Web (West European)"/>
              </a:rPr>
              <a:t> </a:t>
            </a:r>
            <a:r>
              <a:rPr lang="en-US" sz="2800" dirty="0" err="1">
                <a:latin typeface="Segoe UI Web (West European)"/>
              </a:rPr>
              <a:t>liệu</a:t>
            </a:r>
            <a:r>
              <a:rPr lang="en-US" sz="2800" dirty="0">
                <a:latin typeface="Segoe UI Web (West European)"/>
              </a:rPr>
              <a:t> </a:t>
            </a:r>
            <a:r>
              <a:rPr lang="en-US" sz="2800" dirty="0" err="1">
                <a:latin typeface="Segoe UI Web (West European)"/>
              </a:rPr>
              <a:t>hướng</a:t>
            </a:r>
            <a:r>
              <a:rPr lang="en-US" sz="2800" dirty="0">
                <a:latin typeface="Segoe UI Web (West European)"/>
              </a:rPr>
              <a:t> </a:t>
            </a:r>
            <a:r>
              <a:rPr lang="en-US" sz="2800" dirty="0" err="1">
                <a:latin typeface="Segoe UI Web (West European)"/>
              </a:rPr>
              <a:t>dẫn</a:t>
            </a:r>
            <a:endParaRPr lang="en-US" sz="2800" dirty="0">
              <a:latin typeface="Segoe UI Web (West European)"/>
            </a:endParaRPr>
          </a:p>
          <a:p>
            <a:pPr lvl="2" eaLnBrk="1" hangingPunct="1">
              <a:spcBef>
                <a:spcPts val="720"/>
              </a:spcBef>
            </a:pPr>
            <a:r>
              <a:rPr lang="vi-VN" sz="2400" dirty="0">
                <a:latin typeface="Segoe UI Web (West European)"/>
              </a:rPr>
              <a:t>Cách cài đặt, định cấu hình, cách s</a:t>
            </a:r>
            <a:r>
              <a:rPr lang="en-US" sz="2400" dirty="0">
                <a:latin typeface="Segoe UI Web (West European)"/>
              </a:rPr>
              <a:t>ử </a:t>
            </a:r>
            <a:r>
              <a:rPr lang="vi-VN" sz="2400" dirty="0">
                <a:latin typeface="Segoe UI Web (West European)"/>
              </a:rPr>
              <a:t>d</a:t>
            </a:r>
            <a:r>
              <a:rPr lang="en-US" sz="2400" dirty="0" err="1">
                <a:latin typeface="Segoe UI Web (West European)"/>
              </a:rPr>
              <a:t>ụng</a:t>
            </a:r>
            <a:r>
              <a:rPr lang="vi-VN" sz="2400" dirty="0">
                <a:latin typeface="Segoe UI Web (West European)"/>
              </a:rPr>
              <a:t> các chức năng</a:t>
            </a:r>
          </a:p>
          <a:p>
            <a:pPr lvl="2" eaLnBrk="1" hangingPunct="1">
              <a:spcBef>
                <a:spcPts val="720"/>
              </a:spcBef>
            </a:pPr>
            <a:r>
              <a:rPr lang="vi-VN" sz="2400" dirty="0">
                <a:latin typeface="Segoe UI Web (West European)"/>
              </a:rPr>
              <a:t>Hướng dẫn khắc phục sự cố</a:t>
            </a:r>
          </a:p>
          <a:p>
            <a:pPr lvl="2" eaLnBrk="1" hangingPunct="1">
              <a:spcBef>
                <a:spcPts val="720"/>
              </a:spcBef>
            </a:pPr>
            <a:r>
              <a:rPr lang="vi-VN" sz="2400" dirty="0">
                <a:latin typeface="Segoe UI Web (West European)"/>
              </a:rPr>
              <a:t>Bảo trì và hỗ trợ</a:t>
            </a:r>
            <a:endParaRPr lang="en-US" dirty="0">
              <a:latin typeface="Segoe UI Web (West European)"/>
            </a:endParaRPr>
          </a:p>
          <a:p>
            <a:pPr lvl="1" eaLnBrk="1" hangingPunct="1">
              <a:spcBef>
                <a:spcPts val="720"/>
              </a:spcBef>
            </a:pPr>
            <a:r>
              <a:rPr lang="en-US" sz="2800" dirty="0" err="1">
                <a:latin typeface="Segoe UI Web (West European)"/>
              </a:rPr>
              <a:t>Báo</a:t>
            </a:r>
            <a:r>
              <a:rPr lang="en-US" sz="2800" dirty="0">
                <a:latin typeface="Segoe UI Web (West European)"/>
              </a:rPr>
              <a:t> </a:t>
            </a:r>
            <a:r>
              <a:rPr lang="en-US" sz="2800" dirty="0" err="1">
                <a:latin typeface="Segoe UI Web (West European)"/>
              </a:rPr>
              <a:t>cáo</a:t>
            </a:r>
            <a:r>
              <a:rPr lang="en-US" sz="2800" dirty="0">
                <a:latin typeface="Segoe UI Web (West European)"/>
              </a:rPr>
              <a:t> </a:t>
            </a:r>
            <a:r>
              <a:rPr lang="en-US" sz="2800" dirty="0" err="1">
                <a:latin typeface="Segoe UI Web (West European)"/>
              </a:rPr>
              <a:t>lỗi</a:t>
            </a:r>
            <a:r>
              <a:rPr lang="en-US" sz="2800" dirty="0">
                <a:latin typeface="Segoe UI Web (West European)"/>
              </a:rPr>
              <a:t>, </a:t>
            </a:r>
            <a:r>
              <a:rPr lang="en-US" sz="2800" dirty="0" err="1">
                <a:latin typeface="Segoe UI Web (West European)"/>
              </a:rPr>
              <a:t>Báo</a:t>
            </a:r>
            <a:r>
              <a:rPr lang="en-US" sz="2800" dirty="0">
                <a:latin typeface="Segoe UI Web (West European)"/>
              </a:rPr>
              <a:t> </a:t>
            </a:r>
            <a:r>
              <a:rPr lang="en-US" sz="2800" dirty="0" err="1">
                <a:latin typeface="Segoe UI Web (West European)"/>
              </a:rPr>
              <a:t>cáo</a:t>
            </a:r>
            <a:r>
              <a:rPr lang="en-US" sz="2800" dirty="0">
                <a:latin typeface="Segoe UI Web (West European)"/>
              </a:rPr>
              <a:t> </a:t>
            </a:r>
            <a:r>
              <a:rPr lang="en-US" sz="2800" dirty="0" err="1">
                <a:latin typeface="Segoe UI Web (West European)"/>
              </a:rPr>
              <a:t>phản</a:t>
            </a:r>
            <a:r>
              <a:rPr lang="en-US" sz="2800" dirty="0">
                <a:latin typeface="Segoe UI Web (West European)"/>
              </a:rPr>
              <a:t> </a:t>
            </a:r>
            <a:r>
              <a:rPr lang="en-US" sz="2800" dirty="0" err="1">
                <a:latin typeface="Segoe UI Web (West European)"/>
              </a:rPr>
              <a:t>hồi</a:t>
            </a:r>
            <a:r>
              <a:rPr lang="en-US" sz="2800" dirty="0">
                <a:latin typeface="Segoe UI Web (West European)"/>
              </a:rPr>
              <a:t>, …</a:t>
            </a: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15</a:t>
            </a:fld>
            <a:endParaRPr lang="en-US" altLang="ja-JP"/>
          </a:p>
        </p:txBody>
      </p:sp>
      <p:sp>
        <p:nvSpPr>
          <p:cNvPr id="3" name="Rectangle 5">
            <a:extLst>
              <a:ext uri="{FF2B5EF4-FFF2-40B4-BE49-F238E27FC236}">
                <a16:creationId xmlns:a16="http://schemas.microsoft.com/office/drawing/2014/main" id="{A42561F1-4F86-3264-F96A-B3AE292CA875}"/>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
        <p:nvSpPr>
          <p:cNvPr id="4" name="Text Box 5">
            <a:extLst>
              <a:ext uri="{FF2B5EF4-FFF2-40B4-BE49-F238E27FC236}">
                <a16:creationId xmlns:a16="http://schemas.microsoft.com/office/drawing/2014/main" id="{44BD9B86-4055-110B-6428-65A2CBF22F17}"/>
              </a:ext>
            </a:extLst>
          </p:cNvPr>
          <p:cNvSpPr txBox="1">
            <a:spLocks noChangeArrowheads="1"/>
          </p:cNvSpPr>
          <p:nvPr/>
        </p:nvSpPr>
        <p:spPr bwMode="auto">
          <a:xfrm>
            <a:off x="7391400" y="1676400"/>
            <a:ext cx="1524000" cy="461665"/>
          </a:xfrm>
          <a:prstGeom prst="rect">
            <a:avLst/>
          </a:prstGeom>
          <a:noFill/>
          <a:ln w="19050">
            <a:solidFill>
              <a:srgbClr val="0000FF"/>
            </a:solidFill>
            <a:miter lim="800000"/>
            <a:headEnd/>
            <a:tailEnd/>
          </a:ln>
        </p:spPr>
        <p:txBody>
          <a:bodyPr wrap="square">
            <a:spAutoFit/>
          </a:bodyPr>
          <a:lstStyle/>
          <a:p>
            <a:pPr algn="ctr" rtl="0"/>
            <a:r>
              <a:rPr lang="ja-JP" altLang="en-US" sz="2400" dirty="0">
                <a:ea typeface="HGPｺﾞｼｯｸE" pitchFamily="50" charset="-128"/>
              </a:rPr>
              <a:t>Artifact</a:t>
            </a:r>
          </a:p>
        </p:txBody>
      </p:sp>
    </p:spTree>
    <p:extLst>
      <p:ext uri="{BB962C8B-B14F-4D97-AF65-F5344CB8AC3E}">
        <p14:creationId xmlns:p14="http://schemas.microsoft.com/office/powerpoint/2010/main" val="3731227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[3] Software Development Process (8/8)</a:t>
            </a:r>
            <a:endParaRPr lang="ja-JP" altLang="en-US" sz="2900" dirty="0"/>
          </a:p>
        </p:txBody>
      </p:sp>
      <p:sp>
        <p:nvSpPr>
          <p:cNvPr id="14341" name="Rectangle 3"/>
          <p:cNvSpPr>
            <a:spLocks noGrp="1" noChangeArrowheads="1"/>
          </p:cNvSpPr>
          <p:nvPr>
            <p:ph sz="half" idx="2"/>
          </p:nvPr>
        </p:nvSpPr>
        <p:spPr>
          <a:xfrm>
            <a:off x="574673" y="1810942"/>
            <a:ext cx="8569327" cy="4434284"/>
          </a:xfrm>
        </p:spPr>
        <p:txBody>
          <a:bodyPr wrap="square" anchor="t">
            <a:normAutofit/>
          </a:bodyPr>
          <a:lstStyle/>
          <a:p>
            <a:pPr rtl="0" eaLnBrk="1" hangingPunct="1">
              <a:spcBef>
                <a:spcPts val="720"/>
              </a:spcBef>
            </a:pPr>
            <a:r>
              <a:rPr lang="en-US" altLang="ja-JP" b="1" dirty="0">
                <a:solidFill>
                  <a:srgbClr val="FF0000"/>
                </a:solidFill>
                <a:latin typeface="Segoe UI Web (West European)"/>
              </a:rPr>
              <a:t>Development Process Model</a:t>
            </a:r>
          </a:p>
          <a:p>
            <a:pPr lvl="1" eaLnBrk="1" hangingPunct="1">
              <a:spcBef>
                <a:spcPts val="720"/>
              </a:spcBef>
            </a:pPr>
            <a:r>
              <a:rPr lang="en-US" dirty="0" err="1">
                <a:solidFill>
                  <a:srgbClr val="0000FF"/>
                </a:solidFill>
                <a:latin typeface="Segoe UI Web (Vietnamese)"/>
              </a:rPr>
              <a:t>Thác</a:t>
            </a:r>
            <a:r>
              <a:rPr lang="en-US" dirty="0">
                <a:solidFill>
                  <a:srgbClr val="0000FF"/>
                </a:solidFill>
                <a:latin typeface="Segoe UI Web (Vietnamese)"/>
              </a:rPr>
              <a:t> </a:t>
            </a:r>
            <a:r>
              <a:rPr lang="en-US" dirty="0" err="1">
                <a:solidFill>
                  <a:srgbClr val="0000FF"/>
                </a:solidFill>
                <a:latin typeface="Segoe UI Web (Vietnamese)"/>
              </a:rPr>
              <a:t>nước</a:t>
            </a:r>
            <a:r>
              <a:rPr lang="en-US" dirty="0">
                <a:solidFill>
                  <a:srgbClr val="0000FF"/>
                </a:solidFill>
                <a:latin typeface="Segoe UI Web (Vietnamese)"/>
              </a:rPr>
              <a:t> (Waterfall)</a:t>
            </a:r>
          </a:p>
          <a:p>
            <a:pPr lvl="2" eaLnBrk="1" hangingPunct="1">
              <a:spcBef>
                <a:spcPts val="720"/>
              </a:spcBef>
            </a:pPr>
            <a:r>
              <a:rPr lang="en-US" sz="2200" dirty="0" err="1">
                <a:latin typeface="Segoe UI Web (Vietnamese)"/>
              </a:rPr>
              <a:t>Tiến</a:t>
            </a:r>
            <a:r>
              <a:rPr lang="en-US" sz="2200" dirty="0">
                <a:latin typeface="Segoe UI Web (Vietnamese)"/>
              </a:rPr>
              <a:t> </a:t>
            </a:r>
            <a:r>
              <a:rPr lang="en-US" sz="2200" dirty="0" err="1">
                <a:latin typeface="Segoe UI Web (Vietnamese)"/>
              </a:rPr>
              <a:t>hành</a:t>
            </a:r>
            <a:r>
              <a:rPr lang="en-US" sz="2200" dirty="0">
                <a:latin typeface="Segoe UI Web (Vietnamese)"/>
              </a:rPr>
              <a:t> </a:t>
            </a:r>
            <a:r>
              <a:rPr lang="en-US" sz="2200" dirty="0" err="1">
                <a:latin typeface="Segoe UI Web (Vietnamese)"/>
              </a:rPr>
              <a:t>tuần</a:t>
            </a:r>
            <a:r>
              <a:rPr lang="en-US" sz="2200" dirty="0">
                <a:latin typeface="Segoe UI Web (Vietnamese)"/>
              </a:rPr>
              <a:t> </a:t>
            </a:r>
            <a:r>
              <a:rPr lang="en-US" sz="2200" dirty="0" err="1">
                <a:latin typeface="Segoe UI Web (Vietnamese)"/>
              </a:rPr>
              <a:t>tự</a:t>
            </a:r>
            <a:r>
              <a:rPr lang="en-US" sz="2200" dirty="0">
                <a:latin typeface="Segoe UI Web (Vietnamese)"/>
              </a:rPr>
              <a:t> </a:t>
            </a:r>
            <a:r>
              <a:rPr lang="en-US" sz="2200" dirty="0" err="1">
                <a:latin typeface="Segoe UI Web (Vietnamese)"/>
              </a:rPr>
              <a:t>từ</a:t>
            </a:r>
            <a:r>
              <a:rPr lang="en-US" sz="2200" dirty="0">
                <a:latin typeface="Segoe UI Web (Vietnamese)"/>
              </a:rPr>
              <a:t> </a:t>
            </a:r>
            <a:r>
              <a:rPr lang="en-US" sz="2200" dirty="0" err="1">
                <a:latin typeface="Segoe UI Web (Vietnamese)"/>
              </a:rPr>
              <a:t>trên</a:t>
            </a:r>
            <a:r>
              <a:rPr lang="en-US" sz="2200" dirty="0">
                <a:latin typeface="Segoe UI Web (Vietnamese)"/>
              </a:rPr>
              <a:t> </a:t>
            </a:r>
            <a:r>
              <a:rPr lang="en-US" sz="2200" dirty="0" err="1">
                <a:latin typeface="Segoe UI Web (Vietnamese)"/>
              </a:rPr>
              <a:t>xuống</a:t>
            </a:r>
            <a:endParaRPr lang="en-US" sz="2200" dirty="0">
              <a:latin typeface="Segoe UI Web (Vietnamese)"/>
            </a:endParaRPr>
          </a:p>
          <a:p>
            <a:pPr lvl="2" eaLnBrk="1" hangingPunct="1">
              <a:spcBef>
                <a:spcPts val="720"/>
              </a:spcBef>
            </a:pPr>
            <a:r>
              <a:rPr lang="en-US" sz="2200" dirty="0" err="1">
                <a:latin typeface="Segoe UI Web (Vietnamese)"/>
              </a:rPr>
              <a:t>Dễ</a:t>
            </a:r>
            <a:r>
              <a:rPr lang="en-US" sz="2200" dirty="0">
                <a:latin typeface="Segoe UI Web (Vietnamese)"/>
              </a:rPr>
              <a:t> </a:t>
            </a:r>
            <a:r>
              <a:rPr lang="en-US" sz="2200" dirty="0" err="1">
                <a:latin typeface="Segoe UI Web (Vietnamese)"/>
              </a:rPr>
              <a:t>nắm</a:t>
            </a:r>
            <a:r>
              <a:rPr lang="en-US" sz="2200" dirty="0">
                <a:latin typeface="Segoe UI Web (Vietnamese)"/>
              </a:rPr>
              <a:t> </a:t>
            </a:r>
            <a:r>
              <a:rPr lang="en-US" sz="2200" dirty="0" err="1">
                <a:latin typeface="Segoe UI Web (Vietnamese)"/>
              </a:rPr>
              <a:t>bắt</a:t>
            </a:r>
            <a:r>
              <a:rPr lang="en-US" sz="2200" dirty="0">
                <a:latin typeface="Segoe UI Web (Vietnamese)"/>
              </a:rPr>
              <a:t> </a:t>
            </a:r>
            <a:r>
              <a:rPr lang="en-US" sz="2200" dirty="0" err="1">
                <a:latin typeface="Segoe UI Web (Vietnamese)"/>
              </a:rPr>
              <a:t>tiến</a:t>
            </a:r>
            <a:r>
              <a:rPr lang="en-US" sz="2200" dirty="0">
                <a:latin typeface="Segoe UI Web (Vietnamese)"/>
              </a:rPr>
              <a:t> </a:t>
            </a:r>
            <a:r>
              <a:rPr lang="en-US" sz="2200" dirty="0" err="1">
                <a:latin typeface="Segoe UI Web (Vietnamese)"/>
              </a:rPr>
              <a:t>độ</a:t>
            </a:r>
            <a:r>
              <a:rPr lang="en-US" sz="2200" dirty="0">
                <a:latin typeface="Segoe UI Web (Vietnamese)"/>
              </a:rPr>
              <a:t> </a:t>
            </a:r>
            <a:r>
              <a:rPr lang="en-US" sz="2200" dirty="0" err="1">
                <a:latin typeface="Segoe UI Web (Vietnamese)"/>
              </a:rPr>
              <a:t>nhưng</a:t>
            </a:r>
            <a:r>
              <a:rPr lang="en-US" sz="2200" dirty="0">
                <a:latin typeface="Segoe UI Web (Vietnamese)"/>
              </a:rPr>
              <a:t> </a:t>
            </a:r>
            <a:r>
              <a:rPr lang="en-US" sz="2200" dirty="0" err="1">
                <a:latin typeface="Segoe UI Web (Vietnamese)"/>
              </a:rPr>
              <a:t>giai</a:t>
            </a:r>
            <a:r>
              <a:rPr lang="en-US" sz="2200" dirty="0">
                <a:latin typeface="Segoe UI Web (Vietnamese)"/>
              </a:rPr>
              <a:t> </a:t>
            </a:r>
            <a:r>
              <a:rPr lang="en-US" sz="2200" dirty="0" err="1">
                <a:latin typeface="Segoe UI Web (Vietnamese)"/>
              </a:rPr>
              <a:t>đoạn</a:t>
            </a:r>
            <a:r>
              <a:rPr lang="en-US" sz="2200" dirty="0">
                <a:latin typeface="Segoe UI Web (Vietnamese)"/>
              </a:rPr>
              <a:t> </a:t>
            </a:r>
            <a:r>
              <a:rPr lang="en-US" sz="2200" dirty="0" err="1">
                <a:latin typeface="Segoe UI Web (Vietnamese)"/>
              </a:rPr>
              <a:t>sau</a:t>
            </a:r>
            <a:r>
              <a:rPr lang="en-US" sz="2200" dirty="0">
                <a:latin typeface="Segoe UI Web (Vietnamese)"/>
              </a:rPr>
              <a:t> </a:t>
            </a:r>
            <a:r>
              <a:rPr lang="en-US" sz="2200" dirty="0" err="1">
                <a:latin typeface="Segoe UI Web (Vietnamese)"/>
              </a:rPr>
              <a:t>cần</a:t>
            </a:r>
            <a:r>
              <a:rPr lang="en-US" sz="2200" dirty="0">
                <a:latin typeface="Segoe UI Web (Vietnamese)"/>
              </a:rPr>
              <a:t> </a:t>
            </a:r>
            <a:r>
              <a:rPr lang="en-US" sz="2200" dirty="0" err="1">
                <a:latin typeface="Segoe UI Web (Vietnamese)"/>
              </a:rPr>
              <a:t>chờ</a:t>
            </a:r>
            <a:r>
              <a:rPr lang="en-US" sz="2200" dirty="0">
                <a:latin typeface="Segoe UI Web (Vietnamese)"/>
              </a:rPr>
              <a:t> </a:t>
            </a:r>
            <a:r>
              <a:rPr lang="en-US" sz="2200" dirty="0" err="1">
                <a:latin typeface="Segoe UI Web (Vietnamese)"/>
              </a:rPr>
              <a:t>giai</a:t>
            </a:r>
            <a:r>
              <a:rPr lang="en-US" sz="2200" dirty="0">
                <a:latin typeface="Segoe UI Web (Vietnamese)"/>
              </a:rPr>
              <a:t> </a:t>
            </a:r>
            <a:r>
              <a:rPr lang="en-US" sz="2200" dirty="0" err="1">
                <a:latin typeface="Segoe UI Web (Vietnamese)"/>
              </a:rPr>
              <a:t>đoạn</a:t>
            </a:r>
            <a:r>
              <a:rPr lang="en-US" sz="2200" dirty="0">
                <a:latin typeface="Segoe UI Web (Vietnamese)"/>
              </a:rPr>
              <a:t> </a:t>
            </a:r>
            <a:r>
              <a:rPr lang="en-US" sz="2200" dirty="0" err="1">
                <a:latin typeface="Segoe UI Web (Vietnamese)"/>
              </a:rPr>
              <a:t>trước</a:t>
            </a:r>
            <a:r>
              <a:rPr lang="en-US" sz="2200" dirty="0">
                <a:latin typeface="Segoe UI Web (Vietnamese)"/>
              </a:rPr>
              <a:t> </a:t>
            </a:r>
            <a:r>
              <a:rPr lang="en-US" sz="2200" dirty="0" err="1">
                <a:latin typeface="Segoe UI Web (Vietnamese)"/>
              </a:rPr>
              <a:t>đó</a:t>
            </a:r>
            <a:r>
              <a:rPr lang="en-US" sz="2200" dirty="0">
                <a:latin typeface="Segoe UI Web (Vietnamese)"/>
              </a:rPr>
              <a:t> </a:t>
            </a:r>
            <a:r>
              <a:rPr lang="en-US" sz="2200" dirty="0" err="1">
                <a:latin typeface="Segoe UI Web (Vietnamese)"/>
              </a:rPr>
              <a:t>hoàn</a:t>
            </a:r>
            <a:r>
              <a:rPr lang="en-US" sz="2200" dirty="0">
                <a:latin typeface="Segoe UI Web (Vietnamese)"/>
              </a:rPr>
              <a:t> </a:t>
            </a:r>
            <a:r>
              <a:rPr lang="en-US" sz="2200" dirty="0" err="1">
                <a:latin typeface="Segoe UI Web (Vietnamese)"/>
              </a:rPr>
              <a:t>thành</a:t>
            </a:r>
            <a:endParaRPr lang="en-US" sz="2200" b="1" dirty="0">
              <a:latin typeface="Segoe UI Web (Vietnamese)"/>
            </a:endParaRPr>
          </a:p>
          <a:p>
            <a:pPr lvl="1" eaLnBrk="1" hangingPunct="1">
              <a:spcBef>
                <a:spcPts val="720"/>
              </a:spcBef>
            </a:pPr>
            <a:r>
              <a:rPr lang="en-US" dirty="0" err="1">
                <a:solidFill>
                  <a:srgbClr val="0000FF"/>
                </a:solidFill>
                <a:latin typeface="Segoe UI Web (Vietnamese)"/>
              </a:rPr>
              <a:t>Tạo</a:t>
            </a:r>
            <a:r>
              <a:rPr lang="en-US" dirty="0">
                <a:solidFill>
                  <a:srgbClr val="0000FF"/>
                </a:solidFill>
                <a:latin typeface="Segoe UI Web (Vietnamese)"/>
              </a:rPr>
              <a:t> </a:t>
            </a:r>
            <a:r>
              <a:rPr lang="en-US" dirty="0" err="1">
                <a:solidFill>
                  <a:srgbClr val="0000FF"/>
                </a:solidFill>
                <a:latin typeface="Segoe UI Web (Vietnamese)"/>
              </a:rPr>
              <a:t>mẫu</a:t>
            </a:r>
            <a:r>
              <a:rPr lang="en-US" dirty="0">
                <a:solidFill>
                  <a:srgbClr val="0000FF"/>
                </a:solidFill>
                <a:latin typeface="Segoe UI Web (Vietnamese)"/>
              </a:rPr>
              <a:t> (Prototyping)</a:t>
            </a:r>
          </a:p>
          <a:p>
            <a:pPr lvl="2" eaLnBrk="1" hangingPunct="1">
              <a:spcBef>
                <a:spcPts val="720"/>
              </a:spcBef>
            </a:pPr>
            <a:r>
              <a:rPr lang="en-US" sz="2200" dirty="0" err="1">
                <a:latin typeface="Segoe UI Web (Vietnamese)"/>
              </a:rPr>
              <a:t>Dựa</a:t>
            </a:r>
            <a:r>
              <a:rPr lang="en-US" sz="2200" dirty="0">
                <a:latin typeface="Segoe UI Web (Vietnamese)"/>
              </a:rPr>
              <a:t> </a:t>
            </a:r>
            <a:r>
              <a:rPr lang="en-US" sz="2200" dirty="0" err="1">
                <a:latin typeface="Segoe UI Web (Vietnamese)"/>
              </a:rPr>
              <a:t>trên</a:t>
            </a:r>
            <a:r>
              <a:rPr lang="en-US" sz="2200" dirty="0">
                <a:latin typeface="Segoe UI Web (Vietnamese)"/>
              </a:rPr>
              <a:t> </a:t>
            </a:r>
            <a:r>
              <a:rPr lang="en-US" sz="2200" dirty="0" err="1">
                <a:latin typeface="Segoe UI Web (Vietnamese)"/>
              </a:rPr>
              <a:t>các</a:t>
            </a:r>
            <a:r>
              <a:rPr lang="en-US" sz="2200" dirty="0">
                <a:latin typeface="Segoe UI Web (Vietnamese)"/>
              </a:rPr>
              <a:t> </a:t>
            </a:r>
            <a:r>
              <a:rPr lang="en-US" sz="2200" dirty="0" err="1">
                <a:latin typeface="Segoe UI Web (Vietnamese)"/>
              </a:rPr>
              <a:t>nguyên</a:t>
            </a:r>
            <a:r>
              <a:rPr lang="en-US" sz="2200" dirty="0">
                <a:latin typeface="Segoe UI Web (Vietnamese)"/>
              </a:rPr>
              <a:t> </a:t>
            </a:r>
            <a:r>
              <a:rPr lang="en-US" sz="2200" dirty="0" err="1">
                <a:latin typeface="Segoe UI Web (Vietnamese)"/>
              </a:rPr>
              <a:t>mẫu</a:t>
            </a:r>
            <a:r>
              <a:rPr lang="en-US" sz="2200" dirty="0">
                <a:latin typeface="Segoe UI Web (Vietnamese)"/>
              </a:rPr>
              <a:t> (prototype)</a:t>
            </a:r>
            <a:br>
              <a:rPr lang="en-US" sz="2200" dirty="0">
                <a:latin typeface="Segoe UI Web (Vietnamese)"/>
              </a:rPr>
            </a:br>
            <a:r>
              <a:rPr lang="en-US" sz="2200" dirty="0">
                <a:latin typeface="Segoe UI Web (Vietnamese)"/>
                <a:sym typeface="Wingdings" panose="05000000000000000000" pitchFamily="2" charset="2"/>
              </a:rPr>
              <a:t> </a:t>
            </a:r>
            <a:r>
              <a:rPr lang="en-US" sz="2200" dirty="0">
                <a:effectLst/>
                <a:latin typeface="Segoe UI Web (Vietnamese)"/>
              </a:rPr>
              <a:t>Đ</a:t>
            </a:r>
            <a:r>
              <a:rPr lang="vi-VN" sz="2200" dirty="0">
                <a:effectLst/>
                <a:latin typeface="Segoe UI Web (Vietnamese)"/>
              </a:rPr>
              <a:t>ể xác nhận và đánh giá thông số kỹ thuật và thiết kế </a:t>
            </a:r>
            <a:endParaRPr lang="en-US" sz="2200" dirty="0">
              <a:latin typeface="Segoe UI Web (Vietnamese)"/>
            </a:endParaRPr>
          </a:p>
          <a:p>
            <a:pPr lvl="1" eaLnBrk="1" hangingPunct="1">
              <a:spcBef>
                <a:spcPts val="720"/>
              </a:spcBef>
            </a:pPr>
            <a:r>
              <a:rPr lang="en-US" altLang="ja-JP" dirty="0" err="1">
                <a:solidFill>
                  <a:srgbClr val="0000FF"/>
                </a:solidFill>
                <a:latin typeface="Segoe UI Web (West European)"/>
                <a:ea typeface="HGPｺﾞｼｯｸE" pitchFamily="50" charset="-128"/>
              </a:rPr>
              <a:t>Xoắn</a:t>
            </a:r>
            <a:r>
              <a:rPr lang="en-US" altLang="ja-JP" dirty="0">
                <a:solidFill>
                  <a:srgbClr val="0000FF"/>
                </a:solidFill>
                <a:latin typeface="Segoe UI Web (West European)"/>
                <a:ea typeface="HGPｺﾞｼｯｸE" pitchFamily="50" charset="-128"/>
              </a:rPr>
              <a:t> </a:t>
            </a:r>
            <a:r>
              <a:rPr lang="en-US" altLang="ja-JP" dirty="0" err="1">
                <a:solidFill>
                  <a:srgbClr val="0000FF"/>
                </a:solidFill>
                <a:latin typeface="Segoe UI Web (West European)"/>
                <a:ea typeface="HGPｺﾞｼｯｸE" pitchFamily="50" charset="-128"/>
              </a:rPr>
              <a:t>ốc</a:t>
            </a:r>
            <a:r>
              <a:rPr lang="en-US" altLang="ja-JP" dirty="0">
                <a:solidFill>
                  <a:srgbClr val="0000FF"/>
                </a:solidFill>
                <a:latin typeface="Segoe UI Web (West European)"/>
                <a:ea typeface="HGPｺﾞｼｯｸE" pitchFamily="50" charset="-128"/>
              </a:rPr>
              <a:t> (Spiral)</a:t>
            </a:r>
          </a:p>
          <a:p>
            <a:pPr lvl="2" eaLnBrk="1" hangingPunct="1">
              <a:spcBef>
                <a:spcPts val="720"/>
              </a:spcBef>
            </a:pPr>
            <a:r>
              <a:rPr lang="en-US" altLang="ja-JP" sz="2200" dirty="0" err="1">
                <a:latin typeface="Segoe UI Web (West European)"/>
                <a:ea typeface="HGPｺﾞｼｯｸE" pitchFamily="50" charset="-128"/>
              </a:rPr>
              <a:t>Có</a:t>
            </a:r>
            <a:r>
              <a:rPr lang="en-US" altLang="ja-JP" sz="2200" dirty="0">
                <a:latin typeface="Segoe UI Web (West European)"/>
                <a:ea typeface="HGPｺﾞｼｯｸE" pitchFamily="50" charset="-128"/>
              </a:rPr>
              <a:t> </a:t>
            </a:r>
            <a:r>
              <a:rPr lang="en-US" altLang="ja-JP" sz="2200" dirty="0" err="1">
                <a:latin typeface="Segoe UI Web (West European)"/>
                <a:ea typeface="HGPｺﾞｼｯｸE" pitchFamily="50" charset="-128"/>
              </a:rPr>
              <a:t>sự</a:t>
            </a:r>
            <a:r>
              <a:rPr lang="en-US" altLang="ja-JP" sz="2200" dirty="0">
                <a:latin typeface="Segoe UI Web (West European)"/>
                <a:ea typeface="HGPｺﾞｼｯｸE" pitchFamily="50" charset="-128"/>
              </a:rPr>
              <a:t> </a:t>
            </a:r>
            <a:r>
              <a:rPr lang="en-US" altLang="ja-JP" sz="2200" dirty="0" err="1">
                <a:latin typeface="Segoe UI Web (West European)"/>
                <a:ea typeface="HGPｺﾞｼｯｸE" pitchFamily="50" charset="-128"/>
              </a:rPr>
              <a:t>kiểm</a:t>
            </a:r>
            <a:r>
              <a:rPr lang="en-US" altLang="ja-JP" sz="2200" dirty="0">
                <a:latin typeface="Segoe UI Web (West European)"/>
                <a:ea typeface="HGPｺﾞｼｯｸE" pitchFamily="50" charset="-128"/>
              </a:rPr>
              <a:t> </a:t>
            </a:r>
            <a:r>
              <a:rPr lang="en-US" altLang="ja-JP" sz="2200" dirty="0" err="1">
                <a:latin typeface="Segoe UI Web (West European)"/>
                <a:ea typeface="HGPｺﾞｼｯｸE" pitchFamily="50" charset="-128"/>
              </a:rPr>
              <a:t>tra</a:t>
            </a:r>
            <a:r>
              <a:rPr lang="en-US" altLang="ja-JP" sz="2200" dirty="0">
                <a:latin typeface="Segoe UI Web (West European)"/>
                <a:ea typeface="HGPｺﾞｼｯｸE" pitchFamily="50" charset="-128"/>
              </a:rPr>
              <a:t> </a:t>
            </a:r>
            <a:r>
              <a:rPr lang="en-US" altLang="ja-JP" sz="2200" dirty="0" err="1">
                <a:latin typeface="Segoe UI Web (West European)"/>
                <a:ea typeface="HGPｺﾞｼｯｸE" pitchFamily="50" charset="-128"/>
              </a:rPr>
              <a:t>và</a:t>
            </a:r>
            <a:r>
              <a:rPr lang="en-US" altLang="ja-JP" sz="2200" dirty="0">
                <a:latin typeface="Segoe UI Web (West European)"/>
                <a:ea typeface="HGPｺﾞｼｯｸE" pitchFamily="50" charset="-128"/>
              </a:rPr>
              <a:t> </a:t>
            </a:r>
            <a:r>
              <a:rPr lang="en-US" altLang="ja-JP" sz="2200" dirty="0" err="1">
                <a:latin typeface="Segoe UI Web (West European)"/>
                <a:ea typeface="HGPｺﾞｼｯｸE" pitchFamily="50" charset="-128"/>
              </a:rPr>
              <a:t>lặp</a:t>
            </a:r>
            <a:r>
              <a:rPr lang="en-US" altLang="ja-JP" sz="2200" dirty="0">
                <a:latin typeface="Segoe UI Web (West European)"/>
                <a:ea typeface="HGPｺﾞｼｯｸE" pitchFamily="50" charset="-128"/>
              </a:rPr>
              <a:t> </a:t>
            </a:r>
            <a:r>
              <a:rPr lang="en-US" altLang="ja-JP" sz="2200" dirty="0" err="1">
                <a:latin typeface="Segoe UI Web (West European)"/>
                <a:ea typeface="HGPｺﾞｼｯｸE" pitchFamily="50" charset="-128"/>
              </a:rPr>
              <a:t>lại</a:t>
            </a:r>
            <a:r>
              <a:rPr lang="en-US" altLang="ja-JP" sz="2200" dirty="0">
                <a:latin typeface="Segoe UI Web (West European)"/>
                <a:ea typeface="HGPｺﾞｼｯｸE" pitchFamily="50" charset="-128"/>
              </a:rPr>
              <a:t> ở </a:t>
            </a:r>
            <a:r>
              <a:rPr lang="en-US" altLang="ja-JP" sz="2200" dirty="0" err="1">
                <a:latin typeface="Segoe UI Web (West European)"/>
                <a:ea typeface="HGPｺﾞｼｯｸE" pitchFamily="50" charset="-128"/>
              </a:rPr>
              <a:t>các</a:t>
            </a:r>
            <a:r>
              <a:rPr lang="en-US" altLang="ja-JP" sz="2200" dirty="0">
                <a:latin typeface="Segoe UI Web (West European)"/>
                <a:ea typeface="HGPｺﾞｼｯｸE" pitchFamily="50" charset="-128"/>
              </a:rPr>
              <a:t> </a:t>
            </a:r>
            <a:r>
              <a:rPr lang="en-US" altLang="ja-JP" sz="2200" dirty="0" err="1">
                <a:latin typeface="Segoe UI Web (West European)"/>
                <a:ea typeface="HGPｺﾞｼｯｸE" pitchFamily="50" charset="-128"/>
              </a:rPr>
              <a:t>bước</a:t>
            </a:r>
            <a:r>
              <a:rPr lang="en-US" altLang="ja-JP" sz="2200" dirty="0">
                <a:latin typeface="Segoe UI Web (West European)"/>
                <a:ea typeface="HGPｺﾞｼｯｸE" pitchFamily="50" charset="-128"/>
              </a:rPr>
              <a:t> (</a:t>
            </a:r>
            <a:r>
              <a:rPr lang="en-US" altLang="ja-JP" sz="2200" dirty="0" err="1">
                <a:latin typeface="Segoe UI Web (West European)"/>
                <a:ea typeface="HGPｺﾞｼｯｸE" pitchFamily="50" charset="-128"/>
              </a:rPr>
              <a:t>theo</a:t>
            </a:r>
            <a:r>
              <a:rPr lang="en-US" altLang="ja-JP" sz="2200" dirty="0">
                <a:latin typeface="Segoe UI Web (West European)"/>
                <a:ea typeface="HGPｺﾞｼｯｸE" pitchFamily="50" charset="-128"/>
              </a:rPr>
              <a:t> chu </a:t>
            </a:r>
            <a:r>
              <a:rPr lang="en-US" altLang="ja-JP" sz="2200" dirty="0" err="1">
                <a:latin typeface="Segoe UI Web (West European)"/>
                <a:ea typeface="HGPｺﾞｼｯｸE" pitchFamily="50" charset="-128"/>
              </a:rPr>
              <a:t>kỳ</a:t>
            </a:r>
            <a:r>
              <a:rPr lang="en-US" altLang="ja-JP" sz="2200" dirty="0">
                <a:latin typeface="Segoe UI Web (West European)"/>
                <a:ea typeface="HGPｺﾞｼｯｸE" pitchFamily="50" charset="-128"/>
              </a:rPr>
              <a:t>)</a:t>
            </a:r>
            <a:endParaRPr lang="ja-JP" altLang="en-US" sz="2200" b="1" dirty="0">
              <a:latin typeface="Segoe UI Web (West European)"/>
              <a:ea typeface="HGPｺﾞｼｯｸE" pitchFamily="50" charset="-128"/>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16</a:t>
            </a:fld>
            <a:endParaRPr lang="en-US" altLang="ja-JP"/>
          </a:p>
        </p:txBody>
      </p:sp>
      <p:sp>
        <p:nvSpPr>
          <p:cNvPr id="2" name="Rectangle 5">
            <a:extLst>
              <a:ext uri="{FF2B5EF4-FFF2-40B4-BE49-F238E27FC236}">
                <a16:creationId xmlns:a16="http://schemas.microsoft.com/office/drawing/2014/main" id="{5CE80D56-0074-1A7C-C9A6-853D07213E42}"/>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1938936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sz="half" idx="2"/>
          </p:nvPr>
        </p:nvSpPr>
        <p:spPr>
          <a:xfrm>
            <a:off x="574673" y="1810942"/>
            <a:ext cx="8569327" cy="4434284"/>
          </a:xfrm>
        </p:spPr>
        <p:txBody>
          <a:bodyPr wrap="square" anchor="t">
            <a:normAutofit/>
          </a:bodyPr>
          <a:lstStyle/>
          <a:p>
            <a:pPr rtl="0" eaLnBrk="1" hangingPunct="1">
              <a:spcBef>
                <a:spcPts val="720"/>
              </a:spcBef>
            </a:pPr>
            <a:r>
              <a:rPr lang="en-US" altLang="ja-JP" b="1" dirty="0" err="1">
                <a:solidFill>
                  <a:srgbClr val="FF0000"/>
                </a:solidFill>
                <a:latin typeface="Segoe UI Web (West European)"/>
              </a:rPr>
              <a:t>Kiểm</a:t>
            </a:r>
            <a:r>
              <a:rPr lang="en-US" altLang="ja-JP" b="1" dirty="0">
                <a:solidFill>
                  <a:srgbClr val="FF0000"/>
                </a:solidFill>
                <a:latin typeface="Segoe UI Web (West European)"/>
              </a:rPr>
              <a:t> </a:t>
            </a:r>
            <a:r>
              <a:rPr lang="en-US" altLang="ja-JP" b="1" dirty="0" err="1">
                <a:solidFill>
                  <a:srgbClr val="FF0000"/>
                </a:solidFill>
                <a:latin typeface="Segoe UI Web (West European)"/>
              </a:rPr>
              <a:t>thử</a:t>
            </a:r>
            <a:r>
              <a:rPr lang="en-US" altLang="ja-JP" b="1" dirty="0">
                <a:solidFill>
                  <a:srgbClr val="FF0000"/>
                </a:solidFill>
                <a:latin typeface="Segoe UI Web (West European)"/>
              </a:rPr>
              <a:t> (Testing)</a:t>
            </a:r>
          </a:p>
          <a:p>
            <a:pPr lvl="1" eaLnBrk="1" hangingPunct="1">
              <a:spcBef>
                <a:spcPts val="720"/>
              </a:spcBef>
            </a:pPr>
            <a:r>
              <a:rPr lang="en-US" dirty="0" err="1">
                <a:latin typeface="Segoe UI Web (Vietnamese)"/>
              </a:rPr>
              <a:t>Tìm</a:t>
            </a:r>
            <a:r>
              <a:rPr lang="en-US" dirty="0">
                <a:latin typeface="Segoe UI Web (Vietnamese)"/>
              </a:rPr>
              <a:t> </a:t>
            </a:r>
            <a:r>
              <a:rPr lang="en-US" dirty="0" err="1">
                <a:latin typeface="Segoe UI Web (Vietnamese)"/>
              </a:rPr>
              <a:t>lỗi</a:t>
            </a:r>
            <a:endParaRPr lang="en-US" dirty="0">
              <a:latin typeface="Segoe UI Web (Vietnamese)"/>
            </a:endParaRPr>
          </a:p>
          <a:p>
            <a:pPr lvl="1" eaLnBrk="1" hangingPunct="1">
              <a:spcBef>
                <a:spcPts val="720"/>
              </a:spcBef>
            </a:pPr>
            <a:r>
              <a:rPr lang="en-US" dirty="0">
                <a:latin typeface="Segoe UI Web (Vietnamese)"/>
              </a:rPr>
              <a:t>Test case &lt; Test suite &lt; Test domain</a:t>
            </a:r>
          </a:p>
          <a:p>
            <a:pPr lvl="1" eaLnBrk="1" hangingPunct="1">
              <a:spcBef>
                <a:spcPts val="720"/>
              </a:spcBef>
            </a:pPr>
            <a:r>
              <a:rPr lang="en-US" altLang="ja-JP" dirty="0" err="1">
                <a:solidFill>
                  <a:srgbClr val="0000FF"/>
                </a:solidFill>
                <a:latin typeface="Segoe UI Web (West European)"/>
                <a:ea typeface="HGPｺﾞｼｯｸE" pitchFamily="50" charset="-128"/>
              </a:rPr>
              <a:t>Kiểm</a:t>
            </a:r>
            <a:r>
              <a:rPr lang="en-US" altLang="ja-JP" dirty="0">
                <a:solidFill>
                  <a:srgbClr val="0000FF"/>
                </a:solidFill>
                <a:latin typeface="Segoe UI Web (West European)"/>
                <a:ea typeface="HGPｺﾞｼｯｸE" pitchFamily="50" charset="-128"/>
              </a:rPr>
              <a:t> </a:t>
            </a:r>
            <a:r>
              <a:rPr lang="en-US" altLang="ja-JP" dirty="0" err="1">
                <a:solidFill>
                  <a:srgbClr val="0000FF"/>
                </a:solidFill>
                <a:latin typeface="Segoe UI Web (West European)"/>
                <a:ea typeface="HGPｺﾞｼｯｸE" pitchFamily="50" charset="-128"/>
              </a:rPr>
              <a:t>thử</a:t>
            </a:r>
            <a:r>
              <a:rPr lang="en-US" altLang="ja-JP" dirty="0">
                <a:solidFill>
                  <a:srgbClr val="0000FF"/>
                </a:solidFill>
                <a:latin typeface="Segoe UI Web (West European)"/>
                <a:ea typeface="HGPｺﾞｼｯｸE" pitchFamily="50" charset="-128"/>
              </a:rPr>
              <a:t> </a:t>
            </a:r>
            <a:r>
              <a:rPr lang="en-US" altLang="ja-JP" dirty="0" err="1">
                <a:solidFill>
                  <a:srgbClr val="0000FF"/>
                </a:solidFill>
                <a:latin typeface="Segoe UI Web (West European)"/>
                <a:ea typeface="HGPｺﾞｼｯｸE" pitchFamily="50" charset="-128"/>
              </a:rPr>
              <a:t>hộp</a:t>
            </a:r>
            <a:r>
              <a:rPr lang="en-US" altLang="ja-JP" dirty="0">
                <a:solidFill>
                  <a:srgbClr val="0000FF"/>
                </a:solidFill>
                <a:latin typeface="Segoe UI Web (West European)"/>
                <a:ea typeface="HGPｺﾞｼｯｸE" pitchFamily="50" charset="-128"/>
              </a:rPr>
              <a:t> </a:t>
            </a:r>
            <a:r>
              <a:rPr lang="en-US" altLang="ja-JP" dirty="0" err="1">
                <a:solidFill>
                  <a:srgbClr val="0000FF"/>
                </a:solidFill>
                <a:latin typeface="Segoe UI Web (West European)"/>
                <a:ea typeface="HGPｺﾞｼｯｸE" pitchFamily="50" charset="-128"/>
              </a:rPr>
              <a:t>đen</a:t>
            </a:r>
            <a:r>
              <a:rPr lang="en-US" altLang="ja-JP" dirty="0">
                <a:solidFill>
                  <a:srgbClr val="0000FF"/>
                </a:solidFill>
                <a:latin typeface="Segoe UI Web (West European)"/>
                <a:ea typeface="HGPｺﾞｼｯｸE" pitchFamily="50" charset="-128"/>
              </a:rPr>
              <a:t> (Blackbox Testing)</a:t>
            </a:r>
          </a:p>
          <a:p>
            <a:pPr lvl="2" eaLnBrk="1" hangingPunct="1">
              <a:spcBef>
                <a:spcPts val="720"/>
              </a:spcBef>
            </a:pPr>
            <a:r>
              <a:rPr lang="en-US" altLang="ja-JP" sz="2400" dirty="0" err="1">
                <a:latin typeface="Segoe UI Web (West European)"/>
                <a:ea typeface="HGPｺﾞｼｯｸE" pitchFamily="50" charset="-128"/>
              </a:rPr>
              <a:t>Dựa</a:t>
            </a:r>
            <a:r>
              <a:rPr lang="en-US" altLang="ja-JP" sz="2400" dirty="0">
                <a:latin typeface="Segoe UI Web (West European)"/>
                <a:ea typeface="HGPｺﾞｼｯｸE" pitchFamily="50" charset="-128"/>
              </a:rPr>
              <a:t> </a:t>
            </a:r>
            <a:r>
              <a:rPr lang="en-US" altLang="ja-JP" sz="2400" dirty="0" err="1">
                <a:latin typeface="Segoe UI Web (West European)"/>
                <a:ea typeface="HGPｺﾞｼｯｸE" pitchFamily="50" charset="-128"/>
              </a:rPr>
              <a:t>trên</a:t>
            </a:r>
            <a:r>
              <a:rPr lang="en-US" altLang="ja-JP" sz="2400" dirty="0">
                <a:latin typeface="Segoe UI Web (West European)"/>
                <a:ea typeface="HGPｺﾞｼｯｸE" pitchFamily="50" charset="-128"/>
              </a:rPr>
              <a:t> </a:t>
            </a:r>
            <a:r>
              <a:rPr lang="en-US" altLang="ja-JP" sz="2400" dirty="0" err="1">
                <a:latin typeface="Segoe UI Web (West European)"/>
                <a:ea typeface="HGPｺﾞｼｯｸE" pitchFamily="50" charset="-128"/>
              </a:rPr>
              <a:t>các</a:t>
            </a:r>
            <a:r>
              <a:rPr lang="en-US" altLang="ja-JP" sz="2400" dirty="0">
                <a:latin typeface="Segoe UI Web (West European)"/>
                <a:ea typeface="HGPｺﾞｼｯｸE" pitchFamily="50" charset="-128"/>
              </a:rPr>
              <a:t> </a:t>
            </a:r>
            <a:r>
              <a:rPr lang="en-US" altLang="ja-JP" sz="2400" dirty="0" err="1">
                <a:latin typeface="Segoe UI Web (West European)"/>
                <a:ea typeface="HGPｺﾞｼｯｸE" pitchFamily="50" charset="-128"/>
              </a:rPr>
              <a:t>đặc</a:t>
            </a:r>
            <a:r>
              <a:rPr lang="en-US" altLang="ja-JP" sz="2400" dirty="0">
                <a:latin typeface="Segoe UI Web (West European)"/>
                <a:ea typeface="HGPｺﾞｼｯｸE" pitchFamily="50" charset="-128"/>
              </a:rPr>
              <a:t> </a:t>
            </a:r>
            <a:r>
              <a:rPr lang="en-US" altLang="ja-JP" sz="2400" dirty="0" err="1">
                <a:latin typeface="Segoe UI Web (West European)"/>
                <a:ea typeface="HGPｺﾞｼｯｸE" pitchFamily="50" charset="-128"/>
              </a:rPr>
              <a:t>tả</a:t>
            </a:r>
            <a:endParaRPr lang="en-US" altLang="ja-JP" sz="2400" dirty="0">
              <a:latin typeface="Segoe UI Web (West European)"/>
              <a:ea typeface="HGPｺﾞｼｯｸE" pitchFamily="50" charset="-128"/>
            </a:endParaRPr>
          </a:p>
          <a:p>
            <a:pPr lvl="1" eaLnBrk="1" hangingPunct="1">
              <a:spcBef>
                <a:spcPts val="720"/>
              </a:spcBef>
            </a:pPr>
            <a:r>
              <a:rPr lang="en-US" altLang="ja-JP" dirty="0" err="1">
                <a:solidFill>
                  <a:srgbClr val="0000FF"/>
                </a:solidFill>
                <a:latin typeface="Segoe UI Web (West European)"/>
                <a:ea typeface="HGPｺﾞｼｯｸE" pitchFamily="50" charset="-128"/>
              </a:rPr>
              <a:t>Kiểm</a:t>
            </a:r>
            <a:r>
              <a:rPr lang="en-US" altLang="ja-JP" dirty="0">
                <a:solidFill>
                  <a:srgbClr val="0000FF"/>
                </a:solidFill>
                <a:latin typeface="Segoe UI Web (West European)"/>
                <a:ea typeface="HGPｺﾞｼｯｸE" pitchFamily="50" charset="-128"/>
              </a:rPr>
              <a:t> </a:t>
            </a:r>
            <a:r>
              <a:rPr lang="en-US" altLang="ja-JP" dirty="0" err="1">
                <a:solidFill>
                  <a:srgbClr val="0000FF"/>
                </a:solidFill>
                <a:latin typeface="Segoe UI Web (West European)"/>
                <a:ea typeface="HGPｺﾞｼｯｸE" pitchFamily="50" charset="-128"/>
              </a:rPr>
              <a:t>thử</a:t>
            </a:r>
            <a:r>
              <a:rPr lang="en-US" altLang="ja-JP" dirty="0">
                <a:solidFill>
                  <a:srgbClr val="0000FF"/>
                </a:solidFill>
                <a:latin typeface="Segoe UI Web (West European)"/>
                <a:ea typeface="HGPｺﾞｼｯｸE" pitchFamily="50" charset="-128"/>
              </a:rPr>
              <a:t> </a:t>
            </a:r>
            <a:r>
              <a:rPr lang="en-US" altLang="ja-JP" dirty="0" err="1">
                <a:solidFill>
                  <a:srgbClr val="0000FF"/>
                </a:solidFill>
                <a:latin typeface="Segoe UI Web (West European)"/>
                <a:ea typeface="HGPｺﾞｼｯｸE" pitchFamily="50" charset="-128"/>
              </a:rPr>
              <a:t>hộp</a:t>
            </a:r>
            <a:r>
              <a:rPr lang="en-US" altLang="ja-JP" dirty="0">
                <a:solidFill>
                  <a:srgbClr val="0000FF"/>
                </a:solidFill>
                <a:latin typeface="Segoe UI Web (West European)"/>
                <a:ea typeface="HGPｺﾞｼｯｸE" pitchFamily="50" charset="-128"/>
              </a:rPr>
              <a:t> </a:t>
            </a:r>
            <a:r>
              <a:rPr lang="en-US" altLang="ja-JP" dirty="0" err="1">
                <a:solidFill>
                  <a:srgbClr val="0000FF"/>
                </a:solidFill>
                <a:latin typeface="Segoe UI Web (West European)"/>
                <a:ea typeface="HGPｺﾞｼｯｸE" pitchFamily="50" charset="-128"/>
              </a:rPr>
              <a:t>trắng</a:t>
            </a:r>
            <a:r>
              <a:rPr lang="en-US" altLang="ja-JP" dirty="0">
                <a:solidFill>
                  <a:srgbClr val="0000FF"/>
                </a:solidFill>
                <a:latin typeface="Segoe UI Web (West European)"/>
                <a:ea typeface="HGPｺﾞｼｯｸE" pitchFamily="50" charset="-128"/>
              </a:rPr>
              <a:t> (Whitebox Testing)</a:t>
            </a:r>
          </a:p>
          <a:p>
            <a:pPr lvl="2" eaLnBrk="1" hangingPunct="1">
              <a:spcBef>
                <a:spcPts val="720"/>
              </a:spcBef>
            </a:pPr>
            <a:r>
              <a:rPr lang="en-US" altLang="ja-JP" sz="2400" dirty="0" err="1">
                <a:latin typeface="Segoe UI Web (West European)"/>
                <a:ea typeface="HGPｺﾞｼｯｸE" pitchFamily="50" charset="-128"/>
              </a:rPr>
              <a:t>Dựa</a:t>
            </a:r>
            <a:r>
              <a:rPr lang="en-US" altLang="ja-JP" sz="2400" dirty="0">
                <a:latin typeface="Segoe UI Web (West European)"/>
                <a:ea typeface="HGPｺﾞｼｯｸE" pitchFamily="50" charset="-128"/>
              </a:rPr>
              <a:t> </a:t>
            </a:r>
            <a:r>
              <a:rPr lang="en-US" altLang="ja-JP" sz="2400" dirty="0" err="1">
                <a:latin typeface="Segoe UI Web (West European)"/>
                <a:ea typeface="HGPｺﾞｼｯｸE" pitchFamily="50" charset="-128"/>
              </a:rPr>
              <a:t>vào</a:t>
            </a:r>
            <a:r>
              <a:rPr lang="en-US" altLang="ja-JP" sz="2400" dirty="0">
                <a:latin typeface="Segoe UI Web (West European)"/>
                <a:ea typeface="HGPｺﾞｼｯｸE" pitchFamily="50" charset="-128"/>
              </a:rPr>
              <a:t> </a:t>
            </a:r>
            <a:r>
              <a:rPr lang="en-US" altLang="ja-JP" sz="2400" dirty="0" err="1">
                <a:latin typeface="Segoe UI Web (West European)"/>
                <a:ea typeface="HGPｺﾞｼｯｸE" pitchFamily="50" charset="-128"/>
              </a:rPr>
              <a:t>cấu</a:t>
            </a:r>
            <a:r>
              <a:rPr lang="en-US" altLang="ja-JP" sz="2400" dirty="0">
                <a:latin typeface="Segoe UI Web (West European)"/>
                <a:ea typeface="HGPｺﾞｼｯｸE" pitchFamily="50" charset="-128"/>
              </a:rPr>
              <a:t> </a:t>
            </a:r>
            <a:r>
              <a:rPr lang="en-US" altLang="ja-JP" sz="2400" dirty="0" err="1">
                <a:latin typeface="Segoe UI Web (West European)"/>
                <a:ea typeface="HGPｺﾞｼｯｸE" pitchFamily="50" charset="-128"/>
              </a:rPr>
              <a:t>trúc</a:t>
            </a:r>
            <a:r>
              <a:rPr lang="en-US" altLang="ja-JP" sz="2400" dirty="0">
                <a:latin typeface="Segoe UI Web (West European)"/>
                <a:ea typeface="HGPｺﾞｼｯｸE" pitchFamily="50" charset="-128"/>
              </a:rPr>
              <a:t> </a:t>
            </a:r>
            <a:r>
              <a:rPr lang="en-US" altLang="ja-JP" sz="2400" dirty="0" err="1">
                <a:latin typeface="Segoe UI Web (West European)"/>
                <a:ea typeface="HGPｺﾞｼｯｸE" pitchFamily="50" charset="-128"/>
              </a:rPr>
              <a:t>của</a:t>
            </a:r>
            <a:r>
              <a:rPr lang="en-US" altLang="ja-JP" sz="2400" dirty="0">
                <a:latin typeface="Segoe UI Web (West European)"/>
                <a:ea typeface="HGPｺﾞｼｯｸE" pitchFamily="50" charset="-128"/>
              </a:rPr>
              <a:t> </a:t>
            </a:r>
            <a:r>
              <a:rPr lang="en-US" altLang="ja-JP" sz="2400" dirty="0" err="1">
                <a:latin typeface="Segoe UI Web (West European)"/>
                <a:ea typeface="HGPｺﾞｼｯｸE" pitchFamily="50" charset="-128"/>
              </a:rPr>
              <a:t>chương</a:t>
            </a:r>
            <a:r>
              <a:rPr lang="en-US" altLang="ja-JP" sz="2400" dirty="0">
                <a:latin typeface="Segoe UI Web (West European)"/>
                <a:ea typeface="HGPｺﾞｼｯｸE" pitchFamily="50" charset="-128"/>
              </a:rPr>
              <a:t> </a:t>
            </a:r>
            <a:r>
              <a:rPr lang="en-US" altLang="ja-JP" sz="2400" dirty="0" err="1">
                <a:latin typeface="Segoe UI Web (West European)"/>
                <a:ea typeface="HGPｺﾞｼｯｸE" pitchFamily="50" charset="-128"/>
              </a:rPr>
              <a:t>trình</a:t>
            </a:r>
            <a:endParaRPr lang="en-US" altLang="ja-JP" sz="2400" dirty="0">
              <a:latin typeface="Segoe UI Web (West European)"/>
              <a:ea typeface="HGPｺﾞｼｯｸE" pitchFamily="50" charset="-128"/>
            </a:endParaRPr>
          </a:p>
          <a:p>
            <a:pPr lvl="1" eaLnBrk="1" hangingPunct="1">
              <a:spcBef>
                <a:spcPts val="720"/>
              </a:spcBef>
            </a:pPr>
            <a:r>
              <a:rPr lang="en-US" altLang="ja-JP" dirty="0" err="1">
                <a:solidFill>
                  <a:srgbClr val="0000FF"/>
                </a:solidFill>
                <a:latin typeface="Segoe UI Web (West European)"/>
                <a:ea typeface="HGPｺﾞｼｯｸE" pitchFamily="50" charset="-128"/>
              </a:rPr>
              <a:t>Kiểm</a:t>
            </a:r>
            <a:r>
              <a:rPr lang="en-US" altLang="ja-JP" dirty="0">
                <a:solidFill>
                  <a:srgbClr val="0000FF"/>
                </a:solidFill>
                <a:latin typeface="Segoe UI Web (West European)"/>
                <a:ea typeface="HGPｺﾞｼｯｸE" pitchFamily="50" charset="-128"/>
              </a:rPr>
              <a:t> </a:t>
            </a:r>
            <a:r>
              <a:rPr lang="en-US" altLang="ja-JP" dirty="0" err="1">
                <a:solidFill>
                  <a:srgbClr val="0000FF"/>
                </a:solidFill>
                <a:latin typeface="Segoe UI Web (West European)"/>
                <a:ea typeface="HGPｺﾞｼｯｸE" pitchFamily="50" charset="-128"/>
              </a:rPr>
              <a:t>thử</a:t>
            </a:r>
            <a:r>
              <a:rPr lang="en-US" altLang="ja-JP" dirty="0">
                <a:solidFill>
                  <a:srgbClr val="0000FF"/>
                </a:solidFill>
                <a:latin typeface="Segoe UI Web (West European)"/>
                <a:ea typeface="HGPｺﾞｼｯｸE" pitchFamily="50" charset="-128"/>
              </a:rPr>
              <a:t> </a:t>
            </a:r>
            <a:r>
              <a:rPr lang="en-US" altLang="ja-JP" dirty="0" err="1">
                <a:solidFill>
                  <a:srgbClr val="0000FF"/>
                </a:solidFill>
                <a:latin typeface="Segoe UI Web (West European)"/>
                <a:ea typeface="HGPｺﾞｼｯｸE" pitchFamily="50" charset="-128"/>
              </a:rPr>
              <a:t>ngẫu</a:t>
            </a:r>
            <a:r>
              <a:rPr lang="en-US" altLang="ja-JP" dirty="0">
                <a:solidFill>
                  <a:srgbClr val="0000FF"/>
                </a:solidFill>
                <a:latin typeface="Segoe UI Web (West European)"/>
                <a:ea typeface="HGPｺﾞｼｯｸE" pitchFamily="50" charset="-128"/>
              </a:rPr>
              <a:t> </a:t>
            </a:r>
            <a:r>
              <a:rPr lang="en-US" altLang="ja-JP" dirty="0" err="1">
                <a:solidFill>
                  <a:srgbClr val="0000FF"/>
                </a:solidFill>
                <a:latin typeface="Segoe UI Web (West European)"/>
                <a:ea typeface="HGPｺﾞｼｯｸE" pitchFamily="50" charset="-128"/>
              </a:rPr>
              <a:t>nhiên</a:t>
            </a:r>
            <a:r>
              <a:rPr lang="en-US" altLang="ja-JP" dirty="0">
                <a:solidFill>
                  <a:srgbClr val="0000FF"/>
                </a:solidFill>
                <a:latin typeface="Segoe UI Web (West European)"/>
                <a:ea typeface="HGPｺﾞｼｯｸE" pitchFamily="50" charset="-128"/>
              </a:rPr>
              <a:t> (Random Testing)</a:t>
            </a:r>
          </a:p>
          <a:p>
            <a:pPr lvl="2" eaLnBrk="1" hangingPunct="1">
              <a:spcBef>
                <a:spcPts val="720"/>
              </a:spcBef>
            </a:pPr>
            <a:r>
              <a:rPr lang="en-US" altLang="ja-JP" sz="2400" dirty="0" err="1">
                <a:latin typeface="Segoe UI Web (West European)"/>
                <a:ea typeface="HGPｺﾞｼｯｸE" pitchFamily="50" charset="-128"/>
              </a:rPr>
              <a:t>Tạo</a:t>
            </a:r>
            <a:r>
              <a:rPr lang="en-US" altLang="ja-JP" sz="2400" dirty="0">
                <a:latin typeface="Segoe UI Web (West European)"/>
                <a:ea typeface="HGPｺﾞｼｯｸE" pitchFamily="50" charset="-128"/>
              </a:rPr>
              <a:t> </a:t>
            </a:r>
            <a:r>
              <a:rPr lang="en-US" altLang="ja-JP" sz="2400" dirty="0" err="1">
                <a:latin typeface="Segoe UI Web (West European)"/>
                <a:ea typeface="HGPｺﾞｼｯｸE" pitchFamily="50" charset="-128"/>
              </a:rPr>
              <a:t>ra</a:t>
            </a:r>
            <a:r>
              <a:rPr lang="en-US" altLang="ja-JP" sz="2400" dirty="0">
                <a:latin typeface="Segoe UI Web (West European)"/>
                <a:ea typeface="HGPｺﾞｼｯｸE" pitchFamily="50" charset="-128"/>
              </a:rPr>
              <a:t> </a:t>
            </a:r>
            <a:r>
              <a:rPr lang="en-US" altLang="ja-JP" sz="2400" dirty="0" err="1">
                <a:latin typeface="Segoe UI Web (West European)"/>
                <a:ea typeface="HGPｺﾞｼｯｸE" pitchFamily="50" charset="-128"/>
              </a:rPr>
              <a:t>các</a:t>
            </a:r>
            <a:r>
              <a:rPr lang="en-US" altLang="ja-JP" sz="2400" dirty="0">
                <a:latin typeface="Segoe UI Web (West European)"/>
                <a:ea typeface="HGPｺﾞｼｯｸE" pitchFamily="50" charset="-128"/>
              </a:rPr>
              <a:t> test cases </a:t>
            </a:r>
            <a:r>
              <a:rPr lang="en-US" altLang="ja-JP" sz="2400" dirty="0" err="1">
                <a:latin typeface="Segoe UI Web (West European)"/>
                <a:ea typeface="HGPｺﾞｼｯｸE" pitchFamily="50" charset="-128"/>
              </a:rPr>
              <a:t>ngẫu</a:t>
            </a:r>
            <a:r>
              <a:rPr lang="en-US" altLang="ja-JP" sz="2400" dirty="0">
                <a:latin typeface="Segoe UI Web (West European)"/>
                <a:ea typeface="HGPｺﾞｼｯｸE" pitchFamily="50" charset="-128"/>
              </a:rPr>
              <a:t> </a:t>
            </a:r>
            <a:r>
              <a:rPr lang="en-US" altLang="ja-JP" sz="2400" dirty="0" err="1">
                <a:latin typeface="Segoe UI Web (West European)"/>
                <a:ea typeface="HGPｺﾞｼｯｸE" pitchFamily="50" charset="-128"/>
              </a:rPr>
              <a:t>nhiên</a:t>
            </a:r>
            <a:r>
              <a:rPr lang="en-US" altLang="ja-JP" sz="2400" dirty="0">
                <a:latin typeface="Segoe UI Web (West European)"/>
                <a:ea typeface="HGPｺﾞｼｯｸE" pitchFamily="50" charset="-128"/>
              </a:rPr>
              <a:t> </a:t>
            </a:r>
            <a:r>
              <a:rPr lang="en-US" altLang="ja-JP" sz="2400" dirty="0" err="1">
                <a:latin typeface="Segoe UI Web (West European)"/>
                <a:ea typeface="HGPｺﾞｼｯｸE" pitchFamily="50" charset="-128"/>
              </a:rPr>
              <a:t>và</a:t>
            </a:r>
            <a:r>
              <a:rPr lang="en-US" altLang="ja-JP" sz="2400" dirty="0">
                <a:latin typeface="Segoe UI Web (West European)"/>
                <a:ea typeface="HGPｺﾞｼｯｸE" pitchFamily="50" charset="-128"/>
              </a:rPr>
              <a:t> </a:t>
            </a:r>
            <a:r>
              <a:rPr lang="en-US" altLang="ja-JP" sz="2400" dirty="0" err="1">
                <a:latin typeface="Segoe UI Web (West European)"/>
                <a:ea typeface="HGPｺﾞｼｯｸE" pitchFamily="50" charset="-128"/>
              </a:rPr>
              <a:t>kiểm</a:t>
            </a:r>
            <a:r>
              <a:rPr lang="en-US" altLang="ja-JP" sz="2400" dirty="0">
                <a:latin typeface="Segoe UI Web (West European)"/>
                <a:ea typeface="HGPｺﾞｼｯｸE" pitchFamily="50" charset="-128"/>
              </a:rPr>
              <a:t> </a:t>
            </a:r>
            <a:r>
              <a:rPr lang="en-US" altLang="ja-JP" sz="2400" dirty="0" err="1">
                <a:latin typeface="Segoe UI Web (West European)"/>
                <a:ea typeface="HGPｺﾞｼｯｸE" pitchFamily="50" charset="-128"/>
              </a:rPr>
              <a:t>thử</a:t>
            </a:r>
            <a:endParaRPr lang="en-US" altLang="ja-JP" sz="2400" dirty="0">
              <a:latin typeface="Segoe UI Web (West European)"/>
              <a:ea typeface="HGPｺﾞｼｯｸE" pitchFamily="50" charset="-128"/>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17</a:t>
            </a:fld>
            <a:endParaRPr lang="en-US" altLang="ja-JP"/>
          </a:p>
        </p:txBody>
      </p:sp>
      <p:sp>
        <p:nvSpPr>
          <p:cNvPr id="4" name="Rectangle 2">
            <a:extLst>
              <a:ext uri="{FF2B5EF4-FFF2-40B4-BE49-F238E27FC236}">
                <a16:creationId xmlns:a16="http://schemas.microsoft.com/office/drawing/2014/main" id="{3BF883E4-ED75-6653-F35C-BE6B5464AD59}"/>
              </a:ext>
            </a:extLst>
          </p:cNvPr>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[4] Black Box Testing Techniques (1/8)</a:t>
            </a:r>
            <a:endParaRPr lang="ja-JP" altLang="en-US" sz="2900" dirty="0"/>
          </a:p>
        </p:txBody>
      </p:sp>
      <p:sp>
        <p:nvSpPr>
          <p:cNvPr id="3" name="Rectangle 5">
            <a:extLst>
              <a:ext uri="{FF2B5EF4-FFF2-40B4-BE49-F238E27FC236}">
                <a16:creationId xmlns:a16="http://schemas.microsoft.com/office/drawing/2014/main" id="{73DEB3FC-DFD5-F776-43E1-F5CEE373B2AC}"/>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1455514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[4] Black Box Testing Techniques (2/8)</a:t>
            </a:r>
            <a:endParaRPr lang="ja-JP" altLang="en-US" sz="2900" dirty="0"/>
          </a:p>
        </p:txBody>
      </p:sp>
      <p:sp>
        <p:nvSpPr>
          <p:cNvPr id="14341" name="Rectangle 3"/>
          <p:cNvSpPr>
            <a:spLocks noGrp="1" noChangeArrowheads="1"/>
          </p:cNvSpPr>
          <p:nvPr>
            <p:ph sz="half" idx="2"/>
          </p:nvPr>
        </p:nvSpPr>
        <p:spPr>
          <a:xfrm>
            <a:off x="574673" y="1810941"/>
            <a:ext cx="8416925" cy="4589859"/>
          </a:xfrm>
        </p:spPr>
        <p:txBody>
          <a:bodyPr wrap="square" anchor="t">
            <a:normAutofit/>
          </a:bodyPr>
          <a:lstStyle/>
          <a:p>
            <a:pPr rtl="0" eaLnBrk="1" hangingPunct="1">
              <a:spcBef>
                <a:spcPts val="720"/>
              </a:spcBef>
            </a:pPr>
            <a:r>
              <a:rPr lang="en-US" altLang="ja-JP" b="1" dirty="0" err="1">
                <a:solidFill>
                  <a:srgbClr val="FF0000"/>
                </a:solidFill>
                <a:latin typeface="Segoe UI Web (West European)"/>
              </a:rPr>
              <a:t>Kỹ</a:t>
            </a:r>
            <a:r>
              <a:rPr lang="en-US" altLang="ja-JP" b="1" dirty="0">
                <a:solidFill>
                  <a:srgbClr val="FF0000"/>
                </a:solidFill>
                <a:latin typeface="Segoe UI Web (West European)"/>
              </a:rPr>
              <a:t> </a:t>
            </a:r>
            <a:r>
              <a:rPr lang="en-US" altLang="ja-JP" b="1" dirty="0" err="1">
                <a:solidFill>
                  <a:srgbClr val="FF0000"/>
                </a:solidFill>
                <a:latin typeface="Segoe UI Web (West European)"/>
              </a:rPr>
              <a:t>thuật</a:t>
            </a:r>
            <a:r>
              <a:rPr lang="en-US" altLang="ja-JP" b="1" dirty="0">
                <a:solidFill>
                  <a:srgbClr val="FF0000"/>
                </a:solidFill>
                <a:latin typeface="Segoe UI Web (West European)"/>
              </a:rPr>
              <a:t> Blackbox Testing 1 – </a:t>
            </a:r>
            <a:r>
              <a:rPr lang="en-US" altLang="ja-JP" b="1" dirty="0" err="1">
                <a:solidFill>
                  <a:srgbClr val="FF0000"/>
                </a:solidFill>
                <a:latin typeface="Segoe UI Web (West European)"/>
              </a:rPr>
              <a:t>Phân</a:t>
            </a:r>
            <a:r>
              <a:rPr lang="en-US" altLang="ja-JP" b="1" dirty="0">
                <a:solidFill>
                  <a:srgbClr val="FF0000"/>
                </a:solidFill>
                <a:latin typeface="Segoe UI Web (West European)"/>
              </a:rPr>
              <a:t> </a:t>
            </a:r>
            <a:r>
              <a:rPr lang="en-US" altLang="ja-JP" b="1" dirty="0" err="1">
                <a:solidFill>
                  <a:srgbClr val="FF0000"/>
                </a:solidFill>
                <a:latin typeface="Segoe UI Web (West European)"/>
              </a:rPr>
              <a:t>vùng</a:t>
            </a:r>
            <a:r>
              <a:rPr lang="en-US" altLang="ja-JP" b="1" dirty="0">
                <a:solidFill>
                  <a:srgbClr val="FF0000"/>
                </a:solidFill>
                <a:latin typeface="Segoe UI Web (West European)"/>
              </a:rPr>
              <a:t> </a:t>
            </a:r>
            <a:r>
              <a:rPr lang="en-US" altLang="ja-JP" b="1" dirty="0" err="1">
                <a:solidFill>
                  <a:srgbClr val="FF0000"/>
                </a:solidFill>
                <a:latin typeface="Segoe UI Web (West European)"/>
              </a:rPr>
              <a:t>tương</a:t>
            </a:r>
            <a:r>
              <a:rPr lang="en-US" altLang="ja-JP" b="1" dirty="0">
                <a:solidFill>
                  <a:srgbClr val="FF0000"/>
                </a:solidFill>
                <a:latin typeface="Segoe UI Web (West European)"/>
              </a:rPr>
              <a:t> </a:t>
            </a:r>
            <a:r>
              <a:rPr lang="en-US" altLang="ja-JP" b="1" dirty="0" err="1">
                <a:solidFill>
                  <a:srgbClr val="FF0000"/>
                </a:solidFill>
                <a:latin typeface="Segoe UI Web (West European)"/>
              </a:rPr>
              <a:t>đương</a:t>
            </a:r>
            <a:r>
              <a:rPr lang="en-US" altLang="ja-JP" b="1" dirty="0">
                <a:solidFill>
                  <a:srgbClr val="FF0000"/>
                </a:solidFill>
                <a:latin typeface="Segoe UI Web (West European)"/>
              </a:rPr>
              <a:t> (Equivalence Partitioning)</a:t>
            </a:r>
          </a:p>
          <a:p>
            <a:pPr lvl="1" eaLnBrk="1" hangingPunct="1">
              <a:spcBef>
                <a:spcPts val="720"/>
              </a:spcBef>
            </a:pPr>
            <a:r>
              <a:rPr lang="en-US" altLang="ja-JP" dirty="0">
                <a:latin typeface="Segoe UI Web (Vietnamese)"/>
                <a:ea typeface="HGPｺﾞｼｯｸE" pitchFamily="50" charset="-128"/>
              </a:rPr>
              <a:t>Chia input </a:t>
            </a:r>
            <a:r>
              <a:rPr lang="en-US" altLang="ja-JP" dirty="0" err="1">
                <a:latin typeface="Segoe UI Web (Vietnamese)"/>
                <a:ea typeface="HGPｺﾞｼｯｸE" pitchFamily="50" charset="-128"/>
              </a:rPr>
              <a:t>thành</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các</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lớp</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tương</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đương</a:t>
            </a:r>
            <a:r>
              <a:rPr lang="en-US" altLang="ja-JP" dirty="0">
                <a:latin typeface="Segoe UI Web (Vietnamese)"/>
                <a:ea typeface="HGPｺﾞｼｯｸE" pitchFamily="50" charset="-128"/>
              </a:rPr>
              <a:t> bao </a:t>
            </a:r>
            <a:r>
              <a:rPr lang="en-US" altLang="ja-JP" dirty="0" err="1">
                <a:latin typeface="Segoe UI Web (Vietnamese)"/>
                <a:ea typeface="HGPｺﾞｼｯｸE" pitchFamily="50" charset="-128"/>
              </a:rPr>
              <a:t>gồm</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hợp</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lệ</a:t>
            </a:r>
            <a:r>
              <a:rPr lang="en-US" altLang="ja-JP" dirty="0">
                <a:latin typeface="Segoe UI Web (Vietnamese)"/>
                <a:ea typeface="HGPｺﾞｼｯｸE" pitchFamily="50" charset="-128"/>
              </a:rPr>
              <a:t> (Valid Input) </a:t>
            </a:r>
            <a:r>
              <a:rPr lang="en-US" altLang="ja-JP" dirty="0" err="1">
                <a:latin typeface="Segoe UI Web (Vietnamese)"/>
                <a:ea typeface="HGPｺﾞｼｯｸE" pitchFamily="50" charset="-128"/>
              </a:rPr>
              <a:t>và</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không</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hợp</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lệ</a:t>
            </a:r>
            <a:r>
              <a:rPr lang="en-US" altLang="ja-JP" dirty="0">
                <a:latin typeface="Segoe UI Web (Vietnamese)"/>
                <a:ea typeface="HGPｺﾞｼｯｸE" pitchFamily="50" charset="-128"/>
              </a:rPr>
              <a:t> (Invalid Input)</a:t>
            </a:r>
          </a:p>
          <a:p>
            <a:pPr lvl="1" eaLnBrk="1" hangingPunct="1">
              <a:spcBef>
                <a:spcPts val="720"/>
              </a:spcBef>
            </a:pPr>
            <a:r>
              <a:rPr lang="en-US" altLang="ja-JP" b="1" dirty="0">
                <a:latin typeface="Segoe UI Web (West European)"/>
                <a:ea typeface="HGPｺﾞｼｯｸE" pitchFamily="50" charset="-128"/>
              </a:rPr>
              <a:t>B1</a:t>
            </a:r>
            <a:r>
              <a:rPr lang="en-US" altLang="ja-JP" dirty="0">
                <a:latin typeface="Segoe UI Web (West European)"/>
                <a:ea typeface="HGPｺﾞｼｯｸE" pitchFamily="50" charset="-128"/>
              </a:rPr>
              <a:t>. </a:t>
            </a:r>
            <a:r>
              <a:rPr lang="vi-VN" altLang="ja-JP" dirty="0">
                <a:latin typeface="Segoe UI Web (West European)"/>
                <a:ea typeface="HGPｺﾞｼｯｸE" pitchFamily="50" charset="-128"/>
              </a:rPr>
              <a:t>Đặt lớp tương đương hợp lệ và lớp tương đương không hợp lệ cho từng điều kiện đầu vào.</a:t>
            </a:r>
          </a:p>
          <a:p>
            <a:pPr lvl="1" eaLnBrk="1" hangingPunct="1">
              <a:spcBef>
                <a:spcPts val="720"/>
              </a:spcBef>
            </a:pPr>
            <a:r>
              <a:rPr lang="en-US" altLang="ja-JP" b="1" dirty="0">
                <a:latin typeface="Segoe UI Web (West European)"/>
                <a:ea typeface="HGPｺﾞｼｯｸE" pitchFamily="50" charset="-128"/>
              </a:rPr>
              <a:t>B2</a:t>
            </a:r>
            <a:r>
              <a:rPr lang="en-US" altLang="ja-JP" dirty="0">
                <a:latin typeface="Segoe UI Web (West European)"/>
                <a:ea typeface="HGPｺﾞｼｯｸE" pitchFamily="50" charset="-128"/>
              </a:rPr>
              <a:t>. </a:t>
            </a:r>
            <a:r>
              <a:rPr lang="vi-VN" altLang="ja-JP" dirty="0">
                <a:latin typeface="Segoe UI Web (West European)"/>
                <a:ea typeface="HGPｺﾞｼｯｸE" pitchFamily="50" charset="-128"/>
              </a:rPr>
              <a:t>T</a:t>
            </a:r>
            <a:r>
              <a:rPr lang="en-US" altLang="ja-JP" dirty="0" err="1">
                <a:latin typeface="Segoe UI Web (West European)"/>
                <a:ea typeface="HGPｺﾞｼｯｸE" pitchFamily="50" charset="-128"/>
              </a:rPr>
              <a:t>ạo</a:t>
            </a:r>
            <a:r>
              <a:rPr lang="en-US" altLang="ja-JP" dirty="0">
                <a:latin typeface="Segoe UI Web (West European)"/>
                <a:ea typeface="HGPｺﾞｼｯｸE" pitchFamily="50" charset="-128"/>
              </a:rPr>
              <a:t> </a:t>
            </a:r>
            <a:r>
              <a:rPr lang="vi-VN" altLang="ja-JP" dirty="0">
                <a:latin typeface="Segoe UI Web (West European)"/>
                <a:ea typeface="HGPｺﾞｼｯｸE" pitchFamily="50" charset="-128"/>
              </a:rPr>
              <a:t>tất cả các kết hợp của </a:t>
            </a:r>
            <a:r>
              <a:rPr lang="vi-VN" altLang="ja-JP" b="1" dirty="0">
                <a:solidFill>
                  <a:srgbClr val="0000FF"/>
                </a:solidFill>
                <a:latin typeface="Segoe UI Web (West European)"/>
                <a:ea typeface="HGPｺﾞｼｯｸE" pitchFamily="50" charset="-128"/>
              </a:rPr>
              <a:t>các lớp tương đương hợp lệ</a:t>
            </a:r>
          </a:p>
          <a:p>
            <a:pPr lvl="1" eaLnBrk="1" hangingPunct="1">
              <a:spcBef>
                <a:spcPts val="720"/>
              </a:spcBef>
            </a:pPr>
            <a:r>
              <a:rPr lang="en-US" altLang="ja-JP" b="1" dirty="0">
                <a:latin typeface="Segoe UI Web (West European)"/>
                <a:ea typeface="HGPｺﾞｼｯｸE" pitchFamily="50" charset="-128"/>
              </a:rPr>
              <a:t>B3</a:t>
            </a:r>
            <a:r>
              <a:rPr lang="en-US" altLang="ja-JP" dirty="0">
                <a:latin typeface="Segoe UI Web (West European)"/>
                <a:ea typeface="HGPｺﾞｼｯｸE" pitchFamily="50" charset="-128"/>
              </a:rPr>
              <a:t>. </a:t>
            </a:r>
            <a:r>
              <a:rPr lang="vi-VN" altLang="ja-JP" dirty="0">
                <a:latin typeface="Segoe UI Web (West European)"/>
                <a:ea typeface="HGPｺﾞｼｯｸE" pitchFamily="50" charset="-128"/>
              </a:rPr>
              <a:t>Tạo tất cả các kết hợp </a:t>
            </a:r>
            <a:r>
              <a:rPr lang="vi-VN" altLang="ja-JP" b="1" dirty="0">
                <a:solidFill>
                  <a:srgbClr val="0000FF"/>
                </a:solidFill>
                <a:latin typeface="Segoe UI Web (West European)"/>
                <a:ea typeface="HGPｺﾞｼｯｸE" pitchFamily="50" charset="-128"/>
              </a:rPr>
              <a:t>chỉ chứa một </a:t>
            </a:r>
            <a:r>
              <a:rPr lang="vi-VN" altLang="ja-JP" dirty="0">
                <a:latin typeface="Segoe UI Web (West European)"/>
                <a:ea typeface="HGPｺﾞｼｯｸE" pitchFamily="50" charset="-128"/>
              </a:rPr>
              <a:t>lớp tương đương không hợp lệ</a:t>
            </a:r>
            <a:endParaRPr lang="en-US" altLang="ja-JP" dirty="0">
              <a:latin typeface="Segoe UI Web (West European)"/>
              <a:ea typeface="HGPｺﾞｼｯｸE" pitchFamily="50" charset="-128"/>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18</a:t>
            </a:fld>
            <a:endParaRPr lang="en-US" altLang="ja-JP"/>
          </a:p>
        </p:txBody>
      </p:sp>
      <p:sp>
        <p:nvSpPr>
          <p:cNvPr id="4" name="Text Box 5">
            <a:extLst>
              <a:ext uri="{FF2B5EF4-FFF2-40B4-BE49-F238E27FC236}">
                <a16:creationId xmlns:a16="http://schemas.microsoft.com/office/drawing/2014/main" id="{22A38193-5B1E-8B3D-9DB3-39E87E35B547}"/>
              </a:ext>
            </a:extLst>
          </p:cNvPr>
          <p:cNvSpPr txBox="1">
            <a:spLocks noChangeArrowheads="1"/>
          </p:cNvSpPr>
          <p:nvPr/>
        </p:nvSpPr>
        <p:spPr bwMode="auto">
          <a:xfrm>
            <a:off x="1600200" y="146050"/>
            <a:ext cx="6629400" cy="830997"/>
          </a:xfrm>
          <a:prstGeom prst="rect">
            <a:avLst/>
          </a:prstGeom>
          <a:noFill/>
          <a:ln w="19050">
            <a:solidFill>
              <a:srgbClr val="0000FF"/>
            </a:solidFill>
            <a:miter lim="800000"/>
            <a:headEnd/>
            <a:tailEnd/>
          </a:ln>
        </p:spPr>
        <p:txBody>
          <a:bodyPr wrap="square">
            <a:spAutoFit/>
          </a:bodyPr>
          <a:lstStyle/>
          <a:p>
            <a:pPr algn="l" rtl="0" fontAlgn="base">
              <a:spcBef>
                <a:spcPts val="0"/>
              </a:spcBef>
              <a:spcAft>
                <a:spcPts val="0"/>
              </a:spcAft>
            </a:pPr>
            <a:r>
              <a:rPr kumimoji="1" lang="en-US" sz="2400" kern="1200" dirty="0" err="1">
                <a:effectLst/>
                <a:latin typeface="Segoe UI Web (Vietnamese)"/>
                <a:ea typeface="ＭＳ Ｐゴシック" panose="020B0600070205080204" pitchFamily="34" charset="-128"/>
              </a:rPr>
              <a:t>Lớp</a:t>
            </a:r>
            <a:r>
              <a:rPr kumimoji="1" lang="en-US" sz="2400" kern="1200" dirty="0">
                <a:effectLst/>
                <a:latin typeface="Segoe UI Web (Vietnamese)"/>
                <a:ea typeface="ＭＳ Ｐゴシック" panose="020B0600070205080204" pitchFamily="34" charset="-128"/>
              </a:rPr>
              <a:t> </a:t>
            </a:r>
            <a:r>
              <a:rPr kumimoji="1" lang="en-US" sz="2400" kern="1200" dirty="0" err="1">
                <a:effectLst/>
                <a:latin typeface="Segoe UI Web (Vietnamese)"/>
                <a:ea typeface="ＭＳ Ｐゴシック" panose="020B0600070205080204" pitchFamily="34" charset="-128"/>
              </a:rPr>
              <a:t>tương</a:t>
            </a:r>
            <a:r>
              <a:rPr kumimoji="1" lang="en-US" sz="2400" kern="1200" dirty="0">
                <a:effectLst/>
                <a:latin typeface="Segoe UI Web (Vietnamese)"/>
                <a:ea typeface="ＭＳ Ｐゴシック" panose="020B0600070205080204" pitchFamily="34" charset="-128"/>
              </a:rPr>
              <a:t> </a:t>
            </a:r>
            <a:r>
              <a:rPr kumimoji="1" lang="en-US" sz="2400" kern="1200" dirty="0" err="1">
                <a:effectLst/>
                <a:latin typeface="Segoe UI Web (Vietnamese)"/>
                <a:ea typeface="ＭＳ Ｐゴシック" panose="020B0600070205080204" pitchFamily="34" charset="-128"/>
              </a:rPr>
              <a:t>đương</a:t>
            </a:r>
            <a:r>
              <a:rPr kumimoji="1" lang="en-US" sz="2400" kern="1200" dirty="0">
                <a:effectLst/>
                <a:latin typeface="Segoe UI Web (Vietnamese)"/>
                <a:ea typeface="ＭＳ Ｐゴシック" panose="020B0600070205080204" pitchFamily="34" charset="-128"/>
              </a:rPr>
              <a:t>: </a:t>
            </a:r>
            <a:r>
              <a:rPr kumimoji="1" lang="en-US" sz="2400" b="0" i="0" kern="1200" dirty="0">
                <a:effectLst/>
                <a:latin typeface="Segoe UI Web (Vietnamese)"/>
                <a:ea typeface="ＭＳ Ｐゴシック" panose="020B0600070205080204" pitchFamily="34" charset="-128"/>
              </a:rPr>
              <a:t>C</a:t>
            </a:r>
            <a:r>
              <a:rPr kumimoji="1" lang="vi-VN" sz="2400" b="0" i="0" kern="1200" dirty="0">
                <a:effectLst/>
                <a:latin typeface="Segoe UI Web (Vietnamese)"/>
                <a:ea typeface="ＭＳ Ｐゴシック" panose="020B0600070205080204" pitchFamily="34" charset="-128"/>
              </a:rPr>
              <a:t>hương trình sẽ xứ lý chúng</a:t>
            </a:r>
            <a:r>
              <a:rPr kumimoji="1" lang="en-US" sz="2400" b="0" i="0" kern="1200" dirty="0">
                <a:effectLst/>
                <a:latin typeface="Segoe UI Web (Vietnamese)"/>
                <a:ea typeface="ＭＳ Ｐゴシック" panose="020B0600070205080204" pitchFamily="34" charset="-128"/>
              </a:rPr>
              <a:t> </a:t>
            </a:r>
            <a:r>
              <a:rPr kumimoji="1" lang="vi-VN" sz="2400" b="0" i="0" kern="1200" dirty="0">
                <a:effectLst/>
                <a:latin typeface="Segoe UI Web (Vietnamese)"/>
                <a:ea typeface="ＭＳ Ｐゴシック" panose="020B0600070205080204" pitchFamily="34" charset="-128"/>
              </a:rPr>
              <a:t>theo cùng một cách thức</a:t>
            </a:r>
            <a:r>
              <a:rPr kumimoji="1" lang="vi-VN" sz="2400" kern="1200" dirty="0">
                <a:effectLst/>
                <a:latin typeface="Segoe UI Web (Vietnamese)"/>
                <a:ea typeface="ＭＳ Ｐゴシック" panose="020B0600070205080204" pitchFamily="34" charset="-128"/>
              </a:rPr>
              <a:t> </a:t>
            </a:r>
            <a:endParaRPr lang="en-US" sz="2400" dirty="0">
              <a:effectLst/>
              <a:latin typeface="Segoe UI Web (Vietnamese)"/>
            </a:endParaRPr>
          </a:p>
        </p:txBody>
      </p:sp>
      <p:sp>
        <p:nvSpPr>
          <p:cNvPr id="6" name="Rectangle 5">
            <a:extLst>
              <a:ext uri="{FF2B5EF4-FFF2-40B4-BE49-F238E27FC236}">
                <a16:creationId xmlns:a16="http://schemas.microsoft.com/office/drawing/2014/main" id="{085CA7EA-D80A-AC48-7A58-B0ED4DF6DA7C}"/>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2675945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[4] Black Box Testing Techniques (3/8)</a:t>
            </a:r>
            <a:endParaRPr lang="ja-JP" altLang="en-US" sz="2900" dirty="0"/>
          </a:p>
        </p:txBody>
      </p:sp>
      <p:sp>
        <p:nvSpPr>
          <p:cNvPr id="14341" name="Rectangle 3"/>
          <p:cNvSpPr>
            <a:spLocks noGrp="1" noChangeArrowheads="1"/>
          </p:cNvSpPr>
          <p:nvPr>
            <p:ph sz="half" idx="2"/>
          </p:nvPr>
        </p:nvSpPr>
        <p:spPr>
          <a:xfrm>
            <a:off x="574673" y="1810941"/>
            <a:ext cx="8569327" cy="4285059"/>
          </a:xfrm>
        </p:spPr>
        <p:txBody>
          <a:bodyPr wrap="square" anchor="t">
            <a:normAutofit/>
          </a:bodyPr>
          <a:lstStyle/>
          <a:p>
            <a:pPr rtl="0" eaLnBrk="1" hangingPunct="1">
              <a:spcBef>
                <a:spcPts val="720"/>
              </a:spcBef>
            </a:pPr>
            <a:r>
              <a:rPr lang="en-US" altLang="ja-JP" b="1" dirty="0" err="1">
                <a:solidFill>
                  <a:srgbClr val="FF0000"/>
                </a:solidFill>
                <a:latin typeface="Segoe UI Web (West European)"/>
              </a:rPr>
              <a:t>Kỹ</a:t>
            </a:r>
            <a:r>
              <a:rPr lang="en-US" altLang="ja-JP" b="1" dirty="0">
                <a:solidFill>
                  <a:srgbClr val="FF0000"/>
                </a:solidFill>
                <a:latin typeface="Segoe UI Web (West European)"/>
              </a:rPr>
              <a:t> </a:t>
            </a:r>
            <a:r>
              <a:rPr lang="en-US" altLang="ja-JP" b="1" dirty="0" err="1">
                <a:solidFill>
                  <a:srgbClr val="FF0000"/>
                </a:solidFill>
                <a:latin typeface="Segoe UI Web (West European)"/>
              </a:rPr>
              <a:t>thuật</a:t>
            </a:r>
            <a:r>
              <a:rPr lang="en-US" altLang="ja-JP" b="1" dirty="0">
                <a:solidFill>
                  <a:srgbClr val="FF0000"/>
                </a:solidFill>
                <a:latin typeface="Segoe UI Web (West European)"/>
              </a:rPr>
              <a:t> Blackbox Testing 1 – </a:t>
            </a:r>
            <a:r>
              <a:rPr lang="en-US" altLang="ja-JP" b="1" dirty="0" err="1">
                <a:solidFill>
                  <a:srgbClr val="FF0000"/>
                </a:solidFill>
                <a:latin typeface="Segoe UI Web (West European)"/>
              </a:rPr>
              <a:t>Phân</a:t>
            </a:r>
            <a:r>
              <a:rPr lang="en-US" altLang="ja-JP" b="1" dirty="0">
                <a:solidFill>
                  <a:srgbClr val="FF0000"/>
                </a:solidFill>
                <a:latin typeface="Segoe UI Web (West European)"/>
              </a:rPr>
              <a:t> </a:t>
            </a:r>
            <a:r>
              <a:rPr lang="en-US" altLang="ja-JP" b="1" dirty="0" err="1">
                <a:solidFill>
                  <a:srgbClr val="FF0000"/>
                </a:solidFill>
                <a:latin typeface="Segoe UI Web (West European)"/>
              </a:rPr>
              <a:t>vùng</a:t>
            </a:r>
            <a:r>
              <a:rPr lang="en-US" altLang="ja-JP" b="1" dirty="0">
                <a:solidFill>
                  <a:srgbClr val="FF0000"/>
                </a:solidFill>
                <a:latin typeface="Segoe UI Web (West European)"/>
              </a:rPr>
              <a:t> </a:t>
            </a:r>
            <a:r>
              <a:rPr lang="en-US" altLang="ja-JP" b="1" dirty="0" err="1">
                <a:solidFill>
                  <a:srgbClr val="FF0000"/>
                </a:solidFill>
                <a:latin typeface="Segoe UI Web (West European)"/>
              </a:rPr>
              <a:t>tương</a:t>
            </a:r>
            <a:r>
              <a:rPr lang="en-US" altLang="ja-JP" b="1" dirty="0">
                <a:solidFill>
                  <a:srgbClr val="FF0000"/>
                </a:solidFill>
                <a:latin typeface="Segoe UI Web (West European)"/>
              </a:rPr>
              <a:t> </a:t>
            </a:r>
            <a:r>
              <a:rPr lang="en-US" altLang="ja-JP" b="1" dirty="0" err="1">
                <a:solidFill>
                  <a:srgbClr val="FF0000"/>
                </a:solidFill>
                <a:latin typeface="Segoe UI Web (West European)"/>
              </a:rPr>
              <a:t>đương</a:t>
            </a:r>
            <a:r>
              <a:rPr lang="en-US" altLang="ja-JP" b="1" dirty="0">
                <a:solidFill>
                  <a:srgbClr val="FF0000"/>
                </a:solidFill>
                <a:latin typeface="Segoe UI Web (West European)"/>
              </a:rPr>
              <a:t> (Equivalence Partitioning)</a:t>
            </a:r>
          </a:p>
          <a:p>
            <a:pPr lvl="1" eaLnBrk="1" hangingPunct="1">
              <a:spcBef>
                <a:spcPts val="720"/>
              </a:spcBef>
            </a:pPr>
            <a:r>
              <a:rPr lang="en-US" altLang="ja-JP" b="1" dirty="0" err="1">
                <a:latin typeface="Segoe UI Web (West European)"/>
                <a:ea typeface="HGPｺﾞｼｯｸE" pitchFamily="50" charset="-128"/>
              </a:rPr>
              <a:t>Ví</a:t>
            </a:r>
            <a:r>
              <a:rPr lang="en-US" altLang="ja-JP" b="1" dirty="0">
                <a:latin typeface="Segoe UI Web (West European)"/>
                <a:ea typeface="HGPｺﾞｼｯｸE" pitchFamily="50" charset="-128"/>
              </a:rPr>
              <a:t> </a:t>
            </a:r>
            <a:r>
              <a:rPr lang="en-US" altLang="ja-JP" b="1" dirty="0" err="1">
                <a:latin typeface="Segoe UI Web (West European)"/>
                <a:ea typeface="HGPｺﾞｼｯｸE" pitchFamily="50" charset="-128"/>
              </a:rPr>
              <a:t>dụ</a:t>
            </a:r>
            <a:r>
              <a:rPr lang="en-US" altLang="ja-JP" b="1" dirty="0">
                <a:latin typeface="Segoe UI Web (West European)"/>
                <a:ea typeface="HGPｺﾞｼｯｸE" pitchFamily="50" charset="-128"/>
              </a:rPr>
              <a:t>:</a:t>
            </a:r>
          </a:p>
          <a:p>
            <a:pPr lvl="2" eaLnBrk="1" hangingPunct="1">
              <a:spcBef>
                <a:spcPts val="720"/>
              </a:spcBef>
            </a:pPr>
            <a:r>
              <a:rPr lang="en-US" altLang="ja-JP" sz="2400" dirty="0">
                <a:latin typeface="Segoe UI Web (West European)"/>
                <a:ea typeface="HGPｺﾞｼｯｸE" pitchFamily="50" charset="-128"/>
              </a:rPr>
              <a:t>Input 1 </a:t>
            </a:r>
            <a:r>
              <a:rPr lang="en-US" altLang="ja-JP" sz="2400" dirty="0" err="1">
                <a:latin typeface="Segoe UI Web (West European)"/>
                <a:ea typeface="HGPｺﾞｼｯｸE" pitchFamily="50" charset="-128"/>
              </a:rPr>
              <a:t>có</a:t>
            </a:r>
            <a:r>
              <a:rPr lang="en-US" altLang="ja-JP" sz="2400" dirty="0">
                <a:latin typeface="Segoe UI Web (West European)"/>
                <a:ea typeface="HGPｺﾞｼｯｸE" pitchFamily="50" charset="-128"/>
              </a:rPr>
              <a:t> 3 </a:t>
            </a:r>
            <a:r>
              <a:rPr lang="en-US" altLang="ja-JP" sz="2400" dirty="0" err="1">
                <a:latin typeface="Segoe UI Web (West European)"/>
                <a:ea typeface="HGPｺﾞｼｯｸE" pitchFamily="50" charset="-128"/>
              </a:rPr>
              <a:t>lớp</a:t>
            </a:r>
            <a:r>
              <a:rPr lang="en-US" altLang="ja-JP" sz="2400" dirty="0">
                <a:latin typeface="Segoe UI Web (West European)"/>
                <a:ea typeface="HGPｺﾞｼｯｸE" pitchFamily="50" charset="-128"/>
              </a:rPr>
              <a:t> valid – 2 </a:t>
            </a:r>
            <a:r>
              <a:rPr lang="en-US" altLang="ja-JP" sz="2400" dirty="0" err="1">
                <a:latin typeface="Segoe UI Web (West European)"/>
                <a:ea typeface="HGPｺﾞｼｯｸE" pitchFamily="50" charset="-128"/>
              </a:rPr>
              <a:t>lớp</a:t>
            </a:r>
            <a:r>
              <a:rPr lang="en-US" altLang="ja-JP" sz="2400" dirty="0">
                <a:latin typeface="Segoe UI Web (West European)"/>
                <a:ea typeface="HGPｺﾞｼｯｸE" pitchFamily="50" charset="-128"/>
              </a:rPr>
              <a:t> invalid</a:t>
            </a:r>
          </a:p>
          <a:p>
            <a:pPr lvl="2" eaLnBrk="1" hangingPunct="1">
              <a:spcBef>
                <a:spcPts val="720"/>
              </a:spcBef>
            </a:pPr>
            <a:r>
              <a:rPr lang="en-US" altLang="ja-JP" sz="2400" dirty="0">
                <a:latin typeface="Segoe UI Web (West European)"/>
                <a:ea typeface="HGPｺﾞｼｯｸE" pitchFamily="50" charset="-128"/>
              </a:rPr>
              <a:t>Input 2 </a:t>
            </a:r>
            <a:r>
              <a:rPr lang="en-US" altLang="ja-JP" sz="2400" dirty="0" err="1">
                <a:latin typeface="Segoe UI Web (West European)"/>
                <a:ea typeface="HGPｺﾞｼｯｸE" pitchFamily="50" charset="-128"/>
              </a:rPr>
              <a:t>có</a:t>
            </a:r>
            <a:r>
              <a:rPr lang="en-US" altLang="ja-JP" sz="2400" dirty="0">
                <a:latin typeface="Segoe UI Web (West European)"/>
                <a:ea typeface="HGPｺﾞｼｯｸE" pitchFamily="50" charset="-128"/>
              </a:rPr>
              <a:t> 2 </a:t>
            </a:r>
            <a:r>
              <a:rPr lang="en-US" altLang="ja-JP" sz="2400" dirty="0" err="1">
                <a:latin typeface="Segoe UI Web (West European)"/>
                <a:ea typeface="HGPｺﾞｼｯｸE" pitchFamily="50" charset="-128"/>
              </a:rPr>
              <a:t>lớp</a:t>
            </a:r>
            <a:r>
              <a:rPr lang="en-US" altLang="ja-JP" sz="2400" dirty="0">
                <a:latin typeface="Segoe UI Web (West European)"/>
                <a:ea typeface="HGPｺﾞｼｯｸE" pitchFamily="50" charset="-128"/>
              </a:rPr>
              <a:t> valid – 1 </a:t>
            </a:r>
            <a:r>
              <a:rPr lang="en-US" altLang="ja-JP" sz="2400" dirty="0" err="1">
                <a:latin typeface="Segoe UI Web (West European)"/>
                <a:ea typeface="HGPｺﾞｼｯｸE" pitchFamily="50" charset="-128"/>
              </a:rPr>
              <a:t>lớp</a:t>
            </a:r>
            <a:r>
              <a:rPr lang="en-US" altLang="ja-JP" sz="2400" dirty="0">
                <a:latin typeface="Segoe UI Web (West European)"/>
                <a:ea typeface="HGPｺﾞｼｯｸE" pitchFamily="50" charset="-128"/>
              </a:rPr>
              <a:t> invalid</a:t>
            </a:r>
          </a:p>
          <a:p>
            <a:pPr lvl="2" eaLnBrk="1" hangingPunct="1">
              <a:spcBef>
                <a:spcPts val="720"/>
              </a:spcBef>
            </a:pPr>
            <a:r>
              <a:rPr lang="en-US" altLang="ja-JP" dirty="0">
                <a:latin typeface="Segoe UI Web (West European)"/>
                <a:ea typeface="HGPｺﾞｼｯｸE" pitchFamily="50" charset="-128"/>
                <a:sym typeface="Wingdings" panose="05000000000000000000" pitchFamily="2" charset="2"/>
              </a:rPr>
              <a:t> </a:t>
            </a:r>
            <a:r>
              <a:rPr lang="en-US" altLang="ja-JP" dirty="0" err="1">
                <a:latin typeface="Segoe UI Web (West European)"/>
                <a:ea typeface="HGPｺﾞｼｯｸE" pitchFamily="50" charset="-128"/>
                <a:sym typeface="Wingdings" panose="05000000000000000000" pitchFamily="2" charset="2"/>
              </a:rPr>
              <a:t>Số</a:t>
            </a:r>
            <a:r>
              <a:rPr lang="en-US" altLang="ja-JP" dirty="0">
                <a:latin typeface="Segoe UI Web (West European)"/>
                <a:ea typeface="HGPｺﾞｼｯｸE" pitchFamily="50" charset="-128"/>
                <a:sym typeface="Wingdings" panose="05000000000000000000" pitchFamily="2" charset="2"/>
              </a:rPr>
              <a:t> test case valid: 3x2 = 6</a:t>
            </a:r>
          </a:p>
          <a:p>
            <a:pPr lvl="2" eaLnBrk="1" hangingPunct="1">
              <a:spcBef>
                <a:spcPts val="720"/>
              </a:spcBef>
            </a:pPr>
            <a:r>
              <a:rPr lang="en-US" altLang="ja-JP" dirty="0">
                <a:latin typeface="Segoe UI Web (West European)"/>
                <a:ea typeface="HGPｺﾞｼｯｸE" pitchFamily="50" charset="-128"/>
                <a:sym typeface="Wingdings" panose="05000000000000000000" pitchFamily="2" charset="2"/>
              </a:rPr>
              <a:t> </a:t>
            </a:r>
            <a:r>
              <a:rPr lang="en-US" altLang="ja-JP" dirty="0" err="1">
                <a:latin typeface="Segoe UI Web (West European)"/>
                <a:ea typeface="HGPｺﾞｼｯｸE" pitchFamily="50" charset="-128"/>
                <a:sym typeface="Wingdings" panose="05000000000000000000" pitchFamily="2" charset="2"/>
              </a:rPr>
              <a:t>Số</a:t>
            </a:r>
            <a:r>
              <a:rPr lang="en-US" altLang="ja-JP" dirty="0">
                <a:latin typeface="Segoe UI Web (West European)"/>
                <a:ea typeface="HGPｺﾞｼｯｸE" pitchFamily="50" charset="-128"/>
                <a:sym typeface="Wingdings" panose="05000000000000000000" pitchFamily="2" charset="2"/>
              </a:rPr>
              <a:t> test case invalid: 2x2 + 1x3 = 7</a:t>
            </a:r>
          </a:p>
          <a:p>
            <a:pPr lvl="2" eaLnBrk="1" hangingPunct="1">
              <a:spcBef>
                <a:spcPts val="720"/>
              </a:spcBef>
            </a:pPr>
            <a:r>
              <a:rPr lang="en-US" altLang="ja-JP" dirty="0">
                <a:solidFill>
                  <a:srgbClr val="0000FF"/>
                </a:solidFill>
                <a:latin typeface="Segoe UI Web (West European)"/>
                <a:ea typeface="HGPｺﾞｼｯｸE" pitchFamily="50" charset="-128"/>
                <a:sym typeface="Wingdings" panose="05000000000000000000" pitchFamily="2" charset="2"/>
              </a:rPr>
              <a:t> </a:t>
            </a:r>
            <a:r>
              <a:rPr lang="en-US" altLang="ja-JP" b="1" dirty="0" err="1">
                <a:solidFill>
                  <a:srgbClr val="0000FF"/>
                </a:solidFill>
                <a:latin typeface="Segoe UI Web (West European)"/>
                <a:ea typeface="HGPｺﾞｼｯｸE" pitchFamily="50" charset="-128"/>
                <a:sym typeface="Wingdings" panose="05000000000000000000" pitchFamily="2" charset="2"/>
              </a:rPr>
              <a:t>Tổng</a:t>
            </a:r>
            <a:r>
              <a:rPr lang="en-US" altLang="ja-JP" b="1" dirty="0">
                <a:solidFill>
                  <a:srgbClr val="0000FF"/>
                </a:solidFill>
                <a:latin typeface="Segoe UI Web (West European)"/>
                <a:ea typeface="HGPｺﾞｼｯｸE" pitchFamily="50" charset="-128"/>
                <a:sym typeface="Wingdings" panose="05000000000000000000" pitchFamily="2" charset="2"/>
              </a:rPr>
              <a:t>: 13 (</a:t>
            </a:r>
            <a:r>
              <a:rPr lang="en-US" altLang="ja-JP" b="1" dirty="0" err="1">
                <a:solidFill>
                  <a:srgbClr val="0000FF"/>
                </a:solidFill>
                <a:latin typeface="Segoe UI Web (West European)"/>
                <a:ea typeface="HGPｺﾞｼｯｸE" pitchFamily="50" charset="-128"/>
                <a:sym typeface="Wingdings" panose="05000000000000000000" pitchFamily="2" charset="2"/>
              </a:rPr>
              <a:t>Đây</a:t>
            </a:r>
            <a:r>
              <a:rPr lang="en-US" altLang="ja-JP" b="1" dirty="0">
                <a:solidFill>
                  <a:srgbClr val="0000FF"/>
                </a:solidFill>
                <a:latin typeface="Segoe UI Web (West European)"/>
                <a:ea typeface="HGPｺﾞｼｯｸE" pitchFamily="50" charset="-128"/>
                <a:sym typeface="Wingdings" panose="05000000000000000000" pitchFamily="2" charset="2"/>
              </a:rPr>
              <a:t> </a:t>
            </a:r>
            <a:r>
              <a:rPr lang="en-US" altLang="ja-JP" b="1" dirty="0" err="1">
                <a:solidFill>
                  <a:srgbClr val="0000FF"/>
                </a:solidFill>
                <a:latin typeface="Segoe UI Web (West European)"/>
                <a:ea typeface="HGPｺﾞｼｯｸE" pitchFamily="50" charset="-128"/>
                <a:sym typeface="Wingdings" panose="05000000000000000000" pitchFamily="2" charset="2"/>
              </a:rPr>
              <a:t>là</a:t>
            </a:r>
            <a:r>
              <a:rPr lang="en-US" altLang="ja-JP" b="1" dirty="0">
                <a:solidFill>
                  <a:srgbClr val="0000FF"/>
                </a:solidFill>
                <a:latin typeface="Segoe UI Web (West European)"/>
                <a:ea typeface="HGPｺﾞｼｯｸE" pitchFamily="50" charset="-128"/>
                <a:sym typeface="Wingdings" panose="05000000000000000000" pitchFamily="2" charset="2"/>
              </a:rPr>
              <a:t> </a:t>
            </a:r>
            <a:r>
              <a:rPr lang="en-US" altLang="ja-JP" b="1" dirty="0" err="1">
                <a:solidFill>
                  <a:srgbClr val="0000FF"/>
                </a:solidFill>
                <a:latin typeface="Segoe UI Web (West European)"/>
                <a:ea typeface="HGPｺﾞｼｯｸE" pitchFamily="50" charset="-128"/>
                <a:sym typeface="Wingdings" panose="05000000000000000000" pitchFamily="2" charset="2"/>
              </a:rPr>
              <a:t>số</a:t>
            </a:r>
            <a:r>
              <a:rPr lang="en-US" altLang="ja-JP" b="1" dirty="0">
                <a:solidFill>
                  <a:srgbClr val="0000FF"/>
                </a:solidFill>
                <a:latin typeface="Segoe UI Web (West European)"/>
                <a:ea typeface="HGPｺﾞｼｯｸE" pitchFamily="50" charset="-128"/>
                <a:sym typeface="Wingdings" panose="05000000000000000000" pitchFamily="2" charset="2"/>
              </a:rPr>
              <a:t> </a:t>
            </a:r>
            <a:r>
              <a:rPr lang="en-US" altLang="ja-JP" b="1" dirty="0" err="1">
                <a:solidFill>
                  <a:srgbClr val="0000FF"/>
                </a:solidFill>
                <a:latin typeface="Segoe UI Web (West European)"/>
                <a:ea typeface="HGPｺﾞｼｯｸE" pitchFamily="50" charset="-128"/>
                <a:sym typeface="Wingdings" panose="05000000000000000000" pitchFamily="2" charset="2"/>
              </a:rPr>
              <a:t>lượng</a:t>
            </a:r>
            <a:r>
              <a:rPr lang="en-US" altLang="ja-JP" b="1" dirty="0">
                <a:solidFill>
                  <a:srgbClr val="0000FF"/>
                </a:solidFill>
                <a:latin typeface="Segoe UI Web (West European)"/>
                <a:ea typeface="HGPｺﾞｼｯｸE" pitchFamily="50" charset="-128"/>
                <a:sym typeface="Wingdings" panose="05000000000000000000" pitchFamily="2" charset="2"/>
              </a:rPr>
              <a:t> </a:t>
            </a:r>
            <a:r>
              <a:rPr lang="en-US" altLang="ja-JP" b="1" dirty="0" err="1">
                <a:solidFill>
                  <a:srgbClr val="0000FF"/>
                </a:solidFill>
                <a:latin typeface="Segoe UI Web (West European)"/>
                <a:ea typeface="HGPｺﾞｼｯｸE" pitchFamily="50" charset="-128"/>
                <a:sym typeface="Wingdings" panose="05000000000000000000" pitchFamily="2" charset="2"/>
              </a:rPr>
              <a:t>cơ</a:t>
            </a:r>
            <a:r>
              <a:rPr lang="en-US" altLang="ja-JP" b="1" dirty="0">
                <a:solidFill>
                  <a:srgbClr val="0000FF"/>
                </a:solidFill>
                <a:latin typeface="Segoe UI Web (West European)"/>
                <a:ea typeface="HGPｺﾞｼｯｸE" pitchFamily="50" charset="-128"/>
                <a:sym typeface="Wingdings" panose="05000000000000000000" pitchFamily="2" charset="2"/>
              </a:rPr>
              <a:t> </a:t>
            </a:r>
            <a:r>
              <a:rPr lang="en-US" altLang="ja-JP" b="1" dirty="0" err="1">
                <a:solidFill>
                  <a:srgbClr val="0000FF"/>
                </a:solidFill>
                <a:latin typeface="Segoe UI Web (West European)"/>
                <a:ea typeface="HGPｺﾞｼｯｸE" pitchFamily="50" charset="-128"/>
                <a:sym typeface="Wingdings" panose="05000000000000000000" pitchFamily="2" charset="2"/>
              </a:rPr>
              <a:t>bản</a:t>
            </a:r>
            <a:r>
              <a:rPr lang="en-US" altLang="ja-JP" b="1" dirty="0">
                <a:solidFill>
                  <a:srgbClr val="0000FF"/>
                </a:solidFill>
                <a:latin typeface="Segoe UI Web (West European)"/>
                <a:ea typeface="HGPｺﾞｼｯｸE" pitchFamily="50" charset="-128"/>
                <a:sym typeface="Wingdings" panose="05000000000000000000" pitchFamily="2" charset="2"/>
              </a:rPr>
              <a:t> </a:t>
            </a:r>
            <a:r>
              <a:rPr lang="en-US" altLang="ja-JP" b="1" dirty="0" err="1">
                <a:solidFill>
                  <a:srgbClr val="0000FF"/>
                </a:solidFill>
                <a:latin typeface="Segoe UI Web (West European)"/>
                <a:ea typeface="HGPｺﾞｼｯｸE" pitchFamily="50" charset="-128"/>
                <a:sym typeface="Wingdings" panose="05000000000000000000" pitchFamily="2" charset="2"/>
              </a:rPr>
              <a:t>của</a:t>
            </a:r>
            <a:r>
              <a:rPr lang="en-US" altLang="ja-JP" b="1" dirty="0">
                <a:solidFill>
                  <a:srgbClr val="0000FF"/>
                </a:solidFill>
                <a:latin typeface="Segoe UI Web (West European)"/>
                <a:ea typeface="HGPｺﾞｼｯｸE" pitchFamily="50" charset="-128"/>
                <a:sym typeface="Wingdings" panose="05000000000000000000" pitchFamily="2" charset="2"/>
              </a:rPr>
              <a:t> </a:t>
            </a:r>
            <a:r>
              <a:rPr lang="en-US" altLang="ja-JP" b="1" dirty="0" err="1">
                <a:solidFill>
                  <a:srgbClr val="0000FF"/>
                </a:solidFill>
                <a:latin typeface="Segoe UI Web (West European)"/>
                <a:ea typeface="HGPｺﾞｼｯｸE" pitchFamily="50" charset="-128"/>
                <a:sym typeface="Wingdings" panose="05000000000000000000" pitchFamily="2" charset="2"/>
              </a:rPr>
              <a:t>phương</a:t>
            </a:r>
            <a:r>
              <a:rPr lang="en-US" altLang="ja-JP" b="1" dirty="0">
                <a:solidFill>
                  <a:srgbClr val="0000FF"/>
                </a:solidFill>
                <a:latin typeface="Segoe UI Web (West European)"/>
                <a:ea typeface="HGPｺﾞｼｯｸE" pitchFamily="50" charset="-128"/>
                <a:sym typeface="Wingdings" panose="05000000000000000000" pitchFamily="2" charset="2"/>
              </a:rPr>
              <a:t> </a:t>
            </a:r>
            <a:r>
              <a:rPr lang="en-US" altLang="ja-JP" b="1" dirty="0" err="1">
                <a:solidFill>
                  <a:srgbClr val="0000FF"/>
                </a:solidFill>
                <a:latin typeface="Segoe UI Web (West European)"/>
                <a:ea typeface="HGPｺﾞｼｯｸE" pitchFamily="50" charset="-128"/>
                <a:sym typeface="Wingdings" panose="05000000000000000000" pitchFamily="2" charset="2"/>
              </a:rPr>
              <a:t>pháp</a:t>
            </a:r>
            <a:r>
              <a:rPr lang="en-US" altLang="ja-JP" b="1" dirty="0">
                <a:solidFill>
                  <a:srgbClr val="0000FF"/>
                </a:solidFill>
                <a:latin typeface="Segoe UI Web (West European)"/>
                <a:ea typeface="HGPｺﾞｼｯｸE" pitchFamily="50" charset="-128"/>
                <a:sym typeface="Wingdings" panose="05000000000000000000" pitchFamily="2" charset="2"/>
              </a:rPr>
              <a:t> </a:t>
            </a:r>
            <a:r>
              <a:rPr lang="en-US" altLang="ja-JP" b="1" dirty="0" err="1">
                <a:solidFill>
                  <a:srgbClr val="0000FF"/>
                </a:solidFill>
                <a:latin typeface="Segoe UI Web (West European)"/>
                <a:ea typeface="HGPｺﾞｼｯｸE" pitchFamily="50" charset="-128"/>
                <a:sym typeface="Wingdings" panose="05000000000000000000" pitchFamily="2" charset="2"/>
              </a:rPr>
              <a:t>này</a:t>
            </a:r>
            <a:r>
              <a:rPr lang="en-US" altLang="ja-JP" b="1" dirty="0">
                <a:solidFill>
                  <a:srgbClr val="0000FF"/>
                </a:solidFill>
                <a:latin typeface="Segoe UI Web (West European)"/>
                <a:ea typeface="HGPｺﾞｼｯｸE" pitchFamily="50" charset="-128"/>
                <a:sym typeface="Wingdings" panose="05000000000000000000" pitchFamily="2" charset="2"/>
              </a:rPr>
              <a:t>, </a:t>
            </a:r>
            <a:r>
              <a:rPr lang="en-US" altLang="ja-JP" b="1" dirty="0" err="1">
                <a:solidFill>
                  <a:srgbClr val="0000FF"/>
                </a:solidFill>
                <a:latin typeface="Segoe UI Web (West European)"/>
                <a:ea typeface="HGPｺﾞｼｯｸE" pitchFamily="50" charset="-128"/>
                <a:sym typeface="Wingdings" panose="05000000000000000000" pitchFamily="2" charset="2"/>
              </a:rPr>
              <a:t>còn</a:t>
            </a:r>
            <a:r>
              <a:rPr lang="en-US" altLang="ja-JP" b="1" dirty="0">
                <a:solidFill>
                  <a:srgbClr val="0000FF"/>
                </a:solidFill>
                <a:latin typeface="Segoe UI Web (West European)"/>
                <a:ea typeface="HGPｺﾞｼｯｸE" pitchFamily="50" charset="-128"/>
                <a:sym typeface="Wingdings" panose="05000000000000000000" pitchFamily="2" charset="2"/>
              </a:rPr>
              <a:t> </a:t>
            </a:r>
            <a:r>
              <a:rPr lang="en-US" altLang="ja-JP" b="1" dirty="0" err="1">
                <a:solidFill>
                  <a:srgbClr val="0000FF"/>
                </a:solidFill>
                <a:latin typeface="Segoe UI Web (West European)"/>
                <a:ea typeface="HGPｺﾞｼｯｸE" pitchFamily="50" charset="-128"/>
                <a:sym typeface="Wingdings" panose="05000000000000000000" pitchFamily="2" charset="2"/>
              </a:rPr>
              <a:t>nhiều</a:t>
            </a:r>
            <a:r>
              <a:rPr lang="en-US" altLang="ja-JP" b="1" dirty="0">
                <a:solidFill>
                  <a:srgbClr val="0000FF"/>
                </a:solidFill>
                <a:latin typeface="Segoe UI Web (West European)"/>
                <a:ea typeface="HGPｺﾞｼｯｸE" pitchFamily="50" charset="-128"/>
                <a:sym typeface="Wingdings" panose="05000000000000000000" pitchFamily="2" charset="2"/>
              </a:rPr>
              <a:t> </a:t>
            </a:r>
            <a:r>
              <a:rPr lang="en-US" altLang="ja-JP" b="1" dirty="0" err="1">
                <a:solidFill>
                  <a:srgbClr val="0000FF"/>
                </a:solidFill>
                <a:latin typeface="Segoe UI Web (West European)"/>
                <a:ea typeface="HGPｺﾞｼｯｸE" pitchFamily="50" charset="-128"/>
                <a:sym typeface="Wingdings" panose="05000000000000000000" pitchFamily="2" charset="2"/>
              </a:rPr>
              <a:t>biến</a:t>
            </a:r>
            <a:r>
              <a:rPr lang="en-US" altLang="ja-JP" b="1" dirty="0">
                <a:solidFill>
                  <a:srgbClr val="0000FF"/>
                </a:solidFill>
                <a:latin typeface="Segoe UI Web (West European)"/>
                <a:ea typeface="HGPｺﾞｼｯｸE" pitchFamily="50" charset="-128"/>
                <a:sym typeface="Wingdings" panose="05000000000000000000" pitchFamily="2" charset="2"/>
              </a:rPr>
              <a:t> </a:t>
            </a:r>
            <a:r>
              <a:rPr lang="en-US" altLang="ja-JP" b="1" dirty="0" err="1">
                <a:solidFill>
                  <a:srgbClr val="0000FF"/>
                </a:solidFill>
                <a:latin typeface="Segoe UI Web (West European)"/>
                <a:ea typeface="HGPｺﾞｼｯｸE" pitchFamily="50" charset="-128"/>
                <a:sym typeface="Wingdings" panose="05000000000000000000" pitchFamily="2" charset="2"/>
              </a:rPr>
              <a:t>thể</a:t>
            </a:r>
            <a:r>
              <a:rPr lang="en-US" altLang="ja-JP" b="1" dirty="0">
                <a:solidFill>
                  <a:srgbClr val="0000FF"/>
                </a:solidFill>
                <a:latin typeface="Segoe UI Web (West European)"/>
                <a:ea typeface="HGPｺﾞｼｯｸE" pitchFamily="50" charset="-128"/>
                <a:sym typeface="Wingdings" panose="05000000000000000000" pitchFamily="2" charset="2"/>
              </a:rPr>
              <a:t> </a:t>
            </a:r>
            <a:r>
              <a:rPr lang="en-US" altLang="ja-JP" b="1" dirty="0" err="1">
                <a:solidFill>
                  <a:srgbClr val="0000FF"/>
                </a:solidFill>
                <a:latin typeface="Segoe UI Web (West European)"/>
                <a:ea typeface="HGPｺﾞｼｯｸE" pitchFamily="50" charset="-128"/>
                <a:sym typeface="Wingdings" panose="05000000000000000000" pitchFamily="2" charset="2"/>
              </a:rPr>
              <a:t>khác</a:t>
            </a:r>
            <a:r>
              <a:rPr lang="en-US" altLang="ja-JP" b="1" dirty="0">
                <a:solidFill>
                  <a:srgbClr val="0000FF"/>
                </a:solidFill>
                <a:latin typeface="Segoe UI Web (West European)"/>
                <a:ea typeface="HGPｺﾞｼｯｸE" pitchFamily="50" charset="-128"/>
                <a:sym typeface="Wingdings" panose="05000000000000000000" pitchFamily="2" charset="2"/>
              </a:rPr>
              <a:t> </a:t>
            </a:r>
            <a:r>
              <a:rPr lang="en-US" altLang="ja-JP" b="1" dirty="0" err="1">
                <a:solidFill>
                  <a:srgbClr val="0000FF"/>
                </a:solidFill>
                <a:latin typeface="Segoe UI Web (West European)"/>
                <a:ea typeface="HGPｺﾞｼｯｸE" pitchFamily="50" charset="-128"/>
                <a:sym typeface="Wingdings" panose="05000000000000000000" pitchFamily="2" charset="2"/>
              </a:rPr>
              <a:t>sẽ</a:t>
            </a:r>
            <a:r>
              <a:rPr lang="en-US" altLang="ja-JP" b="1" dirty="0">
                <a:solidFill>
                  <a:srgbClr val="0000FF"/>
                </a:solidFill>
                <a:latin typeface="Segoe UI Web (West European)"/>
                <a:ea typeface="HGPｺﾞｼｯｸE" pitchFamily="50" charset="-128"/>
                <a:sym typeface="Wingdings" panose="05000000000000000000" pitchFamily="2" charset="2"/>
              </a:rPr>
              <a:t> </a:t>
            </a:r>
            <a:r>
              <a:rPr lang="en-US" altLang="ja-JP" b="1" dirty="0" err="1">
                <a:solidFill>
                  <a:srgbClr val="0000FF"/>
                </a:solidFill>
                <a:latin typeface="Segoe UI Web (West European)"/>
                <a:ea typeface="HGPｺﾞｼｯｸE" pitchFamily="50" charset="-128"/>
                <a:sym typeface="Wingdings" panose="05000000000000000000" pitchFamily="2" charset="2"/>
              </a:rPr>
              <a:t>có</a:t>
            </a:r>
            <a:r>
              <a:rPr lang="en-US" altLang="ja-JP" b="1" dirty="0">
                <a:solidFill>
                  <a:srgbClr val="0000FF"/>
                </a:solidFill>
                <a:latin typeface="Segoe UI Web (West European)"/>
                <a:ea typeface="HGPｺﾞｼｯｸE" pitchFamily="50" charset="-128"/>
                <a:sym typeface="Wingdings" panose="05000000000000000000" pitchFamily="2" charset="2"/>
              </a:rPr>
              <a:t> </a:t>
            </a:r>
            <a:r>
              <a:rPr lang="en-US" altLang="ja-JP" b="1" dirty="0" err="1">
                <a:solidFill>
                  <a:srgbClr val="0000FF"/>
                </a:solidFill>
                <a:latin typeface="Segoe UI Web (West European)"/>
                <a:ea typeface="HGPｺﾞｼｯｸE" pitchFamily="50" charset="-128"/>
                <a:sym typeface="Wingdings" panose="05000000000000000000" pitchFamily="2" charset="2"/>
              </a:rPr>
              <a:t>số</a:t>
            </a:r>
            <a:r>
              <a:rPr lang="en-US" altLang="ja-JP" b="1" dirty="0">
                <a:solidFill>
                  <a:srgbClr val="0000FF"/>
                </a:solidFill>
                <a:latin typeface="Segoe UI Web (West European)"/>
                <a:ea typeface="HGPｺﾞｼｯｸE" pitchFamily="50" charset="-128"/>
                <a:sym typeface="Wingdings" panose="05000000000000000000" pitchFamily="2" charset="2"/>
              </a:rPr>
              <a:t> </a:t>
            </a:r>
            <a:r>
              <a:rPr lang="en-US" altLang="ja-JP" b="1" dirty="0" err="1">
                <a:solidFill>
                  <a:srgbClr val="0000FF"/>
                </a:solidFill>
                <a:latin typeface="Segoe UI Web (West European)"/>
                <a:ea typeface="HGPｺﾞｼｯｸE" pitchFamily="50" charset="-128"/>
                <a:sym typeface="Wingdings" panose="05000000000000000000" pitchFamily="2" charset="2"/>
              </a:rPr>
              <a:t>lượng</a:t>
            </a:r>
            <a:r>
              <a:rPr lang="en-US" altLang="ja-JP" b="1" dirty="0">
                <a:solidFill>
                  <a:srgbClr val="0000FF"/>
                </a:solidFill>
                <a:latin typeface="Segoe UI Web (West European)"/>
                <a:ea typeface="HGPｺﾞｼｯｸE" pitchFamily="50" charset="-128"/>
                <a:sym typeface="Wingdings" panose="05000000000000000000" pitchFamily="2" charset="2"/>
              </a:rPr>
              <a:t> test cases </a:t>
            </a:r>
            <a:r>
              <a:rPr lang="en-US" altLang="ja-JP" b="1" dirty="0" err="1">
                <a:solidFill>
                  <a:srgbClr val="0000FF"/>
                </a:solidFill>
                <a:latin typeface="Segoe UI Web (West European)"/>
                <a:ea typeface="HGPｺﾞｼｯｸE" pitchFamily="50" charset="-128"/>
                <a:sym typeface="Wingdings" panose="05000000000000000000" pitchFamily="2" charset="2"/>
              </a:rPr>
              <a:t>khác</a:t>
            </a:r>
            <a:r>
              <a:rPr lang="en-US" altLang="ja-JP" b="1" dirty="0">
                <a:solidFill>
                  <a:srgbClr val="0000FF"/>
                </a:solidFill>
                <a:latin typeface="Segoe UI Web (West European)"/>
                <a:ea typeface="HGPｺﾞｼｯｸE" pitchFamily="50" charset="-128"/>
                <a:sym typeface="Wingdings" panose="05000000000000000000" pitchFamily="2" charset="2"/>
              </a:rPr>
              <a:t>)</a:t>
            </a:r>
          </a:p>
          <a:p>
            <a:pPr lvl="1" eaLnBrk="1" hangingPunct="1">
              <a:spcBef>
                <a:spcPts val="720"/>
              </a:spcBef>
            </a:pPr>
            <a:r>
              <a:rPr lang="en-US" altLang="ja-JP" dirty="0" err="1">
                <a:latin typeface="Segoe UI Web (West European)"/>
                <a:ea typeface="HGPｺﾞｼｯｸE" pitchFamily="50" charset="-128"/>
              </a:rPr>
              <a:t>Thực</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hiện</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kiểm</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thử</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theo</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từng</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cột</a:t>
            </a:r>
            <a:endParaRPr lang="en-US" altLang="ja-JP" dirty="0">
              <a:latin typeface="Segoe UI Web (West European)"/>
              <a:ea typeface="HGPｺﾞｼｯｸE" pitchFamily="50" charset="-128"/>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19</a:t>
            </a:fld>
            <a:endParaRPr lang="en-US" altLang="ja-JP"/>
          </a:p>
        </p:txBody>
      </p:sp>
      <p:sp>
        <p:nvSpPr>
          <p:cNvPr id="2" name="Rectangle 5">
            <a:extLst>
              <a:ext uri="{FF2B5EF4-FFF2-40B4-BE49-F238E27FC236}">
                <a16:creationId xmlns:a16="http://schemas.microsoft.com/office/drawing/2014/main" id="{5B8BB88A-DE76-D2E2-7423-0D64D4DE3D17}"/>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643145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sz="half" idx="2"/>
          </p:nvPr>
        </p:nvSpPr>
        <p:spPr>
          <a:xfrm>
            <a:off x="574673" y="1810941"/>
            <a:ext cx="8416925" cy="4285059"/>
          </a:xfrm>
        </p:spPr>
        <p:txBody>
          <a:bodyPr wrap="square" anchor="t">
            <a:normAutofit lnSpcReduction="10000"/>
          </a:bodyPr>
          <a:lstStyle/>
          <a:p>
            <a:pPr rtl="0" eaLnBrk="1" hangingPunct="1">
              <a:spcBef>
                <a:spcPts val="720"/>
              </a:spcBef>
            </a:pPr>
            <a:r>
              <a:rPr lang="en-US" dirty="0">
                <a:effectLst/>
                <a:latin typeface="Segoe UI Web (West European)"/>
              </a:rPr>
              <a:t>[2] Software Engineering</a:t>
            </a:r>
          </a:p>
          <a:p>
            <a:pPr rtl="0" eaLnBrk="1" hangingPunct="1">
              <a:spcBef>
                <a:spcPts val="720"/>
              </a:spcBef>
            </a:pPr>
            <a:r>
              <a:rPr lang="en-US" altLang="ja-JP" dirty="0">
                <a:latin typeface="Segoe UI Web (West European)"/>
                <a:ea typeface="HGPGothicE" panose="020B0900000000000000" pitchFamily="34" charset="-128"/>
              </a:rPr>
              <a:t>[3] Software Development Process</a:t>
            </a:r>
          </a:p>
          <a:p>
            <a:pPr rtl="0" eaLnBrk="1" hangingPunct="1">
              <a:spcBef>
                <a:spcPts val="720"/>
              </a:spcBef>
            </a:pPr>
            <a:r>
              <a:rPr lang="en-US" altLang="ja-JP" dirty="0">
                <a:latin typeface="Segoe UI Web (West European)"/>
                <a:ea typeface="HGPGothicE" panose="020B0900000000000000" pitchFamily="34" charset="-128"/>
              </a:rPr>
              <a:t>[4] Black Box Testing Techniques</a:t>
            </a:r>
          </a:p>
          <a:p>
            <a:pPr rtl="0" eaLnBrk="1" hangingPunct="1">
              <a:spcBef>
                <a:spcPts val="720"/>
              </a:spcBef>
            </a:pPr>
            <a:r>
              <a:rPr lang="en-US" altLang="ja-JP" dirty="0">
                <a:latin typeface="Segoe UI Web (West European)"/>
                <a:ea typeface="HGPGothicE" panose="020B0900000000000000" pitchFamily="34" charset="-128"/>
              </a:rPr>
              <a:t>[6] Which Box Testing Techniques</a:t>
            </a:r>
          </a:p>
          <a:p>
            <a:pPr rtl="0" eaLnBrk="1" hangingPunct="1">
              <a:spcBef>
                <a:spcPts val="720"/>
              </a:spcBef>
            </a:pPr>
            <a:r>
              <a:rPr lang="en-US" altLang="ja-JP" dirty="0">
                <a:latin typeface="Segoe UI Web (West European)"/>
                <a:ea typeface="HGPGothicE" panose="020B0900000000000000" pitchFamily="34" charset="-128"/>
              </a:rPr>
              <a:t>[8] Evaluation of Testing and Reliability</a:t>
            </a:r>
          </a:p>
          <a:p>
            <a:pPr rtl="0" eaLnBrk="1" hangingPunct="1">
              <a:spcBef>
                <a:spcPts val="720"/>
              </a:spcBef>
            </a:pPr>
            <a:r>
              <a:rPr lang="en-US" altLang="ja-JP" dirty="0">
                <a:latin typeface="Segoe UI Web (West European)"/>
                <a:ea typeface="HGPGothicE" panose="020B0900000000000000" pitchFamily="34" charset="-128"/>
              </a:rPr>
              <a:t>[9] Programming Tips and Techniques</a:t>
            </a:r>
          </a:p>
          <a:p>
            <a:pPr rtl="0" eaLnBrk="1" hangingPunct="1">
              <a:spcBef>
                <a:spcPts val="720"/>
              </a:spcBef>
            </a:pPr>
            <a:r>
              <a:rPr kumimoji="1" lang="en-US" dirty="0">
                <a:effectLst/>
                <a:latin typeface="Segoe UI Web (West European)"/>
                <a:ea typeface="HGPGothicE" panose="020B0900000000000000" pitchFamily="34" charset="-128"/>
                <a:cs typeface="+mj-cs"/>
              </a:rPr>
              <a:t>[12] Software Quality Management &amp; Software Metrics</a:t>
            </a:r>
            <a:endParaRPr lang="en-US" altLang="ja-JP" dirty="0">
              <a:latin typeface="Segoe UI Web (West European)"/>
              <a:ea typeface="HGPGothicE" panose="020B0900000000000000" pitchFamily="34" charset="-128"/>
            </a:endParaRPr>
          </a:p>
          <a:p>
            <a:pPr rtl="0" eaLnBrk="1" hangingPunct="1">
              <a:spcBef>
                <a:spcPts val="720"/>
              </a:spcBef>
            </a:pPr>
            <a:r>
              <a:rPr lang="en-US" altLang="ja-JP" dirty="0">
                <a:latin typeface="Segoe UI Web (West European)"/>
                <a:ea typeface="HGPGothicE" panose="020B0900000000000000" pitchFamily="34" charset="-128"/>
              </a:rPr>
              <a:t>[13] Bug Prediction and Test Plan</a:t>
            </a:r>
          </a:p>
          <a:p>
            <a:pPr rtl="0" eaLnBrk="1" hangingPunct="1">
              <a:spcBef>
                <a:spcPts val="720"/>
              </a:spcBef>
            </a:pPr>
            <a:endParaRPr lang="vi-VN" dirty="0">
              <a:effectLst/>
              <a:latin typeface="Segoe UI Web (Vietnamese)"/>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2</a:t>
            </a:fld>
            <a:endParaRPr lang="en-US" altLang="ja-JP"/>
          </a:p>
        </p:txBody>
      </p:sp>
      <p:sp>
        <p:nvSpPr>
          <p:cNvPr id="4" name="Rectangle 2">
            <a:extLst>
              <a:ext uri="{FF2B5EF4-FFF2-40B4-BE49-F238E27FC236}">
                <a16:creationId xmlns:a16="http://schemas.microsoft.com/office/drawing/2014/main" id="{795CFFC9-EA24-1A3F-A7B5-4611A6182FA1}"/>
              </a:ext>
            </a:extLst>
          </p:cNvPr>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Review for the Final Exam</a:t>
            </a:r>
          </a:p>
        </p:txBody>
      </p:sp>
      <p:sp>
        <p:nvSpPr>
          <p:cNvPr id="2" name="Rectangle 5">
            <a:extLst>
              <a:ext uri="{FF2B5EF4-FFF2-40B4-BE49-F238E27FC236}">
                <a16:creationId xmlns:a16="http://schemas.microsoft.com/office/drawing/2014/main" id="{4BBC83E5-6783-28A1-0125-988B8C268593}"/>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3188722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[4] Black Box Testing Techniques (4/8)</a:t>
            </a:r>
            <a:endParaRPr lang="ja-JP" altLang="en-US" sz="2900" dirty="0"/>
          </a:p>
        </p:txBody>
      </p:sp>
      <p:sp>
        <p:nvSpPr>
          <p:cNvPr id="14341" name="Rectangle 3"/>
          <p:cNvSpPr>
            <a:spLocks noGrp="1" noChangeArrowheads="1"/>
          </p:cNvSpPr>
          <p:nvPr>
            <p:ph sz="half" idx="2"/>
          </p:nvPr>
        </p:nvSpPr>
        <p:spPr>
          <a:xfrm>
            <a:off x="574673" y="1810941"/>
            <a:ext cx="8416925" cy="4589859"/>
          </a:xfrm>
        </p:spPr>
        <p:txBody>
          <a:bodyPr wrap="square" anchor="t">
            <a:normAutofit/>
          </a:bodyPr>
          <a:lstStyle/>
          <a:p>
            <a:pPr rtl="0" eaLnBrk="1" hangingPunct="1">
              <a:spcBef>
                <a:spcPts val="720"/>
              </a:spcBef>
            </a:pPr>
            <a:r>
              <a:rPr lang="en-US" altLang="ja-JP" b="1" dirty="0" err="1">
                <a:solidFill>
                  <a:srgbClr val="FF0000"/>
                </a:solidFill>
                <a:latin typeface="Segoe UI Web (West European)"/>
              </a:rPr>
              <a:t>Kỹ</a:t>
            </a:r>
            <a:r>
              <a:rPr lang="en-US" altLang="ja-JP" b="1" dirty="0">
                <a:solidFill>
                  <a:srgbClr val="FF0000"/>
                </a:solidFill>
                <a:latin typeface="Segoe UI Web (West European)"/>
              </a:rPr>
              <a:t> </a:t>
            </a:r>
            <a:r>
              <a:rPr lang="en-US" altLang="ja-JP" b="1" dirty="0" err="1">
                <a:solidFill>
                  <a:srgbClr val="FF0000"/>
                </a:solidFill>
                <a:latin typeface="Segoe UI Web (West European)"/>
              </a:rPr>
              <a:t>thuật</a:t>
            </a:r>
            <a:r>
              <a:rPr lang="en-US" altLang="ja-JP" b="1" dirty="0">
                <a:solidFill>
                  <a:srgbClr val="FF0000"/>
                </a:solidFill>
                <a:latin typeface="Segoe UI Web (West European)"/>
              </a:rPr>
              <a:t> Blackbox Testing 2 – </a:t>
            </a:r>
            <a:r>
              <a:rPr lang="en-US" altLang="ja-JP" b="1" dirty="0" err="1">
                <a:solidFill>
                  <a:srgbClr val="FF0000"/>
                </a:solidFill>
                <a:latin typeface="Segoe UI Web (West European)"/>
              </a:rPr>
              <a:t>Phân</a:t>
            </a:r>
            <a:r>
              <a:rPr lang="en-US" altLang="ja-JP" b="1" dirty="0">
                <a:solidFill>
                  <a:srgbClr val="FF0000"/>
                </a:solidFill>
                <a:latin typeface="Segoe UI Web (West European)"/>
              </a:rPr>
              <a:t> </a:t>
            </a:r>
            <a:r>
              <a:rPr lang="en-US" altLang="ja-JP" b="1" dirty="0" err="1">
                <a:solidFill>
                  <a:srgbClr val="FF0000"/>
                </a:solidFill>
                <a:latin typeface="Segoe UI Web (West European)"/>
              </a:rPr>
              <a:t>tích</a:t>
            </a:r>
            <a:r>
              <a:rPr lang="en-US" altLang="ja-JP" b="1" dirty="0">
                <a:solidFill>
                  <a:srgbClr val="FF0000"/>
                </a:solidFill>
                <a:latin typeface="Segoe UI Web (West European)"/>
              </a:rPr>
              <a:t> </a:t>
            </a:r>
            <a:r>
              <a:rPr lang="en-US" altLang="ja-JP" b="1" dirty="0" err="1">
                <a:solidFill>
                  <a:srgbClr val="FF0000"/>
                </a:solidFill>
                <a:latin typeface="Segoe UI Web (West European)"/>
              </a:rPr>
              <a:t>giá</a:t>
            </a:r>
            <a:r>
              <a:rPr lang="en-US" altLang="ja-JP" b="1" dirty="0">
                <a:solidFill>
                  <a:srgbClr val="FF0000"/>
                </a:solidFill>
                <a:latin typeface="Segoe UI Web (West European)"/>
              </a:rPr>
              <a:t> </a:t>
            </a:r>
            <a:r>
              <a:rPr lang="en-US" altLang="ja-JP" b="1" dirty="0" err="1">
                <a:solidFill>
                  <a:srgbClr val="FF0000"/>
                </a:solidFill>
                <a:latin typeface="Segoe UI Web (West European)"/>
              </a:rPr>
              <a:t>trị</a:t>
            </a:r>
            <a:r>
              <a:rPr lang="en-US" altLang="ja-JP" b="1" dirty="0">
                <a:solidFill>
                  <a:srgbClr val="FF0000"/>
                </a:solidFill>
                <a:latin typeface="Segoe UI Web (West European)"/>
              </a:rPr>
              <a:t> </a:t>
            </a:r>
            <a:r>
              <a:rPr lang="en-US" altLang="ja-JP" b="1" dirty="0" err="1">
                <a:solidFill>
                  <a:srgbClr val="FF0000"/>
                </a:solidFill>
                <a:latin typeface="Segoe UI Web (West European)"/>
              </a:rPr>
              <a:t>ranh</a:t>
            </a:r>
            <a:r>
              <a:rPr lang="en-US" altLang="ja-JP" b="1" dirty="0">
                <a:solidFill>
                  <a:srgbClr val="FF0000"/>
                </a:solidFill>
                <a:latin typeface="Segoe UI Web (West European)"/>
              </a:rPr>
              <a:t> </a:t>
            </a:r>
            <a:r>
              <a:rPr lang="en-US" altLang="ja-JP" b="1" dirty="0" err="1">
                <a:solidFill>
                  <a:srgbClr val="FF0000"/>
                </a:solidFill>
                <a:latin typeface="Segoe UI Web (West European)"/>
              </a:rPr>
              <a:t>giới</a:t>
            </a:r>
            <a:r>
              <a:rPr lang="en-US" altLang="ja-JP" b="1" dirty="0">
                <a:solidFill>
                  <a:srgbClr val="FF0000"/>
                </a:solidFill>
                <a:latin typeface="Segoe UI Web (West European)"/>
              </a:rPr>
              <a:t> / </a:t>
            </a:r>
            <a:r>
              <a:rPr lang="en-US" altLang="ja-JP" b="1" dirty="0" err="1">
                <a:solidFill>
                  <a:srgbClr val="FF0000"/>
                </a:solidFill>
                <a:latin typeface="Segoe UI Web (West European)"/>
              </a:rPr>
              <a:t>biên</a:t>
            </a:r>
            <a:r>
              <a:rPr lang="en-US" altLang="ja-JP" b="1" dirty="0">
                <a:solidFill>
                  <a:srgbClr val="FF0000"/>
                </a:solidFill>
                <a:latin typeface="Segoe UI Web (West European)"/>
              </a:rPr>
              <a:t> (BVA)</a:t>
            </a:r>
          </a:p>
          <a:p>
            <a:pPr lvl="1" eaLnBrk="1" hangingPunct="1">
              <a:spcBef>
                <a:spcPts val="720"/>
              </a:spcBef>
            </a:pPr>
            <a:r>
              <a:rPr lang="en-US" altLang="ja-JP" dirty="0" err="1">
                <a:latin typeface="Segoe UI Web (Vietnamese)"/>
                <a:ea typeface="HGPｺﾞｼｯｸE" pitchFamily="50" charset="-128"/>
              </a:rPr>
              <a:t>Kiểm</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thử</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dựa</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trên</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các</a:t>
            </a:r>
            <a:r>
              <a:rPr lang="en-US" altLang="ja-JP" dirty="0">
                <a:latin typeface="Segoe UI Web (Vietnamese)"/>
                <a:ea typeface="HGPｺﾞｼｯｸE" pitchFamily="50" charset="-128"/>
              </a:rPr>
              <a:t> </a:t>
            </a:r>
            <a:r>
              <a:rPr lang="en-US" altLang="ja-JP" b="1" dirty="0" err="1">
                <a:latin typeface="Segoe UI Web (Vietnamese)"/>
                <a:ea typeface="HGPｺﾞｼｯｸE" pitchFamily="50" charset="-128"/>
              </a:rPr>
              <a:t>giá</a:t>
            </a:r>
            <a:r>
              <a:rPr lang="en-US" altLang="ja-JP" b="1" dirty="0">
                <a:latin typeface="Segoe UI Web (Vietnamese)"/>
                <a:ea typeface="HGPｺﾞｼｯｸE" pitchFamily="50" charset="-128"/>
              </a:rPr>
              <a:t> </a:t>
            </a:r>
            <a:r>
              <a:rPr lang="en-US" altLang="ja-JP" b="1" dirty="0" err="1">
                <a:latin typeface="Segoe UI Web (Vietnamese)"/>
                <a:ea typeface="HGPｺﾞｼｯｸE" pitchFamily="50" charset="-128"/>
              </a:rPr>
              <a:t>trị</a:t>
            </a:r>
            <a:r>
              <a:rPr lang="en-US" altLang="ja-JP" b="1" dirty="0">
                <a:latin typeface="Segoe UI Web (Vietnamese)"/>
                <a:ea typeface="HGPｺﾞｼｯｸE" pitchFamily="50" charset="-128"/>
              </a:rPr>
              <a:t> </a:t>
            </a:r>
            <a:r>
              <a:rPr lang="en-US" altLang="ja-JP" b="1" dirty="0" err="1">
                <a:latin typeface="Segoe UI Web (Vietnamese)"/>
                <a:ea typeface="HGPｺﾞｼｯｸE" pitchFamily="50" charset="-128"/>
              </a:rPr>
              <a:t>biên</a:t>
            </a:r>
            <a:r>
              <a:rPr lang="en-US" altLang="ja-JP" b="1" dirty="0">
                <a:latin typeface="Segoe UI Web (Vietnamese)"/>
                <a:ea typeface="HGPｺﾞｼｯｸE" pitchFamily="50" charset="-128"/>
              </a:rPr>
              <a:t>/</a:t>
            </a:r>
            <a:r>
              <a:rPr lang="en-US" altLang="ja-JP" b="1" dirty="0" err="1">
                <a:latin typeface="Segoe UI Web (Vietnamese)"/>
                <a:ea typeface="HGPｺﾞｼｯｸE" pitchFamily="50" charset="-128"/>
              </a:rPr>
              <a:t>ranh</a:t>
            </a:r>
            <a:r>
              <a:rPr lang="en-US" altLang="ja-JP" b="1" dirty="0">
                <a:latin typeface="Segoe UI Web (Vietnamese)"/>
                <a:ea typeface="HGPｺﾞｼｯｸE" pitchFamily="50" charset="-128"/>
              </a:rPr>
              <a:t> </a:t>
            </a:r>
            <a:r>
              <a:rPr lang="en-US" altLang="ja-JP" b="1" dirty="0" err="1">
                <a:latin typeface="Segoe UI Web (Vietnamese)"/>
                <a:ea typeface="HGPｺﾞｼｯｸE" pitchFamily="50" charset="-128"/>
              </a:rPr>
              <a:t>giới</a:t>
            </a:r>
            <a:r>
              <a:rPr lang="en-US" altLang="ja-JP" b="1" dirty="0">
                <a:latin typeface="Segoe UI Web (Vietnamese)"/>
                <a:ea typeface="HGPｺﾞｼｯｸE" pitchFamily="50" charset="-128"/>
              </a:rPr>
              <a:t> </a:t>
            </a:r>
            <a:r>
              <a:rPr lang="en-US" altLang="ja-JP" dirty="0" err="1">
                <a:latin typeface="Segoe UI Web (Vietnamese)"/>
                <a:ea typeface="HGPｺﾞｼｯｸE" pitchFamily="50" charset="-128"/>
              </a:rPr>
              <a:t>của</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các</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lớp</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tương</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đương</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hợp</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lệ</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và</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không</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hợp</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lệ</a:t>
            </a:r>
            <a:endParaRPr lang="en-US" altLang="ja-JP" dirty="0">
              <a:latin typeface="Segoe UI Web (Vietnamese)"/>
              <a:ea typeface="HGPｺﾞｼｯｸE" pitchFamily="50" charset="-128"/>
            </a:endParaRPr>
          </a:p>
          <a:p>
            <a:pPr lvl="1" eaLnBrk="1" hangingPunct="1">
              <a:spcBef>
                <a:spcPts val="720"/>
              </a:spcBef>
            </a:pPr>
            <a:r>
              <a:rPr lang="en-US" altLang="ja-JP" b="1" dirty="0">
                <a:latin typeface="Segoe UI Web (West European)"/>
                <a:ea typeface="HGPｺﾞｼｯｸE" pitchFamily="50" charset="-128"/>
              </a:rPr>
              <a:t>B1</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Xác</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định</a:t>
            </a:r>
            <a:r>
              <a:rPr lang="en-US" altLang="ja-JP" dirty="0">
                <a:latin typeface="Segoe UI Web (West European)"/>
                <a:ea typeface="HGPｺﾞｼｯｸE" pitchFamily="50" charset="-128"/>
              </a:rPr>
              <a:t> </a:t>
            </a:r>
            <a:r>
              <a:rPr lang="en-US" altLang="ja-JP" dirty="0" err="1">
                <a:solidFill>
                  <a:srgbClr val="0000FF"/>
                </a:solidFill>
                <a:latin typeface="Segoe UI Web (West European)"/>
                <a:ea typeface="HGPｺﾞｼｯｸE" pitchFamily="50" charset="-128"/>
              </a:rPr>
              <a:t>miền</a:t>
            </a:r>
            <a:r>
              <a:rPr lang="en-US" altLang="ja-JP" dirty="0">
                <a:solidFill>
                  <a:srgbClr val="0000FF"/>
                </a:solidFill>
                <a:latin typeface="Segoe UI Web (West European)"/>
                <a:ea typeface="HGPｺﾞｼｯｸE" pitchFamily="50" charset="-128"/>
              </a:rPr>
              <a:t> </a:t>
            </a:r>
            <a:r>
              <a:rPr lang="en-US" altLang="ja-JP" dirty="0" err="1">
                <a:solidFill>
                  <a:srgbClr val="0000FF"/>
                </a:solidFill>
                <a:latin typeface="Segoe UI Web (West European)"/>
                <a:ea typeface="HGPｺﾞｼｯｸE" pitchFamily="50" charset="-128"/>
              </a:rPr>
              <a:t>giá</a:t>
            </a:r>
            <a:r>
              <a:rPr lang="en-US" altLang="ja-JP" dirty="0">
                <a:solidFill>
                  <a:srgbClr val="0000FF"/>
                </a:solidFill>
                <a:latin typeface="Segoe UI Web (West European)"/>
                <a:ea typeface="HGPｺﾞｼｯｸE" pitchFamily="50" charset="-128"/>
              </a:rPr>
              <a:t> </a:t>
            </a:r>
            <a:r>
              <a:rPr lang="en-US" altLang="ja-JP" dirty="0" err="1">
                <a:solidFill>
                  <a:srgbClr val="0000FF"/>
                </a:solidFill>
                <a:latin typeface="Segoe UI Web (West European)"/>
                <a:ea typeface="HGPｺﾞｼｯｸE" pitchFamily="50" charset="-128"/>
              </a:rPr>
              <a:t>trị</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cho</a:t>
            </a:r>
            <a:r>
              <a:rPr lang="en-US" altLang="ja-JP" dirty="0">
                <a:latin typeface="Segoe UI Web (West European)"/>
                <a:ea typeface="HGPｺﾞｼｯｸE" pitchFamily="50" charset="-128"/>
              </a:rPr>
              <a:t> </a:t>
            </a:r>
            <a:r>
              <a:rPr lang="vi-VN" altLang="ja-JP" dirty="0">
                <a:latin typeface="Segoe UI Web (West European)"/>
                <a:ea typeface="HGPｺﾞｼｯｸE" pitchFamily="50" charset="-128"/>
              </a:rPr>
              <a:t>từng điều kiện đầu vào</a:t>
            </a:r>
          </a:p>
          <a:p>
            <a:pPr lvl="1" eaLnBrk="1" hangingPunct="1">
              <a:spcBef>
                <a:spcPts val="720"/>
              </a:spcBef>
            </a:pPr>
            <a:r>
              <a:rPr lang="en-US" altLang="ja-JP" b="1" dirty="0">
                <a:latin typeface="Segoe UI Web (West European)"/>
                <a:ea typeface="HGPｺﾞｼｯｸE" pitchFamily="50" charset="-128"/>
              </a:rPr>
              <a:t>B2</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Với</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từng</a:t>
            </a:r>
            <a:r>
              <a:rPr lang="en-US" altLang="ja-JP" dirty="0">
                <a:latin typeface="Segoe UI Web (West European)"/>
                <a:ea typeface="HGPｺﾞｼｯｸE" pitchFamily="50" charset="-128"/>
              </a:rPr>
              <a:t> input, </a:t>
            </a:r>
            <a:r>
              <a:rPr lang="en-US" altLang="ja-JP" dirty="0" err="1">
                <a:latin typeface="Segoe UI Web (West European)"/>
                <a:ea typeface="HGPｺﾞｼｯｸE" pitchFamily="50" charset="-128"/>
              </a:rPr>
              <a:t>xem</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xét</a:t>
            </a:r>
            <a:r>
              <a:rPr lang="en-US" altLang="ja-JP" dirty="0">
                <a:latin typeface="Segoe UI Web (West European)"/>
                <a:ea typeface="HGPｺﾞｼｯｸE" pitchFamily="50" charset="-128"/>
              </a:rPr>
              <a:t> 5 </a:t>
            </a:r>
            <a:r>
              <a:rPr lang="en-US" altLang="ja-JP" dirty="0" err="1">
                <a:latin typeface="Segoe UI Web (West European)"/>
                <a:ea typeface="HGPｺﾞｼｯｸE" pitchFamily="50" charset="-128"/>
              </a:rPr>
              <a:t>giá</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trị</a:t>
            </a:r>
            <a:r>
              <a:rPr lang="en-US" altLang="ja-JP" dirty="0">
                <a:latin typeface="Segoe UI Web (West European)"/>
                <a:ea typeface="HGPｺﾞｼｯｸE" pitchFamily="50" charset="-128"/>
              </a:rPr>
              <a:t>: </a:t>
            </a:r>
            <a:r>
              <a:rPr lang="en-US" altLang="ja-JP" dirty="0">
                <a:latin typeface="HGPGothicE" panose="020B0900000000000000" pitchFamily="34" charset="-128"/>
                <a:ea typeface="HGPGothicE" panose="020B0900000000000000" pitchFamily="34" charset="-128"/>
              </a:rPr>
              <a:t>[</a:t>
            </a:r>
            <a:r>
              <a:rPr lang="en-US" altLang="ja-JP" dirty="0">
                <a:solidFill>
                  <a:srgbClr val="0000FF"/>
                </a:solidFill>
                <a:latin typeface="HGPGothicE" panose="020B0900000000000000" pitchFamily="34" charset="-128"/>
                <a:ea typeface="HGPGothicE" panose="020B0900000000000000" pitchFamily="34" charset="-128"/>
              </a:rPr>
              <a:t>min, min+, nominal, max-, max</a:t>
            </a:r>
            <a:r>
              <a:rPr lang="en-US" altLang="ja-JP" dirty="0">
                <a:latin typeface="HGPGothicE" panose="020B0900000000000000" pitchFamily="34" charset="-128"/>
                <a:ea typeface="HGPGothicE" panose="020B0900000000000000" pitchFamily="34" charset="-128"/>
              </a:rPr>
              <a:t>] </a:t>
            </a:r>
            <a:r>
              <a:rPr lang="en-US" altLang="ja-JP" dirty="0">
                <a:latin typeface="Segoe UI Web (West European)"/>
                <a:ea typeface="HGPGothicE" panose="020B0900000000000000" pitchFamily="34" charset="-128"/>
              </a:rPr>
              <a:t>(nominal </a:t>
            </a:r>
            <a:r>
              <a:rPr lang="en-US" altLang="ja-JP" dirty="0" err="1">
                <a:latin typeface="Segoe UI Web (West European)"/>
                <a:ea typeface="HGPGothicE" panose="020B0900000000000000" pitchFamily="34" charset="-128"/>
              </a:rPr>
              <a:t>là</a:t>
            </a:r>
            <a:r>
              <a:rPr lang="en-US" altLang="ja-JP" dirty="0">
                <a:latin typeface="Segoe UI Web (West European)"/>
                <a:ea typeface="HGPGothicE" panose="020B0900000000000000" pitchFamily="34" charset="-128"/>
              </a:rPr>
              <a:t> </a:t>
            </a:r>
            <a:r>
              <a:rPr lang="en-US" altLang="ja-JP" dirty="0" err="1">
                <a:latin typeface="Segoe UI Web (West European)"/>
                <a:ea typeface="HGPGothicE" panose="020B0900000000000000" pitchFamily="34" charset="-128"/>
              </a:rPr>
              <a:t>giá</a:t>
            </a:r>
            <a:r>
              <a:rPr lang="en-US" altLang="ja-JP" dirty="0">
                <a:latin typeface="Segoe UI Web (West European)"/>
                <a:ea typeface="HGPGothicE" panose="020B0900000000000000" pitchFamily="34" charset="-128"/>
              </a:rPr>
              <a:t> </a:t>
            </a:r>
            <a:r>
              <a:rPr lang="en-US" altLang="ja-JP" dirty="0" err="1">
                <a:latin typeface="Segoe UI Web (West European)"/>
                <a:ea typeface="HGPGothicE" panose="020B0900000000000000" pitchFamily="34" charset="-128"/>
              </a:rPr>
              <a:t>trị</a:t>
            </a:r>
            <a:r>
              <a:rPr lang="en-US" altLang="ja-JP" dirty="0">
                <a:latin typeface="Segoe UI Web (West European)"/>
                <a:ea typeface="HGPGothicE" panose="020B0900000000000000" pitchFamily="34" charset="-128"/>
              </a:rPr>
              <a:t> </a:t>
            </a:r>
            <a:r>
              <a:rPr lang="en-US" altLang="ja-JP" dirty="0" err="1">
                <a:latin typeface="Segoe UI Web (West European)"/>
                <a:ea typeface="HGPGothicE" panose="020B0900000000000000" pitchFamily="34" charset="-128"/>
              </a:rPr>
              <a:t>trung</a:t>
            </a:r>
            <a:r>
              <a:rPr lang="en-US" altLang="ja-JP" dirty="0">
                <a:latin typeface="Segoe UI Web (West European)"/>
                <a:ea typeface="HGPGothicE" panose="020B0900000000000000" pitchFamily="34" charset="-128"/>
              </a:rPr>
              <a:t> </a:t>
            </a:r>
            <a:r>
              <a:rPr lang="en-US" altLang="ja-JP" dirty="0" err="1">
                <a:latin typeface="Segoe UI Web (West European)"/>
                <a:ea typeface="HGPGothicE" panose="020B0900000000000000" pitchFamily="34" charset="-128"/>
              </a:rPr>
              <a:t>bình</a:t>
            </a:r>
            <a:r>
              <a:rPr lang="en-US" altLang="ja-JP" dirty="0">
                <a:latin typeface="Segoe UI Web (West European)"/>
                <a:ea typeface="HGPGothicE" panose="020B0900000000000000" pitchFamily="34" charset="-128"/>
              </a:rPr>
              <a:t>)</a:t>
            </a:r>
          </a:p>
          <a:p>
            <a:pPr lvl="1" eaLnBrk="1" hangingPunct="1">
              <a:spcBef>
                <a:spcPts val="720"/>
              </a:spcBef>
            </a:pPr>
            <a:r>
              <a:rPr lang="en-US" altLang="ja-JP" b="1" dirty="0">
                <a:latin typeface="Segoe UI Web (West European)"/>
                <a:ea typeface="HGPｺﾞｼｯｸE" pitchFamily="50" charset="-128"/>
              </a:rPr>
              <a:t>B3.</a:t>
            </a:r>
            <a:r>
              <a:rPr lang="en-US" altLang="ja-JP" dirty="0">
                <a:latin typeface="Segoe UI Web (West European)"/>
                <a:ea typeface="HGPｺﾞｼｯｸE" pitchFamily="50" charset="-128"/>
              </a:rPr>
              <a:t> C</a:t>
            </a:r>
            <a:r>
              <a:rPr lang="vi-VN" altLang="ja-JP" dirty="0">
                <a:latin typeface="Segoe UI Web (West European)"/>
                <a:ea typeface="HGPｺﾞｼｯｸE" pitchFamily="50" charset="-128"/>
              </a:rPr>
              <a:t>ố định các giá trị </a:t>
            </a:r>
            <a:r>
              <a:rPr lang="en-US" altLang="ja-JP" dirty="0">
                <a:solidFill>
                  <a:srgbClr val="0000FF"/>
                </a:solidFill>
                <a:latin typeface="Segoe UI Web (West European)"/>
                <a:ea typeface="HGPｺﾞｼｯｸE" pitchFamily="50" charset="-128"/>
              </a:rPr>
              <a:t>nominal</a:t>
            </a:r>
            <a:r>
              <a:rPr lang="en-US" altLang="ja-JP" dirty="0">
                <a:latin typeface="Segoe UI Web (West European)"/>
                <a:ea typeface="HGPｺﾞｼｯｸE" pitchFamily="50" charset="-128"/>
              </a:rPr>
              <a:t> </a:t>
            </a:r>
            <a:r>
              <a:rPr lang="vi-VN" altLang="ja-JP" dirty="0">
                <a:latin typeface="Segoe UI Web (West European)"/>
                <a:ea typeface="HGPｺﾞｼｯｸE" pitchFamily="50" charset="-128"/>
              </a:rPr>
              <a:t>của </a:t>
            </a:r>
            <a:r>
              <a:rPr lang="en-US" altLang="ja-JP" dirty="0">
                <a:solidFill>
                  <a:srgbClr val="0000FF"/>
                </a:solidFill>
                <a:latin typeface="Segoe UI Web (West European)"/>
                <a:ea typeface="HGPｺﾞｼｯｸE" pitchFamily="50" charset="-128"/>
              </a:rPr>
              <a:t>n-1</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biến</a:t>
            </a:r>
            <a:r>
              <a:rPr lang="vi-VN" altLang="ja-JP" dirty="0">
                <a:latin typeface="Segoe UI Web (West European)"/>
                <a:ea typeface="HGPｺﾞｼｯｸE" pitchFamily="50" charset="-128"/>
              </a:rPr>
              <a:t> và thực hiện kết hợp với từng giá trị của </a:t>
            </a:r>
            <a:r>
              <a:rPr lang="en-US" altLang="ja-JP" dirty="0" err="1">
                <a:latin typeface="Segoe UI Web (West European)"/>
                <a:ea typeface="HGPｺﾞｼｯｸE" pitchFamily="50" charset="-128"/>
              </a:rPr>
              <a:t>biến</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còn</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lại</a:t>
            </a:r>
            <a:endParaRPr lang="vi-VN" altLang="ja-JP" dirty="0">
              <a:latin typeface="Segoe UI Web (West European)"/>
              <a:ea typeface="HGPｺﾞｼｯｸE" pitchFamily="50" charset="-128"/>
            </a:endParaRPr>
          </a:p>
          <a:p>
            <a:pPr lvl="1" eaLnBrk="1" hangingPunct="1">
              <a:spcBef>
                <a:spcPts val="720"/>
              </a:spcBef>
            </a:pPr>
            <a:r>
              <a:rPr lang="en-US" altLang="ja-JP" dirty="0" err="1">
                <a:latin typeface="Segoe UI Web (West European)"/>
                <a:ea typeface="HGPｺﾞｼｯｸE" pitchFamily="50" charset="-128"/>
              </a:rPr>
              <a:t>Với</a:t>
            </a:r>
            <a:r>
              <a:rPr lang="en-US" altLang="ja-JP" dirty="0">
                <a:latin typeface="Segoe UI Web (West European)"/>
                <a:ea typeface="HGPｺﾞｼｯｸE" pitchFamily="50" charset="-128"/>
              </a:rPr>
              <a:t> Standard BVA, </a:t>
            </a:r>
            <a:r>
              <a:rPr lang="en-US" altLang="ja-JP" dirty="0" err="1">
                <a:latin typeface="Segoe UI Web (West European)"/>
                <a:ea typeface="HGPｺﾞｼｯｸE" pitchFamily="50" charset="-128"/>
              </a:rPr>
              <a:t>số</a:t>
            </a:r>
            <a:r>
              <a:rPr lang="en-US" altLang="ja-JP" dirty="0">
                <a:latin typeface="Segoe UI Web (West European)"/>
                <a:ea typeface="HGPｺﾞｼｯｸE" pitchFamily="50" charset="-128"/>
              </a:rPr>
              <a:t> test cases </a:t>
            </a:r>
            <a:r>
              <a:rPr lang="en-US" altLang="ja-JP" dirty="0" err="1">
                <a:latin typeface="Segoe UI Web (West European)"/>
                <a:ea typeface="HGPｺﾞｼｯｸE" pitchFamily="50" charset="-128"/>
              </a:rPr>
              <a:t>là</a:t>
            </a:r>
            <a:r>
              <a:rPr lang="en-US" altLang="ja-JP" dirty="0">
                <a:latin typeface="Segoe UI Web (West European)"/>
                <a:ea typeface="HGPｺﾞｼｯｸE" pitchFamily="50" charset="-128"/>
              </a:rPr>
              <a:t> </a:t>
            </a:r>
            <a:r>
              <a:rPr lang="en-US" altLang="ja-JP" b="1" dirty="0">
                <a:solidFill>
                  <a:srgbClr val="0000FF"/>
                </a:solidFill>
                <a:latin typeface="Segoe UI Web (West European)"/>
                <a:ea typeface="HGPｺﾞｼｯｸE" pitchFamily="50" charset="-128"/>
              </a:rPr>
              <a:t>4n + 1</a:t>
            </a: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20</a:t>
            </a:fld>
            <a:endParaRPr lang="en-US" altLang="ja-JP"/>
          </a:p>
        </p:txBody>
      </p:sp>
      <p:sp>
        <p:nvSpPr>
          <p:cNvPr id="2" name="Rectangle 5">
            <a:extLst>
              <a:ext uri="{FF2B5EF4-FFF2-40B4-BE49-F238E27FC236}">
                <a16:creationId xmlns:a16="http://schemas.microsoft.com/office/drawing/2014/main" id="{AD5A502E-AF62-29D5-FFDB-A594751E2526}"/>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431178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[4] Black Box Testing Techniques (5/8)</a:t>
            </a:r>
            <a:endParaRPr lang="ja-JP" altLang="en-US" sz="2900" dirty="0"/>
          </a:p>
        </p:txBody>
      </p:sp>
      <p:sp>
        <p:nvSpPr>
          <p:cNvPr id="14341" name="Rectangle 3"/>
          <p:cNvSpPr>
            <a:spLocks noGrp="1" noChangeArrowheads="1"/>
          </p:cNvSpPr>
          <p:nvPr>
            <p:ph sz="half" idx="2"/>
          </p:nvPr>
        </p:nvSpPr>
        <p:spPr>
          <a:xfrm>
            <a:off x="574673" y="1810941"/>
            <a:ext cx="8416925" cy="4589859"/>
          </a:xfrm>
        </p:spPr>
        <p:txBody>
          <a:bodyPr wrap="square" anchor="t">
            <a:normAutofit/>
          </a:bodyPr>
          <a:lstStyle/>
          <a:p>
            <a:pPr rtl="0" eaLnBrk="1" hangingPunct="1">
              <a:spcBef>
                <a:spcPts val="720"/>
              </a:spcBef>
            </a:pPr>
            <a:r>
              <a:rPr lang="en-US" altLang="ja-JP" b="1" dirty="0" err="1">
                <a:solidFill>
                  <a:srgbClr val="FF0000"/>
                </a:solidFill>
                <a:latin typeface="Segoe UI Web (West European)"/>
              </a:rPr>
              <a:t>Kỹ</a:t>
            </a:r>
            <a:r>
              <a:rPr lang="en-US" altLang="ja-JP" b="1" dirty="0">
                <a:solidFill>
                  <a:srgbClr val="FF0000"/>
                </a:solidFill>
                <a:latin typeface="Segoe UI Web (West European)"/>
              </a:rPr>
              <a:t> </a:t>
            </a:r>
            <a:r>
              <a:rPr lang="en-US" altLang="ja-JP" b="1" dirty="0" err="1">
                <a:solidFill>
                  <a:srgbClr val="FF0000"/>
                </a:solidFill>
                <a:latin typeface="Segoe UI Web (West European)"/>
              </a:rPr>
              <a:t>thuật</a:t>
            </a:r>
            <a:r>
              <a:rPr lang="en-US" altLang="ja-JP" b="1" dirty="0">
                <a:solidFill>
                  <a:srgbClr val="FF0000"/>
                </a:solidFill>
                <a:latin typeface="Segoe UI Web (West European)"/>
              </a:rPr>
              <a:t> Blackbox Testing 2 – </a:t>
            </a:r>
            <a:r>
              <a:rPr lang="en-US" altLang="ja-JP" b="1" dirty="0" err="1">
                <a:solidFill>
                  <a:srgbClr val="FF0000"/>
                </a:solidFill>
                <a:latin typeface="Segoe UI Web (West European)"/>
              </a:rPr>
              <a:t>Phân</a:t>
            </a:r>
            <a:r>
              <a:rPr lang="en-US" altLang="ja-JP" b="1" dirty="0">
                <a:solidFill>
                  <a:srgbClr val="FF0000"/>
                </a:solidFill>
                <a:latin typeface="Segoe UI Web (West European)"/>
              </a:rPr>
              <a:t> </a:t>
            </a:r>
            <a:r>
              <a:rPr lang="en-US" altLang="ja-JP" b="1" dirty="0" err="1">
                <a:solidFill>
                  <a:srgbClr val="FF0000"/>
                </a:solidFill>
                <a:latin typeface="Segoe UI Web (West European)"/>
              </a:rPr>
              <a:t>tích</a:t>
            </a:r>
            <a:r>
              <a:rPr lang="en-US" altLang="ja-JP" b="1" dirty="0">
                <a:solidFill>
                  <a:srgbClr val="FF0000"/>
                </a:solidFill>
                <a:latin typeface="Segoe UI Web (West European)"/>
              </a:rPr>
              <a:t> </a:t>
            </a:r>
            <a:r>
              <a:rPr lang="en-US" altLang="ja-JP" b="1" dirty="0" err="1">
                <a:solidFill>
                  <a:srgbClr val="FF0000"/>
                </a:solidFill>
                <a:latin typeface="Segoe UI Web (West European)"/>
              </a:rPr>
              <a:t>giá</a:t>
            </a:r>
            <a:r>
              <a:rPr lang="en-US" altLang="ja-JP" b="1" dirty="0">
                <a:solidFill>
                  <a:srgbClr val="FF0000"/>
                </a:solidFill>
                <a:latin typeface="Segoe UI Web (West European)"/>
              </a:rPr>
              <a:t> </a:t>
            </a:r>
            <a:r>
              <a:rPr lang="en-US" altLang="ja-JP" b="1" dirty="0" err="1">
                <a:solidFill>
                  <a:srgbClr val="FF0000"/>
                </a:solidFill>
                <a:latin typeface="Segoe UI Web (West European)"/>
              </a:rPr>
              <a:t>trị</a:t>
            </a:r>
            <a:r>
              <a:rPr lang="en-US" altLang="ja-JP" b="1" dirty="0">
                <a:solidFill>
                  <a:srgbClr val="FF0000"/>
                </a:solidFill>
                <a:latin typeface="Segoe UI Web (West European)"/>
              </a:rPr>
              <a:t> </a:t>
            </a:r>
            <a:r>
              <a:rPr lang="en-US" altLang="ja-JP" b="1" dirty="0" err="1">
                <a:solidFill>
                  <a:srgbClr val="FF0000"/>
                </a:solidFill>
                <a:latin typeface="Segoe UI Web (West European)"/>
              </a:rPr>
              <a:t>ranh</a:t>
            </a:r>
            <a:r>
              <a:rPr lang="en-US" altLang="ja-JP" b="1" dirty="0">
                <a:solidFill>
                  <a:srgbClr val="FF0000"/>
                </a:solidFill>
                <a:latin typeface="Segoe UI Web (West European)"/>
              </a:rPr>
              <a:t> </a:t>
            </a:r>
            <a:r>
              <a:rPr lang="en-US" altLang="ja-JP" b="1" dirty="0" err="1">
                <a:solidFill>
                  <a:srgbClr val="FF0000"/>
                </a:solidFill>
                <a:latin typeface="Segoe UI Web (West European)"/>
              </a:rPr>
              <a:t>giới</a:t>
            </a:r>
            <a:r>
              <a:rPr lang="en-US" altLang="ja-JP" b="1" dirty="0">
                <a:solidFill>
                  <a:srgbClr val="FF0000"/>
                </a:solidFill>
                <a:latin typeface="Segoe UI Web (West European)"/>
              </a:rPr>
              <a:t> / </a:t>
            </a:r>
            <a:r>
              <a:rPr lang="en-US" altLang="ja-JP" b="1" dirty="0" err="1">
                <a:solidFill>
                  <a:srgbClr val="FF0000"/>
                </a:solidFill>
                <a:latin typeface="Segoe UI Web (West European)"/>
              </a:rPr>
              <a:t>biên</a:t>
            </a:r>
            <a:r>
              <a:rPr lang="en-US" altLang="ja-JP" b="1" dirty="0">
                <a:solidFill>
                  <a:srgbClr val="FF0000"/>
                </a:solidFill>
                <a:latin typeface="Segoe UI Web (West European)"/>
              </a:rPr>
              <a:t> (BVA)</a:t>
            </a:r>
          </a:p>
          <a:p>
            <a:pPr lvl="1" eaLnBrk="1" hangingPunct="1">
              <a:spcBef>
                <a:spcPts val="720"/>
              </a:spcBef>
            </a:pPr>
            <a:r>
              <a:rPr lang="en-US" altLang="ja-JP" dirty="0" err="1">
                <a:latin typeface="Segoe UI Web (Vietnamese)"/>
                <a:ea typeface="HGPｺﾞｼｯｸE" pitchFamily="50" charset="-128"/>
              </a:rPr>
              <a:t>Ví</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dụ</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Giả</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sử</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có</a:t>
            </a:r>
            <a:r>
              <a:rPr lang="en-US" altLang="ja-JP" dirty="0">
                <a:latin typeface="Segoe UI Web (Vietnamese)"/>
                <a:ea typeface="HGPｺﾞｼｯｸE" pitchFamily="50" charset="-128"/>
              </a:rPr>
              <a:t> 3 </a:t>
            </a:r>
            <a:r>
              <a:rPr lang="en-US" altLang="ja-JP" dirty="0" err="1">
                <a:latin typeface="Segoe UI Web (Vietnamese)"/>
                <a:ea typeface="HGPｺﾞｼｯｸE" pitchFamily="50" charset="-128"/>
              </a:rPr>
              <a:t>biến</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đầu</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vào</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là</a:t>
            </a:r>
            <a:r>
              <a:rPr lang="en-US" altLang="ja-JP" dirty="0">
                <a:latin typeface="Segoe UI Web (Vietnamese)"/>
                <a:ea typeface="HGPｺﾞｼｯｸE" pitchFamily="50" charset="-128"/>
              </a:rPr>
              <a:t> X, Y, Z</a:t>
            </a:r>
          </a:p>
          <a:p>
            <a:pPr lvl="2" eaLnBrk="1" hangingPunct="1"/>
            <a:r>
              <a:rPr lang="en-US" altLang="ja-JP" sz="2400" dirty="0">
                <a:solidFill>
                  <a:srgbClr val="FF0000"/>
                </a:solidFill>
                <a:latin typeface="HGPｺﾞｼｯｸE" pitchFamily="50" charset="-128"/>
                <a:ea typeface="HGPｺﾞｼｯｸE" pitchFamily="50" charset="-128"/>
              </a:rPr>
              <a:t>X:</a:t>
            </a:r>
            <a:r>
              <a:rPr lang="en-US" altLang="ja-JP" sz="2400" dirty="0">
                <a:solidFill>
                  <a:srgbClr val="0000FF"/>
                </a:solidFill>
                <a:latin typeface="HGPｺﾞｼｯｸE" pitchFamily="50" charset="-128"/>
                <a:ea typeface="HGPｺﾞｼｯｸE" pitchFamily="50" charset="-128"/>
              </a:rPr>
              <a:t> 0 </a:t>
            </a:r>
            <a:r>
              <a:rPr lang="en-US" altLang="ja-JP" sz="2400" dirty="0">
                <a:solidFill>
                  <a:srgbClr val="0000FF"/>
                </a:solidFill>
                <a:latin typeface="HGPｺﾞｼｯｸE" pitchFamily="50" charset="-128"/>
                <a:ea typeface="HGPｺﾞｼｯｸE" pitchFamily="50" charset="-128"/>
                <a:sym typeface="Wingdings" panose="05000000000000000000" pitchFamily="2" charset="2"/>
              </a:rPr>
              <a:t> 100</a:t>
            </a:r>
            <a:r>
              <a:rPr lang="en-US" altLang="ja-JP" sz="2400" dirty="0">
                <a:solidFill>
                  <a:srgbClr val="0000FF"/>
                </a:solidFill>
                <a:latin typeface="HGPｺﾞｼｯｸE" pitchFamily="50" charset="-128"/>
                <a:ea typeface="HGPｺﾞｼｯｸE" pitchFamily="50" charset="-128"/>
              </a:rPr>
              <a:t>.</a:t>
            </a:r>
          </a:p>
          <a:p>
            <a:pPr lvl="2" eaLnBrk="1" hangingPunct="1"/>
            <a:r>
              <a:rPr lang="en-US" altLang="ja-JP" sz="2400" dirty="0">
                <a:solidFill>
                  <a:srgbClr val="FF0000"/>
                </a:solidFill>
                <a:latin typeface="HGPｺﾞｼｯｸE" pitchFamily="50" charset="-128"/>
                <a:ea typeface="HGPｺﾞｼｯｸE" pitchFamily="50" charset="-128"/>
              </a:rPr>
              <a:t>Y:</a:t>
            </a:r>
            <a:r>
              <a:rPr lang="en-US" altLang="ja-JP" sz="2400" dirty="0">
                <a:solidFill>
                  <a:srgbClr val="0000FF"/>
                </a:solidFill>
                <a:latin typeface="HGPｺﾞｼｯｸE" pitchFamily="50" charset="-128"/>
                <a:ea typeface="HGPｺﾞｼｯｸE" pitchFamily="50" charset="-128"/>
              </a:rPr>
              <a:t> 20 </a:t>
            </a:r>
            <a:r>
              <a:rPr lang="en-US" altLang="ja-JP" sz="2400" dirty="0">
                <a:solidFill>
                  <a:srgbClr val="0000FF"/>
                </a:solidFill>
                <a:latin typeface="HGPｺﾞｼｯｸE" pitchFamily="50" charset="-128"/>
                <a:ea typeface="HGPｺﾞｼｯｸE" pitchFamily="50" charset="-128"/>
                <a:sym typeface="Wingdings" panose="05000000000000000000" pitchFamily="2" charset="2"/>
              </a:rPr>
              <a:t> 60</a:t>
            </a:r>
            <a:r>
              <a:rPr lang="en-US" altLang="ja-JP" sz="2400" dirty="0">
                <a:solidFill>
                  <a:srgbClr val="0000FF"/>
                </a:solidFill>
                <a:latin typeface="HGPｺﾞｼｯｸE" pitchFamily="50" charset="-128"/>
                <a:ea typeface="HGPｺﾞｼｯｸE" pitchFamily="50" charset="-128"/>
              </a:rPr>
              <a:t>.</a:t>
            </a:r>
          </a:p>
          <a:p>
            <a:pPr lvl="2" eaLnBrk="1" hangingPunct="1"/>
            <a:r>
              <a:rPr lang="en-US" altLang="ja-JP" sz="2400" dirty="0">
                <a:solidFill>
                  <a:srgbClr val="FF0000"/>
                </a:solidFill>
                <a:latin typeface="HGPｺﾞｼｯｸE" pitchFamily="50" charset="-128"/>
                <a:ea typeface="HGPｺﾞｼｯｸE" pitchFamily="50" charset="-128"/>
              </a:rPr>
              <a:t>Z:</a:t>
            </a:r>
            <a:r>
              <a:rPr lang="en-US" altLang="ja-JP" sz="2400" dirty="0">
                <a:solidFill>
                  <a:srgbClr val="0000FF"/>
                </a:solidFill>
                <a:latin typeface="HGPｺﾞｼｯｸE" pitchFamily="50" charset="-128"/>
                <a:ea typeface="HGPｺﾞｼｯｸE" pitchFamily="50" charset="-128"/>
              </a:rPr>
              <a:t> 80 </a:t>
            </a:r>
            <a:r>
              <a:rPr lang="en-US" altLang="ja-JP" sz="2400" dirty="0">
                <a:solidFill>
                  <a:srgbClr val="0000FF"/>
                </a:solidFill>
                <a:latin typeface="HGPｺﾞｼｯｸE" pitchFamily="50" charset="-128"/>
                <a:ea typeface="HGPｺﾞｼｯｸE" pitchFamily="50" charset="-128"/>
                <a:sym typeface="Wingdings" panose="05000000000000000000" pitchFamily="2" charset="2"/>
              </a:rPr>
              <a:t> 100</a:t>
            </a:r>
            <a:r>
              <a:rPr lang="en-US" altLang="ja-JP" sz="2400" dirty="0">
                <a:solidFill>
                  <a:srgbClr val="0000FF"/>
                </a:solidFill>
                <a:latin typeface="HGPｺﾞｼｯｸE" pitchFamily="50" charset="-128"/>
                <a:ea typeface="HGPｺﾞｼｯｸE" pitchFamily="50" charset="-128"/>
              </a:rPr>
              <a:t>.</a:t>
            </a:r>
          </a:p>
          <a:p>
            <a:pPr lvl="1" eaLnBrk="1" hangingPunct="1"/>
            <a:r>
              <a:rPr lang="en-US" altLang="ja-JP" dirty="0" err="1">
                <a:latin typeface="Segoe UI Web (West European)"/>
                <a:ea typeface="HGPｺﾞｼｯｸE" pitchFamily="50" charset="-128"/>
                <a:sym typeface="Wingdings" panose="05000000000000000000" pitchFamily="2" charset="2"/>
              </a:rPr>
              <a:t>Sử</a:t>
            </a:r>
            <a:r>
              <a:rPr lang="en-US" altLang="ja-JP" dirty="0">
                <a:latin typeface="Segoe UI Web (West European)"/>
                <a:ea typeface="HGPｺﾞｼｯｸE" pitchFamily="50" charset="-128"/>
                <a:sym typeface="Wingdings" panose="05000000000000000000" pitchFamily="2" charset="2"/>
              </a:rPr>
              <a:t> </a:t>
            </a:r>
            <a:r>
              <a:rPr lang="en-US" altLang="ja-JP" dirty="0" err="1">
                <a:latin typeface="Segoe UI Web (West European)"/>
                <a:ea typeface="HGPｺﾞｼｯｸE" pitchFamily="50" charset="-128"/>
                <a:sym typeface="Wingdings" panose="05000000000000000000" pitchFamily="2" charset="2"/>
              </a:rPr>
              <a:t>dụng</a:t>
            </a:r>
            <a:r>
              <a:rPr lang="en-US" altLang="ja-JP" dirty="0">
                <a:latin typeface="Segoe UI Web (West European)"/>
                <a:ea typeface="HGPｺﾞｼｯｸE" pitchFamily="50" charset="-128"/>
                <a:sym typeface="Wingdings" panose="05000000000000000000" pitchFamily="2" charset="2"/>
              </a:rPr>
              <a:t> Standard BVA </a:t>
            </a:r>
            <a:r>
              <a:rPr lang="en-US" altLang="ja-JP" dirty="0" err="1">
                <a:latin typeface="Segoe UI Web (West European)"/>
                <a:ea typeface="HGPｺﾞｼｯｸE" pitchFamily="50" charset="-128"/>
                <a:sym typeface="Wingdings" panose="05000000000000000000" pitchFamily="2" charset="2"/>
              </a:rPr>
              <a:t>để</a:t>
            </a:r>
            <a:r>
              <a:rPr lang="en-US" altLang="ja-JP" dirty="0">
                <a:latin typeface="Segoe UI Web (West European)"/>
                <a:ea typeface="HGPｺﾞｼｯｸE" pitchFamily="50" charset="-128"/>
                <a:sym typeface="Wingdings" panose="05000000000000000000" pitchFamily="2" charset="2"/>
              </a:rPr>
              <a:t> </a:t>
            </a:r>
            <a:r>
              <a:rPr lang="en-US" altLang="ja-JP" dirty="0" err="1">
                <a:latin typeface="Segoe UI Web (West European)"/>
                <a:ea typeface="HGPｺﾞｼｯｸE" pitchFamily="50" charset="-128"/>
                <a:sym typeface="Wingdings" panose="05000000000000000000" pitchFamily="2" charset="2"/>
              </a:rPr>
              <a:t>tạo</a:t>
            </a:r>
            <a:r>
              <a:rPr lang="en-US" altLang="ja-JP" dirty="0">
                <a:latin typeface="Segoe UI Web (West European)"/>
                <a:ea typeface="HGPｺﾞｼｯｸE" pitchFamily="50" charset="-128"/>
                <a:sym typeface="Wingdings" panose="05000000000000000000" pitchFamily="2" charset="2"/>
              </a:rPr>
              <a:t> </a:t>
            </a:r>
            <a:r>
              <a:rPr lang="en-US" altLang="ja-JP" dirty="0" err="1">
                <a:latin typeface="Segoe UI Web (West European)"/>
                <a:ea typeface="HGPｺﾞｼｯｸE" pitchFamily="50" charset="-128"/>
                <a:sym typeface="Wingdings" panose="05000000000000000000" pitchFamily="2" charset="2"/>
              </a:rPr>
              <a:t>các</a:t>
            </a:r>
            <a:r>
              <a:rPr lang="en-US" altLang="ja-JP" dirty="0">
                <a:latin typeface="Segoe UI Web (West European)"/>
                <a:ea typeface="HGPｺﾞｼｯｸE" pitchFamily="50" charset="-128"/>
                <a:sym typeface="Wingdings" panose="05000000000000000000" pitchFamily="2" charset="2"/>
              </a:rPr>
              <a:t> test cases</a:t>
            </a:r>
            <a:endParaRPr lang="en-US" altLang="ja-JP" sz="2400" dirty="0">
              <a:latin typeface="Segoe UI Web (West European)"/>
              <a:ea typeface="HGPｺﾞｼｯｸE" pitchFamily="50" charset="-128"/>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21</a:t>
            </a:fld>
            <a:endParaRPr lang="en-US" altLang="ja-JP"/>
          </a:p>
        </p:txBody>
      </p:sp>
      <p:sp>
        <p:nvSpPr>
          <p:cNvPr id="2" name="Rectangle 5">
            <a:extLst>
              <a:ext uri="{FF2B5EF4-FFF2-40B4-BE49-F238E27FC236}">
                <a16:creationId xmlns:a16="http://schemas.microsoft.com/office/drawing/2014/main" id="{31024C83-AA5E-998C-076D-1EE28EDEAF71}"/>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3219767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[4] Black Box Testing Techniques (6/8)</a:t>
            </a:r>
            <a:endParaRPr lang="ja-JP" altLang="en-US" sz="2900" dirty="0"/>
          </a:p>
        </p:txBody>
      </p:sp>
      <p:sp>
        <p:nvSpPr>
          <p:cNvPr id="14341" name="Rectangle 3"/>
          <p:cNvSpPr>
            <a:spLocks noGrp="1" noChangeArrowheads="1"/>
          </p:cNvSpPr>
          <p:nvPr>
            <p:ph sz="half" idx="2"/>
          </p:nvPr>
        </p:nvSpPr>
        <p:spPr>
          <a:xfrm>
            <a:off x="574673" y="1810941"/>
            <a:ext cx="8416925" cy="4589859"/>
          </a:xfrm>
        </p:spPr>
        <p:txBody>
          <a:bodyPr wrap="square" anchor="t">
            <a:normAutofit/>
          </a:bodyPr>
          <a:lstStyle/>
          <a:p>
            <a:pPr rtl="0" eaLnBrk="1" hangingPunct="1">
              <a:spcBef>
                <a:spcPts val="720"/>
              </a:spcBef>
            </a:pPr>
            <a:r>
              <a:rPr lang="en-US" altLang="ja-JP" b="1" dirty="0" err="1">
                <a:solidFill>
                  <a:srgbClr val="FF0000"/>
                </a:solidFill>
                <a:latin typeface="Segoe UI Web (West European)"/>
              </a:rPr>
              <a:t>Kỹ</a:t>
            </a:r>
            <a:r>
              <a:rPr lang="en-US" altLang="ja-JP" b="1" dirty="0">
                <a:solidFill>
                  <a:srgbClr val="FF0000"/>
                </a:solidFill>
                <a:latin typeface="Segoe UI Web (West European)"/>
              </a:rPr>
              <a:t> </a:t>
            </a:r>
            <a:r>
              <a:rPr lang="en-US" altLang="ja-JP" b="1" dirty="0" err="1">
                <a:solidFill>
                  <a:srgbClr val="FF0000"/>
                </a:solidFill>
                <a:latin typeface="Segoe UI Web (West European)"/>
              </a:rPr>
              <a:t>thuật</a:t>
            </a:r>
            <a:r>
              <a:rPr lang="en-US" altLang="ja-JP" b="1" dirty="0">
                <a:solidFill>
                  <a:srgbClr val="FF0000"/>
                </a:solidFill>
                <a:latin typeface="Segoe UI Web (West European)"/>
              </a:rPr>
              <a:t> Blackbox Testing 2 – </a:t>
            </a:r>
            <a:r>
              <a:rPr lang="en-US" altLang="ja-JP" b="1" dirty="0" err="1">
                <a:solidFill>
                  <a:srgbClr val="FF0000"/>
                </a:solidFill>
                <a:latin typeface="Segoe UI Web (West European)"/>
              </a:rPr>
              <a:t>Phân</a:t>
            </a:r>
            <a:r>
              <a:rPr lang="en-US" altLang="ja-JP" b="1" dirty="0">
                <a:solidFill>
                  <a:srgbClr val="FF0000"/>
                </a:solidFill>
                <a:latin typeface="Segoe UI Web (West European)"/>
              </a:rPr>
              <a:t> </a:t>
            </a:r>
            <a:r>
              <a:rPr lang="en-US" altLang="ja-JP" b="1" dirty="0" err="1">
                <a:solidFill>
                  <a:srgbClr val="FF0000"/>
                </a:solidFill>
                <a:latin typeface="Segoe UI Web (West European)"/>
              </a:rPr>
              <a:t>tích</a:t>
            </a:r>
            <a:r>
              <a:rPr lang="en-US" altLang="ja-JP" b="1" dirty="0">
                <a:solidFill>
                  <a:srgbClr val="FF0000"/>
                </a:solidFill>
                <a:latin typeface="Segoe UI Web (West European)"/>
              </a:rPr>
              <a:t> </a:t>
            </a:r>
            <a:r>
              <a:rPr lang="en-US" altLang="ja-JP" b="1" dirty="0" err="1">
                <a:solidFill>
                  <a:srgbClr val="FF0000"/>
                </a:solidFill>
                <a:latin typeface="Segoe UI Web (West European)"/>
              </a:rPr>
              <a:t>giá</a:t>
            </a:r>
            <a:r>
              <a:rPr lang="en-US" altLang="ja-JP" b="1" dirty="0">
                <a:solidFill>
                  <a:srgbClr val="FF0000"/>
                </a:solidFill>
                <a:latin typeface="Segoe UI Web (West European)"/>
              </a:rPr>
              <a:t> </a:t>
            </a:r>
            <a:r>
              <a:rPr lang="en-US" altLang="ja-JP" b="1" dirty="0" err="1">
                <a:solidFill>
                  <a:srgbClr val="FF0000"/>
                </a:solidFill>
                <a:latin typeface="Segoe UI Web (West European)"/>
              </a:rPr>
              <a:t>trị</a:t>
            </a:r>
            <a:r>
              <a:rPr lang="en-US" altLang="ja-JP" b="1" dirty="0">
                <a:solidFill>
                  <a:srgbClr val="FF0000"/>
                </a:solidFill>
                <a:latin typeface="Segoe UI Web (West European)"/>
              </a:rPr>
              <a:t> </a:t>
            </a:r>
            <a:r>
              <a:rPr lang="en-US" altLang="ja-JP" b="1" dirty="0" err="1">
                <a:solidFill>
                  <a:srgbClr val="FF0000"/>
                </a:solidFill>
                <a:latin typeface="Segoe UI Web (West European)"/>
              </a:rPr>
              <a:t>ranh</a:t>
            </a:r>
            <a:r>
              <a:rPr lang="en-US" altLang="ja-JP" b="1" dirty="0">
                <a:solidFill>
                  <a:srgbClr val="FF0000"/>
                </a:solidFill>
                <a:latin typeface="Segoe UI Web (West European)"/>
              </a:rPr>
              <a:t> </a:t>
            </a:r>
            <a:r>
              <a:rPr lang="en-US" altLang="ja-JP" b="1" dirty="0" err="1">
                <a:solidFill>
                  <a:srgbClr val="FF0000"/>
                </a:solidFill>
                <a:latin typeface="Segoe UI Web (West European)"/>
              </a:rPr>
              <a:t>giới</a:t>
            </a:r>
            <a:r>
              <a:rPr lang="en-US" altLang="ja-JP" b="1" dirty="0">
                <a:solidFill>
                  <a:srgbClr val="FF0000"/>
                </a:solidFill>
                <a:latin typeface="Segoe UI Web (West European)"/>
              </a:rPr>
              <a:t> / </a:t>
            </a:r>
            <a:r>
              <a:rPr lang="en-US" altLang="ja-JP" b="1" dirty="0" err="1">
                <a:solidFill>
                  <a:srgbClr val="FF0000"/>
                </a:solidFill>
                <a:latin typeface="Segoe UI Web (West European)"/>
              </a:rPr>
              <a:t>biên</a:t>
            </a:r>
            <a:r>
              <a:rPr lang="en-US" altLang="ja-JP" b="1" dirty="0">
                <a:solidFill>
                  <a:srgbClr val="FF0000"/>
                </a:solidFill>
                <a:latin typeface="Segoe UI Web (West European)"/>
              </a:rPr>
              <a:t> (BVA)</a:t>
            </a:r>
          </a:p>
          <a:p>
            <a:pPr lvl="1" eaLnBrk="1" hangingPunct="1">
              <a:spcBef>
                <a:spcPts val="720"/>
              </a:spcBef>
            </a:pPr>
            <a:r>
              <a:rPr lang="en-US" altLang="ja-JP" dirty="0" err="1">
                <a:latin typeface="Segoe UI Web (Vietnamese)"/>
                <a:ea typeface="HGPｺﾞｼｯｸE" pitchFamily="50" charset="-128"/>
              </a:rPr>
              <a:t>Ví</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dụ</a:t>
            </a:r>
            <a:r>
              <a:rPr lang="en-US" altLang="ja-JP" dirty="0">
                <a:latin typeface="Segoe UI Web (Vietnamese)"/>
                <a:ea typeface="HGPｺﾞｼｯｸE" pitchFamily="50" charset="-128"/>
              </a:rPr>
              <a:t>: 3 </a:t>
            </a:r>
            <a:r>
              <a:rPr lang="en-US" altLang="ja-JP" dirty="0" err="1">
                <a:latin typeface="Segoe UI Web (Vietnamese)"/>
                <a:ea typeface="HGPｺﾞｼｯｸE" pitchFamily="50" charset="-128"/>
              </a:rPr>
              <a:t>biến</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đầu</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vào</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là</a:t>
            </a:r>
            <a:r>
              <a:rPr lang="en-US" altLang="ja-JP" dirty="0">
                <a:latin typeface="Segoe UI Web (Vietnamese)"/>
                <a:ea typeface="HGPｺﾞｼｯｸE" pitchFamily="50" charset="-128"/>
              </a:rPr>
              <a:t> X, Y, Z </a:t>
            </a:r>
            <a:r>
              <a:rPr lang="en-US" altLang="ja-JP" dirty="0" err="1">
                <a:latin typeface="Segoe UI Web (Vietnamese)"/>
                <a:ea typeface="HGPｺﾞｼｯｸE" pitchFamily="50" charset="-128"/>
              </a:rPr>
              <a:t>đã</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cho</a:t>
            </a:r>
            <a:endParaRPr lang="en-US" altLang="ja-JP" dirty="0">
              <a:latin typeface="Segoe UI Web (Vietnamese)"/>
              <a:ea typeface="HGPｺﾞｼｯｸE" pitchFamily="50" charset="-128"/>
            </a:endParaRPr>
          </a:p>
          <a:p>
            <a:pPr lvl="1" eaLnBrk="1" hangingPunct="1">
              <a:spcBef>
                <a:spcPts val="720"/>
              </a:spcBef>
            </a:pPr>
            <a:r>
              <a:rPr lang="en-US" altLang="ja-JP" dirty="0">
                <a:solidFill>
                  <a:srgbClr val="0000FF"/>
                </a:solidFill>
                <a:latin typeface="Segoe UI Web (Vietnamese)"/>
                <a:ea typeface="HGPｺﾞｼｯｸE" pitchFamily="50" charset="-128"/>
              </a:rPr>
              <a:t>B1: </a:t>
            </a:r>
            <a:r>
              <a:rPr lang="en-US" altLang="ja-JP" dirty="0" err="1">
                <a:solidFill>
                  <a:srgbClr val="0000FF"/>
                </a:solidFill>
                <a:latin typeface="Segoe UI Web (Vietnamese)"/>
                <a:ea typeface="HGPｺﾞｼｯｸE" pitchFamily="50" charset="-128"/>
              </a:rPr>
              <a:t>Tìm</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các</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giá</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trị</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cho</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mỗi</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biến</a:t>
            </a:r>
            <a:endParaRPr lang="en-US" altLang="ja-JP" dirty="0">
              <a:solidFill>
                <a:srgbClr val="0000FF"/>
              </a:solidFill>
              <a:latin typeface="Segoe UI Web (Vietnamese)"/>
              <a:ea typeface="HGPｺﾞｼｯｸE" pitchFamily="50" charset="-128"/>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22</a:t>
            </a:fld>
            <a:endParaRPr lang="en-US" altLang="ja-JP"/>
          </a:p>
        </p:txBody>
      </p:sp>
      <p:graphicFrame>
        <p:nvGraphicFramePr>
          <p:cNvPr id="2" name="Table 6">
            <a:extLst>
              <a:ext uri="{FF2B5EF4-FFF2-40B4-BE49-F238E27FC236}">
                <a16:creationId xmlns:a16="http://schemas.microsoft.com/office/drawing/2014/main" id="{8D4AE841-D490-89BB-BDFC-F9E3B89E996F}"/>
              </a:ext>
            </a:extLst>
          </p:cNvPr>
          <p:cNvGraphicFramePr>
            <a:graphicFrameLocks noGrp="1"/>
          </p:cNvGraphicFramePr>
          <p:nvPr>
            <p:extLst>
              <p:ext uri="{D42A27DB-BD31-4B8C-83A1-F6EECF244321}">
                <p14:modId xmlns:p14="http://schemas.microsoft.com/office/powerpoint/2010/main" val="269457453"/>
              </p:ext>
            </p:extLst>
          </p:nvPr>
        </p:nvGraphicFramePr>
        <p:xfrm>
          <a:off x="1557932" y="3657600"/>
          <a:ext cx="6028136" cy="2377440"/>
        </p:xfrm>
        <a:graphic>
          <a:graphicData uri="http://schemas.openxmlformats.org/drawingml/2006/table">
            <a:tbl>
              <a:tblPr firstRow="1" bandRow="1">
                <a:tableStyleId>{5C22544A-7EE6-4342-B048-85BDC9FD1C3A}</a:tableStyleId>
              </a:tblPr>
              <a:tblGrid>
                <a:gridCol w="1507034">
                  <a:extLst>
                    <a:ext uri="{9D8B030D-6E8A-4147-A177-3AD203B41FA5}">
                      <a16:colId xmlns:a16="http://schemas.microsoft.com/office/drawing/2014/main" val="2414724472"/>
                    </a:ext>
                  </a:extLst>
                </a:gridCol>
                <a:gridCol w="1507034">
                  <a:extLst>
                    <a:ext uri="{9D8B030D-6E8A-4147-A177-3AD203B41FA5}">
                      <a16:colId xmlns:a16="http://schemas.microsoft.com/office/drawing/2014/main" val="650447630"/>
                    </a:ext>
                  </a:extLst>
                </a:gridCol>
                <a:gridCol w="1507034">
                  <a:extLst>
                    <a:ext uri="{9D8B030D-6E8A-4147-A177-3AD203B41FA5}">
                      <a16:colId xmlns:a16="http://schemas.microsoft.com/office/drawing/2014/main" val="4186465083"/>
                    </a:ext>
                  </a:extLst>
                </a:gridCol>
                <a:gridCol w="1507034">
                  <a:extLst>
                    <a:ext uri="{9D8B030D-6E8A-4147-A177-3AD203B41FA5}">
                      <a16:colId xmlns:a16="http://schemas.microsoft.com/office/drawing/2014/main" val="1319828175"/>
                    </a:ext>
                  </a:extLst>
                </a:gridCol>
              </a:tblGrid>
              <a:tr h="381000">
                <a:tc>
                  <a:txBody>
                    <a:bodyPr/>
                    <a:lstStyle/>
                    <a:p>
                      <a:endParaRPr lang="en-US" sz="2000" dirty="0">
                        <a:solidFill>
                          <a:schemeClr val="tx1"/>
                        </a:solidFill>
                        <a:effectLst/>
                        <a:latin typeface="+mj-lt"/>
                      </a:endParaRPr>
                    </a:p>
                  </a:txBody>
                  <a:tcPr marL="47625" marR="47625" anchor="ctr"/>
                </a:tc>
                <a:tc>
                  <a:txBody>
                    <a:bodyPr/>
                    <a:lstStyle/>
                    <a:p>
                      <a:pPr algn="ctr"/>
                      <a:r>
                        <a:rPr lang="en-US" sz="2000" b="1" dirty="0">
                          <a:solidFill>
                            <a:schemeClr val="tx1"/>
                          </a:solidFill>
                          <a:effectLst/>
                          <a:latin typeface="+mj-lt"/>
                        </a:rPr>
                        <a:t>X</a:t>
                      </a:r>
                    </a:p>
                  </a:txBody>
                  <a:tcPr marL="47625" marR="47625" anchor="ctr"/>
                </a:tc>
                <a:tc>
                  <a:txBody>
                    <a:bodyPr/>
                    <a:lstStyle/>
                    <a:p>
                      <a:pPr algn="ctr"/>
                      <a:r>
                        <a:rPr lang="en-US" sz="2000" b="1" dirty="0">
                          <a:solidFill>
                            <a:schemeClr val="tx1"/>
                          </a:solidFill>
                          <a:effectLst/>
                          <a:latin typeface="+mj-lt"/>
                        </a:rPr>
                        <a:t>Y</a:t>
                      </a:r>
                    </a:p>
                  </a:txBody>
                  <a:tcPr marL="47625" marR="47625" anchor="ctr"/>
                </a:tc>
                <a:tc>
                  <a:txBody>
                    <a:bodyPr/>
                    <a:lstStyle/>
                    <a:p>
                      <a:pPr algn="ctr"/>
                      <a:r>
                        <a:rPr lang="en-US" sz="2000" b="1" dirty="0">
                          <a:solidFill>
                            <a:schemeClr val="tx1"/>
                          </a:solidFill>
                          <a:latin typeface="+mj-lt"/>
                        </a:rPr>
                        <a:t>Z</a:t>
                      </a:r>
                    </a:p>
                  </a:txBody>
                  <a:tcPr/>
                </a:tc>
                <a:extLst>
                  <a:ext uri="{0D108BD9-81ED-4DB2-BD59-A6C34878D82A}">
                    <a16:rowId xmlns:a16="http://schemas.microsoft.com/office/drawing/2014/main" val="4228859653"/>
                  </a:ext>
                </a:extLst>
              </a:tr>
              <a:tr h="381000">
                <a:tc>
                  <a:txBody>
                    <a:bodyPr/>
                    <a:lstStyle/>
                    <a:p>
                      <a:r>
                        <a:rPr lang="en-US" sz="2000" b="1" dirty="0">
                          <a:solidFill>
                            <a:schemeClr val="tx1"/>
                          </a:solidFill>
                          <a:effectLst/>
                          <a:latin typeface="+mj-lt"/>
                        </a:rPr>
                        <a:t>Min</a:t>
                      </a:r>
                      <a:endParaRPr lang="en-US" sz="2000" dirty="0">
                        <a:solidFill>
                          <a:schemeClr val="tx1"/>
                        </a:solidFill>
                        <a:effectLst/>
                        <a:latin typeface="+mj-lt"/>
                      </a:endParaRPr>
                    </a:p>
                  </a:txBody>
                  <a:tcPr marL="47625" marR="47625" anchor="ctr"/>
                </a:tc>
                <a:tc>
                  <a:txBody>
                    <a:bodyPr/>
                    <a:lstStyle/>
                    <a:p>
                      <a:pPr algn="ctr"/>
                      <a:r>
                        <a:rPr lang="en-US" sz="2000" b="0" dirty="0">
                          <a:solidFill>
                            <a:schemeClr val="tx1"/>
                          </a:solidFill>
                          <a:effectLst/>
                          <a:latin typeface="+mj-lt"/>
                        </a:rPr>
                        <a:t>0</a:t>
                      </a:r>
                      <a:endParaRPr lang="en-US" sz="2000" dirty="0">
                        <a:solidFill>
                          <a:schemeClr val="tx1"/>
                        </a:solidFill>
                        <a:effectLst/>
                        <a:latin typeface="+mj-lt"/>
                      </a:endParaRPr>
                    </a:p>
                  </a:txBody>
                  <a:tcPr marL="47625" marR="47625" anchor="ctr"/>
                </a:tc>
                <a:tc>
                  <a:txBody>
                    <a:bodyPr/>
                    <a:lstStyle/>
                    <a:p>
                      <a:pPr algn="ctr"/>
                      <a:r>
                        <a:rPr lang="en-US" sz="2000" b="0" dirty="0">
                          <a:solidFill>
                            <a:schemeClr val="tx1"/>
                          </a:solidFill>
                          <a:effectLst/>
                          <a:latin typeface="+mj-lt"/>
                        </a:rPr>
                        <a:t>20</a:t>
                      </a:r>
                      <a:endParaRPr lang="en-US" sz="2000" dirty="0">
                        <a:solidFill>
                          <a:schemeClr val="tx1"/>
                        </a:solidFill>
                        <a:effectLst/>
                        <a:latin typeface="+mj-lt"/>
                      </a:endParaRPr>
                    </a:p>
                  </a:txBody>
                  <a:tcPr marL="47625" marR="47625" anchor="ctr"/>
                </a:tc>
                <a:tc>
                  <a:txBody>
                    <a:bodyPr/>
                    <a:lstStyle/>
                    <a:p>
                      <a:pPr algn="ctr"/>
                      <a:r>
                        <a:rPr lang="en-US" sz="2000" b="0" dirty="0">
                          <a:solidFill>
                            <a:schemeClr val="tx1"/>
                          </a:solidFill>
                          <a:effectLst/>
                          <a:latin typeface="+mj-lt"/>
                        </a:rPr>
                        <a:t>80</a:t>
                      </a:r>
                      <a:endParaRPr lang="en-US" sz="2000" dirty="0">
                        <a:solidFill>
                          <a:schemeClr val="tx1"/>
                        </a:solidFill>
                        <a:effectLst/>
                        <a:latin typeface="+mj-lt"/>
                      </a:endParaRPr>
                    </a:p>
                  </a:txBody>
                  <a:tcPr marL="47625" marR="47625" anchor="ctr"/>
                </a:tc>
                <a:extLst>
                  <a:ext uri="{0D108BD9-81ED-4DB2-BD59-A6C34878D82A}">
                    <a16:rowId xmlns:a16="http://schemas.microsoft.com/office/drawing/2014/main" val="1101659364"/>
                  </a:ext>
                </a:extLst>
              </a:tr>
              <a:tr h="381000">
                <a:tc>
                  <a:txBody>
                    <a:bodyPr/>
                    <a:lstStyle/>
                    <a:p>
                      <a:r>
                        <a:rPr lang="en-US" sz="2000" b="1" dirty="0">
                          <a:solidFill>
                            <a:schemeClr val="tx1"/>
                          </a:solidFill>
                          <a:effectLst/>
                          <a:latin typeface="+mj-lt"/>
                        </a:rPr>
                        <a:t>Min+</a:t>
                      </a:r>
                      <a:endParaRPr lang="en-US" sz="2000" dirty="0">
                        <a:solidFill>
                          <a:schemeClr val="tx1"/>
                        </a:solidFill>
                        <a:effectLst/>
                        <a:latin typeface="+mj-lt"/>
                      </a:endParaRPr>
                    </a:p>
                  </a:txBody>
                  <a:tcPr marL="47625" marR="47625" anchor="ctr"/>
                </a:tc>
                <a:tc>
                  <a:txBody>
                    <a:bodyPr/>
                    <a:lstStyle/>
                    <a:p>
                      <a:pPr algn="ctr"/>
                      <a:r>
                        <a:rPr lang="en-US" sz="2000" b="0" dirty="0">
                          <a:solidFill>
                            <a:schemeClr val="tx1"/>
                          </a:solidFill>
                          <a:effectLst/>
                          <a:latin typeface="+mj-lt"/>
                        </a:rPr>
                        <a:t>1</a:t>
                      </a:r>
                      <a:endParaRPr lang="en-US" sz="2000" dirty="0">
                        <a:solidFill>
                          <a:schemeClr val="tx1"/>
                        </a:solidFill>
                        <a:effectLst/>
                        <a:latin typeface="+mj-lt"/>
                      </a:endParaRPr>
                    </a:p>
                  </a:txBody>
                  <a:tcPr marL="47625" marR="47625" anchor="ctr"/>
                </a:tc>
                <a:tc>
                  <a:txBody>
                    <a:bodyPr/>
                    <a:lstStyle/>
                    <a:p>
                      <a:pPr algn="ctr"/>
                      <a:r>
                        <a:rPr lang="en-US" sz="2000" b="0" dirty="0">
                          <a:solidFill>
                            <a:schemeClr val="tx1"/>
                          </a:solidFill>
                          <a:effectLst/>
                          <a:latin typeface="+mj-lt"/>
                        </a:rPr>
                        <a:t>21</a:t>
                      </a:r>
                      <a:endParaRPr lang="en-US" sz="2000" dirty="0">
                        <a:solidFill>
                          <a:schemeClr val="tx1"/>
                        </a:solidFill>
                        <a:effectLst/>
                        <a:latin typeface="+mj-lt"/>
                      </a:endParaRPr>
                    </a:p>
                  </a:txBody>
                  <a:tcPr marL="47625" marR="47625" anchor="ctr"/>
                </a:tc>
                <a:tc>
                  <a:txBody>
                    <a:bodyPr/>
                    <a:lstStyle/>
                    <a:p>
                      <a:pPr algn="ctr"/>
                      <a:r>
                        <a:rPr lang="en-US" sz="2000" b="0" dirty="0">
                          <a:solidFill>
                            <a:schemeClr val="tx1"/>
                          </a:solidFill>
                          <a:effectLst/>
                          <a:latin typeface="+mj-lt"/>
                        </a:rPr>
                        <a:t>81</a:t>
                      </a:r>
                      <a:endParaRPr lang="en-US" sz="2000" dirty="0">
                        <a:solidFill>
                          <a:schemeClr val="tx1"/>
                        </a:solidFill>
                        <a:effectLst/>
                        <a:latin typeface="+mj-lt"/>
                      </a:endParaRPr>
                    </a:p>
                  </a:txBody>
                  <a:tcPr marL="47625" marR="47625" anchor="ctr"/>
                </a:tc>
                <a:extLst>
                  <a:ext uri="{0D108BD9-81ED-4DB2-BD59-A6C34878D82A}">
                    <a16:rowId xmlns:a16="http://schemas.microsoft.com/office/drawing/2014/main" val="410372347"/>
                  </a:ext>
                </a:extLst>
              </a:tr>
              <a:tr h="381000">
                <a:tc>
                  <a:txBody>
                    <a:bodyPr/>
                    <a:lstStyle/>
                    <a:p>
                      <a:r>
                        <a:rPr lang="en-US" sz="2000" b="1" dirty="0">
                          <a:solidFill>
                            <a:schemeClr val="tx1"/>
                          </a:solidFill>
                          <a:effectLst/>
                          <a:latin typeface="+mj-lt"/>
                        </a:rPr>
                        <a:t>Nominal</a:t>
                      </a:r>
                      <a:endParaRPr lang="en-US" sz="2000" dirty="0">
                        <a:solidFill>
                          <a:schemeClr val="tx1"/>
                        </a:solidFill>
                        <a:effectLst/>
                        <a:latin typeface="+mj-lt"/>
                      </a:endParaRPr>
                    </a:p>
                  </a:txBody>
                  <a:tcPr marL="47625" marR="47625" anchor="ctr"/>
                </a:tc>
                <a:tc>
                  <a:txBody>
                    <a:bodyPr/>
                    <a:lstStyle/>
                    <a:p>
                      <a:pPr algn="ctr"/>
                      <a:r>
                        <a:rPr lang="en-US" sz="2000" b="0" dirty="0">
                          <a:solidFill>
                            <a:schemeClr val="tx1"/>
                          </a:solidFill>
                          <a:effectLst/>
                          <a:latin typeface="+mj-lt"/>
                        </a:rPr>
                        <a:t>50</a:t>
                      </a:r>
                      <a:endParaRPr lang="en-US" sz="2000" dirty="0">
                        <a:solidFill>
                          <a:schemeClr val="tx1"/>
                        </a:solidFill>
                        <a:effectLst/>
                        <a:latin typeface="+mj-lt"/>
                      </a:endParaRPr>
                    </a:p>
                  </a:txBody>
                  <a:tcPr marL="47625" marR="47625" anchor="ctr"/>
                </a:tc>
                <a:tc>
                  <a:txBody>
                    <a:bodyPr/>
                    <a:lstStyle/>
                    <a:p>
                      <a:pPr algn="ctr"/>
                      <a:r>
                        <a:rPr lang="en-US" sz="2000" b="0" dirty="0">
                          <a:solidFill>
                            <a:schemeClr val="tx1"/>
                          </a:solidFill>
                          <a:effectLst/>
                          <a:latin typeface="+mj-lt"/>
                        </a:rPr>
                        <a:t>40</a:t>
                      </a:r>
                      <a:endParaRPr lang="en-US" sz="2000" dirty="0">
                        <a:solidFill>
                          <a:schemeClr val="tx1"/>
                        </a:solidFill>
                        <a:effectLst/>
                        <a:latin typeface="+mj-lt"/>
                      </a:endParaRPr>
                    </a:p>
                  </a:txBody>
                  <a:tcPr marL="47625" marR="47625" anchor="ctr"/>
                </a:tc>
                <a:tc>
                  <a:txBody>
                    <a:bodyPr/>
                    <a:lstStyle/>
                    <a:p>
                      <a:pPr algn="ctr"/>
                      <a:r>
                        <a:rPr lang="en-US" sz="2000" b="0" dirty="0">
                          <a:solidFill>
                            <a:schemeClr val="tx1"/>
                          </a:solidFill>
                          <a:effectLst/>
                          <a:latin typeface="+mj-lt"/>
                        </a:rPr>
                        <a:t>90</a:t>
                      </a:r>
                      <a:endParaRPr lang="en-US" sz="2000" dirty="0">
                        <a:solidFill>
                          <a:schemeClr val="tx1"/>
                        </a:solidFill>
                        <a:effectLst/>
                        <a:latin typeface="+mj-lt"/>
                      </a:endParaRPr>
                    </a:p>
                  </a:txBody>
                  <a:tcPr marL="47625" marR="47625" anchor="ctr"/>
                </a:tc>
                <a:extLst>
                  <a:ext uri="{0D108BD9-81ED-4DB2-BD59-A6C34878D82A}">
                    <a16:rowId xmlns:a16="http://schemas.microsoft.com/office/drawing/2014/main" val="3511646519"/>
                  </a:ext>
                </a:extLst>
              </a:tr>
              <a:tr h="381000">
                <a:tc>
                  <a:txBody>
                    <a:bodyPr/>
                    <a:lstStyle/>
                    <a:p>
                      <a:r>
                        <a:rPr lang="en-US" sz="2000" b="1">
                          <a:solidFill>
                            <a:schemeClr val="tx1"/>
                          </a:solidFill>
                          <a:effectLst/>
                          <a:latin typeface="+mj-lt"/>
                        </a:rPr>
                        <a:t>Max-</a:t>
                      </a:r>
                      <a:endParaRPr lang="en-US" sz="2000">
                        <a:solidFill>
                          <a:schemeClr val="tx1"/>
                        </a:solidFill>
                        <a:effectLst/>
                        <a:latin typeface="+mj-lt"/>
                      </a:endParaRPr>
                    </a:p>
                  </a:txBody>
                  <a:tcPr marL="47625" marR="47625" anchor="ctr"/>
                </a:tc>
                <a:tc>
                  <a:txBody>
                    <a:bodyPr/>
                    <a:lstStyle/>
                    <a:p>
                      <a:pPr algn="ctr"/>
                      <a:r>
                        <a:rPr lang="en-US" sz="2000" b="0">
                          <a:solidFill>
                            <a:schemeClr val="tx1"/>
                          </a:solidFill>
                          <a:effectLst/>
                          <a:latin typeface="+mj-lt"/>
                        </a:rPr>
                        <a:t>99</a:t>
                      </a:r>
                      <a:endParaRPr lang="en-US" sz="2000">
                        <a:solidFill>
                          <a:schemeClr val="tx1"/>
                        </a:solidFill>
                        <a:effectLst/>
                        <a:latin typeface="+mj-lt"/>
                      </a:endParaRPr>
                    </a:p>
                  </a:txBody>
                  <a:tcPr marL="47625" marR="47625" anchor="ctr"/>
                </a:tc>
                <a:tc>
                  <a:txBody>
                    <a:bodyPr/>
                    <a:lstStyle/>
                    <a:p>
                      <a:pPr algn="ctr"/>
                      <a:r>
                        <a:rPr lang="en-US" sz="2000" b="0">
                          <a:solidFill>
                            <a:schemeClr val="tx1"/>
                          </a:solidFill>
                          <a:effectLst/>
                          <a:latin typeface="+mj-lt"/>
                        </a:rPr>
                        <a:t>59</a:t>
                      </a:r>
                      <a:endParaRPr lang="en-US" sz="2000">
                        <a:solidFill>
                          <a:schemeClr val="tx1"/>
                        </a:solidFill>
                        <a:effectLst/>
                        <a:latin typeface="+mj-lt"/>
                      </a:endParaRPr>
                    </a:p>
                  </a:txBody>
                  <a:tcPr marL="47625" marR="47625" anchor="ctr"/>
                </a:tc>
                <a:tc>
                  <a:txBody>
                    <a:bodyPr/>
                    <a:lstStyle/>
                    <a:p>
                      <a:pPr algn="ctr"/>
                      <a:r>
                        <a:rPr lang="en-US" sz="2000" b="0" dirty="0">
                          <a:solidFill>
                            <a:schemeClr val="tx1"/>
                          </a:solidFill>
                          <a:effectLst/>
                          <a:latin typeface="+mj-lt"/>
                        </a:rPr>
                        <a:t>99</a:t>
                      </a:r>
                      <a:endParaRPr lang="en-US" sz="2000" dirty="0">
                        <a:solidFill>
                          <a:schemeClr val="tx1"/>
                        </a:solidFill>
                        <a:effectLst/>
                        <a:latin typeface="+mj-lt"/>
                      </a:endParaRPr>
                    </a:p>
                  </a:txBody>
                  <a:tcPr marL="47625" marR="47625" anchor="ctr"/>
                </a:tc>
                <a:extLst>
                  <a:ext uri="{0D108BD9-81ED-4DB2-BD59-A6C34878D82A}">
                    <a16:rowId xmlns:a16="http://schemas.microsoft.com/office/drawing/2014/main" val="1846481411"/>
                  </a:ext>
                </a:extLst>
              </a:tr>
              <a:tr h="381000">
                <a:tc>
                  <a:txBody>
                    <a:bodyPr/>
                    <a:lstStyle/>
                    <a:p>
                      <a:r>
                        <a:rPr lang="en-US" sz="2000" b="1">
                          <a:solidFill>
                            <a:schemeClr val="tx1"/>
                          </a:solidFill>
                          <a:effectLst/>
                          <a:latin typeface="+mj-lt"/>
                        </a:rPr>
                        <a:t>Max</a:t>
                      </a:r>
                      <a:endParaRPr lang="en-US" sz="2000">
                        <a:solidFill>
                          <a:schemeClr val="tx1"/>
                        </a:solidFill>
                        <a:effectLst/>
                        <a:latin typeface="+mj-lt"/>
                      </a:endParaRPr>
                    </a:p>
                  </a:txBody>
                  <a:tcPr marL="47625" marR="47625" anchor="ctr"/>
                </a:tc>
                <a:tc>
                  <a:txBody>
                    <a:bodyPr/>
                    <a:lstStyle/>
                    <a:p>
                      <a:pPr algn="ctr"/>
                      <a:r>
                        <a:rPr lang="en-US" sz="2000" b="0">
                          <a:solidFill>
                            <a:schemeClr val="tx1"/>
                          </a:solidFill>
                          <a:effectLst/>
                          <a:latin typeface="+mj-lt"/>
                        </a:rPr>
                        <a:t>100</a:t>
                      </a:r>
                      <a:endParaRPr lang="en-US" sz="2000">
                        <a:solidFill>
                          <a:schemeClr val="tx1"/>
                        </a:solidFill>
                        <a:effectLst/>
                        <a:latin typeface="+mj-lt"/>
                      </a:endParaRPr>
                    </a:p>
                  </a:txBody>
                  <a:tcPr marL="47625" marR="47625" anchor="ctr"/>
                </a:tc>
                <a:tc>
                  <a:txBody>
                    <a:bodyPr/>
                    <a:lstStyle/>
                    <a:p>
                      <a:pPr algn="ctr"/>
                      <a:r>
                        <a:rPr lang="en-US" sz="2000" b="0">
                          <a:solidFill>
                            <a:schemeClr val="tx1"/>
                          </a:solidFill>
                          <a:effectLst/>
                          <a:latin typeface="+mj-lt"/>
                        </a:rPr>
                        <a:t>60</a:t>
                      </a:r>
                      <a:endParaRPr lang="en-US" sz="2000">
                        <a:solidFill>
                          <a:schemeClr val="tx1"/>
                        </a:solidFill>
                        <a:effectLst/>
                        <a:latin typeface="+mj-lt"/>
                      </a:endParaRPr>
                    </a:p>
                  </a:txBody>
                  <a:tcPr marL="47625" marR="47625" anchor="ctr"/>
                </a:tc>
                <a:tc>
                  <a:txBody>
                    <a:bodyPr/>
                    <a:lstStyle/>
                    <a:p>
                      <a:pPr algn="ctr"/>
                      <a:r>
                        <a:rPr lang="en-US" sz="2000" b="0" dirty="0">
                          <a:solidFill>
                            <a:schemeClr val="tx1"/>
                          </a:solidFill>
                          <a:effectLst/>
                          <a:latin typeface="+mj-lt"/>
                        </a:rPr>
                        <a:t>100</a:t>
                      </a:r>
                      <a:endParaRPr lang="en-US" sz="2000" dirty="0">
                        <a:solidFill>
                          <a:schemeClr val="tx1"/>
                        </a:solidFill>
                        <a:effectLst/>
                        <a:latin typeface="+mj-lt"/>
                      </a:endParaRPr>
                    </a:p>
                  </a:txBody>
                  <a:tcPr marL="47625" marR="47625" anchor="ctr"/>
                </a:tc>
                <a:extLst>
                  <a:ext uri="{0D108BD9-81ED-4DB2-BD59-A6C34878D82A}">
                    <a16:rowId xmlns:a16="http://schemas.microsoft.com/office/drawing/2014/main" val="4182284559"/>
                  </a:ext>
                </a:extLst>
              </a:tr>
            </a:tbl>
          </a:graphicData>
        </a:graphic>
      </p:graphicFrame>
      <p:sp>
        <p:nvSpPr>
          <p:cNvPr id="3" name="Rectangle 5">
            <a:extLst>
              <a:ext uri="{FF2B5EF4-FFF2-40B4-BE49-F238E27FC236}">
                <a16:creationId xmlns:a16="http://schemas.microsoft.com/office/drawing/2014/main" id="{68C348A4-45CA-BA8E-D537-D6304FFC8F4F}"/>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534008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[4] Black Box Testing Techniques (7/8)</a:t>
            </a:r>
            <a:endParaRPr lang="ja-JP" altLang="en-US" sz="2900" dirty="0"/>
          </a:p>
        </p:txBody>
      </p:sp>
      <p:sp>
        <p:nvSpPr>
          <p:cNvPr id="14341" name="Rectangle 3"/>
          <p:cNvSpPr>
            <a:spLocks noGrp="1" noChangeArrowheads="1"/>
          </p:cNvSpPr>
          <p:nvPr>
            <p:ph sz="half" idx="2"/>
          </p:nvPr>
        </p:nvSpPr>
        <p:spPr>
          <a:xfrm>
            <a:off x="574673" y="1810941"/>
            <a:ext cx="8416925" cy="4589859"/>
          </a:xfrm>
        </p:spPr>
        <p:txBody>
          <a:bodyPr wrap="square" anchor="t">
            <a:normAutofit/>
          </a:bodyPr>
          <a:lstStyle/>
          <a:p>
            <a:pPr rtl="0" eaLnBrk="1" hangingPunct="1">
              <a:spcBef>
                <a:spcPts val="720"/>
              </a:spcBef>
            </a:pPr>
            <a:r>
              <a:rPr lang="en-US" altLang="ja-JP" b="1" dirty="0" err="1">
                <a:solidFill>
                  <a:srgbClr val="FF0000"/>
                </a:solidFill>
                <a:latin typeface="Segoe UI Web (West European)"/>
              </a:rPr>
              <a:t>Kỹ</a:t>
            </a:r>
            <a:r>
              <a:rPr lang="en-US" altLang="ja-JP" b="1" dirty="0">
                <a:solidFill>
                  <a:srgbClr val="FF0000"/>
                </a:solidFill>
                <a:latin typeface="Segoe UI Web (West European)"/>
              </a:rPr>
              <a:t> </a:t>
            </a:r>
            <a:r>
              <a:rPr lang="en-US" altLang="ja-JP" b="1" dirty="0" err="1">
                <a:solidFill>
                  <a:srgbClr val="FF0000"/>
                </a:solidFill>
                <a:latin typeface="Segoe UI Web (West European)"/>
              </a:rPr>
              <a:t>thuật</a:t>
            </a:r>
            <a:r>
              <a:rPr lang="en-US" altLang="ja-JP" b="1" dirty="0">
                <a:solidFill>
                  <a:srgbClr val="FF0000"/>
                </a:solidFill>
                <a:latin typeface="Segoe UI Web (West European)"/>
              </a:rPr>
              <a:t> Blackbox Testing 2 – </a:t>
            </a:r>
            <a:r>
              <a:rPr lang="en-US" altLang="ja-JP" b="1" dirty="0" err="1">
                <a:solidFill>
                  <a:srgbClr val="FF0000"/>
                </a:solidFill>
                <a:latin typeface="Segoe UI Web (West European)"/>
              </a:rPr>
              <a:t>Phân</a:t>
            </a:r>
            <a:r>
              <a:rPr lang="en-US" altLang="ja-JP" b="1" dirty="0">
                <a:solidFill>
                  <a:srgbClr val="FF0000"/>
                </a:solidFill>
                <a:latin typeface="Segoe UI Web (West European)"/>
              </a:rPr>
              <a:t> </a:t>
            </a:r>
            <a:r>
              <a:rPr lang="en-US" altLang="ja-JP" b="1" dirty="0" err="1">
                <a:solidFill>
                  <a:srgbClr val="FF0000"/>
                </a:solidFill>
                <a:latin typeface="Segoe UI Web (West European)"/>
              </a:rPr>
              <a:t>tích</a:t>
            </a:r>
            <a:r>
              <a:rPr lang="en-US" altLang="ja-JP" b="1" dirty="0">
                <a:solidFill>
                  <a:srgbClr val="FF0000"/>
                </a:solidFill>
                <a:latin typeface="Segoe UI Web (West European)"/>
              </a:rPr>
              <a:t> </a:t>
            </a:r>
            <a:r>
              <a:rPr lang="en-US" altLang="ja-JP" b="1" dirty="0" err="1">
                <a:solidFill>
                  <a:srgbClr val="FF0000"/>
                </a:solidFill>
                <a:latin typeface="Segoe UI Web (West European)"/>
              </a:rPr>
              <a:t>giá</a:t>
            </a:r>
            <a:r>
              <a:rPr lang="en-US" altLang="ja-JP" b="1" dirty="0">
                <a:solidFill>
                  <a:srgbClr val="FF0000"/>
                </a:solidFill>
                <a:latin typeface="Segoe UI Web (West European)"/>
              </a:rPr>
              <a:t> </a:t>
            </a:r>
            <a:r>
              <a:rPr lang="en-US" altLang="ja-JP" b="1" dirty="0" err="1">
                <a:solidFill>
                  <a:srgbClr val="FF0000"/>
                </a:solidFill>
                <a:latin typeface="Segoe UI Web (West European)"/>
              </a:rPr>
              <a:t>trị</a:t>
            </a:r>
            <a:r>
              <a:rPr lang="en-US" altLang="ja-JP" b="1" dirty="0">
                <a:solidFill>
                  <a:srgbClr val="FF0000"/>
                </a:solidFill>
                <a:latin typeface="Segoe UI Web (West European)"/>
              </a:rPr>
              <a:t> </a:t>
            </a:r>
            <a:r>
              <a:rPr lang="en-US" altLang="ja-JP" b="1" dirty="0" err="1">
                <a:solidFill>
                  <a:srgbClr val="FF0000"/>
                </a:solidFill>
                <a:latin typeface="Segoe UI Web (West European)"/>
              </a:rPr>
              <a:t>ranh</a:t>
            </a:r>
            <a:r>
              <a:rPr lang="en-US" altLang="ja-JP" b="1" dirty="0">
                <a:solidFill>
                  <a:srgbClr val="FF0000"/>
                </a:solidFill>
                <a:latin typeface="Segoe UI Web (West European)"/>
              </a:rPr>
              <a:t> </a:t>
            </a:r>
            <a:r>
              <a:rPr lang="en-US" altLang="ja-JP" b="1" dirty="0" err="1">
                <a:solidFill>
                  <a:srgbClr val="FF0000"/>
                </a:solidFill>
                <a:latin typeface="Segoe UI Web (West European)"/>
              </a:rPr>
              <a:t>giới</a:t>
            </a:r>
            <a:r>
              <a:rPr lang="en-US" altLang="ja-JP" b="1" dirty="0">
                <a:solidFill>
                  <a:srgbClr val="FF0000"/>
                </a:solidFill>
                <a:latin typeface="Segoe UI Web (West European)"/>
              </a:rPr>
              <a:t> / </a:t>
            </a:r>
            <a:r>
              <a:rPr lang="en-US" altLang="ja-JP" b="1" dirty="0" err="1">
                <a:solidFill>
                  <a:srgbClr val="FF0000"/>
                </a:solidFill>
                <a:latin typeface="Segoe UI Web (West European)"/>
              </a:rPr>
              <a:t>biên</a:t>
            </a:r>
            <a:r>
              <a:rPr lang="en-US" altLang="ja-JP" b="1" dirty="0">
                <a:solidFill>
                  <a:srgbClr val="FF0000"/>
                </a:solidFill>
                <a:latin typeface="Segoe UI Web (West European)"/>
              </a:rPr>
              <a:t> (BVA)</a:t>
            </a:r>
          </a:p>
          <a:p>
            <a:pPr lvl="1" eaLnBrk="1" hangingPunct="1">
              <a:spcBef>
                <a:spcPts val="720"/>
              </a:spcBef>
            </a:pPr>
            <a:r>
              <a:rPr lang="en-US" altLang="ja-JP" dirty="0" err="1">
                <a:latin typeface="Segoe UI Web (Vietnamese)"/>
                <a:ea typeface="HGPｺﾞｼｯｸE" pitchFamily="50" charset="-128"/>
              </a:rPr>
              <a:t>Ví</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dụ</a:t>
            </a:r>
            <a:r>
              <a:rPr lang="en-US" altLang="ja-JP" dirty="0">
                <a:latin typeface="Segoe UI Web (Vietnamese)"/>
                <a:ea typeface="HGPｺﾞｼｯｸE" pitchFamily="50" charset="-128"/>
              </a:rPr>
              <a:t>: 3 </a:t>
            </a:r>
            <a:r>
              <a:rPr lang="en-US" altLang="ja-JP" dirty="0" err="1">
                <a:latin typeface="Segoe UI Web (Vietnamese)"/>
                <a:ea typeface="HGPｺﾞｼｯｸE" pitchFamily="50" charset="-128"/>
              </a:rPr>
              <a:t>biến</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đầu</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vào</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là</a:t>
            </a:r>
            <a:r>
              <a:rPr lang="en-US" altLang="ja-JP" dirty="0">
                <a:latin typeface="Segoe UI Web (Vietnamese)"/>
                <a:ea typeface="HGPｺﾞｼｯｸE" pitchFamily="50" charset="-128"/>
              </a:rPr>
              <a:t> X, Y, Z </a:t>
            </a:r>
            <a:r>
              <a:rPr lang="en-US" altLang="ja-JP" dirty="0" err="1">
                <a:latin typeface="Segoe UI Web (Vietnamese)"/>
                <a:ea typeface="HGPｺﾞｼｯｸE" pitchFamily="50" charset="-128"/>
              </a:rPr>
              <a:t>đã</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cho</a:t>
            </a:r>
            <a:endParaRPr lang="en-US" altLang="ja-JP" dirty="0">
              <a:latin typeface="Segoe UI Web (Vietnamese)"/>
              <a:ea typeface="HGPｺﾞｼｯｸE" pitchFamily="50" charset="-128"/>
            </a:endParaRPr>
          </a:p>
          <a:p>
            <a:pPr lvl="1" eaLnBrk="1" hangingPunct="1">
              <a:spcBef>
                <a:spcPts val="720"/>
              </a:spcBef>
            </a:pPr>
            <a:r>
              <a:rPr lang="en-US" altLang="ja-JP" dirty="0">
                <a:solidFill>
                  <a:srgbClr val="0000FF"/>
                </a:solidFill>
                <a:latin typeface="Segoe UI Web (Vietnamese)"/>
                <a:ea typeface="HGPｺﾞｼｯｸE" pitchFamily="50" charset="-128"/>
              </a:rPr>
              <a:t>B2: </a:t>
            </a:r>
            <a:r>
              <a:rPr lang="en-US" altLang="ja-JP" dirty="0" err="1">
                <a:solidFill>
                  <a:srgbClr val="0000FF"/>
                </a:solidFill>
                <a:latin typeface="Segoe UI Web (Vietnamese)"/>
                <a:ea typeface="HGPｺﾞｼｯｸE" pitchFamily="50" charset="-128"/>
              </a:rPr>
              <a:t>Cố</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định</a:t>
            </a:r>
            <a:r>
              <a:rPr lang="en-US" altLang="ja-JP" dirty="0">
                <a:solidFill>
                  <a:srgbClr val="0000FF"/>
                </a:solidFill>
                <a:latin typeface="Segoe UI Web (Vietnamese)"/>
                <a:ea typeface="HGPｺﾞｼｯｸE" pitchFamily="50" charset="-128"/>
              </a:rPr>
              <a:t> nominal </a:t>
            </a:r>
            <a:r>
              <a:rPr lang="en-US" altLang="ja-JP" dirty="0" err="1">
                <a:solidFill>
                  <a:srgbClr val="0000FF"/>
                </a:solidFill>
                <a:latin typeface="Segoe UI Web (Vietnamese)"/>
                <a:ea typeface="HGPｺﾞｼｯｸE" pitchFamily="50" charset="-128"/>
              </a:rPr>
              <a:t>của</a:t>
            </a:r>
            <a:r>
              <a:rPr lang="en-US" altLang="ja-JP" dirty="0">
                <a:solidFill>
                  <a:srgbClr val="0000FF"/>
                </a:solidFill>
                <a:latin typeface="Segoe UI Web (Vietnamese)"/>
                <a:ea typeface="HGPｺﾞｼｯｸE" pitchFamily="50" charset="-128"/>
              </a:rPr>
              <a:t> X, Y </a:t>
            </a:r>
            <a:r>
              <a:rPr lang="en-US" altLang="ja-JP" dirty="0" err="1">
                <a:solidFill>
                  <a:srgbClr val="0000FF"/>
                </a:solidFill>
                <a:latin typeface="Segoe UI Web (Vietnamese)"/>
                <a:ea typeface="HGPｺﾞｼｯｸE" pitchFamily="50" charset="-128"/>
              </a:rPr>
              <a:t>và</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tạo</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kết</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hợp</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với</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mỗi</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giá</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trị</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của</a:t>
            </a:r>
            <a:r>
              <a:rPr lang="en-US" altLang="ja-JP" dirty="0">
                <a:solidFill>
                  <a:srgbClr val="0000FF"/>
                </a:solidFill>
                <a:latin typeface="Segoe UI Web (Vietnamese)"/>
                <a:ea typeface="HGPｺﾞｼｯｸE" pitchFamily="50" charset="-128"/>
              </a:rPr>
              <a:t> Z</a:t>
            </a:r>
          </a:p>
          <a:p>
            <a:pPr lvl="1" eaLnBrk="1" hangingPunct="1">
              <a:spcBef>
                <a:spcPts val="720"/>
              </a:spcBef>
            </a:pPr>
            <a:r>
              <a:rPr lang="en-US" altLang="ja-JP" dirty="0">
                <a:solidFill>
                  <a:srgbClr val="0000FF"/>
                </a:solidFill>
                <a:latin typeface="Segoe UI Web (Vietnamese)"/>
                <a:ea typeface="HGPｺﾞｼｯｸE" pitchFamily="50" charset="-128"/>
              </a:rPr>
              <a:t>B3: </a:t>
            </a:r>
            <a:r>
              <a:rPr lang="en-US" altLang="ja-JP" dirty="0" err="1">
                <a:solidFill>
                  <a:srgbClr val="0000FF"/>
                </a:solidFill>
                <a:latin typeface="Segoe UI Web (Vietnamese)"/>
                <a:ea typeface="HGPｺﾞｼｯｸE" pitchFamily="50" charset="-128"/>
              </a:rPr>
              <a:t>Thực</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hiện</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tương</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tự</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cho</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các</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cặp</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còn</a:t>
            </a:r>
            <a:r>
              <a:rPr lang="en-US" altLang="ja-JP" dirty="0">
                <a:solidFill>
                  <a:srgbClr val="0000FF"/>
                </a:solidFill>
                <a:latin typeface="Segoe UI Web (Vietnamese)"/>
                <a:ea typeface="HGPｺﾞｼｯｸE" pitchFamily="50" charset="-128"/>
              </a:rPr>
              <a:t> </a:t>
            </a:r>
            <a:r>
              <a:rPr lang="en-US" altLang="ja-JP" dirty="0" err="1">
                <a:solidFill>
                  <a:srgbClr val="0000FF"/>
                </a:solidFill>
                <a:latin typeface="Segoe UI Web (Vietnamese)"/>
                <a:ea typeface="HGPｺﾞｼｯｸE" pitchFamily="50" charset="-128"/>
              </a:rPr>
              <a:t>lại</a:t>
            </a:r>
            <a:r>
              <a:rPr lang="en-US" altLang="ja-JP" dirty="0">
                <a:solidFill>
                  <a:srgbClr val="0000FF"/>
                </a:solidFill>
                <a:latin typeface="Segoe UI Web (Vietnamese)"/>
                <a:ea typeface="HGPｺﾞｼｯｸE" pitchFamily="50" charset="-128"/>
              </a:rPr>
              <a:t>: Y, Z </a:t>
            </a:r>
            <a:r>
              <a:rPr lang="en-US" altLang="ja-JP" dirty="0" err="1">
                <a:solidFill>
                  <a:srgbClr val="0000FF"/>
                </a:solidFill>
                <a:latin typeface="Segoe UI Web (Vietnamese)"/>
                <a:ea typeface="HGPｺﾞｼｯｸE" pitchFamily="50" charset="-128"/>
              </a:rPr>
              <a:t>và</a:t>
            </a:r>
            <a:r>
              <a:rPr lang="en-US" altLang="ja-JP" dirty="0">
                <a:solidFill>
                  <a:srgbClr val="0000FF"/>
                </a:solidFill>
                <a:latin typeface="Segoe UI Web (Vietnamese)"/>
                <a:ea typeface="HGPｺﾞｼｯｸE" pitchFamily="50" charset="-128"/>
              </a:rPr>
              <a:t> X, Z</a:t>
            </a: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23</a:t>
            </a:fld>
            <a:endParaRPr lang="en-US" altLang="ja-JP"/>
          </a:p>
        </p:txBody>
      </p:sp>
      <p:sp>
        <p:nvSpPr>
          <p:cNvPr id="4" name="Rectangle 5">
            <a:extLst>
              <a:ext uri="{FF2B5EF4-FFF2-40B4-BE49-F238E27FC236}">
                <a16:creationId xmlns:a16="http://schemas.microsoft.com/office/drawing/2014/main" id="{B1A10E7C-DBB4-4218-EC9B-263273DE300A}"/>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2404780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[4] Black Box Testing Techniques (8/8)</a:t>
            </a:r>
            <a:endParaRPr lang="ja-JP" altLang="en-US" sz="2900" dirty="0"/>
          </a:p>
        </p:txBody>
      </p:sp>
      <p:sp>
        <p:nvSpPr>
          <p:cNvPr id="14341" name="Rectangle 3"/>
          <p:cNvSpPr>
            <a:spLocks noGrp="1" noChangeArrowheads="1"/>
          </p:cNvSpPr>
          <p:nvPr>
            <p:ph sz="half" idx="2"/>
          </p:nvPr>
        </p:nvSpPr>
        <p:spPr>
          <a:xfrm>
            <a:off x="574673" y="1810941"/>
            <a:ext cx="8416925" cy="4589859"/>
          </a:xfrm>
        </p:spPr>
        <p:txBody>
          <a:bodyPr wrap="square" anchor="t">
            <a:normAutofit/>
          </a:bodyPr>
          <a:lstStyle/>
          <a:p>
            <a:pPr rtl="0" eaLnBrk="1" hangingPunct="1">
              <a:spcBef>
                <a:spcPts val="720"/>
              </a:spcBef>
            </a:pPr>
            <a:r>
              <a:rPr lang="en-US" altLang="ja-JP" b="1" dirty="0" err="1">
                <a:solidFill>
                  <a:srgbClr val="FF0000"/>
                </a:solidFill>
                <a:latin typeface="Segoe UI Web (West European)"/>
              </a:rPr>
              <a:t>Kỹ</a:t>
            </a:r>
            <a:r>
              <a:rPr lang="en-US" altLang="ja-JP" b="1" dirty="0">
                <a:solidFill>
                  <a:srgbClr val="FF0000"/>
                </a:solidFill>
                <a:latin typeface="Segoe UI Web (West European)"/>
              </a:rPr>
              <a:t> </a:t>
            </a:r>
            <a:r>
              <a:rPr lang="en-US" altLang="ja-JP" b="1" dirty="0" err="1">
                <a:solidFill>
                  <a:srgbClr val="FF0000"/>
                </a:solidFill>
                <a:latin typeface="Segoe UI Web (West European)"/>
              </a:rPr>
              <a:t>thuật</a:t>
            </a:r>
            <a:r>
              <a:rPr lang="en-US" altLang="ja-JP" b="1" dirty="0">
                <a:solidFill>
                  <a:srgbClr val="FF0000"/>
                </a:solidFill>
                <a:latin typeface="Segoe UI Web (West European)"/>
              </a:rPr>
              <a:t> Blackbox Testing 2 – </a:t>
            </a:r>
            <a:r>
              <a:rPr lang="en-US" altLang="ja-JP" b="1" dirty="0" err="1">
                <a:solidFill>
                  <a:srgbClr val="FF0000"/>
                </a:solidFill>
                <a:latin typeface="Segoe UI Web (West European)"/>
              </a:rPr>
              <a:t>Phân</a:t>
            </a:r>
            <a:r>
              <a:rPr lang="en-US" altLang="ja-JP" b="1" dirty="0">
                <a:solidFill>
                  <a:srgbClr val="FF0000"/>
                </a:solidFill>
                <a:latin typeface="Segoe UI Web (West European)"/>
              </a:rPr>
              <a:t> </a:t>
            </a:r>
            <a:r>
              <a:rPr lang="en-US" altLang="ja-JP" b="1" dirty="0" err="1">
                <a:solidFill>
                  <a:srgbClr val="FF0000"/>
                </a:solidFill>
                <a:latin typeface="Segoe UI Web (West European)"/>
              </a:rPr>
              <a:t>tích</a:t>
            </a:r>
            <a:r>
              <a:rPr lang="en-US" altLang="ja-JP" b="1" dirty="0">
                <a:solidFill>
                  <a:srgbClr val="FF0000"/>
                </a:solidFill>
                <a:latin typeface="Segoe UI Web (West European)"/>
              </a:rPr>
              <a:t> </a:t>
            </a:r>
            <a:r>
              <a:rPr lang="en-US" altLang="ja-JP" b="1" dirty="0" err="1">
                <a:solidFill>
                  <a:srgbClr val="FF0000"/>
                </a:solidFill>
                <a:latin typeface="Segoe UI Web (West European)"/>
              </a:rPr>
              <a:t>giá</a:t>
            </a:r>
            <a:r>
              <a:rPr lang="en-US" altLang="ja-JP" b="1" dirty="0">
                <a:solidFill>
                  <a:srgbClr val="FF0000"/>
                </a:solidFill>
                <a:latin typeface="Segoe UI Web (West European)"/>
              </a:rPr>
              <a:t> </a:t>
            </a:r>
            <a:r>
              <a:rPr lang="en-US" altLang="ja-JP" b="1" dirty="0" err="1">
                <a:solidFill>
                  <a:srgbClr val="FF0000"/>
                </a:solidFill>
                <a:latin typeface="Segoe UI Web (West European)"/>
              </a:rPr>
              <a:t>trị</a:t>
            </a:r>
            <a:r>
              <a:rPr lang="en-US" altLang="ja-JP" b="1" dirty="0">
                <a:solidFill>
                  <a:srgbClr val="FF0000"/>
                </a:solidFill>
                <a:latin typeface="Segoe UI Web (West European)"/>
              </a:rPr>
              <a:t> </a:t>
            </a:r>
            <a:r>
              <a:rPr lang="en-US" altLang="ja-JP" b="1" dirty="0" err="1">
                <a:solidFill>
                  <a:srgbClr val="FF0000"/>
                </a:solidFill>
                <a:latin typeface="Segoe UI Web (West European)"/>
              </a:rPr>
              <a:t>ranh</a:t>
            </a:r>
            <a:r>
              <a:rPr lang="en-US" altLang="ja-JP" b="1" dirty="0">
                <a:solidFill>
                  <a:srgbClr val="FF0000"/>
                </a:solidFill>
                <a:latin typeface="Segoe UI Web (West European)"/>
              </a:rPr>
              <a:t> </a:t>
            </a:r>
            <a:r>
              <a:rPr lang="en-US" altLang="ja-JP" b="1" dirty="0" err="1">
                <a:solidFill>
                  <a:srgbClr val="FF0000"/>
                </a:solidFill>
                <a:latin typeface="Segoe UI Web (West European)"/>
              </a:rPr>
              <a:t>giới</a:t>
            </a:r>
            <a:r>
              <a:rPr lang="en-US" altLang="ja-JP" b="1" dirty="0">
                <a:solidFill>
                  <a:srgbClr val="FF0000"/>
                </a:solidFill>
                <a:latin typeface="Segoe UI Web (West European)"/>
              </a:rPr>
              <a:t> / </a:t>
            </a:r>
            <a:r>
              <a:rPr lang="en-US" altLang="ja-JP" b="1" dirty="0" err="1">
                <a:solidFill>
                  <a:srgbClr val="FF0000"/>
                </a:solidFill>
                <a:latin typeface="Segoe UI Web (West European)"/>
              </a:rPr>
              <a:t>biên</a:t>
            </a:r>
            <a:r>
              <a:rPr lang="en-US" altLang="ja-JP" b="1" dirty="0">
                <a:solidFill>
                  <a:srgbClr val="FF0000"/>
                </a:solidFill>
                <a:latin typeface="Segoe UI Web (West European)"/>
              </a:rPr>
              <a:t> (BVA)</a:t>
            </a:r>
          </a:p>
          <a:p>
            <a:pPr lvl="1" eaLnBrk="1" hangingPunct="1">
              <a:spcBef>
                <a:spcPts val="720"/>
              </a:spcBef>
            </a:pPr>
            <a:r>
              <a:rPr lang="en-US" altLang="ja-JP" dirty="0" err="1">
                <a:latin typeface="Segoe UI Web (Vietnamese)"/>
                <a:ea typeface="HGPｺﾞｼｯｸE" pitchFamily="50" charset="-128"/>
              </a:rPr>
              <a:t>Ví</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dụ</a:t>
            </a:r>
            <a:r>
              <a:rPr lang="en-US" altLang="ja-JP" dirty="0">
                <a:latin typeface="Segoe UI Web (Vietnamese)"/>
                <a:ea typeface="HGPｺﾞｼｯｸE" pitchFamily="50" charset="-128"/>
              </a:rPr>
              <a:t>: 3 </a:t>
            </a:r>
            <a:r>
              <a:rPr lang="en-US" altLang="ja-JP" dirty="0" err="1">
                <a:latin typeface="Segoe UI Web (Vietnamese)"/>
                <a:ea typeface="HGPｺﾞｼｯｸE" pitchFamily="50" charset="-128"/>
              </a:rPr>
              <a:t>biến</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đầu</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vào</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là</a:t>
            </a:r>
            <a:r>
              <a:rPr lang="en-US" altLang="ja-JP" dirty="0">
                <a:latin typeface="Segoe UI Web (Vietnamese)"/>
                <a:ea typeface="HGPｺﾞｼｯｸE" pitchFamily="50" charset="-128"/>
              </a:rPr>
              <a:t> X, Y, Z </a:t>
            </a:r>
            <a:r>
              <a:rPr lang="en-US" altLang="ja-JP" dirty="0" err="1">
                <a:latin typeface="Segoe UI Web (Vietnamese)"/>
                <a:ea typeface="HGPｺﾞｼｯｸE" pitchFamily="50" charset="-128"/>
              </a:rPr>
              <a:t>đã</a:t>
            </a:r>
            <a:r>
              <a:rPr lang="en-US" altLang="ja-JP" dirty="0">
                <a:latin typeface="Segoe UI Web (Vietnamese)"/>
                <a:ea typeface="HGPｺﾞｼｯｸE" pitchFamily="50" charset="-128"/>
              </a:rPr>
              <a:t> </a:t>
            </a:r>
            <a:r>
              <a:rPr lang="en-US" altLang="ja-JP" dirty="0" err="1">
                <a:latin typeface="Segoe UI Web (Vietnamese)"/>
                <a:ea typeface="HGPｺﾞｼｯｸE" pitchFamily="50" charset="-128"/>
              </a:rPr>
              <a:t>cho</a:t>
            </a:r>
            <a:endParaRPr lang="en-US" altLang="ja-JP" dirty="0">
              <a:latin typeface="Segoe UI Web (Vietnamese)"/>
              <a:ea typeface="HGPｺﾞｼｯｸE" pitchFamily="50" charset="-128"/>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24</a:t>
            </a:fld>
            <a:endParaRPr lang="en-US" altLang="ja-JP"/>
          </a:p>
        </p:txBody>
      </p:sp>
      <p:pic>
        <p:nvPicPr>
          <p:cNvPr id="3" name="Picture 2">
            <a:extLst>
              <a:ext uri="{FF2B5EF4-FFF2-40B4-BE49-F238E27FC236}">
                <a16:creationId xmlns:a16="http://schemas.microsoft.com/office/drawing/2014/main" id="{02150F75-4F61-8E02-7172-AB3F49B922A3}"/>
              </a:ext>
            </a:extLst>
          </p:cNvPr>
          <p:cNvPicPr>
            <a:picLocks noChangeAspect="1"/>
          </p:cNvPicPr>
          <p:nvPr/>
        </p:nvPicPr>
        <p:blipFill>
          <a:blip r:embed="rId3"/>
          <a:stretch>
            <a:fillRect/>
          </a:stretch>
        </p:blipFill>
        <p:spPr>
          <a:xfrm>
            <a:off x="4953000" y="3124200"/>
            <a:ext cx="3352800" cy="2968355"/>
          </a:xfrm>
          <a:prstGeom prst="rect">
            <a:avLst/>
          </a:prstGeom>
        </p:spPr>
      </p:pic>
      <p:sp>
        <p:nvSpPr>
          <p:cNvPr id="2" name="TextBox 1">
            <a:extLst>
              <a:ext uri="{FF2B5EF4-FFF2-40B4-BE49-F238E27FC236}">
                <a16:creationId xmlns:a16="http://schemas.microsoft.com/office/drawing/2014/main" id="{1D4F27F2-6BC2-7F51-81FF-18EE44CF34A5}"/>
              </a:ext>
            </a:extLst>
          </p:cNvPr>
          <p:cNvSpPr txBox="1"/>
          <p:nvPr/>
        </p:nvSpPr>
        <p:spPr>
          <a:xfrm>
            <a:off x="762000" y="3946657"/>
            <a:ext cx="4114800" cy="1323439"/>
          </a:xfrm>
          <a:prstGeom prst="rect">
            <a:avLst/>
          </a:prstGeom>
          <a:noFill/>
        </p:spPr>
        <p:txBody>
          <a:bodyPr wrap="square" rtlCol="0">
            <a:spAutoFit/>
          </a:bodyPr>
          <a:lstStyle/>
          <a:p>
            <a:r>
              <a:rPr lang="en-US" sz="2000" b="1" dirty="0" err="1"/>
              <a:t>Kết</a:t>
            </a:r>
            <a:r>
              <a:rPr lang="en-US" sz="2000" b="1" dirty="0"/>
              <a:t> </a:t>
            </a:r>
            <a:r>
              <a:rPr lang="en-US" sz="2000" b="1" dirty="0" err="1"/>
              <a:t>quả</a:t>
            </a:r>
            <a:br>
              <a:rPr lang="en-US" sz="2000" b="1" dirty="0"/>
            </a:br>
            <a:r>
              <a:rPr lang="en-US" sz="2000" dirty="0"/>
              <a:t>(</a:t>
            </a:r>
            <a:r>
              <a:rPr lang="en-US" sz="2000" dirty="0" err="1"/>
              <a:t>Lưu</a:t>
            </a:r>
            <a:r>
              <a:rPr lang="en-US" sz="2000" dirty="0"/>
              <a:t> ý: </a:t>
            </a:r>
            <a:r>
              <a:rPr lang="en-US" sz="2000" dirty="0" err="1"/>
              <a:t>Đây</a:t>
            </a:r>
            <a:r>
              <a:rPr lang="en-US" sz="2000" dirty="0"/>
              <a:t> </a:t>
            </a:r>
            <a:r>
              <a:rPr lang="en-US" sz="2000" dirty="0" err="1"/>
              <a:t>là</a:t>
            </a:r>
            <a:r>
              <a:rPr lang="en-US" sz="2000" dirty="0"/>
              <a:t> Standard BVA, </a:t>
            </a:r>
            <a:r>
              <a:rPr lang="en-US" sz="2000" dirty="0" err="1"/>
              <a:t>còn</a:t>
            </a:r>
            <a:r>
              <a:rPr lang="en-US" sz="2000" dirty="0"/>
              <a:t> </a:t>
            </a:r>
            <a:r>
              <a:rPr lang="en-US" sz="2000" dirty="0" err="1"/>
              <a:t>nhiều</a:t>
            </a:r>
            <a:r>
              <a:rPr lang="en-US" sz="2000" dirty="0"/>
              <a:t> </a:t>
            </a:r>
            <a:r>
              <a:rPr lang="en-US" sz="2000" dirty="0" err="1"/>
              <a:t>biến</a:t>
            </a:r>
            <a:r>
              <a:rPr lang="en-US" sz="2000" dirty="0"/>
              <a:t> </a:t>
            </a:r>
            <a:r>
              <a:rPr lang="en-US" sz="2000" dirty="0" err="1"/>
              <a:t>thể</a:t>
            </a:r>
            <a:r>
              <a:rPr lang="en-US" sz="2000" dirty="0"/>
              <a:t> </a:t>
            </a:r>
            <a:r>
              <a:rPr lang="en-US" sz="2000" dirty="0" err="1"/>
              <a:t>khác</a:t>
            </a:r>
            <a:r>
              <a:rPr lang="en-US" sz="2000" dirty="0"/>
              <a:t> </a:t>
            </a:r>
            <a:r>
              <a:rPr lang="en-US" sz="2000" dirty="0" err="1"/>
              <a:t>sẽ</a:t>
            </a:r>
            <a:r>
              <a:rPr lang="en-US" sz="2000" dirty="0"/>
              <a:t> </a:t>
            </a:r>
            <a:r>
              <a:rPr lang="en-US" sz="2000" dirty="0" err="1"/>
              <a:t>có</a:t>
            </a:r>
            <a:r>
              <a:rPr lang="en-US" sz="2000" dirty="0"/>
              <a:t> </a:t>
            </a:r>
            <a:r>
              <a:rPr lang="en-US" sz="2000" dirty="0" err="1"/>
              <a:t>số</a:t>
            </a:r>
            <a:r>
              <a:rPr lang="en-US" sz="2000" dirty="0"/>
              <a:t> </a:t>
            </a:r>
            <a:r>
              <a:rPr lang="en-US" sz="2000" dirty="0" err="1"/>
              <a:t>lượng</a:t>
            </a:r>
            <a:r>
              <a:rPr lang="en-US" sz="2000" dirty="0"/>
              <a:t> test cases </a:t>
            </a:r>
            <a:r>
              <a:rPr lang="en-US" sz="2000" dirty="0" err="1"/>
              <a:t>khác</a:t>
            </a:r>
            <a:r>
              <a:rPr lang="en-US" sz="2000" dirty="0"/>
              <a:t>)</a:t>
            </a:r>
          </a:p>
        </p:txBody>
      </p:sp>
      <p:sp>
        <p:nvSpPr>
          <p:cNvPr id="6" name="Rectangle 5">
            <a:extLst>
              <a:ext uri="{FF2B5EF4-FFF2-40B4-BE49-F238E27FC236}">
                <a16:creationId xmlns:a16="http://schemas.microsoft.com/office/drawing/2014/main" id="{FB4BF460-1E7B-D021-3362-E095D2FEA387}"/>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2872444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[6] White Box Testing Techniques (1/3)</a:t>
            </a:r>
            <a:endParaRPr lang="ja-JP" altLang="en-US" sz="2900" dirty="0"/>
          </a:p>
        </p:txBody>
      </p:sp>
      <p:sp>
        <p:nvSpPr>
          <p:cNvPr id="14341" name="Rectangle 3"/>
          <p:cNvSpPr>
            <a:spLocks noGrp="1" noChangeArrowheads="1"/>
          </p:cNvSpPr>
          <p:nvPr>
            <p:ph sz="half" idx="2"/>
          </p:nvPr>
        </p:nvSpPr>
        <p:spPr>
          <a:xfrm>
            <a:off x="574673" y="1752600"/>
            <a:ext cx="8569327" cy="4589859"/>
          </a:xfrm>
        </p:spPr>
        <p:txBody>
          <a:bodyPr wrap="square" anchor="t">
            <a:normAutofit fontScale="92500"/>
          </a:bodyPr>
          <a:lstStyle/>
          <a:p>
            <a:pPr eaLnBrk="1" hangingPunct="1">
              <a:spcBef>
                <a:spcPts val="720"/>
              </a:spcBef>
            </a:pPr>
            <a:r>
              <a:rPr lang="en-US" b="1" dirty="0" err="1">
                <a:solidFill>
                  <a:srgbClr val="FF0000"/>
                </a:solidFill>
                <a:latin typeface="Segoe UI Web (West European)"/>
              </a:rPr>
              <a:t>Tập</a:t>
            </a:r>
            <a:r>
              <a:rPr lang="en-US" b="1" dirty="0">
                <a:solidFill>
                  <a:srgbClr val="FF0000"/>
                </a:solidFill>
                <a:latin typeface="Segoe UI Web (West European)"/>
              </a:rPr>
              <a:t> </a:t>
            </a:r>
            <a:r>
              <a:rPr lang="en-US" b="1" dirty="0" err="1">
                <a:solidFill>
                  <a:srgbClr val="FF0000"/>
                </a:solidFill>
                <a:latin typeface="Segoe UI Web (West European)"/>
              </a:rPr>
              <a:t>trung</a:t>
            </a:r>
            <a:r>
              <a:rPr lang="en-US" b="1" dirty="0">
                <a:solidFill>
                  <a:srgbClr val="FF0000"/>
                </a:solidFill>
                <a:latin typeface="Segoe UI Web (West European)"/>
              </a:rPr>
              <a:t> </a:t>
            </a:r>
            <a:r>
              <a:rPr lang="en-US" b="1" dirty="0" err="1">
                <a:solidFill>
                  <a:srgbClr val="FF0000"/>
                </a:solidFill>
                <a:latin typeface="Segoe UI Web (West European)"/>
              </a:rPr>
              <a:t>vào</a:t>
            </a:r>
            <a:r>
              <a:rPr lang="en-US" b="1" dirty="0">
                <a:solidFill>
                  <a:srgbClr val="FF0000"/>
                </a:solidFill>
                <a:latin typeface="Segoe UI Web (West European)"/>
              </a:rPr>
              <a:t> </a:t>
            </a:r>
            <a:r>
              <a:rPr lang="en-US" b="1" dirty="0" err="1">
                <a:solidFill>
                  <a:srgbClr val="FF0000"/>
                </a:solidFill>
                <a:latin typeface="Segoe UI Web (West European)"/>
              </a:rPr>
              <a:t>cấu</a:t>
            </a:r>
            <a:r>
              <a:rPr lang="en-US" b="1" dirty="0">
                <a:solidFill>
                  <a:srgbClr val="FF0000"/>
                </a:solidFill>
                <a:latin typeface="Segoe UI Web (West European)"/>
              </a:rPr>
              <a:t> </a:t>
            </a:r>
            <a:r>
              <a:rPr lang="en-US" b="1" dirty="0" err="1">
                <a:solidFill>
                  <a:srgbClr val="FF0000"/>
                </a:solidFill>
                <a:latin typeface="Segoe UI Web (West European)"/>
              </a:rPr>
              <a:t>trúc</a:t>
            </a:r>
            <a:r>
              <a:rPr lang="en-US" b="1" dirty="0">
                <a:solidFill>
                  <a:srgbClr val="FF0000"/>
                </a:solidFill>
                <a:latin typeface="Segoe UI Web (West European)"/>
              </a:rPr>
              <a:t> </a:t>
            </a:r>
            <a:r>
              <a:rPr lang="en-US" b="1" dirty="0" err="1">
                <a:solidFill>
                  <a:srgbClr val="FF0000"/>
                </a:solidFill>
                <a:latin typeface="Segoe UI Web (West European)"/>
              </a:rPr>
              <a:t>của</a:t>
            </a:r>
            <a:r>
              <a:rPr lang="en-US" b="1" dirty="0">
                <a:solidFill>
                  <a:srgbClr val="FF0000"/>
                </a:solidFill>
                <a:latin typeface="Segoe UI Web (West European)"/>
              </a:rPr>
              <a:t> </a:t>
            </a:r>
            <a:r>
              <a:rPr lang="en-US" b="1" dirty="0" err="1">
                <a:solidFill>
                  <a:srgbClr val="FF0000"/>
                </a:solidFill>
                <a:latin typeface="Segoe UI Web (West European)"/>
              </a:rPr>
              <a:t>chương</a:t>
            </a:r>
            <a:r>
              <a:rPr lang="en-US" b="1" dirty="0">
                <a:solidFill>
                  <a:srgbClr val="FF0000"/>
                </a:solidFill>
                <a:latin typeface="Segoe UI Web (West European)"/>
              </a:rPr>
              <a:t> </a:t>
            </a:r>
            <a:r>
              <a:rPr lang="en-US" b="1" dirty="0" err="1">
                <a:solidFill>
                  <a:srgbClr val="FF0000"/>
                </a:solidFill>
                <a:latin typeface="Segoe UI Web (West European)"/>
              </a:rPr>
              <a:t>trình</a:t>
            </a:r>
            <a:endParaRPr lang="en-US" b="1" dirty="0">
              <a:solidFill>
                <a:srgbClr val="FF0000"/>
              </a:solidFill>
              <a:latin typeface="Segoe UI Web (West European)"/>
            </a:endParaRPr>
          </a:p>
          <a:p>
            <a:pPr eaLnBrk="1" hangingPunct="1">
              <a:spcBef>
                <a:spcPts val="720"/>
              </a:spcBef>
            </a:pPr>
            <a:r>
              <a:rPr lang="en-US" b="1" dirty="0">
                <a:solidFill>
                  <a:srgbClr val="FF0000"/>
                </a:solidFill>
                <a:latin typeface="Segoe UI Web (West European)"/>
              </a:rPr>
              <a:t>C0 (Instruction Coverage)</a:t>
            </a:r>
          </a:p>
          <a:p>
            <a:pPr lvl="1" eaLnBrk="1" hangingPunct="1">
              <a:spcBef>
                <a:spcPts val="720"/>
              </a:spcBef>
            </a:pPr>
            <a:r>
              <a:rPr lang="en-US" sz="2300" dirty="0" err="1">
                <a:latin typeface="Segoe UI Web (West European)"/>
              </a:rPr>
              <a:t>Số</a:t>
            </a:r>
            <a:r>
              <a:rPr lang="en-US" sz="2300" dirty="0">
                <a:latin typeface="Segoe UI Web (West European)"/>
              </a:rPr>
              <a:t> </a:t>
            </a:r>
            <a:r>
              <a:rPr lang="en-US" sz="2300" dirty="0" err="1">
                <a:latin typeface="Segoe UI Web (West European)"/>
              </a:rPr>
              <a:t>dòng</a:t>
            </a:r>
            <a:r>
              <a:rPr lang="en-US" sz="2300" dirty="0">
                <a:latin typeface="Segoe UI Web (West European)"/>
              </a:rPr>
              <a:t> </a:t>
            </a:r>
            <a:r>
              <a:rPr lang="en-US" sz="2300" dirty="0" err="1">
                <a:latin typeface="Segoe UI Web (West European)"/>
              </a:rPr>
              <a:t>lệnh</a:t>
            </a:r>
            <a:r>
              <a:rPr lang="en-US" sz="2300" dirty="0">
                <a:latin typeface="Segoe UI Web (West European)"/>
              </a:rPr>
              <a:t> </a:t>
            </a:r>
            <a:r>
              <a:rPr lang="en-US" sz="2300" dirty="0" err="1">
                <a:latin typeface="Segoe UI Web (West European)"/>
              </a:rPr>
              <a:t>được</a:t>
            </a:r>
            <a:r>
              <a:rPr lang="en-US" sz="2300" dirty="0">
                <a:latin typeface="Segoe UI Web (West European)"/>
              </a:rPr>
              <a:t> </a:t>
            </a:r>
            <a:r>
              <a:rPr lang="en-US" sz="2300" dirty="0" err="1">
                <a:latin typeface="Segoe UI Web (West European)"/>
              </a:rPr>
              <a:t>thực</a:t>
            </a:r>
            <a:r>
              <a:rPr lang="en-US" sz="2300" dirty="0">
                <a:latin typeface="Segoe UI Web (West European)"/>
              </a:rPr>
              <a:t> </a:t>
            </a:r>
            <a:r>
              <a:rPr lang="en-US" sz="2300" dirty="0" err="1">
                <a:latin typeface="Segoe UI Web (West European)"/>
              </a:rPr>
              <a:t>thi</a:t>
            </a:r>
            <a:r>
              <a:rPr lang="en-US" sz="2300" dirty="0">
                <a:latin typeface="Segoe UI Web (West European)"/>
              </a:rPr>
              <a:t> </a:t>
            </a:r>
            <a:r>
              <a:rPr lang="en-US" sz="2300" dirty="0" err="1">
                <a:latin typeface="Segoe UI Web (West European)"/>
              </a:rPr>
              <a:t>ít</a:t>
            </a:r>
            <a:r>
              <a:rPr lang="en-US" sz="2300" dirty="0">
                <a:latin typeface="Segoe UI Web (West European)"/>
              </a:rPr>
              <a:t> </a:t>
            </a:r>
            <a:r>
              <a:rPr lang="en-US" sz="2300" dirty="0" err="1">
                <a:latin typeface="Segoe UI Web (West European)"/>
              </a:rPr>
              <a:t>nhất</a:t>
            </a:r>
            <a:r>
              <a:rPr lang="en-US" sz="2300" dirty="0">
                <a:latin typeface="Segoe UI Web (West European)"/>
              </a:rPr>
              <a:t> 1 </a:t>
            </a:r>
            <a:r>
              <a:rPr lang="en-US" sz="2300" dirty="0" err="1">
                <a:latin typeface="Segoe UI Web (West European)"/>
              </a:rPr>
              <a:t>lần</a:t>
            </a:r>
            <a:r>
              <a:rPr lang="en-US" sz="2300" dirty="0">
                <a:latin typeface="Segoe UI Web (West European)"/>
              </a:rPr>
              <a:t> ÷ </a:t>
            </a:r>
            <a:r>
              <a:rPr lang="en-US" sz="2300" dirty="0" err="1">
                <a:latin typeface="Segoe UI Web (West European)"/>
              </a:rPr>
              <a:t>Tổng</a:t>
            </a:r>
            <a:r>
              <a:rPr lang="en-US" sz="2300" dirty="0">
                <a:latin typeface="Segoe UI Web (West European)"/>
              </a:rPr>
              <a:t> </a:t>
            </a:r>
            <a:r>
              <a:rPr lang="en-US" sz="2300" dirty="0" err="1">
                <a:latin typeface="Segoe UI Web (West European)"/>
              </a:rPr>
              <a:t>số</a:t>
            </a:r>
            <a:r>
              <a:rPr lang="en-US" sz="2300" dirty="0">
                <a:latin typeface="Segoe UI Web (West European)"/>
              </a:rPr>
              <a:t> </a:t>
            </a:r>
            <a:r>
              <a:rPr lang="en-US" sz="2300" dirty="0" err="1">
                <a:latin typeface="Segoe UI Web (West European)"/>
              </a:rPr>
              <a:t>dòng</a:t>
            </a:r>
            <a:r>
              <a:rPr lang="en-US" sz="2300" dirty="0">
                <a:latin typeface="Segoe UI Web (West European)"/>
              </a:rPr>
              <a:t> </a:t>
            </a:r>
            <a:r>
              <a:rPr lang="en-US" sz="2300" dirty="0" err="1">
                <a:latin typeface="Segoe UI Web (West European)"/>
              </a:rPr>
              <a:t>lệnh</a:t>
            </a:r>
            <a:endParaRPr lang="en-US" sz="2300" dirty="0">
              <a:latin typeface="Segoe UI Web (West European)"/>
            </a:endParaRPr>
          </a:p>
          <a:p>
            <a:pPr eaLnBrk="1" hangingPunct="1">
              <a:spcBef>
                <a:spcPts val="720"/>
              </a:spcBef>
            </a:pPr>
            <a:r>
              <a:rPr lang="en-US" b="1" dirty="0">
                <a:solidFill>
                  <a:srgbClr val="FF0000"/>
                </a:solidFill>
                <a:latin typeface="Segoe UI Web (West European)"/>
              </a:rPr>
              <a:t>C1 (Branch Coverage)</a:t>
            </a:r>
          </a:p>
          <a:p>
            <a:pPr lvl="1" eaLnBrk="1" hangingPunct="1">
              <a:spcBef>
                <a:spcPts val="720"/>
              </a:spcBef>
            </a:pPr>
            <a:r>
              <a:rPr lang="en-US" sz="2300" dirty="0" err="1">
                <a:latin typeface="Segoe UI Web (West European)"/>
              </a:rPr>
              <a:t>Số</a:t>
            </a:r>
            <a:r>
              <a:rPr lang="en-US" sz="2300" dirty="0">
                <a:latin typeface="Segoe UI Web (West European)"/>
              </a:rPr>
              <a:t> </a:t>
            </a:r>
            <a:r>
              <a:rPr lang="en-US" sz="2300" dirty="0" err="1">
                <a:latin typeface="Segoe UI Web (West European)"/>
              </a:rPr>
              <a:t>nhánh</a:t>
            </a:r>
            <a:r>
              <a:rPr lang="en-US" sz="2300" dirty="0">
                <a:latin typeface="Segoe UI Web (West European)"/>
              </a:rPr>
              <a:t> True, False </a:t>
            </a:r>
            <a:r>
              <a:rPr lang="en-US" sz="2300" dirty="0" err="1">
                <a:latin typeface="Segoe UI Web (West European)"/>
              </a:rPr>
              <a:t>được</a:t>
            </a:r>
            <a:r>
              <a:rPr lang="en-US" sz="2300" dirty="0">
                <a:latin typeface="Segoe UI Web (West European)"/>
              </a:rPr>
              <a:t> </a:t>
            </a:r>
            <a:r>
              <a:rPr lang="en-US" sz="2300" dirty="0" err="1">
                <a:latin typeface="Segoe UI Web (West European)"/>
              </a:rPr>
              <a:t>thực</a:t>
            </a:r>
            <a:r>
              <a:rPr lang="en-US" sz="2300" dirty="0">
                <a:latin typeface="Segoe UI Web (West European)"/>
              </a:rPr>
              <a:t> </a:t>
            </a:r>
            <a:r>
              <a:rPr lang="en-US" sz="2300" dirty="0" err="1">
                <a:latin typeface="Segoe UI Web (West European)"/>
              </a:rPr>
              <a:t>thi</a:t>
            </a:r>
            <a:r>
              <a:rPr lang="en-US" sz="2300" dirty="0">
                <a:latin typeface="Segoe UI Web (West European)"/>
              </a:rPr>
              <a:t> </a:t>
            </a:r>
            <a:r>
              <a:rPr lang="en-US" sz="2300" dirty="0" err="1">
                <a:latin typeface="Segoe UI Web (West European)"/>
              </a:rPr>
              <a:t>ít</a:t>
            </a:r>
            <a:r>
              <a:rPr lang="en-US" sz="2300" dirty="0">
                <a:latin typeface="Segoe UI Web (West European)"/>
              </a:rPr>
              <a:t> </a:t>
            </a:r>
            <a:r>
              <a:rPr lang="en-US" sz="2300" dirty="0" err="1">
                <a:latin typeface="Segoe UI Web (West European)"/>
              </a:rPr>
              <a:t>nhất</a:t>
            </a:r>
            <a:r>
              <a:rPr lang="en-US" sz="2300" dirty="0">
                <a:latin typeface="Segoe UI Web (West European)"/>
              </a:rPr>
              <a:t> 1 </a:t>
            </a:r>
            <a:r>
              <a:rPr lang="en-US" sz="2300" dirty="0" err="1">
                <a:latin typeface="Segoe UI Web (West European)"/>
              </a:rPr>
              <a:t>lần</a:t>
            </a:r>
            <a:r>
              <a:rPr lang="en-US" sz="2300" dirty="0">
                <a:latin typeface="Segoe UI Web (West European)"/>
              </a:rPr>
              <a:t> </a:t>
            </a:r>
            <a:r>
              <a:rPr lang="en-US" sz="2300" dirty="0" err="1">
                <a:latin typeface="Segoe UI Web (West European)"/>
              </a:rPr>
              <a:t>của</a:t>
            </a:r>
            <a:r>
              <a:rPr lang="en-US" sz="2300" dirty="0">
                <a:latin typeface="Segoe UI Web (West European)"/>
              </a:rPr>
              <a:t> </a:t>
            </a:r>
            <a:r>
              <a:rPr lang="en-US" sz="2300" dirty="0" err="1">
                <a:latin typeface="Segoe UI Web (West European)"/>
              </a:rPr>
              <a:t>các</a:t>
            </a:r>
            <a:r>
              <a:rPr lang="en-US" sz="2300" dirty="0">
                <a:latin typeface="Segoe UI Web (West European)"/>
              </a:rPr>
              <a:t> </a:t>
            </a:r>
            <a:r>
              <a:rPr lang="en-US" sz="2300" dirty="0" err="1">
                <a:latin typeface="Segoe UI Web (West European)"/>
              </a:rPr>
              <a:t>nhánh</a:t>
            </a:r>
            <a:r>
              <a:rPr lang="en-US" sz="2300" dirty="0">
                <a:latin typeface="Segoe UI Web (West European)"/>
              </a:rPr>
              <a:t> </a:t>
            </a:r>
            <a:r>
              <a:rPr lang="en-US" sz="2300" dirty="0" err="1">
                <a:latin typeface="Segoe UI Web (West European)"/>
              </a:rPr>
              <a:t>điều</a:t>
            </a:r>
            <a:r>
              <a:rPr lang="en-US" sz="2300" dirty="0">
                <a:latin typeface="Segoe UI Web (West European)"/>
              </a:rPr>
              <a:t> </a:t>
            </a:r>
            <a:r>
              <a:rPr lang="en-US" sz="2300" dirty="0" err="1">
                <a:latin typeface="Segoe UI Web (West European)"/>
              </a:rPr>
              <a:t>kiện</a:t>
            </a:r>
            <a:r>
              <a:rPr lang="en-US" sz="2300" dirty="0">
                <a:latin typeface="Segoe UI Web (West European)"/>
              </a:rPr>
              <a:t> (if, for, while) ÷ </a:t>
            </a:r>
            <a:r>
              <a:rPr lang="en-US" sz="2300" dirty="0" err="1">
                <a:latin typeface="Segoe UI Web (West European)"/>
              </a:rPr>
              <a:t>Tổng</a:t>
            </a:r>
            <a:r>
              <a:rPr lang="en-US" sz="2300" dirty="0">
                <a:latin typeface="Segoe UI Web (West European)"/>
              </a:rPr>
              <a:t> </a:t>
            </a:r>
            <a:r>
              <a:rPr lang="en-US" sz="2300" dirty="0" err="1">
                <a:latin typeface="Segoe UI Web (West European)"/>
              </a:rPr>
              <a:t>số</a:t>
            </a:r>
            <a:r>
              <a:rPr lang="en-US" sz="2300" dirty="0">
                <a:latin typeface="Segoe UI Web (West European)"/>
              </a:rPr>
              <a:t> </a:t>
            </a:r>
            <a:r>
              <a:rPr lang="en-US" sz="2300" dirty="0" err="1">
                <a:latin typeface="Segoe UI Web (West European)"/>
              </a:rPr>
              <a:t>nhánh</a:t>
            </a:r>
            <a:r>
              <a:rPr lang="en-US" sz="2300" dirty="0">
                <a:latin typeface="Segoe UI Web (West European)"/>
              </a:rPr>
              <a:t> True, False </a:t>
            </a:r>
            <a:r>
              <a:rPr lang="en-US" sz="2300" dirty="0" err="1">
                <a:latin typeface="Segoe UI Web (West European)"/>
              </a:rPr>
              <a:t>của</a:t>
            </a:r>
            <a:r>
              <a:rPr lang="en-US" sz="2300" dirty="0">
                <a:latin typeface="Segoe UI Web (West European)"/>
              </a:rPr>
              <a:t> </a:t>
            </a:r>
            <a:r>
              <a:rPr lang="en-US" sz="2300" dirty="0" err="1">
                <a:latin typeface="Segoe UI Web (West European)"/>
              </a:rPr>
              <a:t>các</a:t>
            </a:r>
            <a:r>
              <a:rPr lang="en-US" sz="2300" dirty="0">
                <a:latin typeface="Segoe UI Web (West European)"/>
              </a:rPr>
              <a:t> </a:t>
            </a:r>
            <a:r>
              <a:rPr lang="en-US" sz="2300" dirty="0" err="1">
                <a:latin typeface="Segoe UI Web (West European)"/>
              </a:rPr>
              <a:t>nhánh</a:t>
            </a:r>
            <a:r>
              <a:rPr lang="en-US" sz="2300" dirty="0">
                <a:latin typeface="Segoe UI Web (West European)"/>
              </a:rPr>
              <a:t> </a:t>
            </a:r>
            <a:r>
              <a:rPr lang="en-US" sz="2300" dirty="0" err="1">
                <a:latin typeface="Segoe UI Web (West European)"/>
              </a:rPr>
              <a:t>điều</a:t>
            </a:r>
            <a:r>
              <a:rPr lang="en-US" sz="2300" dirty="0">
                <a:latin typeface="Segoe UI Web (West European)"/>
              </a:rPr>
              <a:t> </a:t>
            </a:r>
            <a:r>
              <a:rPr lang="en-US" sz="2300" dirty="0" err="1">
                <a:latin typeface="Segoe UI Web (West European)"/>
              </a:rPr>
              <a:t>kiện</a:t>
            </a:r>
            <a:endParaRPr lang="en-US" sz="2300" dirty="0">
              <a:latin typeface="Segoe UI Web (West European)"/>
            </a:endParaRPr>
          </a:p>
          <a:p>
            <a:pPr eaLnBrk="1" hangingPunct="1">
              <a:spcBef>
                <a:spcPts val="720"/>
              </a:spcBef>
            </a:pPr>
            <a:r>
              <a:rPr lang="en-US" b="1" dirty="0">
                <a:solidFill>
                  <a:srgbClr val="FF0000"/>
                </a:solidFill>
                <a:latin typeface="Segoe UI Web (West European)"/>
              </a:rPr>
              <a:t>C2 (Condition Coverage)</a:t>
            </a:r>
          </a:p>
          <a:p>
            <a:pPr lvl="1" eaLnBrk="1" hangingPunct="1">
              <a:spcBef>
                <a:spcPts val="720"/>
              </a:spcBef>
            </a:pPr>
            <a:r>
              <a:rPr lang="en-US" sz="2300" dirty="0" err="1">
                <a:latin typeface="Segoe UI Web (West European)"/>
              </a:rPr>
              <a:t>Số</a:t>
            </a:r>
            <a:r>
              <a:rPr lang="en-US" sz="2300" dirty="0">
                <a:latin typeface="Segoe UI Web (West European)"/>
              </a:rPr>
              <a:t> </a:t>
            </a:r>
            <a:r>
              <a:rPr lang="en-US" sz="2300" dirty="0" err="1">
                <a:latin typeface="Segoe UI Web (West European)"/>
              </a:rPr>
              <a:t>các</a:t>
            </a:r>
            <a:r>
              <a:rPr lang="en-US" sz="2300" dirty="0">
                <a:latin typeface="Segoe UI Web (West European)"/>
              </a:rPr>
              <a:t> </a:t>
            </a:r>
            <a:r>
              <a:rPr lang="en-US" sz="2300" dirty="0" err="1">
                <a:latin typeface="Segoe UI Web (West European)"/>
              </a:rPr>
              <a:t>kết</a:t>
            </a:r>
            <a:r>
              <a:rPr lang="en-US" sz="2300" dirty="0">
                <a:latin typeface="Segoe UI Web (West European)"/>
              </a:rPr>
              <a:t> </a:t>
            </a:r>
            <a:r>
              <a:rPr lang="en-US" sz="2300" dirty="0" err="1">
                <a:latin typeface="Segoe UI Web (West European)"/>
              </a:rPr>
              <a:t>hợp</a:t>
            </a:r>
            <a:r>
              <a:rPr lang="en-US" sz="2300" dirty="0">
                <a:latin typeface="Segoe UI Web (West European)"/>
              </a:rPr>
              <a:t> True / False </a:t>
            </a:r>
            <a:r>
              <a:rPr lang="en-US" sz="2300" b="1" dirty="0">
                <a:latin typeface="Segoe UI Web (West European)"/>
              </a:rPr>
              <a:t>CÓ THỂ CÓ</a:t>
            </a:r>
            <a:r>
              <a:rPr lang="en-US" sz="2300" dirty="0">
                <a:latin typeface="Segoe UI Web (West European)"/>
              </a:rPr>
              <a:t> </a:t>
            </a:r>
            <a:r>
              <a:rPr lang="en-US" sz="2300" dirty="0" err="1">
                <a:latin typeface="Segoe UI Web (West European)"/>
              </a:rPr>
              <a:t>giữa</a:t>
            </a:r>
            <a:r>
              <a:rPr lang="en-US" sz="2300" dirty="0">
                <a:latin typeface="Segoe UI Web (West European)"/>
              </a:rPr>
              <a:t> </a:t>
            </a:r>
            <a:r>
              <a:rPr lang="en-US" sz="2300" dirty="0" err="1">
                <a:latin typeface="Segoe UI Web (West European)"/>
              </a:rPr>
              <a:t>các</a:t>
            </a:r>
            <a:r>
              <a:rPr lang="en-US" sz="2300" dirty="0">
                <a:latin typeface="Segoe UI Web (West European)"/>
              </a:rPr>
              <a:t> </a:t>
            </a:r>
            <a:r>
              <a:rPr lang="en-US" sz="2300" dirty="0" err="1">
                <a:latin typeface="Segoe UI Web (West European)"/>
              </a:rPr>
              <a:t>nhánh</a:t>
            </a:r>
            <a:r>
              <a:rPr lang="en-US" sz="2300" dirty="0">
                <a:latin typeface="Segoe UI Web (West European)"/>
              </a:rPr>
              <a:t> </a:t>
            </a:r>
            <a:r>
              <a:rPr lang="en-US" sz="2300" dirty="0" err="1">
                <a:latin typeface="Segoe UI Web (West European)"/>
              </a:rPr>
              <a:t>điều</a:t>
            </a:r>
            <a:r>
              <a:rPr lang="en-US" sz="2300" dirty="0">
                <a:latin typeface="Segoe UI Web (West European)"/>
              </a:rPr>
              <a:t> </a:t>
            </a:r>
            <a:r>
              <a:rPr lang="en-US" sz="2300" dirty="0" err="1">
                <a:latin typeface="Segoe UI Web (West European)"/>
              </a:rPr>
              <a:t>kiện</a:t>
            </a:r>
            <a:r>
              <a:rPr lang="en-US" sz="2300" dirty="0">
                <a:latin typeface="Segoe UI Web (West European)"/>
              </a:rPr>
              <a:t> </a:t>
            </a:r>
            <a:r>
              <a:rPr lang="en-US" sz="2300" dirty="0" err="1">
                <a:latin typeface="Segoe UI Web (West European)"/>
              </a:rPr>
              <a:t>được</a:t>
            </a:r>
            <a:r>
              <a:rPr lang="en-US" sz="2300" dirty="0">
                <a:latin typeface="Segoe UI Web (West European)"/>
              </a:rPr>
              <a:t> </a:t>
            </a:r>
            <a:r>
              <a:rPr lang="en-US" sz="2300" dirty="0" err="1">
                <a:latin typeface="Segoe UI Web (West European)"/>
              </a:rPr>
              <a:t>thực</a:t>
            </a:r>
            <a:r>
              <a:rPr lang="en-US" sz="2300" dirty="0">
                <a:latin typeface="Segoe UI Web (West European)"/>
              </a:rPr>
              <a:t> </a:t>
            </a:r>
            <a:r>
              <a:rPr lang="en-US" sz="2300" dirty="0" err="1">
                <a:latin typeface="Segoe UI Web (West European)"/>
              </a:rPr>
              <a:t>thi</a:t>
            </a:r>
            <a:r>
              <a:rPr lang="en-US" sz="2300" dirty="0">
                <a:latin typeface="Segoe UI Web (West European)"/>
              </a:rPr>
              <a:t> </a:t>
            </a:r>
            <a:r>
              <a:rPr lang="en-US" sz="2300" dirty="0" err="1">
                <a:latin typeface="Segoe UI Web (West European)"/>
              </a:rPr>
              <a:t>ít</a:t>
            </a:r>
            <a:r>
              <a:rPr lang="en-US" sz="2300" dirty="0">
                <a:latin typeface="Segoe UI Web (West European)"/>
              </a:rPr>
              <a:t> </a:t>
            </a:r>
            <a:r>
              <a:rPr lang="en-US" sz="2300" dirty="0" err="1">
                <a:latin typeface="Segoe UI Web (West European)"/>
              </a:rPr>
              <a:t>nhất</a:t>
            </a:r>
            <a:r>
              <a:rPr lang="en-US" sz="2300" dirty="0">
                <a:latin typeface="Segoe UI Web (West European)"/>
              </a:rPr>
              <a:t> 1 </a:t>
            </a:r>
            <a:r>
              <a:rPr lang="en-US" sz="2300" dirty="0" err="1">
                <a:latin typeface="Segoe UI Web (West European)"/>
              </a:rPr>
              <a:t>lần</a:t>
            </a:r>
            <a:r>
              <a:rPr lang="en-US" sz="2300" dirty="0">
                <a:latin typeface="Segoe UI Web (West European)"/>
              </a:rPr>
              <a:t> ÷ </a:t>
            </a:r>
            <a:r>
              <a:rPr lang="en-US" sz="2300" dirty="0" err="1">
                <a:latin typeface="Segoe UI Web (West European)"/>
              </a:rPr>
              <a:t>Tổng</a:t>
            </a:r>
            <a:r>
              <a:rPr lang="en-US" sz="2300" dirty="0">
                <a:latin typeface="Segoe UI Web (West European)"/>
              </a:rPr>
              <a:t> </a:t>
            </a:r>
            <a:r>
              <a:rPr lang="en-US" sz="2300" dirty="0" err="1">
                <a:latin typeface="Segoe UI Web (West European)"/>
              </a:rPr>
              <a:t>số</a:t>
            </a:r>
            <a:r>
              <a:rPr lang="en-US" sz="2300" dirty="0">
                <a:latin typeface="Segoe UI Web (West European)"/>
              </a:rPr>
              <a:t> </a:t>
            </a:r>
            <a:r>
              <a:rPr lang="en-US" sz="2300" dirty="0" err="1">
                <a:latin typeface="Segoe UI Web (West European)"/>
              </a:rPr>
              <a:t>các</a:t>
            </a:r>
            <a:r>
              <a:rPr lang="en-US" sz="2300" dirty="0">
                <a:latin typeface="Segoe UI Web (West European)"/>
              </a:rPr>
              <a:t> </a:t>
            </a:r>
            <a:r>
              <a:rPr lang="en-US" sz="2300" dirty="0" err="1">
                <a:latin typeface="Segoe UI Web (West European)"/>
              </a:rPr>
              <a:t>kết</a:t>
            </a:r>
            <a:r>
              <a:rPr lang="en-US" sz="2300" dirty="0">
                <a:latin typeface="Segoe UI Web (West European)"/>
              </a:rPr>
              <a:t> </a:t>
            </a:r>
            <a:r>
              <a:rPr lang="en-US" sz="2300" dirty="0" err="1">
                <a:latin typeface="Segoe UI Web (West European)"/>
              </a:rPr>
              <a:t>hợp</a:t>
            </a:r>
            <a:r>
              <a:rPr lang="en-US" sz="2300" dirty="0">
                <a:latin typeface="Segoe UI Web (West European)"/>
              </a:rPr>
              <a:t> True / False </a:t>
            </a:r>
            <a:r>
              <a:rPr lang="en-US" sz="2300" b="1" dirty="0">
                <a:latin typeface="Segoe UI Web (West European)"/>
              </a:rPr>
              <a:t>CÓ THỂ CÓ</a:t>
            </a:r>
            <a:r>
              <a:rPr lang="en-US" sz="2300" dirty="0">
                <a:latin typeface="Segoe UI Web (West European)"/>
              </a:rPr>
              <a:t> </a:t>
            </a:r>
            <a:r>
              <a:rPr lang="en-US" sz="2300" dirty="0" err="1">
                <a:latin typeface="Segoe UI Web (West European)"/>
              </a:rPr>
              <a:t>của</a:t>
            </a:r>
            <a:r>
              <a:rPr lang="en-US" sz="2300" dirty="0">
                <a:latin typeface="Segoe UI Web (West European)"/>
              </a:rPr>
              <a:t> </a:t>
            </a:r>
            <a:r>
              <a:rPr lang="en-US" sz="2300" dirty="0" err="1">
                <a:latin typeface="Segoe UI Web (West European)"/>
              </a:rPr>
              <a:t>các</a:t>
            </a:r>
            <a:r>
              <a:rPr lang="en-US" sz="2300" dirty="0">
                <a:latin typeface="Segoe UI Web (West European)"/>
              </a:rPr>
              <a:t> </a:t>
            </a:r>
            <a:r>
              <a:rPr lang="en-US" sz="2300" dirty="0" err="1">
                <a:latin typeface="Segoe UI Web (West European)"/>
              </a:rPr>
              <a:t>nhánh</a:t>
            </a:r>
            <a:r>
              <a:rPr lang="en-US" sz="2300" dirty="0">
                <a:latin typeface="Segoe UI Web (West European)"/>
              </a:rPr>
              <a:t> </a:t>
            </a:r>
            <a:r>
              <a:rPr lang="en-US" sz="2300" dirty="0" err="1">
                <a:latin typeface="Segoe UI Web (West European)"/>
              </a:rPr>
              <a:t>điều</a:t>
            </a:r>
            <a:r>
              <a:rPr lang="en-US" sz="2300" dirty="0">
                <a:latin typeface="Segoe UI Web (West European)"/>
              </a:rPr>
              <a:t> </a:t>
            </a:r>
            <a:r>
              <a:rPr lang="en-US" sz="2300" dirty="0" err="1">
                <a:latin typeface="Segoe UI Web (West European)"/>
              </a:rPr>
              <a:t>kiện</a:t>
            </a:r>
            <a:endParaRPr lang="en-US" sz="2300" dirty="0">
              <a:latin typeface="Segoe UI Web (West European)"/>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25</a:t>
            </a:fld>
            <a:endParaRPr lang="en-US" altLang="ja-JP"/>
          </a:p>
        </p:txBody>
      </p:sp>
      <p:sp>
        <p:nvSpPr>
          <p:cNvPr id="2" name="Rectangle 5">
            <a:extLst>
              <a:ext uri="{FF2B5EF4-FFF2-40B4-BE49-F238E27FC236}">
                <a16:creationId xmlns:a16="http://schemas.microsoft.com/office/drawing/2014/main" id="{DF338418-F817-5600-86A9-067F7A00A3D8}"/>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951898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[6] White Box Testing Techniques (2/3)</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err="1">
                <a:solidFill>
                  <a:srgbClr val="FF0000"/>
                </a:solidFill>
                <a:latin typeface="Segoe UI Web (West European)"/>
              </a:rPr>
              <a:t>Mối</a:t>
            </a:r>
            <a:r>
              <a:rPr lang="en-US" b="1" dirty="0">
                <a:solidFill>
                  <a:srgbClr val="FF0000"/>
                </a:solidFill>
                <a:latin typeface="Segoe UI Web (West European)"/>
              </a:rPr>
              <a:t> </a:t>
            </a:r>
            <a:r>
              <a:rPr lang="en-US" b="1" dirty="0" err="1">
                <a:solidFill>
                  <a:srgbClr val="FF0000"/>
                </a:solidFill>
                <a:latin typeface="Segoe UI Web (West European)"/>
              </a:rPr>
              <a:t>quan</a:t>
            </a:r>
            <a:r>
              <a:rPr lang="en-US" b="1" dirty="0">
                <a:solidFill>
                  <a:srgbClr val="FF0000"/>
                </a:solidFill>
                <a:latin typeface="Segoe UI Web (West European)"/>
              </a:rPr>
              <a:t> </a:t>
            </a:r>
            <a:r>
              <a:rPr lang="en-US" b="1" dirty="0" err="1">
                <a:solidFill>
                  <a:srgbClr val="FF0000"/>
                </a:solidFill>
                <a:latin typeface="Segoe UI Web (West European)"/>
              </a:rPr>
              <a:t>hệ</a:t>
            </a:r>
            <a:endParaRPr lang="en-US" b="1" dirty="0">
              <a:solidFill>
                <a:srgbClr val="FF0000"/>
              </a:solidFill>
              <a:latin typeface="Segoe UI Web (West European)"/>
            </a:endParaRPr>
          </a:p>
          <a:p>
            <a:pPr lvl="1" eaLnBrk="1" hangingPunct="1">
              <a:spcBef>
                <a:spcPts val="720"/>
              </a:spcBef>
            </a:pPr>
            <a:r>
              <a:rPr lang="en-US" dirty="0" err="1">
                <a:latin typeface="Segoe UI Web (West European)"/>
              </a:rPr>
              <a:t>Tuân</a:t>
            </a:r>
            <a:r>
              <a:rPr lang="en-US" dirty="0">
                <a:latin typeface="Segoe UI Web (West European)"/>
              </a:rPr>
              <a:t> </a:t>
            </a:r>
            <a:r>
              <a:rPr lang="en-US" dirty="0" err="1">
                <a:latin typeface="Segoe UI Web (West European)"/>
              </a:rPr>
              <a:t>theo</a:t>
            </a:r>
            <a:r>
              <a:rPr lang="en-US" dirty="0">
                <a:latin typeface="Segoe UI Web (West European)"/>
              </a:rPr>
              <a:t> 1 </a:t>
            </a:r>
            <a:r>
              <a:rPr lang="en-US" dirty="0" err="1">
                <a:latin typeface="Segoe UI Web (West European)"/>
              </a:rPr>
              <a:t>chiều</a:t>
            </a:r>
            <a:r>
              <a:rPr lang="en-US" dirty="0">
                <a:latin typeface="Segoe UI Web (West European)"/>
              </a:rPr>
              <a:t>:</a:t>
            </a:r>
            <a:br>
              <a:rPr lang="en-US" dirty="0">
                <a:latin typeface="Segoe UI Web (West European)"/>
              </a:rPr>
            </a:br>
            <a:r>
              <a:rPr lang="en-US" dirty="0">
                <a:latin typeface="Segoe UI Web (West European)"/>
              </a:rPr>
              <a:t>C2 100% </a:t>
            </a:r>
            <a:r>
              <a:rPr lang="en-US" dirty="0">
                <a:latin typeface="Segoe UI Web (West European)"/>
                <a:sym typeface="Wingdings" panose="05000000000000000000" pitchFamily="2" charset="2"/>
              </a:rPr>
              <a:t> C1 100%, C1 100%  C0 100%</a:t>
            </a:r>
            <a:br>
              <a:rPr lang="en-US" dirty="0">
                <a:latin typeface="Segoe UI Web (West European)"/>
                <a:sym typeface="Wingdings" panose="05000000000000000000" pitchFamily="2" charset="2"/>
              </a:rPr>
            </a:br>
            <a:r>
              <a:rPr lang="en-US" dirty="0">
                <a:latin typeface="Segoe UI Web (West European)"/>
                <a:sym typeface="Wingdings" panose="05000000000000000000" pitchFamily="2" charset="2"/>
              </a:rPr>
              <a:t>(Các </a:t>
            </a:r>
            <a:r>
              <a:rPr lang="en-US" dirty="0" err="1">
                <a:latin typeface="Segoe UI Web (West European)"/>
                <a:sym typeface="Wingdings" panose="05000000000000000000" pitchFamily="2" charset="2"/>
              </a:rPr>
              <a:t>trường</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hợp</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khác</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đều</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không</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đúng</a:t>
            </a:r>
            <a:r>
              <a:rPr lang="en-US" dirty="0">
                <a:latin typeface="Segoe UI Web (West European)"/>
                <a:sym typeface="Wingdings" panose="05000000000000000000" pitchFamily="2" charset="2"/>
              </a:rPr>
              <a:t>)</a:t>
            </a:r>
          </a:p>
          <a:p>
            <a:pPr lvl="1" eaLnBrk="1" hangingPunct="1">
              <a:spcBef>
                <a:spcPts val="720"/>
              </a:spcBef>
            </a:pPr>
            <a:r>
              <a:rPr lang="en-US" dirty="0" err="1">
                <a:latin typeface="Segoe UI Web (West European)"/>
                <a:sym typeface="Wingdings" panose="05000000000000000000" pitchFamily="2" charset="2"/>
              </a:rPr>
              <a:t>Độ</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phủ</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đạt</a:t>
            </a:r>
            <a:r>
              <a:rPr lang="en-US" dirty="0">
                <a:latin typeface="Segoe UI Web (West European)"/>
                <a:sym typeface="Wingdings" panose="05000000000000000000" pitchFamily="2" charset="2"/>
              </a:rPr>
              <a:t> 100% (</a:t>
            </a:r>
            <a:r>
              <a:rPr lang="en-US" dirty="0" err="1">
                <a:latin typeface="Segoe UI Web (West European)"/>
                <a:sym typeface="Wingdings" panose="05000000000000000000" pitchFamily="2" charset="2"/>
              </a:rPr>
              <a:t>bất</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kể</a:t>
            </a:r>
            <a:r>
              <a:rPr lang="en-US" dirty="0">
                <a:latin typeface="Segoe UI Web (West European)"/>
                <a:sym typeface="Wingdings" panose="05000000000000000000" pitchFamily="2" charset="2"/>
              </a:rPr>
              <a:t> C0, C1, C2 </a:t>
            </a:r>
            <a:r>
              <a:rPr lang="en-US" dirty="0" err="1">
                <a:latin typeface="Segoe UI Web (West European)"/>
                <a:sym typeface="Wingdings" panose="05000000000000000000" pitchFamily="2" charset="2"/>
              </a:rPr>
              <a:t>hoặc</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cả</a:t>
            </a:r>
            <a:r>
              <a:rPr lang="en-US" dirty="0">
                <a:latin typeface="Segoe UI Web (West European)"/>
                <a:sym typeface="Wingdings" panose="05000000000000000000" pitchFamily="2" charset="2"/>
              </a:rPr>
              <a:t> 3) </a:t>
            </a:r>
            <a:r>
              <a:rPr lang="en-US" b="1" dirty="0">
                <a:solidFill>
                  <a:srgbClr val="0000FF"/>
                </a:solidFill>
                <a:latin typeface="Segoe UI Web (West European)"/>
                <a:sym typeface="Wingdings" panose="05000000000000000000" pitchFamily="2" charset="2"/>
              </a:rPr>
              <a:t>KHÔNG</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có</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nghĩa</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là</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chương</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trình</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không</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có</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lỗi</a:t>
            </a:r>
            <a:endParaRPr lang="en-US" dirty="0">
              <a:latin typeface="Segoe UI Web (West European)"/>
              <a:sym typeface="Wingdings" panose="05000000000000000000" pitchFamily="2" charset="2"/>
            </a:endParaRPr>
          </a:p>
          <a:p>
            <a:pPr lvl="1" eaLnBrk="1" hangingPunct="1">
              <a:spcBef>
                <a:spcPts val="720"/>
              </a:spcBef>
            </a:pPr>
            <a:r>
              <a:rPr lang="vi-VN" dirty="0">
                <a:latin typeface="Segoe UI Web (West European)"/>
              </a:rPr>
              <a:t>Việc viết test case theo điều kiện nào trong C0,</a:t>
            </a:r>
            <a:r>
              <a:rPr lang="en-US" dirty="0">
                <a:latin typeface="Segoe UI Web (West European)"/>
              </a:rPr>
              <a:t> </a:t>
            </a:r>
            <a:r>
              <a:rPr lang="vi-VN" dirty="0">
                <a:latin typeface="Segoe UI Web (West European)"/>
              </a:rPr>
              <a:t>C1,</a:t>
            </a:r>
            <a:r>
              <a:rPr lang="en-US" dirty="0">
                <a:latin typeface="Segoe UI Web (West European)"/>
              </a:rPr>
              <a:t> </a:t>
            </a:r>
            <a:r>
              <a:rPr lang="vi-VN" dirty="0">
                <a:latin typeface="Segoe UI Web (West European)"/>
              </a:rPr>
              <a:t>C2 cũng sẽ dẫn đến </a:t>
            </a:r>
            <a:r>
              <a:rPr lang="vi-VN" dirty="0">
                <a:solidFill>
                  <a:srgbClr val="0000FF"/>
                </a:solidFill>
                <a:latin typeface="Segoe UI Web (West European)"/>
              </a:rPr>
              <a:t>độ chính xác và số lượng test case khác nhau</a:t>
            </a:r>
            <a:br>
              <a:rPr lang="en-US" dirty="0">
                <a:latin typeface="Segoe UI Web (West European)"/>
              </a:rPr>
            </a:b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Cần</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xác</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định</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và</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thống</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nhất</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việc</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kiểm</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thử</a:t>
            </a:r>
            <a:endParaRPr lang="en-US" dirty="0">
              <a:latin typeface="Segoe UI Web (West European)"/>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26</a:t>
            </a:fld>
            <a:endParaRPr lang="en-US" altLang="ja-JP"/>
          </a:p>
        </p:txBody>
      </p:sp>
      <p:sp>
        <p:nvSpPr>
          <p:cNvPr id="2" name="Rectangle 5">
            <a:extLst>
              <a:ext uri="{FF2B5EF4-FFF2-40B4-BE49-F238E27FC236}">
                <a16:creationId xmlns:a16="http://schemas.microsoft.com/office/drawing/2014/main" id="{72C8D366-B54F-250B-3DA0-1B30958D5E09}"/>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34443229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[6] White Box Testing Techniques (3/3)</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a:solidFill>
                  <a:srgbClr val="FF0000"/>
                </a:solidFill>
                <a:latin typeface="Segoe UI Web (West European)"/>
              </a:rPr>
              <a:t>Random Testing</a:t>
            </a:r>
          </a:p>
          <a:p>
            <a:pPr lvl="1" eaLnBrk="1" hangingPunct="1">
              <a:spcBef>
                <a:spcPts val="720"/>
              </a:spcBef>
            </a:pPr>
            <a:r>
              <a:rPr lang="en-US" dirty="0">
                <a:latin typeface="Segoe UI Web (Vietnamese)"/>
              </a:rPr>
              <a:t>T</a:t>
            </a:r>
            <a:r>
              <a:rPr lang="vi-VN" dirty="0">
                <a:effectLst/>
                <a:latin typeface="Segoe UI Web (Vietnamese)"/>
              </a:rPr>
              <a:t>ạo tự động</a:t>
            </a:r>
            <a:r>
              <a:rPr lang="en-US" dirty="0">
                <a:effectLst/>
                <a:latin typeface="Segoe UI Web (Vietnamese)"/>
              </a:rPr>
              <a:t> m</a:t>
            </a:r>
            <a:r>
              <a:rPr lang="vi-VN" dirty="0">
                <a:effectLst/>
                <a:latin typeface="Segoe UI Web (Vietnamese)"/>
              </a:rPr>
              <a:t>ột lượng lớn các </a:t>
            </a:r>
            <a:r>
              <a:rPr lang="en-US" dirty="0">
                <a:effectLst/>
                <a:latin typeface="Segoe UI Web (Vietnamese)"/>
              </a:rPr>
              <a:t>test cases</a:t>
            </a:r>
          </a:p>
          <a:p>
            <a:pPr lvl="1" eaLnBrk="1" hangingPunct="1">
              <a:spcBef>
                <a:spcPts val="720"/>
              </a:spcBef>
            </a:pPr>
            <a:r>
              <a:rPr lang="vi-VN" dirty="0">
                <a:effectLst/>
                <a:latin typeface="Segoe UI Web (Vietnamese)"/>
              </a:rPr>
              <a:t>Tìm </a:t>
            </a:r>
            <a:r>
              <a:rPr lang="en-US" dirty="0" err="1">
                <a:effectLst/>
                <a:latin typeface="Segoe UI Web (Vietnamese)"/>
              </a:rPr>
              <a:t>ra</a:t>
            </a:r>
            <a:r>
              <a:rPr lang="vi-VN" dirty="0">
                <a:effectLst/>
                <a:latin typeface="Segoe UI Web (Vietnamese)"/>
              </a:rPr>
              <a:t> các </a:t>
            </a:r>
            <a:r>
              <a:rPr lang="en-US" dirty="0" err="1">
                <a:latin typeface="Segoe UI Web (Vietnamese)"/>
              </a:rPr>
              <a:t>kịch</a:t>
            </a:r>
            <a:r>
              <a:rPr lang="en-US" dirty="0">
                <a:latin typeface="Segoe UI Web (Vietnamese)"/>
              </a:rPr>
              <a:t> </a:t>
            </a:r>
            <a:r>
              <a:rPr lang="en-US" dirty="0" err="1">
                <a:latin typeface="Segoe UI Web (Vietnamese)"/>
              </a:rPr>
              <a:t>bản</a:t>
            </a:r>
            <a:r>
              <a:rPr lang="en-US" dirty="0">
                <a:latin typeface="Segoe UI Web (Vietnamese)"/>
              </a:rPr>
              <a:t> </a:t>
            </a:r>
            <a:r>
              <a:rPr lang="vi-VN" dirty="0">
                <a:effectLst/>
                <a:latin typeface="Segoe UI Web (Vietnamese)"/>
              </a:rPr>
              <a:t>không </a:t>
            </a:r>
            <a:r>
              <a:rPr lang="en-US" dirty="0" err="1">
                <a:effectLst/>
                <a:latin typeface="Segoe UI Web (Vietnamese)"/>
              </a:rPr>
              <a:t>ngờ</a:t>
            </a:r>
            <a:r>
              <a:rPr lang="en-US" dirty="0">
                <a:effectLst/>
                <a:latin typeface="Segoe UI Web (Vietnamese)"/>
              </a:rPr>
              <a:t> </a:t>
            </a:r>
            <a:r>
              <a:rPr lang="en-US" dirty="0" err="1">
                <a:effectLst/>
                <a:latin typeface="Segoe UI Web (Vietnamese)"/>
              </a:rPr>
              <a:t>đến</a:t>
            </a:r>
            <a:endParaRPr lang="en-US" dirty="0">
              <a:effectLst/>
              <a:latin typeface="Segoe UI Web (Vietnamese)"/>
            </a:endParaRPr>
          </a:p>
          <a:p>
            <a:pPr lvl="1" eaLnBrk="1" hangingPunct="1">
              <a:spcBef>
                <a:spcPts val="720"/>
              </a:spcBef>
            </a:pPr>
            <a:r>
              <a:rPr lang="vi-VN" dirty="0">
                <a:effectLst/>
                <a:latin typeface="Segoe UI Web (Vietnamese)"/>
              </a:rPr>
              <a:t>Không thể kiểm </a:t>
            </a:r>
            <a:r>
              <a:rPr lang="en-US" dirty="0" err="1">
                <a:effectLst/>
                <a:latin typeface="Segoe UI Web (Vietnamese)"/>
              </a:rPr>
              <a:t>thử</a:t>
            </a:r>
            <a:r>
              <a:rPr lang="en-US" dirty="0">
                <a:effectLst/>
                <a:latin typeface="Segoe UI Web (Vietnamese)"/>
              </a:rPr>
              <a:t> </a:t>
            </a:r>
            <a:r>
              <a:rPr lang="vi-VN" dirty="0">
                <a:effectLst/>
                <a:latin typeface="Segoe UI Web (Vietnamese)"/>
              </a:rPr>
              <a:t>theo </a:t>
            </a:r>
            <a:r>
              <a:rPr lang="en-US" dirty="0" err="1">
                <a:latin typeface="Segoe UI Web (Vietnamese)"/>
              </a:rPr>
              <a:t>đặc</a:t>
            </a:r>
            <a:r>
              <a:rPr lang="en-US" dirty="0">
                <a:latin typeface="Segoe UI Web (Vietnamese)"/>
              </a:rPr>
              <a:t> </a:t>
            </a:r>
            <a:r>
              <a:rPr lang="en-US" dirty="0" err="1">
                <a:latin typeface="Segoe UI Web (Vietnamese)"/>
              </a:rPr>
              <a:t>tả</a:t>
            </a:r>
            <a:endParaRPr lang="en-US" dirty="0">
              <a:effectLst/>
              <a:latin typeface="Segoe UI Web (Vietnamese)"/>
            </a:endParaRPr>
          </a:p>
          <a:p>
            <a:pPr lvl="1" eaLnBrk="1" hangingPunct="1">
              <a:spcBef>
                <a:spcPts val="720"/>
              </a:spcBef>
            </a:pPr>
            <a:r>
              <a:rPr lang="vi-VN" dirty="0">
                <a:effectLst/>
                <a:latin typeface="Segoe UI Web (Vietnamese)"/>
              </a:rPr>
              <a:t>Tỷ lệ bao phủ thấp</a:t>
            </a:r>
            <a:endParaRPr lang="en-US" dirty="0">
              <a:solidFill>
                <a:srgbClr val="0000FF"/>
              </a:solidFill>
              <a:latin typeface="Segoe UI Web (West European)"/>
            </a:endParaRPr>
          </a:p>
          <a:p>
            <a:pPr eaLnBrk="1" hangingPunct="1">
              <a:spcBef>
                <a:spcPts val="720"/>
              </a:spcBef>
            </a:pPr>
            <a:r>
              <a:rPr lang="en-US" b="1" dirty="0">
                <a:solidFill>
                  <a:srgbClr val="FF0000"/>
                </a:solidFill>
                <a:latin typeface="Segoe UI Web (West European)"/>
              </a:rPr>
              <a:t>Blackbox Testing</a:t>
            </a:r>
          </a:p>
          <a:p>
            <a:pPr lvl="1" eaLnBrk="1" hangingPunct="1">
              <a:spcBef>
                <a:spcPts val="720"/>
              </a:spcBef>
            </a:pPr>
            <a:r>
              <a:rPr lang="en-US" dirty="0" err="1">
                <a:latin typeface="Segoe UI Web (West European)"/>
              </a:rPr>
              <a:t>Được</a:t>
            </a:r>
            <a:r>
              <a:rPr lang="en-US" dirty="0">
                <a:latin typeface="Segoe UI Web (West European)"/>
              </a:rPr>
              <a:t> </a:t>
            </a:r>
            <a:r>
              <a:rPr lang="en-US" dirty="0" err="1">
                <a:latin typeface="Segoe UI Web (West European)"/>
              </a:rPr>
              <a:t>dùng</a:t>
            </a:r>
            <a:r>
              <a:rPr lang="en-US" dirty="0">
                <a:latin typeface="Segoe UI Web (West European)"/>
              </a:rPr>
              <a:t> </a:t>
            </a:r>
            <a:r>
              <a:rPr lang="en-US" dirty="0" err="1">
                <a:latin typeface="Segoe UI Web (West European)"/>
              </a:rPr>
              <a:t>từ</a:t>
            </a:r>
            <a:r>
              <a:rPr lang="en-US" dirty="0">
                <a:latin typeface="Segoe UI Web (West European)"/>
              </a:rPr>
              <a:t> Unit Testing </a:t>
            </a:r>
            <a:r>
              <a:rPr lang="en-US" dirty="0" err="1">
                <a:latin typeface="Segoe UI Web (West European)"/>
              </a:rPr>
              <a:t>đến</a:t>
            </a:r>
            <a:r>
              <a:rPr lang="en-US" dirty="0">
                <a:latin typeface="Segoe UI Web (West European)"/>
              </a:rPr>
              <a:t> System Testing</a:t>
            </a:r>
          </a:p>
          <a:p>
            <a:pPr eaLnBrk="1" hangingPunct="1">
              <a:spcBef>
                <a:spcPts val="720"/>
              </a:spcBef>
            </a:pPr>
            <a:r>
              <a:rPr lang="en-US" b="1" dirty="0">
                <a:solidFill>
                  <a:srgbClr val="FF0000"/>
                </a:solidFill>
                <a:latin typeface="Segoe UI Web (West European)"/>
              </a:rPr>
              <a:t>Whitebox Testing</a:t>
            </a:r>
          </a:p>
          <a:p>
            <a:pPr lvl="1" eaLnBrk="1" hangingPunct="1">
              <a:spcBef>
                <a:spcPts val="720"/>
              </a:spcBef>
            </a:pPr>
            <a:r>
              <a:rPr lang="en-US" dirty="0" err="1">
                <a:latin typeface="Segoe UI Web (West European)"/>
              </a:rPr>
              <a:t>Chủ</a:t>
            </a:r>
            <a:r>
              <a:rPr lang="en-US" dirty="0">
                <a:latin typeface="Segoe UI Web (West European)"/>
              </a:rPr>
              <a:t> </a:t>
            </a:r>
            <a:r>
              <a:rPr lang="en-US" dirty="0" err="1">
                <a:latin typeface="Segoe UI Web (West European)"/>
              </a:rPr>
              <a:t>yếu</a:t>
            </a:r>
            <a:r>
              <a:rPr lang="en-US" dirty="0">
                <a:latin typeface="Segoe UI Web (West European)"/>
              </a:rPr>
              <a:t> </a:t>
            </a:r>
            <a:r>
              <a:rPr lang="en-US" dirty="0" err="1">
                <a:latin typeface="Segoe UI Web (West European)"/>
              </a:rPr>
              <a:t>trong</a:t>
            </a:r>
            <a:r>
              <a:rPr lang="en-US" dirty="0">
                <a:latin typeface="Segoe UI Web (West European)"/>
              </a:rPr>
              <a:t> Unit Testing </a:t>
            </a:r>
            <a:r>
              <a:rPr lang="en-US" dirty="0" err="1">
                <a:latin typeface="Segoe UI Web (West European)"/>
              </a:rPr>
              <a:t>và</a:t>
            </a:r>
            <a:r>
              <a:rPr lang="en-US" dirty="0">
                <a:latin typeface="Segoe UI Web (West European)"/>
              </a:rPr>
              <a:t> Small Integration Testing</a:t>
            </a: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27</a:t>
            </a:fld>
            <a:endParaRPr lang="en-US" altLang="ja-JP"/>
          </a:p>
        </p:txBody>
      </p:sp>
      <p:sp>
        <p:nvSpPr>
          <p:cNvPr id="2" name="Rectangle 5">
            <a:extLst>
              <a:ext uri="{FF2B5EF4-FFF2-40B4-BE49-F238E27FC236}">
                <a16:creationId xmlns:a16="http://schemas.microsoft.com/office/drawing/2014/main" id="{586419EC-DE09-4076-EB0A-0F7CE0631214}"/>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3545666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[8] Evaluation of Testing and Reliability (1/5)</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Autofit/>
          </a:bodyPr>
          <a:lstStyle/>
          <a:p>
            <a:pPr eaLnBrk="1" hangingPunct="1">
              <a:spcBef>
                <a:spcPts val="720"/>
              </a:spcBef>
            </a:pPr>
            <a:r>
              <a:rPr lang="en-US" b="1" dirty="0" err="1">
                <a:solidFill>
                  <a:srgbClr val="FF0000"/>
                </a:solidFill>
                <a:latin typeface="Segoe UI Web (West European)"/>
              </a:rPr>
              <a:t>Đánh</a:t>
            </a:r>
            <a:r>
              <a:rPr lang="en-US" b="1" dirty="0">
                <a:solidFill>
                  <a:srgbClr val="FF0000"/>
                </a:solidFill>
                <a:latin typeface="Segoe UI Web (West European)"/>
              </a:rPr>
              <a:t> </a:t>
            </a:r>
            <a:r>
              <a:rPr lang="en-US" b="1" dirty="0" err="1">
                <a:solidFill>
                  <a:srgbClr val="FF0000"/>
                </a:solidFill>
                <a:latin typeface="Segoe UI Web (West European)"/>
              </a:rPr>
              <a:t>giá</a:t>
            </a:r>
            <a:r>
              <a:rPr lang="en-US" b="1" dirty="0">
                <a:solidFill>
                  <a:srgbClr val="FF0000"/>
                </a:solidFill>
                <a:latin typeface="Segoe UI Web (West European)"/>
              </a:rPr>
              <a:t> </a:t>
            </a:r>
            <a:r>
              <a:rPr lang="en-US" b="1" dirty="0" err="1">
                <a:solidFill>
                  <a:srgbClr val="FF0000"/>
                </a:solidFill>
                <a:latin typeface="Segoe UI Web (West European)"/>
              </a:rPr>
              <a:t>hoạt</a:t>
            </a:r>
            <a:r>
              <a:rPr lang="en-US" b="1" dirty="0">
                <a:solidFill>
                  <a:srgbClr val="FF0000"/>
                </a:solidFill>
                <a:latin typeface="Segoe UI Web (West European)"/>
              </a:rPr>
              <a:t> </a:t>
            </a:r>
            <a:r>
              <a:rPr lang="en-US" b="1" dirty="0" err="1">
                <a:solidFill>
                  <a:srgbClr val="FF0000"/>
                </a:solidFill>
                <a:latin typeface="Segoe UI Web (West European)"/>
              </a:rPr>
              <a:t>động</a:t>
            </a:r>
            <a:r>
              <a:rPr lang="en-US" b="1" dirty="0">
                <a:solidFill>
                  <a:srgbClr val="FF0000"/>
                </a:solidFill>
                <a:latin typeface="Segoe UI Web (West European)"/>
              </a:rPr>
              <a:t> </a:t>
            </a:r>
            <a:r>
              <a:rPr lang="en-US" b="1" dirty="0" err="1">
                <a:solidFill>
                  <a:srgbClr val="FF0000"/>
                </a:solidFill>
                <a:latin typeface="Segoe UI Web (West European)"/>
              </a:rPr>
              <a:t>kiểm</a:t>
            </a:r>
            <a:r>
              <a:rPr lang="en-US" b="1" dirty="0">
                <a:solidFill>
                  <a:srgbClr val="FF0000"/>
                </a:solidFill>
                <a:latin typeface="Segoe UI Web (West European)"/>
              </a:rPr>
              <a:t> </a:t>
            </a:r>
            <a:r>
              <a:rPr lang="en-US" b="1" dirty="0" err="1">
                <a:solidFill>
                  <a:srgbClr val="FF0000"/>
                </a:solidFill>
                <a:latin typeface="Segoe UI Web (West European)"/>
              </a:rPr>
              <a:t>thử</a:t>
            </a:r>
            <a:endParaRPr lang="en-US" b="1" dirty="0">
              <a:solidFill>
                <a:srgbClr val="FF0000"/>
              </a:solidFill>
              <a:latin typeface="Segoe UI Web (West European)"/>
            </a:endParaRPr>
          </a:p>
          <a:p>
            <a:pPr lvl="1" eaLnBrk="1" hangingPunct="1">
              <a:spcBef>
                <a:spcPts val="720"/>
              </a:spcBef>
            </a:pPr>
            <a:r>
              <a:rPr lang="en-US" sz="2800" dirty="0" err="1">
                <a:solidFill>
                  <a:srgbClr val="0000FF"/>
                </a:solidFill>
                <a:latin typeface="Segoe UI Web (West European)"/>
              </a:rPr>
              <a:t>Dựa</a:t>
            </a:r>
            <a:r>
              <a:rPr lang="en-US" sz="2800" dirty="0">
                <a:solidFill>
                  <a:srgbClr val="0000FF"/>
                </a:solidFill>
                <a:latin typeface="Segoe UI Web (West European)"/>
              </a:rPr>
              <a:t> </a:t>
            </a:r>
            <a:r>
              <a:rPr lang="en-US" sz="2800" dirty="0" err="1">
                <a:solidFill>
                  <a:srgbClr val="0000FF"/>
                </a:solidFill>
                <a:latin typeface="Segoe UI Web (West European)"/>
              </a:rPr>
              <a:t>trên</a:t>
            </a:r>
            <a:r>
              <a:rPr lang="en-US" sz="2800" dirty="0">
                <a:solidFill>
                  <a:srgbClr val="0000FF"/>
                </a:solidFill>
                <a:latin typeface="Segoe UI Web (West European)"/>
              </a:rPr>
              <a:t> </a:t>
            </a:r>
            <a:r>
              <a:rPr lang="en-US" sz="2800" dirty="0" err="1">
                <a:solidFill>
                  <a:srgbClr val="0000FF"/>
                </a:solidFill>
                <a:latin typeface="Segoe UI Web (West European)"/>
              </a:rPr>
              <a:t>tỷ</a:t>
            </a:r>
            <a:r>
              <a:rPr lang="en-US" sz="2800" dirty="0">
                <a:solidFill>
                  <a:srgbClr val="0000FF"/>
                </a:solidFill>
                <a:latin typeface="Segoe UI Web (West European)"/>
              </a:rPr>
              <a:t> </a:t>
            </a:r>
            <a:r>
              <a:rPr lang="en-US" sz="2800" dirty="0" err="1">
                <a:solidFill>
                  <a:srgbClr val="0000FF"/>
                </a:solidFill>
                <a:latin typeface="Segoe UI Web (West European)"/>
              </a:rPr>
              <a:t>lệ</a:t>
            </a:r>
            <a:r>
              <a:rPr lang="en-US" sz="2800" dirty="0">
                <a:solidFill>
                  <a:srgbClr val="0000FF"/>
                </a:solidFill>
                <a:latin typeface="Segoe UI Web (West European)"/>
              </a:rPr>
              <a:t> </a:t>
            </a:r>
            <a:r>
              <a:rPr lang="en-US" sz="2800" dirty="0" err="1">
                <a:solidFill>
                  <a:srgbClr val="0000FF"/>
                </a:solidFill>
                <a:latin typeface="Segoe UI Web (West European)"/>
              </a:rPr>
              <a:t>phủ</a:t>
            </a:r>
            <a:r>
              <a:rPr lang="en-US" sz="2800" dirty="0">
                <a:solidFill>
                  <a:srgbClr val="0000FF"/>
                </a:solidFill>
                <a:latin typeface="Segoe UI Web (West European)"/>
              </a:rPr>
              <a:t> (Coverage rate)</a:t>
            </a:r>
          </a:p>
          <a:p>
            <a:pPr lvl="1" eaLnBrk="1" hangingPunct="1">
              <a:spcBef>
                <a:spcPts val="720"/>
              </a:spcBef>
            </a:pPr>
            <a:r>
              <a:rPr lang="en-US" sz="2800" dirty="0" err="1">
                <a:solidFill>
                  <a:srgbClr val="0000FF"/>
                </a:solidFill>
                <a:latin typeface="Segoe UI Web (West European)"/>
              </a:rPr>
              <a:t>Dựa</a:t>
            </a:r>
            <a:r>
              <a:rPr lang="en-US" sz="2800" dirty="0">
                <a:solidFill>
                  <a:srgbClr val="0000FF"/>
                </a:solidFill>
                <a:latin typeface="Segoe UI Web (West European)"/>
              </a:rPr>
              <a:t> </a:t>
            </a:r>
            <a:r>
              <a:rPr lang="en-US" sz="2800" dirty="0" err="1">
                <a:solidFill>
                  <a:srgbClr val="0000FF"/>
                </a:solidFill>
                <a:latin typeface="Segoe UI Web (West European)"/>
              </a:rPr>
              <a:t>trên</a:t>
            </a:r>
            <a:r>
              <a:rPr lang="en-US" sz="2800" dirty="0">
                <a:solidFill>
                  <a:srgbClr val="0000FF"/>
                </a:solidFill>
                <a:latin typeface="Segoe UI Web (West European)"/>
              </a:rPr>
              <a:t> </a:t>
            </a:r>
            <a:r>
              <a:rPr lang="en-US" sz="2800" dirty="0" err="1">
                <a:solidFill>
                  <a:srgbClr val="0000FF"/>
                </a:solidFill>
                <a:latin typeface="Segoe UI Web (West European)"/>
              </a:rPr>
              <a:t>tỷ</a:t>
            </a:r>
            <a:r>
              <a:rPr lang="en-US" sz="2800" dirty="0">
                <a:solidFill>
                  <a:srgbClr val="0000FF"/>
                </a:solidFill>
                <a:latin typeface="Segoe UI Web (West European)"/>
              </a:rPr>
              <a:t> </a:t>
            </a:r>
            <a:r>
              <a:rPr lang="en-US" sz="2800" dirty="0" err="1">
                <a:solidFill>
                  <a:srgbClr val="0000FF"/>
                </a:solidFill>
                <a:latin typeface="Segoe UI Web (West European)"/>
              </a:rPr>
              <a:t>lệ</a:t>
            </a:r>
            <a:r>
              <a:rPr lang="en-US" sz="2800" dirty="0">
                <a:solidFill>
                  <a:srgbClr val="0000FF"/>
                </a:solidFill>
                <a:latin typeface="Segoe UI Web (West European)"/>
              </a:rPr>
              <a:t> </a:t>
            </a:r>
            <a:r>
              <a:rPr lang="en-US" sz="2800" dirty="0" err="1">
                <a:solidFill>
                  <a:srgbClr val="0000FF"/>
                </a:solidFill>
                <a:latin typeface="Segoe UI Web (West European)"/>
              </a:rPr>
              <a:t>xử</a:t>
            </a:r>
            <a:r>
              <a:rPr lang="en-US" sz="2800" dirty="0">
                <a:solidFill>
                  <a:srgbClr val="0000FF"/>
                </a:solidFill>
                <a:latin typeface="Segoe UI Web (West European)"/>
              </a:rPr>
              <a:t> </a:t>
            </a:r>
            <a:r>
              <a:rPr lang="en-US" sz="2800" dirty="0" err="1">
                <a:solidFill>
                  <a:srgbClr val="0000FF"/>
                </a:solidFill>
                <a:latin typeface="Segoe UI Web (West European)"/>
              </a:rPr>
              <a:t>lý</a:t>
            </a:r>
            <a:r>
              <a:rPr lang="en-US" sz="2800" dirty="0">
                <a:solidFill>
                  <a:srgbClr val="0000FF"/>
                </a:solidFill>
                <a:latin typeface="Segoe UI Web (West European)"/>
              </a:rPr>
              <a:t> </a:t>
            </a:r>
            <a:r>
              <a:rPr lang="en-US" sz="2800" dirty="0" err="1">
                <a:solidFill>
                  <a:srgbClr val="0000FF"/>
                </a:solidFill>
                <a:latin typeface="Segoe UI Web (West European)"/>
              </a:rPr>
              <a:t>lỗi</a:t>
            </a:r>
            <a:r>
              <a:rPr lang="en-US" sz="2800" dirty="0">
                <a:solidFill>
                  <a:srgbClr val="0000FF"/>
                </a:solidFill>
                <a:latin typeface="Segoe UI Web (West European)"/>
              </a:rPr>
              <a:t> (Bug resolution rate)</a:t>
            </a:r>
          </a:p>
          <a:p>
            <a:pPr lvl="2" eaLnBrk="1" hangingPunct="1">
              <a:spcBef>
                <a:spcPts val="720"/>
              </a:spcBef>
            </a:pPr>
            <a:r>
              <a:rPr lang="en-US" sz="2400" dirty="0" err="1">
                <a:latin typeface="Segoe UI Web (West European)"/>
              </a:rPr>
              <a:t>Số</a:t>
            </a:r>
            <a:r>
              <a:rPr lang="en-US" sz="2400" dirty="0">
                <a:latin typeface="Segoe UI Web (West European)"/>
              </a:rPr>
              <a:t> bugs </a:t>
            </a:r>
            <a:r>
              <a:rPr lang="en-US" sz="2400" dirty="0" err="1">
                <a:latin typeface="Segoe UI Web (West European)"/>
              </a:rPr>
              <a:t>đã</a:t>
            </a:r>
            <a:r>
              <a:rPr lang="en-US" sz="2400" dirty="0">
                <a:latin typeface="Segoe UI Web (West European)"/>
              </a:rPr>
              <a:t> </a:t>
            </a:r>
            <a:r>
              <a:rPr lang="en-US" sz="2400" dirty="0" err="1">
                <a:latin typeface="Segoe UI Web (West European)"/>
              </a:rPr>
              <a:t>xử</a:t>
            </a:r>
            <a:r>
              <a:rPr lang="en-US" sz="2400" dirty="0">
                <a:latin typeface="Segoe UI Web (West European)"/>
              </a:rPr>
              <a:t> </a:t>
            </a:r>
            <a:r>
              <a:rPr lang="en-US" sz="2400" dirty="0" err="1">
                <a:latin typeface="Segoe UI Web (West European)"/>
              </a:rPr>
              <a:t>lý</a:t>
            </a:r>
            <a:r>
              <a:rPr lang="en-US" sz="2400" dirty="0">
                <a:latin typeface="Segoe UI Web (West European)"/>
              </a:rPr>
              <a:t> </a:t>
            </a:r>
            <a:r>
              <a:rPr lang="en-US" sz="2400" dirty="0">
                <a:latin typeface="Segoe UI Web (West European)"/>
                <a:cs typeface="Times New Roman" panose="02020603050405020304" pitchFamily="18" charset="0"/>
              </a:rPr>
              <a:t>÷ </a:t>
            </a:r>
            <a:r>
              <a:rPr lang="en-US" sz="2400" dirty="0" err="1">
                <a:latin typeface="Segoe UI Web (West European)"/>
                <a:cs typeface="Times New Roman" panose="02020603050405020304" pitchFamily="18" charset="0"/>
              </a:rPr>
              <a:t>Tổng</a:t>
            </a:r>
            <a:r>
              <a:rPr lang="en-US" sz="2400" dirty="0">
                <a:latin typeface="Segoe UI Web (West European)"/>
                <a:cs typeface="Times New Roman" panose="02020603050405020304" pitchFamily="18" charset="0"/>
              </a:rPr>
              <a:t> </a:t>
            </a:r>
            <a:r>
              <a:rPr lang="en-US" sz="2400" dirty="0" err="1">
                <a:latin typeface="Segoe UI Web (West European)"/>
                <a:cs typeface="Times New Roman" panose="02020603050405020304" pitchFamily="18" charset="0"/>
              </a:rPr>
              <a:t>số</a:t>
            </a:r>
            <a:r>
              <a:rPr lang="en-US" sz="2400" dirty="0">
                <a:latin typeface="Segoe UI Web (West European)"/>
                <a:cs typeface="Times New Roman" panose="02020603050405020304" pitchFamily="18" charset="0"/>
              </a:rPr>
              <a:t> bugs</a:t>
            </a:r>
          </a:p>
          <a:p>
            <a:pPr lvl="2" eaLnBrk="1" hangingPunct="1">
              <a:spcBef>
                <a:spcPts val="720"/>
              </a:spcBef>
            </a:pPr>
            <a:r>
              <a:rPr lang="en-US" sz="2400" dirty="0" err="1">
                <a:latin typeface="Segoe UI Web (West European)"/>
                <a:cs typeface="Times New Roman" panose="02020603050405020304" pitchFamily="18" charset="0"/>
              </a:rPr>
              <a:t>Không</a:t>
            </a:r>
            <a:r>
              <a:rPr lang="en-US" sz="2400" dirty="0">
                <a:latin typeface="Segoe UI Web (West European)"/>
                <a:cs typeface="Times New Roman" panose="02020603050405020304" pitchFamily="18" charset="0"/>
              </a:rPr>
              <a:t> </a:t>
            </a:r>
            <a:r>
              <a:rPr lang="en-US" sz="2400" dirty="0" err="1">
                <a:latin typeface="Segoe UI Web (West European)"/>
                <a:cs typeface="Times New Roman" panose="02020603050405020304" pitchFamily="18" charset="0"/>
              </a:rPr>
              <a:t>biết</a:t>
            </a:r>
            <a:r>
              <a:rPr lang="en-US" sz="2400" dirty="0">
                <a:latin typeface="Segoe UI Web (West European)"/>
                <a:cs typeface="Times New Roman" panose="02020603050405020304" pitchFamily="18" charset="0"/>
              </a:rPr>
              <a:t> </a:t>
            </a:r>
            <a:r>
              <a:rPr lang="en-US" sz="2400" dirty="0" err="1">
                <a:latin typeface="Segoe UI Web (West European)"/>
                <a:cs typeface="Times New Roman" panose="02020603050405020304" pitchFamily="18" charset="0"/>
              </a:rPr>
              <a:t>chính</a:t>
            </a:r>
            <a:r>
              <a:rPr lang="en-US" sz="2400" dirty="0">
                <a:latin typeface="Segoe UI Web (West European)"/>
                <a:cs typeface="Times New Roman" panose="02020603050405020304" pitchFamily="18" charset="0"/>
              </a:rPr>
              <a:t> </a:t>
            </a:r>
            <a:r>
              <a:rPr lang="en-US" sz="2400" dirty="0" err="1">
                <a:latin typeface="Segoe UI Web (West European)"/>
                <a:cs typeface="Times New Roman" panose="02020603050405020304" pitchFamily="18" charset="0"/>
              </a:rPr>
              <a:t>xác</a:t>
            </a:r>
            <a:r>
              <a:rPr lang="en-US" sz="2400" dirty="0">
                <a:latin typeface="Segoe UI Web (West European)"/>
                <a:cs typeface="Times New Roman" panose="02020603050405020304" pitchFamily="18" charset="0"/>
              </a:rPr>
              <a:t> </a:t>
            </a:r>
            <a:r>
              <a:rPr lang="en-US" sz="2400" dirty="0" err="1">
                <a:latin typeface="Segoe UI Web (West European)"/>
                <a:cs typeface="Times New Roman" panose="02020603050405020304" pitchFamily="18" charset="0"/>
              </a:rPr>
              <a:t>Tổng</a:t>
            </a:r>
            <a:r>
              <a:rPr lang="en-US" sz="2400" dirty="0">
                <a:latin typeface="Segoe UI Web (West European)"/>
                <a:cs typeface="Times New Roman" panose="02020603050405020304" pitchFamily="18" charset="0"/>
              </a:rPr>
              <a:t> </a:t>
            </a:r>
            <a:r>
              <a:rPr lang="en-US" sz="2400" dirty="0" err="1">
                <a:latin typeface="Segoe UI Web (West European)"/>
                <a:cs typeface="Times New Roman" panose="02020603050405020304" pitchFamily="18" charset="0"/>
              </a:rPr>
              <a:t>số</a:t>
            </a:r>
            <a:r>
              <a:rPr lang="en-US" sz="2400" dirty="0">
                <a:latin typeface="Segoe UI Web (West European)"/>
                <a:cs typeface="Times New Roman" panose="02020603050405020304" pitchFamily="18" charset="0"/>
              </a:rPr>
              <a:t> bugs </a:t>
            </a:r>
            <a:r>
              <a:rPr lang="en-US" sz="2400" dirty="0">
                <a:latin typeface="Segoe UI Web (West European)"/>
                <a:cs typeface="Times New Roman" panose="02020603050405020304" pitchFamily="18" charset="0"/>
                <a:sym typeface="Wingdings" panose="05000000000000000000" pitchFamily="2" charset="2"/>
              </a:rPr>
              <a:t> </a:t>
            </a:r>
            <a:r>
              <a:rPr lang="en-US" sz="2400" dirty="0" err="1">
                <a:latin typeface="Segoe UI Web (West European)"/>
                <a:cs typeface="Times New Roman" panose="02020603050405020304" pitchFamily="18" charset="0"/>
                <a:sym typeface="Wingdings" panose="05000000000000000000" pitchFamily="2" charset="2"/>
              </a:rPr>
              <a:t>Ước</a:t>
            </a:r>
            <a:r>
              <a:rPr lang="en-US" sz="2400" dirty="0">
                <a:latin typeface="Segoe UI Web (West European)"/>
                <a:cs typeface="Times New Roman" panose="02020603050405020304" pitchFamily="18" charset="0"/>
                <a:sym typeface="Wingdings" panose="05000000000000000000" pitchFamily="2" charset="2"/>
              </a:rPr>
              <a:t> </a:t>
            </a:r>
            <a:r>
              <a:rPr lang="en-US" sz="2400" dirty="0" err="1">
                <a:latin typeface="Segoe UI Web (West European)"/>
                <a:cs typeface="Times New Roman" panose="02020603050405020304" pitchFamily="18" charset="0"/>
                <a:sym typeface="Wingdings" panose="05000000000000000000" pitchFamily="2" charset="2"/>
              </a:rPr>
              <a:t>lượng</a:t>
            </a:r>
            <a:endParaRPr lang="en-US" sz="2800" dirty="0">
              <a:latin typeface="Segoe UI Web (West European)"/>
            </a:endParaRPr>
          </a:p>
          <a:p>
            <a:pPr lvl="1" eaLnBrk="1" hangingPunct="1">
              <a:spcBef>
                <a:spcPts val="720"/>
              </a:spcBef>
            </a:pPr>
            <a:r>
              <a:rPr lang="en-US" sz="2800" dirty="0" err="1">
                <a:solidFill>
                  <a:srgbClr val="0000FF"/>
                </a:solidFill>
                <a:latin typeface="Segoe UI Web (West European)"/>
              </a:rPr>
              <a:t>Dựa</a:t>
            </a:r>
            <a:r>
              <a:rPr lang="en-US" sz="2800" dirty="0">
                <a:solidFill>
                  <a:srgbClr val="0000FF"/>
                </a:solidFill>
                <a:latin typeface="Segoe UI Web (West European)"/>
              </a:rPr>
              <a:t> </a:t>
            </a:r>
            <a:r>
              <a:rPr lang="en-US" sz="2800" dirty="0" err="1">
                <a:solidFill>
                  <a:srgbClr val="0000FF"/>
                </a:solidFill>
                <a:latin typeface="Segoe UI Web (West European)"/>
              </a:rPr>
              <a:t>trên</a:t>
            </a:r>
            <a:r>
              <a:rPr lang="en-US" sz="2800" dirty="0">
                <a:solidFill>
                  <a:srgbClr val="0000FF"/>
                </a:solidFill>
                <a:latin typeface="Segoe UI Web (West European)"/>
              </a:rPr>
              <a:t> </a:t>
            </a:r>
            <a:r>
              <a:rPr lang="en-US" sz="2800" dirty="0" err="1">
                <a:solidFill>
                  <a:srgbClr val="0000FF"/>
                </a:solidFill>
                <a:latin typeface="Segoe UI Web (West European)"/>
              </a:rPr>
              <a:t>vận</a:t>
            </a:r>
            <a:r>
              <a:rPr lang="en-US" sz="2800" dirty="0">
                <a:solidFill>
                  <a:srgbClr val="0000FF"/>
                </a:solidFill>
                <a:latin typeface="Segoe UI Web (West European)"/>
              </a:rPr>
              <a:t> </a:t>
            </a:r>
            <a:r>
              <a:rPr lang="en-US" sz="2800" dirty="0" err="1">
                <a:solidFill>
                  <a:srgbClr val="0000FF"/>
                </a:solidFill>
                <a:latin typeface="Segoe UI Web (West European)"/>
              </a:rPr>
              <a:t>hành</a:t>
            </a:r>
            <a:r>
              <a:rPr lang="en-US" sz="2800" dirty="0">
                <a:solidFill>
                  <a:srgbClr val="0000FF"/>
                </a:solidFill>
                <a:latin typeface="Segoe UI Web (West European)"/>
              </a:rPr>
              <a:t> (Operability)</a:t>
            </a:r>
          </a:p>
          <a:p>
            <a:pPr lvl="2" eaLnBrk="1" hangingPunct="1">
              <a:spcBef>
                <a:spcPts val="720"/>
              </a:spcBef>
            </a:pPr>
            <a:r>
              <a:rPr lang="en-US" sz="2400" dirty="0">
                <a:latin typeface="Segoe UI Web (West European)"/>
              </a:rPr>
              <a:t>MTBF (Mean Time Between Failures)</a:t>
            </a:r>
            <a:r>
              <a:rPr lang="en-US" sz="2400" dirty="0">
                <a:solidFill>
                  <a:srgbClr val="0000FF"/>
                </a:solidFill>
                <a:latin typeface="Segoe UI Web (West European)"/>
              </a:rPr>
              <a:t>: </a:t>
            </a:r>
            <a:r>
              <a:rPr lang="vi-VN" sz="2400" dirty="0">
                <a:effectLst/>
                <a:latin typeface="Segoe UI Web (Vietnamese)"/>
              </a:rPr>
              <a:t>Thời gian trung bình giữa các lần </a:t>
            </a:r>
            <a:r>
              <a:rPr lang="en-US" sz="2400" dirty="0" err="1">
                <a:effectLst/>
                <a:latin typeface="Segoe UI Web (Vietnamese)"/>
              </a:rPr>
              <a:t>xảy</a:t>
            </a:r>
            <a:r>
              <a:rPr lang="en-US" sz="2400" dirty="0">
                <a:effectLst/>
                <a:latin typeface="Segoe UI Web (Vietnamese)"/>
              </a:rPr>
              <a:t> </a:t>
            </a:r>
            <a:r>
              <a:rPr lang="en-US" sz="2400" dirty="0" err="1">
                <a:effectLst/>
                <a:latin typeface="Segoe UI Web (Vietnamese)"/>
              </a:rPr>
              <a:t>ra</a:t>
            </a:r>
            <a:r>
              <a:rPr lang="en-US" sz="2400" dirty="0">
                <a:effectLst/>
                <a:latin typeface="Segoe UI Web (Vietnamese)"/>
              </a:rPr>
              <a:t> </a:t>
            </a:r>
            <a:r>
              <a:rPr lang="en-US" sz="2400" dirty="0" err="1">
                <a:effectLst/>
                <a:latin typeface="Segoe UI Web (Vietnamese)"/>
              </a:rPr>
              <a:t>lỗi</a:t>
            </a:r>
            <a:endParaRPr lang="en-US" sz="2400" dirty="0">
              <a:solidFill>
                <a:srgbClr val="0000FF"/>
              </a:solidFill>
              <a:latin typeface="Segoe UI Web (West European)"/>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28</a:t>
            </a:fld>
            <a:endParaRPr lang="en-US" altLang="ja-JP"/>
          </a:p>
        </p:txBody>
      </p:sp>
      <p:sp>
        <p:nvSpPr>
          <p:cNvPr id="2" name="Rectangle 5">
            <a:extLst>
              <a:ext uri="{FF2B5EF4-FFF2-40B4-BE49-F238E27FC236}">
                <a16:creationId xmlns:a16="http://schemas.microsoft.com/office/drawing/2014/main" id="{B2A01871-13EB-696F-D6FA-616BA35A0C2A}"/>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607880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[8] Evaluation of Testing and Reliability (2/5)</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err="1">
                <a:solidFill>
                  <a:srgbClr val="FF0000"/>
                </a:solidFill>
                <a:latin typeface="Segoe UI Web (West European)"/>
              </a:rPr>
              <a:t>Phương</a:t>
            </a:r>
            <a:r>
              <a:rPr lang="en-US" b="1" dirty="0">
                <a:solidFill>
                  <a:srgbClr val="FF0000"/>
                </a:solidFill>
                <a:latin typeface="Segoe UI Web (West European)"/>
              </a:rPr>
              <a:t> </a:t>
            </a:r>
            <a:r>
              <a:rPr lang="en-US" b="1" dirty="0" err="1">
                <a:solidFill>
                  <a:srgbClr val="FF0000"/>
                </a:solidFill>
                <a:latin typeface="Segoe UI Web (West European)"/>
              </a:rPr>
              <a:t>pháp</a:t>
            </a:r>
            <a:r>
              <a:rPr lang="en-US" b="1" dirty="0">
                <a:solidFill>
                  <a:srgbClr val="FF0000"/>
                </a:solidFill>
                <a:latin typeface="Segoe UI Web (West European)"/>
              </a:rPr>
              <a:t> </a:t>
            </a:r>
            <a:r>
              <a:rPr lang="en-US" b="1" dirty="0" err="1">
                <a:solidFill>
                  <a:srgbClr val="FF0000"/>
                </a:solidFill>
                <a:latin typeface="Segoe UI Web (West European)"/>
              </a:rPr>
              <a:t>ước</a:t>
            </a:r>
            <a:r>
              <a:rPr lang="en-US" b="1" dirty="0">
                <a:solidFill>
                  <a:srgbClr val="FF0000"/>
                </a:solidFill>
                <a:latin typeface="Segoe UI Web (West European)"/>
              </a:rPr>
              <a:t> </a:t>
            </a:r>
            <a:r>
              <a:rPr lang="en-US" b="1" dirty="0" err="1">
                <a:solidFill>
                  <a:srgbClr val="FF0000"/>
                </a:solidFill>
                <a:latin typeface="Segoe UI Web (West European)"/>
              </a:rPr>
              <a:t>lượng</a:t>
            </a:r>
            <a:r>
              <a:rPr lang="en-US" b="1" dirty="0">
                <a:solidFill>
                  <a:srgbClr val="FF0000"/>
                </a:solidFill>
                <a:latin typeface="Segoe UI Web (West European)"/>
              </a:rPr>
              <a:t> </a:t>
            </a:r>
            <a:r>
              <a:rPr lang="en-US" b="1" dirty="0" err="1">
                <a:solidFill>
                  <a:srgbClr val="FF0000"/>
                </a:solidFill>
                <a:latin typeface="Segoe UI Web (West European)"/>
              </a:rPr>
              <a:t>Tổng</a:t>
            </a:r>
            <a:r>
              <a:rPr lang="en-US" b="1" dirty="0">
                <a:solidFill>
                  <a:srgbClr val="FF0000"/>
                </a:solidFill>
                <a:latin typeface="Segoe UI Web (West European)"/>
              </a:rPr>
              <a:t> </a:t>
            </a:r>
            <a:r>
              <a:rPr lang="en-US" b="1" dirty="0" err="1">
                <a:solidFill>
                  <a:srgbClr val="FF0000"/>
                </a:solidFill>
                <a:latin typeface="Segoe UI Web (West European)"/>
              </a:rPr>
              <a:t>số</a:t>
            </a:r>
            <a:r>
              <a:rPr lang="en-US" b="1" dirty="0">
                <a:solidFill>
                  <a:srgbClr val="FF0000"/>
                </a:solidFill>
                <a:latin typeface="Segoe UI Web (West European)"/>
              </a:rPr>
              <a:t> bug 1 – Capture / Recapture</a:t>
            </a:r>
          </a:p>
          <a:p>
            <a:pPr lvl="1" eaLnBrk="1" hangingPunct="1">
              <a:spcBef>
                <a:spcPts val="720"/>
              </a:spcBef>
            </a:pPr>
            <a:r>
              <a:rPr lang="vi-VN" dirty="0">
                <a:latin typeface="Segoe UI Web (West European)"/>
              </a:rPr>
              <a:t>Chuẩn bị 𝒏 </a:t>
            </a:r>
            <a:r>
              <a:rPr lang="en-US" dirty="0">
                <a:latin typeface="Segoe UI Web (West European)"/>
              </a:rPr>
              <a:t>bug</a:t>
            </a:r>
            <a:r>
              <a:rPr lang="vi-VN" dirty="0">
                <a:latin typeface="Segoe UI Web (West European)"/>
              </a:rPr>
              <a:t> nhân tạo</a:t>
            </a:r>
            <a:endParaRPr lang="en-US" dirty="0">
              <a:latin typeface="Segoe UI Web (West European)"/>
            </a:endParaRPr>
          </a:p>
          <a:p>
            <a:pPr lvl="1" eaLnBrk="1" hangingPunct="1">
              <a:spcBef>
                <a:spcPts val="720"/>
              </a:spcBef>
            </a:pPr>
            <a:r>
              <a:rPr lang="en-US" dirty="0">
                <a:latin typeface="Segoe UI Web (West European)"/>
              </a:rPr>
              <a:t>G</a:t>
            </a:r>
            <a:r>
              <a:rPr lang="vi-VN" dirty="0">
                <a:latin typeface="Segoe UI Web (West European)"/>
              </a:rPr>
              <a:t>iả sử kiểm thử tìm thấy 𝒙 </a:t>
            </a:r>
            <a:r>
              <a:rPr lang="en-US" dirty="0">
                <a:latin typeface="Segoe UI Web (West European)"/>
              </a:rPr>
              <a:t>bug</a:t>
            </a:r>
            <a:r>
              <a:rPr lang="vi-VN" dirty="0">
                <a:latin typeface="Segoe UI Web (West European)"/>
              </a:rPr>
              <a:t> nhân tạo và 𝒚 </a:t>
            </a:r>
            <a:r>
              <a:rPr lang="en-US" dirty="0">
                <a:latin typeface="Segoe UI Web (West European)"/>
              </a:rPr>
              <a:t>bug</a:t>
            </a:r>
            <a:r>
              <a:rPr lang="vi-VN" dirty="0">
                <a:latin typeface="Segoe UI Web (West European)"/>
              </a:rPr>
              <a:t> thật</a:t>
            </a:r>
            <a:endParaRPr lang="en-US" dirty="0">
              <a:latin typeface="Segoe UI Web (West European)"/>
            </a:endParaRPr>
          </a:p>
          <a:p>
            <a:pPr lvl="1" eaLnBrk="1" hangingPunct="1">
              <a:spcBef>
                <a:spcPts val="720"/>
              </a:spcBef>
            </a:pPr>
            <a:endParaRPr lang="en-US" dirty="0">
              <a:latin typeface="Segoe UI Web (West European)"/>
            </a:endParaRPr>
          </a:p>
          <a:p>
            <a:pPr lvl="1" eaLnBrk="1" hangingPunct="1">
              <a:spcBef>
                <a:spcPts val="720"/>
              </a:spcBef>
            </a:pPr>
            <a:r>
              <a:rPr lang="vi-VN" dirty="0">
                <a:solidFill>
                  <a:srgbClr val="0000FF"/>
                </a:solidFill>
                <a:latin typeface="Segoe UI Web (West European)"/>
              </a:rPr>
              <a:t>Tổng số </a:t>
            </a:r>
            <a:r>
              <a:rPr lang="en-US" dirty="0">
                <a:solidFill>
                  <a:srgbClr val="0000FF"/>
                </a:solidFill>
                <a:latin typeface="Segoe UI Web (West European)"/>
              </a:rPr>
              <a:t>bug =</a:t>
            </a:r>
          </a:p>
          <a:p>
            <a:pPr lvl="1" eaLnBrk="1" hangingPunct="1">
              <a:spcBef>
                <a:spcPts val="720"/>
              </a:spcBef>
            </a:pPr>
            <a:endParaRPr lang="en-US" dirty="0">
              <a:solidFill>
                <a:srgbClr val="0000FF"/>
              </a:solidFill>
              <a:latin typeface="Segoe UI Web (West European)"/>
              <a:sym typeface="Wingdings" panose="05000000000000000000" pitchFamily="2" charset="2"/>
            </a:endParaRPr>
          </a:p>
          <a:p>
            <a:pPr lvl="1" eaLnBrk="1" hangingPunct="1">
              <a:spcBef>
                <a:spcPts val="720"/>
              </a:spcBef>
            </a:pPr>
            <a:r>
              <a:rPr lang="en-US" dirty="0">
                <a:solidFill>
                  <a:srgbClr val="0000FF"/>
                </a:solidFill>
                <a:latin typeface="Segoe UI Web (West European)"/>
                <a:sym typeface="Wingdings" panose="05000000000000000000" pitchFamily="2" charset="2"/>
              </a:rPr>
              <a:t> Các </a:t>
            </a:r>
            <a:r>
              <a:rPr lang="en-US" dirty="0" err="1">
                <a:solidFill>
                  <a:srgbClr val="0000FF"/>
                </a:solidFill>
                <a:latin typeface="Segoe UI Web (West European)"/>
                <a:sym typeface="Wingdings" panose="05000000000000000000" pitchFamily="2" charset="2"/>
              </a:rPr>
              <a:t>lỗi</a:t>
            </a: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nhân</a:t>
            </a: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tạo</a:t>
            </a: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thiếu</a:t>
            </a: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thực</a:t>
            </a: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tế</a:t>
            </a: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và</a:t>
            </a: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có</a:t>
            </a: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chủ</a:t>
            </a: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định</a:t>
            </a: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trước</a:t>
            </a:r>
            <a:endParaRPr lang="en-US" dirty="0">
              <a:solidFill>
                <a:srgbClr val="0000FF"/>
              </a:solidFill>
              <a:latin typeface="Segoe UI Web (West European)"/>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29</a:t>
            </a:fld>
            <a:endParaRPr lang="en-US" altLang="ja-JP"/>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AA5A2248-685A-3156-1163-530170C7E1B4}"/>
                  </a:ext>
                </a:extLst>
              </p:cNvPr>
              <p:cNvSpPr txBox="1"/>
              <p:nvPr/>
            </p:nvSpPr>
            <p:spPr>
              <a:xfrm>
                <a:off x="3657600" y="3962400"/>
                <a:ext cx="938847" cy="737894"/>
              </a:xfrm>
              <a:prstGeom prst="rect">
                <a:avLst/>
              </a:prstGeom>
              <a:noFill/>
            </p:spPr>
            <p:txBody>
              <a:bodyPr wrap="none" lIns="0" tIns="0" rIns="0" bIns="0" rtlCol="0">
                <a:spAutoFit/>
              </a:bodyPr>
              <a:lstStyle/>
              <a:p>
                <a:pPr algn="l" rtl="0"/>
                <a14:m>
                  <m:oMathPara xmlns:m="http://schemas.openxmlformats.org/officeDocument/2006/math">
                    <m:oMathParaPr>
                      <m:jc m:val="centerGroup"/>
                    </m:oMathParaPr>
                    <m:oMath xmlns:m="http://schemas.openxmlformats.org/officeDocument/2006/math">
                      <m:f>
                        <m:fPr>
                          <m:ctrlPr>
                            <a:rPr kumimoji="1" lang="en-US" altLang="ja-JP" sz="2800" i="1" smtClean="0">
                              <a:latin typeface="Cambria Math" panose="02040503050406030204" pitchFamily="18" charset="0"/>
                            </a:rPr>
                          </m:ctrlPr>
                        </m:fPr>
                        <m:num>
                          <m:r>
                            <a:rPr kumimoji="1" lang="en-US" altLang="ja-JP" sz="2800" b="0" i="1" smtClean="0">
                              <a:latin typeface="Cambria Math" panose="02040503050406030204" pitchFamily="18" charset="0"/>
                            </a:rPr>
                            <m:t>  </m:t>
                          </m:r>
                          <m:r>
                            <a:rPr kumimoji="1" lang="en-US" altLang="ja-JP" sz="2800" b="0" i="1" smtClean="0">
                              <a:solidFill>
                                <a:srgbClr val="006600"/>
                              </a:solidFill>
                              <a:latin typeface="Cambria Math" panose="02040503050406030204" pitchFamily="18" charset="0"/>
                            </a:rPr>
                            <m:t>𝑛</m:t>
                          </m:r>
                          <m:r>
                            <a:rPr kumimoji="1" lang="en-US" altLang="ja-JP" sz="2800" b="0" i="1" smtClean="0">
                              <a:latin typeface="Cambria Math" panose="02040503050406030204" pitchFamily="18" charset="0"/>
                            </a:rPr>
                            <m:t> </m:t>
                          </m:r>
                          <m:r>
                            <a:rPr kumimoji="1" lang="en-US" altLang="ja-JP" sz="2800" b="0" i="1" smtClean="0">
                              <a:solidFill>
                                <a:srgbClr val="0000FF"/>
                              </a:solidFill>
                              <a:latin typeface="Cambria Math" panose="02040503050406030204" pitchFamily="18" charset="0"/>
                            </a:rPr>
                            <m:t>𝑦</m:t>
                          </m:r>
                          <m:r>
                            <a:rPr kumimoji="1" lang="en-US" altLang="ja-JP" sz="2800" b="0" i="1" smtClean="0">
                              <a:latin typeface="Cambria Math" panose="02040503050406030204" pitchFamily="18" charset="0"/>
                            </a:rPr>
                            <m:t>  </m:t>
                          </m:r>
                        </m:num>
                        <m:den>
                          <m:r>
                            <a:rPr kumimoji="1" lang="en-US" altLang="ja-JP" sz="2800" b="0" i="1" smtClean="0">
                              <a:solidFill>
                                <a:srgbClr val="FF0000"/>
                              </a:solidFill>
                              <a:latin typeface="Cambria Math" panose="02040503050406030204" pitchFamily="18" charset="0"/>
                            </a:rPr>
                            <m:t>𝑥</m:t>
                          </m:r>
                        </m:den>
                      </m:f>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AA5A2248-685A-3156-1163-530170C7E1B4}"/>
                  </a:ext>
                </a:extLst>
              </p:cNvPr>
              <p:cNvSpPr txBox="1">
                <a:spLocks noRot="1" noChangeAspect="1" noMove="1" noResize="1" noEditPoints="1" noAdjustHandles="1" noChangeArrowheads="1" noChangeShapeType="1" noTextEdit="1"/>
              </p:cNvSpPr>
              <p:nvPr/>
            </p:nvSpPr>
            <p:spPr>
              <a:xfrm>
                <a:off x="3657600" y="3962400"/>
                <a:ext cx="938847" cy="737894"/>
              </a:xfrm>
              <a:prstGeom prst="rect">
                <a:avLst/>
              </a:prstGeom>
              <a:blipFill>
                <a:blip r:embed="rId3"/>
                <a:stretch>
                  <a:fillRect/>
                </a:stretch>
              </a:blipFill>
            </p:spPr>
            <p:txBody>
              <a:bodyPr/>
              <a:lstStyle/>
              <a:p>
                <a:r>
                  <a:rPr lang="en-US">
                    <a:noFill/>
                  </a:rPr>
                  <a:t> </a:t>
                </a:r>
              </a:p>
            </p:txBody>
          </p:sp>
        </mc:Fallback>
      </mc:AlternateContent>
      <p:sp>
        <p:nvSpPr>
          <p:cNvPr id="3" name="Rectangle 5">
            <a:extLst>
              <a:ext uri="{FF2B5EF4-FFF2-40B4-BE49-F238E27FC236}">
                <a16:creationId xmlns:a16="http://schemas.microsoft.com/office/drawing/2014/main" id="{94481288-DAA8-49D3-AAF0-FCB00A1EF982}"/>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13416814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sz="half" idx="2"/>
          </p:nvPr>
        </p:nvSpPr>
        <p:spPr>
          <a:xfrm>
            <a:off x="574673" y="1810941"/>
            <a:ext cx="8416925" cy="4285059"/>
          </a:xfrm>
        </p:spPr>
        <p:txBody>
          <a:bodyPr wrap="square" anchor="t">
            <a:normAutofit lnSpcReduction="10000"/>
          </a:bodyPr>
          <a:lstStyle/>
          <a:p>
            <a:pPr rtl="0" eaLnBrk="1" hangingPunct="1">
              <a:spcBef>
                <a:spcPts val="720"/>
              </a:spcBef>
            </a:pPr>
            <a:r>
              <a:rPr lang="en-US" altLang="ja-JP" b="1" dirty="0" err="1">
                <a:solidFill>
                  <a:srgbClr val="FF0000"/>
                </a:solidFill>
                <a:latin typeface="Segoe UI Web (West European)"/>
              </a:rPr>
              <a:t>Hệ</a:t>
            </a:r>
            <a:r>
              <a:rPr lang="en-US" altLang="ja-JP" b="1" dirty="0">
                <a:solidFill>
                  <a:srgbClr val="FF0000"/>
                </a:solidFill>
                <a:latin typeface="Segoe UI Web (West European)"/>
              </a:rPr>
              <a:t> </a:t>
            </a:r>
            <a:r>
              <a:rPr lang="en-US" altLang="ja-JP" b="1" dirty="0" err="1">
                <a:solidFill>
                  <a:srgbClr val="FF0000"/>
                </a:solidFill>
                <a:latin typeface="Segoe UI Web (West European)"/>
              </a:rPr>
              <a:t>thống</a:t>
            </a:r>
            <a:r>
              <a:rPr lang="en-US" altLang="ja-JP" b="1" dirty="0">
                <a:solidFill>
                  <a:srgbClr val="FF0000"/>
                </a:solidFill>
                <a:latin typeface="Segoe UI Web (West European)"/>
              </a:rPr>
              <a:t> </a:t>
            </a:r>
            <a:r>
              <a:rPr lang="en-US" altLang="ja-JP" b="1" dirty="0" err="1">
                <a:solidFill>
                  <a:srgbClr val="FF0000"/>
                </a:solidFill>
                <a:latin typeface="Segoe UI Web (West European)"/>
              </a:rPr>
              <a:t>máy</a:t>
            </a:r>
            <a:r>
              <a:rPr lang="en-US" altLang="ja-JP" b="1" dirty="0">
                <a:solidFill>
                  <a:srgbClr val="FF0000"/>
                </a:solidFill>
                <a:latin typeface="Segoe UI Web (West European)"/>
              </a:rPr>
              <a:t> </a:t>
            </a:r>
            <a:r>
              <a:rPr lang="en-US" altLang="ja-JP" b="1" dirty="0" err="1">
                <a:solidFill>
                  <a:srgbClr val="FF0000"/>
                </a:solidFill>
                <a:latin typeface="Segoe UI Web (West European)"/>
              </a:rPr>
              <a:t>tính</a:t>
            </a:r>
            <a:endParaRPr lang="en-US" altLang="ja-JP" b="1" dirty="0">
              <a:solidFill>
                <a:srgbClr val="FF0000"/>
              </a:solidFill>
              <a:latin typeface="Segoe UI Web (West European)"/>
            </a:endParaRPr>
          </a:p>
          <a:p>
            <a:pPr lvl="1" eaLnBrk="1" hangingPunct="1">
              <a:spcBef>
                <a:spcPts val="720"/>
              </a:spcBef>
            </a:pPr>
            <a:r>
              <a:rPr lang="en-US" altLang="ja-JP" dirty="0">
                <a:latin typeface="Segoe UI Web (West European)"/>
              </a:rPr>
              <a:t>Software </a:t>
            </a:r>
            <a:r>
              <a:rPr lang="en-US" altLang="ja-JP" dirty="0" err="1">
                <a:latin typeface="Segoe UI Web (West European)"/>
              </a:rPr>
              <a:t>và</a:t>
            </a:r>
            <a:r>
              <a:rPr lang="en-US" altLang="ja-JP" dirty="0">
                <a:latin typeface="Segoe UI Web (West European)"/>
              </a:rPr>
              <a:t> Hardware</a:t>
            </a:r>
          </a:p>
          <a:p>
            <a:pPr lvl="1" eaLnBrk="1" hangingPunct="1">
              <a:spcBef>
                <a:spcPts val="720"/>
              </a:spcBef>
            </a:pPr>
            <a:r>
              <a:rPr lang="en-US" altLang="ja-JP" dirty="0">
                <a:solidFill>
                  <a:srgbClr val="0000FF"/>
                </a:solidFill>
                <a:latin typeface="Segoe UI Web (West European)"/>
              </a:rPr>
              <a:t>Software</a:t>
            </a:r>
            <a:r>
              <a:rPr lang="en-US" altLang="ja-JP" dirty="0">
                <a:latin typeface="Segoe UI Web (West European)"/>
              </a:rPr>
              <a:t>: Vai </a:t>
            </a:r>
            <a:r>
              <a:rPr lang="en-US" altLang="ja-JP" dirty="0" err="1">
                <a:latin typeface="Segoe UI Web (West European)"/>
              </a:rPr>
              <a:t>trò</a:t>
            </a:r>
            <a:r>
              <a:rPr lang="en-US" altLang="ja-JP" dirty="0">
                <a:latin typeface="Segoe UI Web (West European)"/>
              </a:rPr>
              <a:t> </a:t>
            </a:r>
            <a:r>
              <a:rPr lang="en-US" altLang="ja-JP" dirty="0" err="1">
                <a:latin typeface="Segoe UI Web (West European)"/>
              </a:rPr>
              <a:t>là</a:t>
            </a:r>
            <a:r>
              <a:rPr lang="en-US" altLang="ja-JP" dirty="0">
                <a:latin typeface="Segoe UI Web (West European)"/>
              </a:rPr>
              <a:t> </a:t>
            </a:r>
            <a:r>
              <a:rPr lang="en-US" altLang="ja-JP" dirty="0" err="1">
                <a:latin typeface="Segoe UI Web (West European)"/>
              </a:rPr>
              <a:t>làm</a:t>
            </a:r>
            <a:r>
              <a:rPr lang="en-US" altLang="ja-JP" dirty="0">
                <a:latin typeface="Segoe UI Web (West European)"/>
              </a:rPr>
              <a:t> </a:t>
            </a:r>
            <a:r>
              <a:rPr lang="en-US" altLang="ja-JP" dirty="0" err="1">
                <a:latin typeface="Segoe UI Web (West European)"/>
              </a:rPr>
              <a:t>chủ</a:t>
            </a:r>
            <a:r>
              <a:rPr lang="en-US" altLang="ja-JP" dirty="0">
                <a:latin typeface="Segoe UI Web (West European)"/>
              </a:rPr>
              <a:t> Hardware (</a:t>
            </a:r>
            <a:r>
              <a:rPr lang="en-US" altLang="ja-JP" dirty="0" err="1">
                <a:latin typeface="Segoe UI Web (West European)"/>
              </a:rPr>
              <a:t>Nghĩa</a:t>
            </a:r>
            <a:r>
              <a:rPr lang="en-US" altLang="ja-JP" dirty="0">
                <a:latin typeface="Segoe UI Web (West European)"/>
              </a:rPr>
              <a:t> </a:t>
            </a:r>
            <a:r>
              <a:rPr lang="en-US" altLang="ja-JP" dirty="0" err="1">
                <a:latin typeface="Segoe UI Web (West European)"/>
              </a:rPr>
              <a:t>là</a:t>
            </a:r>
            <a:r>
              <a:rPr lang="en-US" altLang="ja-JP" dirty="0">
                <a:latin typeface="Segoe UI Web (West European)"/>
              </a:rPr>
              <a:t> </a:t>
            </a:r>
            <a:r>
              <a:rPr lang="en-US" altLang="ja-JP" dirty="0" err="1">
                <a:latin typeface="Segoe UI Web (West European)"/>
              </a:rPr>
              <a:t>tận</a:t>
            </a:r>
            <a:r>
              <a:rPr lang="en-US" altLang="ja-JP" dirty="0">
                <a:latin typeface="Segoe UI Web (West European)"/>
              </a:rPr>
              <a:t> </a:t>
            </a:r>
            <a:r>
              <a:rPr lang="en-US" altLang="ja-JP" dirty="0" err="1">
                <a:latin typeface="Segoe UI Web (West European)"/>
              </a:rPr>
              <a:t>dụng</a:t>
            </a:r>
            <a:r>
              <a:rPr lang="en-US" altLang="ja-JP" dirty="0">
                <a:latin typeface="Segoe UI Web (West European)"/>
              </a:rPr>
              <a:t> </a:t>
            </a:r>
            <a:r>
              <a:rPr lang="en-US" altLang="ja-JP" dirty="0" err="1">
                <a:latin typeface="Segoe UI Web (West European)"/>
              </a:rPr>
              <a:t>tối</a:t>
            </a:r>
            <a:r>
              <a:rPr lang="en-US" altLang="ja-JP" dirty="0">
                <a:latin typeface="Segoe UI Web (West European)"/>
              </a:rPr>
              <a:t> </a:t>
            </a:r>
            <a:r>
              <a:rPr lang="en-US" altLang="ja-JP" dirty="0" err="1">
                <a:latin typeface="Segoe UI Web (West European)"/>
              </a:rPr>
              <a:t>đa</a:t>
            </a:r>
            <a:r>
              <a:rPr lang="en-US" altLang="ja-JP" dirty="0">
                <a:latin typeface="Segoe UI Web (West European)"/>
              </a:rPr>
              <a:t> Hardware)</a:t>
            </a:r>
          </a:p>
          <a:p>
            <a:pPr eaLnBrk="1" hangingPunct="1">
              <a:spcBef>
                <a:spcPts val="720"/>
              </a:spcBef>
            </a:pPr>
            <a:r>
              <a:rPr lang="en-US" b="1" dirty="0" err="1">
                <a:solidFill>
                  <a:srgbClr val="FF0000"/>
                </a:solidFill>
                <a:effectLst/>
                <a:latin typeface="Segoe UI Web (West European)"/>
              </a:rPr>
              <a:t>Kỹ</a:t>
            </a:r>
            <a:r>
              <a:rPr lang="en-US" b="1" dirty="0">
                <a:solidFill>
                  <a:srgbClr val="FF0000"/>
                </a:solidFill>
                <a:effectLst/>
                <a:latin typeface="Segoe UI Web (West European)"/>
              </a:rPr>
              <a:t> </a:t>
            </a:r>
            <a:r>
              <a:rPr lang="en-US" b="1" dirty="0" err="1">
                <a:solidFill>
                  <a:srgbClr val="FF0000"/>
                </a:solidFill>
                <a:effectLst/>
                <a:latin typeface="Segoe UI Web (West European)"/>
              </a:rPr>
              <a:t>thuật</a:t>
            </a:r>
            <a:r>
              <a:rPr lang="en-US" b="1" dirty="0">
                <a:solidFill>
                  <a:srgbClr val="FF0000"/>
                </a:solidFill>
                <a:effectLst/>
                <a:latin typeface="Segoe UI Web (West European)"/>
              </a:rPr>
              <a:t> </a:t>
            </a:r>
            <a:r>
              <a:rPr lang="en-US" b="1" dirty="0" err="1">
                <a:solidFill>
                  <a:srgbClr val="FF0000"/>
                </a:solidFill>
                <a:effectLst/>
                <a:latin typeface="Segoe UI Web (West European)"/>
              </a:rPr>
              <a:t>phần</a:t>
            </a:r>
            <a:r>
              <a:rPr lang="en-US" b="1" dirty="0">
                <a:solidFill>
                  <a:srgbClr val="FF0000"/>
                </a:solidFill>
                <a:effectLst/>
                <a:latin typeface="Segoe UI Web (West European)"/>
              </a:rPr>
              <a:t> </a:t>
            </a:r>
            <a:r>
              <a:rPr lang="en-US" b="1" dirty="0" err="1">
                <a:solidFill>
                  <a:srgbClr val="FF0000"/>
                </a:solidFill>
                <a:effectLst/>
                <a:latin typeface="Segoe UI Web (West European)"/>
              </a:rPr>
              <a:t>mềm</a:t>
            </a:r>
            <a:r>
              <a:rPr lang="en-US" b="1" dirty="0">
                <a:solidFill>
                  <a:srgbClr val="FF0000"/>
                </a:solidFill>
                <a:effectLst/>
                <a:latin typeface="Segoe UI Web (West European)"/>
              </a:rPr>
              <a:t> (Software Engineering)</a:t>
            </a:r>
            <a:endParaRPr lang="en-US" b="1" dirty="0">
              <a:solidFill>
                <a:srgbClr val="FF0000"/>
              </a:solidFill>
              <a:latin typeface="Segoe UI Web (West European)"/>
            </a:endParaRPr>
          </a:p>
          <a:p>
            <a:pPr lvl="1" eaLnBrk="1" hangingPunct="1">
              <a:spcBef>
                <a:spcPts val="720"/>
              </a:spcBef>
            </a:pPr>
            <a:r>
              <a:rPr lang="vi-VN" dirty="0">
                <a:effectLst/>
                <a:latin typeface="Segoe UI Web (Vietnamese)"/>
              </a:rPr>
              <a:t>Các </a:t>
            </a:r>
            <a:r>
              <a:rPr lang="en-US" dirty="0" err="1">
                <a:effectLst/>
                <a:latin typeface="Segoe UI Web (Vietnamese)"/>
              </a:rPr>
              <a:t>lĩnh</a:t>
            </a:r>
            <a:r>
              <a:rPr lang="en-US" dirty="0">
                <a:effectLst/>
                <a:latin typeface="Segoe UI Web (Vietnamese)"/>
              </a:rPr>
              <a:t> </a:t>
            </a:r>
            <a:r>
              <a:rPr lang="en-US" dirty="0" err="1">
                <a:effectLst/>
                <a:latin typeface="Segoe UI Web (Vietnamese)"/>
              </a:rPr>
              <a:t>vực</a:t>
            </a:r>
            <a:r>
              <a:rPr lang="en-US" dirty="0">
                <a:effectLst/>
                <a:latin typeface="Segoe UI Web (Vietnamese)"/>
              </a:rPr>
              <a:t> / </a:t>
            </a:r>
            <a:r>
              <a:rPr lang="vi-VN" dirty="0">
                <a:effectLst/>
                <a:latin typeface="Segoe UI Web (Vietnamese)"/>
              </a:rPr>
              <a:t>ngành học để phát triển hiệu quả phần mềm chất lượng cao</a:t>
            </a:r>
            <a:endParaRPr lang="en-US" dirty="0">
              <a:effectLst/>
              <a:latin typeface="Segoe UI Web (Vietnamese)"/>
            </a:endParaRPr>
          </a:p>
          <a:p>
            <a:pPr lvl="1" eaLnBrk="1" hangingPunct="1">
              <a:spcBef>
                <a:spcPts val="720"/>
              </a:spcBef>
            </a:pPr>
            <a:r>
              <a:rPr lang="en-US" dirty="0" err="1">
                <a:latin typeface="Segoe UI Web (West European)"/>
              </a:rPr>
              <a:t>Ước</a:t>
            </a:r>
            <a:r>
              <a:rPr lang="en-US" dirty="0">
                <a:latin typeface="Segoe UI Web (West European)"/>
              </a:rPr>
              <a:t> </a:t>
            </a:r>
            <a:r>
              <a:rPr lang="en-US" dirty="0" err="1">
                <a:latin typeface="Segoe UI Web (West European)"/>
              </a:rPr>
              <a:t>lượng</a:t>
            </a:r>
            <a:r>
              <a:rPr lang="en-US" dirty="0">
                <a:latin typeface="Segoe UI Web (West European)"/>
              </a:rPr>
              <a:t> man-month/hour/day </a:t>
            </a:r>
            <a:r>
              <a:rPr lang="en-US" dirty="0" err="1">
                <a:latin typeface="Segoe UI Web (West European)"/>
              </a:rPr>
              <a:t>cũng</a:t>
            </a:r>
            <a:r>
              <a:rPr lang="en-US" dirty="0">
                <a:latin typeface="Segoe UI Web (West European)"/>
              </a:rPr>
              <a:t> </a:t>
            </a:r>
            <a:r>
              <a:rPr lang="en-US" dirty="0" err="1">
                <a:latin typeface="Segoe UI Web (West European)"/>
              </a:rPr>
              <a:t>là</a:t>
            </a:r>
            <a:r>
              <a:rPr lang="en-US" dirty="0">
                <a:latin typeface="Segoe UI Web (West European)"/>
              </a:rPr>
              <a:t> 1 </a:t>
            </a:r>
            <a:r>
              <a:rPr lang="en-US" dirty="0" err="1">
                <a:latin typeface="Segoe UI Web (West European)"/>
              </a:rPr>
              <a:t>nhánh</a:t>
            </a:r>
            <a:endParaRPr lang="en-US" dirty="0">
              <a:latin typeface="Segoe UI Web (West European)"/>
            </a:endParaRPr>
          </a:p>
          <a:p>
            <a:pPr lvl="1" eaLnBrk="1" hangingPunct="1">
              <a:spcBef>
                <a:spcPts val="720"/>
              </a:spcBef>
            </a:pPr>
            <a:r>
              <a:rPr lang="en-US" dirty="0">
                <a:latin typeface="Segoe UI Web (West European)"/>
              </a:rPr>
              <a:t>The Mythical Man-Month: </a:t>
            </a:r>
            <a:r>
              <a:rPr lang="en-US" dirty="0" err="1">
                <a:latin typeface="Segoe UI Web (West European)"/>
              </a:rPr>
              <a:t>Thêm</a:t>
            </a:r>
            <a:r>
              <a:rPr lang="en-US" dirty="0">
                <a:latin typeface="Segoe UI Web (West European)"/>
              </a:rPr>
              <a:t> </a:t>
            </a:r>
            <a:r>
              <a:rPr lang="en-US" dirty="0" err="1">
                <a:latin typeface="Segoe UI Web (West European)"/>
              </a:rPr>
              <a:t>người</a:t>
            </a:r>
            <a:r>
              <a:rPr lang="en-US" dirty="0">
                <a:latin typeface="Segoe UI Web (West European)"/>
              </a:rPr>
              <a:t> </a:t>
            </a:r>
            <a:r>
              <a:rPr lang="en-US" dirty="0" err="1">
                <a:latin typeface="Segoe UI Web (West European)"/>
              </a:rPr>
              <a:t>vào</a:t>
            </a:r>
            <a:r>
              <a:rPr lang="en-US" dirty="0">
                <a:latin typeface="Segoe UI Web (West European)"/>
              </a:rPr>
              <a:t> 1 </a:t>
            </a:r>
            <a:r>
              <a:rPr lang="en-US" dirty="0" err="1">
                <a:latin typeface="Segoe UI Web (West European)"/>
              </a:rPr>
              <a:t>dự</a:t>
            </a:r>
            <a:r>
              <a:rPr lang="en-US" dirty="0">
                <a:latin typeface="Segoe UI Web (West European)"/>
              </a:rPr>
              <a:t> </a:t>
            </a:r>
            <a:r>
              <a:rPr lang="en-US" dirty="0" err="1">
                <a:latin typeface="Segoe UI Web (West European)"/>
              </a:rPr>
              <a:t>án</a:t>
            </a:r>
            <a:r>
              <a:rPr lang="en-US" dirty="0">
                <a:latin typeface="Segoe UI Web (West European)"/>
              </a:rPr>
              <a:t> </a:t>
            </a:r>
            <a:r>
              <a:rPr lang="en-US" dirty="0" err="1">
                <a:latin typeface="Segoe UI Web (West European)"/>
              </a:rPr>
              <a:t>đang</a:t>
            </a:r>
            <a:r>
              <a:rPr lang="en-US" dirty="0">
                <a:latin typeface="Segoe UI Web (West European)"/>
              </a:rPr>
              <a:t> </a:t>
            </a:r>
            <a:r>
              <a:rPr lang="en-US" dirty="0" err="1">
                <a:latin typeface="Segoe UI Web (West European)"/>
              </a:rPr>
              <a:t>trễ</a:t>
            </a:r>
            <a:r>
              <a:rPr lang="en-US" dirty="0">
                <a:latin typeface="Segoe UI Web (West European)"/>
              </a:rPr>
              <a:t> </a:t>
            </a:r>
            <a:r>
              <a:rPr lang="en-US" dirty="0" err="1">
                <a:latin typeface="Segoe UI Web (West European)"/>
              </a:rPr>
              <a:t>chỉ</a:t>
            </a:r>
            <a:r>
              <a:rPr lang="en-US" dirty="0">
                <a:latin typeface="Segoe UI Web (West European)"/>
              </a:rPr>
              <a:t> </a:t>
            </a:r>
            <a:r>
              <a:rPr lang="en-US" dirty="0" err="1">
                <a:latin typeface="Segoe UI Web (West European)"/>
              </a:rPr>
              <a:t>làm</a:t>
            </a:r>
            <a:r>
              <a:rPr lang="en-US" dirty="0">
                <a:latin typeface="Segoe UI Web (West European)"/>
              </a:rPr>
              <a:t> </a:t>
            </a:r>
            <a:r>
              <a:rPr lang="en-US" dirty="0" err="1">
                <a:latin typeface="Segoe UI Web (West European)"/>
              </a:rPr>
              <a:t>cho</a:t>
            </a:r>
            <a:r>
              <a:rPr lang="en-US" dirty="0">
                <a:latin typeface="Segoe UI Web (West European)"/>
              </a:rPr>
              <a:t> </a:t>
            </a:r>
            <a:r>
              <a:rPr lang="en-US" dirty="0" err="1">
                <a:latin typeface="Segoe UI Web (West European)"/>
              </a:rPr>
              <a:t>nó</a:t>
            </a:r>
            <a:r>
              <a:rPr lang="en-US" dirty="0">
                <a:latin typeface="Segoe UI Web (West European)"/>
              </a:rPr>
              <a:t> </a:t>
            </a:r>
            <a:r>
              <a:rPr lang="en-US" dirty="0" err="1">
                <a:latin typeface="Segoe UI Web (West European)"/>
              </a:rPr>
              <a:t>càng</a:t>
            </a:r>
            <a:r>
              <a:rPr lang="en-US" dirty="0">
                <a:latin typeface="Segoe UI Web (West European)"/>
              </a:rPr>
              <a:t> </a:t>
            </a:r>
            <a:r>
              <a:rPr lang="en-US" dirty="0" err="1">
                <a:latin typeface="Segoe UI Web (West European)"/>
              </a:rPr>
              <a:t>trễ</a:t>
            </a:r>
            <a:r>
              <a:rPr lang="en-US" dirty="0">
                <a:latin typeface="Segoe UI Web (West European)"/>
              </a:rPr>
              <a:t> </a:t>
            </a:r>
            <a:r>
              <a:rPr lang="en-US" dirty="0" err="1">
                <a:latin typeface="Segoe UI Web (West European)"/>
              </a:rPr>
              <a:t>thêm</a:t>
            </a:r>
            <a:endParaRPr lang="en-US" dirty="0">
              <a:latin typeface="Segoe UI Web (West European)"/>
            </a:endParaRPr>
          </a:p>
          <a:p>
            <a:pPr rtl="0" eaLnBrk="1" hangingPunct="1">
              <a:spcBef>
                <a:spcPts val="720"/>
              </a:spcBef>
            </a:pPr>
            <a:endParaRPr lang="vi-VN" dirty="0">
              <a:effectLst/>
              <a:latin typeface="Segoe UI Web (Vietnamese)"/>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3</a:t>
            </a:fld>
            <a:endParaRPr lang="en-US" altLang="ja-JP"/>
          </a:p>
        </p:txBody>
      </p:sp>
      <p:sp>
        <p:nvSpPr>
          <p:cNvPr id="4" name="Rectangle 2">
            <a:extLst>
              <a:ext uri="{FF2B5EF4-FFF2-40B4-BE49-F238E27FC236}">
                <a16:creationId xmlns:a16="http://schemas.microsoft.com/office/drawing/2014/main" id="{795CFFC9-EA24-1A3F-A7B5-4611A6182FA1}"/>
              </a:ext>
            </a:extLst>
          </p:cNvPr>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[2] Software Engineering (1/6)</a:t>
            </a:r>
            <a:endParaRPr lang="ja-JP" altLang="en-US" sz="2900" dirty="0"/>
          </a:p>
        </p:txBody>
      </p:sp>
      <p:sp>
        <p:nvSpPr>
          <p:cNvPr id="2" name="Rectangle 5">
            <a:extLst>
              <a:ext uri="{FF2B5EF4-FFF2-40B4-BE49-F238E27FC236}">
                <a16:creationId xmlns:a16="http://schemas.microsoft.com/office/drawing/2014/main" id="{4BE6F87D-4493-00FE-12DB-36C959CCBE23}"/>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2458851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[8] Evaluation of Testing and Reliability (3/5)</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err="1">
                <a:solidFill>
                  <a:srgbClr val="FF0000"/>
                </a:solidFill>
                <a:latin typeface="Segoe UI Web (West European)"/>
              </a:rPr>
              <a:t>Phương</a:t>
            </a:r>
            <a:r>
              <a:rPr lang="en-US" b="1" dirty="0">
                <a:solidFill>
                  <a:srgbClr val="FF0000"/>
                </a:solidFill>
                <a:latin typeface="Segoe UI Web (West European)"/>
              </a:rPr>
              <a:t> </a:t>
            </a:r>
            <a:r>
              <a:rPr lang="en-US" b="1" dirty="0" err="1">
                <a:solidFill>
                  <a:srgbClr val="FF0000"/>
                </a:solidFill>
                <a:latin typeface="Segoe UI Web (West European)"/>
              </a:rPr>
              <a:t>pháp</a:t>
            </a:r>
            <a:r>
              <a:rPr lang="en-US" b="1" dirty="0">
                <a:solidFill>
                  <a:srgbClr val="FF0000"/>
                </a:solidFill>
                <a:latin typeface="Segoe UI Web (West European)"/>
              </a:rPr>
              <a:t> </a:t>
            </a:r>
            <a:r>
              <a:rPr lang="en-US" b="1" dirty="0" err="1">
                <a:solidFill>
                  <a:srgbClr val="FF0000"/>
                </a:solidFill>
                <a:latin typeface="Segoe UI Web (West European)"/>
              </a:rPr>
              <a:t>ước</a:t>
            </a:r>
            <a:r>
              <a:rPr lang="en-US" b="1" dirty="0">
                <a:solidFill>
                  <a:srgbClr val="FF0000"/>
                </a:solidFill>
                <a:latin typeface="Segoe UI Web (West European)"/>
              </a:rPr>
              <a:t> </a:t>
            </a:r>
            <a:r>
              <a:rPr lang="en-US" b="1" dirty="0" err="1">
                <a:solidFill>
                  <a:srgbClr val="FF0000"/>
                </a:solidFill>
                <a:latin typeface="Segoe UI Web (West European)"/>
              </a:rPr>
              <a:t>lượng</a:t>
            </a:r>
            <a:r>
              <a:rPr lang="en-US" b="1" dirty="0">
                <a:solidFill>
                  <a:srgbClr val="FF0000"/>
                </a:solidFill>
                <a:latin typeface="Segoe UI Web (West European)"/>
              </a:rPr>
              <a:t> </a:t>
            </a:r>
            <a:r>
              <a:rPr lang="en-US" b="1" dirty="0" err="1">
                <a:solidFill>
                  <a:srgbClr val="FF0000"/>
                </a:solidFill>
                <a:latin typeface="Segoe UI Web (West European)"/>
              </a:rPr>
              <a:t>Tổng</a:t>
            </a:r>
            <a:r>
              <a:rPr lang="en-US" b="1" dirty="0">
                <a:solidFill>
                  <a:srgbClr val="FF0000"/>
                </a:solidFill>
                <a:latin typeface="Segoe UI Web (West European)"/>
              </a:rPr>
              <a:t> </a:t>
            </a:r>
            <a:r>
              <a:rPr lang="en-US" b="1" dirty="0" err="1">
                <a:solidFill>
                  <a:srgbClr val="FF0000"/>
                </a:solidFill>
                <a:latin typeface="Segoe UI Web (West European)"/>
              </a:rPr>
              <a:t>số</a:t>
            </a:r>
            <a:r>
              <a:rPr lang="en-US" b="1" dirty="0">
                <a:solidFill>
                  <a:srgbClr val="FF0000"/>
                </a:solidFill>
                <a:latin typeface="Segoe UI Web (West European)"/>
              </a:rPr>
              <a:t> bug 2 – </a:t>
            </a:r>
            <a:br>
              <a:rPr lang="en-US" b="1" dirty="0">
                <a:solidFill>
                  <a:srgbClr val="FF0000"/>
                </a:solidFill>
                <a:latin typeface="Segoe UI Web (West European)"/>
              </a:rPr>
            </a:br>
            <a:r>
              <a:rPr lang="en-US" b="1" dirty="0">
                <a:solidFill>
                  <a:srgbClr val="FF0000"/>
                </a:solidFill>
                <a:latin typeface="Segoe UI Web (West European)"/>
              </a:rPr>
              <a:t>Two-step Editing</a:t>
            </a:r>
          </a:p>
          <a:p>
            <a:pPr lvl="1" eaLnBrk="1" hangingPunct="1">
              <a:spcBef>
                <a:spcPts val="720"/>
              </a:spcBef>
            </a:pPr>
            <a:r>
              <a:rPr lang="vi-VN" dirty="0">
                <a:latin typeface="Segoe UI Web (West European)"/>
              </a:rPr>
              <a:t>Số lỗi được tìm thấy bởi nhóm A = </a:t>
            </a:r>
            <a:r>
              <a:rPr lang="vi-VN" b="1" dirty="0">
                <a:latin typeface="Segoe UI Web (West European)"/>
              </a:rPr>
              <a:t>a</a:t>
            </a:r>
          </a:p>
          <a:p>
            <a:pPr lvl="1" eaLnBrk="1" hangingPunct="1">
              <a:spcBef>
                <a:spcPts val="720"/>
              </a:spcBef>
            </a:pPr>
            <a:r>
              <a:rPr lang="vi-VN" dirty="0">
                <a:latin typeface="Segoe UI Web (West European)"/>
              </a:rPr>
              <a:t>Số lỗi được tìm thấy bởi nhóm B = </a:t>
            </a:r>
            <a:r>
              <a:rPr lang="vi-VN" b="1" dirty="0">
                <a:latin typeface="Segoe UI Web (West European)"/>
              </a:rPr>
              <a:t>b</a:t>
            </a:r>
          </a:p>
          <a:p>
            <a:pPr lvl="1" eaLnBrk="1" hangingPunct="1">
              <a:spcBef>
                <a:spcPts val="720"/>
              </a:spcBef>
            </a:pPr>
            <a:r>
              <a:rPr lang="vi-VN" dirty="0">
                <a:latin typeface="Segoe UI Web (West European)"/>
              </a:rPr>
              <a:t>Số lỗi được tìm thấy trong cả hai</a:t>
            </a:r>
            <a:r>
              <a:rPr lang="en-US" dirty="0">
                <a:latin typeface="Segoe UI Web (West European)"/>
              </a:rPr>
              <a:t> </a:t>
            </a:r>
            <a:r>
              <a:rPr lang="en-US" dirty="0" err="1">
                <a:latin typeface="Segoe UI Web (West European)"/>
              </a:rPr>
              <a:t>nhóm</a:t>
            </a:r>
            <a:r>
              <a:rPr lang="vi-VN" dirty="0">
                <a:latin typeface="Segoe UI Web (West European)"/>
              </a:rPr>
              <a:t> = </a:t>
            </a:r>
            <a:r>
              <a:rPr lang="vi-VN" b="1" dirty="0">
                <a:latin typeface="Segoe UI Web (West European)"/>
              </a:rPr>
              <a:t>c</a:t>
            </a:r>
            <a:endParaRPr lang="en-US" b="1" dirty="0">
              <a:latin typeface="Segoe UI Web (West European)"/>
            </a:endParaRPr>
          </a:p>
          <a:p>
            <a:pPr lvl="1" eaLnBrk="1" hangingPunct="1">
              <a:spcBef>
                <a:spcPts val="720"/>
              </a:spcBef>
            </a:pPr>
            <a:r>
              <a:rPr lang="en-US" dirty="0" err="1">
                <a:solidFill>
                  <a:srgbClr val="0000FF"/>
                </a:solidFill>
                <a:latin typeface="Segoe UI Web (West European)"/>
              </a:rPr>
              <a:t>Tổng</a:t>
            </a:r>
            <a:r>
              <a:rPr lang="en-US" dirty="0">
                <a:solidFill>
                  <a:srgbClr val="0000FF"/>
                </a:solidFill>
                <a:latin typeface="Segoe UI Web (West European)"/>
              </a:rPr>
              <a:t> </a:t>
            </a:r>
            <a:r>
              <a:rPr lang="en-US" dirty="0" err="1">
                <a:solidFill>
                  <a:srgbClr val="0000FF"/>
                </a:solidFill>
                <a:latin typeface="Segoe UI Web (West European)"/>
              </a:rPr>
              <a:t>số</a:t>
            </a:r>
            <a:r>
              <a:rPr lang="en-US" dirty="0">
                <a:solidFill>
                  <a:srgbClr val="0000FF"/>
                </a:solidFill>
                <a:latin typeface="Segoe UI Web (West European)"/>
              </a:rPr>
              <a:t> bug = </a:t>
            </a:r>
          </a:p>
          <a:p>
            <a:pPr lvl="1" eaLnBrk="1" hangingPunct="1">
              <a:spcBef>
                <a:spcPts val="720"/>
              </a:spcBef>
            </a:pPr>
            <a:r>
              <a:rPr lang="en-US" dirty="0" err="1">
                <a:solidFill>
                  <a:srgbClr val="0000FF"/>
                </a:solidFill>
                <a:latin typeface="Segoe UI Web (West European)"/>
              </a:rPr>
              <a:t>Số</a:t>
            </a:r>
            <a:r>
              <a:rPr lang="en-US" dirty="0">
                <a:solidFill>
                  <a:srgbClr val="0000FF"/>
                </a:solidFill>
                <a:latin typeface="Segoe UI Web (West European)"/>
              </a:rPr>
              <a:t> bug </a:t>
            </a:r>
            <a:r>
              <a:rPr lang="en-US" dirty="0" err="1">
                <a:solidFill>
                  <a:srgbClr val="0000FF"/>
                </a:solidFill>
                <a:latin typeface="Segoe UI Web (West European)"/>
              </a:rPr>
              <a:t>còn</a:t>
            </a:r>
            <a:r>
              <a:rPr lang="en-US" dirty="0">
                <a:solidFill>
                  <a:srgbClr val="0000FF"/>
                </a:solidFill>
                <a:latin typeface="Segoe UI Web (West European)"/>
              </a:rPr>
              <a:t> </a:t>
            </a:r>
            <a:r>
              <a:rPr lang="en-US" dirty="0" err="1">
                <a:solidFill>
                  <a:srgbClr val="0000FF"/>
                </a:solidFill>
                <a:latin typeface="Segoe UI Web (West European)"/>
              </a:rPr>
              <a:t>lại</a:t>
            </a:r>
            <a:r>
              <a:rPr lang="en-US" dirty="0">
                <a:solidFill>
                  <a:srgbClr val="0000FF"/>
                </a:solidFill>
                <a:latin typeface="Segoe UI Web (West European)"/>
              </a:rPr>
              <a:t> = </a:t>
            </a:r>
          </a:p>
          <a:p>
            <a:pPr lvl="1" eaLnBrk="1" hangingPunct="1">
              <a:spcBef>
                <a:spcPts val="720"/>
              </a:spcBef>
            </a:pPr>
            <a:endParaRPr lang="en-US" dirty="0">
              <a:solidFill>
                <a:srgbClr val="0000FF"/>
              </a:solidFill>
              <a:latin typeface="Segoe UI Web (West European)"/>
            </a:endParaRPr>
          </a:p>
          <a:p>
            <a:pPr lvl="1" eaLnBrk="1" hangingPunct="1">
              <a:spcBef>
                <a:spcPts val="720"/>
              </a:spcBef>
            </a:pP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Tốn</a:t>
            </a: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nhiều</a:t>
            </a: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thời</a:t>
            </a: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gian</a:t>
            </a: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và</a:t>
            </a:r>
            <a:r>
              <a:rPr lang="en-US" dirty="0">
                <a:solidFill>
                  <a:srgbClr val="0000FF"/>
                </a:solidFill>
                <a:latin typeface="Segoe UI Web (West European)"/>
                <a:sym typeface="Wingdings" panose="05000000000000000000" pitchFamily="2" charset="2"/>
              </a:rPr>
              <a:t> chi </a:t>
            </a:r>
            <a:r>
              <a:rPr lang="en-US" dirty="0" err="1">
                <a:solidFill>
                  <a:srgbClr val="0000FF"/>
                </a:solidFill>
                <a:latin typeface="Segoe UI Web (West European)"/>
                <a:sym typeface="Wingdings" panose="05000000000000000000" pitchFamily="2" charset="2"/>
              </a:rPr>
              <a:t>phí</a:t>
            </a:r>
            <a:endParaRPr lang="en-US" dirty="0">
              <a:solidFill>
                <a:srgbClr val="0000FF"/>
              </a:solidFill>
              <a:latin typeface="Segoe UI Web (West European)"/>
              <a:sym typeface="Wingdings" panose="05000000000000000000" pitchFamily="2" charset="2"/>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30</a:t>
            </a:fld>
            <a:endParaRPr lang="en-US" altLang="ja-JP"/>
          </a:p>
        </p:txBody>
      </p:sp>
      <mc:AlternateContent xmlns:mc="http://schemas.openxmlformats.org/markup-compatibility/2006" xmlns:a14="http://schemas.microsoft.com/office/drawing/2010/main">
        <mc:Choice Requires="a14">
          <p:sp>
            <p:nvSpPr>
              <p:cNvPr id="2" name="テキスト ボックス 23">
                <a:extLst>
                  <a:ext uri="{FF2B5EF4-FFF2-40B4-BE49-F238E27FC236}">
                    <a16:creationId xmlns:a16="http://schemas.microsoft.com/office/drawing/2014/main" id="{A80D6A7F-830A-36BF-06FB-444461EA0119}"/>
                  </a:ext>
                </a:extLst>
              </p:cNvPr>
              <p:cNvSpPr txBox="1"/>
              <p:nvPr/>
            </p:nvSpPr>
            <p:spPr>
              <a:xfrm>
                <a:off x="3642542" y="4022926"/>
                <a:ext cx="618759" cy="701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ja-JP" sz="2400" b="1" i="1">
                              <a:latin typeface="Cambria Math" panose="02040503050406030204" pitchFamily="18" charset="0"/>
                            </a:rPr>
                          </m:ctrlPr>
                        </m:fPr>
                        <m:num>
                          <m:r>
                            <a:rPr lang="en-US" altLang="ja-JP" sz="2400" b="1" i="1">
                              <a:latin typeface="Cambria Math" panose="02040503050406030204" pitchFamily="18" charset="0"/>
                            </a:rPr>
                            <m:t> </m:t>
                          </m:r>
                          <m:r>
                            <a:rPr lang="en-US" altLang="ja-JP" sz="2400" b="1" i="1">
                              <a:latin typeface="Cambria Math" panose="02040503050406030204" pitchFamily="18" charset="0"/>
                            </a:rPr>
                            <m:t>𝒂𝒃</m:t>
                          </m:r>
                          <m:r>
                            <a:rPr lang="en-US" altLang="ja-JP" sz="2400" b="1" i="1">
                              <a:latin typeface="Cambria Math" panose="02040503050406030204" pitchFamily="18" charset="0"/>
                            </a:rPr>
                            <m:t> </m:t>
                          </m:r>
                        </m:num>
                        <m:den>
                          <m:r>
                            <a:rPr lang="en-US" altLang="ja-JP" sz="2400" b="1" i="1">
                              <a:latin typeface="Cambria Math" panose="02040503050406030204" pitchFamily="18" charset="0"/>
                            </a:rPr>
                            <m:t>𝒄</m:t>
                          </m:r>
                        </m:den>
                      </m:f>
                    </m:oMath>
                  </m:oMathPara>
                </a14:m>
                <a:endParaRPr kumimoji="1" lang="ja-JP" altLang="en-US" sz="2400" b="1" dirty="0"/>
              </a:p>
            </p:txBody>
          </p:sp>
        </mc:Choice>
        <mc:Fallback xmlns="">
          <p:sp>
            <p:nvSpPr>
              <p:cNvPr id="2" name="テキスト ボックス 23">
                <a:extLst>
                  <a:ext uri="{FF2B5EF4-FFF2-40B4-BE49-F238E27FC236}">
                    <a16:creationId xmlns:a16="http://schemas.microsoft.com/office/drawing/2014/main" id="{A80D6A7F-830A-36BF-06FB-444461EA0119}"/>
                  </a:ext>
                </a:extLst>
              </p:cNvPr>
              <p:cNvSpPr txBox="1">
                <a:spLocks noRot="1" noChangeAspect="1" noMove="1" noResize="1" noEditPoints="1" noAdjustHandles="1" noChangeArrowheads="1" noChangeShapeType="1" noTextEdit="1"/>
              </p:cNvSpPr>
              <p:nvPr/>
            </p:nvSpPr>
            <p:spPr>
              <a:xfrm>
                <a:off x="3642542" y="4022926"/>
                <a:ext cx="618759" cy="701474"/>
              </a:xfrm>
              <a:prstGeom prst="rect">
                <a:avLst/>
              </a:prstGeom>
              <a:blipFill>
                <a:blip r:embed="rId3"/>
                <a:stretch>
                  <a:fillRect/>
                </a:stretch>
              </a:blipFill>
            </p:spPr>
            <p:txBody>
              <a:bodyPr/>
              <a:lstStyle/>
              <a:p>
                <a:r>
                  <a:rPr lang="en-US">
                    <a:noFill/>
                  </a:rPr>
                  <a:t> </a:t>
                </a:r>
              </a:p>
            </p:txBody>
          </p:sp>
        </mc:Fallback>
      </mc:AlternateContent>
      <p:sp>
        <p:nvSpPr>
          <p:cNvPr id="3" name="Rectangle 5">
            <a:extLst>
              <a:ext uri="{FF2B5EF4-FFF2-40B4-BE49-F238E27FC236}">
                <a16:creationId xmlns:a16="http://schemas.microsoft.com/office/drawing/2014/main" id="{AE1C0B17-1D57-30CB-0FEE-0B450B6CC266}"/>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mc:AlternateContent xmlns:mc="http://schemas.openxmlformats.org/markup-compatibility/2006">
        <mc:Choice xmlns:a14="http://schemas.microsoft.com/office/drawing/2010/main" Requires="a14">
          <p:sp>
            <p:nvSpPr>
              <p:cNvPr id="4" name="テキスト ボックス 23">
                <a:extLst>
                  <a:ext uri="{FF2B5EF4-FFF2-40B4-BE49-F238E27FC236}">
                    <a16:creationId xmlns:a16="http://schemas.microsoft.com/office/drawing/2014/main" id="{79BD0F12-D6BD-AF66-6501-EE4B8CB1C1A9}"/>
                  </a:ext>
                </a:extLst>
              </p:cNvPr>
              <p:cNvSpPr txBox="1"/>
              <p:nvPr/>
            </p:nvSpPr>
            <p:spPr>
              <a:xfrm>
                <a:off x="4164377" y="4469895"/>
                <a:ext cx="2250744" cy="701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ja-JP" sz="2400" b="1" i="1" smtClean="0">
                              <a:latin typeface="Cambria Math" panose="02040503050406030204" pitchFamily="18" charset="0"/>
                            </a:rPr>
                          </m:ctrlPr>
                        </m:fPr>
                        <m:num>
                          <m:r>
                            <a:rPr lang="en-US" altLang="ja-JP" sz="2400" b="1" i="1">
                              <a:latin typeface="Cambria Math" panose="02040503050406030204" pitchFamily="18" charset="0"/>
                            </a:rPr>
                            <m:t> </m:t>
                          </m:r>
                          <m:r>
                            <a:rPr lang="en-US" altLang="ja-JP" sz="2400" b="1" i="1">
                              <a:latin typeface="Cambria Math" panose="02040503050406030204" pitchFamily="18" charset="0"/>
                            </a:rPr>
                            <m:t>𝒂𝒃</m:t>
                          </m:r>
                          <m:r>
                            <a:rPr lang="en-US" altLang="ja-JP" sz="2400" b="1" i="1">
                              <a:latin typeface="Cambria Math" panose="02040503050406030204" pitchFamily="18" charset="0"/>
                            </a:rPr>
                            <m:t> </m:t>
                          </m:r>
                        </m:num>
                        <m:den>
                          <m:r>
                            <a:rPr lang="en-US" altLang="ja-JP" sz="2400" b="1" i="1">
                              <a:latin typeface="Cambria Math" panose="02040503050406030204" pitchFamily="18" charset="0"/>
                            </a:rPr>
                            <m:t>𝒄</m:t>
                          </m:r>
                        </m:den>
                      </m:f>
                      <m:r>
                        <a:rPr lang="en-US" altLang="ja-JP" sz="2400" b="1" i="1" smtClean="0">
                          <a:latin typeface="Cambria Math" panose="02040503050406030204" pitchFamily="18" charset="0"/>
                        </a:rPr>
                        <m:t>−</m:t>
                      </m:r>
                      <m:r>
                        <a:rPr lang="en-US" altLang="ja-JP" sz="2400" b="1" i="1" smtClean="0">
                          <a:latin typeface="Cambria Math" panose="02040503050406030204" pitchFamily="18" charset="0"/>
                        </a:rPr>
                        <m:t>𝒂</m:t>
                      </m:r>
                      <m:r>
                        <a:rPr lang="en-US" altLang="ja-JP" sz="2400" b="1" i="1" smtClean="0">
                          <a:latin typeface="Cambria Math" panose="02040503050406030204" pitchFamily="18" charset="0"/>
                        </a:rPr>
                        <m:t>−</m:t>
                      </m:r>
                      <m:r>
                        <a:rPr lang="en-US" altLang="ja-JP" sz="2400" b="1" i="1" smtClean="0">
                          <a:latin typeface="Cambria Math" panose="02040503050406030204" pitchFamily="18" charset="0"/>
                        </a:rPr>
                        <m:t>𝒃</m:t>
                      </m:r>
                      <m:r>
                        <a:rPr lang="en-US" altLang="ja-JP" sz="2400" b="1" i="1" smtClean="0">
                          <a:latin typeface="Cambria Math" panose="02040503050406030204" pitchFamily="18" charset="0"/>
                        </a:rPr>
                        <m:t>+</m:t>
                      </m:r>
                      <m:r>
                        <a:rPr lang="en-US" altLang="ja-JP" sz="2400" b="1" i="1" smtClean="0">
                          <a:latin typeface="Cambria Math" panose="02040503050406030204" pitchFamily="18" charset="0"/>
                        </a:rPr>
                        <m:t>𝒄</m:t>
                      </m:r>
                    </m:oMath>
                  </m:oMathPara>
                </a14:m>
                <a:endParaRPr kumimoji="1" lang="ja-JP" altLang="en-US" sz="2400" b="1" dirty="0"/>
              </a:p>
            </p:txBody>
          </p:sp>
        </mc:Choice>
        <mc:Fallback>
          <p:sp>
            <p:nvSpPr>
              <p:cNvPr id="4" name="テキスト ボックス 23">
                <a:extLst>
                  <a:ext uri="{FF2B5EF4-FFF2-40B4-BE49-F238E27FC236}">
                    <a16:creationId xmlns:a16="http://schemas.microsoft.com/office/drawing/2014/main" id="{79BD0F12-D6BD-AF66-6501-EE4B8CB1C1A9}"/>
                  </a:ext>
                </a:extLst>
              </p:cNvPr>
              <p:cNvSpPr txBox="1">
                <a:spLocks noRot="1" noChangeAspect="1" noMove="1" noResize="1" noEditPoints="1" noAdjustHandles="1" noChangeArrowheads="1" noChangeShapeType="1" noTextEdit="1"/>
              </p:cNvSpPr>
              <p:nvPr/>
            </p:nvSpPr>
            <p:spPr>
              <a:xfrm>
                <a:off x="4164377" y="4469895"/>
                <a:ext cx="2250744" cy="70147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98231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[8] Evaluation of Testing and Reliability (4/5)</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err="1">
                <a:solidFill>
                  <a:srgbClr val="FF0000"/>
                </a:solidFill>
                <a:latin typeface="Segoe UI Web (West European)"/>
              </a:rPr>
              <a:t>Phương</a:t>
            </a:r>
            <a:r>
              <a:rPr lang="en-US" b="1" dirty="0">
                <a:solidFill>
                  <a:srgbClr val="FF0000"/>
                </a:solidFill>
                <a:latin typeface="Segoe UI Web (West European)"/>
              </a:rPr>
              <a:t> </a:t>
            </a:r>
            <a:r>
              <a:rPr lang="en-US" b="1" dirty="0" err="1">
                <a:solidFill>
                  <a:srgbClr val="FF0000"/>
                </a:solidFill>
                <a:latin typeface="Segoe UI Web (West European)"/>
              </a:rPr>
              <a:t>pháp</a:t>
            </a:r>
            <a:r>
              <a:rPr lang="en-US" b="1" dirty="0">
                <a:solidFill>
                  <a:srgbClr val="FF0000"/>
                </a:solidFill>
                <a:latin typeface="Segoe UI Web (West European)"/>
              </a:rPr>
              <a:t> </a:t>
            </a:r>
            <a:r>
              <a:rPr lang="en-US" b="1" dirty="0" err="1">
                <a:solidFill>
                  <a:srgbClr val="FF0000"/>
                </a:solidFill>
                <a:latin typeface="Segoe UI Web (West European)"/>
              </a:rPr>
              <a:t>ước</a:t>
            </a:r>
            <a:r>
              <a:rPr lang="en-US" b="1" dirty="0">
                <a:solidFill>
                  <a:srgbClr val="FF0000"/>
                </a:solidFill>
                <a:latin typeface="Segoe UI Web (West European)"/>
              </a:rPr>
              <a:t> </a:t>
            </a:r>
            <a:r>
              <a:rPr lang="en-US" b="1" dirty="0" err="1">
                <a:solidFill>
                  <a:srgbClr val="FF0000"/>
                </a:solidFill>
                <a:latin typeface="Segoe UI Web (West European)"/>
              </a:rPr>
              <a:t>lượng</a:t>
            </a:r>
            <a:r>
              <a:rPr lang="en-US" b="1" dirty="0">
                <a:solidFill>
                  <a:srgbClr val="FF0000"/>
                </a:solidFill>
                <a:latin typeface="Segoe UI Web (West European)"/>
              </a:rPr>
              <a:t> </a:t>
            </a:r>
            <a:r>
              <a:rPr lang="en-US" b="1" dirty="0" err="1">
                <a:solidFill>
                  <a:srgbClr val="FF0000"/>
                </a:solidFill>
                <a:latin typeface="Segoe UI Web (West European)"/>
              </a:rPr>
              <a:t>Tổng</a:t>
            </a:r>
            <a:r>
              <a:rPr lang="en-US" b="1" dirty="0">
                <a:solidFill>
                  <a:srgbClr val="FF0000"/>
                </a:solidFill>
                <a:latin typeface="Segoe UI Web (West European)"/>
              </a:rPr>
              <a:t> </a:t>
            </a:r>
            <a:r>
              <a:rPr lang="en-US" b="1" dirty="0" err="1">
                <a:solidFill>
                  <a:srgbClr val="FF0000"/>
                </a:solidFill>
                <a:latin typeface="Segoe UI Web (West European)"/>
              </a:rPr>
              <a:t>số</a:t>
            </a:r>
            <a:r>
              <a:rPr lang="en-US" b="1" dirty="0">
                <a:solidFill>
                  <a:srgbClr val="FF0000"/>
                </a:solidFill>
                <a:latin typeface="Segoe UI Web (West European)"/>
              </a:rPr>
              <a:t> bug 3 – </a:t>
            </a:r>
            <a:br>
              <a:rPr lang="en-US" b="1" dirty="0">
                <a:solidFill>
                  <a:srgbClr val="FF0000"/>
                </a:solidFill>
                <a:latin typeface="Segoe UI Web (West European)"/>
              </a:rPr>
            </a:br>
            <a:r>
              <a:rPr lang="en-US" b="1" dirty="0">
                <a:solidFill>
                  <a:srgbClr val="FF0000"/>
                </a:solidFill>
                <a:latin typeface="Segoe UI Web (West European)"/>
              </a:rPr>
              <a:t>Past Statistical Data (Density)</a:t>
            </a:r>
          </a:p>
          <a:p>
            <a:pPr lvl="1" eaLnBrk="1" hangingPunct="1">
              <a:spcBef>
                <a:spcPts val="720"/>
              </a:spcBef>
            </a:pPr>
            <a:r>
              <a:rPr lang="en-US" dirty="0" err="1">
                <a:latin typeface="Segoe UI Web (West European)"/>
              </a:rPr>
              <a:t>Mật</a:t>
            </a:r>
            <a:r>
              <a:rPr lang="en-US" dirty="0">
                <a:latin typeface="Segoe UI Web (West European)"/>
              </a:rPr>
              <a:t> </a:t>
            </a:r>
            <a:r>
              <a:rPr lang="en-US" dirty="0" err="1">
                <a:latin typeface="Segoe UI Web (West European)"/>
              </a:rPr>
              <a:t>độ</a:t>
            </a:r>
            <a:r>
              <a:rPr lang="en-US" dirty="0">
                <a:latin typeface="Segoe UI Web (West European)"/>
              </a:rPr>
              <a:t> </a:t>
            </a:r>
            <a:r>
              <a:rPr lang="en-US" dirty="0" err="1">
                <a:latin typeface="Segoe UI Web (West European)"/>
              </a:rPr>
              <a:t>lỗi</a:t>
            </a:r>
            <a:r>
              <a:rPr lang="en-US" dirty="0">
                <a:latin typeface="Segoe UI Web (West European)"/>
              </a:rPr>
              <a:t> </a:t>
            </a:r>
            <a:r>
              <a:rPr lang="en-US" dirty="0" err="1">
                <a:latin typeface="Segoe UI Web (West European)"/>
              </a:rPr>
              <a:t>trước</a:t>
            </a:r>
            <a:r>
              <a:rPr lang="en-US" dirty="0">
                <a:latin typeface="Segoe UI Web (West European)"/>
              </a:rPr>
              <a:t> </a:t>
            </a:r>
            <a:r>
              <a:rPr lang="en-US" dirty="0" err="1">
                <a:latin typeface="Segoe UI Web (West European)"/>
              </a:rPr>
              <a:t>đó</a:t>
            </a:r>
            <a:r>
              <a:rPr lang="en-US" dirty="0">
                <a:latin typeface="Segoe UI Web (West European)"/>
              </a:rPr>
              <a:t> </a:t>
            </a:r>
            <a:r>
              <a:rPr lang="en-US" b="1" dirty="0">
                <a:latin typeface="Segoe UI Web (West European)"/>
              </a:rPr>
              <a:t>x</a:t>
            </a:r>
            <a:r>
              <a:rPr lang="en-US" dirty="0">
                <a:latin typeface="Segoe UI Web (West European)"/>
              </a:rPr>
              <a:t> [bugs/KLOC]</a:t>
            </a:r>
            <a:endParaRPr lang="vi-VN" dirty="0">
              <a:latin typeface="Segoe UI Web (West European)"/>
            </a:endParaRPr>
          </a:p>
          <a:p>
            <a:pPr lvl="1" eaLnBrk="1" hangingPunct="1">
              <a:spcBef>
                <a:spcPts val="720"/>
              </a:spcBef>
            </a:pPr>
            <a:r>
              <a:rPr lang="en-US" dirty="0">
                <a:latin typeface="Segoe UI Web (West European)"/>
              </a:rPr>
              <a:t>Quy </a:t>
            </a:r>
            <a:r>
              <a:rPr lang="en-US" dirty="0" err="1">
                <a:latin typeface="Segoe UI Web (West European)"/>
              </a:rPr>
              <a:t>mô</a:t>
            </a:r>
            <a:r>
              <a:rPr lang="en-US" dirty="0">
                <a:latin typeface="Segoe UI Web (West European)"/>
              </a:rPr>
              <a:t> </a:t>
            </a:r>
            <a:r>
              <a:rPr lang="en-US" dirty="0" err="1">
                <a:latin typeface="Segoe UI Web (West European)"/>
              </a:rPr>
              <a:t>phát</a:t>
            </a:r>
            <a:r>
              <a:rPr lang="en-US" dirty="0">
                <a:latin typeface="Segoe UI Web (West European)"/>
              </a:rPr>
              <a:t> </a:t>
            </a:r>
            <a:r>
              <a:rPr lang="en-US" dirty="0" err="1">
                <a:latin typeface="Segoe UI Web (West European)"/>
              </a:rPr>
              <a:t>triển</a:t>
            </a:r>
            <a:r>
              <a:rPr lang="en-US" dirty="0">
                <a:latin typeface="Segoe UI Web (West European)"/>
              </a:rPr>
              <a:t> </a:t>
            </a:r>
            <a:r>
              <a:rPr lang="en-US" b="1" dirty="0">
                <a:latin typeface="Segoe UI Web (West European)"/>
              </a:rPr>
              <a:t>y</a:t>
            </a:r>
            <a:r>
              <a:rPr lang="en-US" dirty="0">
                <a:latin typeface="Segoe UI Web (West European)"/>
              </a:rPr>
              <a:t> [KLOC]</a:t>
            </a:r>
            <a:endParaRPr lang="vi-VN" dirty="0">
              <a:latin typeface="Segoe UI Web (West European)"/>
            </a:endParaRPr>
          </a:p>
          <a:p>
            <a:pPr lvl="1" eaLnBrk="1" hangingPunct="1">
              <a:spcBef>
                <a:spcPts val="720"/>
              </a:spcBef>
            </a:pPr>
            <a:r>
              <a:rPr lang="en-US" dirty="0" err="1">
                <a:solidFill>
                  <a:srgbClr val="0000FF"/>
                </a:solidFill>
                <a:latin typeface="Segoe UI Web (West European)"/>
              </a:rPr>
              <a:t>Tổng</a:t>
            </a:r>
            <a:r>
              <a:rPr lang="en-US" dirty="0">
                <a:solidFill>
                  <a:srgbClr val="0000FF"/>
                </a:solidFill>
                <a:latin typeface="Segoe UI Web (West European)"/>
              </a:rPr>
              <a:t> </a:t>
            </a:r>
            <a:r>
              <a:rPr lang="en-US" dirty="0" err="1">
                <a:solidFill>
                  <a:srgbClr val="0000FF"/>
                </a:solidFill>
                <a:latin typeface="Segoe UI Web (West European)"/>
              </a:rPr>
              <a:t>số</a:t>
            </a:r>
            <a:r>
              <a:rPr lang="en-US" dirty="0">
                <a:solidFill>
                  <a:srgbClr val="0000FF"/>
                </a:solidFill>
                <a:latin typeface="Segoe UI Web (West European)"/>
              </a:rPr>
              <a:t> bug = x*y</a:t>
            </a:r>
            <a:endParaRPr lang="en-US" dirty="0">
              <a:solidFill>
                <a:srgbClr val="0000FF"/>
              </a:solidFill>
              <a:latin typeface="Segoe UI Web (West European)"/>
              <a:sym typeface="Wingdings" panose="05000000000000000000" pitchFamily="2" charset="2"/>
            </a:endParaRPr>
          </a:p>
          <a:p>
            <a:pPr eaLnBrk="1" hangingPunct="1">
              <a:spcBef>
                <a:spcPts val="720"/>
              </a:spcBef>
            </a:pPr>
            <a:r>
              <a:rPr lang="en-US" b="1" dirty="0" err="1">
                <a:solidFill>
                  <a:srgbClr val="FF0000"/>
                </a:solidFill>
                <a:latin typeface="Segoe UI Web (West European)"/>
              </a:rPr>
              <a:t>Đường</a:t>
            </a:r>
            <a:r>
              <a:rPr lang="en-US" b="1" dirty="0">
                <a:solidFill>
                  <a:srgbClr val="FF0000"/>
                </a:solidFill>
                <a:latin typeface="Segoe UI Web (West European)"/>
              </a:rPr>
              <a:t> </a:t>
            </a:r>
            <a:r>
              <a:rPr lang="en-US" b="1" dirty="0" err="1">
                <a:solidFill>
                  <a:srgbClr val="FF0000"/>
                </a:solidFill>
                <a:latin typeface="Segoe UI Web (West European)"/>
              </a:rPr>
              <a:t>cong</a:t>
            </a:r>
            <a:r>
              <a:rPr lang="en-US" b="1" dirty="0">
                <a:solidFill>
                  <a:srgbClr val="FF0000"/>
                </a:solidFill>
                <a:latin typeface="Segoe UI Web (West European)"/>
              </a:rPr>
              <a:t> </a:t>
            </a:r>
            <a:r>
              <a:rPr lang="en-US" b="1" dirty="0" err="1">
                <a:solidFill>
                  <a:srgbClr val="FF0000"/>
                </a:solidFill>
                <a:latin typeface="Segoe UI Web (West European)"/>
              </a:rPr>
              <a:t>tăng</a:t>
            </a:r>
            <a:r>
              <a:rPr lang="en-US" b="1" dirty="0">
                <a:solidFill>
                  <a:srgbClr val="FF0000"/>
                </a:solidFill>
                <a:latin typeface="Segoe UI Web (West European)"/>
              </a:rPr>
              <a:t> </a:t>
            </a:r>
            <a:r>
              <a:rPr lang="en-US" b="1" dirty="0" err="1">
                <a:solidFill>
                  <a:srgbClr val="FF0000"/>
                </a:solidFill>
                <a:latin typeface="Segoe UI Web (West European)"/>
              </a:rPr>
              <a:t>trưởng</a:t>
            </a:r>
            <a:r>
              <a:rPr lang="en-US" b="1" dirty="0">
                <a:solidFill>
                  <a:srgbClr val="FF0000"/>
                </a:solidFill>
                <a:latin typeface="Segoe UI Web (West European)"/>
              </a:rPr>
              <a:t> (Growth Curve)</a:t>
            </a:r>
          </a:p>
          <a:p>
            <a:pPr lvl="1" eaLnBrk="1" hangingPunct="1">
              <a:spcBef>
                <a:spcPts val="400"/>
              </a:spcBef>
            </a:pPr>
            <a:r>
              <a:rPr lang="vi-VN" altLang="ja-JP" sz="2400" dirty="0">
                <a:latin typeface="Segoe UI Web (West European)"/>
                <a:ea typeface="HGP創英角ｺﾞｼｯｸUB" pitchFamily="50" charset="-128"/>
              </a:rPr>
              <a:t>Một đường cong mô hình cách dữ liệu</a:t>
            </a:r>
            <a:r>
              <a:rPr lang="en-US" altLang="ja-JP" sz="2400" dirty="0">
                <a:latin typeface="Segoe UI Web (West European)"/>
                <a:ea typeface="HGP創英角ｺﾞｼｯｸUB" pitchFamily="50" charset="-128"/>
              </a:rPr>
              <a:t> </a:t>
            </a:r>
            <a:r>
              <a:rPr lang="en-US" altLang="ja-JP" sz="2400" dirty="0" err="1">
                <a:latin typeface="Segoe UI Web (West European)"/>
                <a:ea typeface="HGP創英角ｺﾞｼｯｸUB" pitchFamily="50" charset="-128"/>
              </a:rPr>
              <a:t>mục</a:t>
            </a:r>
            <a:r>
              <a:rPr lang="en-US" altLang="ja-JP" sz="2400" dirty="0">
                <a:latin typeface="Segoe UI Web (West European)"/>
                <a:ea typeface="HGP創英角ｺﾞｼｯｸUB" pitchFamily="50" charset="-128"/>
              </a:rPr>
              <a:t> </a:t>
            </a:r>
            <a:r>
              <a:rPr lang="en-US" altLang="ja-JP" sz="2400" dirty="0" err="1">
                <a:latin typeface="Segoe UI Web (West European)"/>
                <a:ea typeface="HGP創英角ｺﾞｼｯｸUB" pitchFamily="50" charset="-128"/>
              </a:rPr>
              <a:t>tiêu</a:t>
            </a:r>
            <a:r>
              <a:rPr lang="vi-VN" altLang="ja-JP" sz="2400" dirty="0">
                <a:latin typeface="Segoe UI Web (West European)"/>
                <a:ea typeface="HGP創英角ｺﾞｼｯｸUB" pitchFamily="50" charset="-128"/>
              </a:rPr>
              <a:t> thay đổi theo t</a:t>
            </a:r>
            <a:r>
              <a:rPr lang="en-US" altLang="ja-JP" sz="2400" dirty="0" err="1">
                <a:latin typeface="Segoe UI Web (West European)"/>
                <a:ea typeface="HGP創英角ｺﾞｼｯｸUB" pitchFamily="50" charset="-128"/>
              </a:rPr>
              <a:t>hời</a:t>
            </a:r>
            <a:r>
              <a:rPr lang="en-US" altLang="ja-JP" sz="2400" dirty="0">
                <a:latin typeface="Segoe UI Web (West European)"/>
                <a:ea typeface="HGP創英角ｺﾞｼｯｸUB" pitchFamily="50" charset="-128"/>
              </a:rPr>
              <a:t> </a:t>
            </a:r>
            <a:r>
              <a:rPr lang="vi-VN" altLang="ja-JP" sz="2400" dirty="0">
                <a:latin typeface="Segoe UI Web (West European)"/>
                <a:ea typeface="HGP創英角ｺﾞｼｯｸUB" pitchFamily="50" charset="-128"/>
              </a:rPr>
              <a:t>gian</a:t>
            </a:r>
            <a:endParaRPr lang="en-US" altLang="ja-JP" sz="2400" dirty="0">
              <a:latin typeface="Segoe UI Web (West European)"/>
              <a:ea typeface="HGP創英角ｺﾞｼｯｸUB" pitchFamily="50" charset="-128"/>
            </a:endParaRPr>
          </a:p>
          <a:p>
            <a:pPr lvl="1" eaLnBrk="1" hangingPunct="1">
              <a:spcBef>
                <a:spcPts val="400"/>
              </a:spcBef>
            </a:pPr>
            <a:r>
              <a:rPr lang="vi-VN" altLang="ja-JP" sz="2400" dirty="0">
                <a:latin typeface="Segoe UI Web (West European)"/>
                <a:ea typeface="HGP創英角ｺﾞｼｯｸUB" pitchFamily="50" charset="-128"/>
              </a:rPr>
              <a:t>Sử dụng giá trị tích lũy để bắt kịp tốc độ tăng trưởng</a:t>
            </a:r>
            <a:r>
              <a:rPr lang="en-US" altLang="ja-JP" sz="2400" dirty="0">
                <a:latin typeface="Segoe UI Web (West European)"/>
                <a:ea typeface="HGP創英角ｺﾞｼｯｸUB" pitchFamily="50" charset="-128"/>
              </a:rPr>
              <a:t> </a:t>
            </a:r>
            <a:r>
              <a:rPr lang="en-US" altLang="ja-JP" sz="2400" dirty="0" err="1">
                <a:latin typeface="Segoe UI Web (West European)"/>
                <a:ea typeface="HGP創英角ｺﾞｼｯｸUB" pitchFamily="50" charset="-128"/>
              </a:rPr>
              <a:t>của</a:t>
            </a:r>
            <a:r>
              <a:rPr lang="en-US" altLang="ja-JP" sz="2400" dirty="0">
                <a:latin typeface="Segoe UI Web (West European)"/>
                <a:ea typeface="HGP創英角ｺﾞｼｯｸUB" pitchFamily="50" charset="-128"/>
              </a:rPr>
              <a:t> </a:t>
            </a:r>
            <a:r>
              <a:rPr lang="en-US" altLang="ja-JP" sz="2400" dirty="0" err="1">
                <a:latin typeface="Segoe UI Web (West European)"/>
                <a:ea typeface="HGP創英角ｺﾞｼｯｸUB" pitchFamily="50" charset="-128"/>
              </a:rPr>
              <a:t>dữ</a:t>
            </a:r>
            <a:r>
              <a:rPr lang="en-US" altLang="ja-JP" sz="2400" dirty="0">
                <a:latin typeface="Segoe UI Web (West European)"/>
                <a:ea typeface="HGP創英角ｺﾞｼｯｸUB" pitchFamily="50" charset="-128"/>
              </a:rPr>
              <a:t> </a:t>
            </a:r>
            <a:r>
              <a:rPr lang="en-US" altLang="ja-JP" sz="2400" dirty="0" err="1">
                <a:latin typeface="Segoe UI Web (West European)"/>
                <a:ea typeface="HGP創英角ｺﾞｼｯｸUB" pitchFamily="50" charset="-128"/>
              </a:rPr>
              <a:t>liệu</a:t>
            </a:r>
            <a:r>
              <a:rPr lang="en-US" altLang="ja-JP" sz="2400" dirty="0">
                <a:latin typeface="Segoe UI Web (West European)"/>
                <a:ea typeface="HGP創英角ｺﾞｼｯｸUB" pitchFamily="50" charset="-128"/>
              </a:rPr>
              <a:t> </a:t>
            </a:r>
            <a:r>
              <a:rPr lang="en-US" altLang="ja-JP" sz="2400" dirty="0" err="1">
                <a:latin typeface="Segoe UI Web (West European)"/>
                <a:ea typeface="HGP創英角ｺﾞｼｯｸUB" pitchFamily="50" charset="-128"/>
              </a:rPr>
              <a:t>mục</a:t>
            </a:r>
            <a:r>
              <a:rPr lang="en-US" altLang="ja-JP" sz="2400" dirty="0">
                <a:latin typeface="Segoe UI Web (West European)"/>
                <a:ea typeface="HGP創英角ｺﾞｼｯｸUB" pitchFamily="50" charset="-128"/>
              </a:rPr>
              <a:t> </a:t>
            </a:r>
            <a:r>
              <a:rPr lang="en-US" altLang="ja-JP" sz="2400" dirty="0" err="1">
                <a:latin typeface="Segoe UI Web (West European)"/>
                <a:ea typeface="HGP創英角ｺﾞｼｯｸUB" pitchFamily="50" charset="-128"/>
              </a:rPr>
              <a:t>tiêu</a:t>
            </a:r>
            <a:r>
              <a:rPr lang="en-US" altLang="ja-JP" sz="2400" dirty="0">
                <a:latin typeface="Segoe UI Web (West European)"/>
                <a:ea typeface="HGP創英角ｺﾞｼｯｸUB" pitchFamily="50" charset="-128"/>
              </a:rPr>
              <a:t> (</a:t>
            </a:r>
            <a:r>
              <a:rPr lang="en-US" altLang="ja-JP" sz="2400" dirty="0" err="1">
                <a:latin typeface="Segoe UI Web (West European)"/>
                <a:ea typeface="HGP創英角ｺﾞｼｯｸUB" pitchFamily="50" charset="-128"/>
              </a:rPr>
              <a:t>số</a:t>
            </a:r>
            <a:r>
              <a:rPr lang="en-US" altLang="ja-JP" sz="2400" dirty="0">
                <a:latin typeface="Segoe UI Web (West European)"/>
                <a:ea typeface="HGP創英角ｺﾞｼｯｸUB" pitchFamily="50" charset="-128"/>
              </a:rPr>
              <a:t> bugs)</a:t>
            </a: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31</a:t>
            </a:fld>
            <a:endParaRPr lang="en-US" altLang="ja-JP"/>
          </a:p>
        </p:txBody>
      </p:sp>
      <p:sp>
        <p:nvSpPr>
          <p:cNvPr id="2" name="Rectangle 5">
            <a:extLst>
              <a:ext uri="{FF2B5EF4-FFF2-40B4-BE49-F238E27FC236}">
                <a16:creationId xmlns:a16="http://schemas.microsoft.com/office/drawing/2014/main" id="{F30B073B-3A9D-633A-32D5-B2D600B0C18B}"/>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1465055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[8] Evaluation of Testing and Reliability (5/5)</a:t>
            </a:r>
            <a:endParaRPr lang="ja-JP" altLang="en-US" sz="2900" dirty="0"/>
          </a:p>
        </p:txBody>
      </p:sp>
      <mc:AlternateContent xmlns:mc="http://schemas.openxmlformats.org/markup-compatibility/2006" xmlns:a14="http://schemas.microsoft.com/office/drawing/2010/main">
        <mc:Choice Requires="a14">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a:solidFill>
                      <a:srgbClr val="FF0000"/>
                    </a:solidFill>
                    <a:latin typeface="Segoe UI Web (West European)"/>
                  </a:rPr>
                  <a:t>Software Reliability Growth Model (SRGM)</a:t>
                </a:r>
              </a:p>
              <a:p>
                <a:pPr lvl="1" eaLnBrk="1" hangingPunct="1">
                  <a:spcBef>
                    <a:spcPts val="720"/>
                  </a:spcBef>
                </a:pPr>
                <a:r>
                  <a:rPr lang="en-US" dirty="0">
                    <a:latin typeface="Segoe UI Web (West European)"/>
                  </a:rPr>
                  <a:t>1 </a:t>
                </a:r>
                <a:r>
                  <a:rPr lang="en-US" dirty="0" err="1">
                    <a:latin typeface="Segoe UI Web (West European)"/>
                  </a:rPr>
                  <a:t>mô</a:t>
                </a:r>
                <a:r>
                  <a:rPr lang="en-US" dirty="0">
                    <a:latin typeface="Segoe UI Web (West European)"/>
                  </a:rPr>
                  <a:t> </a:t>
                </a:r>
                <a:r>
                  <a:rPr lang="en-US" dirty="0" err="1">
                    <a:latin typeface="Segoe UI Web (West European)"/>
                  </a:rPr>
                  <a:t>hình</a:t>
                </a:r>
                <a:r>
                  <a:rPr lang="en-US" dirty="0">
                    <a:latin typeface="Segoe UI Web (West European)"/>
                  </a:rPr>
                  <a:t> </a:t>
                </a:r>
                <a:r>
                  <a:rPr lang="en-US" dirty="0" err="1">
                    <a:latin typeface="Segoe UI Web (West European)"/>
                  </a:rPr>
                  <a:t>điển</a:t>
                </a:r>
                <a:r>
                  <a:rPr lang="en-US" dirty="0">
                    <a:latin typeface="Segoe UI Web (West European)"/>
                  </a:rPr>
                  <a:t> </a:t>
                </a:r>
                <a:r>
                  <a:rPr lang="en-US" dirty="0" err="1">
                    <a:latin typeface="Segoe UI Web (West European)"/>
                  </a:rPr>
                  <a:t>hình</a:t>
                </a:r>
                <a:r>
                  <a:rPr lang="en-US" dirty="0">
                    <a:latin typeface="Segoe UI Web (West European)"/>
                  </a:rPr>
                  <a:t> </a:t>
                </a:r>
                <a:r>
                  <a:rPr lang="vi-VN" altLang="ja-JP" dirty="0">
                    <a:latin typeface="Segoe UI Web (West European)"/>
                    <a:ea typeface="HGP創英角ｺﾞｼｯｸUB" pitchFamily="50" charset="-128"/>
                  </a:rPr>
                  <a:t>về mối quan hệ giữa</a:t>
                </a:r>
                <a:r>
                  <a:rPr lang="en-US" altLang="ja-JP" dirty="0">
                    <a:latin typeface="Segoe UI Web (West European)"/>
                    <a:ea typeface="HGP創英角ｺﾞｼｯｸUB" pitchFamily="50" charset="-128"/>
                  </a:rPr>
                  <a:t> </a:t>
                </a:r>
                <a:r>
                  <a:rPr lang="en-US" altLang="ja-JP" dirty="0" err="1">
                    <a:solidFill>
                      <a:srgbClr val="0000FF"/>
                    </a:solidFill>
                    <a:latin typeface="Segoe UI Web (West European)"/>
                    <a:ea typeface="HGP創英角ｺﾞｼｯｸUB" pitchFamily="50" charset="-128"/>
                  </a:rPr>
                  <a:t>thời</a:t>
                </a:r>
                <a:r>
                  <a:rPr lang="en-US" altLang="ja-JP" dirty="0">
                    <a:solidFill>
                      <a:srgbClr val="0000FF"/>
                    </a:solidFill>
                    <a:latin typeface="Segoe UI Web (West European)"/>
                    <a:ea typeface="HGP創英角ｺﾞｼｯｸUB" pitchFamily="50" charset="-128"/>
                  </a:rPr>
                  <a:t> </a:t>
                </a:r>
                <a:r>
                  <a:rPr lang="en-US" altLang="ja-JP" dirty="0" err="1">
                    <a:solidFill>
                      <a:srgbClr val="0000FF"/>
                    </a:solidFill>
                    <a:latin typeface="Segoe UI Web (West European)"/>
                    <a:ea typeface="HGP創英角ｺﾞｼｯｸUB" pitchFamily="50" charset="-128"/>
                  </a:rPr>
                  <a:t>gian</a:t>
                </a:r>
                <a:r>
                  <a:rPr lang="en-US" altLang="ja-JP" dirty="0">
                    <a:solidFill>
                      <a:srgbClr val="0000FF"/>
                    </a:solidFill>
                    <a:latin typeface="Segoe UI Web (West European)"/>
                    <a:ea typeface="HGP創英角ｺﾞｼｯｸUB" pitchFamily="50" charset="-128"/>
                  </a:rPr>
                  <a:t> </a:t>
                </a:r>
                <a:r>
                  <a:rPr lang="en-US" altLang="ja-JP" dirty="0" err="1">
                    <a:solidFill>
                      <a:srgbClr val="0000FF"/>
                    </a:solidFill>
                    <a:latin typeface="Segoe UI Web (West European)"/>
                    <a:ea typeface="HGP創英角ｺﾞｼｯｸUB" pitchFamily="50" charset="-128"/>
                  </a:rPr>
                  <a:t>kiểm</a:t>
                </a:r>
                <a:r>
                  <a:rPr lang="en-US" altLang="ja-JP" dirty="0">
                    <a:solidFill>
                      <a:srgbClr val="0000FF"/>
                    </a:solidFill>
                    <a:latin typeface="Segoe UI Web (West European)"/>
                    <a:ea typeface="HGP創英角ｺﾞｼｯｸUB" pitchFamily="50" charset="-128"/>
                  </a:rPr>
                  <a:t> </a:t>
                </a:r>
                <a:r>
                  <a:rPr lang="en-US" altLang="ja-JP" dirty="0" err="1">
                    <a:solidFill>
                      <a:srgbClr val="0000FF"/>
                    </a:solidFill>
                    <a:latin typeface="Segoe UI Web (West European)"/>
                    <a:ea typeface="HGP創英角ｺﾞｼｯｸUB" pitchFamily="50" charset="-128"/>
                  </a:rPr>
                  <a:t>thử</a:t>
                </a:r>
                <a:r>
                  <a:rPr lang="en-US" altLang="ja-JP" dirty="0">
                    <a:solidFill>
                      <a:srgbClr val="0000FF"/>
                    </a:solidFill>
                    <a:latin typeface="Segoe UI Web (West European)"/>
                    <a:ea typeface="HGP創英角ｺﾞｼｯｸUB" pitchFamily="50" charset="-128"/>
                  </a:rPr>
                  <a:t> </a:t>
                </a:r>
                <a:r>
                  <a:rPr lang="vi-VN" altLang="ja-JP" dirty="0">
                    <a:solidFill>
                      <a:srgbClr val="0000FF"/>
                    </a:solidFill>
                    <a:latin typeface="Segoe UI Web (West European)"/>
                    <a:ea typeface="HGP創英角ｺﾞｼｯｸUB" pitchFamily="50" charset="-128"/>
                  </a:rPr>
                  <a:t>và</a:t>
                </a:r>
                <a:r>
                  <a:rPr lang="en-US" altLang="ja-JP" dirty="0">
                    <a:solidFill>
                      <a:srgbClr val="0000FF"/>
                    </a:solidFill>
                    <a:latin typeface="Segoe UI Web (West European)"/>
                    <a:ea typeface="HGP創英角ｺﾞｼｯｸUB" pitchFamily="50" charset="-128"/>
                  </a:rPr>
                  <a:t> </a:t>
                </a:r>
                <a:r>
                  <a:rPr lang="en-US" altLang="ja-JP" dirty="0" err="1">
                    <a:solidFill>
                      <a:srgbClr val="0000FF"/>
                    </a:solidFill>
                    <a:latin typeface="Segoe UI Web (West European)"/>
                    <a:ea typeface="HGP創英角ｺﾞｼｯｸUB" pitchFamily="50" charset="-128"/>
                  </a:rPr>
                  <a:t>tổng</a:t>
                </a:r>
                <a:r>
                  <a:rPr lang="en-US" altLang="ja-JP" dirty="0">
                    <a:solidFill>
                      <a:srgbClr val="0000FF"/>
                    </a:solidFill>
                    <a:latin typeface="Segoe UI Web (West European)"/>
                    <a:ea typeface="HGP創英角ｺﾞｼｯｸUB" pitchFamily="50" charset="-128"/>
                  </a:rPr>
                  <a:t> </a:t>
                </a:r>
                <a:r>
                  <a:rPr lang="en-US" altLang="ja-JP" dirty="0" err="1">
                    <a:solidFill>
                      <a:srgbClr val="0000FF"/>
                    </a:solidFill>
                    <a:latin typeface="Segoe UI Web (West European)"/>
                    <a:ea typeface="HGP創英角ｺﾞｼｯｸUB" pitchFamily="50" charset="-128"/>
                  </a:rPr>
                  <a:t>số</a:t>
                </a:r>
                <a:r>
                  <a:rPr lang="en-US" altLang="ja-JP" dirty="0">
                    <a:solidFill>
                      <a:srgbClr val="0000FF"/>
                    </a:solidFill>
                    <a:latin typeface="Segoe UI Web (West European)"/>
                    <a:ea typeface="HGP創英角ｺﾞｼｯｸUB" pitchFamily="50" charset="-128"/>
                  </a:rPr>
                  <a:t> bug </a:t>
                </a:r>
                <a:r>
                  <a:rPr lang="en-US" altLang="ja-JP" dirty="0" err="1">
                    <a:solidFill>
                      <a:srgbClr val="0000FF"/>
                    </a:solidFill>
                    <a:latin typeface="Segoe UI Web (West European)"/>
                    <a:ea typeface="HGP創英角ｺﾞｼｯｸUB" pitchFamily="50" charset="-128"/>
                  </a:rPr>
                  <a:t>được</a:t>
                </a:r>
                <a:r>
                  <a:rPr lang="en-US" altLang="ja-JP" dirty="0">
                    <a:solidFill>
                      <a:srgbClr val="0000FF"/>
                    </a:solidFill>
                    <a:latin typeface="Segoe UI Web (West European)"/>
                    <a:ea typeface="HGP創英角ｺﾞｼｯｸUB" pitchFamily="50" charset="-128"/>
                  </a:rPr>
                  <a:t> </a:t>
                </a:r>
                <a:r>
                  <a:rPr lang="en-US" altLang="ja-JP" dirty="0" err="1">
                    <a:solidFill>
                      <a:srgbClr val="0000FF"/>
                    </a:solidFill>
                    <a:latin typeface="Segoe UI Web (West European)"/>
                    <a:ea typeface="HGP創英角ｺﾞｼｯｸUB" pitchFamily="50" charset="-128"/>
                  </a:rPr>
                  <a:t>phát</a:t>
                </a:r>
                <a:r>
                  <a:rPr lang="en-US" altLang="ja-JP" dirty="0">
                    <a:solidFill>
                      <a:srgbClr val="0000FF"/>
                    </a:solidFill>
                    <a:latin typeface="Segoe UI Web (West European)"/>
                    <a:ea typeface="HGP創英角ｺﾞｼｯｸUB" pitchFamily="50" charset="-128"/>
                  </a:rPr>
                  <a:t> </a:t>
                </a:r>
                <a:r>
                  <a:rPr lang="en-US" altLang="ja-JP" dirty="0" err="1">
                    <a:solidFill>
                      <a:srgbClr val="0000FF"/>
                    </a:solidFill>
                    <a:latin typeface="Segoe UI Web (West European)"/>
                    <a:ea typeface="HGP創英角ｺﾞｼｯｸUB" pitchFamily="50" charset="-128"/>
                  </a:rPr>
                  <a:t>hiện</a:t>
                </a:r>
                <a:endParaRPr lang="en-US" altLang="ja-JP" dirty="0">
                  <a:solidFill>
                    <a:srgbClr val="0000FF"/>
                  </a:solidFill>
                  <a:latin typeface="Segoe UI Web (West European)"/>
                  <a:ea typeface="HGP創英角ｺﾞｼｯｸUB" pitchFamily="50" charset="-128"/>
                </a:endParaRPr>
              </a:p>
              <a:p>
                <a:pPr lvl="2" eaLnBrk="1" hangingPunct="1">
                  <a:spcBef>
                    <a:spcPts val="720"/>
                  </a:spcBef>
                </a:pPr>
                <a:r>
                  <a:rPr lang="en-US" altLang="ja-JP" dirty="0"/>
                  <a:t>Exponential SRGM: </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(1−</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𝑏𝑡</m:t>
                        </m:r>
                      </m:sup>
                    </m:sSup>
                    <m:r>
                      <a:rPr kumimoji="1" lang="en-US" altLang="ja-JP" b="0" i="1" smtClean="0">
                        <a:latin typeface="Cambria Math" panose="02040503050406030204" pitchFamily="18" charset="0"/>
                      </a:rPr>
                      <m:t>)</m:t>
                    </m:r>
                  </m:oMath>
                </a14:m>
                <a:endParaRPr lang="en-US" altLang="ja-JP" dirty="0">
                  <a:latin typeface="Segoe UI Web (West European)"/>
                  <a:ea typeface="HGP創英角ｺﾞｼｯｸUB" pitchFamily="50" charset="-128"/>
                </a:endParaRPr>
              </a:p>
              <a:p>
                <a:pPr lvl="2" eaLnBrk="1" hangingPunct="1">
                  <a:spcBef>
                    <a:spcPts val="720"/>
                  </a:spcBef>
                </a:pPr>
                <a:r>
                  <a:rPr lang="en-US" altLang="ja-JP" dirty="0"/>
                  <a:t>Delayed S-shaped SRGM: </a:t>
                </a:r>
                <a14:m>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 { 1 −</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𝑏𝑡</m:t>
                        </m:r>
                      </m:e>
                    </m:d>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𝑏𝑡</m:t>
                        </m:r>
                      </m:sup>
                    </m:sSup>
                    <m:r>
                      <a:rPr kumimoji="1" lang="en-US" altLang="ja-JP" b="0" i="1" smtClean="0">
                        <a:latin typeface="Cambria Math" panose="02040503050406030204" pitchFamily="18" charset="0"/>
                      </a:rPr>
                      <m:t> }</m:t>
                    </m:r>
                  </m:oMath>
                </a14:m>
                <a:endParaRPr lang="en-US" altLang="ja-JP" dirty="0">
                  <a:latin typeface="Segoe UI Web (West European)"/>
                  <a:ea typeface="HGP創英角ｺﾞｼｯｸUB" pitchFamily="50" charset="-128"/>
                </a:endParaRPr>
              </a:p>
              <a:p>
                <a:pPr lvl="2" eaLnBrk="1" hangingPunct="1">
                  <a:spcBef>
                    <a:spcPts val="720"/>
                  </a:spcBef>
                </a:pPr>
                <a:r>
                  <a:rPr lang="en-US" altLang="ja-JP" dirty="0">
                    <a:latin typeface="Segoe UI Web (West European)"/>
                    <a:ea typeface="HGP創英角ｺﾞｼｯｸUB" pitchFamily="50" charset="-128"/>
                  </a:rPr>
                  <a:t>…</a:t>
                </a:r>
              </a:p>
              <a:p>
                <a:pPr lvl="1" eaLnBrk="1" hangingPunct="1">
                  <a:spcBef>
                    <a:spcPts val="720"/>
                  </a:spcBef>
                </a:pPr>
                <a:r>
                  <a:rPr lang="en-US" dirty="0" err="1">
                    <a:latin typeface="Segoe UI Web (West European)"/>
                    <a:ea typeface="HGP創英角ｺﾞｼｯｸUB" pitchFamily="50" charset="-128"/>
                  </a:rPr>
                  <a:t>Mục</a:t>
                </a:r>
                <a:r>
                  <a:rPr lang="en-US" dirty="0">
                    <a:latin typeface="Segoe UI Web (West European)"/>
                    <a:ea typeface="HGP創英角ｺﾞｼｯｸUB" pitchFamily="50" charset="-128"/>
                  </a:rPr>
                  <a:t> </a:t>
                </a:r>
                <a:r>
                  <a:rPr lang="en-US" dirty="0" err="1">
                    <a:latin typeface="Segoe UI Web (West European)"/>
                    <a:ea typeface="HGP創英角ｺﾞｼｯｸUB" pitchFamily="50" charset="-128"/>
                  </a:rPr>
                  <a:t>tiêu</a:t>
                </a:r>
                <a:r>
                  <a:rPr lang="en-US" dirty="0">
                    <a:latin typeface="Segoe UI Web (West European)"/>
                    <a:ea typeface="HGP創英角ｺﾞｼｯｸUB" pitchFamily="50" charset="-128"/>
                  </a:rPr>
                  <a:t>: </a:t>
                </a:r>
                <a:r>
                  <a:rPr lang="vi-VN" dirty="0">
                    <a:latin typeface="Segoe UI Web (West European)"/>
                    <a:ea typeface="HGP創英角ｺﾞｼｯｸUB" pitchFamily="50" charset="-128"/>
                  </a:rPr>
                  <a:t>Ước tính các tham số </a:t>
                </a:r>
                <a:r>
                  <a:rPr lang="en-US" dirty="0" err="1">
                    <a:latin typeface="Segoe UI Web (West European)"/>
                    <a:ea typeface="HGP創英角ｺﾞｼｯｸUB" pitchFamily="50" charset="-128"/>
                  </a:rPr>
                  <a:t>của</a:t>
                </a:r>
                <a:r>
                  <a:rPr lang="en-US" dirty="0">
                    <a:latin typeface="Segoe UI Web (West European)"/>
                    <a:ea typeface="HGP創英角ｺﾞｼｯｸUB" pitchFamily="50" charset="-128"/>
                  </a:rPr>
                  <a:t> </a:t>
                </a:r>
                <a:r>
                  <a:rPr lang="en-US" dirty="0" err="1">
                    <a:latin typeface="Segoe UI Web (West European)"/>
                    <a:ea typeface="HGP創英角ｺﾞｼｯｸUB" pitchFamily="50" charset="-128"/>
                  </a:rPr>
                  <a:t>đường</a:t>
                </a:r>
                <a:r>
                  <a:rPr lang="en-US" dirty="0">
                    <a:latin typeface="Segoe UI Web (West European)"/>
                    <a:ea typeface="HGP創英角ｺﾞｼｯｸUB" pitchFamily="50" charset="-128"/>
                  </a:rPr>
                  <a:t> </a:t>
                </a:r>
                <a:r>
                  <a:rPr lang="en-US" dirty="0" err="1">
                    <a:latin typeface="Segoe UI Web (West European)"/>
                    <a:ea typeface="HGP創英角ｺﾞｼｯｸUB" pitchFamily="50" charset="-128"/>
                  </a:rPr>
                  <a:t>cong</a:t>
                </a:r>
                <a:r>
                  <a:rPr lang="en-US" dirty="0">
                    <a:latin typeface="Segoe UI Web (West European)"/>
                    <a:ea typeface="HGP創英角ｺﾞｼｯｸUB" pitchFamily="50" charset="-128"/>
                  </a:rPr>
                  <a:t> </a:t>
                </a:r>
                <a:r>
                  <a:rPr lang="vi-VN" dirty="0">
                    <a:latin typeface="Segoe UI Web (West European)"/>
                    <a:ea typeface="HGP創英角ｺﾞｼｯｸUB" pitchFamily="50" charset="-128"/>
                  </a:rPr>
                  <a:t>để </a:t>
                </a:r>
                <a:r>
                  <a:rPr lang="vi-VN" dirty="0">
                    <a:solidFill>
                      <a:srgbClr val="0000FF"/>
                    </a:solidFill>
                    <a:latin typeface="Segoe UI Web (West European)"/>
                    <a:ea typeface="HGP創英角ｺﾞｼｯｸUB" pitchFamily="50" charset="-128"/>
                  </a:rPr>
                  <a:t>khớp với dữ liệu thực </a:t>
                </a:r>
                <a:r>
                  <a:rPr lang="en-US" dirty="0" err="1">
                    <a:solidFill>
                      <a:srgbClr val="0000FF"/>
                    </a:solidFill>
                    <a:latin typeface="Segoe UI Web (West European)"/>
                    <a:ea typeface="HGP創英角ｺﾞｼｯｸUB" pitchFamily="50" charset="-128"/>
                  </a:rPr>
                  <a:t>tế</a:t>
                </a:r>
                <a:r>
                  <a:rPr lang="en-US" dirty="0">
                    <a:solidFill>
                      <a:srgbClr val="0000FF"/>
                    </a:solidFill>
                    <a:latin typeface="Segoe UI Web (West European)"/>
                    <a:ea typeface="HGP創英角ｺﾞｼｯｸUB" pitchFamily="50" charset="-128"/>
                  </a:rPr>
                  <a:t> </a:t>
                </a:r>
                <a:r>
                  <a:rPr lang="en-US" dirty="0" err="1">
                    <a:solidFill>
                      <a:srgbClr val="0000FF"/>
                    </a:solidFill>
                    <a:latin typeface="Segoe UI Web (West European)"/>
                    <a:ea typeface="HGP創英角ｺﾞｼｯｸUB" pitchFamily="50" charset="-128"/>
                  </a:rPr>
                  <a:t>nhất</a:t>
                </a:r>
                <a:r>
                  <a:rPr lang="en-US" dirty="0">
                    <a:solidFill>
                      <a:srgbClr val="0000FF"/>
                    </a:solidFill>
                    <a:latin typeface="Segoe UI Web (West European)"/>
                    <a:ea typeface="HGP創英角ｺﾞｼｯｸUB" pitchFamily="50" charset="-128"/>
                  </a:rPr>
                  <a:t> </a:t>
                </a:r>
                <a:r>
                  <a:rPr lang="en-US" dirty="0" err="1">
                    <a:solidFill>
                      <a:srgbClr val="0000FF"/>
                    </a:solidFill>
                    <a:latin typeface="Segoe UI Web (West European)"/>
                    <a:ea typeface="HGP創英角ｺﾞｼｯｸUB" pitchFamily="50" charset="-128"/>
                  </a:rPr>
                  <a:t>có</a:t>
                </a:r>
                <a:r>
                  <a:rPr lang="en-US" dirty="0">
                    <a:solidFill>
                      <a:srgbClr val="0000FF"/>
                    </a:solidFill>
                    <a:latin typeface="Segoe UI Web (West European)"/>
                    <a:ea typeface="HGP創英角ｺﾞｼｯｸUB" pitchFamily="50" charset="-128"/>
                  </a:rPr>
                  <a:t> </a:t>
                </a:r>
                <a:r>
                  <a:rPr lang="en-US" dirty="0" err="1">
                    <a:solidFill>
                      <a:srgbClr val="0000FF"/>
                    </a:solidFill>
                    <a:latin typeface="Segoe UI Web (West European)"/>
                    <a:ea typeface="HGP創英角ｺﾞｼｯｸUB" pitchFamily="50" charset="-128"/>
                  </a:rPr>
                  <a:t>thể</a:t>
                </a:r>
                <a:endParaRPr lang="en-US" dirty="0">
                  <a:solidFill>
                    <a:srgbClr val="0000FF"/>
                  </a:solidFill>
                  <a:latin typeface="Segoe UI Web (West European)"/>
                  <a:ea typeface="HGP創英角ｺﾞｼｯｸUB" pitchFamily="50" charset="-128"/>
                </a:endParaRPr>
              </a:p>
              <a:p>
                <a:pPr lvl="1" eaLnBrk="1" hangingPunct="1">
                  <a:spcBef>
                    <a:spcPts val="720"/>
                  </a:spcBef>
                </a:pPr>
                <a:r>
                  <a:rPr lang="en-US" dirty="0">
                    <a:solidFill>
                      <a:srgbClr val="0000FF"/>
                    </a:solidFill>
                    <a:latin typeface="Segoe UI Web (West European)"/>
                    <a:ea typeface="HGP創英角ｺﾞｼｯｸUB" pitchFamily="50" charset="-128"/>
                    <a:sym typeface="Wingdings" panose="05000000000000000000" pitchFamily="2" charset="2"/>
                  </a:rPr>
                  <a:t> </a:t>
                </a:r>
                <a:r>
                  <a:rPr lang="en-US" dirty="0" err="1">
                    <a:solidFill>
                      <a:srgbClr val="0000FF"/>
                    </a:solidFill>
                    <a:latin typeface="Segoe UI Web (West European)"/>
                    <a:ea typeface="HGP創英角ｺﾞｼｯｸUB" pitchFamily="50" charset="-128"/>
                    <a:sym typeface="Wingdings" panose="05000000000000000000" pitchFamily="2" charset="2"/>
                  </a:rPr>
                  <a:t>Từ</a:t>
                </a:r>
                <a:r>
                  <a:rPr lang="en-US" dirty="0">
                    <a:solidFill>
                      <a:srgbClr val="0000FF"/>
                    </a:solidFill>
                    <a:latin typeface="Segoe UI Web (West European)"/>
                    <a:ea typeface="HGP創英角ｺﾞｼｯｸUB" pitchFamily="50" charset="-128"/>
                    <a:sym typeface="Wingdings" panose="05000000000000000000" pitchFamily="2" charset="2"/>
                  </a:rPr>
                  <a:t> </a:t>
                </a:r>
                <a:r>
                  <a:rPr lang="en-US" dirty="0" err="1">
                    <a:solidFill>
                      <a:srgbClr val="0000FF"/>
                    </a:solidFill>
                    <a:latin typeface="Segoe UI Web (West European)"/>
                    <a:ea typeface="HGP創英角ｺﾞｼｯｸUB" pitchFamily="50" charset="-128"/>
                    <a:sym typeface="Wingdings" panose="05000000000000000000" pitchFamily="2" charset="2"/>
                  </a:rPr>
                  <a:t>đó</a:t>
                </a:r>
                <a:r>
                  <a:rPr lang="en-US" dirty="0">
                    <a:solidFill>
                      <a:srgbClr val="0000FF"/>
                    </a:solidFill>
                    <a:latin typeface="Segoe UI Web (West European)"/>
                    <a:ea typeface="HGP創英角ｺﾞｼｯｸUB" pitchFamily="50" charset="-128"/>
                    <a:sym typeface="Wingdings" panose="05000000000000000000" pitchFamily="2" charset="2"/>
                  </a:rPr>
                  <a:t> </a:t>
                </a:r>
                <a:r>
                  <a:rPr lang="en-US" dirty="0" err="1">
                    <a:solidFill>
                      <a:srgbClr val="0000FF"/>
                    </a:solidFill>
                    <a:latin typeface="Segoe UI Web (West European)"/>
                    <a:ea typeface="HGP創英角ｺﾞｼｯｸUB" pitchFamily="50" charset="-128"/>
                    <a:sym typeface="Wingdings" panose="05000000000000000000" pitchFamily="2" charset="2"/>
                  </a:rPr>
                  <a:t>có</a:t>
                </a:r>
                <a:r>
                  <a:rPr lang="en-US" dirty="0">
                    <a:solidFill>
                      <a:srgbClr val="0000FF"/>
                    </a:solidFill>
                    <a:latin typeface="Segoe UI Web (West European)"/>
                    <a:ea typeface="HGP創英角ｺﾞｼｯｸUB" pitchFamily="50" charset="-128"/>
                    <a:sym typeface="Wingdings" panose="05000000000000000000" pitchFamily="2" charset="2"/>
                  </a:rPr>
                  <a:t> </a:t>
                </a:r>
                <a:r>
                  <a:rPr lang="en-US" dirty="0" err="1">
                    <a:solidFill>
                      <a:srgbClr val="0000FF"/>
                    </a:solidFill>
                    <a:latin typeface="Segoe UI Web (West European)"/>
                    <a:ea typeface="HGP創英角ｺﾞｼｯｸUB" pitchFamily="50" charset="-128"/>
                    <a:sym typeface="Wingdings" panose="05000000000000000000" pitchFamily="2" charset="2"/>
                  </a:rPr>
                  <a:t>thể</a:t>
                </a:r>
                <a:r>
                  <a:rPr lang="en-US" dirty="0">
                    <a:solidFill>
                      <a:srgbClr val="0000FF"/>
                    </a:solidFill>
                    <a:latin typeface="Segoe UI Web (West European)"/>
                    <a:ea typeface="HGP創英角ｺﾞｼｯｸUB" pitchFamily="50" charset="-128"/>
                    <a:sym typeface="Wingdings" panose="05000000000000000000" pitchFamily="2" charset="2"/>
                  </a:rPr>
                  <a:t> </a:t>
                </a:r>
                <a:r>
                  <a:rPr lang="en-US" dirty="0" err="1">
                    <a:solidFill>
                      <a:srgbClr val="0000FF"/>
                    </a:solidFill>
                    <a:latin typeface="Segoe UI Web (West European)"/>
                    <a:ea typeface="HGP創英角ｺﾞｼｯｸUB" pitchFamily="50" charset="-128"/>
                    <a:sym typeface="Wingdings" panose="05000000000000000000" pitchFamily="2" charset="2"/>
                  </a:rPr>
                  <a:t>ước</a:t>
                </a:r>
                <a:r>
                  <a:rPr lang="en-US" dirty="0">
                    <a:solidFill>
                      <a:srgbClr val="0000FF"/>
                    </a:solidFill>
                    <a:latin typeface="Segoe UI Web (West European)"/>
                    <a:ea typeface="HGP創英角ｺﾞｼｯｸUB" pitchFamily="50" charset="-128"/>
                    <a:sym typeface="Wingdings" panose="05000000000000000000" pitchFamily="2" charset="2"/>
                  </a:rPr>
                  <a:t> </a:t>
                </a:r>
                <a:r>
                  <a:rPr lang="en-US" dirty="0" err="1">
                    <a:solidFill>
                      <a:srgbClr val="0000FF"/>
                    </a:solidFill>
                    <a:latin typeface="Segoe UI Web (West European)"/>
                    <a:ea typeface="HGP創英角ｺﾞｼｯｸUB" pitchFamily="50" charset="-128"/>
                    <a:sym typeface="Wingdings" panose="05000000000000000000" pitchFamily="2" charset="2"/>
                  </a:rPr>
                  <a:t>lượng</a:t>
                </a:r>
                <a:r>
                  <a:rPr lang="en-US" dirty="0">
                    <a:solidFill>
                      <a:srgbClr val="0000FF"/>
                    </a:solidFill>
                    <a:latin typeface="Segoe UI Web (West European)"/>
                    <a:ea typeface="HGP創英角ｺﾞｼｯｸUB" pitchFamily="50" charset="-128"/>
                    <a:sym typeface="Wingdings" panose="05000000000000000000" pitchFamily="2" charset="2"/>
                  </a:rPr>
                  <a:t> </a:t>
                </a:r>
                <a:r>
                  <a:rPr lang="en-US" dirty="0" err="1">
                    <a:solidFill>
                      <a:srgbClr val="0000FF"/>
                    </a:solidFill>
                    <a:latin typeface="Segoe UI Web (West European)"/>
                    <a:ea typeface="HGP創英角ｺﾞｼｯｸUB" pitchFamily="50" charset="-128"/>
                    <a:sym typeface="Wingdings" panose="05000000000000000000" pitchFamily="2" charset="2"/>
                  </a:rPr>
                  <a:t>tổng</a:t>
                </a:r>
                <a:r>
                  <a:rPr lang="en-US" dirty="0">
                    <a:solidFill>
                      <a:srgbClr val="0000FF"/>
                    </a:solidFill>
                    <a:latin typeface="Segoe UI Web (West European)"/>
                    <a:ea typeface="HGP創英角ｺﾞｼｯｸUB" pitchFamily="50" charset="-128"/>
                    <a:sym typeface="Wingdings" panose="05000000000000000000" pitchFamily="2" charset="2"/>
                  </a:rPr>
                  <a:t> </a:t>
                </a:r>
                <a:r>
                  <a:rPr lang="en-US" dirty="0" err="1">
                    <a:solidFill>
                      <a:srgbClr val="0000FF"/>
                    </a:solidFill>
                    <a:latin typeface="Segoe UI Web (West European)"/>
                    <a:ea typeface="HGP創英角ｺﾞｼｯｸUB" pitchFamily="50" charset="-128"/>
                    <a:sym typeface="Wingdings" panose="05000000000000000000" pitchFamily="2" charset="2"/>
                  </a:rPr>
                  <a:t>số</a:t>
                </a:r>
                <a:r>
                  <a:rPr lang="en-US" dirty="0">
                    <a:solidFill>
                      <a:srgbClr val="0000FF"/>
                    </a:solidFill>
                    <a:latin typeface="Segoe UI Web (West European)"/>
                    <a:ea typeface="HGP創英角ｺﾞｼｯｸUB" pitchFamily="50" charset="-128"/>
                    <a:sym typeface="Wingdings" panose="05000000000000000000" pitchFamily="2" charset="2"/>
                  </a:rPr>
                  <a:t> bug </a:t>
                </a:r>
                <a:r>
                  <a:rPr lang="en-US" dirty="0" err="1">
                    <a:solidFill>
                      <a:srgbClr val="0000FF"/>
                    </a:solidFill>
                    <a:latin typeface="Segoe UI Web (West European)"/>
                    <a:ea typeface="HGP創英角ｺﾞｼｯｸUB" pitchFamily="50" charset="-128"/>
                    <a:sym typeface="Wingdings" panose="05000000000000000000" pitchFamily="2" charset="2"/>
                  </a:rPr>
                  <a:t>trong</a:t>
                </a:r>
                <a:r>
                  <a:rPr lang="en-US" dirty="0">
                    <a:solidFill>
                      <a:srgbClr val="0000FF"/>
                    </a:solidFill>
                    <a:latin typeface="Segoe UI Web (West European)"/>
                    <a:ea typeface="HGP創英角ｺﾞｼｯｸUB" pitchFamily="50" charset="-128"/>
                    <a:sym typeface="Wingdings" panose="05000000000000000000" pitchFamily="2" charset="2"/>
                  </a:rPr>
                  <a:t> </a:t>
                </a:r>
                <a:r>
                  <a:rPr lang="en-US" dirty="0" err="1">
                    <a:solidFill>
                      <a:srgbClr val="0000FF"/>
                    </a:solidFill>
                    <a:latin typeface="Segoe UI Web (West European)"/>
                    <a:ea typeface="HGP創英角ｺﾞｼｯｸUB" pitchFamily="50" charset="-128"/>
                    <a:sym typeface="Wingdings" panose="05000000000000000000" pitchFamily="2" charset="2"/>
                  </a:rPr>
                  <a:t>tương</a:t>
                </a:r>
                <a:r>
                  <a:rPr lang="en-US" dirty="0">
                    <a:solidFill>
                      <a:srgbClr val="0000FF"/>
                    </a:solidFill>
                    <a:latin typeface="Segoe UI Web (West European)"/>
                    <a:ea typeface="HGP創英角ｺﾞｼｯｸUB" pitchFamily="50" charset="-128"/>
                    <a:sym typeface="Wingdings" panose="05000000000000000000" pitchFamily="2" charset="2"/>
                  </a:rPr>
                  <a:t> </a:t>
                </a:r>
                <a:r>
                  <a:rPr lang="en-US" dirty="0" err="1">
                    <a:solidFill>
                      <a:srgbClr val="0000FF"/>
                    </a:solidFill>
                    <a:latin typeface="Segoe UI Web (West European)"/>
                    <a:ea typeface="HGP創英角ｺﾞｼｯｸUB" pitchFamily="50" charset="-128"/>
                    <a:sym typeface="Wingdings" panose="05000000000000000000" pitchFamily="2" charset="2"/>
                  </a:rPr>
                  <a:t>lai</a:t>
                </a:r>
                <a:endParaRPr lang="en-US" dirty="0">
                  <a:solidFill>
                    <a:srgbClr val="0000FF"/>
                  </a:solidFill>
                  <a:latin typeface="Segoe UI Web (West European)"/>
                </a:endParaRPr>
              </a:p>
              <a:p>
                <a:pPr eaLnBrk="1" hangingPunct="1">
                  <a:spcBef>
                    <a:spcPts val="720"/>
                  </a:spcBef>
                </a:pPr>
                <a:endParaRPr lang="en-US" b="1" dirty="0">
                  <a:solidFill>
                    <a:srgbClr val="FF0000"/>
                  </a:solidFill>
                  <a:latin typeface="Segoe UI Web (West European)"/>
                </a:endParaRPr>
              </a:p>
            </p:txBody>
          </p:sp>
        </mc:Choice>
        <mc:Fallback xmlns="">
          <p:sp>
            <p:nvSpPr>
              <p:cNvPr id="14341" name="Rectangle 3"/>
              <p:cNvSpPr>
                <a:spLocks noGrp="1" noRot="1" noChangeAspect="1" noMove="1" noResize="1" noEditPoints="1" noAdjustHandles="1" noChangeArrowheads="1" noChangeShapeType="1" noTextEdit="1"/>
              </p:cNvSpPr>
              <p:nvPr>
                <p:ph sz="half" idx="2"/>
              </p:nvPr>
            </p:nvSpPr>
            <p:spPr>
              <a:xfrm>
                <a:off x="574673" y="1810941"/>
                <a:ext cx="8569327" cy="4589859"/>
              </a:xfrm>
              <a:blipFill>
                <a:blip r:embed="rId3"/>
                <a:stretch>
                  <a:fillRect l="-1209" t="-1328" r="-71"/>
                </a:stretch>
              </a:blipFill>
            </p:spPr>
            <p:txBody>
              <a:bodyPr/>
              <a:lstStyle/>
              <a:p>
                <a:r>
                  <a:rPr lang="en-US">
                    <a:noFill/>
                  </a:rPr>
                  <a:t> </a:t>
                </a:r>
              </a:p>
            </p:txBody>
          </p:sp>
        </mc:Fallback>
      </mc:AlternateContent>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32</a:t>
            </a:fld>
            <a:endParaRPr lang="en-US" altLang="ja-JP"/>
          </a:p>
        </p:txBody>
      </p:sp>
      <p:pic>
        <p:nvPicPr>
          <p:cNvPr id="2" name="図 28">
            <a:extLst>
              <a:ext uri="{FF2B5EF4-FFF2-40B4-BE49-F238E27FC236}">
                <a16:creationId xmlns:a16="http://schemas.microsoft.com/office/drawing/2014/main" id="{1FBC5F0E-8AEC-EA0F-B6A4-2186294F6ABE}"/>
              </a:ext>
            </a:extLst>
          </p:cNvPr>
          <p:cNvPicPr>
            <a:picLocks noChangeAspect="1"/>
          </p:cNvPicPr>
          <p:nvPr/>
        </p:nvPicPr>
        <p:blipFill>
          <a:blip r:embed="rId4"/>
          <a:stretch>
            <a:fillRect/>
          </a:stretch>
        </p:blipFill>
        <p:spPr>
          <a:xfrm>
            <a:off x="5638800" y="76200"/>
            <a:ext cx="2209800" cy="947562"/>
          </a:xfrm>
          <a:prstGeom prst="rect">
            <a:avLst/>
          </a:prstGeom>
        </p:spPr>
      </p:pic>
      <p:sp>
        <p:nvSpPr>
          <p:cNvPr id="3" name="Rectangle 5">
            <a:extLst>
              <a:ext uri="{FF2B5EF4-FFF2-40B4-BE49-F238E27FC236}">
                <a16:creationId xmlns:a16="http://schemas.microsoft.com/office/drawing/2014/main" id="{A43A1F45-9D41-1FAC-0FD5-1F9FCE654569}"/>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715709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[9] Programming Tips and Techniques (1/5)</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a:solidFill>
                  <a:srgbClr val="FF0000"/>
                </a:solidFill>
                <a:latin typeface="Segoe UI Web (West European)"/>
              </a:rPr>
              <a:t>Programming</a:t>
            </a:r>
          </a:p>
          <a:p>
            <a:pPr lvl="1" eaLnBrk="1" hangingPunct="1">
              <a:spcBef>
                <a:spcPts val="720"/>
              </a:spcBef>
            </a:pPr>
            <a:r>
              <a:rPr lang="en-US" dirty="0" err="1">
                <a:latin typeface="Segoe UI Web (West European)"/>
              </a:rPr>
              <a:t>Là</a:t>
            </a:r>
            <a:r>
              <a:rPr lang="en-US" dirty="0">
                <a:latin typeface="Segoe UI Web (West European)"/>
              </a:rPr>
              <a:t> 1 </a:t>
            </a:r>
            <a:r>
              <a:rPr lang="en-US" dirty="0" err="1">
                <a:latin typeface="Segoe UI Web (West European)"/>
              </a:rPr>
              <a:t>bước</a:t>
            </a:r>
            <a:r>
              <a:rPr lang="en-US" dirty="0">
                <a:latin typeface="Segoe UI Web (West European)"/>
              </a:rPr>
              <a:t> </a:t>
            </a:r>
            <a:r>
              <a:rPr lang="en-US" dirty="0" err="1">
                <a:latin typeface="Segoe UI Web (West European)"/>
              </a:rPr>
              <a:t>trong</a:t>
            </a:r>
            <a:r>
              <a:rPr lang="en-US" dirty="0">
                <a:latin typeface="Segoe UI Web (West European)"/>
              </a:rPr>
              <a:t> </a:t>
            </a:r>
            <a:r>
              <a:rPr lang="en-US" dirty="0" err="1">
                <a:latin typeface="Segoe UI Web (West European)"/>
              </a:rPr>
              <a:t>quy</a:t>
            </a:r>
            <a:r>
              <a:rPr lang="en-US" dirty="0">
                <a:latin typeface="Segoe UI Web (West European)"/>
              </a:rPr>
              <a:t> </a:t>
            </a:r>
            <a:r>
              <a:rPr lang="en-US" dirty="0" err="1">
                <a:latin typeface="Segoe UI Web (West European)"/>
              </a:rPr>
              <a:t>trình</a:t>
            </a:r>
            <a:r>
              <a:rPr lang="en-US" dirty="0">
                <a:latin typeface="Segoe UI Web (West European)"/>
              </a:rPr>
              <a:t> </a:t>
            </a:r>
            <a:r>
              <a:rPr lang="en-US" dirty="0" err="1">
                <a:latin typeface="Segoe UI Web (West European)"/>
              </a:rPr>
              <a:t>phát</a:t>
            </a:r>
            <a:r>
              <a:rPr lang="en-US" dirty="0">
                <a:latin typeface="Segoe UI Web (West European)"/>
              </a:rPr>
              <a:t> </a:t>
            </a:r>
            <a:r>
              <a:rPr lang="en-US" dirty="0" err="1">
                <a:latin typeface="Segoe UI Web (West European)"/>
              </a:rPr>
              <a:t>triển</a:t>
            </a:r>
            <a:r>
              <a:rPr lang="en-US" dirty="0">
                <a:latin typeface="Segoe UI Web (West European)"/>
              </a:rPr>
              <a:t> </a:t>
            </a:r>
            <a:r>
              <a:rPr lang="en-US" dirty="0" err="1">
                <a:latin typeface="Segoe UI Web (West European)"/>
              </a:rPr>
              <a:t>phần</a:t>
            </a:r>
            <a:r>
              <a:rPr lang="en-US" dirty="0">
                <a:latin typeface="Segoe UI Web (West European)"/>
              </a:rPr>
              <a:t> </a:t>
            </a:r>
            <a:r>
              <a:rPr lang="en-US" dirty="0" err="1">
                <a:latin typeface="Segoe UI Web (West European)"/>
              </a:rPr>
              <a:t>mềm</a:t>
            </a:r>
            <a:endParaRPr lang="en-US" dirty="0">
              <a:latin typeface="Segoe UI Web (West European)"/>
            </a:endParaRPr>
          </a:p>
          <a:p>
            <a:pPr lvl="1" eaLnBrk="1" hangingPunct="1">
              <a:spcBef>
                <a:spcPts val="720"/>
              </a:spcBef>
            </a:pPr>
            <a:r>
              <a:rPr lang="en-US" dirty="0" err="1">
                <a:solidFill>
                  <a:srgbClr val="0000FF"/>
                </a:solidFill>
                <a:latin typeface="Segoe UI Web (West European)"/>
              </a:rPr>
              <a:t>Mục</a:t>
            </a:r>
            <a:r>
              <a:rPr lang="en-US" dirty="0">
                <a:solidFill>
                  <a:srgbClr val="0000FF"/>
                </a:solidFill>
                <a:latin typeface="Segoe UI Web (West European)"/>
              </a:rPr>
              <a:t> </a:t>
            </a:r>
            <a:r>
              <a:rPr lang="en-US" dirty="0" err="1">
                <a:solidFill>
                  <a:srgbClr val="0000FF"/>
                </a:solidFill>
                <a:latin typeface="Segoe UI Web (West European)"/>
              </a:rPr>
              <a:t>tiêu</a:t>
            </a:r>
            <a:r>
              <a:rPr lang="en-US" dirty="0">
                <a:solidFill>
                  <a:srgbClr val="0000FF"/>
                </a:solidFill>
                <a:latin typeface="Segoe UI Web (West European)"/>
              </a:rPr>
              <a:t>:</a:t>
            </a:r>
          </a:p>
          <a:p>
            <a:pPr lvl="2" eaLnBrk="1" hangingPunct="1">
              <a:spcBef>
                <a:spcPts val="720"/>
              </a:spcBef>
            </a:pPr>
            <a:r>
              <a:rPr lang="en-US" dirty="0" err="1">
                <a:latin typeface="Segoe UI Web (West European)"/>
              </a:rPr>
              <a:t>Đáp</a:t>
            </a:r>
            <a:r>
              <a:rPr lang="en-US" dirty="0">
                <a:latin typeface="Segoe UI Web (West European)"/>
              </a:rPr>
              <a:t> </a:t>
            </a:r>
            <a:r>
              <a:rPr lang="en-US" dirty="0" err="1">
                <a:latin typeface="Segoe UI Web (West European)"/>
              </a:rPr>
              <a:t>ứng</a:t>
            </a:r>
            <a:r>
              <a:rPr lang="en-US" dirty="0">
                <a:latin typeface="Segoe UI Web (West European)"/>
              </a:rPr>
              <a:t> </a:t>
            </a:r>
            <a:r>
              <a:rPr lang="en-US" dirty="0" err="1">
                <a:latin typeface="Segoe UI Web (West European)"/>
              </a:rPr>
              <a:t>các</a:t>
            </a:r>
            <a:r>
              <a:rPr lang="en-US" dirty="0">
                <a:latin typeface="Segoe UI Web (West European)"/>
              </a:rPr>
              <a:t> </a:t>
            </a:r>
            <a:r>
              <a:rPr lang="en-US" dirty="0" err="1">
                <a:latin typeface="Segoe UI Web (West European)"/>
              </a:rPr>
              <a:t>đặc</a:t>
            </a:r>
            <a:r>
              <a:rPr lang="en-US" dirty="0">
                <a:latin typeface="Segoe UI Web (West European)"/>
              </a:rPr>
              <a:t> </a:t>
            </a:r>
            <a:r>
              <a:rPr lang="en-US" dirty="0" err="1">
                <a:latin typeface="Segoe UI Web (West European)"/>
              </a:rPr>
              <a:t>tả</a:t>
            </a:r>
            <a:r>
              <a:rPr lang="en-US" dirty="0">
                <a:latin typeface="Segoe UI Web (West European)"/>
              </a:rPr>
              <a:t> </a:t>
            </a:r>
            <a:r>
              <a:rPr lang="en-US" dirty="0" err="1">
                <a:latin typeface="Segoe UI Web (West European)"/>
              </a:rPr>
              <a:t>yêu</a:t>
            </a:r>
            <a:r>
              <a:rPr lang="en-US" dirty="0">
                <a:latin typeface="Segoe UI Web (West European)"/>
              </a:rPr>
              <a:t> </a:t>
            </a:r>
            <a:r>
              <a:rPr lang="en-US" dirty="0" err="1">
                <a:latin typeface="Segoe UI Web (West European)"/>
              </a:rPr>
              <a:t>cầu</a:t>
            </a:r>
            <a:endParaRPr lang="en-US" dirty="0">
              <a:latin typeface="Segoe UI Web (West European)"/>
            </a:endParaRPr>
          </a:p>
          <a:p>
            <a:pPr lvl="2" eaLnBrk="1" hangingPunct="1">
              <a:spcBef>
                <a:spcPts val="720"/>
              </a:spcBef>
            </a:pPr>
            <a:r>
              <a:rPr lang="en-US" dirty="0" err="1">
                <a:latin typeface="Segoe UI Web (West European)"/>
              </a:rPr>
              <a:t>Dễ</a:t>
            </a:r>
            <a:r>
              <a:rPr lang="en-US" dirty="0">
                <a:latin typeface="Segoe UI Web (West European)"/>
              </a:rPr>
              <a:t> </a:t>
            </a:r>
            <a:r>
              <a:rPr lang="en-US" dirty="0" err="1">
                <a:latin typeface="Segoe UI Web (West European)"/>
              </a:rPr>
              <a:t>hiểu</a:t>
            </a:r>
            <a:endParaRPr lang="en-US" dirty="0">
              <a:latin typeface="Segoe UI Web (West European)"/>
            </a:endParaRPr>
          </a:p>
          <a:p>
            <a:pPr lvl="2" eaLnBrk="1" hangingPunct="1">
              <a:spcBef>
                <a:spcPts val="720"/>
              </a:spcBef>
            </a:pPr>
            <a:r>
              <a:rPr lang="en-US" dirty="0" err="1">
                <a:latin typeface="Segoe UI Web (West European)"/>
              </a:rPr>
              <a:t>Dễ</a:t>
            </a:r>
            <a:r>
              <a:rPr lang="en-US" dirty="0">
                <a:latin typeface="Segoe UI Web (West European)"/>
              </a:rPr>
              <a:t> </a:t>
            </a:r>
            <a:r>
              <a:rPr lang="en-US" dirty="0" err="1">
                <a:latin typeface="Segoe UI Web (West European)"/>
              </a:rPr>
              <a:t>bảo</a:t>
            </a:r>
            <a:r>
              <a:rPr lang="en-US" dirty="0">
                <a:latin typeface="Segoe UI Web (West European)"/>
              </a:rPr>
              <a:t> </a:t>
            </a:r>
            <a:r>
              <a:rPr lang="en-US" dirty="0" err="1">
                <a:latin typeface="Segoe UI Web (West European)"/>
              </a:rPr>
              <a:t>trì</a:t>
            </a:r>
            <a:endParaRPr lang="en-US" dirty="0">
              <a:latin typeface="Segoe UI Web (West European)"/>
            </a:endParaRPr>
          </a:p>
          <a:p>
            <a:pPr lvl="1" eaLnBrk="1" hangingPunct="1">
              <a:spcBef>
                <a:spcPts val="720"/>
              </a:spcBef>
            </a:pPr>
            <a:r>
              <a:rPr lang="en-US" dirty="0" err="1">
                <a:solidFill>
                  <a:srgbClr val="0000FF"/>
                </a:solidFill>
                <a:latin typeface="Segoe UI Web (West European)"/>
              </a:rPr>
              <a:t>Phương</a:t>
            </a:r>
            <a:r>
              <a:rPr lang="en-US" dirty="0">
                <a:solidFill>
                  <a:srgbClr val="0000FF"/>
                </a:solidFill>
                <a:latin typeface="Segoe UI Web (West European)"/>
              </a:rPr>
              <a:t> </a:t>
            </a:r>
            <a:r>
              <a:rPr lang="en-US" dirty="0" err="1">
                <a:solidFill>
                  <a:srgbClr val="0000FF"/>
                </a:solidFill>
                <a:latin typeface="Segoe UI Web (West European)"/>
              </a:rPr>
              <a:t>pháp</a:t>
            </a:r>
            <a:r>
              <a:rPr lang="en-US" dirty="0">
                <a:solidFill>
                  <a:srgbClr val="0000FF"/>
                </a:solidFill>
                <a:latin typeface="Segoe UI Web (West European)"/>
              </a:rPr>
              <a:t>:</a:t>
            </a:r>
          </a:p>
          <a:p>
            <a:pPr lvl="2" eaLnBrk="1" hangingPunct="1">
              <a:spcBef>
                <a:spcPts val="720"/>
              </a:spcBef>
            </a:pPr>
            <a:r>
              <a:rPr lang="en-US" dirty="0">
                <a:latin typeface="Segoe UI Web (West European)"/>
              </a:rPr>
              <a:t>Code conventions</a:t>
            </a:r>
          </a:p>
          <a:p>
            <a:pPr lvl="2" eaLnBrk="1" hangingPunct="1">
              <a:spcBef>
                <a:spcPts val="720"/>
              </a:spcBef>
            </a:pPr>
            <a:r>
              <a:rPr lang="en-US" dirty="0">
                <a:latin typeface="Segoe UI Web (West European)"/>
              </a:rPr>
              <a:t>Các </a:t>
            </a:r>
            <a:r>
              <a:rPr lang="en-US" dirty="0" err="1">
                <a:latin typeface="Segoe UI Web (West European)"/>
              </a:rPr>
              <a:t>quy</a:t>
            </a:r>
            <a:r>
              <a:rPr lang="en-US" dirty="0">
                <a:latin typeface="Segoe UI Web (West European)"/>
              </a:rPr>
              <a:t> </a:t>
            </a:r>
            <a:r>
              <a:rPr lang="en-US" dirty="0" err="1">
                <a:latin typeface="Segoe UI Web (West European)"/>
              </a:rPr>
              <a:t>định</a:t>
            </a:r>
            <a:r>
              <a:rPr lang="en-US" dirty="0">
                <a:latin typeface="Segoe UI Web (West European)"/>
              </a:rPr>
              <a:t> </a:t>
            </a:r>
            <a:r>
              <a:rPr lang="en-US" dirty="0" err="1">
                <a:latin typeface="Segoe UI Web (West European)"/>
              </a:rPr>
              <a:t>chung</a:t>
            </a:r>
            <a:r>
              <a:rPr lang="en-US" dirty="0">
                <a:latin typeface="Segoe UI Web (West European)"/>
              </a:rPr>
              <a:t> </a:t>
            </a:r>
            <a:r>
              <a:rPr lang="en-US" dirty="0" err="1">
                <a:latin typeface="Segoe UI Web (West European)"/>
              </a:rPr>
              <a:t>của</a:t>
            </a:r>
            <a:r>
              <a:rPr lang="en-US" dirty="0">
                <a:latin typeface="Segoe UI Web (West European)"/>
              </a:rPr>
              <a:t> </a:t>
            </a:r>
            <a:r>
              <a:rPr lang="en-US" dirty="0" err="1">
                <a:latin typeface="Segoe UI Web (West European)"/>
              </a:rPr>
              <a:t>nhóm</a:t>
            </a:r>
            <a:r>
              <a:rPr lang="en-US" dirty="0">
                <a:latin typeface="Segoe UI Web (West European)"/>
              </a:rPr>
              <a:t>, </a:t>
            </a:r>
            <a:r>
              <a:rPr lang="en-US" dirty="0" err="1">
                <a:latin typeface="Segoe UI Web (West European)"/>
              </a:rPr>
              <a:t>dự</a:t>
            </a:r>
            <a:r>
              <a:rPr lang="en-US" dirty="0">
                <a:latin typeface="Segoe UI Web (West European)"/>
              </a:rPr>
              <a:t> </a:t>
            </a:r>
            <a:r>
              <a:rPr lang="en-US" dirty="0" err="1">
                <a:latin typeface="Segoe UI Web (West European)"/>
              </a:rPr>
              <a:t>án</a:t>
            </a:r>
            <a:r>
              <a:rPr lang="en-US" dirty="0">
                <a:latin typeface="Segoe UI Web (West European)"/>
              </a:rPr>
              <a:t>, </a:t>
            </a:r>
            <a:r>
              <a:rPr lang="en-US" dirty="0" err="1">
                <a:latin typeface="Segoe UI Web (West European)"/>
              </a:rPr>
              <a:t>công</a:t>
            </a:r>
            <a:r>
              <a:rPr lang="en-US" dirty="0">
                <a:latin typeface="Segoe UI Web (West European)"/>
              </a:rPr>
              <a:t> ty, …</a:t>
            </a:r>
          </a:p>
          <a:p>
            <a:pPr eaLnBrk="1" hangingPunct="1">
              <a:spcBef>
                <a:spcPts val="720"/>
              </a:spcBef>
            </a:pPr>
            <a:endParaRPr lang="en-US" b="1" dirty="0">
              <a:solidFill>
                <a:srgbClr val="FF0000"/>
              </a:solidFill>
              <a:latin typeface="Segoe UI Web (West European)"/>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33</a:t>
            </a:fld>
            <a:endParaRPr lang="en-US" altLang="ja-JP"/>
          </a:p>
        </p:txBody>
      </p:sp>
      <p:sp>
        <p:nvSpPr>
          <p:cNvPr id="2" name="Rectangle 5">
            <a:extLst>
              <a:ext uri="{FF2B5EF4-FFF2-40B4-BE49-F238E27FC236}">
                <a16:creationId xmlns:a16="http://schemas.microsoft.com/office/drawing/2014/main" id="{FE0D83BC-6F26-DC0B-EE29-74A00976B69F}"/>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2542756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[9] Programming Tips and Techniques (2/5)</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err="1">
                <a:solidFill>
                  <a:srgbClr val="FF0000"/>
                </a:solidFill>
                <a:latin typeface="Segoe UI Web (West European)"/>
              </a:rPr>
              <a:t>Dễ</a:t>
            </a:r>
            <a:r>
              <a:rPr lang="en-US" b="1" dirty="0">
                <a:solidFill>
                  <a:srgbClr val="FF0000"/>
                </a:solidFill>
                <a:latin typeface="Segoe UI Web (West European)"/>
              </a:rPr>
              <a:t> </a:t>
            </a:r>
            <a:r>
              <a:rPr lang="en-US" b="1" dirty="0" err="1">
                <a:solidFill>
                  <a:srgbClr val="FF0000"/>
                </a:solidFill>
                <a:latin typeface="Segoe UI Web (West European)"/>
              </a:rPr>
              <a:t>đọc</a:t>
            </a:r>
            <a:r>
              <a:rPr lang="en-US" b="1" dirty="0">
                <a:solidFill>
                  <a:srgbClr val="FF0000"/>
                </a:solidFill>
                <a:latin typeface="Segoe UI Web (West European)"/>
              </a:rPr>
              <a:t> </a:t>
            </a:r>
            <a:r>
              <a:rPr lang="en-US" b="1" dirty="0" err="1">
                <a:solidFill>
                  <a:srgbClr val="FF0000"/>
                </a:solidFill>
                <a:latin typeface="Segoe UI Web (West European)"/>
              </a:rPr>
              <a:t>và</a:t>
            </a:r>
            <a:r>
              <a:rPr lang="en-US" b="1" dirty="0">
                <a:solidFill>
                  <a:srgbClr val="FF0000"/>
                </a:solidFill>
                <a:latin typeface="Segoe UI Web (West European)"/>
              </a:rPr>
              <a:t> </a:t>
            </a:r>
            <a:r>
              <a:rPr lang="en-US" b="1" dirty="0" err="1">
                <a:solidFill>
                  <a:srgbClr val="FF0000"/>
                </a:solidFill>
                <a:latin typeface="Segoe UI Web (West European)"/>
              </a:rPr>
              <a:t>hiểu</a:t>
            </a:r>
            <a:endParaRPr lang="en-US" b="1" dirty="0">
              <a:solidFill>
                <a:srgbClr val="FF0000"/>
              </a:solidFill>
              <a:latin typeface="Segoe UI Web (West European)"/>
            </a:endParaRPr>
          </a:p>
          <a:p>
            <a:pPr lvl="1" eaLnBrk="1" hangingPunct="1">
              <a:spcBef>
                <a:spcPts val="720"/>
              </a:spcBef>
            </a:pPr>
            <a:r>
              <a:rPr lang="en-US" dirty="0" err="1">
                <a:latin typeface="Segoe UI Web (West European)"/>
              </a:rPr>
              <a:t>Thụt</a:t>
            </a:r>
            <a:r>
              <a:rPr lang="en-US" dirty="0">
                <a:latin typeface="Segoe UI Web (West European)"/>
              </a:rPr>
              <a:t> </a:t>
            </a:r>
            <a:r>
              <a:rPr lang="en-US" dirty="0" err="1">
                <a:latin typeface="Segoe UI Web (West European)"/>
              </a:rPr>
              <a:t>lề</a:t>
            </a:r>
            <a:r>
              <a:rPr lang="en-US" dirty="0">
                <a:latin typeface="Segoe UI Web (West European)"/>
              </a:rPr>
              <a:t>, </a:t>
            </a:r>
            <a:r>
              <a:rPr lang="en-US" dirty="0" err="1">
                <a:latin typeface="Segoe UI Web (West European)"/>
              </a:rPr>
              <a:t>Khoảng</a:t>
            </a:r>
            <a:r>
              <a:rPr lang="en-US" dirty="0">
                <a:latin typeface="Segoe UI Web (West European)"/>
              </a:rPr>
              <a:t> </a:t>
            </a:r>
            <a:r>
              <a:rPr lang="en-US" dirty="0" err="1">
                <a:latin typeface="Segoe UI Web (West European)"/>
              </a:rPr>
              <a:t>trắng</a:t>
            </a:r>
            <a:r>
              <a:rPr lang="en-US" dirty="0">
                <a:latin typeface="Segoe UI Web (West European)"/>
              </a:rPr>
              <a:t>, </a:t>
            </a:r>
            <a:r>
              <a:rPr lang="en-US" dirty="0" err="1">
                <a:latin typeface="Segoe UI Web (West European)"/>
              </a:rPr>
              <a:t>Dòng</a:t>
            </a:r>
            <a:r>
              <a:rPr lang="en-US" dirty="0">
                <a:latin typeface="Segoe UI Web (West European)"/>
              </a:rPr>
              <a:t> </a:t>
            </a:r>
            <a:r>
              <a:rPr lang="en-US" dirty="0" err="1">
                <a:latin typeface="Segoe UI Web (West European)"/>
              </a:rPr>
              <a:t>mới</a:t>
            </a:r>
            <a:endParaRPr lang="en-US" dirty="0">
              <a:latin typeface="Segoe UI Web (West European)"/>
            </a:endParaRPr>
          </a:p>
          <a:p>
            <a:pPr lvl="1" eaLnBrk="1" hangingPunct="1">
              <a:spcBef>
                <a:spcPts val="720"/>
              </a:spcBef>
            </a:pPr>
            <a:r>
              <a:rPr lang="en-US" dirty="0" err="1">
                <a:latin typeface="Segoe UI Web (West European)"/>
              </a:rPr>
              <a:t>Đặt</a:t>
            </a:r>
            <a:r>
              <a:rPr lang="en-US" dirty="0">
                <a:latin typeface="Segoe UI Web (West European)"/>
              </a:rPr>
              <a:t> </a:t>
            </a:r>
            <a:r>
              <a:rPr lang="en-US" dirty="0" err="1">
                <a:latin typeface="Segoe UI Web (West European)"/>
              </a:rPr>
              <a:t>tên</a:t>
            </a:r>
            <a:r>
              <a:rPr lang="en-US" dirty="0">
                <a:latin typeface="Segoe UI Web (West European)"/>
              </a:rPr>
              <a:t> </a:t>
            </a:r>
            <a:r>
              <a:rPr lang="en-US" dirty="0" err="1">
                <a:latin typeface="Segoe UI Web (West European)"/>
              </a:rPr>
              <a:t>hàm</a:t>
            </a:r>
            <a:r>
              <a:rPr lang="en-US" dirty="0">
                <a:latin typeface="Segoe UI Web (West European)"/>
              </a:rPr>
              <a:t>, </a:t>
            </a:r>
            <a:r>
              <a:rPr lang="en-US" dirty="0" err="1">
                <a:latin typeface="Segoe UI Web (West European)"/>
              </a:rPr>
              <a:t>tên</a:t>
            </a:r>
            <a:r>
              <a:rPr lang="en-US" dirty="0">
                <a:latin typeface="Segoe UI Web (West European)"/>
              </a:rPr>
              <a:t> </a:t>
            </a:r>
            <a:r>
              <a:rPr lang="en-US" dirty="0" err="1">
                <a:latin typeface="Segoe UI Web (West European)"/>
              </a:rPr>
              <a:t>biến</a:t>
            </a:r>
            <a:r>
              <a:rPr lang="en-US" dirty="0">
                <a:latin typeface="Segoe UI Web (West European)"/>
              </a:rPr>
              <a:t> </a:t>
            </a:r>
            <a:r>
              <a:rPr lang="en-US" dirty="0" err="1">
                <a:latin typeface="Segoe UI Web (West European)"/>
              </a:rPr>
              <a:t>mang</a:t>
            </a:r>
            <a:r>
              <a:rPr lang="en-US" dirty="0">
                <a:latin typeface="Segoe UI Web (West European)"/>
              </a:rPr>
              <a:t> </a:t>
            </a:r>
            <a:r>
              <a:rPr lang="en-US" dirty="0" err="1">
                <a:latin typeface="Segoe UI Web (West European)"/>
              </a:rPr>
              <a:t>ngữ</a:t>
            </a:r>
            <a:r>
              <a:rPr lang="en-US" dirty="0">
                <a:latin typeface="Segoe UI Web (West European)"/>
              </a:rPr>
              <a:t> </a:t>
            </a:r>
            <a:r>
              <a:rPr lang="en-US" dirty="0" err="1">
                <a:latin typeface="Segoe UI Web (West European)"/>
              </a:rPr>
              <a:t>nghĩa</a:t>
            </a:r>
            <a:endParaRPr lang="en-US" dirty="0">
              <a:latin typeface="Segoe UI Web (West European)"/>
            </a:endParaRPr>
          </a:p>
          <a:p>
            <a:pPr eaLnBrk="1" hangingPunct="1">
              <a:spcBef>
                <a:spcPts val="720"/>
              </a:spcBef>
            </a:pPr>
            <a:r>
              <a:rPr lang="en-US" b="1" dirty="0" err="1">
                <a:solidFill>
                  <a:srgbClr val="FF0000"/>
                </a:solidFill>
                <a:latin typeface="Segoe UI Web (West European)"/>
              </a:rPr>
              <a:t>Ngăn</a:t>
            </a:r>
            <a:r>
              <a:rPr lang="en-US" b="1" dirty="0">
                <a:solidFill>
                  <a:srgbClr val="FF0000"/>
                </a:solidFill>
                <a:latin typeface="Segoe UI Web (West European)"/>
              </a:rPr>
              <a:t> </a:t>
            </a:r>
            <a:r>
              <a:rPr lang="en-US" b="1" dirty="0" err="1">
                <a:solidFill>
                  <a:srgbClr val="FF0000"/>
                </a:solidFill>
                <a:latin typeface="Segoe UI Web (West European)"/>
              </a:rPr>
              <a:t>ngừa</a:t>
            </a:r>
            <a:r>
              <a:rPr lang="en-US" b="1" dirty="0">
                <a:solidFill>
                  <a:srgbClr val="FF0000"/>
                </a:solidFill>
                <a:latin typeface="Segoe UI Web (West European)"/>
              </a:rPr>
              <a:t> </a:t>
            </a:r>
            <a:r>
              <a:rPr lang="en-US" b="1" dirty="0" err="1">
                <a:solidFill>
                  <a:srgbClr val="FF0000"/>
                </a:solidFill>
                <a:latin typeface="Segoe UI Web (West European)"/>
              </a:rPr>
              <a:t>lỗi</a:t>
            </a:r>
            <a:endParaRPr lang="en-US" b="1" dirty="0">
              <a:solidFill>
                <a:srgbClr val="FF0000"/>
              </a:solidFill>
              <a:latin typeface="Segoe UI Web (West European)"/>
            </a:endParaRPr>
          </a:p>
          <a:p>
            <a:pPr lvl="1" eaLnBrk="1" hangingPunct="1">
              <a:spcBef>
                <a:spcPts val="720"/>
              </a:spcBef>
            </a:pPr>
            <a:r>
              <a:rPr lang="en-US" dirty="0" err="1">
                <a:latin typeface="Segoe UI Web (West European)"/>
              </a:rPr>
              <a:t>Đóng</a:t>
            </a:r>
            <a:r>
              <a:rPr lang="en-US" dirty="0">
                <a:latin typeface="Segoe UI Web (West European)"/>
              </a:rPr>
              <a:t> </a:t>
            </a:r>
            <a:r>
              <a:rPr lang="en-US" dirty="0" err="1">
                <a:latin typeface="Segoe UI Web (West European)"/>
              </a:rPr>
              <a:t>mở</a:t>
            </a:r>
            <a:r>
              <a:rPr lang="en-US" dirty="0">
                <a:latin typeface="Segoe UI Web (West European)"/>
              </a:rPr>
              <a:t> </a:t>
            </a:r>
            <a:r>
              <a:rPr lang="en-US" dirty="0" err="1">
                <a:latin typeface="Segoe UI Web (West European)"/>
              </a:rPr>
              <a:t>ngoặc</a:t>
            </a:r>
            <a:r>
              <a:rPr lang="en-US" dirty="0">
                <a:latin typeface="Segoe UI Web (West European)"/>
              </a:rPr>
              <a:t> </a:t>
            </a:r>
            <a:r>
              <a:rPr lang="en-US" dirty="0" err="1">
                <a:latin typeface="Segoe UI Web (West European)"/>
              </a:rPr>
              <a:t>đầy</a:t>
            </a:r>
            <a:r>
              <a:rPr lang="en-US" dirty="0">
                <a:latin typeface="Segoe UI Web (West European)"/>
              </a:rPr>
              <a:t> </a:t>
            </a:r>
            <a:r>
              <a:rPr lang="en-US" dirty="0" err="1">
                <a:latin typeface="Segoe UI Web (West European)"/>
              </a:rPr>
              <a:t>đủ</a:t>
            </a:r>
            <a:endParaRPr lang="en-US" dirty="0">
              <a:latin typeface="Segoe UI Web (West European)"/>
            </a:endParaRPr>
          </a:p>
          <a:p>
            <a:pPr lvl="1" eaLnBrk="1" hangingPunct="1">
              <a:spcBef>
                <a:spcPts val="720"/>
              </a:spcBef>
            </a:pPr>
            <a:r>
              <a:rPr lang="en-US" dirty="0" err="1">
                <a:latin typeface="Segoe UI Web (West European)"/>
              </a:rPr>
              <a:t>Không</a:t>
            </a:r>
            <a:r>
              <a:rPr lang="en-US" dirty="0">
                <a:latin typeface="Segoe UI Web (West European)"/>
              </a:rPr>
              <a:t> </a:t>
            </a:r>
            <a:r>
              <a:rPr lang="en-US" dirty="0" err="1">
                <a:latin typeface="Segoe UI Web (West European)"/>
              </a:rPr>
              <a:t>đặt</a:t>
            </a:r>
            <a:r>
              <a:rPr lang="en-US" dirty="0">
                <a:latin typeface="Segoe UI Web (West European)"/>
              </a:rPr>
              <a:t> </a:t>
            </a:r>
            <a:r>
              <a:rPr lang="en-US" dirty="0" err="1">
                <a:latin typeface="Segoe UI Web (West European)"/>
              </a:rPr>
              <a:t>tên</a:t>
            </a:r>
            <a:r>
              <a:rPr lang="en-US" dirty="0">
                <a:latin typeface="Segoe UI Web (West European)"/>
              </a:rPr>
              <a:t> </a:t>
            </a:r>
            <a:r>
              <a:rPr lang="en-US" dirty="0" err="1">
                <a:latin typeface="Segoe UI Web (West European)"/>
              </a:rPr>
              <a:t>biến</a:t>
            </a:r>
            <a:r>
              <a:rPr lang="en-US" dirty="0">
                <a:latin typeface="Segoe UI Web (West European)"/>
              </a:rPr>
              <a:t> </a:t>
            </a:r>
            <a:r>
              <a:rPr lang="en-US" dirty="0" err="1">
                <a:latin typeface="Segoe UI Web (West European)"/>
              </a:rPr>
              <a:t>trùng</a:t>
            </a:r>
            <a:r>
              <a:rPr lang="en-US" dirty="0">
                <a:latin typeface="Segoe UI Web (West European)"/>
              </a:rPr>
              <a:t> </a:t>
            </a:r>
            <a:r>
              <a:rPr lang="en-US" dirty="0" err="1">
                <a:latin typeface="Segoe UI Web (West European)"/>
              </a:rPr>
              <a:t>nhau</a:t>
            </a:r>
            <a:endParaRPr lang="en-US" dirty="0">
              <a:latin typeface="Segoe UI Web (West European)"/>
            </a:endParaRPr>
          </a:p>
          <a:p>
            <a:pPr eaLnBrk="1" hangingPunct="1">
              <a:spcBef>
                <a:spcPts val="720"/>
              </a:spcBef>
            </a:pPr>
            <a:r>
              <a:rPr lang="en-US" b="1" dirty="0" err="1">
                <a:solidFill>
                  <a:srgbClr val="FF0000"/>
                </a:solidFill>
                <a:latin typeface="Segoe UI Web (West European)"/>
              </a:rPr>
              <a:t>Cấu</a:t>
            </a:r>
            <a:r>
              <a:rPr lang="en-US" b="1" dirty="0">
                <a:solidFill>
                  <a:srgbClr val="FF0000"/>
                </a:solidFill>
                <a:latin typeface="Segoe UI Web (West European)"/>
              </a:rPr>
              <a:t> </a:t>
            </a:r>
            <a:r>
              <a:rPr lang="en-US" b="1" dirty="0" err="1">
                <a:solidFill>
                  <a:srgbClr val="FF0000"/>
                </a:solidFill>
                <a:latin typeface="Segoe UI Web (West European)"/>
              </a:rPr>
              <a:t>trúc</a:t>
            </a:r>
            <a:r>
              <a:rPr lang="en-US" b="1" dirty="0">
                <a:solidFill>
                  <a:srgbClr val="FF0000"/>
                </a:solidFill>
                <a:latin typeface="Segoe UI Web (West European)"/>
              </a:rPr>
              <a:t> </a:t>
            </a:r>
            <a:r>
              <a:rPr lang="en-US" b="1" dirty="0" err="1">
                <a:solidFill>
                  <a:srgbClr val="FF0000"/>
                </a:solidFill>
                <a:latin typeface="Segoe UI Web (West European)"/>
              </a:rPr>
              <a:t>đơn</a:t>
            </a:r>
            <a:r>
              <a:rPr lang="en-US" b="1" dirty="0">
                <a:solidFill>
                  <a:srgbClr val="FF0000"/>
                </a:solidFill>
                <a:latin typeface="Segoe UI Web (West European)"/>
              </a:rPr>
              <a:t> </a:t>
            </a:r>
            <a:r>
              <a:rPr lang="en-US" b="1" dirty="0" err="1">
                <a:solidFill>
                  <a:srgbClr val="FF0000"/>
                </a:solidFill>
                <a:latin typeface="Segoe UI Web (West European)"/>
              </a:rPr>
              <a:t>giản</a:t>
            </a:r>
            <a:endParaRPr lang="en-US" b="1" dirty="0">
              <a:solidFill>
                <a:srgbClr val="FF0000"/>
              </a:solidFill>
              <a:latin typeface="Segoe UI Web (West European)"/>
            </a:endParaRPr>
          </a:p>
          <a:p>
            <a:pPr lvl="1" eaLnBrk="1" hangingPunct="1">
              <a:spcBef>
                <a:spcPts val="720"/>
              </a:spcBef>
            </a:pPr>
            <a:r>
              <a:rPr lang="en-US" dirty="0" err="1">
                <a:latin typeface="Segoe UI Web (West European)"/>
              </a:rPr>
              <a:t>Tránh</a:t>
            </a:r>
            <a:r>
              <a:rPr lang="en-US" dirty="0">
                <a:latin typeface="Segoe UI Web (West European)"/>
              </a:rPr>
              <a:t> </a:t>
            </a:r>
            <a:r>
              <a:rPr lang="en-US" dirty="0" err="1">
                <a:latin typeface="Segoe UI Web (West European)"/>
              </a:rPr>
              <a:t>dùng</a:t>
            </a:r>
            <a:r>
              <a:rPr lang="en-US" dirty="0">
                <a:latin typeface="Segoe UI Web (West European)"/>
              </a:rPr>
              <a:t> </a:t>
            </a:r>
            <a:r>
              <a:rPr lang="en-US" dirty="0" err="1">
                <a:latin typeface="Segoe UI Web (West European)"/>
              </a:rPr>
              <a:t>goto</a:t>
            </a:r>
            <a:endParaRPr lang="en-US" dirty="0">
              <a:latin typeface="Segoe UI Web (West European)"/>
            </a:endParaRPr>
          </a:p>
          <a:p>
            <a:pPr lvl="1" eaLnBrk="1" hangingPunct="1">
              <a:spcBef>
                <a:spcPts val="720"/>
              </a:spcBef>
            </a:pPr>
            <a:r>
              <a:rPr lang="en-US" dirty="0" err="1">
                <a:latin typeface="Segoe UI Web (West European)"/>
              </a:rPr>
              <a:t>Tránh</a:t>
            </a:r>
            <a:r>
              <a:rPr lang="en-US" dirty="0">
                <a:latin typeface="Segoe UI Web (West European)"/>
              </a:rPr>
              <a:t> </a:t>
            </a:r>
            <a:r>
              <a:rPr lang="en-US" dirty="0" err="1">
                <a:latin typeface="Segoe UI Web (West European)"/>
              </a:rPr>
              <a:t>quá</a:t>
            </a:r>
            <a:r>
              <a:rPr lang="en-US" dirty="0">
                <a:latin typeface="Segoe UI Web (West European)"/>
              </a:rPr>
              <a:t> </a:t>
            </a:r>
            <a:r>
              <a:rPr lang="en-US" dirty="0" err="1">
                <a:latin typeface="Segoe UI Web (West European)"/>
              </a:rPr>
              <a:t>nhiều</a:t>
            </a:r>
            <a:r>
              <a:rPr lang="en-US" dirty="0">
                <a:latin typeface="Segoe UI Web (West European)"/>
              </a:rPr>
              <a:t> </a:t>
            </a:r>
            <a:r>
              <a:rPr lang="en-US" dirty="0" err="1">
                <a:latin typeface="Segoe UI Web (West European)"/>
              </a:rPr>
              <a:t>điều</a:t>
            </a:r>
            <a:r>
              <a:rPr lang="en-US" dirty="0">
                <a:latin typeface="Segoe UI Web (West European)"/>
              </a:rPr>
              <a:t> </a:t>
            </a:r>
            <a:r>
              <a:rPr lang="en-US" dirty="0" err="1">
                <a:latin typeface="Segoe UI Web (West European)"/>
              </a:rPr>
              <a:t>kiện</a:t>
            </a:r>
            <a:r>
              <a:rPr lang="en-US" dirty="0">
                <a:latin typeface="Segoe UI Web (West European)"/>
              </a:rPr>
              <a:t> </a:t>
            </a:r>
            <a:r>
              <a:rPr lang="en-US" dirty="0" err="1">
                <a:latin typeface="Segoe UI Web (West European)"/>
              </a:rPr>
              <a:t>rẽ</a:t>
            </a:r>
            <a:r>
              <a:rPr lang="en-US" dirty="0">
                <a:latin typeface="Segoe UI Web (West European)"/>
              </a:rPr>
              <a:t> </a:t>
            </a:r>
            <a:r>
              <a:rPr lang="en-US" dirty="0" err="1">
                <a:latin typeface="Segoe UI Web (West European)"/>
              </a:rPr>
              <a:t>nhánh</a:t>
            </a:r>
            <a:endParaRPr lang="en-US" dirty="0">
              <a:latin typeface="Segoe UI Web (West European)"/>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34</a:t>
            </a:fld>
            <a:endParaRPr lang="en-US" altLang="ja-JP"/>
          </a:p>
        </p:txBody>
      </p:sp>
      <p:sp>
        <p:nvSpPr>
          <p:cNvPr id="2" name="Rectangle 5">
            <a:extLst>
              <a:ext uri="{FF2B5EF4-FFF2-40B4-BE49-F238E27FC236}">
                <a16:creationId xmlns:a16="http://schemas.microsoft.com/office/drawing/2014/main" id="{17984BAD-35C8-B540-48D6-13C4D3E683EF}"/>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21617061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[9] Programming Tips and Techniques (3/5)</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err="1">
                <a:solidFill>
                  <a:srgbClr val="FF0000"/>
                </a:solidFill>
                <a:latin typeface="Segoe UI Web (West European)"/>
              </a:rPr>
              <a:t>Độc</a:t>
            </a:r>
            <a:r>
              <a:rPr lang="en-US" b="1" dirty="0">
                <a:solidFill>
                  <a:srgbClr val="FF0000"/>
                </a:solidFill>
                <a:latin typeface="Segoe UI Web (West European)"/>
              </a:rPr>
              <a:t> </a:t>
            </a:r>
            <a:r>
              <a:rPr lang="en-US" b="1" dirty="0" err="1">
                <a:solidFill>
                  <a:srgbClr val="FF0000"/>
                </a:solidFill>
                <a:latin typeface="Segoe UI Web (West European)"/>
              </a:rPr>
              <a:t>lập</a:t>
            </a:r>
            <a:r>
              <a:rPr lang="en-US" b="1" dirty="0">
                <a:solidFill>
                  <a:srgbClr val="FF0000"/>
                </a:solidFill>
                <a:latin typeface="Segoe UI Web (West European)"/>
              </a:rPr>
              <a:t> </a:t>
            </a:r>
            <a:r>
              <a:rPr lang="en-US" b="1" dirty="0" err="1">
                <a:solidFill>
                  <a:srgbClr val="FF0000"/>
                </a:solidFill>
                <a:latin typeface="Segoe UI Web (West European)"/>
              </a:rPr>
              <a:t>với</a:t>
            </a:r>
            <a:r>
              <a:rPr lang="en-US" b="1" dirty="0">
                <a:solidFill>
                  <a:srgbClr val="FF0000"/>
                </a:solidFill>
                <a:latin typeface="Segoe UI Web (West European)"/>
              </a:rPr>
              <a:t> </a:t>
            </a:r>
            <a:r>
              <a:rPr lang="en-US" b="1" dirty="0" err="1">
                <a:solidFill>
                  <a:srgbClr val="FF0000"/>
                </a:solidFill>
                <a:latin typeface="Segoe UI Web (West European)"/>
              </a:rPr>
              <a:t>môi</a:t>
            </a:r>
            <a:r>
              <a:rPr lang="en-US" b="1" dirty="0">
                <a:solidFill>
                  <a:srgbClr val="FF0000"/>
                </a:solidFill>
                <a:latin typeface="Segoe UI Web (West European)"/>
              </a:rPr>
              <a:t> </a:t>
            </a:r>
            <a:r>
              <a:rPr lang="en-US" b="1" dirty="0" err="1">
                <a:solidFill>
                  <a:srgbClr val="FF0000"/>
                </a:solidFill>
                <a:latin typeface="Segoe UI Web (West European)"/>
              </a:rPr>
              <a:t>trường</a:t>
            </a:r>
            <a:endParaRPr lang="en-US" b="1" dirty="0">
              <a:solidFill>
                <a:srgbClr val="FF0000"/>
              </a:solidFill>
              <a:latin typeface="Segoe UI Web (West European)"/>
            </a:endParaRPr>
          </a:p>
          <a:p>
            <a:pPr lvl="1" eaLnBrk="1" hangingPunct="1">
              <a:spcBef>
                <a:spcPts val="720"/>
              </a:spcBef>
            </a:pPr>
            <a:r>
              <a:rPr lang="en-US" dirty="0" err="1">
                <a:latin typeface="Segoe UI Web (West European)"/>
              </a:rPr>
              <a:t>Sử</a:t>
            </a:r>
            <a:r>
              <a:rPr lang="en-US" dirty="0">
                <a:latin typeface="Segoe UI Web (West European)"/>
              </a:rPr>
              <a:t> </a:t>
            </a:r>
            <a:r>
              <a:rPr lang="en-US" dirty="0" err="1">
                <a:latin typeface="Segoe UI Web (West European)"/>
              </a:rPr>
              <a:t>dụng</a:t>
            </a:r>
            <a:r>
              <a:rPr lang="en-US" dirty="0">
                <a:latin typeface="Segoe UI Web (West European)"/>
              </a:rPr>
              <a:t> </a:t>
            </a:r>
            <a:r>
              <a:rPr lang="en-US" dirty="0" err="1">
                <a:latin typeface="Segoe UI Web (West European)"/>
              </a:rPr>
              <a:t>các</a:t>
            </a:r>
            <a:r>
              <a:rPr lang="en-US" dirty="0">
                <a:latin typeface="Segoe UI Web (West European)"/>
              </a:rPr>
              <a:t> </a:t>
            </a:r>
            <a:r>
              <a:rPr lang="en-US" dirty="0" err="1">
                <a:latin typeface="Segoe UI Web (West European)"/>
              </a:rPr>
              <a:t>cú</a:t>
            </a:r>
            <a:r>
              <a:rPr lang="en-US" dirty="0">
                <a:latin typeface="Segoe UI Web (West European)"/>
              </a:rPr>
              <a:t> </a:t>
            </a:r>
            <a:r>
              <a:rPr lang="en-US" dirty="0" err="1">
                <a:latin typeface="Segoe UI Web (West European)"/>
              </a:rPr>
              <a:t>pháp</a:t>
            </a:r>
            <a:r>
              <a:rPr lang="en-US" dirty="0">
                <a:latin typeface="Segoe UI Web (West European)"/>
              </a:rPr>
              <a:t>, </a:t>
            </a:r>
            <a:r>
              <a:rPr lang="en-US" dirty="0" err="1">
                <a:latin typeface="Segoe UI Web (West European)"/>
              </a:rPr>
              <a:t>hàm</a:t>
            </a:r>
            <a:r>
              <a:rPr lang="en-US" dirty="0">
                <a:latin typeface="Segoe UI Web (West European)"/>
              </a:rPr>
              <a:t> </a:t>
            </a:r>
            <a:r>
              <a:rPr lang="en-US" dirty="0" err="1">
                <a:latin typeface="Segoe UI Web (West European)"/>
              </a:rPr>
              <a:t>dùng</a:t>
            </a:r>
            <a:r>
              <a:rPr lang="en-US" dirty="0">
                <a:latin typeface="Segoe UI Web (West European)"/>
              </a:rPr>
              <a:t> </a:t>
            </a:r>
            <a:r>
              <a:rPr lang="en-US" dirty="0" err="1">
                <a:latin typeface="Segoe UI Web (West European)"/>
              </a:rPr>
              <a:t>chung</a:t>
            </a:r>
            <a:endParaRPr lang="en-US" dirty="0">
              <a:latin typeface="Segoe UI Web (West European)"/>
            </a:endParaRPr>
          </a:p>
          <a:p>
            <a:pPr eaLnBrk="1" hangingPunct="1">
              <a:spcBef>
                <a:spcPts val="720"/>
              </a:spcBef>
            </a:pPr>
            <a:r>
              <a:rPr lang="en-US" b="1" dirty="0">
                <a:solidFill>
                  <a:srgbClr val="FF0000"/>
                </a:solidFill>
                <a:latin typeface="Segoe UI Web (West European)"/>
              </a:rPr>
              <a:t>Comment </a:t>
            </a:r>
            <a:r>
              <a:rPr lang="en-US" b="1" dirty="0" err="1">
                <a:solidFill>
                  <a:srgbClr val="FF0000"/>
                </a:solidFill>
                <a:latin typeface="Segoe UI Web (West European)"/>
              </a:rPr>
              <a:t>thích</a:t>
            </a:r>
            <a:r>
              <a:rPr lang="en-US" b="1" dirty="0">
                <a:solidFill>
                  <a:srgbClr val="FF0000"/>
                </a:solidFill>
                <a:latin typeface="Segoe UI Web (West European)"/>
              </a:rPr>
              <a:t> </a:t>
            </a:r>
            <a:r>
              <a:rPr lang="en-US" b="1" dirty="0" err="1">
                <a:solidFill>
                  <a:srgbClr val="FF0000"/>
                </a:solidFill>
                <a:latin typeface="Segoe UI Web (West European)"/>
              </a:rPr>
              <a:t>hợp</a:t>
            </a:r>
            <a:endParaRPr lang="en-US" b="1" dirty="0">
              <a:solidFill>
                <a:srgbClr val="FF0000"/>
              </a:solidFill>
              <a:latin typeface="Segoe UI Web (West European)"/>
            </a:endParaRPr>
          </a:p>
          <a:p>
            <a:pPr lvl="1" eaLnBrk="1" hangingPunct="1">
              <a:spcBef>
                <a:spcPts val="720"/>
              </a:spcBef>
            </a:pPr>
            <a:r>
              <a:rPr lang="en-US" dirty="0" err="1">
                <a:latin typeface="Segoe UI Web (West European)"/>
              </a:rPr>
              <a:t>Tránh</a:t>
            </a:r>
            <a:r>
              <a:rPr lang="en-US" dirty="0">
                <a:latin typeface="Segoe UI Web (West European)"/>
              </a:rPr>
              <a:t> “</a:t>
            </a:r>
            <a:r>
              <a:rPr lang="en-US" dirty="0" err="1">
                <a:latin typeface="Segoe UI Web (West European)"/>
              </a:rPr>
              <a:t>Thiếu</a:t>
            </a:r>
            <a:r>
              <a:rPr lang="en-US" dirty="0">
                <a:latin typeface="Segoe UI Web (West European)"/>
              </a:rPr>
              <a:t> Why </a:t>
            </a:r>
            <a:r>
              <a:rPr lang="en-US" dirty="0" err="1">
                <a:latin typeface="Segoe UI Web (West European)"/>
              </a:rPr>
              <a:t>Thừa</a:t>
            </a:r>
            <a:r>
              <a:rPr lang="en-US" dirty="0">
                <a:latin typeface="Segoe UI Web (West European)"/>
              </a:rPr>
              <a:t> What”</a:t>
            </a:r>
          </a:p>
          <a:p>
            <a:pPr eaLnBrk="1" hangingPunct="1">
              <a:spcBef>
                <a:spcPts val="720"/>
              </a:spcBef>
            </a:pPr>
            <a:r>
              <a:rPr lang="en-US" b="1" dirty="0" err="1">
                <a:solidFill>
                  <a:srgbClr val="FF0000"/>
                </a:solidFill>
                <a:latin typeface="Segoe UI Web (West European)"/>
              </a:rPr>
              <a:t>Dễ</a:t>
            </a:r>
            <a:r>
              <a:rPr lang="en-US" b="1" dirty="0">
                <a:solidFill>
                  <a:srgbClr val="FF0000"/>
                </a:solidFill>
                <a:latin typeface="Segoe UI Web (West European)"/>
              </a:rPr>
              <a:t> </a:t>
            </a:r>
            <a:r>
              <a:rPr lang="en-US" b="1" dirty="0" err="1">
                <a:solidFill>
                  <a:srgbClr val="FF0000"/>
                </a:solidFill>
                <a:latin typeface="Segoe UI Web (West European)"/>
              </a:rPr>
              <a:t>dàng</a:t>
            </a:r>
            <a:r>
              <a:rPr lang="en-US" b="1" dirty="0">
                <a:solidFill>
                  <a:srgbClr val="FF0000"/>
                </a:solidFill>
                <a:latin typeface="Segoe UI Web (West European)"/>
              </a:rPr>
              <a:t> </a:t>
            </a:r>
            <a:r>
              <a:rPr lang="en-US" b="1" dirty="0" err="1">
                <a:solidFill>
                  <a:srgbClr val="FF0000"/>
                </a:solidFill>
                <a:latin typeface="Segoe UI Web (West European)"/>
              </a:rPr>
              <a:t>thay</a:t>
            </a:r>
            <a:r>
              <a:rPr lang="en-US" b="1" dirty="0">
                <a:solidFill>
                  <a:srgbClr val="FF0000"/>
                </a:solidFill>
                <a:latin typeface="Segoe UI Web (West European)"/>
              </a:rPr>
              <a:t> </a:t>
            </a:r>
            <a:r>
              <a:rPr lang="en-US" b="1" dirty="0" err="1">
                <a:solidFill>
                  <a:srgbClr val="FF0000"/>
                </a:solidFill>
                <a:latin typeface="Segoe UI Web (West European)"/>
              </a:rPr>
              <a:t>đổi</a:t>
            </a:r>
            <a:endParaRPr lang="en-US" b="1" dirty="0">
              <a:solidFill>
                <a:srgbClr val="FF0000"/>
              </a:solidFill>
              <a:latin typeface="Segoe UI Web (West European)"/>
            </a:endParaRPr>
          </a:p>
          <a:p>
            <a:pPr lvl="1" eaLnBrk="1" hangingPunct="1">
              <a:spcBef>
                <a:spcPts val="720"/>
              </a:spcBef>
            </a:pPr>
            <a:r>
              <a:rPr lang="en-US" dirty="0" err="1">
                <a:latin typeface="Segoe UI Web (West European)"/>
              </a:rPr>
              <a:t>Tránh</a:t>
            </a:r>
            <a:r>
              <a:rPr lang="en-US" dirty="0">
                <a:latin typeface="Segoe UI Web (West European)"/>
              </a:rPr>
              <a:t> Hardcode</a:t>
            </a:r>
          </a:p>
          <a:p>
            <a:pPr lvl="1" eaLnBrk="1" hangingPunct="1">
              <a:spcBef>
                <a:spcPts val="720"/>
              </a:spcBef>
            </a:pPr>
            <a:r>
              <a:rPr lang="en-US" dirty="0" err="1">
                <a:latin typeface="Segoe UI Web (West European)"/>
              </a:rPr>
              <a:t>Sử</a:t>
            </a:r>
            <a:r>
              <a:rPr lang="en-US" dirty="0">
                <a:latin typeface="Segoe UI Web (West European)"/>
              </a:rPr>
              <a:t> </a:t>
            </a:r>
            <a:r>
              <a:rPr lang="en-US" dirty="0" err="1">
                <a:latin typeface="Segoe UI Web (West European)"/>
              </a:rPr>
              <a:t>dụng</a:t>
            </a:r>
            <a:r>
              <a:rPr lang="en-US" dirty="0">
                <a:latin typeface="Segoe UI Web (West European)"/>
              </a:rPr>
              <a:t> </a:t>
            </a:r>
            <a:r>
              <a:rPr lang="en-US" dirty="0" err="1">
                <a:latin typeface="Segoe UI Web (West European)"/>
              </a:rPr>
              <a:t>các</a:t>
            </a:r>
            <a:r>
              <a:rPr lang="en-US" dirty="0">
                <a:latin typeface="Segoe UI Web (West European)"/>
              </a:rPr>
              <a:t> Macros</a:t>
            </a:r>
          </a:p>
          <a:p>
            <a:pPr eaLnBrk="1" hangingPunct="1">
              <a:spcBef>
                <a:spcPts val="720"/>
              </a:spcBef>
            </a:pPr>
            <a:endParaRPr lang="en-US" b="1" dirty="0">
              <a:solidFill>
                <a:srgbClr val="FF0000"/>
              </a:solidFill>
              <a:latin typeface="Segoe UI Web (West European)"/>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35</a:t>
            </a:fld>
            <a:endParaRPr lang="en-US" altLang="ja-JP"/>
          </a:p>
        </p:txBody>
      </p:sp>
      <p:sp>
        <p:nvSpPr>
          <p:cNvPr id="2" name="Rectangle 5">
            <a:extLst>
              <a:ext uri="{FF2B5EF4-FFF2-40B4-BE49-F238E27FC236}">
                <a16:creationId xmlns:a16="http://schemas.microsoft.com/office/drawing/2014/main" id="{AD195E8A-F99B-5A15-1B41-67544223B0B6}"/>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2522750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[9] Programming Tips and Techniques (4/5)</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a:solidFill>
                  <a:srgbClr val="FF0000"/>
                </a:solidFill>
                <a:latin typeface="Segoe UI Web (West European)"/>
              </a:rPr>
              <a:t>XP (</a:t>
            </a:r>
            <a:r>
              <a:rPr lang="en-US" b="1" dirty="0" err="1">
                <a:solidFill>
                  <a:srgbClr val="FF0000"/>
                </a:solidFill>
                <a:latin typeface="Segoe UI Web (West European)"/>
              </a:rPr>
              <a:t>eXtreme</a:t>
            </a:r>
            <a:r>
              <a:rPr lang="en-US" b="1" dirty="0">
                <a:solidFill>
                  <a:srgbClr val="FF0000"/>
                </a:solidFill>
                <a:latin typeface="Segoe UI Web (West European)"/>
              </a:rPr>
              <a:t> Programming)</a:t>
            </a:r>
          </a:p>
          <a:p>
            <a:pPr lvl="1" eaLnBrk="1" hangingPunct="1">
              <a:spcBef>
                <a:spcPts val="720"/>
              </a:spcBef>
            </a:pPr>
            <a:r>
              <a:rPr lang="en-US" dirty="0" err="1">
                <a:latin typeface="Segoe UI Web (West European)"/>
              </a:rPr>
              <a:t>Dùng</a:t>
            </a:r>
            <a:r>
              <a:rPr lang="en-US" dirty="0">
                <a:latin typeface="Segoe UI Web (West European)"/>
              </a:rPr>
              <a:t> </a:t>
            </a:r>
            <a:r>
              <a:rPr lang="en-US" dirty="0" err="1">
                <a:latin typeface="Segoe UI Web (West European)"/>
              </a:rPr>
              <a:t>trong</a:t>
            </a:r>
            <a:r>
              <a:rPr lang="en-US" dirty="0">
                <a:latin typeface="Segoe UI Web (West European)"/>
              </a:rPr>
              <a:t> </a:t>
            </a:r>
            <a:r>
              <a:rPr lang="en-US" dirty="0" err="1">
                <a:latin typeface="Segoe UI Web (West European)"/>
              </a:rPr>
              <a:t>quy</a:t>
            </a:r>
            <a:r>
              <a:rPr lang="en-US" dirty="0">
                <a:latin typeface="Segoe UI Web (West European)"/>
              </a:rPr>
              <a:t> </a:t>
            </a:r>
            <a:r>
              <a:rPr lang="en-US" dirty="0" err="1">
                <a:latin typeface="Segoe UI Web (West European)"/>
              </a:rPr>
              <a:t>mô</a:t>
            </a:r>
            <a:r>
              <a:rPr lang="en-US" dirty="0">
                <a:latin typeface="Segoe UI Web (West European)"/>
              </a:rPr>
              <a:t> </a:t>
            </a:r>
            <a:r>
              <a:rPr lang="en-US" dirty="0" err="1">
                <a:latin typeface="Segoe UI Web (West European)"/>
              </a:rPr>
              <a:t>nhỏ</a:t>
            </a:r>
            <a:r>
              <a:rPr lang="en-US" dirty="0">
                <a:latin typeface="Segoe UI Web (West European)"/>
              </a:rPr>
              <a:t> (</a:t>
            </a:r>
            <a:r>
              <a:rPr lang="en-US" dirty="0" err="1">
                <a:latin typeface="Segoe UI Web (West European)"/>
              </a:rPr>
              <a:t>Thời</a:t>
            </a:r>
            <a:r>
              <a:rPr lang="en-US" dirty="0">
                <a:latin typeface="Segoe UI Web (West European)"/>
              </a:rPr>
              <a:t> </a:t>
            </a:r>
            <a:r>
              <a:rPr lang="en-US" dirty="0" err="1">
                <a:latin typeface="Segoe UI Web (West European)"/>
              </a:rPr>
              <a:t>gian</a:t>
            </a:r>
            <a:r>
              <a:rPr lang="en-US" dirty="0">
                <a:latin typeface="Segoe UI Web (West European)"/>
              </a:rPr>
              <a:t> </a:t>
            </a:r>
            <a:r>
              <a:rPr lang="en-US" dirty="0" err="1">
                <a:latin typeface="Segoe UI Web (West European)"/>
              </a:rPr>
              <a:t>ngắn</a:t>
            </a:r>
            <a:r>
              <a:rPr lang="en-US" dirty="0">
                <a:latin typeface="Segoe UI Web (West European)"/>
              </a:rPr>
              <a:t> </a:t>
            </a:r>
            <a:r>
              <a:rPr lang="en-US" dirty="0" err="1">
                <a:latin typeface="Segoe UI Web (West European)"/>
              </a:rPr>
              <a:t>và</a:t>
            </a:r>
            <a:r>
              <a:rPr lang="en-US" dirty="0">
                <a:latin typeface="Segoe UI Web (West European)"/>
              </a:rPr>
              <a:t> </a:t>
            </a:r>
            <a:r>
              <a:rPr lang="en-US" dirty="0" err="1">
                <a:latin typeface="Segoe UI Web (West European)"/>
              </a:rPr>
              <a:t>nhân</a:t>
            </a:r>
            <a:r>
              <a:rPr lang="en-US" dirty="0">
                <a:latin typeface="Segoe UI Web (West European)"/>
              </a:rPr>
              <a:t> </a:t>
            </a:r>
            <a:r>
              <a:rPr lang="en-US" dirty="0" err="1">
                <a:latin typeface="Segoe UI Web (West European)"/>
              </a:rPr>
              <a:t>lực</a:t>
            </a:r>
            <a:r>
              <a:rPr lang="en-US" dirty="0">
                <a:latin typeface="Segoe UI Web (West European)"/>
              </a:rPr>
              <a:t> </a:t>
            </a:r>
            <a:r>
              <a:rPr lang="en-US" dirty="0" err="1">
                <a:latin typeface="Segoe UI Web (West European)"/>
              </a:rPr>
              <a:t>ít</a:t>
            </a:r>
            <a:r>
              <a:rPr lang="en-US" dirty="0">
                <a:latin typeface="Segoe UI Web (West European)"/>
              </a:rPr>
              <a:t>)</a:t>
            </a:r>
          </a:p>
          <a:p>
            <a:pPr eaLnBrk="1" hangingPunct="1">
              <a:spcBef>
                <a:spcPts val="720"/>
              </a:spcBef>
            </a:pPr>
            <a:r>
              <a:rPr lang="en-US" b="1" dirty="0">
                <a:solidFill>
                  <a:srgbClr val="FF0000"/>
                </a:solidFill>
                <a:latin typeface="Segoe UI Web (West European)"/>
              </a:rPr>
              <a:t>XP Practice 1 – Test-first</a:t>
            </a:r>
            <a:endParaRPr lang="en-US" dirty="0">
              <a:latin typeface="Segoe UI Web (West European)"/>
            </a:endParaRPr>
          </a:p>
          <a:p>
            <a:pPr lvl="1" eaLnBrk="1" hangingPunct="1">
              <a:spcBef>
                <a:spcPts val="720"/>
              </a:spcBef>
            </a:pPr>
            <a:r>
              <a:rPr lang="en-US" dirty="0" err="1">
                <a:latin typeface="Segoe UI Web (West European)"/>
              </a:rPr>
              <a:t>Viết</a:t>
            </a:r>
            <a:r>
              <a:rPr lang="en-US" dirty="0">
                <a:latin typeface="Segoe UI Web (West European)"/>
              </a:rPr>
              <a:t> </a:t>
            </a:r>
            <a:r>
              <a:rPr lang="en-US" dirty="0" err="1">
                <a:latin typeface="Segoe UI Web (West European)"/>
              </a:rPr>
              <a:t>các</a:t>
            </a:r>
            <a:r>
              <a:rPr lang="en-US" dirty="0">
                <a:latin typeface="Segoe UI Web (West European)"/>
              </a:rPr>
              <a:t> test cases </a:t>
            </a:r>
            <a:r>
              <a:rPr lang="en-US" dirty="0" err="1">
                <a:latin typeface="Segoe UI Web (West European)"/>
              </a:rPr>
              <a:t>trước</a:t>
            </a:r>
            <a:r>
              <a:rPr lang="en-US" dirty="0">
                <a:latin typeface="Segoe UI Web (West European)"/>
              </a:rPr>
              <a:t> </a:t>
            </a:r>
            <a:r>
              <a:rPr lang="en-US" dirty="0" err="1">
                <a:latin typeface="Segoe UI Web (West European)"/>
              </a:rPr>
              <a:t>rồi</a:t>
            </a:r>
            <a:r>
              <a:rPr lang="en-US" dirty="0">
                <a:latin typeface="Segoe UI Web (West European)"/>
              </a:rPr>
              <a:t> </a:t>
            </a:r>
            <a:r>
              <a:rPr lang="en-US" dirty="0" err="1">
                <a:latin typeface="Segoe UI Web (West European)"/>
              </a:rPr>
              <a:t>mới</a:t>
            </a:r>
            <a:r>
              <a:rPr lang="en-US" dirty="0">
                <a:latin typeface="Segoe UI Web (West European)"/>
              </a:rPr>
              <a:t> </a:t>
            </a:r>
            <a:r>
              <a:rPr lang="en-US" dirty="0" err="1">
                <a:latin typeface="Segoe UI Web (West European)"/>
              </a:rPr>
              <a:t>viết</a:t>
            </a:r>
            <a:r>
              <a:rPr lang="en-US" dirty="0">
                <a:latin typeface="Segoe UI Web (West European)"/>
              </a:rPr>
              <a:t> </a:t>
            </a:r>
            <a:r>
              <a:rPr lang="en-US" dirty="0" err="1">
                <a:latin typeface="Segoe UI Web (West European)"/>
              </a:rPr>
              <a:t>chương</a:t>
            </a:r>
            <a:r>
              <a:rPr lang="en-US" dirty="0">
                <a:latin typeface="Segoe UI Web (West European)"/>
              </a:rPr>
              <a:t> </a:t>
            </a:r>
            <a:r>
              <a:rPr lang="en-US" dirty="0" err="1">
                <a:latin typeface="Segoe UI Web (West European)"/>
              </a:rPr>
              <a:t>trình</a:t>
            </a:r>
            <a:endParaRPr lang="en-US" dirty="0">
              <a:latin typeface="Segoe UI Web (West European)"/>
            </a:endParaRPr>
          </a:p>
          <a:p>
            <a:pPr lvl="1" eaLnBrk="1" hangingPunct="1">
              <a:spcBef>
                <a:spcPts val="720"/>
              </a:spcBef>
            </a:pPr>
            <a:r>
              <a:rPr lang="en-US" dirty="0" err="1">
                <a:latin typeface="Segoe UI Web (West European)"/>
              </a:rPr>
              <a:t>Dùng</a:t>
            </a:r>
            <a:r>
              <a:rPr lang="en-US" dirty="0">
                <a:latin typeface="Segoe UI Web (West European)"/>
              </a:rPr>
              <a:t> </a:t>
            </a:r>
            <a:r>
              <a:rPr lang="en-US" dirty="0" err="1">
                <a:latin typeface="Segoe UI Web (West European)"/>
              </a:rPr>
              <a:t>trong</a:t>
            </a:r>
            <a:r>
              <a:rPr lang="en-US" dirty="0">
                <a:latin typeface="Segoe UI Web (West European)"/>
              </a:rPr>
              <a:t> </a:t>
            </a:r>
            <a:r>
              <a:rPr lang="en-US" dirty="0">
                <a:solidFill>
                  <a:srgbClr val="0000FF"/>
                </a:solidFill>
                <a:latin typeface="Segoe UI Web (West European)"/>
              </a:rPr>
              <a:t>Test-Driven Development</a:t>
            </a:r>
          </a:p>
          <a:p>
            <a:pPr eaLnBrk="1" hangingPunct="1">
              <a:spcBef>
                <a:spcPts val="720"/>
              </a:spcBef>
            </a:pPr>
            <a:r>
              <a:rPr lang="en-US" b="1" dirty="0">
                <a:solidFill>
                  <a:srgbClr val="FF0000"/>
                </a:solidFill>
                <a:latin typeface="Segoe UI Web (West European)"/>
              </a:rPr>
              <a:t>XP Practice 2 – Refactoring</a:t>
            </a:r>
          </a:p>
          <a:p>
            <a:pPr lvl="1" eaLnBrk="1" hangingPunct="1">
              <a:spcBef>
                <a:spcPts val="720"/>
              </a:spcBef>
            </a:pPr>
            <a:r>
              <a:rPr lang="en-US" dirty="0">
                <a:solidFill>
                  <a:srgbClr val="0000FF"/>
                </a:solidFill>
                <a:latin typeface="Segoe UI Web (West European)"/>
              </a:rPr>
              <a:t>Tinh </a:t>
            </a:r>
            <a:r>
              <a:rPr lang="en-US" dirty="0" err="1">
                <a:solidFill>
                  <a:srgbClr val="0000FF"/>
                </a:solidFill>
                <a:latin typeface="Segoe UI Web (West European)"/>
              </a:rPr>
              <a:t>chỉnh</a:t>
            </a:r>
            <a:r>
              <a:rPr lang="en-US" dirty="0">
                <a:solidFill>
                  <a:srgbClr val="0000FF"/>
                </a:solidFill>
                <a:latin typeface="Segoe UI Web (West European)"/>
              </a:rPr>
              <a:t> code, </a:t>
            </a:r>
            <a:r>
              <a:rPr lang="en-US" dirty="0" err="1">
                <a:solidFill>
                  <a:srgbClr val="0000FF"/>
                </a:solidFill>
                <a:latin typeface="Segoe UI Web (West European)"/>
              </a:rPr>
              <a:t>tránh</a:t>
            </a:r>
            <a:r>
              <a:rPr lang="en-US" dirty="0">
                <a:solidFill>
                  <a:srgbClr val="0000FF"/>
                </a:solidFill>
                <a:latin typeface="Segoe UI Web (West European)"/>
              </a:rPr>
              <a:t> duplicate code, </a:t>
            </a:r>
            <a:r>
              <a:rPr lang="en-US" dirty="0" err="1">
                <a:solidFill>
                  <a:srgbClr val="0000FF"/>
                </a:solidFill>
                <a:latin typeface="Segoe UI Web (West European)"/>
              </a:rPr>
              <a:t>tách</a:t>
            </a:r>
            <a:r>
              <a:rPr lang="en-US" dirty="0">
                <a:solidFill>
                  <a:srgbClr val="0000FF"/>
                </a:solidFill>
                <a:latin typeface="Segoe UI Web (West European)"/>
              </a:rPr>
              <a:t> code, …</a:t>
            </a:r>
          </a:p>
          <a:p>
            <a:pPr lvl="1" eaLnBrk="1" hangingPunct="1">
              <a:spcBef>
                <a:spcPts val="720"/>
              </a:spcBef>
            </a:pPr>
            <a:r>
              <a:rPr lang="en-US" dirty="0" err="1">
                <a:latin typeface="Segoe UI Web (West European)"/>
              </a:rPr>
              <a:t>Tăng</a:t>
            </a:r>
            <a:r>
              <a:rPr lang="en-US" dirty="0">
                <a:latin typeface="Segoe UI Web (West European)"/>
              </a:rPr>
              <a:t> </a:t>
            </a:r>
            <a:r>
              <a:rPr lang="en-US" dirty="0" err="1">
                <a:latin typeface="Segoe UI Web (West European)"/>
              </a:rPr>
              <a:t>cường</a:t>
            </a:r>
            <a:r>
              <a:rPr lang="en-US" dirty="0">
                <a:latin typeface="Segoe UI Web (West European)"/>
              </a:rPr>
              <a:t> </a:t>
            </a:r>
            <a:r>
              <a:rPr lang="en-US" dirty="0" err="1">
                <a:latin typeface="Segoe UI Web (West European)"/>
              </a:rPr>
              <a:t>tính</a:t>
            </a:r>
            <a:r>
              <a:rPr lang="en-US" dirty="0">
                <a:latin typeface="Segoe UI Web (West European)"/>
              </a:rPr>
              <a:t> </a:t>
            </a:r>
            <a:r>
              <a:rPr lang="en-US" dirty="0" err="1">
                <a:latin typeface="Segoe UI Web (West European)"/>
              </a:rPr>
              <a:t>dễ</a:t>
            </a:r>
            <a:r>
              <a:rPr lang="en-US" dirty="0">
                <a:latin typeface="Segoe UI Web (West European)"/>
              </a:rPr>
              <a:t> </a:t>
            </a:r>
            <a:r>
              <a:rPr lang="en-US" dirty="0" err="1">
                <a:latin typeface="Segoe UI Web (West European)"/>
              </a:rPr>
              <a:t>đọc</a:t>
            </a:r>
            <a:r>
              <a:rPr lang="en-US" dirty="0">
                <a:latin typeface="Segoe UI Web (West European)"/>
              </a:rPr>
              <a:t> </a:t>
            </a:r>
            <a:r>
              <a:rPr lang="en-US" dirty="0" err="1">
                <a:latin typeface="Segoe UI Web (West European)"/>
              </a:rPr>
              <a:t>dễ</a:t>
            </a:r>
            <a:r>
              <a:rPr lang="en-US" dirty="0">
                <a:latin typeface="Segoe UI Web (West European)"/>
              </a:rPr>
              <a:t> </a:t>
            </a:r>
            <a:r>
              <a:rPr lang="en-US" dirty="0" err="1">
                <a:latin typeface="Segoe UI Web (West European)"/>
              </a:rPr>
              <a:t>hiểu</a:t>
            </a:r>
            <a:endParaRPr lang="en-US" dirty="0">
              <a:latin typeface="Segoe UI Web (West European)"/>
            </a:endParaRPr>
          </a:p>
          <a:p>
            <a:pPr lvl="1" eaLnBrk="1" hangingPunct="1">
              <a:spcBef>
                <a:spcPts val="720"/>
              </a:spcBef>
            </a:pPr>
            <a:r>
              <a:rPr lang="en-US" dirty="0" err="1">
                <a:latin typeface="Segoe UI Web (West European)"/>
              </a:rPr>
              <a:t>Cải</a:t>
            </a:r>
            <a:r>
              <a:rPr lang="en-US" dirty="0">
                <a:latin typeface="Segoe UI Web (West European)"/>
              </a:rPr>
              <a:t> </a:t>
            </a:r>
            <a:r>
              <a:rPr lang="en-US" dirty="0" err="1">
                <a:latin typeface="Segoe UI Web (West European)"/>
              </a:rPr>
              <a:t>thiện</a:t>
            </a:r>
            <a:r>
              <a:rPr lang="en-US" dirty="0">
                <a:latin typeface="Segoe UI Web (West European)"/>
              </a:rPr>
              <a:t> </a:t>
            </a:r>
            <a:r>
              <a:rPr lang="en-US" dirty="0" err="1">
                <a:latin typeface="Segoe UI Web (West European)"/>
              </a:rPr>
              <a:t>hiệu</a:t>
            </a:r>
            <a:r>
              <a:rPr lang="en-US" dirty="0">
                <a:latin typeface="Segoe UI Web (West European)"/>
              </a:rPr>
              <a:t> </a:t>
            </a:r>
            <a:r>
              <a:rPr lang="en-US" dirty="0" err="1">
                <a:latin typeface="Segoe UI Web (West European)"/>
              </a:rPr>
              <a:t>suất</a:t>
            </a:r>
            <a:r>
              <a:rPr lang="en-US" dirty="0">
                <a:latin typeface="Segoe UI Web (West European)"/>
              </a:rPr>
              <a:t> </a:t>
            </a:r>
            <a:r>
              <a:rPr lang="en-US" dirty="0" err="1">
                <a:latin typeface="Segoe UI Web (West European)"/>
              </a:rPr>
              <a:t>và</a:t>
            </a:r>
            <a:r>
              <a:rPr lang="en-US" dirty="0">
                <a:latin typeface="Segoe UI Web (West European)"/>
              </a:rPr>
              <a:t> </a:t>
            </a:r>
            <a:r>
              <a:rPr lang="en-US" dirty="0" err="1">
                <a:latin typeface="Segoe UI Web (West European)"/>
              </a:rPr>
              <a:t>khả</a:t>
            </a:r>
            <a:r>
              <a:rPr lang="en-US" dirty="0">
                <a:latin typeface="Segoe UI Web (West European)"/>
              </a:rPr>
              <a:t> </a:t>
            </a:r>
            <a:r>
              <a:rPr lang="en-US" dirty="0" err="1">
                <a:latin typeface="Segoe UI Web (West European)"/>
              </a:rPr>
              <a:t>năng</a:t>
            </a:r>
            <a:r>
              <a:rPr lang="en-US" dirty="0">
                <a:latin typeface="Segoe UI Web (West European)"/>
              </a:rPr>
              <a:t> </a:t>
            </a:r>
            <a:r>
              <a:rPr lang="en-US" dirty="0" err="1">
                <a:latin typeface="Segoe UI Web (West European)"/>
              </a:rPr>
              <a:t>bảo</a:t>
            </a:r>
            <a:r>
              <a:rPr lang="en-US" dirty="0">
                <a:latin typeface="Segoe UI Web (West European)"/>
              </a:rPr>
              <a:t> </a:t>
            </a:r>
            <a:r>
              <a:rPr lang="en-US" dirty="0" err="1">
                <a:latin typeface="Segoe UI Web (West European)"/>
              </a:rPr>
              <a:t>trì</a:t>
            </a:r>
            <a:r>
              <a:rPr lang="en-US" dirty="0">
                <a:latin typeface="Segoe UI Web (West European)"/>
              </a:rPr>
              <a:t> </a:t>
            </a:r>
            <a:r>
              <a:rPr lang="en-US" dirty="0" err="1">
                <a:latin typeface="Segoe UI Web (West European)"/>
              </a:rPr>
              <a:t>chương</a:t>
            </a:r>
            <a:r>
              <a:rPr lang="en-US" dirty="0">
                <a:latin typeface="Segoe UI Web (West European)"/>
              </a:rPr>
              <a:t> </a:t>
            </a:r>
            <a:r>
              <a:rPr lang="en-US" dirty="0" err="1">
                <a:latin typeface="Segoe UI Web (West European)"/>
              </a:rPr>
              <a:t>trình</a:t>
            </a:r>
            <a:endParaRPr lang="en-US" dirty="0">
              <a:latin typeface="Segoe UI Web (West European)"/>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36</a:t>
            </a:fld>
            <a:endParaRPr lang="en-US" altLang="ja-JP"/>
          </a:p>
        </p:txBody>
      </p:sp>
      <p:sp>
        <p:nvSpPr>
          <p:cNvPr id="2" name="Rectangle 5">
            <a:extLst>
              <a:ext uri="{FF2B5EF4-FFF2-40B4-BE49-F238E27FC236}">
                <a16:creationId xmlns:a16="http://schemas.microsoft.com/office/drawing/2014/main" id="{3188B297-321B-8311-30C0-1704CD5EAF0B}"/>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2657531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[9] Programming Tips and Techniques (5/5)</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a:solidFill>
                  <a:srgbClr val="FF0000"/>
                </a:solidFill>
                <a:latin typeface="Segoe UI Web (West European)"/>
              </a:rPr>
              <a:t>XP Practice 3 – Pair Programming</a:t>
            </a:r>
          </a:p>
          <a:p>
            <a:pPr lvl="1" eaLnBrk="1" hangingPunct="1">
              <a:spcBef>
                <a:spcPts val="720"/>
              </a:spcBef>
            </a:pPr>
            <a:r>
              <a:rPr lang="en-US" dirty="0">
                <a:latin typeface="Segoe UI Web (West European)"/>
              </a:rPr>
              <a:t>1 </a:t>
            </a:r>
            <a:r>
              <a:rPr lang="en-US" dirty="0" err="1">
                <a:latin typeface="Segoe UI Web (West European)"/>
              </a:rPr>
              <a:t>người</a:t>
            </a:r>
            <a:r>
              <a:rPr lang="en-US" dirty="0">
                <a:latin typeface="Segoe UI Web (West European)"/>
              </a:rPr>
              <a:t> </a:t>
            </a:r>
            <a:r>
              <a:rPr lang="en-US" dirty="0" err="1">
                <a:latin typeface="Segoe UI Web (West European)"/>
              </a:rPr>
              <a:t>viết</a:t>
            </a:r>
            <a:r>
              <a:rPr lang="en-US" dirty="0">
                <a:latin typeface="Segoe UI Web (West European)"/>
              </a:rPr>
              <a:t>, 1 </a:t>
            </a:r>
            <a:r>
              <a:rPr lang="en-US" dirty="0" err="1">
                <a:latin typeface="Segoe UI Web (West European)"/>
              </a:rPr>
              <a:t>người</a:t>
            </a:r>
            <a:r>
              <a:rPr lang="en-US" dirty="0">
                <a:latin typeface="Segoe UI Web (West European)"/>
              </a:rPr>
              <a:t> </a:t>
            </a:r>
            <a:r>
              <a:rPr lang="en-US" dirty="0" err="1">
                <a:latin typeface="Segoe UI Web (West European)"/>
              </a:rPr>
              <a:t>quan</a:t>
            </a:r>
            <a:r>
              <a:rPr lang="en-US" dirty="0">
                <a:latin typeface="Segoe UI Web (West European)"/>
              </a:rPr>
              <a:t> </a:t>
            </a:r>
            <a:r>
              <a:rPr lang="en-US" dirty="0" err="1">
                <a:latin typeface="Segoe UI Web (West European)"/>
              </a:rPr>
              <a:t>sát</a:t>
            </a:r>
            <a:r>
              <a:rPr lang="en-US" dirty="0">
                <a:latin typeface="Segoe UI Web (West European)"/>
              </a:rPr>
              <a:t>/</a:t>
            </a:r>
            <a:r>
              <a:rPr lang="en-US" dirty="0" err="1">
                <a:latin typeface="Segoe UI Web (West European)"/>
              </a:rPr>
              <a:t>đánh</a:t>
            </a:r>
            <a:r>
              <a:rPr lang="en-US" dirty="0">
                <a:latin typeface="Segoe UI Web (West European)"/>
              </a:rPr>
              <a:t> </a:t>
            </a:r>
            <a:r>
              <a:rPr lang="en-US" dirty="0" err="1">
                <a:latin typeface="Segoe UI Web (West European)"/>
              </a:rPr>
              <a:t>giá</a:t>
            </a:r>
            <a:r>
              <a:rPr lang="en-US" dirty="0">
                <a:latin typeface="Segoe UI Web (West European)"/>
              </a:rPr>
              <a:t>/</a:t>
            </a:r>
            <a:r>
              <a:rPr lang="en-US" dirty="0" err="1">
                <a:latin typeface="Segoe UI Web (West European)"/>
              </a:rPr>
              <a:t>góp</a:t>
            </a:r>
            <a:r>
              <a:rPr lang="en-US" dirty="0">
                <a:latin typeface="Segoe UI Web (West European)"/>
              </a:rPr>
              <a:t> ý/</a:t>
            </a:r>
            <a:r>
              <a:rPr lang="en-US" dirty="0" err="1">
                <a:latin typeface="Segoe UI Web (West European)"/>
              </a:rPr>
              <a:t>trao</a:t>
            </a:r>
            <a:r>
              <a:rPr lang="en-US" dirty="0">
                <a:latin typeface="Segoe UI Web (West European)"/>
              </a:rPr>
              <a:t> </a:t>
            </a:r>
            <a:r>
              <a:rPr lang="en-US" dirty="0" err="1">
                <a:latin typeface="Segoe UI Web (West European)"/>
              </a:rPr>
              <a:t>đổi</a:t>
            </a:r>
            <a:r>
              <a:rPr lang="en-US" dirty="0">
                <a:latin typeface="Segoe UI Web (West European)"/>
              </a:rPr>
              <a:t> </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Đ</a:t>
            </a:r>
            <a:r>
              <a:rPr lang="en-US" dirty="0" err="1">
                <a:latin typeface="Segoe UI Web (West European)"/>
              </a:rPr>
              <a:t>ề</a:t>
            </a:r>
            <a:r>
              <a:rPr lang="en-US" dirty="0">
                <a:latin typeface="Segoe UI Web (West European)"/>
              </a:rPr>
              <a:t> </a:t>
            </a:r>
            <a:r>
              <a:rPr lang="en-US" dirty="0" err="1">
                <a:latin typeface="Segoe UI Web (West European)"/>
              </a:rPr>
              <a:t>xuất</a:t>
            </a:r>
            <a:r>
              <a:rPr lang="en-US" dirty="0">
                <a:latin typeface="Segoe UI Web (West European)"/>
              </a:rPr>
              <a:t> </a:t>
            </a:r>
            <a:r>
              <a:rPr lang="en-US" dirty="0" err="1">
                <a:latin typeface="Segoe UI Web (West European)"/>
              </a:rPr>
              <a:t>cải</a:t>
            </a:r>
            <a:r>
              <a:rPr lang="en-US" dirty="0">
                <a:latin typeface="Segoe UI Web (West European)"/>
              </a:rPr>
              <a:t> </a:t>
            </a:r>
            <a:r>
              <a:rPr lang="en-US" dirty="0" err="1">
                <a:latin typeface="Segoe UI Web (West European)"/>
              </a:rPr>
              <a:t>tiến</a:t>
            </a:r>
            <a:r>
              <a:rPr lang="en-US" dirty="0">
                <a:latin typeface="Segoe UI Web (West European)"/>
              </a:rPr>
              <a:t> </a:t>
            </a:r>
            <a:r>
              <a:rPr lang="en-US" dirty="0" err="1">
                <a:latin typeface="Segoe UI Web (West European)"/>
              </a:rPr>
              <a:t>và</a:t>
            </a:r>
            <a:r>
              <a:rPr lang="en-US" dirty="0">
                <a:latin typeface="Segoe UI Web (West European)"/>
              </a:rPr>
              <a:t> </a:t>
            </a:r>
            <a:r>
              <a:rPr lang="en-US" dirty="0" err="1">
                <a:latin typeface="Segoe UI Web (West European)"/>
              </a:rPr>
              <a:t>sửa</a:t>
            </a:r>
            <a:r>
              <a:rPr lang="en-US" dirty="0">
                <a:latin typeface="Segoe UI Web (West European)"/>
              </a:rPr>
              <a:t> </a:t>
            </a:r>
            <a:r>
              <a:rPr lang="en-US" dirty="0" err="1">
                <a:latin typeface="Segoe UI Web (West European)"/>
              </a:rPr>
              <a:t>lỗi</a:t>
            </a:r>
            <a:r>
              <a:rPr lang="en-US" dirty="0">
                <a:latin typeface="Segoe UI Web (West European)"/>
              </a:rPr>
              <a:t> </a:t>
            </a:r>
            <a:r>
              <a:rPr lang="en-US" dirty="0" err="1">
                <a:latin typeface="Segoe UI Web (West European)"/>
              </a:rPr>
              <a:t>trong</a:t>
            </a:r>
            <a:r>
              <a:rPr lang="en-US" dirty="0">
                <a:latin typeface="Segoe UI Web (West European)"/>
              </a:rPr>
              <a:t> </a:t>
            </a:r>
            <a:r>
              <a:rPr lang="en-US" dirty="0" err="1">
                <a:latin typeface="Segoe UI Web (West European)"/>
              </a:rPr>
              <a:t>quá</a:t>
            </a:r>
            <a:r>
              <a:rPr lang="en-US" dirty="0">
                <a:latin typeface="Segoe UI Web (West European)"/>
              </a:rPr>
              <a:t> </a:t>
            </a:r>
            <a:r>
              <a:rPr lang="en-US" dirty="0" err="1">
                <a:latin typeface="Segoe UI Web (West European)"/>
              </a:rPr>
              <a:t>trình</a:t>
            </a:r>
            <a:r>
              <a:rPr lang="en-US" dirty="0">
                <a:latin typeface="Segoe UI Web (West European)"/>
              </a:rPr>
              <a:t> </a:t>
            </a:r>
            <a:r>
              <a:rPr lang="en-US" dirty="0" err="1">
                <a:latin typeface="Segoe UI Web (West European)"/>
              </a:rPr>
              <a:t>thực</a:t>
            </a:r>
            <a:r>
              <a:rPr lang="en-US" dirty="0">
                <a:latin typeface="Segoe UI Web (West European)"/>
              </a:rPr>
              <a:t> </a:t>
            </a:r>
            <a:r>
              <a:rPr lang="en-US" dirty="0" err="1">
                <a:latin typeface="Segoe UI Web (West European)"/>
              </a:rPr>
              <a:t>hiện</a:t>
            </a:r>
            <a:r>
              <a:rPr lang="en-US" dirty="0">
                <a:latin typeface="Segoe UI Web (West European)"/>
              </a:rPr>
              <a:t>, </a:t>
            </a:r>
            <a:r>
              <a:rPr lang="en-US" dirty="0" err="1">
                <a:latin typeface="Segoe UI Web (West European)"/>
              </a:rPr>
              <a:t>sau</a:t>
            </a:r>
            <a:r>
              <a:rPr lang="en-US" dirty="0">
                <a:latin typeface="Segoe UI Web (West European)"/>
              </a:rPr>
              <a:t> </a:t>
            </a:r>
            <a:r>
              <a:rPr lang="en-US" dirty="0" err="1">
                <a:latin typeface="Segoe UI Web (West European)"/>
              </a:rPr>
              <a:t>đó</a:t>
            </a:r>
            <a:r>
              <a:rPr lang="en-US" dirty="0">
                <a:latin typeface="Segoe UI Web (West European)"/>
              </a:rPr>
              <a:t> </a:t>
            </a:r>
            <a:r>
              <a:rPr lang="en-US" dirty="0" err="1">
                <a:latin typeface="Segoe UI Web (West European)"/>
              </a:rPr>
              <a:t>hoán</a:t>
            </a:r>
            <a:r>
              <a:rPr lang="en-US" dirty="0">
                <a:latin typeface="Segoe UI Web (West European)"/>
              </a:rPr>
              <a:t> </a:t>
            </a:r>
            <a:r>
              <a:rPr lang="en-US" dirty="0" err="1">
                <a:latin typeface="Segoe UI Web (West European)"/>
              </a:rPr>
              <a:t>đổi</a:t>
            </a:r>
            <a:r>
              <a:rPr lang="en-US" dirty="0">
                <a:latin typeface="Segoe UI Web (West European)"/>
              </a:rPr>
              <a:t> </a:t>
            </a:r>
            <a:r>
              <a:rPr lang="en-US" dirty="0" err="1">
                <a:latin typeface="Segoe UI Web (West European)"/>
              </a:rPr>
              <a:t>vị</a:t>
            </a:r>
            <a:r>
              <a:rPr lang="en-US" dirty="0">
                <a:latin typeface="Segoe UI Web (West European)"/>
              </a:rPr>
              <a:t> </a:t>
            </a:r>
            <a:r>
              <a:rPr lang="en-US" dirty="0" err="1">
                <a:latin typeface="Segoe UI Web (West European)"/>
              </a:rPr>
              <a:t>trí</a:t>
            </a:r>
            <a:r>
              <a:rPr lang="en-US" dirty="0">
                <a:latin typeface="Segoe UI Web (West European)"/>
              </a:rPr>
              <a:t> </a:t>
            </a:r>
            <a:r>
              <a:rPr lang="en-US" dirty="0" err="1">
                <a:latin typeface="Segoe UI Web (West European)"/>
              </a:rPr>
              <a:t>cho</a:t>
            </a:r>
            <a:r>
              <a:rPr lang="en-US" dirty="0">
                <a:latin typeface="Segoe UI Web (West European)"/>
              </a:rPr>
              <a:t> </a:t>
            </a:r>
            <a:r>
              <a:rPr lang="en-US" dirty="0" err="1">
                <a:latin typeface="Segoe UI Web (West European)"/>
              </a:rPr>
              <a:t>nhau</a:t>
            </a:r>
            <a:endParaRPr lang="en-US" dirty="0">
              <a:latin typeface="Segoe UI Web (West European)"/>
            </a:endParaRPr>
          </a:p>
          <a:p>
            <a:pPr lvl="1" eaLnBrk="1" hangingPunct="1">
              <a:spcBef>
                <a:spcPts val="720"/>
              </a:spcBef>
            </a:pPr>
            <a:r>
              <a:rPr lang="en-US" dirty="0">
                <a:latin typeface="Segoe UI Web (West European)"/>
              </a:rPr>
              <a:t>Chia </a:t>
            </a:r>
            <a:r>
              <a:rPr lang="en-US" dirty="0" err="1">
                <a:latin typeface="Segoe UI Web (West European)"/>
              </a:rPr>
              <a:t>sẻ</a:t>
            </a:r>
            <a:r>
              <a:rPr lang="en-US" dirty="0">
                <a:latin typeface="Segoe UI Web (West European)"/>
              </a:rPr>
              <a:t> </a:t>
            </a:r>
            <a:r>
              <a:rPr lang="en-US" dirty="0" err="1">
                <a:latin typeface="Segoe UI Web (West European)"/>
              </a:rPr>
              <a:t>kiến</a:t>
            </a:r>
            <a:r>
              <a:rPr lang="en-US" dirty="0">
                <a:latin typeface="Segoe UI Web (West European)"/>
              </a:rPr>
              <a:t> </a:t>
            </a:r>
            <a:r>
              <a:rPr lang="en-US" dirty="0" err="1">
                <a:latin typeface="Segoe UI Web (West European)"/>
              </a:rPr>
              <a:t>thức</a:t>
            </a:r>
            <a:r>
              <a:rPr lang="en-US" dirty="0">
                <a:latin typeface="Segoe UI Web (West European)"/>
              </a:rPr>
              <a:t>/</a:t>
            </a:r>
            <a:r>
              <a:rPr lang="en-US" dirty="0" err="1">
                <a:latin typeface="Segoe UI Web (West European)"/>
              </a:rPr>
              <a:t>kinh</a:t>
            </a:r>
            <a:r>
              <a:rPr lang="en-US" dirty="0">
                <a:latin typeface="Segoe UI Web (West European)"/>
              </a:rPr>
              <a:t> </a:t>
            </a:r>
            <a:r>
              <a:rPr lang="en-US" dirty="0" err="1">
                <a:latin typeface="Segoe UI Web (West European)"/>
              </a:rPr>
              <a:t>nghiệm</a:t>
            </a:r>
            <a:r>
              <a:rPr lang="en-US" dirty="0">
                <a:latin typeface="Segoe UI Web (West European)"/>
              </a:rPr>
              <a:t>, </a:t>
            </a:r>
            <a:r>
              <a:rPr lang="en-US" dirty="0" err="1">
                <a:latin typeface="Segoe UI Web (West European)"/>
              </a:rPr>
              <a:t>phát</a:t>
            </a:r>
            <a:r>
              <a:rPr lang="en-US" dirty="0">
                <a:latin typeface="Segoe UI Web (West European)"/>
              </a:rPr>
              <a:t> </a:t>
            </a:r>
            <a:r>
              <a:rPr lang="en-US" dirty="0" err="1">
                <a:latin typeface="Segoe UI Web (West European)"/>
              </a:rPr>
              <a:t>hiện</a:t>
            </a:r>
            <a:r>
              <a:rPr lang="en-US" dirty="0">
                <a:latin typeface="Segoe UI Web (West European)"/>
              </a:rPr>
              <a:t> </a:t>
            </a:r>
            <a:r>
              <a:rPr lang="en-US" dirty="0" err="1">
                <a:latin typeface="Segoe UI Web (West European)"/>
              </a:rPr>
              <a:t>lỗi</a:t>
            </a:r>
            <a:r>
              <a:rPr lang="en-US" dirty="0">
                <a:latin typeface="Segoe UI Web (West European)"/>
              </a:rPr>
              <a:t> </a:t>
            </a:r>
            <a:r>
              <a:rPr lang="en-US" dirty="0" err="1">
                <a:latin typeface="Segoe UI Web (West European)"/>
              </a:rPr>
              <a:t>sớm</a:t>
            </a:r>
            <a:endParaRPr lang="en-US" dirty="0">
              <a:latin typeface="Segoe UI Web (West European)"/>
            </a:endParaRPr>
          </a:p>
          <a:p>
            <a:pPr eaLnBrk="1" hangingPunct="1">
              <a:spcBef>
                <a:spcPts val="720"/>
              </a:spcBef>
            </a:pPr>
            <a:r>
              <a:rPr lang="en-US" b="1" dirty="0">
                <a:solidFill>
                  <a:srgbClr val="FF0000"/>
                </a:solidFill>
                <a:latin typeface="Segoe UI Web (West European)"/>
              </a:rPr>
              <a:t>XP Practice 4 – Coding Standards</a:t>
            </a:r>
          </a:p>
          <a:p>
            <a:pPr lvl="1" eaLnBrk="1" hangingPunct="1">
              <a:spcBef>
                <a:spcPts val="720"/>
              </a:spcBef>
            </a:pPr>
            <a:r>
              <a:rPr lang="en-US" dirty="0" err="1">
                <a:latin typeface="Segoe UI Web (West European)"/>
              </a:rPr>
              <a:t>Áp</a:t>
            </a:r>
            <a:r>
              <a:rPr lang="en-US" dirty="0">
                <a:latin typeface="Segoe UI Web (West European)"/>
              </a:rPr>
              <a:t> </a:t>
            </a:r>
            <a:r>
              <a:rPr lang="en-US" dirty="0" err="1">
                <a:latin typeface="Segoe UI Web (West European)"/>
              </a:rPr>
              <a:t>dụng</a:t>
            </a:r>
            <a:r>
              <a:rPr lang="en-US" dirty="0">
                <a:latin typeface="Segoe UI Web (West European)"/>
              </a:rPr>
              <a:t> </a:t>
            </a:r>
            <a:r>
              <a:rPr lang="en-US" dirty="0" err="1">
                <a:latin typeface="Segoe UI Web (West European)"/>
              </a:rPr>
              <a:t>các</a:t>
            </a:r>
            <a:r>
              <a:rPr lang="en-US" dirty="0">
                <a:latin typeface="Segoe UI Web (West European)"/>
              </a:rPr>
              <a:t> </a:t>
            </a:r>
            <a:r>
              <a:rPr lang="en-US" dirty="0" err="1">
                <a:latin typeface="Segoe UI Web (West European)"/>
              </a:rPr>
              <a:t>quy</a:t>
            </a:r>
            <a:r>
              <a:rPr lang="en-US" dirty="0">
                <a:latin typeface="Segoe UI Web (West European)"/>
              </a:rPr>
              <a:t> </a:t>
            </a:r>
            <a:r>
              <a:rPr lang="en-US" dirty="0" err="1">
                <a:latin typeface="Segoe UI Web (West European)"/>
              </a:rPr>
              <a:t>tắc</a:t>
            </a:r>
            <a:r>
              <a:rPr lang="en-US" dirty="0">
                <a:latin typeface="Segoe UI Web (West European)"/>
              </a:rPr>
              <a:t> </a:t>
            </a:r>
            <a:r>
              <a:rPr lang="en-US" dirty="0" err="1">
                <a:latin typeface="Segoe UI Web (West European)"/>
              </a:rPr>
              <a:t>về</a:t>
            </a:r>
            <a:r>
              <a:rPr lang="en-US" dirty="0">
                <a:latin typeface="Segoe UI Web (West European)"/>
              </a:rPr>
              <a:t> Code Conventions </a:t>
            </a:r>
            <a:r>
              <a:rPr lang="en-US" dirty="0" err="1">
                <a:latin typeface="Segoe UI Web (West European)"/>
              </a:rPr>
              <a:t>của</a:t>
            </a:r>
            <a:r>
              <a:rPr lang="en-US" dirty="0">
                <a:latin typeface="Segoe UI Web (West European)"/>
              </a:rPr>
              <a:t> </a:t>
            </a:r>
            <a:r>
              <a:rPr lang="en-US" dirty="0" err="1">
                <a:latin typeface="Segoe UI Web (West European)"/>
              </a:rPr>
              <a:t>ngôn</a:t>
            </a:r>
            <a:r>
              <a:rPr lang="en-US" dirty="0">
                <a:latin typeface="Segoe UI Web (West European)"/>
              </a:rPr>
              <a:t> </a:t>
            </a:r>
            <a:r>
              <a:rPr lang="en-US" dirty="0" err="1">
                <a:latin typeface="Segoe UI Web (West European)"/>
              </a:rPr>
              <a:t>ngữ</a:t>
            </a:r>
            <a:r>
              <a:rPr lang="en-US" dirty="0">
                <a:latin typeface="Segoe UI Web (West European)"/>
              </a:rPr>
              <a:t> </a:t>
            </a:r>
            <a:r>
              <a:rPr lang="en-US" dirty="0" err="1">
                <a:latin typeface="Segoe UI Web (West European)"/>
              </a:rPr>
              <a:t>sử</a:t>
            </a:r>
            <a:r>
              <a:rPr lang="en-US" dirty="0">
                <a:latin typeface="Segoe UI Web (West European)"/>
              </a:rPr>
              <a:t> </a:t>
            </a:r>
            <a:r>
              <a:rPr lang="en-US" dirty="0" err="1">
                <a:latin typeface="Segoe UI Web (West European)"/>
              </a:rPr>
              <a:t>dụng</a:t>
            </a:r>
            <a:endParaRPr lang="en-US" dirty="0">
              <a:latin typeface="Segoe UI Web (West European)"/>
            </a:endParaRPr>
          </a:p>
          <a:p>
            <a:pPr lvl="1" eaLnBrk="1" hangingPunct="1">
              <a:spcBef>
                <a:spcPts val="720"/>
              </a:spcBef>
            </a:pPr>
            <a:r>
              <a:rPr lang="vi-VN" dirty="0">
                <a:latin typeface="Segoe UI Web (West European)"/>
              </a:rPr>
              <a:t>Một nhóm phải có các phương pháp viết mã chung, sử dụng cùng định dạng và phong cách viết mã</a:t>
            </a: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37</a:t>
            </a:fld>
            <a:endParaRPr lang="en-US" altLang="ja-JP"/>
          </a:p>
        </p:txBody>
      </p:sp>
      <p:sp>
        <p:nvSpPr>
          <p:cNvPr id="2" name="Rectangle 5">
            <a:extLst>
              <a:ext uri="{FF2B5EF4-FFF2-40B4-BE49-F238E27FC236}">
                <a16:creationId xmlns:a16="http://schemas.microsoft.com/office/drawing/2014/main" id="{26E505E5-86B0-9953-DB63-3E80E027B50D}"/>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4008156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[12] Software Quality Management </a:t>
            </a:r>
            <a:br>
              <a:rPr lang="en-US" altLang="ja-JP" sz="2900" dirty="0">
                <a:latin typeface="HGPGothicE" panose="020B0900000000000000" pitchFamily="34" charset="-128"/>
                <a:ea typeface="HGPGothicE" panose="020B0900000000000000" pitchFamily="34" charset="-128"/>
              </a:rPr>
            </a:br>
            <a:r>
              <a:rPr lang="en-US" altLang="ja-JP" sz="2900" dirty="0">
                <a:latin typeface="HGPGothicE" panose="020B0900000000000000" pitchFamily="34" charset="-128"/>
                <a:ea typeface="HGPGothicE" panose="020B0900000000000000" pitchFamily="34" charset="-128"/>
              </a:rPr>
              <a:t>         and Software Metrics (1/6)</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err="1">
                <a:solidFill>
                  <a:srgbClr val="FF0000"/>
                </a:solidFill>
                <a:latin typeface="Segoe UI Web (West European)"/>
              </a:rPr>
              <a:t>Đảm</a:t>
            </a:r>
            <a:r>
              <a:rPr lang="en-US" b="1" dirty="0">
                <a:solidFill>
                  <a:srgbClr val="FF0000"/>
                </a:solidFill>
                <a:latin typeface="Segoe UI Web (West European)"/>
              </a:rPr>
              <a:t> </a:t>
            </a:r>
            <a:r>
              <a:rPr lang="en-US" b="1" dirty="0" err="1">
                <a:solidFill>
                  <a:srgbClr val="FF0000"/>
                </a:solidFill>
                <a:latin typeface="Segoe UI Web (West European)"/>
              </a:rPr>
              <a:t>bảo</a:t>
            </a:r>
            <a:r>
              <a:rPr lang="en-US" b="1" dirty="0">
                <a:solidFill>
                  <a:srgbClr val="FF0000"/>
                </a:solidFill>
                <a:latin typeface="Segoe UI Web (West European)"/>
              </a:rPr>
              <a:t> </a:t>
            </a:r>
            <a:r>
              <a:rPr lang="en-US" b="1" dirty="0" err="1">
                <a:solidFill>
                  <a:srgbClr val="FF0000"/>
                </a:solidFill>
                <a:latin typeface="Segoe UI Web (West European)"/>
              </a:rPr>
              <a:t>chất</a:t>
            </a:r>
            <a:r>
              <a:rPr lang="en-US" b="1" dirty="0">
                <a:solidFill>
                  <a:srgbClr val="FF0000"/>
                </a:solidFill>
                <a:latin typeface="Segoe UI Web (West European)"/>
              </a:rPr>
              <a:t> </a:t>
            </a:r>
            <a:r>
              <a:rPr lang="en-US" b="1" dirty="0" err="1">
                <a:solidFill>
                  <a:srgbClr val="FF0000"/>
                </a:solidFill>
                <a:latin typeface="Segoe UI Web (West European)"/>
              </a:rPr>
              <a:t>lượng</a:t>
            </a:r>
            <a:r>
              <a:rPr lang="en-US" b="1" dirty="0">
                <a:solidFill>
                  <a:srgbClr val="FF0000"/>
                </a:solidFill>
                <a:latin typeface="Segoe UI Web (West European)"/>
              </a:rPr>
              <a:t> </a:t>
            </a:r>
            <a:r>
              <a:rPr lang="en-US" b="1" dirty="0" err="1">
                <a:solidFill>
                  <a:srgbClr val="FF0000"/>
                </a:solidFill>
                <a:latin typeface="Segoe UI Web (West European)"/>
              </a:rPr>
              <a:t>phần</a:t>
            </a:r>
            <a:r>
              <a:rPr lang="en-US" b="1" dirty="0">
                <a:solidFill>
                  <a:srgbClr val="FF0000"/>
                </a:solidFill>
                <a:latin typeface="Segoe UI Web (West European)"/>
              </a:rPr>
              <a:t> </a:t>
            </a:r>
            <a:r>
              <a:rPr lang="en-US" b="1" dirty="0" err="1">
                <a:solidFill>
                  <a:srgbClr val="FF0000"/>
                </a:solidFill>
                <a:latin typeface="Segoe UI Web (West European)"/>
              </a:rPr>
              <a:t>mềm</a:t>
            </a:r>
            <a:endParaRPr lang="en-US" b="1" dirty="0">
              <a:solidFill>
                <a:srgbClr val="FF0000"/>
              </a:solidFill>
              <a:latin typeface="Segoe UI Web (West European)"/>
            </a:endParaRPr>
          </a:p>
          <a:p>
            <a:pPr lvl="1" eaLnBrk="1" hangingPunct="1">
              <a:spcBef>
                <a:spcPts val="720"/>
              </a:spcBef>
            </a:pPr>
            <a:r>
              <a:rPr lang="en-US" b="1" dirty="0" err="1">
                <a:solidFill>
                  <a:srgbClr val="FF0000"/>
                </a:solidFill>
                <a:latin typeface="Segoe UI Web (West European)"/>
              </a:rPr>
              <a:t>Kiểm</a:t>
            </a:r>
            <a:r>
              <a:rPr lang="en-US" b="1" dirty="0">
                <a:solidFill>
                  <a:srgbClr val="FF0000"/>
                </a:solidFill>
                <a:latin typeface="Segoe UI Web (West European)"/>
              </a:rPr>
              <a:t> </a:t>
            </a:r>
            <a:r>
              <a:rPr lang="en-US" b="1" dirty="0" err="1">
                <a:solidFill>
                  <a:srgbClr val="FF0000"/>
                </a:solidFill>
                <a:latin typeface="Segoe UI Web (West European)"/>
              </a:rPr>
              <a:t>tra</a:t>
            </a:r>
            <a:endParaRPr lang="en-US" b="1" dirty="0">
              <a:solidFill>
                <a:srgbClr val="FF0000"/>
              </a:solidFill>
              <a:latin typeface="Segoe UI Web (West European)"/>
            </a:endParaRPr>
          </a:p>
          <a:p>
            <a:pPr lvl="2" eaLnBrk="1" hangingPunct="1">
              <a:spcBef>
                <a:spcPts val="720"/>
              </a:spcBef>
            </a:pPr>
            <a:r>
              <a:rPr lang="en-US" dirty="0" err="1">
                <a:latin typeface="Segoe UI Web (West European)"/>
              </a:rPr>
              <a:t>Kiểm</a:t>
            </a:r>
            <a:r>
              <a:rPr lang="en-US" dirty="0">
                <a:latin typeface="Segoe UI Web (West European)"/>
              </a:rPr>
              <a:t> </a:t>
            </a:r>
            <a:r>
              <a:rPr lang="en-US" dirty="0" err="1">
                <a:latin typeface="Segoe UI Web (West European)"/>
              </a:rPr>
              <a:t>thử</a:t>
            </a:r>
            <a:r>
              <a:rPr lang="en-US" dirty="0">
                <a:latin typeface="Segoe UI Web (West European)"/>
              </a:rPr>
              <a:t> </a:t>
            </a:r>
            <a:r>
              <a:rPr lang="en-US" dirty="0" err="1">
                <a:latin typeface="Segoe UI Web (West European)"/>
              </a:rPr>
              <a:t>đầy</a:t>
            </a:r>
            <a:r>
              <a:rPr lang="en-US" dirty="0">
                <a:latin typeface="Segoe UI Web (West European)"/>
              </a:rPr>
              <a:t> </a:t>
            </a:r>
            <a:r>
              <a:rPr lang="en-US" dirty="0" err="1">
                <a:latin typeface="Segoe UI Web (West European)"/>
              </a:rPr>
              <a:t>đủ</a:t>
            </a:r>
            <a:r>
              <a:rPr lang="en-US" dirty="0">
                <a:latin typeface="Segoe UI Web (West European)"/>
              </a:rPr>
              <a:t> </a:t>
            </a:r>
            <a:r>
              <a:rPr lang="en-US" dirty="0" err="1">
                <a:latin typeface="Segoe UI Web (West European)"/>
              </a:rPr>
              <a:t>trước</a:t>
            </a:r>
            <a:r>
              <a:rPr lang="en-US" dirty="0">
                <a:latin typeface="Segoe UI Web (West European)"/>
              </a:rPr>
              <a:t> </a:t>
            </a:r>
            <a:r>
              <a:rPr lang="en-US" dirty="0" err="1">
                <a:latin typeface="Segoe UI Web (West European)"/>
              </a:rPr>
              <a:t>khi</a:t>
            </a:r>
            <a:r>
              <a:rPr lang="en-US" dirty="0">
                <a:latin typeface="Segoe UI Web (West European)"/>
              </a:rPr>
              <a:t> release</a:t>
            </a:r>
          </a:p>
          <a:p>
            <a:pPr lvl="2" eaLnBrk="1" hangingPunct="1">
              <a:spcBef>
                <a:spcPts val="720"/>
              </a:spcBef>
            </a:pPr>
            <a:r>
              <a:rPr lang="en-US" dirty="0">
                <a:latin typeface="Segoe UI Web (West European)"/>
              </a:rPr>
              <a:t>Fix </a:t>
            </a:r>
            <a:r>
              <a:rPr lang="en-US" dirty="0" err="1">
                <a:latin typeface="Segoe UI Web (West European)"/>
              </a:rPr>
              <a:t>các</a:t>
            </a:r>
            <a:r>
              <a:rPr lang="en-US" dirty="0">
                <a:latin typeface="Segoe UI Web (West European)"/>
              </a:rPr>
              <a:t> </a:t>
            </a:r>
            <a:r>
              <a:rPr lang="en-US" dirty="0" err="1">
                <a:latin typeface="Segoe UI Web (West European)"/>
              </a:rPr>
              <a:t>lỗi</a:t>
            </a:r>
            <a:r>
              <a:rPr lang="en-US" dirty="0">
                <a:latin typeface="Segoe UI Web (West European)"/>
              </a:rPr>
              <a:t> </a:t>
            </a:r>
            <a:r>
              <a:rPr lang="en-US" dirty="0" err="1">
                <a:latin typeface="Segoe UI Web (West European)"/>
              </a:rPr>
              <a:t>phát</a:t>
            </a:r>
            <a:r>
              <a:rPr lang="en-US" dirty="0">
                <a:latin typeface="Segoe UI Web (West European)"/>
              </a:rPr>
              <a:t> </a:t>
            </a:r>
            <a:r>
              <a:rPr lang="en-US" dirty="0" err="1">
                <a:latin typeface="Segoe UI Web (West European)"/>
              </a:rPr>
              <a:t>hiện</a:t>
            </a:r>
            <a:r>
              <a:rPr lang="en-US" dirty="0">
                <a:latin typeface="Segoe UI Web (West European)"/>
              </a:rPr>
              <a:t> </a:t>
            </a:r>
            <a:r>
              <a:rPr lang="en-US" dirty="0" err="1">
                <a:latin typeface="Segoe UI Web (West European)"/>
              </a:rPr>
              <a:t>được</a:t>
            </a:r>
            <a:endParaRPr lang="en-US" dirty="0">
              <a:latin typeface="Segoe UI Web (West European)"/>
            </a:endParaRPr>
          </a:p>
          <a:p>
            <a:pPr lvl="1" eaLnBrk="1" hangingPunct="1">
              <a:spcBef>
                <a:spcPts val="720"/>
              </a:spcBef>
            </a:pPr>
            <a:r>
              <a:rPr lang="en-US" b="1" dirty="0" err="1">
                <a:solidFill>
                  <a:srgbClr val="FF0000"/>
                </a:solidFill>
                <a:latin typeface="Segoe UI Web (West European)"/>
              </a:rPr>
              <a:t>Giám</a:t>
            </a:r>
            <a:r>
              <a:rPr lang="en-US" b="1" dirty="0">
                <a:solidFill>
                  <a:srgbClr val="FF0000"/>
                </a:solidFill>
                <a:latin typeface="Segoe UI Web (West European)"/>
              </a:rPr>
              <a:t> </a:t>
            </a:r>
            <a:r>
              <a:rPr lang="en-US" b="1" dirty="0" err="1">
                <a:solidFill>
                  <a:srgbClr val="FF0000"/>
                </a:solidFill>
                <a:latin typeface="Segoe UI Web (West European)"/>
              </a:rPr>
              <a:t>sát</a:t>
            </a:r>
            <a:r>
              <a:rPr lang="en-US" b="1" dirty="0">
                <a:solidFill>
                  <a:srgbClr val="FF0000"/>
                </a:solidFill>
                <a:latin typeface="Segoe UI Web (West European)"/>
              </a:rPr>
              <a:t> </a:t>
            </a:r>
            <a:r>
              <a:rPr lang="en-US" b="1" dirty="0" err="1">
                <a:solidFill>
                  <a:srgbClr val="FF0000"/>
                </a:solidFill>
                <a:latin typeface="Segoe UI Web (West European)"/>
              </a:rPr>
              <a:t>và</a:t>
            </a:r>
            <a:r>
              <a:rPr lang="en-US" b="1" dirty="0">
                <a:solidFill>
                  <a:srgbClr val="FF0000"/>
                </a:solidFill>
                <a:latin typeface="Segoe UI Web (West European)"/>
              </a:rPr>
              <a:t> </a:t>
            </a:r>
            <a:r>
              <a:rPr lang="en-US" b="1" dirty="0" err="1">
                <a:solidFill>
                  <a:srgbClr val="FF0000"/>
                </a:solidFill>
                <a:latin typeface="Segoe UI Web (West European)"/>
              </a:rPr>
              <a:t>cải</a:t>
            </a:r>
            <a:r>
              <a:rPr lang="en-US" b="1" dirty="0">
                <a:solidFill>
                  <a:srgbClr val="FF0000"/>
                </a:solidFill>
                <a:latin typeface="Segoe UI Web (West European)"/>
              </a:rPr>
              <a:t> </a:t>
            </a:r>
            <a:r>
              <a:rPr lang="en-US" b="1" dirty="0" err="1">
                <a:solidFill>
                  <a:srgbClr val="FF0000"/>
                </a:solidFill>
                <a:latin typeface="Segoe UI Web (West European)"/>
              </a:rPr>
              <a:t>tiến</a:t>
            </a:r>
            <a:endParaRPr lang="en-US" b="1" dirty="0">
              <a:solidFill>
                <a:srgbClr val="FF0000"/>
              </a:solidFill>
              <a:latin typeface="Segoe UI Web (West European)"/>
            </a:endParaRPr>
          </a:p>
          <a:p>
            <a:pPr lvl="2" eaLnBrk="1" hangingPunct="1">
              <a:spcBef>
                <a:spcPts val="720"/>
              </a:spcBef>
            </a:pPr>
            <a:r>
              <a:rPr lang="en-US" dirty="0" err="1">
                <a:latin typeface="Segoe UI Web (West European)"/>
              </a:rPr>
              <a:t>Ghi</a:t>
            </a:r>
            <a:r>
              <a:rPr lang="en-US" dirty="0">
                <a:latin typeface="Segoe UI Web (West European)"/>
              </a:rPr>
              <a:t> </a:t>
            </a:r>
            <a:r>
              <a:rPr lang="en-US" dirty="0" err="1">
                <a:latin typeface="Segoe UI Web (West European)"/>
              </a:rPr>
              <a:t>lại</a:t>
            </a:r>
            <a:r>
              <a:rPr lang="en-US" dirty="0">
                <a:latin typeface="Segoe UI Web (West European)"/>
              </a:rPr>
              <a:t>, </a:t>
            </a:r>
            <a:r>
              <a:rPr lang="en-US" dirty="0" err="1">
                <a:latin typeface="Segoe UI Web (West European)"/>
              </a:rPr>
              <a:t>phân</a:t>
            </a:r>
            <a:r>
              <a:rPr lang="en-US" dirty="0">
                <a:latin typeface="Segoe UI Web (West European)"/>
              </a:rPr>
              <a:t> </a:t>
            </a:r>
            <a:r>
              <a:rPr lang="en-US" dirty="0" err="1">
                <a:latin typeface="Segoe UI Web (West European)"/>
              </a:rPr>
              <a:t>tích</a:t>
            </a:r>
            <a:r>
              <a:rPr lang="en-US" dirty="0">
                <a:latin typeface="Segoe UI Web (West European)"/>
              </a:rPr>
              <a:t>, </a:t>
            </a:r>
            <a:r>
              <a:rPr lang="en-US" dirty="0" err="1">
                <a:latin typeface="Segoe UI Web (West European)"/>
              </a:rPr>
              <a:t>đánh</a:t>
            </a:r>
            <a:r>
              <a:rPr lang="en-US" dirty="0">
                <a:latin typeface="Segoe UI Web (West European)"/>
              </a:rPr>
              <a:t> </a:t>
            </a:r>
            <a:r>
              <a:rPr lang="en-US" dirty="0" err="1">
                <a:latin typeface="Segoe UI Web (West European)"/>
              </a:rPr>
              <a:t>giá</a:t>
            </a:r>
            <a:r>
              <a:rPr lang="en-US" dirty="0">
                <a:latin typeface="Segoe UI Web (West European)"/>
              </a:rPr>
              <a:t> </a:t>
            </a:r>
            <a:r>
              <a:rPr lang="en-US" dirty="0" err="1">
                <a:latin typeface="Segoe UI Web (West European)"/>
              </a:rPr>
              <a:t>và</a:t>
            </a:r>
            <a:r>
              <a:rPr lang="en-US" dirty="0">
                <a:latin typeface="Segoe UI Web (West European)"/>
              </a:rPr>
              <a:t> </a:t>
            </a:r>
            <a:r>
              <a:rPr lang="en-US" dirty="0" err="1">
                <a:latin typeface="Segoe UI Web (West European)"/>
              </a:rPr>
              <a:t>cải</a:t>
            </a:r>
            <a:r>
              <a:rPr lang="en-US" dirty="0">
                <a:latin typeface="Segoe UI Web (West European)"/>
              </a:rPr>
              <a:t> </a:t>
            </a:r>
            <a:r>
              <a:rPr lang="en-US" dirty="0" err="1">
                <a:latin typeface="Segoe UI Web (West European)"/>
              </a:rPr>
              <a:t>thiện</a:t>
            </a:r>
            <a:r>
              <a:rPr lang="en-US" dirty="0">
                <a:latin typeface="Segoe UI Web (West European)"/>
              </a:rPr>
              <a:t> </a:t>
            </a:r>
            <a:r>
              <a:rPr lang="en-US" dirty="0" err="1">
                <a:latin typeface="Segoe UI Web (West European)"/>
              </a:rPr>
              <a:t>các</a:t>
            </a:r>
            <a:r>
              <a:rPr lang="en-US" dirty="0">
                <a:latin typeface="Segoe UI Web (West European)"/>
              </a:rPr>
              <a:t> </a:t>
            </a:r>
            <a:r>
              <a:rPr lang="en-US" dirty="0" err="1">
                <a:latin typeface="Segoe UI Web (West European)"/>
              </a:rPr>
              <a:t>công</a:t>
            </a:r>
            <a:r>
              <a:rPr lang="en-US" dirty="0">
                <a:latin typeface="Segoe UI Web (West European)"/>
              </a:rPr>
              <a:t> </a:t>
            </a:r>
            <a:r>
              <a:rPr lang="en-US" dirty="0" err="1">
                <a:latin typeface="Segoe UI Web (West European)"/>
              </a:rPr>
              <a:t>việc</a:t>
            </a:r>
            <a:r>
              <a:rPr lang="en-US" dirty="0">
                <a:latin typeface="Segoe UI Web (West European)"/>
              </a:rPr>
              <a:t> </a:t>
            </a:r>
            <a:r>
              <a:rPr lang="en-US" dirty="0" err="1">
                <a:latin typeface="Segoe UI Web (West European)"/>
              </a:rPr>
              <a:t>khác</a:t>
            </a:r>
            <a:r>
              <a:rPr lang="en-US" dirty="0">
                <a:latin typeface="Segoe UI Web (West European)"/>
              </a:rPr>
              <a:t> </a:t>
            </a:r>
            <a:r>
              <a:rPr lang="en-US" dirty="0" err="1">
                <a:latin typeface="Segoe UI Web (West European)"/>
              </a:rPr>
              <a:t>nhau</a:t>
            </a:r>
            <a:r>
              <a:rPr lang="en-US" dirty="0">
                <a:latin typeface="Segoe UI Web (West European)"/>
              </a:rPr>
              <a:t> </a:t>
            </a:r>
            <a:r>
              <a:rPr lang="en-US" dirty="0" err="1">
                <a:latin typeface="Segoe UI Web (West European)"/>
              </a:rPr>
              <a:t>trong</a:t>
            </a:r>
            <a:r>
              <a:rPr lang="en-US" dirty="0">
                <a:latin typeface="Segoe UI Web (West European)"/>
              </a:rPr>
              <a:t> </a:t>
            </a:r>
            <a:r>
              <a:rPr lang="en-US" dirty="0" err="1">
                <a:latin typeface="Segoe UI Web (West European)"/>
              </a:rPr>
              <a:t>quá</a:t>
            </a:r>
            <a:r>
              <a:rPr lang="en-US" dirty="0">
                <a:latin typeface="Segoe UI Web (West European)"/>
              </a:rPr>
              <a:t> </a:t>
            </a:r>
            <a:r>
              <a:rPr lang="en-US" dirty="0" err="1">
                <a:latin typeface="Segoe UI Web (West European)"/>
              </a:rPr>
              <a:t>trình</a:t>
            </a:r>
            <a:r>
              <a:rPr lang="en-US" dirty="0">
                <a:latin typeface="Segoe UI Web (West European)"/>
              </a:rPr>
              <a:t> </a:t>
            </a:r>
            <a:r>
              <a:rPr lang="en-US" dirty="0" err="1">
                <a:latin typeface="Segoe UI Web (West European)"/>
              </a:rPr>
              <a:t>phát</a:t>
            </a:r>
            <a:r>
              <a:rPr lang="en-US" dirty="0">
                <a:latin typeface="Segoe UI Web (West European)"/>
              </a:rPr>
              <a:t> </a:t>
            </a:r>
            <a:r>
              <a:rPr lang="en-US" dirty="0" err="1">
                <a:latin typeface="Segoe UI Web (West European)"/>
              </a:rPr>
              <a:t>triển</a:t>
            </a:r>
            <a:endParaRPr lang="en-US" dirty="0">
              <a:latin typeface="Segoe UI Web (West European)"/>
            </a:endParaRPr>
          </a:p>
          <a:p>
            <a:pPr lvl="1" eaLnBrk="1" hangingPunct="1">
              <a:spcBef>
                <a:spcPts val="720"/>
              </a:spcBef>
            </a:pPr>
            <a:r>
              <a:rPr lang="en-US" b="1" dirty="0" err="1">
                <a:solidFill>
                  <a:srgbClr val="FF0000"/>
                </a:solidFill>
                <a:latin typeface="Segoe UI Web (West European)"/>
              </a:rPr>
              <a:t>Bảo</a:t>
            </a:r>
            <a:r>
              <a:rPr lang="en-US" b="1" dirty="0">
                <a:solidFill>
                  <a:srgbClr val="FF0000"/>
                </a:solidFill>
                <a:latin typeface="Segoe UI Web (West European)"/>
              </a:rPr>
              <a:t> </a:t>
            </a:r>
            <a:r>
              <a:rPr lang="en-US" b="1" dirty="0" err="1">
                <a:solidFill>
                  <a:srgbClr val="FF0000"/>
                </a:solidFill>
                <a:latin typeface="Segoe UI Web (West European)"/>
              </a:rPr>
              <a:t>trì</a:t>
            </a:r>
            <a:endParaRPr lang="en-US" b="1" dirty="0">
              <a:solidFill>
                <a:srgbClr val="FF0000"/>
              </a:solidFill>
              <a:latin typeface="Segoe UI Web (West European)"/>
            </a:endParaRPr>
          </a:p>
          <a:p>
            <a:pPr lvl="2" eaLnBrk="1" hangingPunct="1">
              <a:spcBef>
                <a:spcPts val="720"/>
              </a:spcBef>
            </a:pPr>
            <a:r>
              <a:rPr lang="en-US" dirty="0" err="1">
                <a:latin typeface="Segoe UI Web (West European)"/>
              </a:rPr>
              <a:t>Đảm</a:t>
            </a:r>
            <a:r>
              <a:rPr lang="en-US" dirty="0">
                <a:latin typeface="Segoe UI Web (West European)"/>
              </a:rPr>
              <a:t> </a:t>
            </a:r>
            <a:r>
              <a:rPr lang="en-US" dirty="0" err="1">
                <a:latin typeface="Segoe UI Web (West European)"/>
              </a:rPr>
              <a:t>bảo</a:t>
            </a:r>
            <a:r>
              <a:rPr lang="en-US" dirty="0">
                <a:latin typeface="Segoe UI Web (West European)"/>
              </a:rPr>
              <a:t> </a:t>
            </a:r>
            <a:r>
              <a:rPr lang="en-US" dirty="0" err="1">
                <a:latin typeface="Segoe UI Web (West European)"/>
              </a:rPr>
              <a:t>phần</a:t>
            </a:r>
            <a:r>
              <a:rPr lang="en-US" dirty="0">
                <a:latin typeface="Segoe UI Web (West European)"/>
              </a:rPr>
              <a:t> </a:t>
            </a:r>
            <a:r>
              <a:rPr lang="en-US" dirty="0" err="1">
                <a:latin typeface="Segoe UI Web (West European)"/>
              </a:rPr>
              <a:t>mềm</a:t>
            </a:r>
            <a:r>
              <a:rPr lang="en-US" dirty="0">
                <a:latin typeface="Segoe UI Web (West European)"/>
              </a:rPr>
              <a:t> </a:t>
            </a:r>
            <a:r>
              <a:rPr lang="en-US" dirty="0" err="1">
                <a:latin typeface="Segoe UI Web (West European)"/>
              </a:rPr>
              <a:t>hoạt</a:t>
            </a:r>
            <a:r>
              <a:rPr lang="en-US" dirty="0">
                <a:latin typeface="Segoe UI Web (West European)"/>
              </a:rPr>
              <a:t> </a:t>
            </a:r>
            <a:r>
              <a:rPr lang="en-US" dirty="0" err="1">
                <a:latin typeface="Segoe UI Web (West European)"/>
              </a:rPr>
              <a:t>động</a:t>
            </a:r>
            <a:r>
              <a:rPr lang="en-US" dirty="0">
                <a:latin typeface="Segoe UI Web (West European)"/>
              </a:rPr>
              <a:t> </a:t>
            </a:r>
            <a:r>
              <a:rPr lang="en-US" dirty="0" err="1">
                <a:latin typeface="Segoe UI Web (West European)"/>
              </a:rPr>
              <a:t>một</a:t>
            </a:r>
            <a:r>
              <a:rPr lang="en-US" dirty="0">
                <a:latin typeface="Segoe UI Web (West European)"/>
              </a:rPr>
              <a:t> </a:t>
            </a:r>
            <a:r>
              <a:rPr lang="en-US" dirty="0" err="1">
                <a:latin typeface="Segoe UI Web (West European)"/>
              </a:rPr>
              <a:t>cách</a:t>
            </a:r>
            <a:r>
              <a:rPr lang="en-US" dirty="0">
                <a:latin typeface="Segoe UI Web (West European)"/>
              </a:rPr>
              <a:t> </a:t>
            </a:r>
            <a:r>
              <a:rPr lang="en-US" dirty="0" err="1">
                <a:latin typeface="Segoe UI Web (West European)"/>
              </a:rPr>
              <a:t>phù</a:t>
            </a:r>
            <a:r>
              <a:rPr lang="en-US" dirty="0">
                <a:latin typeface="Segoe UI Web (West European)"/>
              </a:rPr>
              <a:t> </a:t>
            </a:r>
            <a:r>
              <a:rPr lang="en-US" dirty="0" err="1">
                <a:latin typeface="Segoe UI Web (West European)"/>
              </a:rPr>
              <a:t>hợp</a:t>
            </a:r>
            <a:endParaRPr lang="en-US" dirty="0">
              <a:latin typeface="Segoe UI Web (West European)"/>
            </a:endParaRPr>
          </a:p>
          <a:p>
            <a:pPr lvl="1" eaLnBrk="1" hangingPunct="1">
              <a:spcBef>
                <a:spcPts val="720"/>
              </a:spcBef>
            </a:pPr>
            <a:r>
              <a:rPr lang="en-US" b="1" dirty="0" err="1">
                <a:solidFill>
                  <a:srgbClr val="FF0000"/>
                </a:solidFill>
                <a:latin typeface="Segoe UI Web (West European)"/>
              </a:rPr>
              <a:t>Kiểm</a:t>
            </a:r>
            <a:r>
              <a:rPr lang="en-US" b="1" dirty="0">
                <a:solidFill>
                  <a:srgbClr val="FF0000"/>
                </a:solidFill>
                <a:latin typeface="Segoe UI Web (West European)"/>
              </a:rPr>
              <a:t> </a:t>
            </a:r>
            <a:r>
              <a:rPr lang="en-US" b="1" dirty="0" err="1">
                <a:solidFill>
                  <a:srgbClr val="FF0000"/>
                </a:solidFill>
                <a:latin typeface="Segoe UI Web (West European)"/>
              </a:rPr>
              <a:t>thử</a:t>
            </a:r>
            <a:r>
              <a:rPr lang="en-US" b="1" dirty="0">
                <a:solidFill>
                  <a:srgbClr val="FF0000"/>
                </a:solidFill>
                <a:latin typeface="Segoe UI Web (West European)"/>
              </a:rPr>
              <a:t> </a:t>
            </a:r>
            <a:r>
              <a:rPr lang="en-US" b="1" dirty="0" err="1">
                <a:solidFill>
                  <a:srgbClr val="FF0000"/>
                </a:solidFill>
                <a:latin typeface="Segoe UI Web (West European)"/>
              </a:rPr>
              <a:t>hồi</a:t>
            </a:r>
            <a:r>
              <a:rPr lang="en-US" b="1" dirty="0">
                <a:solidFill>
                  <a:srgbClr val="FF0000"/>
                </a:solidFill>
                <a:latin typeface="Segoe UI Web (West European)"/>
              </a:rPr>
              <a:t> </a:t>
            </a:r>
            <a:r>
              <a:rPr lang="en-US" b="1" dirty="0" err="1">
                <a:solidFill>
                  <a:srgbClr val="FF0000"/>
                </a:solidFill>
                <a:latin typeface="Segoe UI Web (West European)"/>
              </a:rPr>
              <a:t>quy</a:t>
            </a:r>
            <a:r>
              <a:rPr lang="en-US" b="1" dirty="0">
                <a:solidFill>
                  <a:srgbClr val="FF0000"/>
                </a:solidFill>
                <a:latin typeface="Segoe UI Web (West European)"/>
              </a:rPr>
              <a:t> (Regression Testing)</a:t>
            </a: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38</a:t>
            </a:fld>
            <a:endParaRPr lang="en-US" altLang="ja-JP"/>
          </a:p>
        </p:txBody>
      </p:sp>
      <p:sp>
        <p:nvSpPr>
          <p:cNvPr id="2" name="Rectangle 5">
            <a:extLst>
              <a:ext uri="{FF2B5EF4-FFF2-40B4-BE49-F238E27FC236}">
                <a16:creationId xmlns:a16="http://schemas.microsoft.com/office/drawing/2014/main" id="{5DE4E000-DB46-0113-4FC5-CBF4534D64E0}"/>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212405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[12] Software Quality Management </a:t>
            </a:r>
            <a:br>
              <a:rPr lang="en-US" altLang="ja-JP" sz="2900" dirty="0">
                <a:latin typeface="HGPGothicE" panose="020B0900000000000000" pitchFamily="34" charset="-128"/>
                <a:ea typeface="HGPGothicE" panose="020B0900000000000000" pitchFamily="34" charset="-128"/>
              </a:rPr>
            </a:br>
            <a:r>
              <a:rPr lang="en-US" altLang="ja-JP" sz="2900" dirty="0">
                <a:latin typeface="HGPGothicE" panose="020B0900000000000000" pitchFamily="34" charset="-128"/>
                <a:ea typeface="HGPGothicE" panose="020B0900000000000000" pitchFamily="34" charset="-128"/>
              </a:rPr>
              <a:t>         and Software Metrics (2/6)</a:t>
            </a:r>
            <a:endParaRPr lang="ja-JP" altLang="en-US" sz="2900" dirty="0"/>
          </a:p>
        </p:txBody>
      </p:sp>
      <p:sp>
        <p:nvSpPr>
          <p:cNvPr id="14341" name="Rectangle 3"/>
          <p:cNvSpPr>
            <a:spLocks noGrp="1" noChangeArrowheads="1"/>
          </p:cNvSpPr>
          <p:nvPr>
            <p:ph sz="half" idx="2"/>
          </p:nvPr>
        </p:nvSpPr>
        <p:spPr>
          <a:xfrm>
            <a:off x="574673" y="1810941"/>
            <a:ext cx="4225927" cy="4589859"/>
          </a:xfrm>
        </p:spPr>
        <p:txBody>
          <a:bodyPr wrap="square" anchor="t">
            <a:normAutofit/>
          </a:bodyPr>
          <a:lstStyle/>
          <a:p>
            <a:pPr eaLnBrk="1" hangingPunct="1">
              <a:spcBef>
                <a:spcPts val="720"/>
              </a:spcBef>
            </a:pPr>
            <a:r>
              <a:rPr lang="en-US" sz="2600" b="1" dirty="0" err="1">
                <a:solidFill>
                  <a:srgbClr val="FF0000"/>
                </a:solidFill>
                <a:latin typeface="Segoe UI Web (West European)"/>
              </a:rPr>
              <a:t>Bảo</a:t>
            </a:r>
            <a:r>
              <a:rPr lang="en-US" sz="2600" b="1" dirty="0">
                <a:solidFill>
                  <a:srgbClr val="FF0000"/>
                </a:solidFill>
                <a:latin typeface="Segoe UI Web (West European)"/>
              </a:rPr>
              <a:t> </a:t>
            </a:r>
            <a:r>
              <a:rPr lang="en-US" sz="2600" b="1" dirty="0" err="1">
                <a:solidFill>
                  <a:srgbClr val="FF0000"/>
                </a:solidFill>
                <a:latin typeface="Segoe UI Web (West European)"/>
              </a:rPr>
              <a:t>trì</a:t>
            </a:r>
            <a:r>
              <a:rPr lang="en-US" sz="2600" b="1" dirty="0">
                <a:solidFill>
                  <a:srgbClr val="FF0000"/>
                </a:solidFill>
                <a:latin typeface="Segoe UI Web (West European)"/>
              </a:rPr>
              <a:t> </a:t>
            </a:r>
            <a:r>
              <a:rPr lang="en-US" sz="2600" b="1" dirty="0" err="1">
                <a:solidFill>
                  <a:srgbClr val="FF0000"/>
                </a:solidFill>
                <a:latin typeface="Segoe UI Web (West European)"/>
              </a:rPr>
              <a:t>thích</a:t>
            </a:r>
            <a:r>
              <a:rPr lang="en-US" sz="2600" b="1" dirty="0">
                <a:solidFill>
                  <a:srgbClr val="FF0000"/>
                </a:solidFill>
                <a:latin typeface="Segoe UI Web (West European)"/>
              </a:rPr>
              <a:t> </a:t>
            </a:r>
            <a:r>
              <a:rPr lang="en-US" sz="2600" b="1" dirty="0" err="1">
                <a:solidFill>
                  <a:srgbClr val="FF0000"/>
                </a:solidFill>
                <a:latin typeface="Segoe UI Web (West European)"/>
              </a:rPr>
              <a:t>ứng</a:t>
            </a:r>
            <a:endParaRPr lang="en-US" sz="2600" b="1" dirty="0">
              <a:solidFill>
                <a:srgbClr val="FF0000"/>
              </a:solidFill>
              <a:latin typeface="Segoe UI Web (West European)"/>
            </a:endParaRPr>
          </a:p>
          <a:p>
            <a:pPr lvl="1" eaLnBrk="1" hangingPunct="1">
              <a:spcBef>
                <a:spcPts val="720"/>
              </a:spcBef>
            </a:pPr>
            <a:r>
              <a:rPr lang="en-US" dirty="0" err="1">
                <a:latin typeface="Segoe UI Web (West European)"/>
              </a:rPr>
              <a:t>Đáp</a:t>
            </a:r>
            <a:r>
              <a:rPr lang="en-US" dirty="0">
                <a:latin typeface="Segoe UI Web (West European)"/>
              </a:rPr>
              <a:t> </a:t>
            </a:r>
            <a:r>
              <a:rPr lang="en-US" dirty="0" err="1">
                <a:latin typeface="Segoe UI Web (West European)"/>
              </a:rPr>
              <a:t>ứng</a:t>
            </a:r>
            <a:r>
              <a:rPr lang="en-US" dirty="0">
                <a:latin typeface="Segoe UI Web (West European)"/>
              </a:rPr>
              <a:t> </a:t>
            </a:r>
            <a:r>
              <a:rPr lang="en-US" dirty="0" err="1">
                <a:latin typeface="Segoe UI Web (West European)"/>
              </a:rPr>
              <a:t>sự</a:t>
            </a:r>
            <a:r>
              <a:rPr lang="en-US" dirty="0">
                <a:latin typeface="Segoe UI Web (West European)"/>
              </a:rPr>
              <a:t> </a:t>
            </a:r>
            <a:r>
              <a:rPr lang="en-US" dirty="0" err="1">
                <a:latin typeface="Segoe UI Web (West European)"/>
              </a:rPr>
              <a:t>thay</a:t>
            </a:r>
            <a:r>
              <a:rPr lang="en-US" dirty="0">
                <a:latin typeface="Segoe UI Web (West European)"/>
              </a:rPr>
              <a:t> </a:t>
            </a:r>
            <a:r>
              <a:rPr lang="en-US" dirty="0" err="1">
                <a:latin typeface="Segoe UI Web (West European)"/>
              </a:rPr>
              <a:t>đổi</a:t>
            </a:r>
            <a:r>
              <a:rPr lang="en-US" dirty="0">
                <a:latin typeface="Segoe UI Web (West European)"/>
              </a:rPr>
              <a:t> </a:t>
            </a:r>
            <a:r>
              <a:rPr lang="en-US" dirty="0" err="1">
                <a:latin typeface="Segoe UI Web (West European)"/>
              </a:rPr>
              <a:t>của</a:t>
            </a:r>
            <a:r>
              <a:rPr lang="en-US" dirty="0">
                <a:latin typeface="Segoe UI Web (West European)"/>
              </a:rPr>
              <a:t> </a:t>
            </a:r>
            <a:r>
              <a:rPr lang="en-US" dirty="0" err="1">
                <a:latin typeface="Segoe UI Web (West European)"/>
              </a:rPr>
              <a:t>môi</a:t>
            </a:r>
            <a:r>
              <a:rPr lang="en-US" dirty="0">
                <a:latin typeface="Segoe UI Web (West European)"/>
              </a:rPr>
              <a:t> </a:t>
            </a:r>
            <a:r>
              <a:rPr lang="en-US" dirty="0" err="1">
                <a:latin typeface="Segoe UI Web (West European)"/>
              </a:rPr>
              <a:t>trường</a:t>
            </a:r>
            <a:r>
              <a:rPr lang="en-US" dirty="0">
                <a:latin typeface="Segoe UI Web (West European)"/>
              </a:rPr>
              <a:t> (OS, libraries, framework, …)</a:t>
            </a:r>
          </a:p>
          <a:p>
            <a:pPr eaLnBrk="1" hangingPunct="1">
              <a:spcBef>
                <a:spcPts val="720"/>
              </a:spcBef>
            </a:pPr>
            <a:r>
              <a:rPr lang="en-US" sz="2600" b="1" dirty="0" err="1">
                <a:solidFill>
                  <a:srgbClr val="FF0000"/>
                </a:solidFill>
                <a:latin typeface="Segoe UI Web (West European)"/>
              </a:rPr>
              <a:t>Bảo</a:t>
            </a:r>
            <a:r>
              <a:rPr lang="en-US" sz="2600" b="1" dirty="0">
                <a:solidFill>
                  <a:srgbClr val="FF0000"/>
                </a:solidFill>
                <a:latin typeface="Segoe UI Web (West European)"/>
              </a:rPr>
              <a:t> </a:t>
            </a:r>
            <a:r>
              <a:rPr lang="en-US" sz="2600" b="1" dirty="0" err="1">
                <a:solidFill>
                  <a:srgbClr val="FF0000"/>
                </a:solidFill>
                <a:latin typeface="Segoe UI Web (West European)"/>
              </a:rPr>
              <a:t>trì</a:t>
            </a:r>
            <a:r>
              <a:rPr lang="en-US" sz="2600" b="1" dirty="0">
                <a:solidFill>
                  <a:srgbClr val="FF0000"/>
                </a:solidFill>
                <a:latin typeface="Segoe UI Web (West European)"/>
              </a:rPr>
              <a:t> </a:t>
            </a:r>
            <a:r>
              <a:rPr lang="en-US" sz="2600" b="1" dirty="0" err="1">
                <a:solidFill>
                  <a:srgbClr val="FF0000"/>
                </a:solidFill>
                <a:latin typeface="Segoe UI Web (West European)"/>
              </a:rPr>
              <a:t>khắc</a:t>
            </a:r>
            <a:r>
              <a:rPr lang="en-US" sz="2600" b="1" dirty="0">
                <a:solidFill>
                  <a:srgbClr val="FF0000"/>
                </a:solidFill>
                <a:latin typeface="Segoe UI Web (West European)"/>
              </a:rPr>
              <a:t> </a:t>
            </a:r>
            <a:r>
              <a:rPr lang="en-US" sz="2600" b="1" dirty="0" err="1">
                <a:solidFill>
                  <a:srgbClr val="FF0000"/>
                </a:solidFill>
                <a:latin typeface="Segoe UI Web (West European)"/>
              </a:rPr>
              <a:t>phục</a:t>
            </a:r>
            <a:endParaRPr lang="en-US" sz="2600" b="1" dirty="0">
              <a:solidFill>
                <a:srgbClr val="FF0000"/>
              </a:solidFill>
              <a:latin typeface="Segoe UI Web (West European)"/>
            </a:endParaRPr>
          </a:p>
          <a:p>
            <a:pPr lvl="1" eaLnBrk="1" hangingPunct="1">
              <a:spcBef>
                <a:spcPts val="720"/>
              </a:spcBef>
            </a:pPr>
            <a:r>
              <a:rPr lang="en-US" dirty="0" err="1">
                <a:latin typeface="Segoe UI Web (West European)"/>
              </a:rPr>
              <a:t>Sửa</a:t>
            </a:r>
            <a:r>
              <a:rPr lang="en-US" dirty="0">
                <a:latin typeface="Segoe UI Web (West European)"/>
              </a:rPr>
              <a:t> </a:t>
            </a:r>
            <a:r>
              <a:rPr lang="en-US" dirty="0" err="1">
                <a:latin typeface="Segoe UI Web (West European)"/>
              </a:rPr>
              <a:t>các</a:t>
            </a:r>
            <a:r>
              <a:rPr lang="en-US" dirty="0">
                <a:latin typeface="Segoe UI Web (West European)"/>
              </a:rPr>
              <a:t> </a:t>
            </a:r>
            <a:r>
              <a:rPr lang="en-US" dirty="0" err="1">
                <a:latin typeface="Segoe UI Web (West European)"/>
              </a:rPr>
              <a:t>lỗi</a:t>
            </a:r>
            <a:r>
              <a:rPr lang="en-US" dirty="0">
                <a:latin typeface="Segoe UI Web (West European)"/>
              </a:rPr>
              <a:t> </a:t>
            </a:r>
            <a:r>
              <a:rPr lang="en-US" dirty="0" err="1">
                <a:latin typeface="Segoe UI Web (West European)"/>
              </a:rPr>
              <a:t>xảy</a:t>
            </a:r>
            <a:r>
              <a:rPr lang="en-US" dirty="0">
                <a:latin typeface="Segoe UI Web (West European)"/>
              </a:rPr>
              <a:t> </a:t>
            </a:r>
            <a:r>
              <a:rPr lang="en-US" dirty="0" err="1">
                <a:latin typeface="Segoe UI Web (West European)"/>
              </a:rPr>
              <a:t>ra</a:t>
            </a:r>
            <a:r>
              <a:rPr lang="en-US" dirty="0">
                <a:latin typeface="Segoe UI Web (West European)"/>
              </a:rPr>
              <a:t> </a:t>
            </a:r>
            <a:r>
              <a:rPr lang="en-US" dirty="0" err="1">
                <a:latin typeface="Segoe UI Web (West European)"/>
              </a:rPr>
              <a:t>trong</a:t>
            </a:r>
            <a:r>
              <a:rPr lang="en-US" dirty="0">
                <a:latin typeface="Segoe UI Web (West European)"/>
              </a:rPr>
              <a:t> </a:t>
            </a:r>
            <a:r>
              <a:rPr lang="en-US" dirty="0" err="1">
                <a:latin typeface="Segoe UI Web (West European)"/>
              </a:rPr>
              <a:t>lúc</a:t>
            </a:r>
            <a:r>
              <a:rPr lang="en-US" dirty="0">
                <a:latin typeface="Segoe UI Web (West European)"/>
              </a:rPr>
              <a:t> </a:t>
            </a:r>
            <a:r>
              <a:rPr lang="en-US" dirty="0" err="1">
                <a:latin typeface="Segoe UI Web (West European)"/>
              </a:rPr>
              <a:t>sử</a:t>
            </a:r>
            <a:r>
              <a:rPr lang="en-US" dirty="0">
                <a:latin typeface="Segoe UI Web (West European)"/>
              </a:rPr>
              <a:t> </a:t>
            </a:r>
            <a:r>
              <a:rPr lang="en-US" dirty="0" err="1">
                <a:latin typeface="Segoe UI Web (West European)"/>
              </a:rPr>
              <a:t>dụng</a:t>
            </a:r>
            <a:r>
              <a:rPr lang="en-US" dirty="0">
                <a:latin typeface="Segoe UI Web (West European)"/>
              </a:rPr>
              <a:t> </a:t>
            </a:r>
            <a:r>
              <a:rPr lang="en-US" dirty="0" err="1">
                <a:latin typeface="Segoe UI Web (West European)"/>
              </a:rPr>
              <a:t>phần</a:t>
            </a:r>
            <a:r>
              <a:rPr lang="en-US" dirty="0">
                <a:latin typeface="Segoe UI Web (West European)"/>
              </a:rPr>
              <a:t> </a:t>
            </a:r>
            <a:r>
              <a:rPr lang="en-US" dirty="0" err="1">
                <a:latin typeface="Segoe UI Web (West European)"/>
              </a:rPr>
              <a:t>mềm</a:t>
            </a:r>
            <a:endParaRPr lang="en-US" dirty="0">
              <a:latin typeface="Segoe UI Web (West European)"/>
            </a:endParaRPr>
          </a:p>
          <a:p>
            <a:pPr eaLnBrk="1" hangingPunct="1">
              <a:spcBef>
                <a:spcPts val="720"/>
              </a:spcBef>
            </a:pPr>
            <a:r>
              <a:rPr lang="en-US" sz="2600" b="1" dirty="0" err="1">
                <a:solidFill>
                  <a:srgbClr val="FF0000"/>
                </a:solidFill>
                <a:latin typeface="Segoe UI Web (West European)"/>
              </a:rPr>
              <a:t>Bảo</a:t>
            </a:r>
            <a:r>
              <a:rPr lang="en-US" sz="2600" b="1" dirty="0">
                <a:solidFill>
                  <a:srgbClr val="FF0000"/>
                </a:solidFill>
                <a:latin typeface="Segoe UI Web (West European)"/>
              </a:rPr>
              <a:t> </a:t>
            </a:r>
            <a:r>
              <a:rPr lang="en-US" sz="2600" b="1" dirty="0" err="1">
                <a:solidFill>
                  <a:srgbClr val="FF0000"/>
                </a:solidFill>
                <a:latin typeface="Segoe UI Web (West European)"/>
              </a:rPr>
              <a:t>trì</a:t>
            </a:r>
            <a:r>
              <a:rPr lang="en-US" sz="2600" b="1" dirty="0">
                <a:solidFill>
                  <a:srgbClr val="FF0000"/>
                </a:solidFill>
                <a:latin typeface="Segoe UI Web (West European)"/>
              </a:rPr>
              <a:t> </a:t>
            </a:r>
            <a:r>
              <a:rPr lang="en-US" sz="2600" b="1" dirty="0" err="1">
                <a:solidFill>
                  <a:srgbClr val="FF0000"/>
                </a:solidFill>
                <a:latin typeface="Segoe UI Web (West European)"/>
              </a:rPr>
              <a:t>khẩn</a:t>
            </a:r>
            <a:r>
              <a:rPr lang="en-US" sz="2600" b="1" dirty="0">
                <a:solidFill>
                  <a:srgbClr val="FF0000"/>
                </a:solidFill>
                <a:latin typeface="Segoe UI Web (West European)"/>
              </a:rPr>
              <a:t> </a:t>
            </a:r>
            <a:r>
              <a:rPr lang="en-US" sz="2600" b="1" dirty="0" err="1">
                <a:solidFill>
                  <a:srgbClr val="FF0000"/>
                </a:solidFill>
                <a:latin typeface="Segoe UI Web (West European)"/>
              </a:rPr>
              <a:t>cấp</a:t>
            </a:r>
            <a:endParaRPr lang="en-US" sz="2600" b="1" dirty="0">
              <a:solidFill>
                <a:srgbClr val="FF0000"/>
              </a:solidFill>
              <a:latin typeface="Segoe UI Web (West European)"/>
            </a:endParaRPr>
          </a:p>
          <a:p>
            <a:pPr lvl="1" eaLnBrk="1" hangingPunct="1">
              <a:spcBef>
                <a:spcPts val="720"/>
              </a:spcBef>
            </a:pPr>
            <a:r>
              <a:rPr lang="en-US" dirty="0" err="1">
                <a:latin typeface="Segoe UI Web (West European)"/>
              </a:rPr>
              <a:t>Sửa</a:t>
            </a:r>
            <a:r>
              <a:rPr lang="en-US" dirty="0">
                <a:latin typeface="Segoe UI Web (West European)"/>
              </a:rPr>
              <a:t> </a:t>
            </a:r>
            <a:r>
              <a:rPr lang="en-US" dirty="0" err="1">
                <a:latin typeface="Segoe UI Web (West European)"/>
              </a:rPr>
              <a:t>các</a:t>
            </a:r>
            <a:r>
              <a:rPr lang="en-US" dirty="0">
                <a:latin typeface="Segoe UI Web (West European)"/>
              </a:rPr>
              <a:t> </a:t>
            </a:r>
            <a:r>
              <a:rPr lang="en-US" dirty="0" err="1">
                <a:latin typeface="Segoe UI Web (West European)"/>
              </a:rPr>
              <a:t>lỗi</a:t>
            </a:r>
            <a:r>
              <a:rPr lang="en-US" dirty="0">
                <a:latin typeface="Segoe UI Web (West European)"/>
              </a:rPr>
              <a:t> </a:t>
            </a:r>
            <a:r>
              <a:rPr lang="en-US" dirty="0" err="1">
                <a:latin typeface="Segoe UI Web (West European)"/>
              </a:rPr>
              <a:t>bất</a:t>
            </a:r>
            <a:r>
              <a:rPr lang="en-US" dirty="0">
                <a:latin typeface="Segoe UI Web (West European)"/>
              </a:rPr>
              <a:t> </a:t>
            </a:r>
            <a:r>
              <a:rPr lang="en-US" dirty="0" err="1">
                <a:latin typeface="Segoe UI Web (West European)"/>
              </a:rPr>
              <a:t>chợp</a:t>
            </a:r>
            <a:r>
              <a:rPr lang="en-US" dirty="0">
                <a:latin typeface="Segoe UI Web (West European)"/>
              </a:rPr>
              <a:t>, </a:t>
            </a:r>
            <a:r>
              <a:rPr lang="en-US" dirty="0" err="1">
                <a:latin typeface="Segoe UI Web (West European)"/>
              </a:rPr>
              <a:t>tạm</a:t>
            </a:r>
            <a:r>
              <a:rPr lang="en-US" dirty="0">
                <a:latin typeface="Segoe UI Web (West European)"/>
              </a:rPr>
              <a:t> </a:t>
            </a:r>
            <a:r>
              <a:rPr lang="en-US" dirty="0" err="1">
                <a:latin typeface="Segoe UI Web (West European)"/>
              </a:rPr>
              <a:t>thời</a:t>
            </a:r>
            <a:endParaRPr lang="en-US" dirty="0">
              <a:latin typeface="Segoe UI Web (West European)"/>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39</a:t>
            </a:fld>
            <a:endParaRPr lang="en-US" altLang="ja-JP"/>
          </a:p>
        </p:txBody>
      </p:sp>
      <p:sp>
        <p:nvSpPr>
          <p:cNvPr id="4" name="Rectangle 3">
            <a:extLst>
              <a:ext uri="{FF2B5EF4-FFF2-40B4-BE49-F238E27FC236}">
                <a16:creationId xmlns:a16="http://schemas.microsoft.com/office/drawing/2014/main" id="{A9D51663-D509-ABDF-555E-ABAC3E39B989}"/>
              </a:ext>
            </a:extLst>
          </p:cNvPr>
          <p:cNvSpPr txBox="1">
            <a:spLocks noChangeArrowheads="1"/>
          </p:cNvSpPr>
          <p:nvPr/>
        </p:nvSpPr>
        <p:spPr bwMode="auto">
          <a:xfrm>
            <a:off x="4648201" y="1810940"/>
            <a:ext cx="4343398" cy="45898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4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18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18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18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18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18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1800">
                <a:solidFill>
                  <a:schemeClr val="tx1"/>
                </a:solidFill>
                <a:latin typeface="+mn-lt"/>
                <a:ea typeface="+mn-ea"/>
              </a:defRPr>
            </a:lvl9pPr>
          </a:lstStyle>
          <a:p>
            <a:pPr eaLnBrk="1" hangingPunct="1">
              <a:spcBef>
                <a:spcPts val="720"/>
              </a:spcBef>
            </a:pPr>
            <a:r>
              <a:rPr lang="en-US" sz="2600" b="1" kern="0" dirty="0" err="1">
                <a:solidFill>
                  <a:srgbClr val="FF0000"/>
                </a:solidFill>
                <a:latin typeface="Segoe UI Web (West European)"/>
              </a:rPr>
              <a:t>Bảo</a:t>
            </a:r>
            <a:r>
              <a:rPr lang="en-US" sz="2600" b="1" kern="0" dirty="0">
                <a:solidFill>
                  <a:srgbClr val="FF0000"/>
                </a:solidFill>
                <a:latin typeface="Segoe UI Web (West European)"/>
              </a:rPr>
              <a:t> </a:t>
            </a:r>
            <a:r>
              <a:rPr lang="en-US" sz="2600" b="1" kern="0" dirty="0" err="1">
                <a:solidFill>
                  <a:srgbClr val="FF0000"/>
                </a:solidFill>
                <a:latin typeface="Segoe UI Web (West European)"/>
              </a:rPr>
              <a:t>trì</a:t>
            </a:r>
            <a:r>
              <a:rPr lang="en-US" sz="2600" b="1" kern="0" dirty="0">
                <a:solidFill>
                  <a:srgbClr val="FF0000"/>
                </a:solidFill>
                <a:latin typeface="Segoe UI Web (West European)"/>
              </a:rPr>
              <a:t> </a:t>
            </a:r>
            <a:r>
              <a:rPr lang="en-US" sz="2600" b="1" kern="0" dirty="0" err="1">
                <a:solidFill>
                  <a:srgbClr val="FF0000"/>
                </a:solidFill>
                <a:latin typeface="Segoe UI Web (West European)"/>
              </a:rPr>
              <a:t>tăng</a:t>
            </a:r>
            <a:r>
              <a:rPr lang="en-US" sz="2600" b="1" kern="0" dirty="0">
                <a:solidFill>
                  <a:srgbClr val="FF0000"/>
                </a:solidFill>
                <a:latin typeface="Segoe UI Web (West European)"/>
              </a:rPr>
              <a:t> </a:t>
            </a:r>
            <a:r>
              <a:rPr lang="en-US" sz="2600" b="1" kern="0" dirty="0" err="1">
                <a:solidFill>
                  <a:srgbClr val="FF0000"/>
                </a:solidFill>
                <a:latin typeface="Segoe UI Web (West European)"/>
              </a:rPr>
              <a:t>cường</a:t>
            </a:r>
            <a:endParaRPr lang="en-US" sz="2600" b="1" kern="0" dirty="0">
              <a:solidFill>
                <a:srgbClr val="FF0000"/>
              </a:solidFill>
              <a:latin typeface="Segoe UI Web (West European)"/>
            </a:endParaRPr>
          </a:p>
          <a:p>
            <a:pPr lvl="1" eaLnBrk="1" hangingPunct="1">
              <a:spcBef>
                <a:spcPts val="720"/>
              </a:spcBef>
            </a:pPr>
            <a:r>
              <a:rPr lang="en-US" kern="0" dirty="0" err="1">
                <a:latin typeface="Segoe UI Web (West European)"/>
              </a:rPr>
              <a:t>Cải</a:t>
            </a:r>
            <a:r>
              <a:rPr lang="en-US" kern="0" dirty="0">
                <a:latin typeface="Segoe UI Web (West European)"/>
              </a:rPr>
              <a:t> </a:t>
            </a:r>
            <a:r>
              <a:rPr lang="en-US" kern="0" dirty="0" err="1">
                <a:latin typeface="Segoe UI Web (West European)"/>
              </a:rPr>
              <a:t>thiện</a:t>
            </a:r>
            <a:r>
              <a:rPr lang="en-US" kern="0" dirty="0">
                <a:latin typeface="Segoe UI Web (West European)"/>
              </a:rPr>
              <a:t> </a:t>
            </a:r>
            <a:r>
              <a:rPr lang="en-US" kern="0" dirty="0" err="1">
                <a:latin typeface="Segoe UI Web (West European)"/>
              </a:rPr>
              <a:t>tính</a:t>
            </a:r>
            <a:r>
              <a:rPr lang="en-US" kern="0" dirty="0">
                <a:latin typeface="Segoe UI Web (West European)"/>
              </a:rPr>
              <a:t> </a:t>
            </a:r>
            <a:r>
              <a:rPr lang="en-US" kern="0" dirty="0" err="1">
                <a:latin typeface="Segoe UI Web (West European)"/>
              </a:rPr>
              <a:t>năng</a:t>
            </a:r>
            <a:r>
              <a:rPr lang="en-US" kern="0" dirty="0">
                <a:latin typeface="Segoe UI Web (West European)"/>
              </a:rPr>
              <a:t>, </a:t>
            </a:r>
            <a:r>
              <a:rPr lang="en-US" kern="0" dirty="0" err="1">
                <a:latin typeface="Segoe UI Web (West European)"/>
              </a:rPr>
              <a:t>yêu</a:t>
            </a:r>
            <a:r>
              <a:rPr lang="en-US" kern="0" dirty="0">
                <a:latin typeface="Segoe UI Web (West European)"/>
              </a:rPr>
              <a:t> </a:t>
            </a:r>
            <a:r>
              <a:rPr lang="en-US" kern="0" dirty="0" err="1">
                <a:latin typeface="Segoe UI Web (West European)"/>
              </a:rPr>
              <a:t>cầu</a:t>
            </a:r>
            <a:r>
              <a:rPr lang="en-US" kern="0" dirty="0">
                <a:latin typeface="Segoe UI Web (West European)"/>
              </a:rPr>
              <a:t> </a:t>
            </a:r>
            <a:r>
              <a:rPr lang="en-US" kern="0" dirty="0" err="1">
                <a:latin typeface="Segoe UI Web (West European)"/>
              </a:rPr>
              <a:t>mới</a:t>
            </a:r>
            <a:endParaRPr lang="en-US" kern="0" dirty="0">
              <a:latin typeface="Segoe UI Web (West European)"/>
            </a:endParaRPr>
          </a:p>
          <a:p>
            <a:pPr eaLnBrk="1" hangingPunct="1">
              <a:spcBef>
                <a:spcPts val="720"/>
              </a:spcBef>
            </a:pPr>
            <a:r>
              <a:rPr lang="en-US" sz="2600" b="1" kern="0" dirty="0" err="1">
                <a:solidFill>
                  <a:srgbClr val="FF0000"/>
                </a:solidFill>
                <a:latin typeface="Segoe UI Web (West European)"/>
              </a:rPr>
              <a:t>Bảo</a:t>
            </a:r>
            <a:r>
              <a:rPr lang="en-US" sz="2600" b="1" kern="0" dirty="0">
                <a:solidFill>
                  <a:srgbClr val="FF0000"/>
                </a:solidFill>
                <a:latin typeface="Segoe UI Web (West European)"/>
              </a:rPr>
              <a:t> </a:t>
            </a:r>
            <a:r>
              <a:rPr lang="en-US" sz="2600" b="1" kern="0" dirty="0" err="1">
                <a:solidFill>
                  <a:srgbClr val="FF0000"/>
                </a:solidFill>
                <a:latin typeface="Segoe UI Web (West European)"/>
              </a:rPr>
              <a:t>trì</a:t>
            </a:r>
            <a:r>
              <a:rPr lang="en-US" sz="2600" b="1" kern="0" dirty="0">
                <a:solidFill>
                  <a:srgbClr val="FF0000"/>
                </a:solidFill>
                <a:latin typeface="Segoe UI Web (West European)"/>
              </a:rPr>
              <a:t> </a:t>
            </a:r>
            <a:r>
              <a:rPr lang="en-US" sz="2600" b="1" kern="0" dirty="0" err="1">
                <a:solidFill>
                  <a:srgbClr val="FF0000"/>
                </a:solidFill>
                <a:latin typeface="Segoe UI Web (West European)"/>
              </a:rPr>
              <a:t>hoàn</a:t>
            </a:r>
            <a:r>
              <a:rPr lang="en-US" sz="2600" b="1" kern="0" dirty="0">
                <a:solidFill>
                  <a:srgbClr val="FF0000"/>
                </a:solidFill>
                <a:latin typeface="Segoe UI Web (West European)"/>
              </a:rPr>
              <a:t> </a:t>
            </a:r>
            <a:r>
              <a:rPr lang="en-US" sz="2600" b="1" kern="0" dirty="0" err="1">
                <a:solidFill>
                  <a:srgbClr val="FF0000"/>
                </a:solidFill>
                <a:latin typeface="Segoe UI Web (West European)"/>
              </a:rPr>
              <a:t>hảo</a:t>
            </a:r>
            <a:endParaRPr lang="en-US" sz="2600" b="1" kern="0" dirty="0">
              <a:solidFill>
                <a:srgbClr val="FF0000"/>
              </a:solidFill>
              <a:latin typeface="Segoe UI Web (West European)"/>
            </a:endParaRPr>
          </a:p>
          <a:p>
            <a:pPr lvl="1" eaLnBrk="1" hangingPunct="1">
              <a:spcBef>
                <a:spcPts val="720"/>
              </a:spcBef>
            </a:pPr>
            <a:r>
              <a:rPr lang="en-US" kern="0" dirty="0">
                <a:latin typeface="Segoe UI Web (West European)"/>
              </a:rPr>
              <a:t>Tinh </a:t>
            </a:r>
            <a:r>
              <a:rPr lang="en-US" kern="0" dirty="0" err="1">
                <a:latin typeface="Segoe UI Web (West European)"/>
              </a:rPr>
              <a:t>chỉnh</a:t>
            </a:r>
            <a:r>
              <a:rPr lang="en-US" kern="0" dirty="0">
                <a:latin typeface="Segoe UI Web (West European)"/>
              </a:rPr>
              <a:t> </a:t>
            </a:r>
            <a:r>
              <a:rPr lang="en-US" kern="0" dirty="0" err="1">
                <a:latin typeface="Segoe UI Web (West European)"/>
              </a:rPr>
              <a:t>mã</a:t>
            </a:r>
            <a:r>
              <a:rPr lang="en-US" kern="0" dirty="0">
                <a:latin typeface="Segoe UI Web (West European)"/>
              </a:rPr>
              <a:t>, </a:t>
            </a:r>
            <a:r>
              <a:rPr lang="en-US" kern="0" dirty="0" err="1">
                <a:latin typeface="Segoe UI Web (West European)"/>
              </a:rPr>
              <a:t>cải</a:t>
            </a:r>
            <a:r>
              <a:rPr lang="en-US" kern="0" dirty="0">
                <a:latin typeface="Segoe UI Web (West European)"/>
              </a:rPr>
              <a:t> </a:t>
            </a:r>
            <a:r>
              <a:rPr lang="en-US" kern="0" dirty="0" err="1">
                <a:latin typeface="Segoe UI Web (West European)"/>
              </a:rPr>
              <a:t>thiện</a:t>
            </a:r>
            <a:r>
              <a:rPr lang="en-US" kern="0" dirty="0">
                <a:latin typeface="Segoe UI Web (West European)"/>
              </a:rPr>
              <a:t> </a:t>
            </a:r>
            <a:r>
              <a:rPr lang="en-US" kern="0" dirty="0" err="1">
                <a:latin typeface="Segoe UI Web (West European)"/>
              </a:rPr>
              <a:t>hiệu</a:t>
            </a:r>
            <a:r>
              <a:rPr lang="en-US" kern="0" dirty="0">
                <a:latin typeface="Segoe UI Web (West European)"/>
              </a:rPr>
              <a:t> </a:t>
            </a:r>
            <a:r>
              <a:rPr lang="en-US" kern="0" dirty="0" err="1">
                <a:latin typeface="Segoe UI Web (West European)"/>
              </a:rPr>
              <a:t>suất</a:t>
            </a:r>
            <a:endParaRPr lang="en-US" kern="0" dirty="0">
              <a:latin typeface="Segoe UI Web (West European)"/>
            </a:endParaRPr>
          </a:p>
          <a:p>
            <a:pPr eaLnBrk="1" hangingPunct="1">
              <a:spcBef>
                <a:spcPts val="720"/>
              </a:spcBef>
            </a:pPr>
            <a:r>
              <a:rPr lang="en-US" sz="2600" b="1" kern="0" dirty="0" err="1">
                <a:solidFill>
                  <a:srgbClr val="FF0000"/>
                </a:solidFill>
                <a:latin typeface="Segoe UI Web (West European)"/>
              </a:rPr>
              <a:t>Bảo</a:t>
            </a:r>
            <a:r>
              <a:rPr lang="en-US" sz="2600" b="1" kern="0" dirty="0">
                <a:solidFill>
                  <a:srgbClr val="FF0000"/>
                </a:solidFill>
                <a:latin typeface="Segoe UI Web (West European)"/>
              </a:rPr>
              <a:t> </a:t>
            </a:r>
            <a:r>
              <a:rPr lang="en-US" sz="2600" b="1" kern="0" dirty="0" err="1">
                <a:solidFill>
                  <a:srgbClr val="FF0000"/>
                </a:solidFill>
                <a:latin typeface="Segoe UI Web (West European)"/>
              </a:rPr>
              <a:t>trì</a:t>
            </a:r>
            <a:r>
              <a:rPr lang="en-US" sz="2600" b="1" kern="0" dirty="0">
                <a:solidFill>
                  <a:srgbClr val="FF0000"/>
                </a:solidFill>
                <a:latin typeface="Segoe UI Web (West European)"/>
              </a:rPr>
              <a:t> </a:t>
            </a:r>
            <a:r>
              <a:rPr lang="en-US" sz="2600" b="1" kern="0" dirty="0" err="1">
                <a:solidFill>
                  <a:srgbClr val="FF0000"/>
                </a:solidFill>
                <a:latin typeface="Segoe UI Web (West European)"/>
              </a:rPr>
              <a:t>phòng</a:t>
            </a:r>
            <a:r>
              <a:rPr lang="en-US" sz="2600" b="1" kern="0" dirty="0">
                <a:solidFill>
                  <a:srgbClr val="FF0000"/>
                </a:solidFill>
                <a:latin typeface="Segoe UI Web (West European)"/>
              </a:rPr>
              <a:t> </a:t>
            </a:r>
            <a:r>
              <a:rPr lang="en-US" sz="2600" b="1" kern="0" dirty="0" err="1">
                <a:solidFill>
                  <a:srgbClr val="FF0000"/>
                </a:solidFill>
                <a:latin typeface="Segoe UI Web (West European)"/>
              </a:rPr>
              <a:t>ngừa</a:t>
            </a:r>
            <a:endParaRPr lang="en-US" sz="2600" b="1" kern="0" dirty="0">
              <a:solidFill>
                <a:srgbClr val="FF0000"/>
              </a:solidFill>
              <a:latin typeface="Segoe UI Web (West European)"/>
            </a:endParaRPr>
          </a:p>
          <a:p>
            <a:pPr lvl="1" eaLnBrk="1" hangingPunct="1">
              <a:spcBef>
                <a:spcPts val="720"/>
              </a:spcBef>
            </a:pPr>
            <a:r>
              <a:rPr lang="en-US" kern="0" dirty="0" err="1">
                <a:latin typeface="Segoe UI Web (West European)"/>
              </a:rPr>
              <a:t>Rà</a:t>
            </a:r>
            <a:r>
              <a:rPr lang="en-US" kern="0" dirty="0">
                <a:latin typeface="Segoe UI Web (West European)"/>
              </a:rPr>
              <a:t> </a:t>
            </a:r>
            <a:r>
              <a:rPr lang="en-US" kern="0" dirty="0" err="1">
                <a:latin typeface="Segoe UI Web (West European)"/>
              </a:rPr>
              <a:t>soát</a:t>
            </a:r>
            <a:r>
              <a:rPr lang="en-US" kern="0" dirty="0">
                <a:latin typeface="Segoe UI Web (West European)"/>
              </a:rPr>
              <a:t> </a:t>
            </a:r>
            <a:r>
              <a:rPr lang="en-US" kern="0" dirty="0" err="1">
                <a:latin typeface="Segoe UI Web (West European)"/>
              </a:rPr>
              <a:t>và</a:t>
            </a:r>
            <a:r>
              <a:rPr lang="en-US" kern="0" dirty="0">
                <a:latin typeface="Segoe UI Web (West European)"/>
              </a:rPr>
              <a:t> </a:t>
            </a:r>
            <a:r>
              <a:rPr lang="en-US" kern="0" dirty="0" err="1">
                <a:latin typeface="Segoe UI Web (West European)"/>
              </a:rPr>
              <a:t>sửa</a:t>
            </a:r>
            <a:r>
              <a:rPr lang="en-US" kern="0" dirty="0">
                <a:latin typeface="Segoe UI Web (West European)"/>
              </a:rPr>
              <a:t> </a:t>
            </a:r>
            <a:r>
              <a:rPr lang="en-US" kern="0" dirty="0" err="1">
                <a:latin typeface="Segoe UI Web (West European)"/>
              </a:rPr>
              <a:t>các</a:t>
            </a:r>
            <a:r>
              <a:rPr lang="en-US" kern="0" dirty="0">
                <a:latin typeface="Segoe UI Web (West European)"/>
              </a:rPr>
              <a:t> </a:t>
            </a:r>
            <a:r>
              <a:rPr lang="en-US" kern="0" dirty="0" err="1">
                <a:latin typeface="Segoe UI Web (West European)"/>
              </a:rPr>
              <a:t>lỗi</a:t>
            </a:r>
            <a:r>
              <a:rPr lang="en-US" kern="0" dirty="0">
                <a:latin typeface="Segoe UI Web (West European)"/>
              </a:rPr>
              <a:t> </a:t>
            </a:r>
            <a:r>
              <a:rPr lang="en-US" kern="0" dirty="0" err="1">
                <a:latin typeface="Segoe UI Web (West European)"/>
              </a:rPr>
              <a:t>trước</a:t>
            </a:r>
            <a:r>
              <a:rPr lang="en-US" kern="0" dirty="0">
                <a:latin typeface="Segoe UI Web (West European)"/>
              </a:rPr>
              <a:t> </a:t>
            </a:r>
            <a:r>
              <a:rPr lang="en-US" kern="0" dirty="0" err="1">
                <a:latin typeface="Segoe UI Web (West European)"/>
              </a:rPr>
              <a:t>khi</a:t>
            </a:r>
            <a:r>
              <a:rPr lang="en-US" kern="0" dirty="0">
                <a:latin typeface="Segoe UI Web (West European)"/>
              </a:rPr>
              <a:t> </a:t>
            </a:r>
            <a:r>
              <a:rPr lang="en-US" kern="0" dirty="0" err="1">
                <a:latin typeface="Segoe UI Web (West European)"/>
              </a:rPr>
              <a:t>phát</a:t>
            </a:r>
            <a:r>
              <a:rPr lang="en-US" kern="0" dirty="0">
                <a:latin typeface="Segoe UI Web (West European)"/>
              </a:rPr>
              <a:t> </a:t>
            </a:r>
            <a:r>
              <a:rPr lang="en-US" kern="0" dirty="0" err="1">
                <a:latin typeface="Segoe UI Web (West European)"/>
              </a:rPr>
              <a:t>sinh</a:t>
            </a:r>
            <a:endParaRPr lang="en-US" b="1" kern="0" dirty="0">
              <a:solidFill>
                <a:srgbClr val="FF0000"/>
              </a:solidFill>
              <a:latin typeface="Segoe UI Web (West European)"/>
            </a:endParaRPr>
          </a:p>
        </p:txBody>
      </p:sp>
      <p:sp>
        <p:nvSpPr>
          <p:cNvPr id="2" name="Rectangle 5">
            <a:extLst>
              <a:ext uri="{FF2B5EF4-FFF2-40B4-BE49-F238E27FC236}">
                <a16:creationId xmlns:a16="http://schemas.microsoft.com/office/drawing/2014/main" id="{44B2E7C7-DC25-5F05-9665-B631F6C8AB8F}"/>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2991381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[2] Software Engineering (2/6)</a:t>
            </a:r>
            <a:endParaRPr lang="ja-JP" altLang="en-US" sz="2900" dirty="0"/>
          </a:p>
        </p:txBody>
      </p:sp>
      <p:sp>
        <p:nvSpPr>
          <p:cNvPr id="14341" name="Rectangle 3"/>
          <p:cNvSpPr>
            <a:spLocks noGrp="1" noChangeArrowheads="1"/>
          </p:cNvSpPr>
          <p:nvPr>
            <p:ph sz="half" idx="2"/>
          </p:nvPr>
        </p:nvSpPr>
        <p:spPr>
          <a:xfrm>
            <a:off x="574673" y="1810941"/>
            <a:ext cx="8416925" cy="4513659"/>
          </a:xfrm>
        </p:spPr>
        <p:txBody>
          <a:bodyPr wrap="square" anchor="t">
            <a:normAutofit lnSpcReduction="10000"/>
          </a:bodyPr>
          <a:lstStyle/>
          <a:p>
            <a:pPr rtl="0" eaLnBrk="1" hangingPunct="1">
              <a:spcBef>
                <a:spcPts val="720"/>
              </a:spcBef>
            </a:pPr>
            <a:r>
              <a:rPr lang="en-US" altLang="ja-JP" b="1" dirty="0" err="1">
                <a:solidFill>
                  <a:srgbClr val="FF0000"/>
                </a:solidFill>
                <a:latin typeface="Segoe UI Web (West European)"/>
              </a:rPr>
              <a:t>Độ</a:t>
            </a:r>
            <a:r>
              <a:rPr lang="en-US" altLang="ja-JP" b="1" dirty="0">
                <a:solidFill>
                  <a:srgbClr val="FF0000"/>
                </a:solidFill>
                <a:latin typeface="Segoe UI Web (West European)"/>
              </a:rPr>
              <a:t> tin </a:t>
            </a:r>
            <a:r>
              <a:rPr lang="en-US" altLang="ja-JP" b="1" dirty="0" err="1">
                <a:solidFill>
                  <a:srgbClr val="FF0000"/>
                </a:solidFill>
                <a:latin typeface="Segoe UI Web (West European)"/>
              </a:rPr>
              <a:t>cậy</a:t>
            </a:r>
            <a:r>
              <a:rPr lang="en-US" altLang="ja-JP" b="1" dirty="0">
                <a:solidFill>
                  <a:srgbClr val="FF0000"/>
                </a:solidFill>
                <a:latin typeface="Segoe UI Web (West European)"/>
              </a:rPr>
              <a:t> </a:t>
            </a:r>
            <a:r>
              <a:rPr lang="en-US" altLang="ja-JP" b="1" dirty="0" err="1">
                <a:solidFill>
                  <a:srgbClr val="FF0000"/>
                </a:solidFill>
                <a:latin typeface="Segoe UI Web (West European)"/>
              </a:rPr>
              <a:t>phần</a:t>
            </a:r>
            <a:r>
              <a:rPr lang="en-US" altLang="ja-JP" b="1" dirty="0">
                <a:solidFill>
                  <a:srgbClr val="FF0000"/>
                </a:solidFill>
                <a:latin typeface="Segoe UI Web (West European)"/>
              </a:rPr>
              <a:t> </a:t>
            </a:r>
            <a:r>
              <a:rPr lang="en-US" altLang="ja-JP" b="1" dirty="0" err="1">
                <a:solidFill>
                  <a:srgbClr val="FF0000"/>
                </a:solidFill>
                <a:latin typeface="Segoe UI Web (West European)"/>
              </a:rPr>
              <a:t>mềm</a:t>
            </a:r>
            <a:r>
              <a:rPr lang="en-US" altLang="ja-JP" b="1" dirty="0">
                <a:solidFill>
                  <a:srgbClr val="FF0000"/>
                </a:solidFill>
                <a:latin typeface="Segoe UI Web (West European)"/>
              </a:rPr>
              <a:t> (Software Reliability)</a:t>
            </a:r>
          </a:p>
          <a:p>
            <a:pPr lvl="1" eaLnBrk="1" hangingPunct="1">
              <a:spcBef>
                <a:spcPts val="720"/>
              </a:spcBef>
            </a:pPr>
            <a:r>
              <a:rPr lang="en-US" altLang="ja-JP" sz="2800" dirty="0" err="1">
                <a:latin typeface="Segoe UI Web (West European)"/>
              </a:rPr>
              <a:t>Lỗi</a:t>
            </a:r>
            <a:r>
              <a:rPr lang="en-US" altLang="ja-JP" sz="2800" dirty="0">
                <a:latin typeface="Segoe UI Web (West European)"/>
              </a:rPr>
              <a:t> </a:t>
            </a:r>
            <a:r>
              <a:rPr lang="en-US" altLang="ja-JP" sz="2800" dirty="0" err="1">
                <a:latin typeface="Segoe UI Web (West European)"/>
              </a:rPr>
              <a:t>phần</a:t>
            </a:r>
            <a:r>
              <a:rPr lang="en-US" altLang="ja-JP" sz="2800" dirty="0">
                <a:latin typeface="Segoe UI Web (West European)"/>
              </a:rPr>
              <a:t> </a:t>
            </a:r>
            <a:r>
              <a:rPr lang="en-US" altLang="ja-JP" sz="2800" dirty="0" err="1">
                <a:latin typeface="Segoe UI Web (West European)"/>
              </a:rPr>
              <a:t>mềm</a:t>
            </a:r>
            <a:r>
              <a:rPr lang="en-US" altLang="ja-JP" sz="2800" dirty="0">
                <a:latin typeface="Segoe UI Web (West European)"/>
              </a:rPr>
              <a:t> </a:t>
            </a:r>
            <a:r>
              <a:rPr lang="en-US" altLang="ja-JP" sz="2800" dirty="0" err="1">
                <a:latin typeface="Segoe UI Web (West European)"/>
              </a:rPr>
              <a:t>gây</a:t>
            </a:r>
            <a:r>
              <a:rPr lang="en-US" altLang="ja-JP" sz="2800" dirty="0">
                <a:latin typeface="Segoe UI Web (West European)"/>
              </a:rPr>
              <a:t> </a:t>
            </a:r>
            <a:r>
              <a:rPr lang="en-US" altLang="ja-JP" sz="2800" dirty="0" err="1">
                <a:latin typeface="Segoe UI Web (West European)"/>
              </a:rPr>
              <a:t>ra</a:t>
            </a:r>
            <a:r>
              <a:rPr lang="en-US" altLang="ja-JP" sz="2800" dirty="0">
                <a:latin typeface="Segoe UI Web (West European)"/>
              </a:rPr>
              <a:t> </a:t>
            </a:r>
            <a:r>
              <a:rPr lang="en-US" altLang="ja-JP" sz="2800" dirty="0" err="1">
                <a:latin typeface="Segoe UI Web (West European)"/>
              </a:rPr>
              <a:t>lỗi</a:t>
            </a:r>
            <a:r>
              <a:rPr lang="en-US" altLang="ja-JP" sz="2800" dirty="0">
                <a:latin typeface="Segoe UI Web (West European)"/>
              </a:rPr>
              <a:t> </a:t>
            </a:r>
            <a:r>
              <a:rPr lang="en-US" altLang="ja-JP" sz="2800" dirty="0" err="1">
                <a:latin typeface="Segoe UI Web (West European)"/>
              </a:rPr>
              <a:t>nghiêm</a:t>
            </a:r>
            <a:r>
              <a:rPr lang="en-US" altLang="ja-JP" sz="2800" dirty="0">
                <a:latin typeface="Segoe UI Web (West European)"/>
              </a:rPr>
              <a:t> </a:t>
            </a:r>
            <a:r>
              <a:rPr lang="en-US" altLang="ja-JP" sz="2800" dirty="0" err="1">
                <a:latin typeface="Segoe UI Web (West European)"/>
              </a:rPr>
              <a:t>trọng</a:t>
            </a:r>
            <a:r>
              <a:rPr lang="en-US" altLang="ja-JP" sz="2800" dirty="0">
                <a:latin typeface="Segoe UI Web (West European)"/>
              </a:rPr>
              <a:t> </a:t>
            </a:r>
            <a:r>
              <a:rPr lang="en-US" altLang="ja-JP" sz="2800" dirty="0" err="1">
                <a:latin typeface="Segoe UI Web (West European)"/>
              </a:rPr>
              <a:t>trong</a:t>
            </a:r>
            <a:r>
              <a:rPr lang="en-US" altLang="ja-JP" sz="2800" dirty="0">
                <a:latin typeface="Segoe UI Web (West European)"/>
              </a:rPr>
              <a:t> </a:t>
            </a:r>
            <a:r>
              <a:rPr lang="en-US" altLang="ja-JP" sz="2800" dirty="0" err="1">
                <a:latin typeface="Segoe UI Web (West European)"/>
              </a:rPr>
              <a:t>đời</a:t>
            </a:r>
            <a:r>
              <a:rPr lang="en-US" altLang="ja-JP" sz="2800" dirty="0">
                <a:latin typeface="Segoe UI Web (West European)"/>
              </a:rPr>
              <a:t> </a:t>
            </a:r>
            <a:r>
              <a:rPr lang="en-US" altLang="ja-JP" sz="2800" dirty="0" err="1">
                <a:latin typeface="Segoe UI Web (West European)"/>
              </a:rPr>
              <a:t>sống</a:t>
            </a:r>
            <a:endParaRPr lang="en-US" altLang="ja-JP" sz="2800" dirty="0">
              <a:latin typeface="Segoe UI Web (West European)"/>
            </a:endParaRPr>
          </a:p>
          <a:p>
            <a:pPr lvl="1" eaLnBrk="1" hangingPunct="1">
              <a:spcBef>
                <a:spcPts val="720"/>
              </a:spcBef>
            </a:pPr>
            <a:r>
              <a:rPr lang="en-US" altLang="ja-JP" sz="2800" dirty="0">
                <a:latin typeface="Segoe UI Web (West European)"/>
                <a:sym typeface="Wingdings" panose="05000000000000000000" pitchFamily="2" charset="2"/>
              </a:rPr>
              <a:t> </a:t>
            </a:r>
            <a:r>
              <a:rPr lang="en-US" altLang="ja-JP" sz="2800" dirty="0" err="1">
                <a:latin typeface="Segoe UI Web (West European)"/>
                <a:sym typeface="Wingdings" panose="05000000000000000000" pitchFamily="2" charset="2"/>
              </a:rPr>
              <a:t>Phần</a:t>
            </a:r>
            <a:r>
              <a:rPr lang="en-US" altLang="ja-JP" sz="2800" dirty="0">
                <a:latin typeface="Segoe UI Web (West European)"/>
                <a:sym typeface="Wingdings" panose="05000000000000000000" pitchFamily="2" charset="2"/>
              </a:rPr>
              <a:t> </a:t>
            </a:r>
            <a:r>
              <a:rPr lang="en-US" altLang="ja-JP" sz="2800" dirty="0" err="1">
                <a:latin typeface="Segoe UI Web (West European)"/>
                <a:sym typeface="Wingdings" panose="05000000000000000000" pitchFamily="2" charset="2"/>
              </a:rPr>
              <a:t>mềm</a:t>
            </a:r>
            <a:r>
              <a:rPr lang="en-US" altLang="ja-JP" sz="2800" dirty="0">
                <a:latin typeface="Segoe UI Web (West European)"/>
              </a:rPr>
              <a:t> c</a:t>
            </a:r>
            <a:r>
              <a:rPr lang="vi-VN" altLang="ja-JP" sz="2800" dirty="0">
                <a:latin typeface="Segoe UI Web (West European)"/>
              </a:rPr>
              <a:t>ần</a:t>
            </a:r>
            <a:r>
              <a:rPr lang="en-US" altLang="ja-JP" sz="2800" dirty="0">
                <a:latin typeface="Segoe UI Web (West European)"/>
              </a:rPr>
              <a:t> </a:t>
            </a:r>
            <a:r>
              <a:rPr lang="en-US" altLang="ja-JP" sz="2800" dirty="0" err="1">
                <a:latin typeface="Segoe UI Web (West European)"/>
              </a:rPr>
              <a:t>phải</a:t>
            </a:r>
            <a:r>
              <a:rPr lang="vi-VN" altLang="ja-JP" sz="2800" dirty="0">
                <a:latin typeface="Segoe UI Web (West European)"/>
              </a:rPr>
              <a:t> được </a:t>
            </a:r>
            <a:r>
              <a:rPr lang="vi-VN" altLang="ja-JP" sz="2800" dirty="0">
                <a:solidFill>
                  <a:srgbClr val="0000FF"/>
                </a:solidFill>
                <a:latin typeface="Segoe UI Web (West European)"/>
              </a:rPr>
              <a:t>kiểm </a:t>
            </a:r>
            <a:r>
              <a:rPr lang="en-US" altLang="ja-JP" sz="2800" dirty="0" err="1">
                <a:solidFill>
                  <a:srgbClr val="0000FF"/>
                </a:solidFill>
                <a:latin typeface="Segoe UI Web (West European)"/>
              </a:rPr>
              <a:t>thử</a:t>
            </a:r>
            <a:r>
              <a:rPr lang="en-US" altLang="ja-JP" sz="2800" dirty="0">
                <a:solidFill>
                  <a:srgbClr val="0000FF"/>
                </a:solidFill>
                <a:latin typeface="Segoe UI Web (West European)"/>
              </a:rPr>
              <a:t> (testing)</a:t>
            </a:r>
            <a:r>
              <a:rPr lang="vi-VN" altLang="ja-JP" sz="2800" dirty="0">
                <a:solidFill>
                  <a:srgbClr val="0000FF"/>
                </a:solidFill>
                <a:latin typeface="Segoe UI Web (West European)"/>
              </a:rPr>
              <a:t> </a:t>
            </a:r>
            <a:r>
              <a:rPr lang="en-US" altLang="ja-JP" sz="2800" dirty="0">
                <a:latin typeface="Segoe UI Web (West European)"/>
              </a:rPr>
              <a:t>ở</a:t>
            </a:r>
            <a:r>
              <a:rPr lang="vi-VN" altLang="ja-JP" sz="2800" dirty="0">
                <a:latin typeface="Segoe UI Web (West European)"/>
              </a:rPr>
              <a:t> nhiều tình huống</a:t>
            </a:r>
            <a:r>
              <a:rPr lang="en-US" altLang="ja-JP" sz="2800" dirty="0">
                <a:latin typeface="Segoe UI Web (West European)"/>
              </a:rPr>
              <a:t> </a:t>
            </a:r>
            <a:r>
              <a:rPr lang="en-US" altLang="ja-JP" sz="2800" dirty="0" err="1">
                <a:latin typeface="Segoe UI Web (West European)"/>
              </a:rPr>
              <a:t>thực</a:t>
            </a:r>
            <a:r>
              <a:rPr lang="en-US" altLang="ja-JP" sz="2800" dirty="0">
                <a:latin typeface="Segoe UI Web (West European)"/>
              </a:rPr>
              <a:t> </a:t>
            </a:r>
            <a:r>
              <a:rPr lang="en-US" altLang="ja-JP" sz="2800" dirty="0" err="1">
                <a:latin typeface="Segoe UI Web (West European)"/>
              </a:rPr>
              <a:t>tế</a:t>
            </a:r>
            <a:r>
              <a:rPr lang="vi-VN" altLang="ja-JP" sz="2800" dirty="0">
                <a:latin typeface="Segoe UI Web (West European)"/>
              </a:rPr>
              <a:t> khác nhau</a:t>
            </a:r>
          </a:p>
          <a:p>
            <a:pPr eaLnBrk="1" hangingPunct="1">
              <a:spcBef>
                <a:spcPts val="720"/>
              </a:spcBef>
            </a:pPr>
            <a:r>
              <a:rPr lang="en-US" b="1" dirty="0" err="1">
                <a:solidFill>
                  <a:srgbClr val="FF0000"/>
                </a:solidFill>
                <a:latin typeface="Segoe UI Web (West European)"/>
              </a:rPr>
              <a:t>Đặc</a:t>
            </a:r>
            <a:r>
              <a:rPr lang="en-US" b="1" dirty="0">
                <a:solidFill>
                  <a:srgbClr val="FF0000"/>
                </a:solidFill>
                <a:latin typeface="Segoe UI Web (West European)"/>
              </a:rPr>
              <a:t> </a:t>
            </a:r>
            <a:r>
              <a:rPr lang="en-US" b="1" dirty="0" err="1">
                <a:solidFill>
                  <a:srgbClr val="FF0000"/>
                </a:solidFill>
                <a:latin typeface="Segoe UI Web (West European)"/>
              </a:rPr>
              <a:t>trưng</a:t>
            </a:r>
            <a:r>
              <a:rPr lang="en-US" b="1" dirty="0">
                <a:solidFill>
                  <a:srgbClr val="FF0000"/>
                </a:solidFill>
                <a:latin typeface="Segoe UI Web (West European)"/>
              </a:rPr>
              <a:t> </a:t>
            </a:r>
            <a:r>
              <a:rPr lang="en-US" b="1" dirty="0" err="1">
                <a:solidFill>
                  <a:srgbClr val="FF0000"/>
                </a:solidFill>
                <a:latin typeface="Segoe UI Web (West European)"/>
              </a:rPr>
              <a:t>phần</a:t>
            </a:r>
            <a:r>
              <a:rPr lang="en-US" b="1" dirty="0">
                <a:solidFill>
                  <a:srgbClr val="FF0000"/>
                </a:solidFill>
                <a:latin typeface="Segoe UI Web (West European)"/>
              </a:rPr>
              <a:t> </a:t>
            </a:r>
            <a:r>
              <a:rPr lang="en-US" b="1" dirty="0" err="1">
                <a:solidFill>
                  <a:srgbClr val="FF0000"/>
                </a:solidFill>
                <a:latin typeface="Segoe UI Web (West European)"/>
              </a:rPr>
              <a:t>mềm</a:t>
            </a:r>
            <a:r>
              <a:rPr lang="en-US" b="1" dirty="0">
                <a:solidFill>
                  <a:srgbClr val="FF0000"/>
                </a:solidFill>
                <a:latin typeface="Segoe UI Web (West European)"/>
              </a:rPr>
              <a:t> (Software Features)</a:t>
            </a:r>
          </a:p>
          <a:p>
            <a:pPr lvl="1" eaLnBrk="1" hangingPunct="1">
              <a:spcBef>
                <a:spcPts val="720"/>
              </a:spcBef>
            </a:pPr>
            <a:r>
              <a:rPr lang="vi-VN" dirty="0">
                <a:effectLst/>
                <a:latin typeface="Segoe UI Web (Vietnamese)"/>
              </a:rPr>
              <a:t>Khó nắm bắt tình hình thực tế</a:t>
            </a:r>
            <a:endParaRPr lang="en-US" dirty="0">
              <a:effectLst/>
              <a:latin typeface="Segoe UI Web (Vietnamese)"/>
            </a:endParaRPr>
          </a:p>
          <a:p>
            <a:pPr lvl="1" eaLnBrk="1" hangingPunct="1">
              <a:spcBef>
                <a:spcPts val="720"/>
              </a:spcBef>
            </a:pPr>
            <a:r>
              <a:rPr lang="en-US" dirty="0" err="1">
                <a:solidFill>
                  <a:srgbClr val="0000FF"/>
                </a:solidFill>
                <a:latin typeface="Segoe UI Web (West European)"/>
              </a:rPr>
              <a:t>Tập</a:t>
            </a:r>
            <a:r>
              <a:rPr lang="en-US" dirty="0">
                <a:solidFill>
                  <a:srgbClr val="0000FF"/>
                </a:solidFill>
                <a:latin typeface="Segoe UI Web (West European)"/>
              </a:rPr>
              <a:t> </a:t>
            </a:r>
            <a:r>
              <a:rPr lang="en-US" dirty="0" err="1">
                <a:solidFill>
                  <a:srgbClr val="0000FF"/>
                </a:solidFill>
                <a:latin typeface="Segoe UI Web (West European)"/>
              </a:rPr>
              <a:t>trung</a:t>
            </a:r>
            <a:r>
              <a:rPr lang="en-US" dirty="0">
                <a:solidFill>
                  <a:srgbClr val="0000FF"/>
                </a:solidFill>
                <a:latin typeface="Segoe UI Web (West European)"/>
              </a:rPr>
              <a:t> </a:t>
            </a:r>
            <a:r>
              <a:rPr lang="en-US" dirty="0" err="1">
                <a:solidFill>
                  <a:srgbClr val="0000FF"/>
                </a:solidFill>
                <a:latin typeface="Segoe UI Web (West European)"/>
              </a:rPr>
              <a:t>vào</a:t>
            </a:r>
            <a:r>
              <a:rPr lang="en-US" dirty="0">
                <a:solidFill>
                  <a:srgbClr val="0000FF"/>
                </a:solidFill>
                <a:latin typeface="Segoe UI Web (West European)"/>
              </a:rPr>
              <a:t> </a:t>
            </a:r>
            <a:r>
              <a:rPr lang="en-US" dirty="0" err="1">
                <a:solidFill>
                  <a:srgbClr val="0000FF"/>
                </a:solidFill>
                <a:latin typeface="Segoe UI Web (West European)"/>
              </a:rPr>
              <a:t>quá</a:t>
            </a:r>
            <a:r>
              <a:rPr lang="en-US" dirty="0">
                <a:solidFill>
                  <a:srgbClr val="0000FF"/>
                </a:solidFill>
                <a:latin typeface="Segoe UI Web (West European)"/>
              </a:rPr>
              <a:t> </a:t>
            </a:r>
            <a:r>
              <a:rPr lang="en-US" dirty="0" err="1">
                <a:solidFill>
                  <a:srgbClr val="0000FF"/>
                </a:solidFill>
                <a:latin typeface="Segoe UI Web (West European)"/>
              </a:rPr>
              <a:t>trình</a:t>
            </a:r>
            <a:r>
              <a:rPr lang="en-US" dirty="0">
                <a:solidFill>
                  <a:srgbClr val="0000FF"/>
                </a:solidFill>
                <a:latin typeface="Segoe UI Web (West European)"/>
              </a:rPr>
              <a:t> </a:t>
            </a:r>
            <a:r>
              <a:rPr lang="en-US" dirty="0" err="1">
                <a:solidFill>
                  <a:srgbClr val="0000FF"/>
                </a:solidFill>
                <a:latin typeface="Segoe UI Web (West European)"/>
              </a:rPr>
              <a:t>phát</a:t>
            </a:r>
            <a:r>
              <a:rPr lang="en-US" dirty="0">
                <a:solidFill>
                  <a:srgbClr val="0000FF"/>
                </a:solidFill>
                <a:latin typeface="Segoe UI Web (West European)"/>
              </a:rPr>
              <a:t> </a:t>
            </a:r>
            <a:r>
              <a:rPr lang="en-US" dirty="0" err="1">
                <a:solidFill>
                  <a:srgbClr val="0000FF"/>
                </a:solidFill>
                <a:latin typeface="Segoe UI Web (West European)"/>
              </a:rPr>
              <a:t>triển</a:t>
            </a:r>
            <a:endParaRPr lang="en-US" dirty="0">
              <a:solidFill>
                <a:srgbClr val="0000FF"/>
              </a:solidFill>
              <a:latin typeface="Segoe UI Web (West European)"/>
            </a:endParaRPr>
          </a:p>
          <a:p>
            <a:pPr lvl="1" eaLnBrk="1" hangingPunct="1">
              <a:spcBef>
                <a:spcPts val="720"/>
              </a:spcBef>
            </a:pPr>
            <a:r>
              <a:rPr lang="vi-VN" dirty="0">
                <a:solidFill>
                  <a:srgbClr val="0000FF"/>
                </a:solidFill>
                <a:effectLst/>
                <a:latin typeface="Segoe UI Web (Vietnamese)"/>
              </a:rPr>
              <a:t>Thời gian </a:t>
            </a:r>
            <a:r>
              <a:rPr lang="en-US" dirty="0" err="1">
                <a:solidFill>
                  <a:srgbClr val="0000FF"/>
                </a:solidFill>
                <a:effectLst/>
                <a:latin typeface="Segoe UI Web (Vietnamese)"/>
              </a:rPr>
              <a:t>vận</a:t>
            </a:r>
            <a:r>
              <a:rPr lang="en-US" dirty="0">
                <a:solidFill>
                  <a:srgbClr val="0000FF"/>
                </a:solidFill>
                <a:effectLst/>
                <a:latin typeface="Segoe UI Web (Vietnamese)"/>
              </a:rPr>
              <a:t> </a:t>
            </a:r>
            <a:r>
              <a:rPr lang="en-US" dirty="0" err="1">
                <a:solidFill>
                  <a:srgbClr val="0000FF"/>
                </a:solidFill>
                <a:effectLst/>
                <a:latin typeface="Segoe UI Web (Vietnamese)"/>
              </a:rPr>
              <a:t>hành</a:t>
            </a:r>
            <a:r>
              <a:rPr lang="en-US" dirty="0">
                <a:solidFill>
                  <a:srgbClr val="0000FF"/>
                </a:solidFill>
                <a:effectLst/>
                <a:latin typeface="Segoe UI Web (Vietnamese)"/>
              </a:rPr>
              <a:t> </a:t>
            </a:r>
            <a:r>
              <a:rPr lang="vi-VN" dirty="0">
                <a:solidFill>
                  <a:srgbClr val="0000FF"/>
                </a:solidFill>
                <a:effectLst/>
                <a:latin typeface="Segoe UI Web (Vietnamese)"/>
              </a:rPr>
              <a:t>và bảo trì lâu dài</a:t>
            </a:r>
            <a:endParaRPr lang="en-US" dirty="0">
              <a:solidFill>
                <a:srgbClr val="0000FF"/>
              </a:solidFill>
              <a:effectLst/>
              <a:latin typeface="Segoe UI Web (Vietnamese)"/>
            </a:endParaRPr>
          </a:p>
          <a:p>
            <a:pPr lvl="1" eaLnBrk="1" hangingPunct="1">
              <a:spcBef>
                <a:spcPts val="720"/>
              </a:spcBef>
            </a:pPr>
            <a:r>
              <a:rPr lang="en-US" dirty="0" err="1">
                <a:latin typeface="Segoe UI Web (Vietnamese)"/>
              </a:rPr>
              <a:t>Ít</a:t>
            </a:r>
            <a:r>
              <a:rPr lang="en-US" dirty="0">
                <a:latin typeface="Segoe UI Web (Vietnamese)"/>
              </a:rPr>
              <a:t> </a:t>
            </a:r>
            <a:r>
              <a:rPr lang="en-US" dirty="0" err="1">
                <a:latin typeface="Segoe UI Web (Vietnamese)"/>
              </a:rPr>
              <a:t>tái</a:t>
            </a:r>
            <a:r>
              <a:rPr lang="en-US" dirty="0">
                <a:latin typeface="Segoe UI Web (Vietnamese)"/>
              </a:rPr>
              <a:t> </a:t>
            </a:r>
            <a:r>
              <a:rPr lang="en-US" dirty="0" err="1">
                <a:latin typeface="Segoe UI Web (Vietnamese)"/>
              </a:rPr>
              <a:t>sử</a:t>
            </a:r>
            <a:r>
              <a:rPr lang="en-US" dirty="0">
                <a:latin typeface="Segoe UI Web (Vietnamese)"/>
              </a:rPr>
              <a:t> </a:t>
            </a:r>
            <a:r>
              <a:rPr lang="en-US" dirty="0" err="1">
                <a:latin typeface="Segoe UI Web (Vietnamese)"/>
              </a:rPr>
              <a:t>dụng</a:t>
            </a:r>
            <a:endParaRPr lang="en-US" dirty="0">
              <a:latin typeface="Segoe UI Web (West European)"/>
            </a:endParaRPr>
          </a:p>
          <a:p>
            <a:pPr rtl="0" eaLnBrk="1" hangingPunct="1">
              <a:spcBef>
                <a:spcPts val="720"/>
              </a:spcBef>
            </a:pPr>
            <a:endParaRPr lang="vi-VN" dirty="0">
              <a:effectLst/>
              <a:latin typeface="Segoe UI Web (Vietnamese)"/>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4</a:t>
            </a:fld>
            <a:endParaRPr lang="en-US" altLang="ja-JP"/>
          </a:p>
        </p:txBody>
      </p:sp>
      <p:sp>
        <p:nvSpPr>
          <p:cNvPr id="2" name="Rectangle 5">
            <a:extLst>
              <a:ext uri="{FF2B5EF4-FFF2-40B4-BE49-F238E27FC236}">
                <a16:creationId xmlns:a16="http://schemas.microsoft.com/office/drawing/2014/main" id="{4608A5E0-9348-E7F7-FB74-198BDF4B8D69}"/>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1565525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[12] Software Quality Management </a:t>
            </a:r>
            <a:br>
              <a:rPr lang="en-US" altLang="ja-JP" sz="2900" dirty="0">
                <a:latin typeface="HGPGothicE" panose="020B0900000000000000" pitchFamily="34" charset="-128"/>
                <a:ea typeface="HGPGothicE" panose="020B0900000000000000" pitchFamily="34" charset="-128"/>
              </a:rPr>
            </a:br>
            <a:r>
              <a:rPr lang="en-US" altLang="ja-JP" sz="2900" dirty="0">
                <a:latin typeface="HGPGothicE" panose="020B0900000000000000" pitchFamily="34" charset="-128"/>
                <a:ea typeface="HGPGothicE" panose="020B0900000000000000" pitchFamily="34" charset="-128"/>
              </a:rPr>
              <a:t>         and Software Metrics (3/6)</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a:solidFill>
                  <a:srgbClr val="FF0000"/>
                </a:solidFill>
                <a:latin typeface="Segoe UI Web (West European)"/>
              </a:rPr>
              <a:t>TQC (Total Quality Control)</a:t>
            </a:r>
          </a:p>
          <a:p>
            <a:pPr lvl="1" eaLnBrk="1" hangingPunct="1">
              <a:spcBef>
                <a:spcPts val="720"/>
              </a:spcBef>
            </a:pPr>
            <a:r>
              <a:rPr lang="en-US" dirty="0">
                <a:latin typeface="Segoe UI Web (Vietnamese)"/>
              </a:rPr>
              <a:t>K</a:t>
            </a:r>
            <a:r>
              <a:rPr lang="vi-VN" dirty="0">
                <a:effectLst/>
                <a:latin typeface="Segoe UI Web (Vietnamese)"/>
              </a:rPr>
              <a:t>iểm soát chất lượng với sự tham gia của </a:t>
            </a:r>
            <a:r>
              <a:rPr lang="vi-VN" dirty="0">
                <a:solidFill>
                  <a:srgbClr val="0000FF"/>
                </a:solidFill>
                <a:effectLst/>
                <a:latin typeface="Segoe UI Web (Vietnamese)"/>
              </a:rPr>
              <a:t>tất cả các </a:t>
            </a:r>
            <a:r>
              <a:rPr lang="en-US" dirty="0" err="1">
                <a:solidFill>
                  <a:srgbClr val="0000FF"/>
                </a:solidFill>
                <a:effectLst/>
                <a:latin typeface="Segoe UI Web (Vietnamese)"/>
              </a:rPr>
              <a:t>bên</a:t>
            </a:r>
            <a:r>
              <a:rPr lang="en-US" dirty="0">
                <a:solidFill>
                  <a:srgbClr val="0000FF"/>
                </a:solidFill>
                <a:effectLst/>
                <a:latin typeface="Segoe UI Web (Vietnamese)"/>
              </a:rPr>
              <a:t> </a:t>
            </a:r>
            <a:r>
              <a:rPr lang="en-US" dirty="0" err="1">
                <a:solidFill>
                  <a:srgbClr val="0000FF"/>
                </a:solidFill>
                <a:effectLst/>
                <a:latin typeface="Segoe UI Web (Vietnamese)"/>
              </a:rPr>
              <a:t>liên</a:t>
            </a:r>
            <a:r>
              <a:rPr lang="en-US" dirty="0">
                <a:solidFill>
                  <a:srgbClr val="0000FF"/>
                </a:solidFill>
                <a:effectLst/>
                <a:latin typeface="Segoe UI Web (Vietnamese)"/>
              </a:rPr>
              <a:t> </a:t>
            </a:r>
            <a:r>
              <a:rPr lang="en-US" dirty="0" err="1">
                <a:solidFill>
                  <a:srgbClr val="0000FF"/>
                </a:solidFill>
                <a:effectLst/>
                <a:latin typeface="Segoe UI Web (Vietnamese)"/>
              </a:rPr>
              <a:t>quan</a:t>
            </a:r>
            <a:r>
              <a:rPr lang="vi-VN" dirty="0">
                <a:effectLst/>
                <a:latin typeface="Segoe UI Web (Vietnamese)"/>
              </a:rPr>
              <a:t>, bao gồm cả các nhà quản lý</a:t>
            </a:r>
            <a:r>
              <a:rPr lang="en-US" dirty="0">
                <a:effectLst/>
                <a:latin typeface="Segoe UI Web (Vietnamese)"/>
              </a:rPr>
              <a:t>, </a:t>
            </a:r>
            <a:r>
              <a:rPr lang="vi-VN" dirty="0">
                <a:effectLst/>
                <a:latin typeface="Segoe UI Web (Vietnamese)"/>
              </a:rPr>
              <a:t>lãnh đạo</a:t>
            </a:r>
            <a:r>
              <a:rPr lang="en-US" dirty="0">
                <a:effectLst/>
                <a:latin typeface="Segoe UI Web (Vietnamese)"/>
              </a:rPr>
              <a:t>, …</a:t>
            </a:r>
            <a:endParaRPr lang="en-US" b="1" dirty="0">
              <a:solidFill>
                <a:srgbClr val="FF0000"/>
              </a:solidFill>
              <a:latin typeface="Segoe UI Web (Vietnamese)"/>
            </a:endParaRPr>
          </a:p>
          <a:p>
            <a:pPr eaLnBrk="1" hangingPunct="1">
              <a:spcBef>
                <a:spcPts val="720"/>
              </a:spcBef>
            </a:pPr>
            <a:r>
              <a:rPr lang="en-US" b="1" dirty="0" err="1">
                <a:solidFill>
                  <a:srgbClr val="FF0000"/>
                </a:solidFill>
                <a:latin typeface="Segoe UI Web (West European)"/>
              </a:rPr>
              <a:t>Tập</a:t>
            </a:r>
            <a:r>
              <a:rPr lang="en-US" b="1" dirty="0">
                <a:solidFill>
                  <a:srgbClr val="FF0000"/>
                </a:solidFill>
                <a:latin typeface="Segoe UI Web (West European)"/>
              </a:rPr>
              <a:t> </a:t>
            </a:r>
            <a:r>
              <a:rPr lang="en-US" b="1" dirty="0" err="1">
                <a:solidFill>
                  <a:srgbClr val="FF0000"/>
                </a:solidFill>
                <a:latin typeface="Segoe UI Web (West European)"/>
              </a:rPr>
              <a:t>trung</a:t>
            </a:r>
            <a:r>
              <a:rPr lang="en-US" b="1" dirty="0">
                <a:solidFill>
                  <a:srgbClr val="FF0000"/>
                </a:solidFill>
                <a:latin typeface="Segoe UI Web (West European)"/>
              </a:rPr>
              <a:t> </a:t>
            </a:r>
            <a:r>
              <a:rPr lang="en-US" b="1" dirty="0" err="1">
                <a:solidFill>
                  <a:srgbClr val="FF0000"/>
                </a:solidFill>
                <a:latin typeface="Segoe UI Web (West European)"/>
              </a:rPr>
              <a:t>vào</a:t>
            </a:r>
            <a:r>
              <a:rPr lang="en-US" b="1" dirty="0">
                <a:solidFill>
                  <a:srgbClr val="FF0000"/>
                </a:solidFill>
                <a:latin typeface="Segoe UI Web (West European)"/>
              </a:rPr>
              <a:t> </a:t>
            </a:r>
            <a:r>
              <a:rPr lang="en-US" b="1" dirty="0" err="1">
                <a:solidFill>
                  <a:srgbClr val="FF0000"/>
                </a:solidFill>
                <a:latin typeface="Segoe UI Web (West European)"/>
              </a:rPr>
              <a:t>quản</a:t>
            </a:r>
            <a:r>
              <a:rPr lang="en-US" b="1" dirty="0">
                <a:solidFill>
                  <a:srgbClr val="FF0000"/>
                </a:solidFill>
                <a:latin typeface="Segoe UI Web (West European)"/>
              </a:rPr>
              <a:t> </a:t>
            </a:r>
            <a:r>
              <a:rPr lang="en-US" b="1" dirty="0" err="1">
                <a:solidFill>
                  <a:srgbClr val="FF0000"/>
                </a:solidFill>
                <a:latin typeface="Segoe UI Web (West European)"/>
              </a:rPr>
              <a:t>lý</a:t>
            </a:r>
            <a:endParaRPr lang="en-US" b="1" dirty="0">
              <a:solidFill>
                <a:srgbClr val="FF0000"/>
              </a:solidFill>
              <a:latin typeface="Segoe UI Web (West European)"/>
            </a:endParaRPr>
          </a:p>
          <a:p>
            <a:pPr lvl="1" eaLnBrk="1" hangingPunct="1">
              <a:spcBef>
                <a:spcPts val="720"/>
              </a:spcBef>
            </a:pPr>
            <a:r>
              <a:rPr lang="en-US" dirty="0" err="1">
                <a:latin typeface="Segoe UI Web (West European)"/>
              </a:rPr>
              <a:t>Ưu</a:t>
            </a:r>
            <a:r>
              <a:rPr lang="en-US" dirty="0">
                <a:latin typeface="Segoe UI Web (West European)"/>
              </a:rPr>
              <a:t> </a:t>
            </a:r>
            <a:r>
              <a:rPr lang="en-US" dirty="0" err="1">
                <a:latin typeface="Segoe UI Web (West European)"/>
              </a:rPr>
              <a:t>tiên</a:t>
            </a:r>
            <a:r>
              <a:rPr lang="en-US" dirty="0">
                <a:latin typeface="Segoe UI Web (West European)"/>
              </a:rPr>
              <a:t>: </a:t>
            </a:r>
            <a:r>
              <a:rPr lang="en-US" dirty="0">
                <a:solidFill>
                  <a:srgbClr val="0000FF"/>
                </a:solidFill>
                <a:latin typeface="Segoe UI Web (West European)"/>
              </a:rPr>
              <a:t>Quality, Cost, Delivery</a:t>
            </a:r>
          </a:p>
          <a:p>
            <a:pPr eaLnBrk="1" hangingPunct="1">
              <a:spcBef>
                <a:spcPts val="720"/>
              </a:spcBef>
            </a:pPr>
            <a:r>
              <a:rPr lang="en-US" b="1" dirty="0" err="1">
                <a:solidFill>
                  <a:srgbClr val="FF0000"/>
                </a:solidFill>
                <a:latin typeface="Segoe UI Web (West European)"/>
              </a:rPr>
              <a:t>Quản</a:t>
            </a:r>
            <a:r>
              <a:rPr lang="en-US" b="1" dirty="0">
                <a:solidFill>
                  <a:srgbClr val="FF0000"/>
                </a:solidFill>
                <a:latin typeface="Segoe UI Web (West European)"/>
              </a:rPr>
              <a:t> </a:t>
            </a:r>
            <a:r>
              <a:rPr lang="en-US" b="1" dirty="0" err="1">
                <a:solidFill>
                  <a:srgbClr val="FF0000"/>
                </a:solidFill>
                <a:latin typeface="Segoe UI Web (West European)"/>
              </a:rPr>
              <a:t>lý</a:t>
            </a:r>
            <a:r>
              <a:rPr lang="en-US" b="1" dirty="0">
                <a:solidFill>
                  <a:srgbClr val="FF0000"/>
                </a:solidFill>
                <a:latin typeface="Segoe UI Web (West European)"/>
              </a:rPr>
              <a:t> </a:t>
            </a:r>
            <a:r>
              <a:rPr lang="en-US" b="1" dirty="0" err="1">
                <a:solidFill>
                  <a:srgbClr val="FF0000"/>
                </a:solidFill>
                <a:latin typeface="Segoe UI Web (West European)"/>
              </a:rPr>
              <a:t>ngược</a:t>
            </a:r>
            <a:r>
              <a:rPr lang="en-US" b="1" dirty="0">
                <a:solidFill>
                  <a:srgbClr val="FF0000"/>
                </a:solidFill>
                <a:latin typeface="Segoe UI Web (West European)"/>
              </a:rPr>
              <a:t> </a:t>
            </a:r>
            <a:r>
              <a:rPr lang="en-US" b="1" dirty="0" err="1">
                <a:solidFill>
                  <a:srgbClr val="FF0000"/>
                </a:solidFill>
                <a:latin typeface="Segoe UI Web (West European)"/>
              </a:rPr>
              <a:t>dòng</a:t>
            </a:r>
            <a:endParaRPr lang="en-US" b="1" dirty="0">
              <a:solidFill>
                <a:srgbClr val="FF0000"/>
              </a:solidFill>
              <a:latin typeface="Segoe UI Web (West European)"/>
            </a:endParaRPr>
          </a:p>
          <a:p>
            <a:pPr lvl="1" eaLnBrk="1" hangingPunct="1">
              <a:spcBef>
                <a:spcPts val="720"/>
              </a:spcBef>
            </a:pPr>
            <a:r>
              <a:rPr lang="vi-VN" dirty="0">
                <a:effectLst/>
                <a:latin typeface="Segoe UI Web (Vietnamese)"/>
              </a:rPr>
              <a:t>Xác định và giải quyết nguồn gốc ngược dòng vấn đề </a:t>
            </a:r>
            <a:endParaRPr lang="en-US" dirty="0">
              <a:latin typeface="Segoe UI Web (West European)"/>
            </a:endParaRPr>
          </a:p>
          <a:p>
            <a:pPr eaLnBrk="1" hangingPunct="1">
              <a:spcBef>
                <a:spcPts val="720"/>
              </a:spcBef>
            </a:pPr>
            <a:r>
              <a:rPr lang="en-US" b="1" dirty="0" err="1">
                <a:solidFill>
                  <a:srgbClr val="FF0000"/>
                </a:solidFill>
                <a:latin typeface="Segoe UI Web (West European)"/>
              </a:rPr>
              <a:t>Phòng</a:t>
            </a:r>
            <a:r>
              <a:rPr lang="en-US" b="1" dirty="0">
                <a:solidFill>
                  <a:srgbClr val="FF0000"/>
                </a:solidFill>
                <a:latin typeface="Segoe UI Web (West European)"/>
              </a:rPr>
              <a:t> </a:t>
            </a:r>
            <a:r>
              <a:rPr lang="en-US" b="1" dirty="0" err="1">
                <a:solidFill>
                  <a:srgbClr val="FF0000"/>
                </a:solidFill>
                <a:latin typeface="Segoe UI Web (West European)"/>
              </a:rPr>
              <a:t>ngừa</a:t>
            </a:r>
            <a:r>
              <a:rPr lang="en-US" b="1" dirty="0">
                <a:solidFill>
                  <a:srgbClr val="FF0000"/>
                </a:solidFill>
                <a:latin typeface="Segoe UI Web (West European)"/>
              </a:rPr>
              <a:t> </a:t>
            </a:r>
            <a:r>
              <a:rPr lang="en-US" b="1" dirty="0" err="1">
                <a:solidFill>
                  <a:srgbClr val="FF0000"/>
                </a:solidFill>
                <a:latin typeface="Segoe UI Web (West European)"/>
              </a:rPr>
              <a:t>tái</a:t>
            </a:r>
            <a:r>
              <a:rPr lang="en-US" b="1" dirty="0">
                <a:solidFill>
                  <a:srgbClr val="FF0000"/>
                </a:solidFill>
                <a:latin typeface="Segoe UI Web (West European)"/>
              </a:rPr>
              <a:t> </a:t>
            </a:r>
            <a:r>
              <a:rPr lang="en-US" b="1" dirty="0" err="1">
                <a:solidFill>
                  <a:srgbClr val="FF0000"/>
                </a:solidFill>
                <a:latin typeface="Segoe UI Web (West European)"/>
              </a:rPr>
              <a:t>diễn</a:t>
            </a:r>
            <a:endParaRPr lang="en-US" b="1" dirty="0">
              <a:solidFill>
                <a:srgbClr val="FF0000"/>
              </a:solidFill>
              <a:latin typeface="Segoe UI Web (West European)"/>
            </a:endParaRPr>
          </a:p>
          <a:p>
            <a:pPr lvl="1" eaLnBrk="1" hangingPunct="1">
              <a:spcBef>
                <a:spcPts val="720"/>
              </a:spcBef>
            </a:pPr>
            <a:r>
              <a:rPr lang="vi-VN" dirty="0">
                <a:effectLst/>
                <a:latin typeface="Segoe UI Web (Vietnamese)"/>
              </a:rPr>
              <a:t>Học hỏi từ những vấn đề đã xảy ra trong quá khứ</a:t>
            </a:r>
            <a:endParaRPr lang="en-US" dirty="0">
              <a:latin typeface="Segoe UI Web (West European)"/>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40</a:t>
            </a:fld>
            <a:endParaRPr lang="en-US" altLang="ja-JP"/>
          </a:p>
        </p:txBody>
      </p:sp>
      <p:sp>
        <p:nvSpPr>
          <p:cNvPr id="2" name="Rectangle 5">
            <a:extLst>
              <a:ext uri="{FF2B5EF4-FFF2-40B4-BE49-F238E27FC236}">
                <a16:creationId xmlns:a16="http://schemas.microsoft.com/office/drawing/2014/main" id="{6C8863AC-7BA6-F25F-B9C6-C005E7DE525E}"/>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3831624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[12] Software Quality Management </a:t>
            </a:r>
            <a:br>
              <a:rPr lang="en-US" altLang="ja-JP" sz="2900" dirty="0">
                <a:latin typeface="HGPGothicE" panose="020B0900000000000000" pitchFamily="34" charset="-128"/>
                <a:ea typeface="HGPGothicE" panose="020B0900000000000000" pitchFamily="34" charset="-128"/>
              </a:rPr>
            </a:br>
            <a:r>
              <a:rPr lang="en-US" altLang="ja-JP" sz="2900" dirty="0">
                <a:latin typeface="HGPGothicE" panose="020B0900000000000000" pitchFamily="34" charset="-128"/>
                <a:ea typeface="HGPGothicE" panose="020B0900000000000000" pitchFamily="34" charset="-128"/>
              </a:rPr>
              <a:t>         and Software Metrics (4/6)</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err="1">
                <a:solidFill>
                  <a:srgbClr val="FF0000"/>
                </a:solidFill>
                <a:latin typeface="Segoe UI Web (West European)"/>
              </a:rPr>
              <a:t>Nắm</a:t>
            </a:r>
            <a:r>
              <a:rPr lang="en-US" b="1" dirty="0">
                <a:solidFill>
                  <a:srgbClr val="FF0000"/>
                </a:solidFill>
                <a:latin typeface="Segoe UI Web (West European)"/>
              </a:rPr>
              <a:t> </a:t>
            </a:r>
            <a:r>
              <a:rPr lang="en-US" b="1" dirty="0" err="1">
                <a:solidFill>
                  <a:srgbClr val="FF0000"/>
                </a:solidFill>
                <a:latin typeface="Segoe UI Web (West European)"/>
              </a:rPr>
              <a:t>bắt</a:t>
            </a:r>
            <a:r>
              <a:rPr lang="en-US" b="1" dirty="0">
                <a:solidFill>
                  <a:srgbClr val="FF0000"/>
                </a:solidFill>
                <a:latin typeface="Segoe UI Web (West European)"/>
              </a:rPr>
              <a:t> </a:t>
            </a:r>
            <a:r>
              <a:rPr lang="en-US" b="1" dirty="0" err="1">
                <a:solidFill>
                  <a:srgbClr val="FF0000"/>
                </a:solidFill>
                <a:latin typeface="Segoe UI Web (West European)"/>
              </a:rPr>
              <a:t>vấn</a:t>
            </a:r>
            <a:r>
              <a:rPr lang="en-US" b="1" dirty="0">
                <a:solidFill>
                  <a:srgbClr val="FF0000"/>
                </a:solidFill>
                <a:latin typeface="Segoe UI Web (West European)"/>
              </a:rPr>
              <a:t> </a:t>
            </a:r>
            <a:r>
              <a:rPr lang="en-US" b="1" dirty="0" err="1">
                <a:solidFill>
                  <a:srgbClr val="FF0000"/>
                </a:solidFill>
                <a:latin typeface="Segoe UI Web (West European)"/>
              </a:rPr>
              <a:t>đề</a:t>
            </a:r>
            <a:r>
              <a:rPr lang="en-US" b="1" dirty="0">
                <a:solidFill>
                  <a:srgbClr val="FF0000"/>
                </a:solidFill>
                <a:latin typeface="Segoe UI Web (West European)"/>
              </a:rPr>
              <a:t> </a:t>
            </a:r>
            <a:r>
              <a:rPr lang="en-US" b="1" dirty="0" err="1">
                <a:solidFill>
                  <a:srgbClr val="FF0000"/>
                </a:solidFill>
                <a:latin typeface="Segoe UI Web (West European)"/>
              </a:rPr>
              <a:t>từ</a:t>
            </a:r>
            <a:r>
              <a:rPr lang="en-US" b="1" dirty="0">
                <a:solidFill>
                  <a:srgbClr val="FF0000"/>
                </a:solidFill>
                <a:latin typeface="Segoe UI Web (West European)"/>
              </a:rPr>
              <a:t> </a:t>
            </a:r>
            <a:r>
              <a:rPr lang="en-US" b="1" dirty="0" err="1">
                <a:solidFill>
                  <a:srgbClr val="FF0000"/>
                </a:solidFill>
                <a:latin typeface="Segoe UI Web (West European)"/>
              </a:rPr>
              <a:t>dữ</a:t>
            </a:r>
            <a:r>
              <a:rPr lang="en-US" b="1" dirty="0">
                <a:solidFill>
                  <a:srgbClr val="FF0000"/>
                </a:solidFill>
                <a:latin typeface="Segoe UI Web (West European)"/>
              </a:rPr>
              <a:t> </a:t>
            </a:r>
            <a:r>
              <a:rPr lang="en-US" b="1" dirty="0" err="1">
                <a:solidFill>
                  <a:srgbClr val="FF0000"/>
                </a:solidFill>
                <a:latin typeface="Segoe UI Web (West European)"/>
              </a:rPr>
              <a:t>liệu</a:t>
            </a:r>
            <a:endParaRPr lang="en-US" b="1" dirty="0">
              <a:solidFill>
                <a:srgbClr val="FF0000"/>
              </a:solidFill>
              <a:latin typeface="Segoe UI Web (West European)"/>
            </a:endParaRPr>
          </a:p>
          <a:p>
            <a:pPr lvl="1" eaLnBrk="1" hangingPunct="1">
              <a:spcBef>
                <a:spcPts val="720"/>
              </a:spcBef>
            </a:pPr>
            <a:r>
              <a:rPr lang="vi-VN" dirty="0">
                <a:solidFill>
                  <a:srgbClr val="0000FF"/>
                </a:solidFill>
                <a:effectLst/>
                <a:latin typeface="Segoe UI Web (Vietnamese)"/>
              </a:rPr>
              <a:t>Số hóa </a:t>
            </a:r>
            <a:r>
              <a:rPr lang="vi-VN" dirty="0">
                <a:effectLst/>
                <a:latin typeface="Segoe UI Web (Vietnamese)"/>
              </a:rPr>
              <a:t>những gì đang thực sự xảy ra và xử lý các vấn đề bằng cách đánh giá chúng một cách logic, khách quan và thống kê </a:t>
            </a:r>
            <a:endParaRPr lang="en-US" dirty="0">
              <a:effectLst/>
              <a:latin typeface="Segoe UI Web (Vietnamese)"/>
            </a:endParaRPr>
          </a:p>
          <a:p>
            <a:pPr eaLnBrk="1" hangingPunct="1">
              <a:spcBef>
                <a:spcPts val="720"/>
              </a:spcBef>
            </a:pPr>
            <a:r>
              <a:rPr lang="en-US" b="1" dirty="0" err="1">
                <a:solidFill>
                  <a:srgbClr val="FF0000"/>
                </a:solidFill>
                <a:latin typeface="Segoe UI Web (West European)"/>
              </a:rPr>
              <a:t>Tiêu</a:t>
            </a:r>
            <a:r>
              <a:rPr lang="en-US" b="1" dirty="0">
                <a:solidFill>
                  <a:srgbClr val="FF0000"/>
                </a:solidFill>
                <a:latin typeface="Segoe UI Web (West European)"/>
              </a:rPr>
              <a:t> </a:t>
            </a:r>
            <a:r>
              <a:rPr lang="en-US" b="1" dirty="0" err="1">
                <a:solidFill>
                  <a:srgbClr val="FF0000"/>
                </a:solidFill>
                <a:latin typeface="Segoe UI Web (West European)"/>
              </a:rPr>
              <a:t>chuẩn</a:t>
            </a:r>
            <a:r>
              <a:rPr lang="en-US" b="1" dirty="0">
                <a:solidFill>
                  <a:srgbClr val="FF0000"/>
                </a:solidFill>
                <a:latin typeface="Segoe UI Web (West European)"/>
              </a:rPr>
              <a:t> </a:t>
            </a:r>
            <a:r>
              <a:rPr lang="en-US" b="1" dirty="0" err="1">
                <a:solidFill>
                  <a:srgbClr val="FF0000"/>
                </a:solidFill>
                <a:latin typeface="Segoe UI Web (West European)"/>
              </a:rPr>
              <a:t>hóa</a:t>
            </a:r>
            <a:endParaRPr lang="en-US" b="1" dirty="0">
              <a:solidFill>
                <a:srgbClr val="FF0000"/>
              </a:solidFill>
              <a:latin typeface="Segoe UI Web (West European)"/>
            </a:endParaRPr>
          </a:p>
          <a:p>
            <a:pPr lvl="1" eaLnBrk="1" hangingPunct="1">
              <a:spcBef>
                <a:spcPts val="720"/>
              </a:spcBef>
            </a:pPr>
            <a:r>
              <a:rPr lang="en-US" altLang="ja-JP" dirty="0">
                <a:solidFill>
                  <a:srgbClr val="0000FF"/>
                </a:solidFill>
                <a:latin typeface="Segoe UI Web (West European)"/>
                <a:ea typeface="HGPｺﾞｼｯｸE" panose="020B0900000000000000" pitchFamily="50" charset="-128"/>
              </a:rPr>
              <a:t>M</a:t>
            </a:r>
            <a:r>
              <a:rPr lang="ja-JP" altLang="en-US" dirty="0">
                <a:solidFill>
                  <a:srgbClr val="0000FF"/>
                </a:solidFill>
                <a:latin typeface="Segoe UI Web (West European)"/>
                <a:ea typeface="HGPｺﾞｼｯｸE" panose="020B0900000000000000" pitchFamily="50" charset="-128"/>
              </a:rPr>
              <a:t>anual</a:t>
            </a:r>
            <a:r>
              <a:rPr lang="en-US" altLang="ja-JP" dirty="0">
                <a:solidFill>
                  <a:srgbClr val="0000FF"/>
                </a:solidFill>
                <a:latin typeface="Segoe UI Web (West European)"/>
                <a:ea typeface="HGPｺﾞｼｯｸE" panose="020B0900000000000000" pitchFamily="50" charset="-128"/>
              </a:rPr>
              <a:t>s</a:t>
            </a:r>
            <a:r>
              <a:rPr lang="ja-JP" altLang="en-US" dirty="0">
                <a:solidFill>
                  <a:srgbClr val="0000FF"/>
                </a:solidFill>
                <a:latin typeface="Segoe UI Web (West European)"/>
                <a:ea typeface="HGPｺﾞｼｯｸE" panose="020B0900000000000000" pitchFamily="50" charset="-128"/>
              </a:rPr>
              <a:t>, </a:t>
            </a:r>
            <a:r>
              <a:rPr lang="en-US" altLang="ja-JP" dirty="0">
                <a:solidFill>
                  <a:srgbClr val="0000FF"/>
                </a:solidFill>
                <a:latin typeface="Segoe UI Web (West European)"/>
                <a:ea typeface="HGPｺﾞｼｯｸE" panose="020B0900000000000000" pitchFamily="50" charset="-128"/>
              </a:rPr>
              <a:t>Ru</a:t>
            </a:r>
            <a:r>
              <a:rPr lang="ja-JP" altLang="en-US" dirty="0">
                <a:solidFill>
                  <a:srgbClr val="0000FF"/>
                </a:solidFill>
                <a:latin typeface="Segoe UI Web (West European)"/>
                <a:ea typeface="HGPｺﾞｼｯｸE" panose="020B0900000000000000" pitchFamily="50" charset="-128"/>
              </a:rPr>
              <a:t>les</a:t>
            </a:r>
            <a:r>
              <a:rPr lang="en-US" altLang="ja-JP" dirty="0">
                <a:solidFill>
                  <a:srgbClr val="0000FF"/>
                </a:solidFill>
                <a:latin typeface="Segoe UI Web (West European)"/>
                <a:ea typeface="HGPｺﾞｼｯｸE" panose="020B0900000000000000" pitchFamily="50" charset="-128"/>
              </a:rPr>
              <a:t>, Patterns</a:t>
            </a:r>
            <a:endParaRPr lang="en-US" dirty="0">
              <a:latin typeface="Segoe UI Web (West European)"/>
            </a:endParaRPr>
          </a:p>
          <a:p>
            <a:pPr eaLnBrk="1" hangingPunct="1">
              <a:spcBef>
                <a:spcPts val="720"/>
              </a:spcBef>
            </a:pPr>
            <a:r>
              <a:rPr lang="en-US" b="1" dirty="0">
                <a:solidFill>
                  <a:srgbClr val="FF0000"/>
                </a:solidFill>
                <a:latin typeface="Segoe UI Web (West European)"/>
              </a:rPr>
              <a:t>PCDA cycle</a:t>
            </a:r>
          </a:p>
          <a:p>
            <a:pPr lvl="1" eaLnBrk="1" hangingPunct="1">
              <a:spcBef>
                <a:spcPts val="720"/>
              </a:spcBef>
            </a:pPr>
            <a:r>
              <a:rPr lang="en-US" dirty="0">
                <a:solidFill>
                  <a:srgbClr val="0000FF"/>
                </a:solidFill>
                <a:latin typeface="Segoe UI Web (West European)"/>
              </a:rPr>
              <a:t>Plan </a:t>
            </a:r>
            <a:r>
              <a:rPr lang="en-US" dirty="0">
                <a:solidFill>
                  <a:srgbClr val="0000FF"/>
                </a:solidFill>
                <a:latin typeface="Segoe UI Web (West European)"/>
                <a:sym typeface="Wingdings" panose="05000000000000000000" pitchFamily="2" charset="2"/>
              </a:rPr>
              <a:t> Do  Check  Act</a:t>
            </a:r>
            <a:endParaRPr lang="en-US" dirty="0">
              <a:solidFill>
                <a:srgbClr val="0000FF"/>
              </a:solidFill>
              <a:latin typeface="Segoe UI Web (West European)"/>
            </a:endParaRPr>
          </a:p>
          <a:p>
            <a:pPr eaLnBrk="1" hangingPunct="1">
              <a:spcBef>
                <a:spcPts val="720"/>
              </a:spcBef>
            </a:pPr>
            <a:endParaRPr lang="en-US" b="1" dirty="0">
              <a:solidFill>
                <a:srgbClr val="FF0000"/>
              </a:solidFill>
              <a:latin typeface="Segoe UI Web (West European)"/>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41</a:t>
            </a:fld>
            <a:endParaRPr lang="en-US" altLang="ja-JP"/>
          </a:p>
        </p:txBody>
      </p:sp>
      <p:sp>
        <p:nvSpPr>
          <p:cNvPr id="2" name="Rectangle 5">
            <a:extLst>
              <a:ext uri="{FF2B5EF4-FFF2-40B4-BE49-F238E27FC236}">
                <a16:creationId xmlns:a16="http://schemas.microsoft.com/office/drawing/2014/main" id="{63DF3AC5-EDD6-711B-0D6D-ED30AEA9C363}"/>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3842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[12] Software Quality Management </a:t>
            </a:r>
            <a:br>
              <a:rPr lang="en-US" altLang="ja-JP" sz="2900" dirty="0">
                <a:latin typeface="HGPGothicE" panose="020B0900000000000000" pitchFamily="34" charset="-128"/>
                <a:ea typeface="HGPGothicE" panose="020B0900000000000000" pitchFamily="34" charset="-128"/>
              </a:rPr>
            </a:br>
            <a:r>
              <a:rPr lang="en-US" altLang="ja-JP" sz="2900" dirty="0">
                <a:latin typeface="HGPGothicE" panose="020B0900000000000000" pitchFamily="34" charset="-128"/>
                <a:ea typeface="HGPGothicE" panose="020B0900000000000000" pitchFamily="34" charset="-128"/>
              </a:rPr>
              <a:t>         and Software Metrics (5/6)</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err="1">
                <a:solidFill>
                  <a:srgbClr val="FF0000"/>
                </a:solidFill>
                <a:latin typeface="Segoe UI Web (West European)"/>
              </a:rPr>
              <a:t>Nguyên</a:t>
            </a:r>
            <a:r>
              <a:rPr lang="en-US" b="1" dirty="0">
                <a:solidFill>
                  <a:srgbClr val="FF0000"/>
                </a:solidFill>
                <a:latin typeface="Segoe UI Web (West European)"/>
              </a:rPr>
              <a:t> </a:t>
            </a:r>
            <a:r>
              <a:rPr lang="en-US" b="1" dirty="0" err="1">
                <a:solidFill>
                  <a:srgbClr val="FF0000"/>
                </a:solidFill>
                <a:latin typeface="Segoe UI Web (West European)"/>
              </a:rPr>
              <a:t>lý</a:t>
            </a:r>
            <a:r>
              <a:rPr lang="en-US" b="1" dirty="0">
                <a:solidFill>
                  <a:srgbClr val="FF0000"/>
                </a:solidFill>
                <a:latin typeface="Segoe UI Web (West European)"/>
              </a:rPr>
              <a:t> Pareto</a:t>
            </a:r>
          </a:p>
          <a:p>
            <a:pPr lvl="1" eaLnBrk="1" hangingPunct="1">
              <a:spcBef>
                <a:spcPts val="720"/>
              </a:spcBef>
            </a:pPr>
            <a:r>
              <a:rPr lang="en-US" dirty="0">
                <a:latin typeface="Segoe UI Web (West European)"/>
              </a:rPr>
              <a:t>Quy </a:t>
            </a:r>
            <a:r>
              <a:rPr lang="en-US" dirty="0" err="1">
                <a:latin typeface="Segoe UI Web (West European)"/>
              </a:rPr>
              <a:t>tắc</a:t>
            </a:r>
            <a:r>
              <a:rPr lang="en-US" dirty="0">
                <a:latin typeface="Segoe UI Web (West European)"/>
              </a:rPr>
              <a:t> 80 : 20</a:t>
            </a:r>
          </a:p>
          <a:p>
            <a:pPr lvl="1" eaLnBrk="1" hangingPunct="1">
              <a:spcBef>
                <a:spcPts val="720"/>
              </a:spcBef>
            </a:pPr>
            <a:r>
              <a:rPr lang="en-US" dirty="0">
                <a:latin typeface="Segoe UI Web (West European)"/>
              </a:rPr>
              <a:t>80% </a:t>
            </a:r>
            <a:r>
              <a:rPr lang="en-US" dirty="0" err="1">
                <a:latin typeface="Segoe UI Web (West European)"/>
              </a:rPr>
              <a:t>số</a:t>
            </a:r>
            <a:r>
              <a:rPr lang="en-US" dirty="0">
                <a:latin typeface="Segoe UI Web (West European)"/>
              </a:rPr>
              <a:t> </a:t>
            </a:r>
            <a:r>
              <a:rPr lang="en-US" dirty="0" err="1">
                <a:latin typeface="Segoe UI Web (West European)"/>
              </a:rPr>
              <a:t>lỗi</a:t>
            </a:r>
            <a:r>
              <a:rPr lang="en-US" dirty="0">
                <a:latin typeface="Segoe UI Web (West European)"/>
              </a:rPr>
              <a:t> </a:t>
            </a:r>
            <a:r>
              <a:rPr lang="en-US" dirty="0" err="1">
                <a:latin typeface="Segoe UI Web (West European)"/>
              </a:rPr>
              <a:t>của</a:t>
            </a:r>
            <a:r>
              <a:rPr lang="en-US" dirty="0">
                <a:latin typeface="Segoe UI Web (West European)"/>
              </a:rPr>
              <a:t> </a:t>
            </a:r>
            <a:r>
              <a:rPr lang="en-US" dirty="0" err="1">
                <a:latin typeface="Segoe UI Web (West European)"/>
              </a:rPr>
              <a:t>phần</a:t>
            </a:r>
            <a:r>
              <a:rPr lang="en-US" dirty="0">
                <a:latin typeface="Segoe UI Web (West European)"/>
              </a:rPr>
              <a:t> </a:t>
            </a:r>
            <a:r>
              <a:rPr lang="en-US" dirty="0" err="1">
                <a:latin typeface="Segoe UI Web (West European)"/>
              </a:rPr>
              <a:t>mềm</a:t>
            </a:r>
            <a:r>
              <a:rPr lang="en-US" dirty="0">
                <a:latin typeface="Segoe UI Web (West European)"/>
              </a:rPr>
              <a:t> </a:t>
            </a:r>
            <a:r>
              <a:rPr lang="en-US" dirty="0" err="1">
                <a:latin typeface="Segoe UI Web (West European)"/>
              </a:rPr>
              <a:t>đến</a:t>
            </a:r>
            <a:r>
              <a:rPr lang="en-US" dirty="0">
                <a:latin typeface="Segoe UI Web (West European)"/>
              </a:rPr>
              <a:t> </a:t>
            </a:r>
            <a:r>
              <a:rPr lang="en-US" dirty="0" err="1">
                <a:latin typeface="Segoe UI Web (West European)"/>
              </a:rPr>
              <a:t>từ</a:t>
            </a:r>
            <a:r>
              <a:rPr lang="en-US" dirty="0">
                <a:latin typeface="Segoe UI Web (West European)"/>
              </a:rPr>
              <a:t> 20% modules</a:t>
            </a:r>
          </a:p>
          <a:p>
            <a:pPr lvl="1" eaLnBrk="1" hangingPunct="1">
              <a:spcBef>
                <a:spcPts val="720"/>
              </a:spcBef>
            </a:pP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Biết</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được</a:t>
            </a:r>
            <a:r>
              <a:rPr lang="en-US" dirty="0">
                <a:latin typeface="Segoe UI Web (West European)"/>
                <a:sym typeface="Wingdings" panose="05000000000000000000" pitchFamily="2" charset="2"/>
              </a:rPr>
              <a:t> </a:t>
            </a:r>
            <a:r>
              <a:rPr lang="vi-VN" dirty="0">
                <a:latin typeface="Segoe UI Web (West European)"/>
              </a:rPr>
              <a:t>nơi </a:t>
            </a:r>
            <a:r>
              <a:rPr lang="en-US" dirty="0" err="1">
                <a:latin typeface="Segoe UI Web (West European)"/>
              </a:rPr>
              <a:t>cần</a:t>
            </a:r>
            <a:r>
              <a:rPr lang="vi-VN" dirty="0">
                <a:latin typeface="Segoe UI Web (West European)"/>
              </a:rPr>
              <a:t> cải thiện</a:t>
            </a:r>
            <a:r>
              <a:rPr lang="en-US" dirty="0">
                <a:latin typeface="Segoe UI Web (West European)"/>
              </a:rPr>
              <a:t> </a:t>
            </a:r>
            <a:r>
              <a:rPr lang="en-US" dirty="0" err="1">
                <a:latin typeface="Segoe UI Web (West European)"/>
              </a:rPr>
              <a:t>để</a:t>
            </a:r>
            <a:r>
              <a:rPr lang="en-US" dirty="0">
                <a:latin typeface="Segoe UI Web (West European)"/>
              </a:rPr>
              <a:t> </a:t>
            </a:r>
            <a:r>
              <a:rPr lang="en-US" dirty="0" err="1">
                <a:latin typeface="Segoe UI Web (West European)"/>
              </a:rPr>
              <a:t>đạt</a:t>
            </a:r>
            <a:r>
              <a:rPr lang="en-US" dirty="0">
                <a:latin typeface="Segoe UI Web (West European)"/>
              </a:rPr>
              <a:t> </a:t>
            </a:r>
            <a:r>
              <a:rPr lang="vi-VN" dirty="0">
                <a:latin typeface="Segoe UI Web (West European)"/>
              </a:rPr>
              <a:t>hiệu quả </a:t>
            </a:r>
            <a:r>
              <a:rPr lang="en-US" dirty="0" err="1">
                <a:latin typeface="Segoe UI Web (West European)"/>
              </a:rPr>
              <a:t>cao</a:t>
            </a:r>
            <a:r>
              <a:rPr lang="en-US" dirty="0">
                <a:latin typeface="Segoe UI Web (West European)"/>
              </a:rPr>
              <a:t> </a:t>
            </a:r>
            <a:r>
              <a:rPr lang="vi-VN" dirty="0">
                <a:latin typeface="Segoe UI Web (West European)"/>
              </a:rPr>
              <a:t>nhất</a:t>
            </a:r>
            <a:endParaRPr lang="en-US" dirty="0">
              <a:latin typeface="Segoe UI Web (West European)"/>
            </a:endParaRPr>
          </a:p>
          <a:p>
            <a:pPr eaLnBrk="1" hangingPunct="1">
              <a:spcBef>
                <a:spcPts val="720"/>
              </a:spcBef>
            </a:pPr>
            <a:r>
              <a:rPr lang="en-US" b="1" dirty="0" err="1">
                <a:solidFill>
                  <a:srgbClr val="FF0000"/>
                </a:solidFill>
                <a:latin typeface="Segoe UI Web (West European)"/>
              </a:rPr>
              <a:t>Chỉ</a:t>
            </a:r>
            <a:r>
              <a:rPr lang="en-US" b="1" dirty="0">
                <a:solidFill>
                  <a:srgbClr val="FF0000"/>
                </a:solidFill>
                <a:latin typeface="Segoe UI Web (West European)"/>
              </a:rPr>
              <a:t> </a:t>
            </a:r>
            <a:r>
              <a:rPr lang="en-US" b="1" dirty="0" err="1">
                <a:solidFill>
                  <a:srgbClr val="FF0000"/>
                </a:solidFill>
                <a:latin typeface="Segoe UI Web (West European)"/>
              </a:rPr>
              <a:t>số</a:t>
            </a:r>
            <a:r>
              <a:rPr lang="en-US" b="1" dirty="0">
                <a:solidFill>
                  <a:srgbClr val="FF0000"/>
                </a:solidFill>
                <a:latin typeface="Segoe UI Web (West European)"/>
              </a:rPr>
              <a:t> </a:t>
            </a:r>
            <a:r>
              <a:rPr lang="en-US" b="1" dirty="0" err="1">
                <a:solidFill>
                  <a:srgbClr val="FF0000"/>
                </a:solidFill>
                <a:latin typeface="Segoe UI Web (West European)"/>
              </a:rPr>
              <a:t>phần</a:t>
            </a:r>
            <a:r>
              <a:rPr lang="en-US" b="1" dirty="0">
                <a:solidFill>
                  <a:srgbClr val="FF0000"/>
                </a:solidFill>
                <a:latin typeface="Segoe UI Web (West European)"/>
              </a:rPr>
              <a:t> </a:t>
            </a:r>
            <a:r>
              <a:rPr lang="en-US" b="1" dirty="0" err="1">
                <a:solidFill>
                  <a:srgbClr val="FF0000"/>
                </a:solidFill>
                <a:latin typeface="Segoe UI Web (West European)"/>
              </a:rPr>
              <a:t>mềm</a:t>
            </a:r>
            <a:r>
              <a:rPr lang="en-US" b="1" dirty="0">
                <a:solidFill>
                  <a:srgbClr val="FF0000"/>
                </a:solidFill>
                <a:latin typeface="Segoe UI Web (West European)"/>
              </a:rPr>
              <a:t> (Software Metrics)</a:t>
            </a:r>
          </a:p>
          <a:p>
            <a:pPr lvl="1" eaLnBrk="1" hangingPunct="1">
              <a:spcBef>
                <a:spcPts val="720"/>
              </a:spcBef>
            </a:pPr>
            <a:r>
              <a:rPr lang="vi-VN" dirty="0">
                <a:effectLst/>
                <a:latin typeface="Segoe UI Web (Vietnamese)"/>
              </a:rPr>
              <a:t>Đo lường các đặc tính chất lượng phần mềm</a:t>
            </a:r>
            <a:endParaRPr lang="en-US" dirty="0">
              <a:effectLst/>
              <a:latin typeface="Segoe UI Web (Vietnamese)"/>
            </a:endParaRPr>
          </a:p>
          <a:p>
            <a:pPr lvl="1" eaLnBrk="1" hangingPunct="1">
              <a:spcBef>
                <a:spcPts val="720"/>
              </a:spcBef>
            </a:pPr>
            <a:r>
              <a:rPr lang="en-US" dirty="0">
                <a:solidFill>
                  <a:srgbClr val="0000FF"/>
                </a:solidFill>
                <a:latin typeface="Segoe UI Web (West European)"/>
                <a:sym typeface="Wingdings" panose="05000000000000000000" pitchFamily="2" charset="2"/>
              </a:rPr>
              <a:t>LOC (Lines of Code) / KLOC</a:t>
            </a:r>
          </a:p>
          <a:p>
            <a:pPr lvl="1" eaLnBrk="1" hangingPunct="1">
              <a:spcBef>
                <a:spcPts val="720"/>
              </a:spcBef>
            </a:pPr>
            <a:r>
              <a:rPr lang="en-US" dirty="0">
                <a:solidFill>
                  <a:srgbClr val="0000FF"/>
                </a:solidFill>
                <a:latin typeface="Segoe UI Web (West European)"/>
                <a:sym typeface="Wingdings" panose="05000000000000000000" pitchFamily="2" charset="2"/>
              </a:rPr>
              <a:t>Cyclomatic Number (McCabe)</a:t>
            </a:r>
          </a:p>
          <a:p>
            <a:pPr lvl="1" eaLnBrk="1" hangingPunct="1">
              <a:spcBef>
                <a:spcPts val="720"/>
              </a:spcBef>
            </a:pPr>
            <a:r>
              <a:rPr lang="en-US" dirty="0">
                <a:solidFill>
                  <a:srgbClr val="0000FF"/>
                </a:solidFill>
                <a:latin typeface="Segoe UI Web (West European)"/>
                <a:sym typeface="Wingdings" panose="05000000000000000000" pitchFamily="2" charset="2"/>
              </a:rPr>
              <a:t>CALL, …</a:t>
            </a:r>
            <a:endParaRPr lang="en-US" dirty="0">
              <a:solidFill>
                <a:srgbClr val="0000FF"/>
              </a:solidFill>
              <a:latin typeface="Segoe UI Web (West European)"/>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42</a:t>
            </a:fld>
            <a:endParaRPr lang="en-US" altLang="ja-JP"/>
          </a:p>
        </p:txBody>
      </p:sp>
      <p:sp>
        <p:nvSpPr>
          <p:cNvPr id="2" name="Rectangle 5">
            <a:extLst>
              <a:ext uri="{FF2B5EF4-FFF2-40B4-BE49-F238E27FC236}">
                <a16:creationId xmlns:a16="http://schemas.microsoft.com/office/drawing/2014/main" id="{2F67F9F1-BA15-4368-BA24-24C73A6008D6}"/>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2598427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[12] Software Quality Management </a:t>
            </a:r>
            <a:br>
              <a:rPr lang="en-US" altLang="ja-JP" sz="2900" dirty="0">
                <a:latin typeface="HGPGothicE" panose="020B0900000000000000" pitchFamily="34" charset="-128"/>
                <a:ea typeface="HGPGothicE" panose="020B0900000000000000" pitchFamily="34" charset="-128"/>
              </a:rPr>
            </a:br>
            <a:r>
              <a:rPr lang="en-US" altLang="ja-JP" sz="2900" dirty="0">
                <a:latin typeface="HGPGothicE" panose="020B0900000000000000" pitchFamily="34" charset="-128"/>
                <a:ea typeface="HGPGothicE" panose="020B0900000000000000" pitchFamily="34" charset="-128"/>
              </a:rPr>
              <a:t>         and Software Metrics (6/6)</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err="1">
                <a:solidFill>
                  <a:srgbClr val="FF0000"/>
                </a:solidFill>
                <a:latin typeface="Segoe UI Web (West European)"/>
              </a:rPr>
              <a:t>Phân</a:t>
            </a:r>
            <a:r>
              <a:rPr lang="en-US" b="1" dirty="0">
                <a:solidFill>
                  <a:srgbClr val="FF0000"/>
                </a:solidFill>
                <a:latin typeface="Segoe UI Web (West European)"/>
              </a:rPr>
              <a:t> </a:t>
            </a:r>
            <a:r>
              <a:rPr lang="en-US" b="1" dirty="0" err="1">
                <a:solidFill>
                  <a:srgbClr val="FF0000"/>
                </a:solidFill>
                <a:latin typeface="Segoe UI Web (West European)"/>
              </a:rPr>
              <a:t>tích</a:t>
            </a:r>
            <a:r>
              <a:rPr lang="en-US" b="1" dirty="0">
                <a:solidFill>
                  <a:srgbClr val="FF0000"/>
                </a:solidFill>
                <a:latin typeface="Segoe UI Web (West European)"/>
              </a:rPr>
              <a:t> </a:t>
            </a:r>
            <a:r>
              <a:rPr lang="en-US" b="1" dirty="0" err="1">
                <a:solidFill>
                  <a:srgbClr val="FF0000"/>
                </a:solidFill>
                <a:latin typeface="Segoe UI Web (West European)"/>
              </a:rPr>
              <a:t>dữ</a:t>
            </a:r>
            <a:r>
              <a:rPr lang="en-US" b="1" dirty="0">
                <a:solidFill>
                  <a:srgbClr val="FF0000"/>
                </a:solidFill>
                <a:latin typeface="Segoe UI Web (West European)"/>
              </a:rPr>
              <a:t> </a:t>
            </a:r>
            <a:r>
              <a:rPr lang="en-US" b="1" dirty="0" err="1">
                <a:solidFill>
                  <a:srgbClr val="FF0000"/>
                </a:solidFill>
                <a:latin typeface="Segoe UI Web (West European)"/>
              </a:rPr>
              <a:t>liệu</a:t>
            </a:r>
            <a:r>
              <a:rPr lang="en-US" b="1" dirty="0">
                <a:solidFill>
                  <a:srgbClr val="FF0000"/>
                </a:solidFill>
                <a:latin typeface="Segoe UI Web (West European)"/>
              </a:rPr>
              <a:t> (Data Analysis)</a:t>
            </a:r>
          </a:p>
          <a:p>
            <a:pPr lvl="1" eaLnBrk="1" hangingPunct="1">
              <a:spcBef>
                <a:spcPts val="720"/>
              </a:spcBef>
            </a:pPr>
            <a:r>
              <a:rPr lang="en-US" dirty="0">
                <a:solidFill>
                  <a:srgbClr val="0000FF"/>
                </a:solidFill>
                <a:latin typeface="Segoe UI Web (West European)"/>
              </a:rPr>
              <a:t>Histogram</a:t>
            </a:r>
            <a:r>
              <a:rPr lang="en-US" dirty="0">
                <a:latin typeface="Segoe UI Web (West European)"/>
              </a:rPr>
              <a:t>: </a:t>
            </a:r>
            <a:r>
              <a:rPr lang="en-US" dirty="0" err="1">
                <a:latin typeface="Segoe UI Web (West European)"/>
              </a:rPr>
              <a:t>Biểu</a:t>
            </a:r>
            <a:r>
              <a:rPr lang="en-US" dirty="0">
                <a:latin typeface="Segoe UI Web (West European)"/>
              </a:rPr>
              <a:t> </a:t>
            </a:r>
            <a:r>
              <a:rPr lang="en-US" dirty="0" err="1">
                <a:latin typeface="Segoe UI Web (West European)"/>
              </a:rPr>
              <a:t>đồ</a:t>
            </a:r>
            <a:r>
              <a:rPr lang="en-US" dirty="0">
                <a:latin typeface="Segoe UI Web (West European)"/>
              </a:rPr>
              <a:t> </a:t>
            </a:r>
            <a:r>
              <a:rPr lang="en-US" dirty="0" err="1">
                <a:latin typeface="Segoe UI Web (West European)"/>
              </a:rPr>
              <a:t>thể</a:t>
            </a:r>
            <a:r>
              <a:rPr lang="en-US" dirty="0">
                <a:latin typeface="Segoe UI Web (West European)"/>
              </a:rPr>
              <a:t> </a:t>
            </a:r>
            <a:r>
              <a:rPr lang="en-US" dirty="0" err="1">
                <a:latin typeface="Segoe UI Web (West European)"/>
              </a:rPr>
              <a:t>hiện</a:t>
            </a:r>
            <a:r>
              <a:rPr lang="en-US" dirty="0">
                <a:latin typeface="Segoe UI Web (West European)"/>
              </a:rPr>
              <a:t> </a:t>
            </a:r>
            <a:r>
              <a:rPr lang="en-US" dirty="0" err="1">
                <a:latin typeface="Segoe UI Web (West European)"/>
              </a:rPr>
              <a:t>tần</a:t>
            </a:r>
            <a:r>
              <a:rPr lang="en-US" dirty="0">
                <a:latin typeface="Segoe UI Web (West European)"/>
              </a:rPr>
              <a:t> </a:t>
            </a:r>
            <a:r>
              <a:rPr lang="en-US" dirty="0" err="1">
                <a:latin typeface="Segoe UI Web (West European)"/>
              </a:rPr>
              <a:t>suất</a:t>
            </a:r>
            <a:r>
              <a:rPr lang="en-US" dirty="0">
                <a:latin typeface="Segoe UI Web (West European)"/>
              </a:rPr>
              <a:t> </a:t>
            </a:r>
            <a:r>
              <a:rPr lang="en-US" dirty="0" err="1">
                <a:latin typeface="Segoe UI Web (West European)"/>
              </a:rPr>
              <a:t>của</a:t>
            </a:r>
            <a:r>
              <a:rPr lang="en-US" dirty="0">
                <a:latin typeface="Segoe UI Web (West European)"/>
              </a:rPr>
              <a:t> </a:t>
            </a:r>
            <a:r>
              <a:rPr lang="en-US" dirty="0" err="1">
                <a:latin typeface="Segoe UI Web (West European)"/>
              </a:rPr>
              <a:t>dữ</a:t>
            </a:r>
            <a:r>
              <a:rPr lang="en-US" dirty="0">
                <a:latin typeface="Segoe UI Web (West European)"/>
              </a:rPr>
              <a:t> </a:t>
            </a:r>
            <a:r>
              <a:rPr lang="en-US" dirty="0" err="1">
                <a:latin typeface="Segoe UI Web (West European)"/>
              </a:rPr>
              <a:t>liệu</a:t>
            </a:r>
            <a:endParaRPr lang="en-US" dirty="0">
              <a:latin typeface="Segoe UI Web (West European)"/>
            </a:endParaRPr>
          </a:p>
          <a:p>
            <a:pPr lvl="1" eaLnBrk="1" hangingPunct="1">
              <a:spcBef>
                <a:spcPts val="720"/>
              </a:spcBef>
            </a:pPr>
            <a:r>
              <a:rPr lang="en-US" dirty="0">
                <a:solidFill>
                  <a:srgbClr val="0000FF"/>
                </a:solidFill>
                <a:latin typeface="Segoe UI Web (West European)"/>
              </a:rPr>
              <a:t>Kernel Destiny Estimation</a:t>
            </a:r>
            <a:r>
              <a:rPr lang="en-US" dirty="0">
                <a:latin typeface="Segoe UI Web (West European)"/>
              </a:rPr>
              <a:t>:</a:t>
            </a:r>
          </a:p>
          <a:p>
            <a:pPr lvl="2" eaLnBrk="1" hangingPunct="1">
              <a:spcBef>
                <a:spcPts val="720"/>
              </a:spcBef>
            </a:pPr>
            <a:r>
              <a:rPr lang="en-US" dirty="0" err="1">
                <a:latin typeface="Segoe UI Web (West European)"/>
              </a:rPr>
              <a:t>Ước</a:t>
            </a:r>
            <a:r>
              <a:rPr lang="vi-VN" dirty="0">
                <a:latin typeface="Segoe UI Web (West European)"/>
              </a:rPr>
              <a:t> tính hàm mật độ xác suất của </a:t>
            </a:r>
            <a:r>
              <a:rPr lang="en-US" dirty="0" err="1">
                <a:latin typeface="Segoe UI Web (West European)"/>
              </a:rPr>
              <a:t>dữ</a:t>
            </a:r>
            <a:r>
              <a:rPr lang="en-US" dirty="0">
                <a:latin typeface="Segoe UI Web (West European)"/>
              </a:rPr>
              <a:t> </a:t>
            </a:r>
            <a:r>
              <a:rPr lang="en-US" dirty="0" err="1">
                <a:latin typeface="Segoe UI Web (West European)"/>
              </a:rPr>
              <a:t>liệu</a:t>
            </a:r>
            <a:endParaRPr lang="en-US" dirty="0">
              <a:latin typeface="Segoe UI Web (West European)"/>
            </a:endParaRPr>
          </a:p>
          <a:p>
            <a:pPr lvl="2" eaLnBrk="1" hangingPunct="1">
              <a:spcBef>
                <a:spcPts val="720"/>
              </a:spcBef>
            </a:pPr>
            <a:r>
              <a:rPr lang="en-US" dirty="0" err="1">
                <a:latin typeface="Segoe UI Web (West European)"/>
              </a:rPr>
              <a:t>Phân</a:t>
            </a:r>
            <a:r>
              <a:rPr lang="en-US" dirty="0">
                <a:latin typeface="Segoe UI Web (West European)"/>
              </a:rPr>
              <a:t> </a:t>
            </a:r>
            <a:r>
              <a:rPr lang="en-US" dirty="0" err="1">
                <a:latin typeface="Segoe UI Web (West European)"/>
              </a:rPr>
              <a:t>phối</a:t>
            </a:r>
            <a:r>
              <a:rPr lang="en-US" dirty="0">
                <a:latin typeface="Segoe UI Web (West European)"/>
              </a:rPr>
              <a:t> </a:t>
            </a:r>
            <a:r>
              <a:rPr lang="en-US" dirty="0" err="1">
                <a:latin typeface="Segoe UI Web (West European)"/>
              </a:rPr>
              <a:t>lệch</a:t>
            </a:r>
            <a:r>
              <a:rPr lang="en-US" dirty="0">
                <a:latin typeface="Segoe UI Web (West European)"/>
              </a:rPr>
              <a:t> </a:t>
            </a:r>
            <a:r>
              <a:rPr lang="en-US" dirty="0" err="1">
                <a:latin typeface="Segoe UI Web (West European)"/>
              </a:rPr>
              <a:t>phải</a:t>
            </a:r>
            <a:r>
              <a:rPr lang="en-US" dirty="0">
                <a:latin typeface="Segoe UI Web (West European)"/>
              </a:rPr>
              <a:t> (</a:t>
            </a:r>
            <a:r>
              <a:rPr lang="en" altLang="ja-JP" b="1" dirty="0">
                <a:solidFill>
                  <a:srgbClr val="FF0000"/>
                </a:solidFill>
              </a:rPr>
              <a:t>Right-</a:t>
            </a:r>
            <a:r>
              <a:rPr lang="en" altLang="en-US" b="1" dirty="0">
                <a:solidFill>
                  <a:srgbClr val="FF0000"/>
                </a:solidFill>
                <a:latin typeface="HGP創英角ｺﾞｼｯｸUB" panose="020B0900000000000000" pitchFamily="50" charset="-128"/>
                <a:ea typeface="HGP創英角ｺﾞｼｯｸUB" panose="020B0900000000000000" pitchFamily="50" charset="-128"/>
              </a:rPr>
              <a:t>Skewed</a:t>
            </a:r>
            <a:r>
              <a:rPr lang="en-US" dirty="0">
                <a:latin typeface="Segoe UI Web (West European)"/>
              </a:rPr>
              <a:t>) </a:t>
            </a:r>
            <a:r>
              <a:rPr lang="en-US" dirty="0" err="1">
                <a:latin typeface="Segoe UI Web (West European)"/>
              </a:rPr>
              <a:t>là</a:t>
            </a:r>
            <a:r>
              <a:rPr lang="en-US" dirty="0">
                <a:latin typeface="Segoe UI Web (West European)"/>
              </a:rPr>
              <a:t> </a:t>
            </a:r>
            <a:r>
              <a:rPr lang="en-US" dirty="0" err="1">
                <a:latin typeface="Segoe UI Web (West European)"/>
              </a:rPr>
              <a:t>phổ</a:t>
            </a:r>
            <a:r>
              <a:rPr lang="en-US" dirty="0">
                <a:latin typeface="Segoe UI Web (West European)"/>
              </a:rPr>
              <a:t> </a:t>
            </a:r>
            <a:r>
              <a:rPr lang="en-US" dirty="0" err="1">
                <a:latin typeface="Segoe UI Web (West European)"/>
              </a:rPr>
              <a:t>biến</a:t>
            </a:r>
            <a:r>
              <a:rPr lang="en-US" dirty="0">
                <a:latin typeface="Segoe UI Web (West European)"/>
              </a:rPr>
              <a:t> </a:t>
            </a:r>
            <a:r>
              <a:rPr lang="en-US" dirty="0" err="1">
                <a:latin typeface="Segoe UI Web (West European)"/>
              </a:rPr>
              <a:t>nhất</a:t>
            </a:r>
            <a:endParaRPr lang="en-US" dirty="0">
              <a:latin typeface="Segoe UI Web (West European)"/>
            </a:endParaRPr>
          </a:p>
          <a:p>
            <a:pPr eaLnBrk="1" hangingPunct="1">
              <a:spcBef>
                <a:spcPts val="720"/>
              </a:spcBef>
            </a:pPr>
            <a:r>
              <a:rPr lang="en-US" b="1" dirty="0">
                <a:solidFill>
                  <a:srgbClr val="FF0000"/>
                </a:solidFill>
                <a:latin typeface="Segoe UI Web (West European)"/>
              </a:rPr>
              <a:t>Mean </a:t>
            </a:r>
            <a:r>
              <a:rPr lang="en-US" b="1" dirty="0" err="1">
                <a:solidFill>
                  <a:srgbClr val="FF0000"/>
                </a:solidFill>
                <a:latin typeface="Segoe UI Web (West European)"/>
              </a:rPr>
              <a:t>và</a:t>
            </a:r>
            <a:r>
              <a:rPr lang="en-US" b="1" dirty="0">
                <a:solidFill>
                  <a:srgbClr val="FF0000"/>
                </a:solidFill>
                <a:latin typeface="Segoe UI Web (West European)"/>
              </a:rPr>
              <a:t> Median</a:t>
            </a:r>
          </a:p>
          <a:p>
            <a:pPr lvl="1" eaLnBrk="1" hangingPunct="1">
              <a:spcBef>
                <a:spcPts val="720"/>
              </a:spcBef>
            </a:pPr>
            <a:r>
              <a:rPr lang="en-US" dirty="0">
                <a:solidFill>
                  <a:srgbClr val="0000FF"/>
                </a:solidFill>
                <a:latin typeface="Segoe UI Web (West European)"/>
              </a:rPr>
              <a:t>Mean</a:t>
            </a:r>
            <a:r>
              <a:rPr lang="en-US" dirty="0">
                <a:latin typeface="Segoe UI Web (West European)"/>
              </a:rPr>
              <a:t>: </a:t>
            </a:r>
            <a:r>
              <a:rPr lang="en-US" dirty="0" err="1">
                <a:latin typeface="Segoe UI Web (West European)"/>
              </a:rPr>
              <a:t>Giá</a:t>
            </a:r>
            <a:r>
              <a:rPr lang="en-US" dirty="0">
                <a:latin typeface="Segoe UI Web (West European)"/>
              </a:rPr>
              <a:t> </a:t>
            </a:r>
            <a:r>
              <a:rPr lang="en-US" dirty="0" err="1">
                <a:latin typeface="Segoe UI Web (West European)"/>
              </a:rPr>
              <a:t>trị</a:t>
            </a:r>
            <a:r>
              <a:rPr lang="en-US" dirty="0">
                <a:latin typeface="Segoe UI Web (West European)"/>
              </a:rPr>
              <a:t> </a:t>
            </a:r>
            <a:r>
              <a:rPr lang="en-US" dirty="0" err="1">
                <a:latin typeface="Segoe UI Web (West European)"/>
              </a:rPr>
              <a:t>trung</a:t>
            </a:r>
            <a:r>
              <a:rPr lang="en-US" dirty="0">
                <a:latin typeface="Segoe UI Web (West European)"/>
              </a:rPr>
              <a:t> </a:t>
            </a:r>
            <a:r>
              <a:rPr lang="en-US" dirty="0" err="1">
                <a:latin typeface="Segoe UI Web (West European)"/>
              </a:rPr>
              <a:t>bình</a:t>
            </a:r>
            <a:r>
              <a:rPr lang="en-US" dirty="0">
                <a:latin typeface="Segoe UI Web (West European)"/>
              </a:rPr>
              <a:t> </a:t>
            </a:r>
            <a:r>
              <a:rPr lang="en-US" dirty="0" err="1">
                <a:latin typeface="Segoe UI Web (West European)"/>
              </a:rPr>
              <a:t>của</a:t>
            </a:r>
            <a:r>
              <a:rPr lang="en-US" dirty="0">
                <a:latin typeface="Segoe UI Web (West European)"/>
              </a:rPr>
              <a:t> </a:t>
            </a:r>
            <a:r>
              <a:rPr lang="en-US" dirty="0" err="1">
                <a:latin typeface="Segoe UI Web (West European)"/>
              </a:rPr>
              <a:t>một</a:t>
            </a:r>
            <a:r>
              <a:rPr lang="en-US" dirty="0">
                <a:latin typeface="Segoe UI Web (West European)"/>
              </a:rPr>
              <a:t> </a:t>
            </a:r>
            <a:r>
              <a:rPr lang="en-US" dirty="0" err="1">
                <a:latin typeface="Segoe UI Web (West European)"/>
              </a:rPr>
              <a:t>tập</a:t>
            </a:r>
            <a:r>
              <a:rPr lang="en-US" dirty="0">
                <a:latin typeface="Segoe UI Web (West European)"/>
              </a:rPr>
              <a:t> </a:t>
            </a:r>
            <a:r>
              <a:rPr lang="en-US" dirty="0" err="1">
                <a:latin typeface="Segoe UI Web (West European)"/>
              </a:rPr>
              <a:t>dữ</a:t>
            </a:r>
            <a:r>
              <a:rPr lang="en-US" dirty="0">
                <a:latin typeface="Segoe UI Web (West European)"/>
              </a:rPr>
              <a:t> </a:t>
            </a:r>
            <a:r>
              <a:rPr lang="en-US" dirty="0" err="1">
                <a:latin typeface="Segoe UI Web (West European)"/>
              </a:rPr>
              <a:t>liệu</a:t>
            </a:r>
            <a:endParaRPr lang="en-US" dirty="0">
              <a:latin typeface="Segoe UI Web (West European)"/>
            </a:endParaRPr>
          </a:p>
          <a:p>
            <a:pPr lvl="1" eaLnBrk="1" hangingPunct="1">
              <a:spcBef>
                <a:spcPts val="720"/>
              </a:spcBef>
            </a:pPr>
            <a:r>
              <a:rPr lang="en-US" dirty="0">
                <a:solidFill>
                  <a:srgbClr val="0000FF"/>
                </a:solidFill>
                <a:latin typeface="Segoe UI Web (West European)"/>
              </a:rPr>
              <a:t>Median</a:t>
            </a:r>
            <a:r>
              <a:rPr lang="en-US" dirty="0">
                <a:latin typeface="Segoe UI Web (West European)"/>
              </a:rPr>
              <a:t>: </a:t>
            </a:r>
            <a:r>
              <a:rPr lang="vi-VN" dirty="0">
                <a:latin typeface="Segoe UI Web (West European)"/>
              </a:rPr>
              <a:t>Trung vị là giá trị ở </a:t>
            </a:r>
            <a:r>
              <a:rPr lang="en-US" dirty="0" err="1">
                <a:latin typeface="Segoe UI Web (West European)"/>
              </a:rPr>
              <a:t>trung</a:t>
            </a:r>
            <a:r>
              <a:rPr lang="en-US" dirty="0">
                <a:latin typeface="Segoe UI Web (West European)"/>
              </a:rPr>
              <a:t> </a:t>
            </a:r>
            <a:r>
              <a:rPr lang="en-US" dirty="0" err="1">
                <a:latin typeface="Segoe UI Web (West European)"/>
              </a:rPr>
              <a:t>tâm</a:t>
            </a:r>
            <a:r>
              <a:rPr lang="vi-VN" dirty="0">
                <a:latin typeface="Segoe UI Web (West European)"/>
              </a:rPr>
              <a:t> khi tập dữ liệu được sắp xếp từ nhỏ đến lớn </a:t>
            </a:r>
            <a:r>
              <a:rPr lang="en-US" dirty="0">
                <a:latin typeface="Segoe UI Web (West European)"/>
              </a:rPr>
              <a:t>(</a:t>
            </a:r>
            <a:r>
              <a:rPr lang="en-US" dirty="0" err="1">
                <a:latin typeface="Segoe UI Web (West European)"/>
              </a:rPr>
              <a:t>Nếu</a:t>
            </a:r>
            <a:r>
              <a:rPr lang="en-US" dirty="0">
                <a:latin typeface="Segoe UI Web (West European)"/>
              </a:rPr>
              <a:t> </a:t>
            </a:r>
            <a:r>
              <a:rPr lang="en-US" dirty="0" err="1">
                <a:latin typeface="Segoe UI Web (West European)"/>
              </a:rPr>
              <a:t>có</a:t>
            </a:r>
            <a:r>
              <a:rPr lang="en-US" dirty="0">
                <a:latin typeface="Segoe UI Web (West European)"/>
              </a:rPr>
              <a:t> 2 </a:t>
            </a:r>
            <a:r>
              <a:rPr lang="en-US" dirty="0" err="1">
                <a:latin typeface="Segoe UI Web (West European)"/>
              </a:rPr>
              <a:t>vị</a:t>
            </a:r>
            <a:r>
              <a:rPr lang="en-US" dirty="0">
                <a:latin typeface="Segoe UI Web (West European)"/>
              </a:rPr>
              <a:t> </a:t>
            </a:r>
            <a:r>
              <a:rPr lang="en-US" dirty="0" err="1">
                <a:latin typeface="Segoe UI Web (West European)"/>
              </a:rPr>
              <a:t>trí</a:t>
            </a:r>
            <a:r>
              <a:rPr lang="en-US" dirty="0">
                <a:latin typeface="Segoe UI Web (West European)"/>
              </a:rPr>
              <a:t> ở </a:t>
            </a:r>
            <a:r>
              <a:rPr lang="en-US" dirty="0" err="1">
                <a:latin typeface="Segoe UI Web (West European)"/>
              </a:rPr>
              <a:t>trung</a:t>
            </a:r>
            <a:r>
              <a:rPr lang="en-US" dirty="0">
                <a:latin typeface="Segoe UI Web (West European)"/>
              </a:rPr>
              <a:t> </a:t>
            </a:r>
            <a:r>
              <a:rPr lang="en-US" dirty="0" err="1">
                <a:latin typeface="Segoe UI Web (West European)"/>
              </a:rPr>
              <a:t>tâm</a:t>
            </a:r>
            <a:r>
              <a:rPr lang="en-US" dirty="0">
                <a:latin typeface="Segoe UI Web (West European)"/>
              </a:rPr>
              <a:t> </a:t>
            </a:r>
            <a:r>
              <a:rPr lang="en-US" dirty="0" err="1">
                <a:latin typeface="Segoe UI Web (West European)"/>
              </a:rPr>
              <a:t>thì</a:t>
            </a:r>
            <a:r>
              <a:rPr lang="en-US" dirty="0">
                <a:latin typeface="Segoe UI Web (West European)"/>
              </a:rPr>
              <a:t> </a:t>
            </a:r>
            <a:r>
              <a:rPr lang="en-US" dirty="0" err="1">
                <a:latin typeface="Segoe UI Web (West European)"/>
              </a:rPr>
              <a:t>cộng</a:t>
            </a:r>
            <a:r>
              <a:rPr lang="en-US" dirty="0">
                <a:latin typeface="Segoe UI Web (West European)"/>
              </a:rPr>
              <a:t> </a:t>
            </a:r>
            <a:r>
              <a:rPr lang="en-US" dirty="0" err="1">
                <a:latin typeface="Segoe UI Web (West European)"/>
              </a:rPr>
              <a:t>lại</a:t>
            </a:r>
            <a:r>
              <a:rPr lang="en-US" dirty="0">
                <a:latin typeface="Segoe UI Web (West European)"/>
              </a:rPr>
              <a:t> chia </a:t>
            </a:r>
            <a:r>
              <a:rPr lang="en-US" dirty="0" err="1">
                <a:latin typeface="Segoe UI Web (West European)"/>
              </a:rPr>
              <a:t>trung</a:t>
            </a:r>
            <a:r>
              <a:rPr lang="en-US" dirty="0">
                <a:latin typeface="Segoe UI Web (West European)"/>
              </a:rPr>
              <a:t> </a:t>
            </a:r>
            <a:r>
              <a:rPr lang="en-US" dirty="0" err="1">
                <a:latin typeface="Segoe UI Web (West European)"/>
              </a:rPr>
              <a:t>bình</a:t>
            </a:r>
            <a:r>
              <a:rPr lang="en-US" dirty="0">
                <a:latin typeface="Segoe UI Web (West European)"/>
              </a:rPr>
              <a:t>)</a:t>
            </a: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43</a:t>
            </a:fld>
            <a:endParaRPr lang="en-US" altLang="ja-JP"/>
          </a:p>
        </p:txBody>
      </p:sp>
      <p:sp>
        <p:nvSpPr>
          <p:cNvPr id="2" name="Rectangle 5">
            <a:extLst>
              <a:ext uri="{FF2B5EF4-FFF2-40B4-BE49-F238E27FC236}">
                <a16:creationId xmlns:a16="http://schemas.microsoft.com/office/drawing/2014/main" id="{39ADFFDA-9DAB-D41D-CF19-0C5F3D54060E}"/>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420842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[13] Bug Prediction and Test Plan (1/4)</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a:solidFill>
                  <a:srgbClr val="FF0000"/>
                </a:solidFill>
                <a:latin typeface="Segoe UI Web (West European)"/>
              </a:rPr>
              <a:t>Fault-Prone Module Analysis</a:t>
            </a:r>
          </a:p>
          <a:p>
            <a:pPr lvl="1" eaLnBrk="1" hangingPunct="1">
              <a:spcBef>
                <a:spcPts val="720"/>
              </a:spcBef>
            </a:pPr>
            <a:r>
              <a:rPr lang="en-US" dirty="0">
                <a:latin typeface="Segoe UI Web (West European)"/>
              </a:rPr>
              <a:t>Ý </a:t>
            </a:r>
            <a:r>
              <a:rPr lang="en-US" dirty="0" err="1">
                <a:latin typeface="Segoe UI Web (West European)"/>
              </a:rPr>
              <a:t>nghĩa</a:t>
            </a:r>
            <a:r>
              <a:rPr lang="en-US" dirty="0">
                <a:latin typeface="Segoe UI Web (West European)"/>
              </a:rPr>
              <a:t>: </a:t>
            </a:r>
            <a:r>
              <a:rPr lang="en-US" dirty="0" err="1">
                <a:solidFill>
                  <a:srgbClr val="0000FF"/>
                </a:solidFill>
                <a:latin typeface="Segoe UI Web (West European)"/>
              </a:rPr>
              <a:t>Tìm</a:t>
            </a:r>
            <a:r>
              <a:rPr lang="en-US" dirty="0">
                <a:solidFill>
                  <a:srgbClr val="0000FF"/>
                </a:solidFill>
                <a:latin typeface="Segoe UI Web (West European)"/>
              </a:rPr>
              <a:t> </a:t>
            </a:r>
            <a:r>
              <a:rPr lang="en-US" dirty="0" err="1">
                <a:solidFill>
                  <a:srgbClr val="0000FF"/>
                </a:solidFill>
                <a:latin typeface="Segoe UI Web (West European)"/>
              </a:rPr>
              <a:t>các</a:t>
            </a:r>
            <a:r>
              <a:rPr lang="en-US" dirty="0">
                <a:solidFill>
                  <a:srgbClr val="0000FF"/>
                </a:solidFill>
                <a:latin typeface="Segoe UI Web (West European)"/>
              </a:rPr>
              <a:t> </a:t>
            </a:r>
            <a:r>
              <a:rPr lang="en-US" dirty="0" err="1">
                <a:solidFill>
                  <a:srgbClr val="0000FF"/>
                </a:solidFill>
                <a:latin typeface="Segoe UI Web (West European)"/>
              </a:rPr>
              <a:t>đặc</a:t>
            </a:r>
            <a:r>
              <a:rPr lang="en-US" dirty="0">
                <a:solidFill>
                  <a:srgbClr val="0000FF"/>
                </a:solidFill>
                <a:latin typeface="Segoe UI Web (West European)"/>
              </a:rPr>
              <a:t> </a:t>
            </a:r>
            <a:r>
              <a:rPr lang="en-US" dirty="0" err="1">
                <a:solidFill>
                  <a:srgbClr val="0000FF"/>
                </a:solidFill>
                <a:latin typeface="Segoe UI Web (West European)"/>
              </a:rPr>
              <a:t>trưng</a:t>
            </a:r>
            <a:r>
              <a:rPr lang="en-US" dirty="0">
                <a:solidFill>
                  <a:srgbClr val="0000FF"/>
                </a:solidFill>
                <a:latin typeface="Segoe UI Web (West European)"/>
              </a:rPr>
              <a:t> </a:t>
            </a:r>
            <a:r>
              <a:rPr lang="en-US" dirty="0" err="1">
                <a:solidFill>
                  <a:srgbClr val="0000FF"/>
                </a:solidFill>
                <a:latin typeface="Segoe UI Web (West European)"/>
              </a:rPr>
              <a:t>của</a:t>
            </a:r>
            <a:r>
              <a:rPr lang="en-US" dirty="0">
                <a:solidFill>
                  <a:srgbClr val="0000FF"/>
                </a:solidFill>
                <a:latin typeface="Segoe UI Web (West European)"/>
              </a:rPr>
              <a:t> </a:t>
            </a:r>
            <a:r>
              <a:rPr lang="en-US" dirty="0" err="1">
                <a:solidFill>
                  <a:srgbClr val="0000FF"/>
                </a:solidFill>
                <a:latin typeface="Segoe UI Web (West European)"/>
              </a:rPr>
              <a:t>những</a:t>
            </a:r>
            <a:r>
              <a:rPr lang="en-US" dirty="0">
                <a:solidFill>
                  <a:srgbClr val="0000FF"/>
                </a:solidFill>
                <a:latin typeface="Segoe UI Web (West European)"/>
              </a:rPr>
              <a:t> module </a:t>
            </a:r>
            <a:r>
              <a:rPr lang="en-US" dirty="0" err="1">
                <a:solidFill>
                  <a:srgbClr val="0000FF"/>
                </a:solidFill>
                <a:latin typeface="Segoe UI Web (West European)"/>
              </a:rPr>
              <a:t>dễ</a:t>
            </a:r>
            <a:r>
              <a:rPr lang="en-US" dirty="0">
                <a:solidFill>
                  <a:srgbClr val="0000FF"/>
                </a:solidFill>
                <a:latin typeface="Segoe UI Web (West European)"/>
              </a:rPr>
              <a:t> </a:t>
            </a:r>
            <a:r>
              <a:rPr lang="en-US" dirty="0" err="1">
                <a:solidFill>
                  <a:srgbClr val="0000FF"/>
                </a:solidFill>
                <a:latin typeface="Segoe UI Web (West European)"/>
              </a:rPr>
              <a:t>bị</a:t>
            </a:r>
            <a:r>
              <a:rPr lang="en-US" dirty="0">
                <a:solidFill>
                  <a:srgbClr val="0000FF"/>
                </a:solidFill>
                <a:latin typeface="Segoe UI Web (West European)"/>
              </a:rPr>
              <a:t> </a:t>
            </a:r>
            <a:r>
              <a:rPr lang="en-US" dirty="0" err="1">
                <a:solidFill>
                  <a:srgbClr val="0000FF"/>
                </a:solidFill>
                <a:latin typeface="Segoe UI Web (West European)"/>
              </a:rPr>
              <a:t>lỗi</a:t>
            </a:r>
            <a:r>
              <a:rPr lang="en-US" dirty="0">
                <a:solidFill>
                  <a:srgbClr val="0000FF"/>
                </a:solidFill>
                <a:latin typeface="Segoe UI Web (West European)"/>
              </a:rPr>
              <a:t> </a:t>
            </a:r>
            <a:r>
              <a:rPr lang="en-US" dirty="0" err="1">
                <a:solidFill>
                  <a:srgbClr val="0000FF"/>
                </a:solidFill>
                <a:latin typeface="Segoe UI Web (West European)"/>
              </a:rPr>
              <a:t>theo</a:t>
            </a:r>
            <a:r>
              <a:rPr lang="en-US" dirty="0">
                <a:solidFill>
                  <a:srgbClr val="0000FF"/>
                </a:solidFill>
                <a:latin typeface="Segoe UI Web (West European)"/>
              </a:rPr>
              <a:t> </a:t>
            </a:r>
            <a:r>
              <a:rPr lang="en-US" dirty="0" err="1">
                <a:solidFill>
                  <a:srgbClr val="0000FF"/>
                </a:solidFill>
                <a:latin typeface="Segoe UI Web (West European)"/>
              </a:rPr>
              <a:t>số</a:t>
            </a:r>
            <a:r>
              <a:rPr lang="en-US" dirty="0">
                <a:solidFill>
                  <a:srgbClr val="0000FF"/>
                </a:solidFill>
                <a:latin typeface="Segoe UI Web (West European)"/>
              </a:rPr>
              <a:t> </a:t>
            </a:r>
            <a:r>
              <a:rPr lang="en-US" dirty="0" err="1">
                <a:solidFill>
                  <a:srgbClr val="0000FF"/>
                </a:solidFill>
                <a:latin typeface="Segoe UI Web (West European)"/>
              </a:rPr>
              <a:t>liệu</a:t>
            </a:r>
            <a:endParaRPr lang="en-US" dirty="0">
              <a:solidFill>
                <a:srgbClr val="0000FF"/>
              </a:solidFill>
              <a:latin typeface="Segoe UI Web (West European)"/>
            </a:endParaRPr>
          </a:p>
          <a:p>
            <a:pPr lvl="1" eaLnBrk="1" hangingPunct="1">
              <a:spcBef>
                <a:spcPts val="720"/>
              </a:spcBef>
            </a:pPr>
            <a:r>
              <a:rPr lang="en-US" dirty="0" err="1">
                <a:latin typeface="Segoe UI Web (West European)"/>
              </a:rPr>
              <a:t>Tập</a:t>
            </a:r>
            <a:r>
              <a:rPr lang="en-US" dirty="0">
                <a:latin typeface="Segoe UI Web (West European)"/>
              </a:rPr>
              <a:t> </a:t>
            </a:r>
            <a:r>
              <a:rPr lang="en-US" dirty="0" err="1">
                <a:latin typeface="Segoe UI Web (West European)"/>
              </a:rPr>
              <a:t>trung</a:t>
            </a:r>
            <a:r>
              <a:rPr lang="en-US" dirty="0">
                <a:latin typeface="Segoe UI Web (West European)"/>
              </a:rPr>
              <a:t> </a:t>
            </a:r>
            <a:r>
              <a:rPr lang="en-US" dirty="0" err="1">
                <a:latin typeface="Segoe UI Web (West European)"/>
              </a:rPr>
              <a:t>vào</a:t>
            </a:r>
            <a:r>
              <a:rPr lang="en-US" dirty="0">
                <a:latin typeface="Segoe UI Web (West European)"/>
              </a:rPr>
              <a:t> </a:t>
            </a:r>
            <a:r>
              <a:rPr lang="en-US" dirty="0" err="1">
                <a:latin typeface="Segoe UI Web (West European)"/>
              </a:rPr>
              <a:t>phân</a:t>
            </a:r>
            <a:r>
              <a:rPr lang="en-US" dirty="0">
                <a:latin typeface="Segoe UI Web (West European)"/>
              </a:rPr>
              <a:t> </a:t>
            </a:r>
            <a:r>
              <a:rPr lang="en-US" dirty="0" err="1">
                <a:latin typeface="Segoe UI Web (West European)"/>
              </a:rPr>
              <a:t>bố</a:t>
            </a:r>
            <a:r>
              <a:rPr lang="en-US" dirty="0">
                <a:latin typeface="Segoe UI Web (West European)"/>
              </a:rPr>
              <a:t> </a:t>
            </a:r>
            <a:r>
              <a:rPr lang="en-US" dirty="0" err="1">
                <a:latin typeface="Segoe UI Web (West European)"/>
              </a:rPr>
              <a:t>của</a:t>
            </a:r>
            <a:r>
              <a:rPr lang="en-US" dirty="0">
                <a:latin typeface="Segoe UI Web (West European)"/>
              </a:rPr>
              <a:t> </a:t>
            </a:r>
            <a:r>
              <a:rPr lang="en-US" dirty="0" err="1">
                <a:latin typeface="Segoe UI Web (West European)"/>
              </a:rPr>
              <a:t>lỗi</a:t>
            </a:r>
            <a:endParaRPr lang="en-US" dirty="0">
              <a:latin typeface="Segoe UI Web (West European)"/>
            </a:endParaRPr>
          </a:p>
          <a:p>
            <a:pPr lvl="1" eaLnBrk="1" hangingPunct="1">
              <a:spcBef>
                <a:spcPts val="720"/>
              </a:spcBef>
            </a:pPr>
            <a:r>
              <a:rPr lang="en-US" dirty="0" err="1">
                <a:latin typeface="Segoe UI Web (West European)"/>
              </a:rPr>
              <a:t>Sử</a:t>
            </a:r>
            <a:r>
              <a:rPr lang="en-US" dirty="0">
                <a:latin typeface="Segoe UI Web (West European)"/>
              </a:rPr>
              <a:t> </a:t>
            </a:r>
            <a:r>
              <a:rPr lang="en-US" dirty="0" err="1">
                <a:latin typeface="Segoe UI Web (West European)"/>
              </a:rPr>
              <a:t>dụng</a:t>
            </a:r>
            <a:r>
              <a:rPr lang="en-US" dirty="0">
                <a:latin typeface="Segoe UI Web (West European)"/>
              </a:rPr>
              <a:t> </a:t>
            </a:r>
            <a:r>
              <a:rPr lang="en-US" dirty="0" err="1">
                <a:latin typeface="Segoe UI Web (West European)"/>
              </a:rPr>
              <a:t>thống</a:t>
            </a:r>
            <a:r>
              <a:rPr lang="en-US" dirty="0">
                <a:latin typeface="Segoe UI Web (West European)"/>
              </a:rPr>
              <a:t> </a:t>
            </a:r>
            <a:r>
              <a:rPr lang="en-US" dirty="0" err="1">
                <a:latin typeface="Segoe UI Web (West European)"/>
              </a:rPr>
              <a:t>kê</a:t>
            </a:r>
            <a:r>
              <a:rPr lang="en-US" dirty="0">
                <a:latin typeface="Segoe UI Web (West European)"/>
              </a:rPr>
              <a:t> </a:t>
            </a:r>
            <a:r>
              <a:rPr lang="en-US" dirty="0" err="1">
                <a:latin typeface="Segoe UI Web (West European)"/>
              </a:rPr>
              <a:t>để</a:t>
            </a:r>
            <a:r>
              <a:rPr lang="en-US" dirty="0">
                <a:latin typeface="Segoe UI Web (West European)"/>
              </a:rPr>
              <a:t> </a:t>
            </a:r>
            <a:r>
              <a:rPr lang="en-US" dirty="0" err="1">
                <a:latin typeface="Segoe UI Web (West European)"/>
              </a:rPr>
              <a:t>dự</a:t>
            </a:r>
            <a:r>
              <a:rPr lang="en-US" dirty="0">
                <a:latin typeface="Segoe UI Web (West European)"/>
              </a:rPr>
              <a:t> </a:t>
            </a:r>
            <a:r>
              <a:rPr lang="en-US" dirty="0" err="1">
                <a:latin typeface="Segoe UI Web (West European)"/>
              </a:rPr>
              <a:t>đoán</a:t>
            </a:r>
            <a:r>
              <a:rPr lang="en-US" dirty="0">
                <a:latin typeface="Segoe UI Web (West European)"/>
              </a:rPr>
              <a:t> xu </a:t>
            </a:r>
            <a:r>
              <a:rPr lang="en-US" dirty="0" err="1">
                <a:latin typeface="Segoe UI Web (West European)"/>
              </a:rPr>
              <a:t>hướng</a:t>
            </a:r>
            <a:r>
              <a:rPr lang="en-US" dirty="0">
                <a:latin typeface="Segoe UI Web (West European)"/>
              </a:rPr>
              <a:t> </a:t>
            </a:r>
            <a:r>
              <a:rPr lang="en-US" dirty="0" err="1">
                <a:latin typeface="Segoe UI Web (West European)"/>
              </a:rPr>
              <a:t>tổng</a:t>
            </a:r>
            <a:r>
              <a:rPr lang="en-US" dirty="0">
                <a:latin typeface="Segoe UI Web (West European)"/>
              </a:rPr>
              <a:t> </a:t>
            </a:r>
            <a:r>
              <a:rPr lang="en-US" dirty="0" err="1">
                <a:latin typeface="Segoe UI Web (West European)"/>
              </a:rPr>
              <a:t>thể</a:t>
            </a:r>
            <a:endParaRPr lang="en-US" dirty="0">
              <a:latin typeface="Segoe UI Web (West European)"/>
            </a:endParaRPr>
          </a:p>
          <a:p>
            <a:pPr eaLnBrk="1" hangingPunct="1">
              <a:spcBef>
                <a:spcPts val="720"/>
              </a:spcBef>
            </a:pPr>
            <a:r>
              <a:rPr lang="en-US" b="1" dirty="0" err="1">
                <a:solidFill>
                  <a:srgbClr val="FF0000"/>
                </a:solidFill>
                <a:latin typeface="Segoe UI Web (West European)"/>
              </a:rPr>
              <a:t>Phương</a:t>
            </a:r>
            <a:r>
              <a:rPr lang="en-US" b="1" dirty="0">
                <a:solidFill>
                  <a:srgbClr val="FF0000"/>
                </a:solidFill>
                <a:latin typeface="Segoe UI Web (West European)"/>
              </a:rPr>
              <a:t> </a:t>
            </a:r>
            <a:r>
              <a:rPr lang="en-US" b="1" dirty="0" err="1">
                <a:solidFill>
                  <a:srgbClr val="FF0000"/>
                </a:solidFill>
                <a:latin typeface="Segoe UI Web (West European)"/>
              </a:rPr>
              <a:t>pháp</a:t>
            </a:r>
            <a:endParaRPr lang="en-US" b="1" dirty="0">
              <a:solidFill>
                <a:srgbClr val="FF0000"/>
              </a:solidFill>
              <a:latin typeface="Segoe UI Web (West European)"/>
            </a:endParaRPr>
          </a:p>
          <a:p>
            <a:pPr lvl="1" eaLnBrk="1" hangingPunct="1">
              <a:spcBef>
                <a:spcPts val="720"/>
              </a:spcBef>
            </a:pPr>
            <a:r>
              <a:rPr lang="en-US" dirty="0" err="1">
                <a:latin typeface="Segoe UI Web (West European)"/>
              </a:rPr>
              <a:t>Chọn</a:t>
            </a:r>
            <a:r>
              <a:rPr lang="en-US" dirty="0">
                <a:latin typeface="Segoe UI Web (West European)"/>
              </a:rPr>
              <a:t> 1 </a:t>
            </a:r>
            <a:r>
              <a:rPr lang="en-US" dirty="0" err="1">
                <a:latin typeface="Segoe UI Web (West European)"/>
              </a:rPr>
              <a:t>loại</a:t>
            </a:r>
            <a:r>
              <a:rPr lang="en-US" dirty="0">
                <a:latin typeface="Segoe UI Web (West European)"/>
              </a:rPr>
              <a:t> </a:t>
            </a:r>
            <a:r>
              <a:rPr lang="en-US" dirty="0" err="1">
                <a:latin typeface="Segoe UI Web (West European)"/>
              </a:rPr>
              <a:t>dữ</a:t>
            </a:r>
            <a:r>
              <a:rPr lang="en-US" dirty="0">
                <a:latin typeface="Segoe UI Web (West European)"/>
              </a:rPr>
              <a:t> </a:t>
            </a:r>
            <a:r>
              <a:rPr lang="en-US" dirty="0" err="1">
                <a:latin typeface="Segoe UI Web (West European)"/>
              </a:rPr>
              <a:t>liệu</a:t>
            </a:r>
            <a:r>
              <a:rPr lang="en-US" dirty="0">
                <a:latin typeface="Segoe UI Web (West European)"/>
              </a:rPr>
              <a:t> (LOC, CC, CALL, …)</a:t>
            </a:r>
            <a:endParaRPr lang="vi-VN" dirty="0">
              <a:latin typeface="Segoe UI Web (West European)"/>
            </a:endParaRPr>
          </a:p>
          <a:p>
            <a:pPr lvl="1" eaLnBrk="1" hangingPunct="1">
              <a:spcBef>
                <a:spcPts val="720"/>
              </a:spcBef>
            </a:pPr>
            <a:r>
              <a:rPr lang="en-US" dirty="0" err="1">
                <a:latin typeface="Segoe UI Web (West European)"/>
              </a:rPr>
              <a:t>Giả</a:t>
            </a:r>
            <a:r>
              <a:rPr lang="en-US" dirty="0">
                <a:latin typeface="Segoe UI Web (West European)"/>
              </a:rPr>
              <a:t> </a:t>
            </a:r>
            <a:r>
              <a:rPr lang="en-US" dirty="0" err="1">
                <a:latin typeface="Segoe UI Web (West European)"/>
              </a:rPr>
              <a:t>định</a:t>
            </a:r>
            <a:r>
              <a:rPr lang="en-US" dirty="0">
                <a:latin typeface="Segoe UI Web (West European)"/>
              </a:rPr>
              <a:t> </a:t>
            </a:r>
            <a:r>
              <a:rPr lang="en-US" dirty="0" err="1">
                <a:latin typeface="Segoe UI Web (West European)"/>
              </a:rPr>
              <a:t>nếu</a:t>
            </a:r>
            <a:r>
              <a:rPr lang="en-US" dirty="0">
                <a:latin typeface="Segoe UI Web (West European)"/>
              </a:rPr>
              <a:t> </a:t>
            </a:r>
            <a:r>
              <a:rPr lang="vi-VN" dirty="0">
                <a:latin typeface="Segoe UI Web (West European)"/>
              </a:rPr>
              <a:t>nó lớn hơn một giá trị nhất định</a:t>
            </a:r>
            <a:r>
              <a:rPr lang="en-US" dirty="0">
                <a:latin typeface="Segoe UI Web (West European)"/>
              </a:rPr>
              <a:t> </a:t>
            </a:r>
            <a:r>
              <a:rPr lang="en-US" dirty="0">
                <a:latin typeface="Segoe UI Web (West European)"/>
                <a:sym typeface="Wingdings" panose="05000000000000000000" pitchFamily="2" charset="2"/>
              </a:rPr>
              <a:t></a:t>
            </a:r>
            <a:r>
              <a:rPr lang="vi-VN" dirty="0">
                <a:latin typeface="Segoe UI Web (West European)"/>
              </a:rPr>
              <a:t> lỗi</a:t>
            </a:r>
          </a:p>
          <a:p>
            <a:pPr lvl="1" eaLnBrk="1" hangingPunct="1">
              <a:spcBef>
                <a:spcPts val="720"/>
              </a:spcBef>
            </a:pPr>
            <a:r>
              <a:rPr lang="en-US" dirty="0">
                <a:latin typeface="Segoe UI Web (West European)"/>
              </a:rPr>
              <a:t>Chia </a:t>
            </a:r>
            <a:r>
              <a:rPr lang="en-US" dirty="0" err="1">
                <a:latin typeface="Segoe UI Web (West European)"/>
              </a:rPr>
              <a:t>dữ</a:t>
            </a:r>
            <a:r>
              <a:rPr lang="en-US" dirty="0">
                <a:latin typeface="Segoe UI Web (West European)"/>
              </a:rPr>
              <a:t> </a:t>
            </a:r>
            <a:r>
              <a:rPr lang="en-US" dirty="0" err="1">
                <a:latin typeface="Segoe UI Web (West European)"/>
              </a:rPr>
              <a:t>liệu</a:t>
            </a:r>
            <a:r>
              <a:rPr lang="en-US" dirty="0">
                <a:latin typeface="Segoe UI Web (West European)"/>
              </a:rPr>
              <a:t> </a:t>
            </a:r>
            <a:r>
              <a:rPr lang="en-US" dirty="0" err="1">
                <a:latin typeface="Segoe UI Web (West European)"/>
              </a:rPr>
              <a:t>thành</a:t>
            </a:r>
            <a:r>
              <a:rPr lang="en-US" dirty="0">
                <a:latin typeface="Segoe UI Web (West European)"/>
              </a:rPr>
              <a:t> 2 </a:t>
            </a:r>
            <a:r>
              <a:rPr lang="en-US" dirty="0" err="1">
                <a:latin typeface="Segoe UI Web (West European)"/>
              </a:rPr>
              <a:t>phần</a:t>
            </a:r>
            <a:r>
              <a:rPr lang="en-US" dirty="0">
                <a:latin typeface="Segoe UI Web (West European)"/>
              </a:rPr>
              <a:t>: Train </a:t>
            </a:r>
            <a:r>
              <a:rPr lang="en-US" dirty="0" err="1">
                <a:latin typeface="Segoe UI Web (West European)"/>
              </a:rPr>
              <a:t>và</a:t>
            </a:r>
            <a:r>
              <a:rPr lang="en-US" dirty="0">
                <a:latin typeface="Segoe UI Web (West European)"/>
              </a:rPr>
              <a:t> Test</a:t>
            </a:r>
          </a:p>
          <a:p>
            <a:pPr eaLnBrk="1" hangingPunct="1">
              <a:spcBef>
                <a:spcPts val="720"/>
              </a:spcBef>
            </a:pPr>
            <a:endParaRPr lang="en-US" b="1" dirty="0">
              <a:solidFill>
                <a:srgbClr val="FF0000"/>
              </a:solidFill>
              <a:latin typeface="Segoe UI Web (West European)"/>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44</a:t>
            </a:fld>
            <a:endParaRPr lang="en-US" altLang="ja-JP"/>
          </a:p>
        </p:txBody>
      </p:sp>
      <p:sp>
        <p:nvSpPr>
          <p:cNvPr id="2" name="Rectangle 5">
            <a:extLst>
              <a:ext uri="{FF2B5EF4-FFF2-40B4-BE49-F238E27FC236}">
                <a16:creationId xmlns:a16="http://schemas.microsoft.com/office/drawing/2014/main" id="{6537949E-330A-FE51-E710-47D433B42B52}"/>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2145225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[13] Bug Prediction and Test Plan (2/4)</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fontScale="92500"/>
          </a:bodyPr>
          <a:lstStyle/>
          <a:p>
            <a:pPr eaLnBrk="1" hangingPunct="1">
              <a:spcBef>
                <a:spcPts val="720"/>
              </a:spcBef>
            </a:pPr>
            <a:r>
              <a:rPr lang="en-US" b="1" dirty="0">
                <a:solidFill>
                  <a:srgbClr val="FF0000"/>
                </a:solidFill>
                <a:latin typeface="Segoe UI Web (West European)"/>
              </a:rPr>
              <a:t>Recall</a:t>
            </a:r>
          </a:p>
          <a:p>
            <a:pPr lvl="1" eaLnBrk="1" hangingPunct="1">
              <a:spcBef>
                <a:spcPts val="720"/>
              </a:spcBef>
            </a:pPr>
            <a:r>
              <a:rPr lang="vi-VN" dirty="0">
                <a:latin typeface="Segoe UI Web (West European)"/>
              </a:rPr>
              <a:t>Số </a:t>
            </a:r>
            <a:r>
              <a:rPr lang="en-US" dirty="0" err="1">
                <a:latin typeface="Segoe UI Web (West European)"/>
              </a:rPr>
              <a:t>dự</a:t>
            </a:r>
            <a:r>
              <a:rPr lang="en-US" dirty="0">
                <a:latin typeface="Segoe UI Web (West European)"/>
              </a:rPr>
              <a:t> </a:t>
            </a:r>
            <a:r>
              <a:rPr lang="en-US" dirty="0" err="1">
                <a:latin typeface="Segoe UI Web (West European)"/>
              </a:rPr>
              <a:t>đoán</a:t>
            </a:r>
            <a:r>
              <a:rPr lang="en-US" dirty="0">
                <a:latin typeface="Segoe UI Web (West European)"/>
              </a:rPr>
              <a:t> </a:t>
            </a:r>
            <a:r>
              <a:rPr lang="vi-VN" dirty="0">
                <a:latin typeface="Segoe UI Web (West European)"/>
              </a:rPr>
              <a:t>đúng được dự đoán là lỗi</a:t>
            </a:r>
            <a:r>
              <a:rPr lang="en-US" dirty="0">
                <a:latin typeface="Segoe UI Web (West European)"/>
              </a:rPr>
              <a:t> </a:t>
            </a:r>
            <a:r>
              <a:rPr lang="vi-VN" dirty="0">
                <a:latin typeface="Segoe UI Web (West European)"/>
              </a:rPr>
              <a:t>/ </a:t>
            </a:r>
            <a:r>
              <a:rPr lang="en-US" dirty="0" err="1">
                <a:latin typeface="Segoe UI Web (West European)"/>
              </a:rPr>
              <a:t>Tổng</a:t>
            </a:r>
            <a:r>
              <a:rPr lang="en-US" dirty="0">
                <a:latin typeface="Segoe UI Web (West European)"/>
              </a:rPr>
              <a:t> s</a:t>
            </a:r>
            <a:r>
              <a:rPr lang="vi-VN" dirty="0">
                <a:latin typeface="Segoe UI Web (West European)"/>
              </a:rPr>
              <a:t>ố lỗi thực tế</a:t>
            </a:r>
            <a:endParaRPr lang="en-US" dirty="0">
              <a:latin typeface="Segoe UI Web (West European)"/>
            </a:endParaRPr>
          </a:p>
          <a:p>
            <a:pPr eaLnBrk="1" hangingPunct="1">
              <a:spcBef>
                <a:spcPts val="720"/>
              </a:spcBef>
            </a:pPr>
            <a:r>
              <a:rPr lang="en-US" b="1" dirty="0">
                <a:solidFill>
                  <a:srgbClr val="FF0000"/>
                </a:solidFill>
                <a:latin typeface="Segoe UI Web (West European)"/>
              </a:rPr>
              <a:t>Precision</a:t>
            </a:r>
          </a:p>
          <a:p>
            <a:pPr lvl="1" eaLnBrk="1" hangingPunct="1">
              <a:spcBef>
                <a:spcPts val="720"/>
              </a:spcBef>
            </a:pPr>
            <a:r>
              <a:rPr lang="vi-VN" dirty="0">
                <a:latin typeface="Segoe UI Web (West European)"/>
              </a:rPr>
              <a:t>Số </a:t>
            </a:r>
            <a:r>
              <a:rPr lang="en-US" dirty="0" err="1">
                <a:latin typeface="Segoe UI Web (West European)"/>
              </a:rPr>
              <a:t>dự</a:t>
            </a:r>
            <a:r>
              <a:rPr lang="en-US" dirty="0">
                <a:latin typeface="Segoe UI Web (West European)"/>
              </a:rPr>
              <a:t> </a:t>
            </a:r>
            <a:r>
              <a:rPr lang="en-US" dirty="0" err="1">
                <a:latin typeface="Segoe UI Web (West European)"/>
              </a:rPr>
              <a:t>đoán</a:t>
            </a:r>
            <a:r>
              <a:rPr lang="en-US" dirty="0">
                <a:latin typeface="Segoe UI Web (West European)"/>
              </a:rPr>
              <a:t> </a:t>
            </a:r>
            <a:r>
              <a:rPr lang="vi-VN" dirty="0">
                <a:latin typeface="Segoe UI Web (West European)"/>
              </a:rPr>
              <a:t>đúng được dự đoán là lỗi</a:t>
            </a:r>
            <a:r>
              <a:rPr lang="en-US" dirty="0">
                <a:latin typeface="Segoe UI Web (West European)"/>
              </a:rPr>
              <a:t> </a:t>
            </a:r>
            <a:r>
              <a:rPr lang="vi-VN" dirty="0">
                <a:latin typeface="Segoe UI Web (West European)"/>
              </a:rPr>
              <a:t>/ </a:t>
            </a:r>
            <a:r>
              <a:rPr lang="en-US" dirty="0" err="1">
                <a:latin typeface="Segoe UI Web (West European)"/>
              </a:rPr>
              <a:t>Tổng</a:t>
            </a:r>
            <a:r>
              <a:rPr lang="en-US" dirty="0">
                <a:latin typeface="Segoe UI Web (West European)"/>
              </a:rPr>
              <a:t> </a:t>
            </a:r>
            <a:r>
              <a:rPr lang="en-US" dirty="0" err="1">
                <a:latin typeface="Segoe UI Web (West European)"/>
              </a:rPr>
              <a:t>số</a:t>
            </a:r>
            <a:r>
              <a:rPr lang="en-US" dirty="0">
                <a:latin typeface="Segoe UI Web (West European)"/>
              </a:rPr>
              <a:t> </a:t>
            </a:r>
            <a:r>
              <a:rPr lang="en-US" dirty="0" err="1">
                <a:latin typeface="Segoe UI Web (West European)"/>
              </a:rPr>
              <a:t>dự</a:t>
            </a:r>
            <a:r>
              <a:rPr lang="en-US" dirty="0">
                <a:latin typeface="Segoe UI Web (West European)"/>
              </a:rPr>
              <a:t> </a:t>
            </a:r>
            <a:r>
              <a:rPr lang="en-US" dirty="0" err="1">
                <a:latin typeface="Segoe UI Web (West European)"/>
              </a:rPr>
              <a:t>đoán</a:t>
            </a:r>
            <a:endParaRPr lang="en-US" dirty="0">
              <a:latin typeface="Segoe UI Web (West European)"/>
            </a:endParaRPr>
          </a:p>
          <a:p>
            <a:pPr eaLnBrk="1" hangingPunct="1">
              <a:spcBef>
                <a:spcPts val="720"/>
              </a:spcBef>
            </a:pPr>
            <a:r>
              <a:rPr lang="en-US" b="1" dirty="0">
                <a:solidFill>
                  <a:srgbClr val="FF0000"/>
                </a:solidFill>
                <a:latin typeface="Segoe UI Web (West European)"/>
              </a:rPr>
              <a:t>F-score</a:t>
            </a:r>
            <a:endParaRPr lang="vi-VN" b="1" dirty="0">
              <a:solidFill>
                <a:srgbClr val="FF0000"/>
              </a:solidFill>
              <a:latin typeface="Segoe UI Web (West European)"/>
            </a:endParaRPr>
          </a:p>
          <a:p>
            <a:pPr lvl="1" eaLnBrk="1" hangingPunct="1">
              <a:spcBef>
                <a:spcPts val="300"/>
              </a:spcBef>
            </a:pPr>
            <a:r>
              <a:rPr lang="vi-VN" b="0" i="0" dirty="0">
                <a:effectLst/>
                <a:latin typeface="Segoe UI Web (West European)"/>
              </a:rPr>
              <a:t>Precision và Recall càng cao càng tốt. Tuy nhiên trong thực tế nếu ta điều chỉnh model để tăng Recall quá mức có thể dẫn đến Precision giảm và ngược lại.</a:t>
            </a:r>
            <a:endParaRPr lang="en-US" b="0" i="0" dirty="0">
              <a:effectLst/>
              <a:latin typeface="Segoe UI Web (West European)"/>
            </a:endParaRPr>
          </a:p>
          <a:p>
            <a:pPr lvl="1" eaLnBrk="1" hangingPunct="1">
              <a:spcBef>
                <a:spcPts val="300"/>
              </a:spcBef>
            </a:pPr>
            <a:r>
              <a:rPr lang="en-US" b="0" i="0" dirty="0" err="1">
                <a:effectLst/>
                <a:latin typeface="Segoe UI Web (West European)"/>
              </a:rPr>
              <a:t>Cần</a:t>
            </a:r>
            <a:r>
              <a:rPr lang="en-US" b="0" i="0" dirty="0">
                <a:effectLst/>
                <a:latin typeface="Segoe UI Web (West European)"/>
              </a:rPr>
              <a:t> </a:t>
            </a:r>
            <a:r>
              <a:rPr lang="en-US" b="0" i="0" dirty="0" err="1">
                <a:effectLst/>
                <a:latin typeface="Segoe UI Web (West European)"/>
              </a:rPr>
              <a:t>tìm</a:t>
            </a:r>
            <a:r>
              <a:rPr lang="en-US" b="0" i="0" dirty="0">
                <a:effectLst/>
                <a:latin typeface="Segoe UI Web (West European)"/>
              </a:rPr>
              <a:t> 1 </a:t>
            </a:r>
            <a:r>
              <a:rPr lang="en-US" b="0" i="0" dirty="0" err="1">
                <a:effectLst/>
                <a:latin typeface="Segoe UI Web (West European)"/>
              </a:rPr>
              <a:t>đại</a:t>
            </a:r>
            <a:r>
              <a:rPr lang="en-US" b="0" i="0" dirty="0">
                <a:effectLst/>
                <a:latin typeface="Segoe UI Web (West European)"/>
              </a:rPr>
              <a:t> </a:t>
            </a:r>
            <a:r>
              <a:rPr lang="en-US" b="0" i="0" dirty="0" err="1">
                <a:effectLst/>
                <a:latin typeface="Segoe UI Web (West European)"/>
              </a:rPr>
              <a:t>lượng</a:t>
            </a:r>
            <a:r>
              <a:rPr lang="en-US" b="0" i="0" dirty="0">
                <a:effectLst/>
                <a:latin typeface="Segoe UI Web (West European)"/>
              </a:rPr>
              <a:t> </a:t>
            </a:r>
            <a:r>
              <a:rPr lang="en-US" b="0" i="0" dirty="0" err="1">
                <a:effectLst/>
                <a:latin typeface="Segoe UI Web (West European)"/>
              </a:rPr>
              <a:t>trung</a:t>
            </a:r>
            <a:r>
              <a:rPr lang="en-US" b="0" i="0" dirty="0">
                <a:effectLst/>
                <a:latin typeface="Segoe UI Web (West European)"/>
              </a:rPr>
              <a:t> </a:t>
            </a:r>
            <a:r>
              <a:rPr lang="en-US" b="0" i="0" dirty="0" err="1">
                <a:effectLst/>
                <a:latin typeface="Segoe UI Web (West European)"/>
              </a:rPr>
              <a:t>hòa</a:t>
            </a:r>
            <a:r>
              <a:rPr lang="vi-VN" b="0" i="0" dirty="0">
                <a:effectLst/>
                <a:latin typeface="Segoe UI Web (West European)"/>
              </a:rPr>
              <a:t> </a:t>
            </a:r>
            <a:r>
              <a:rPr lang="en-US" b="0" i="0" dirty="0">
                <a:effectLst/>
                <a:latin typeface="Segoe UI Web (West European)"/>
              </a:rPr>
              <a:t>/ </a:t>
            </a:r>
            <a:r>
              <a:rPr lang="vi-VN" b="0" i="0" dirty="0">
                <a:effectLst/>
                <a:latin typeface="Segoe UI Web (West European)"/>
              </a:rPr>
              <a:t>cân bằng 2 </a:t>
            </a:r>
            <a:r>
              <a:rPr lang="en-US" b="0" i="0" dirty="0" err="1">
                <a:effectLst/>
                <a:latin typeface="Segoe UI Web (West European)"/>
              </a:rPr>
              <a:t>giá</a:t>
            </a:r>
            <a:r>
              <a:rPr lang="en-US" b="0" i="0" dirty="0">
                <a:effectLst/>
                <a:latin typeface="Segoe UI Web (West European)"/>
              </a:rPr>
              <a:t> </a:t>
            </a:r>
            <a:r>
              <a:rPr lang="en-US" b="0" i="0" dirty="0" err="1">
                <a:effectLst/>
                <a:latin typeface="Segoe UI Web (West European)"/>
              </a:rPr>
              <a:t>trị</a:t>
            </a:r>
            <a:r>
              <a:rPr lang="en-US" b="0" i="0" dirty="0">
                <a:effectLst/>
                <a:latin typeface="Segoe UI Web (West European)"/>
              </a:rPr>
              <a:t> </a:t>
            </a:r>
            <a:r>
              <a:rPr lang="en-US" b="0" i="0" dirty="0" err="1">
                <a:effectLst/>
                <a:latin typeface="Segoe UI Web (West European)"/>
              </a:rPr>
              <a:t>này</a:t>
            </a:r>
            <a:br>
              <a:rPr lang="en-US" dirty="0">
                <a:latin typeface="Segoe UI Web (West European)"/>
              </a:rPr>
            </a:br>
            <a:r>
              <a:rPr lang="en-US" b="0" i="0" dirty="0">
                <a:solidFill>
                  <a:srgbClr val="0000FF"/>
                </a:solidFill>
                <a:effectLst/>
                <a:latin typeface="Segoe UI Web (West European)"/>
                <a:sym typeface="Wingdings" panose="05000000000000000000" pitchFamily="2" charset="2"/>
              </a:rPr>
              <a:t> </a:t>
            </a:r>
            <a:r>
              <a:rPr lang="en-US" b="1" i="0" dirty="0">
                <a:solidFill>
                  <a:srgbClr val="0000FF"/>
                </a:solidFill>
                <a:effectLst/>
                <a:latin typeface="Segoe UI Web (West European)"/>
                <a:sym typeface="Wingdings" panose="05000000000000000000" pitchFamily="2" charset="2"/>
              </a:rPr>
              <a:t>F-score</a:t>
            </a:r>
            <a:r>
              <a:rPr lang="en-US" b="0" i="0" dirty="0">
                <a:solidFill>
                  <a:srgbClr val="0000FF"/>
                </a:solidFill>
                <a:effectLst/>
                <a:latin typeface="Segoe UI Web (West European)"/>
                <a:sym typeface="Wingdings" panose="05000000000000000000" pitchFamily="2" charset="2"/>
              </a:rPr>
              <a:t>:</a:t>
            </a:r>
            <a:r>
              <a:rPr lang="en-US" b="0" i="0" dirty="0">
                <a:effectLst/>
                <a:latin typeface="Segoe UI Web (West European)"/>
                <a:sym typeface="Wingdings" panose="05000000000000000000" pitchFamily="2" charset="2"/>
              </a:rPr>
              <a:t> Trung </a:t>
            </a:r>
            <a:r>
              <a:rPr lang="en-US" b="0" i="0" dirty="0" err="1">
                <a:effectLst/>
                <a:latin typeface="Segoe UI Web (West European)"/>
                <a:sym typeface="Wingdings" panose="05000000000000000000" pitchFamily="2" charset="2"/>
              </a:rPr>
              <a:t>bình</a:t>
            </a:r>
            <a:r>
              <a:rPr lang="en-US" b="0" i="0" dirty="0">
                <a:effectLst/>
                <a:latin typeface="Segoe UI Web (West European)"/>
                <a:sym typeface="Wingdings" panose="05000000000000000000" pitchFamily="2" charset="2"/>
              </a:rPr>
              <a:t> </a:t>
            </a:r>
            <a:r>
              <a:rPr lang="en-US" b="0" i="0" dirty="0" err="1">
                <a:effectLst/>
                <a:latin typeface="Segoe UI Web (West European)"/>
                <a:sym typeface="Wingdings" panose="05000000000000000000" pitchFamily="2" charset="2"/>
              </a:rPr>
              <a:t>điều</a:t>
            </a:r>
            <a:r>
              <a:rPr lang="en-US" b="0" i="0" dirty="0">
                <a:effectLst/>
                <a:latin typeface="Segoe UI Web (West European)"/>
                <a:sym typeface="Wingdings" panose="05000000000000000000" pitchFamily="2" charset="2"/>
              </a:rPr>
              <a:t> </a:t>
            </a:r>
            <a:r>
              <a:rPr lang="en-US" b="0" i="0" dirty="0" err="1">
                <a:effectLst/>
                <a:latin typeface="Segoe UI Web (West European)"/>
                <a:sym typeface="Wingdings" panose="05000000000000000000" pitchFamily="2" charset="2"/>
              </a:rPr>
              <a:t>hòa</a:t>
            </a:r>
            <a:endParaRPr lang="en-US" b="1" dirty="0">
              <a:latin typeface="Segoe UI Web (West European)"/>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45</a:t>
            </a:fld>
            <a:endParaRPr lang="en-US" altLang="ja-JP"/>
          </a:p>
        </p:txBody>
      </p:sp>
      <p:sp>
        <p:nvSpPr>
          <p:cNvPr id="2" name="Rectangle 5">
            <a:extLst>
              <a:ext uri="{FF2B5EF4-FFF2-40B4-BE49-F238E27FC236}">
                <a16:creationId xmlns:a16="http://schemas.microsoft.com/office/drawing/2014/main" id="{11FBBFAF-C1A3-1A85-65E1-ACE0CE55D3B3}"/>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656794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[13] Bug Prediction and Test Plan (3/4)</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a:solidFill>
                  <a:srgbClr val="FF0000"/>
                </a:solidFill>
                <a:latin typeface="Segoe UI Web (West European)"/>
              </a:rPr>
              <a:t>Test Prioritization</a:t>
            </a:r>
          </a:p>
          <a:p>
            <a:pPr lvl="1" eaLnBrk="1" hangingPunct="1">
              <a:spcBef>
                <a:spcPts val="720"/>
              </a:spcBef>
            </a:pPr>
            <a:r>
              <a:rPr lang="en-US" dirty="0" err="1">
                <a:latin typeface="Segoe UI Web (West European)"/>
              </a:rPr>
              <a:t>Kiểm</a:t>
            </a:r>
            <a:r>
              <a:rPr lang="en-US" dirty="0">
                <a:latin typeface="Segoe UI Web (West European)"/>
              </a:rPr>
              <a:t> </a:t>
            </a:r>
            <a:r>
              <a:rPr lang="en-US" dirty="0" err="1">
                <a:latin typeface="Segoe UI Web (West European)"/>
              </a:rPr>
              <a:t>thử</a:t>
            </a:r>
            <a:r>
              <a:rPr lang="en-US" dirty="0">
                <a:latin typeface="Segoe UI Web (West European)"/>
              </a:rPr>
              <a:t> </a:t>
            </a:r>
            <a:r>
              <a:rPr lang="en-US" dirty="0" err="1">
                <a:latin typeface="Segoe UI Web (West European)"/>
              </a:rPr>
              <a:t>dựa</a:t>
            </a:r>
            <a:r>
              <a:rPr lang="en-US" dirty="0">
                <a:latin typeface="Segoe UI Web (West European)"/>
              </a:rPr>
              <a:t> </a:t>
            </a:r>
            <a:r>
              <a:rPr lang="en-US" dirty="0" err="1">
                <a:latin typeface="Segoe UI Web (West European)"/>
              </a:rPr>
              <a:t>trên</a:t>
            </a:r>
            <a:r>
              <a:rPr lang="en-US" dirty="0">
                <a:latin typeface="Segoe UI Web (West European)"/>
              </a:rPr>
              <a:t> </a:t>
            </a:r>
            <a:r>
              <a:rPr lang="en-US" dirty="0" err="1">
                <a:latin typeface="Segoe UI Web (West European)"/>
              </a:rPr>
              <a:t>các</a:t>
            </a:r>
            <a:r>
              <a:rPr lang="en-US" dirty="0">
                <a:latin typeface="Segoe UI Web (West European)"/>
              </a:rPr>
              <a:t> </a:t>
            </a:r>
            <a:r>
              <a:rPr lang="en-US" dirty="0" err="1">
                <a:latin typeface="Segoe UI Web (West European)"/>
              </a:rPr>
              <a:t>giá</a:t>
            </a:r>
            <a:r>
              <a:rPr lang="en-US" dirty="0">
                <a:latin typeface="Segoe UI Web (West European)"/>
              </a:rPr>
              <a:t> </a:t>
            </a:r>
            <a:r>
              <a:rPr lang="en-US" dirty="0" err="1">
                <a:latin typeface="Segoe UI Web (West European)"/>
              </a:rPr>
              <a:t>trị</a:t>
            </a:r>
            <a:r>
              <a:rPr lang="en-US" dirty="0">
                <a:latin typeface="Segoe UI Web (West European)"/>
              </a:rPr>
              <a:t> </a:t>
            </a:r>
            <a:r>
              <a:rPr lang="en-US" dirty="0" err="1">
                <a:latin typeface="Segoe UI Web (West European)"/>
              </a:rPr>
              <a:t>chỉ</a:t>
            </a:r>
            <a:r>
              <a:rPr lang="en-US" dirty="0">
                <a:latin typeface="Segoe UI Web (West European)"/>
              </a:rPr>
              <a:t> </a:t>
            </a:r>
            <a:r>
              <a:rPr lang="en-US" dirty="0" err="1">
                <a:latin typeface="Segoe UI Web (West European)"/>
              </a:rPr>
              <a:t>số</a:t>
            </a:r>
            <a:r>
              <a:rPr lang="en-US" dirty="0">
                <a:latin typeface="Segoe UI Web (West European)"/>
              </a:rPr>
              <a:t> </a:t>
            </a:r>
            <a:r>
              <a:rPr lang="en-US" dirty="0" err="1">
                <a:latin typeface="Segoe UI Web (West European)"/>
              </a:rPr>
              <a:t>giảm</a:t>
            </a:r>
            <a:r>
              <a:rPr lang="en-US" dirty="0">
                <a:latin typeface="Segoe UI Web (West European)"/>
              </a:rPr>
              <a:t> </a:t>
            </a:r>
            <a:r>
              <a:rPr lang="en-US" dirty="0" err="1">
                <a:latin typeface="Segoe UI Web (West European)"/>
              </a:rPr>
              <a:t>dần</a:t>
            </a:r>
            <a:endParaRPr lang="en-US" dirty="0">
              <a:latin typeface="Segoe UI Web (West European)"/>
            </a:endParaRPr>
          </a:p>
          <a:p>
            <a:pPr lvl="1" eaLnBrk="1" hangingPunct="1">
              <a:spcBef>
                <a:spcPts val="720"/>
              </a:spcBef>
            </a:pPr>
            <a:r>
              <a:rPr lang="en-US" dirty="0" err="1">
                <a:latin typeface="Segoe UI Web (West European)"/>
              </a:rPr>
              <a:t>Mục</a:t>
            </a:r>
            <a:r>
              <a:rPr lang="en-US" dirty="0">
                <a:latin typeface="Segoe UI Web (West European)"/>
              </a:rPr>
              <a:t> </a:t>
            </a:r>
            <a:r>
              <a:rPr lang="en-US" dirty="0" err="1">
                <a:latin typeface="Segoe UI Web (West European)"/>
              </a:rPr>
              <a:t>tiêu</a:t>
            </a:r>
            <a:r>
              <a:rPr lang="en-US" dirty="0">
                <a:latin typeface="Segoe UI Web (West European)"/>
              </a:rPr>
              <a:t>: </a:t>
            </a:r>
            <a:r>
              <a:rPr lang="en-US" dirty="0" err="1">
                <a:solidFill>
                  <a:srgbClr val="0000FF"/>
                </a:solidFill>
                <a:latin typeface="Segoe UI Web (West European)"/>
              </a:rPr>
              <a:t>Cần</a:t>
            </a:r>
            <a:r>
              <a:rPr lang="en-US" dirty="0">
                <a:solidFill>
                  <a:srgbClr val="0000FF"/>
                </a:solidFill>
                <a:latin typeface="Segoe UI Web (West European)"/>
              </a:rPr>
              <a:t> </a:t>
            </a:r>
            <a:r>
              <a:rPr lang="en-US" dirty="0" err="1">
                <a:solidFill>
                  <a:srgbClr val="0000FF"/>
                </a:solidFill>
                <a:latin typeface="Segoe UI Web (West European)"/>
              </a:rPr>
              <a:t>kiểm</a:t>
            </a:r>
            <a:r>
              <a:rPr lang="en-US" dirty="0">
                <a:solidFill>
                  <a:srgbClr val="0000FF"/>
                </a:solidFill>
                <a:latin typeface="Segoe UI Web (West European)"/>
              </a:rPr>
              <a:t> </a:t>
            </a:r>
            <a:r>
              <a:rPr lang="en-US" dirty="0" err="1">
                <a:solidFill>
                  <a:srgbClr val="0000FF"/>
                </a:solidFill>
                <a:latin typeface="Segoe UI Web (West European)"/>
              </a:rPr>
              <a:t>thử</a:t>
            </a:r>
            <a:r>
              <a:rPr lang="en-US" dirty="0">
                <a:solidFill>
                  <a:srgbClr val="0000FF"/>
                </a:solidFill>
                <a:latin typeface="Segoe UI Web (West European)"/>
              </a:rPr>
              <a:t> bao </a:t>
            </a:r>
            <a:r>
              <a:rPr lang="en-US" dirty="0" err="1">
                <a:solidFill>
                  <a:srgbClr val="0000FF"/>
                </a:solidFill>
                <a:latin typeface="Segoe UI Web (West European)"/>
              </a:rPr>
              <a:t>nhiêu</a:t>
            </a:r>
            <a:r>
              <a:rPr lang="en-US" dirty="0">
                <a:solidFill>
                  <a:srgbClr val="0000FF"/>
                </a:solidFill>
                <a:latin typeface="Segoe UI Web (West European)"/>
              </a:rPr>
              <a:t> </a:t>
            </a:r>
            <a:r>
              <a:rPr lang="en-US" dirty="0" err="1">
                <a:solidFill>
                  <a:srgbClr val="0000FF"/>
                </a:solidFill>
                <a:latin typeface="Segoe UI Web (West European)"/>
              </a:rPr>
              <a:t>phần</a:t>
            </a:r>
            <a:r>
              <a:rPr lang="en-US" dirty="0">
                <a:solidFill>
                  <a:srgbClr val="0000FF"/>
                </a:solidFill>
                <a:latin typeface="Segoe UI Web (West European)"/>
              </a:rPr>
              <a:t> </a:t>
            </a:r>
            <a:r>
              <a:rPr lang="en-US" dirty="0" err="1">
                <a:solidFill>
                  <a:srgbClr val="0000FF"/>
                </a:solidFill>
                <a:latin typeface="Segoe UI Web (West European)"/>
              </a:rPr>
              <a:t>trăm</a:t>
            </a:r>
            <a:r>
              <a:rPr lang="en-US" dirty="0">
                <a:solidFill>
                  <a:srgbClr val="0000FF"/>
                </a:solidFill>
                <a:latin typeface="Segoe UI Web (West European)"/>
              </a:rPr>
              <a:t> </a:t>
            </a:r>
            <a:r>
              <a:rPr lang="en-US" dirty="0" err="1">
                <a:solidFill>
                  <a:srgbClr val="0000FF"/>
                </a:solidFill>
                <a:latin typeface="Segoe UI Web (West European)"/>
              </a:rPr>
              <a:t>để</a:t>
            </a:r>
            <a:r>
              <a:rPr lang="en-US" dirty="0">
                <a:solidFill>
                  <a:srgbClr val="0000FF"/>
                </a:solidFill>
                <a:latin typeface="Segoe UI Web (West European)"/>
              </a:rPr>
              <a:t> </a:t>
            </a:r>
            <a:r>
              <a:rPr lang="en-US" dirty="0" err="1">
                <a:solidFill>
                  <a:srgbClr val="0000FF"/>
                </a:solidFill>
                <a:latin typeface="Segoe UI Web (West European)"/>
              </a:rPr>
              <a:t>có</a:t>
            </a:r>
            <a:r>
              <a:rPr lang="en-US" dirty="0">
                <a:solidFill>
                  <a:srgbClr val="0000FF"/>
                </a:solidFill>
                <a:latin typeface="Segoe UI Web (West European)"/>
              </a:rPr>
              <a:t> </a:t>
            </a:r>
            <a:r>
              <a:rPr lang="en-US" dirty="0" err="1">
                <a:solidFill>
                  <a:srgbClr val="0000FF"/>
                </a:solidFill>
                <a:latin typeface="Segoe UI Web (West European)"/>
              </a:rPr>
              <a:t>thể</a:t>
            </a:r>
            <a:r>
              <a:rPr lang="en-US" dirty="0">
                <a:solidFill>
                  <a:srgbClr val="0000FF"/>
                </a:solidFill>
                <a:latin typeface="Segoe UI Web (West European)"/>
              </a:rPr>
              <a:t> </a:t>
            </a:r>
            <a:r>
              <a:rPr lang="en-US" dirty="0" err="1">
                <a:solidFill>
                  <a:srgbClr val="0000FF"/>
                </a:solidFill>
                <a:latin typeface="Segoe UI Web (West European)"/>
              </a:rPr>
              <a:t>tìm</a:t>
            </a:r>
            <a:r>
              <a:rPr lang="en-US" dirty="0">
                <a:solidFill>
                  <a:srgbClr val="0000FF"/>
                </a:solidFill>
                <a:latin typeface="Segoe UI Web (West European)"/>
              </a:rPr>
              <a:t> </a:t>
            </a:r>
            <a:r>
              <a:rPr lang="en-US" dirty="0" err="1">
                <a:solidFill>
                  <a:srgbClr val="0000FF"/>
                </a:solidFill>
                <a:latin typeface="Segoe UI Web (West European)"/>
              </a:rPr>
              <a:t>thấy</a:t>
            </a:r>
            <a:r>
              <a:rPr lang="en-US" dirty="0">
                <a:solidFill>
                  <a:srgbClr val="0000FF"/>
                </a:solidFill>
                <a:latin typeface="Segoe UI Web (West European)"/>
              </a:rPr>
              <a:t> 80% </a:t>
            </a:r>
            <a:r>
              <a:rPr lang="en-US" dirty="0" err="1">
                <a:solidFill>
                  <a:srgbClr val="0000FF"/>
                </a:solidFill>
                <a:latin typeface="Segoe UI Web (West European)"/>
              </a:rPr>
              <a:t>tổng</a:t>
            </a:r>
            <a:r>
              <a:rPr lang="en-US" dirty="0">
                <a:solidFill>
                  <a:srgbClr val="0000FF"/>
                </a:solidFill>
                <a:latin typeface="Segoe UI Web (West European)"/>
              </a:rPr>
              <a:t> </a:t>
            </a:r>
            <a:r>
              <a:rPr lang="en-US" dirty="0" err="1">
                <a:solidFill>
                  <a:srgbClr val="0000FF"/>
                </a:solidFill>
                <a:latin typeface="Segoe UI Web (West European)"/>
              </a:rPr>
              <a:t>số</a:t>
            </a:r>
            <a:r>
              <a:rPr lang="en-US" dirty="0">
                <a:solidFill>
                  <a:srgbClr val="0000FF"/>
                </a:solidFill>
                <a:latin typeface="Segoe UI Web (West European)"/>
              </a:rPr>
              <a:t> </a:t>
            </a:r>
            <a:r>
              <a:rPr lang="en-US" dirty="0" err="1">
                <a:solidFill>
                  <a:srgbClr val="0000FF"/>
                </a:solidFill>
                <a:latin typeface="Segoe UI Web (West European)"/>
              </a:rPr>
              <a:t>lỗi</a:t>
            </a:r>
            <a:r>
              <a:rPr lang="en-US" dirty="0">
                <a:solidFill>
                  <a:srgbClr val="0000FF"/>
                </a:solidFill>
                <a:latin typeface="Segoe UI Web (West European)"/>
              </a:rPr>
              <a:t>? </a:t>
            </a: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Số</a:t>
            </a: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càng</a:t>
            </a: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thấp</a:t>
            </a: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càng</a:t>
            </a:r>
            <a:r>
              <a:rPr lang="en-US" dirty="0">
                <a:solidFill>
                  <a:srgbClr val="0000FF"/>
                </a:solidFill>
                <a:latin typeface="Segoe UI Web (West European)"/>
                <a:sym typeface="Wingdings" panose="05000000000000000000" pitchFamily="2" charset="2"/>
              </a:rPr>
              <a:t> </a:t>
            </a:r>
            <a:r>
              <a:rPr lang="en-US" dirty="0" err="1">
                <a:solidFill>
                  <a:srgbClr val="0000FF"/>
                </a:solidFill>
                <a:latin typeface="Segoe UI Web (West European)"/>
                <a:sym typeface="Wingdings" panose="05000000000000000000" pitchFamily="2" charset="2"/>
              </a:rPr>
              <a:t>tốt</a:t>
            </a:r>
            <a:endParaRPr lang="en-US" dirty="0">
              <a:solidFill>
                <a:srgbClr val="0000FF"/>
              </a:solidFill>
              <a:latin typeface="Segoe UI Web (West European)"/>
            </a:endParaRPr>
          </a:p>
          <a:p>
            <a:pPr eaLnBrk="1" hangingPunct="1">
              <a:spcBef>
                <a:spcPts val="720"/>
              </a:spcBef>
            </a:pPr>
            <a:r>
              <a:rPr lang="en-US" b="1" dirty="0" err="1">
                <a:solidFill>
                  <a:srgbClr val="FF0000"/>
                </a:solidFill>
                <a:latin typeface="Segoe UI Web (West European)"/>
              </a:rPr>
              <a:t>Dự</a:t>
            </a:r>
            <a:r>
              <a:rPr lang="en-US" b="1" dirty="0">
                <a:solidFill>
                  <a:srgbClr val="FF0000"/>
                </a:solidFill>
                <a:latin typeface="Segoe UI Web (West European)"/>
              </a:rPr>
              <a:t> </a:t>
            </a:r>
            <a:r>
              <a:rPr lang="en-US" b="1" dirty="0" err="1">
                <a:solidFill>
                  <a:srgbClr val="FF0000"/>
                </a:solidFill>
                <a:latin typeface="Segoe UI Web (West European)"/>
              </a:rPr>
              <a:t>đoán</a:t>
            </a:r>
            <a:r>
              <a:rPr lang="en-US" b="1" dirty="0">
                <a:solidFill>
                  <a:srgbClr val="FF0000"/>
                </a:solidFill>
                <a:latin typeface="Segoe UI Web (West European)"/>
              </a:rPr>
              <a:t> </a:t>
            </a:r>
            <a:r>
              <a:rPr lang="en-US" b="1" dirty="0" err="1">
                <a:solidFill>
                  <a:srgbClr val="FF0000"/>
                </a:solidFill>
                <a:latin typeface="Segoe UI Web (West European)"/>
              </a:rPr>
              <a:t>với</a:t>
            </a:r>
            <a:r>
              <a:rPr lang="en-US" b="1" dirty="0">
                <a:solidFill>
                  <a:srgbClr val="FF0000"/>
                </a:solidFill>
                <a:latin typeface="Segoe UI Web (West European)"/>
              </a:rPr>
              <a:t> </a:t>
            </a:r>
            <a:r>
              <a:rPr lang="en-US" b="1" dirty="0" err="1">
                <a:solidFill>
                  <a:srgbClr val="FF0000"/>
                </a:solidFill>
                <a:latin typeface="Segoe UI Web (West European)"/>
              </a:rPr>
              <a:t>nhiều</a:t>
            </a:r>
            <a:r>
              <a:rPr lang="en-US" b="1" dirty="0">
                <a:solidFill>
                  <a:srgbClr val="FF0000"/>
                </a:solidFill>
                <a:latin typeface="Segoe UI Web (West European)"/>
              </a:rPr>
              <a:t> </a:t>
            </a:r>
            <a:r>
              <a:rPr lang="en-US" b="1" dirty="0" err="1">
                <a:solidFill>
                  <a:srgbClr val="FF0000"/>
                </a:solidFill>
                <a:latin typeface="Segoe UI Web (West European)"/>
              </a:rPr>
              <a:t>số</a:t>
            </a:r>
            <a:r>
              <a:rPr lang="en-US" b="1" dirty="0">
                <a:solidFill>
                  <a:srgbClr val="FF0000"/>
                </a:solidFill>
                <a:latin typeface="Segoe UI Web (West European)"/>
              </a:rPr>
              <a:t> </a:t>
            </a:r>
            <a:r>
              <a:rPr lang="en-US" b="1" dirty="0" err="1">
                <a:solidFill>
                  <a:srgbClr val="FF0000"/>
                </a:solidFill>
                <a:latin typeface="Segoe UI Web (West European)"/>
              </a:rPr>
              <a:t>liệu</a:t>
            </a:r>
            <a:endParaRPr lang="en-US" b="1" dirty="0">
              <a:solidFill>
                <a:srgbClr val="FF0000"/>
              </a:solidFill>
              <a:latin typeface="Segoe UI Web (West European)"/>
            </a:endParaRPr>
          </a:p>
          <a:p>
            <a:pPr lvl="1" eaLnBrk="1" hangingPunct="1">
              <a:spcBef>
                <a:spcPts val="720"/>
              </a:spcBef>
            </a:pPr>
            <a:r>
              <a:rPr lang="en-US" dirty="0" err="1">
                <a:latin typeface="Segoe UI Web (West European)"/>
              </a:rPr>
              <a:t>Kết</a:t>
            </a:r>
            <a:r>
              <a:rPr lang="en-US" dirty="0">
                <a:latin typeface="Segoe UI Web (West European)"/>
              </a:rPr>
              <a:t> </a:t>
            </a:r>
            <a:r>
              <a:rPr lang="en-US" dirty="0" err="1">
                <a:latin typeface="Segoe UI Web (West European)"/>
              </a:rPr>
              <a:t>hợp</a:t>
            </a:r>
            <a:r>
              <a:rPr lang="en-US" dirty="0">
                <a:latin typeface="Segoe UI Web (West European)"/>
              </a:rPr>
              <a:t> LOC, CC, CALL, … </a:t>
            </a:r>
            <a:r>
              <a:rPr lang="en-US" dirty="0" err="1">
                <a:latin typeface="Segoe UI Web (West European)"/>
              </a:rPr>
              <a:t>trong</a:t>
            </a:r>
            <a:r>
              <a:rPr lang="en-US" dirty="0">
                <a:latin typeface="Segoe UI Web (West European)"/>
              </a:rPr>
              <a:t> </a:t>
            </a:r>
            <a:r>
              <a:rPr lang="en-US" dirty="0" err="1">
                <a:latin typeface="Segoe UI Web (West European)"/>
              </a:rPr>
              <a:t>cùng</a:t>
            </a:r>
            <a:r>
              <a:rPr lang="en-US" dirty="0">
                <a:latin typeface="Segoe UI Web (West European)"/>
              </a:rPr>
              <a:t> 1 </a:t>
            </a:r>
            <a:r>
              <a:rPr lang="en-US" dirty="0" err="1">
                <a:latin typeface="Segoe UI Web (West European)"/>
              </a:rPr>
              <a:t>mô</a:t>
            </a:r>
            <a:r>
              <a:rPr lang="en-US" dirty="0">
                <a:latin typeface="Segoe UI Web (West European)"/>
              </a:rPr>
              <a:t> </a:t>
            </a:r>
            <a:r>
              <a:rPr lang="en-US" dirty="0" err="1">
                <a:latin typeface="Segoe UI Web (West European)"/>
              </a:rPr>
              <a:t>hình</a:t>
            </a:r>
            <a:endParaRPr lang="en-US" dirty="0">
              <a:latin typeface="Segoe UI Web (West European)"/>
            </a:endParaRPr>
          </a:p>
          <a:p>
            <a:pPr lvl="1" eaLnBrk="1" hangingPunct="1">
              <a:spcBef>
                <a:spcPts val="720"/>
              </a:spcBef>
            </a:pPr>
            <a:r>
              <a:rPr kumimoji="1" lang="en-US" altLang="ja-JP" dirty="0" err="1">
                <a:latin typeface="Segoe UI Web (West European)"/>
              </a:rPr>
              <a:t>Mỗi</a:t>
            </a:r>
            <a:r>
              <a:rPr kumimoji="1" lang="en-US" altLang="ja-JP" dirty="0">
                <a:latin typeface="Segoe UI Web (West European)"/>
              </a:rPr>
              <a:t> </a:t>
            </a:r>
            <a:r>
              <a:rPr kumimoji="1" lang="en-US" altLang="ja-JP" dirty="0" err="1">
                <a:latin typeface="Segoe UI Web (West European)"/>
              </a:rPr>
              <a:t>đại</a:t>
            </a:r>
            <a:r>
              <a:rPr kumimoji="1" lang="en-US" altLang="ja-JP" dirty="0">
                <a:latin typeface="Segoe UI Web (West European)"/>
              </a:rPr>
              <a:t> </a:t>
            </a:r>
            <a:r>
              <a:rPr kumimoji="1" lang="en-US" altLang="ja-JP" dirty="0" err="1">
                <a:latin typeface="Segoe UI Web (West European)"/>
              </a:rPr>
              <a:t>lượng</a:t>
            </a:r>
            <a:r>
              <a:rPr kumimoji="1" lang="en-US" altLang="ja-JP" dirty="0">
                <a:latin typeface="Segoe UI Web (West European)"/>
              </a:rPr>
              <a:t> </a:t>
            </a:r>
            <a:r>
              <a:rPr kumimoji="1" lang="en-US" altLang="ja-JP" dirty="0" err="1">
                <a:latin typeface="Segoe UI Web (West European)"/>
              </a:rPr>
              <a:t>sẽ</a:t>
            </a:r>
            <a:r>
              <a:rPr kumimoji="1" lang="en-US" altLang="ja-JP" dirty="0">
                <a:latin typeface="Segoe UI Web (West European)"/>
              </a:rPr>
              <a:t> </a:t>
            </a:r>
            <a:r>
              <a:rPr kumimoji="1" lang="en-US" altLang="ja-JP" dirty="0" err="1">
                <a:latin typeface="Segoe UI Web (West European)"/>
              </a:rPr>
              <a:t>có</a:t>
            </a:r>
            <a:r>
              <a:rPr kumimoji="1" lang="en-US" altLang="ja-JP" dirty="0">
                <a:latin typeface="Segoe UI Web (West European)"/>
              </a:rPr>
              <a:t> </a:t>
            </a:r>
            <a:r>
              <a:rPr kumimoji="1" lang="en-US" altLang="ja-JP" dirty="0" err="1">
                <a:latin typeface="Segoe UI Web (West European)"/>
              </a:rPr>
              <a:t>các</a:t>
            </a:r>
            <a:r>
              <a:rPr kumimoji="1" lang="en-US" altLang="ja-JP" dirty="0">
                <a:latin typeface="Segoe UI Web (West European)"/>
              </a:rPr>
              <a:t> </a:t>
            </a:r>
            <a:r>
              <a:rPr kumimoji="1" lang="en-US" altLang="ja-JP" dirty="0" err="1">
                <a:latin typeface="Segoe UI Web (West European)"/>
              </a:rPr>
              <a:t>trọng</a:t>
            </a:r>
            <a:r>
              <a:rPr kumimoji="1" lang="en-US" altLang="ja-JP" dirty="0">
                <a:latin typeface="Segoe UI Web (West European)"/>
              </a:rPr>
              <a:t> </a:t>
            </a:r>
            <a:r>
              <a:rPr kumimoji="1" lang="en-US" altLang="ja-JP" dirty="0" err="1">
                <a:latin typeface="Segoe UI Web (West European)"/>
              </a:rPr>
              <a:t>số</a:t>
            </a:r>
            <a:r>
              <a:rPr kumimoji="1" lang="en-US" altLang="ja-JP" dirty="0">
                <a:latin typeface="Segoe UI Web (West European)"/>
              </a:rPr>
              <a:t> </a:t>
            </a:r>
            <a:r>
              <a:rPr kumimoji="1" lang="en-US" altLang="ja-JP" dirty="0" err="1">
                <a:latin typeface="Segoe UI Web (West European)"/>
              </a:rPr>
              <a:t>khác</a:t>
            </a:r>
            <a:r>
              <a:rPr kumimoji="1" lang="en-US" altLang="ja-JP" dirty="0">
                <a:latin typeface="Segoe UI Web (West European)"/>
              </a:rPr>
              <a:t> </a:t>
            </a:r>
            <a:r>
              <a:rPr kumimoji="1" lang="en-US" altLang="ja-JP" dirty="0" err="1">
                <a:latin typeface="Segoe UI Web (West European)"/>
              </a:rPr>
              <a:t>nhau</a:t>
            </a:r>
            <a:endParaRPr kumimoji="1" lang="en-US" altLang="ja-JP" dirty="0">
              <a:latin typeface="Segoe UI Web (West European)"/>
            </a:endParaRPr>
          </a:p>
          <a:p>
            <a:pPr lvl="1" eaLnBrk="1" hangingPunct="1">
              <a:spcBef>
                <a:spcPts val="720"/>
              </a:spcBef>
            </a:pPr>
            <a:r>
              <a:rPr lang="en-US" dirty="0">
                <a:latin typeface="Segoe UI Web (West European)"/>
              </a:rPr>
              <a:t>Các </a:t>
            </a:r>
            <a:r>
              <a:rPr lang="en-US" dirty="0" err="1">
                <a:latin typeface="Segoe UI Web (West European)"/>
              </a:rPr>
              <a:t>phép</a:t>
            </a:r>
            <a:r>
              <a:rPr lang="en-US" dirty="0">
                <a:latin typeface="Segoe UI Web (West European)"/>
              </a:rPr>
              <a:t> </a:t>
            </a:r>
            <a:r>
              <a:rPr lang="en-US" dirty="0" err="1">
                <a:latin typeface="Segoe UI Web (West European)"/>
              </a:rPr>
              <a:t>biến</a:t>
            </a:r>
            <a:r>
              <a:rPr lang="en-US" dirty="0">
                <a:latin typeface="Segoe UI Web (West European)"/>
              </a:rPr>
              <a:t> </a:t>
            </a:r>
            <a:r>
              <a:rPr lang="en-US" dirty="0" err="1">
                <a:latin typeface="Segoe UI Web (West European)"/>
              </a:rPr>
              <a:t>đổi</a:t>
            </a:r>
            <a:r>
              <a:rPr lang="en-US" dirty="0">
                <a:latin typeface="Segoe UI Web (West European)"/>
              </a:rPr>
              <a:t> </a:t>
            </a:r>
            <a:r>
              <a:rPr lang="en-US" dirty="0" err="1">
                <a:latin typeface="Segoe UI Web (West European)"/>
              </a:rPr>
              <a:t>như</a:t>
            </a:r>
            <a:r>
              <a:rPr lang="en-US" dirty="0">
                <a:latin typeface="Segoe UI Web (West European)"/>
              </a:rPr>
              <a:t> </a:t>
            </a:r>
            <a:r>
              <a:rPr lang="en-US" dirty="0" err="1">
                <a:latin typeface="Segoe UI Web (West European)"/>
              </a:rPr>
              <a:t>Logarit</a:t>
            </a:r>
            <a:r>
              <a:rPr lang="en-US" dirty="0">
                <a:latin typeface="Segoe UI Web (West European)"/>
              </a:rPr>
              <a:t>, Sigmoid, … </a:t>
            </a:r>
            <a:r>
              <a:rPr lang="en-US" dirty="0" err="1">
                <a:latin typeface="Segoe UI Web (West European)"/>
              </a:rPr>
              <a:t>là</a:t>
            </a:r>
            <a:r>
              <a:rPr lang="en-US" dirty="0">
                <a:latin typeface="Segoe UI Web (West European)"/>
              </a:rPr>
              <a:t> </a:t>
            </a:r>
            <a:r>
              <a:rPr lang="en-US" dirty="0" err="1">
                <a:latin typeface="Segoe UI Web (West European)"/>
              </a:rPr>
              <a:t>để</a:t>
            </a:r>
            <a:r>
              <a:rPr lang="en-US" dirty="0">
                <a:latin typeface="Segoe UI Web (West European)"/>
              </a:rPr>
              <a:t> </a:t>
            </a:r>
            <a:r>
              <a:rPr lang="en-US" dirty="0" err="1">
                <a:solidFill>
                  <a:srgbClr val="0000FF"/>
                </a:solidFill>
                <a:latin typeface="Segoe UI Web (West European)"/>
              </a:rPr>
              <a:t>đưa</a:t>
            </a:r>
            <a:r>
              <a:rPr lang="en-US" dirty="0">
                <a:solidFill>
                  <a:srgbClr val="0000FF"/>
                </a:solidFill>
                <a:latin typeface="Segoe UI Web (West European)"/>
              </a:rPr>
              <a:t> </a:t>
            </a:r>
            <a:r>
              <a:rPr lang="en-US" dirty="0" err="1">
                <a:solidFill>
                  <a:srgbClr val="0000FF"/>
                </a:solidFill>
                <a:latin typeface="Segoe UI Web (West European)"/>
              </a:rPr>
              <a:t>miền</a:t>
            </a:r>
            <a:r>
              <a:rPr lang="en-US" dirty="0">
                <a:solidFill>
                  <a:srgbClr val="0000FF"/>
                </a:solidFill>
                <a:latin typeface="Segoe UI Web (West European)"/>
              </a:rPr>
              <a:t> </a:t>
            </a:r>
            <a:r>
              <a:rPr lang="en-US" dirty="0" err="1">
                <a:solidFill>
                  <a:srgbClr val="0000FF"/>
                </a:solidFill>
                <a:latin typeface="Segoe UI Web (West European)"/>
              </a:rPr>
              <a:t>giá</a:t>
            </a:r>
            <a:r>
              <a:rPr lang="en-US" dirty="0">
                <a:solidFill>
                  <a:srgbClr val="0000FF"/>
                </a:solidFill>
                <a:latin typeface="Segoe UI Web (West European)"/>
              </a:rPr>
              <a:t> </a:t>
            </a:r>
            <a:r>
              <a:rPr lang="en-US" dirty="0" err="1">
                <a:solidFill>
                  <a:srgbClr val="0000FF"/>
                </a:solidFill>
                <a:latin typeface="Segoe UI Web (West European)"/>
              </a:rPr>
              <a:t>trị</a:t>
            </a:r>
            <a:r>
              <a:rPr lang="en-US" dirty="0">
                <a:solidFill>
                  <a:srgbClr val="0000FF"/>
                </a:solidFill>
                <a:latin typeface="Segoe UI Web (West European)"/>
              </a:rPr>
              <a:t> </a:t>
            </a:r>
            <a:r>
              <a:rPr lang="en-US" dirty="0" err="1">
                <a:solidFill>
                  <a:srgbClr val="0000FF"/>
                </a:solidFill>
                <a:latin typeface="Segoe UI Web (West European)"/>
              </a:rPr>
              <a:t>của</a:t>
            </a:r>
            <a:r>
              <a:rPr lang="en-US" dirty="0">
                <a:solidFill>
                  <a:srgbClr val="0000FF"/>
                </a:solidFill>
                <a:latin typeface="Segoe UI Web (West European)"/>
              </a:rPr>
              <a:t> </a:t>
            </a:r>
            <a:r>
              <a:rPr lang="en-US" dirty="0" err="1">
                <a:solidFill>
                  <a:srgbClr val="0000FF"/>
                </a:solidFill>
                <a:latin typeface="Segoe UI Web (West European)"/>
              </a:rPr>
              <a:t>hàm</a:t>
            </a:r>
            <a:r>
              <a:rPr lang="en-US" dirty="0">
                <a:solidFill>
                  <a:srgbClr val="0000FF"/>
                </a:solidFill>
                <a:latin typeface="Segoe UI Web (West European)"/>
              </a:rPr>
              <a:t> </a:t>
            </a:r>
            <a:r>
              <a:rPr lang="en-US" dirty="0" err="1">
                <a:solidFill>
                  <a:srgbClr val="0000FF"/>
                </a:solidFill>
                <a:latin typeface="Segoe UI Web (West European)"/>
              </a:rPr>
              <a:t>dự</a:t>
            </a:r>
            <a:r>
              <a:rPr lang="en-US" dirty="0">
                <a:solidFill>
                  <a:srgbClr val="0000FF"/>
                </a:solidFill>
                <a:latin typeface="Segoe UI Web (West European)"/>
              </a:rPr>
              <a:t> </a:t>
            </a:r>
            <a:r>
              <a:rPr lang="en-US" dirty="0" err="1">
                <a:solidFill>
                  <a:srgbClr val="0000FF"/>
                </a:solidFill>
                <a:latin typeface="Segoe UI Web (West European)"/>
              </a:rPr>
              <a:t>đoán</a:t>
            </a:r>
            <a:r>
              <a:rPr lang="en-US" dirty="0">
                <a:solidFill>
                  <a:srgbClr val="0000FF"/>
                </a:solidFill>
                <a:latin typeface="Segoe UI Web (West European)"/>
              </a:rPr>
              <a:t> y </a:t>
            </a:r>
            <a:r>
              <a:rPr lang="en-US" dirty="0" err="1">
                <a:solidFill>
                  <a:srgbClr val="0000FF"/>
                </a:solidFill>
                <a:latin typeface="Segoe UI Web (West European)"/>
              </a:rPr>
              <a:t>về</a:t>
            </a:r>
            <a:r>
              <a:rPr lang="en-US" dirty="0">
                <a:solidFill>
                  <a:srgbClr val="0000FF"/>
                </a:solidFill>
                <a:latin typeface="Segoe UI Web (West European)"/>
              </a:rPr>
              <a:t> [0,1]</a:t>
            </a:r>
          </a:p>
          <a:p>
            <a:pPr eaLnBrk="1" hangingPunct="1">
              <a:spcBef>
                <a:spcPts val="720"/>
              </a:spcBef>
            </a:pPr>
            <a:endParaRPr lang="en-US" b="1" dirty="0">
              <a:solidFill>
                <a:srgbClr val="FF0000"/>
              </a:solidFill>
              <a:latin typeface="Segoe UI Web (West European)"/>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46</a:t>
            </a:fld>
            <a:endParaRPr lang="en-US" altLang="ja-JP"/>
          </a:p>
        </p:txBody>
      </p:sp>
      <p:sp>
        <p:nvSpPr>
          <p:cNvPr id="2" name="Rectangle 5">
            <a:extLst>
              <a:ext uri="{FF2B5EF4-FFF2-40B4-BE49-F238E27FC236}">
                <a16:creationId xmlns:a16="http://schemas.microsoft.com/office/drawing/2014/main" id="{891EDE50-7E44-5C83-83C2-3A966F9E4384}"/>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2299353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[13] Bug Prediction and Test Plan (4/4)</a:t>
            </a:r>
            <a:endParaRPr lang="ja-JP" altLang="en-US" sz="2900" dirty="0"/>
          </a:p>
        </p:txBody>
      </p:sp>
      <p:sp>
        <p:nvSpPr>
          <p:cNvPr id="14341" name="Rectangle 3"/>
          <p:cNvSpPr>
            <a:spLocks noGrp="1" noChangeArrowheads="1"/>
          </p:cNvSpPr>
          <p:nvPr>
            <p:ph sz="half" idx="2"/>
          </p:nvPr>
        </p:nvSpPr>
        <p:spPr>
          <a:xfrm>
            <a:off x="574673" y="1810941"/>
            <a:ext cx="8569327" cy="4589859"/>
          </a:xfrm>
        </p:spPr>
        <p:txBody>
          <a:bodyPr wrap="square" anchor="t">
            <a:normAutofit/>
          </a:bodyPr>
          <a:lstStyle/>
          <a:p>
            <a:pPr eaLnBrk="1" hangingPunct="1">
              <a:spcBef>
                <a:spcPts val="720"/>
              </a:spcBef>
            </a:pPr>
            <a:r>
              <a:rPr lang="en-US" b="1" dirty="0" err="1">
                <a:solidFill>
                  <a:srgbClr val="FF0000"/>
                </a:solidFill>
                <a:latin typeface="Segoe UI Web (West European)"/>
              </a:rPr>
              <a:t>Vấn</a:t>
            </a:r>
            <a:r>
              <a:rPr lang="en-US" b="1" dirty="0">
                <a:solidFill>
                  <a:srgbClr val="FF0000"/>
                </a:solidFill>
                <a:latin typeface="Segoe UI Web (West European)"/>
              </a:rPr>
              <a:t> </a:t>
            </a:r>
            <a:r>
              <a:rPr lang="en-US" b="1" dirty="0" err="1">
                <a:solidFill>
                  <a:srgbClr val="FF0000"/>
                </a:solidFill>
                <a:latin typeface="Segoe UI Web (West European)"/>
              </a:rPr>
              <a:t>đề</a:t>
            </a:r>
            <a:endParaRPr lang="en-US" b="1" dirty="0">
              <a:solidFill>
                <a:srgbClr val="FF0000"/>
              </a:solidFill>
              <a:latin typeface="Segoe UI Web (West European)"/>
            </a:endParaRPr>
          </a:p>
          <a:p>
            <a:pPr lvl="1" eaLnBrk="1" hangingPunct="1">
              <a:spcBef>
                <a:spcPts val="720"/>
              </a:spcBef>
            </a:pPr>
            <a:r>
              <a:rPr lang="en-US" dirty="0" err="1">
                <a:latin typeface="Segoe UI Web (West European)"/>
              </a:rPr>
              <a:t>Mô</a:t>
            </a:r>
            <a:r>
              <a:rPr lang="en-US" dirty="0">
                <a:latin typeface="Segoe UI Web (West European)"/>
              </a:rPr>
              <a:t> </a:t>
            </a:r>
            <a:r>
              <a:rPr lang="en-US" dirty="0" err="1">
                <a:latin typeface="Segoe UI Web (West European)"/>
              </a:rPr>
              <a:t>hình</a:t>
            </a:r>
            <a:r>
              <a:rPr lang="en-US" dirty="0">
                <a:latin typeface="Segoe UI Web (West European)"/>
              </a:rPr>
              <a:t> </a:t>
            </a:r>
            <a:r>
              <a:rPr lang="en-US" dirty="0" err="1">
                <a:latin typeface="Segoe UI Web (West European)"/>
              </a:rPr>
              <a:t>dự</a:t>
            </a:r>
            <a:r>
              <a:rPr lang="en-US" dirty="0">
                <a:latin typeface="Segoe UI Web (West European)"/>
              </a:rPr>
              <a:t> </a:t>
            </a:r>
            <a:r>
              <a:rPr lang="en-US" dirty="0" err="1">
                <a:latin typeface="Segoe UI Web (West European)"/>
              </a:rPr>
              <a:t>đoán</a:t>
            </a:r>
            <a:r>
              <a:rPr lang="en-US" dirty="0">
                <a:latin typeface="Segoe UI Web (West European)"/>
              </a:rPr>
              <a:t> </a:t>
            </a:r>
            <a:r>
              <a:rPr lang="en-US" dirty="0" err="1">
                <a:latin typeface="Segoe UI Web (West European)"/>
              </a:rPr>
              <a:t>sẽ</a:t>
            </a:r>
            <a:r>
              <a:rPr lang="en-US" dirty="0">
                <a:latin typeface="Segoe UI Web (West European)"/>
              </a:rPr>
              <a:t> </a:t>
            </a:r>
            <a:r>
              <a:rPr lang="en-US" dirty="0" err="1">
                <a:latin typeface="Segoe UI Web (West European)"/>
              </a:rPr>
              <a:t>không</a:t>
            </a:r>
            <a:r>
              <a:rPr lang="en-US" dirty="0">
                <a:latin typeface="Segoe UI Web (West European)"/>
              </a:rPr>
              <a:t> </a:t>
            </a:r>
            <a:r>
              <a:rPr lang="en-US" dirty="0" err="1">
                <a:latin typeface="Segoe UI Web (West European)"/>
              </a:rPr>
              <a:t>tốt</a:t>
            </a:r>
            <a:r>
              <a:rPr lang="en-US" dirty="0">
                <a:latin typeface="Segoe UI Web (West European)"/>
              </a:rPr>
              <a:t> </a:t>
            </a:r>
            <a:r>
              <a:rPr lang="en-US" dirty="0" err="1">
                <a:latin typeface="Segoe UI Web (West European)"/>
              </a:rPr>
              <a:t>nếu</a:t>
            </a:r>
            <a:r>
              <a:rPr lang="en-US" dirty="0">
                <a:latin typeface="Segoe UI Web (West European)"/>
              </a:rPr>
              <a:t> </a:t>
            </a:r>
            <a:r>
              <a:rPr lang="en-US" dirty="0" err="1">
                <a:latin typeface="Segoe UI Web (West European)"/>
              </a:rPr>
              <a:t>dữ</a:t>
            </a:r>
            <a:r>
              <a:rPr lang="en-US" dirty="0">
                <a:latin typeface="Segoe UI Web (West European)"/>
              </a:rPr>
              <a:t> </a:t>
            </a:r>
            <a:r>
              <a:rPr lang="en-US" dirty="0" err="1">
                <a:latin typeface="Segoe UI Web (West European)"/>
              </a:rPr>
              <a:t>liệu</a:t>
            </a:r>
            <a:r>
              <a:rPr lang="en-US" dirty="0">
                <a:latin typeface="Segoe UI Web (West European)"/>
              </a:rPr>
              <a:t> </a:t>
            </a:r>
            <a:r>
              <a:rPr lang="en-US" dirty="0" err="1">
                <a:latin typeface="Segoe UI Web (West European)"/>
              </a:rPr>
              <a:t>bị</a:t>
            </a:r>
            <a:r>
              <a:rPr lang="en-US" dirty="0">
                <a:latin typeface="Segoe UI Web (West European)"/>
              </a:rPr>
              <a:t> </a:t>
            </a:r>
            <a:r>
              <a:rPr lang="en-US" dirty="0" err="1">
                <a:latin typeface="Segoe UI Web (West European)"/>
              </a:rPr>
              <a:t>mất</a:t>
            </a:r>
            <a:r>
              <a:rPr lang="en-US" dirty="0">
                <a:latin typeface="Segoe UI Web (West European)"/>
              </a:rPr>
              <a:t> </a:t>
            </a:r>
            <a:r>
              <a:rPr lang="en-US" dirty="0" err="1">
                <a:latin typeface="Segoe UI Web (West European)"/>
              </a:rPr>
              <a:t>cân</a:t>
            </a:r>
            <a:r>
              <a:rPr lang="en-US" dirty="0">
                <a:latin typeface="Segoe UI Web (West European)"/>
              </a:rPr>
              <a:t> </a:t>
            </a:r>
            <a:r>
              <a:rPr lang="en-US" dirty="0" err="1">
                <a:latin typeface="Segoe UI Web (West European)"/>
              </a:rPr>
              <a:t>bằng</a:t>
            </a:r>
            <a:r>
              <a:rPr lang="en-US" dirty="0">
                <a:latin typeface="Segoe UI Web (West European)"/>
              </a:rPr>
              <a:t> (Overwhelming) </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Dẫn</a:t>
            </a:r>
            <a:r>
              <a:rPr lang="en-US" dirty="0">
                <a:latin typeface="Segoe UI Web (West European)"/>
                <a:sym typeface="Wingdings" panose="05000000000000000000" pitchFamily="2" charset="2"/>
              </a:rPr>
              <a:t> </a:t>
            </a:r>
            <a:r>
              <a:rPr lang="en-US" dirty="0" err="1">
                <a:latin typeface="Segoe UI Web (West European)"/>
                <a:sym typeface="Wingdings" panose="05000000000000000000" pitchFamily="2" charset="2"/>
              </a:rPr>
              <a:t>đến</a:t>
            </a:r>
            <a:r>
              <a:rPr lang="en-US" dirty="0">
                <a:latin typeface="Segoe UI Web (West European)"/>
                <a:sym typeface="Wingdings" panose="05000000000000000000" pitchFamily="2" charset="2"/>
              </a:rPr>
              <a:t> </a:t>
            </a:r>
            <a:r>
              <a:rPr lang="en-US" dirty="0">
                <a:solidFill>
                  <a:srgbClr val="0000FF"/>
                </a:solidFill>
                <a:latin typeface="Segoe UI Web (West European)"/>
                <a:sym typeface="Wingdings" panose="05000000000000000000" pitchFamily="2" charset="2"/>
              </a:rPr>
              <a:t>Overfitting</a:t>
            </a:r>
            <a:endParaRPr lang="en-US" dirty="0">
              <a:solidFill>
                <a:srgbClr val="0000FF"/>
              </a:solidFill>
              <a:latin typeface="Segoe UI Web (West European)"/>
            </a:endParaRPr>
          </a:p>
          <a:p>
            <a:pPr eaLnBrk="1" hangingPunct="1">
              <a:spcBef>
                <a:spcPts val="720"/>
              </a:spcBef>
            </a:pPr>
            <a:r>
              <a:rPr lang="en-US" b="1" dirty="0" err="1">
                <a:solidFill>
                  <a:srgbClr val="FF0000"/>
                </a:solidFill>
                <a:latin typeface="Segoe UI Web (West European)"/>
              </a:rPr>
              <a:t>Cách</a:t>
            </a:r>
            <a:r>
              <a:rPr lang="en-US" b="1" dirty="0">
                <a:solidFill>
                  <a:srgbClr val="FF0000"/>
                </a:solidFill>
                <a:latin typeface="Segoe UI Web (West European)"/>
              </a:rPr>
              <a:t> </a:t>
            </a:r>
            <a:r>
              <a:rPr lang="en-US" b="1" dirty="0" err="1">
                <a:solidFill>
                  <a:srgbClr val="FF0000"/>
                </a:solidFill>
                <a:latin typeface="Segoe UI Web (West European)"/>
              </a:rPr>
              <a:t>giải</a:t>
            </a:r>
            <a:r>
              <a:rPr lang="en-US" b="1" dirty="0">
                <a:solidFill>
                  <a:srgbClr val="FF0000"/>
                </a:solidFill>
                <a:latin typeface="Segoe UI Web (West European)"/>
              </a:rPr>
              <a:t> </a:t>
            </a:r>
            <a:r>
              <a:rPr lang="en-US" b="1" dirty="0" err="1">
                <a:solidFill>
                  <a:srgbClr val="FF0000"/>
                </a:solidFill>
                <a:latin typeface="Segoe UI Web (West European)"/>
              </a:rPr>
              <a:t>quyết</a:t>
            </a:r>
            <a:r>
              <a:rPr lang="en-US" b="1" dirty="0">
                <a:solidFill>
                  <a:srgbClr val="FF0000"/>
                </a:solidFill>
                <a:latin typeface="Segoe UI Web (West European)"/>
              </a:rPr>
              <a:t>:</a:t>
            </a:r>
          </a:p>
          <a:p>
            <a:pPr lvl="1" eaLnBrk="1" hangingPunct="1">
              <a:spcBef>
                <a:spcPts val="720"/>
              </a:spcBef>
            </a:pPr>
            <a:r>
              <a:rPr lang="en-US" dirty="0">
                <a:latin typeface="Segoe UI Web (West European)"/>
              </a:rPr>
              <a:t>1. </a:t>
            </a:r>
            <a:r>
              <a:rPr lang="en-US" dirty="0" err="1">
                <a:latin typeface="Segoe UI Web (West European)"/>
              </a:rPr>
              <a:t>Thay</a:t>
            </a:r>
            <a:r>
              <a:rPr lang="en-US" dirty="0">
                <a:latin typeface="Segoe UI Web (West European)"/>
              </a:rPr>
              <a:t> </a:t>
            </a:r>
            <a:r>
              <a:rPr lang="en-US" dirty="0" err="1">
                <a:latin typeface="Segoe UI Web (West European)"/>
              </a:rPr>
              <a:t>đổi</a:t>
            </a:r>
            <a:r>
              <a:rPr lang="en-US" dirty="0">
                <a:latin typeface="Segoe UI Web (West European)"/>
              </a:rPr>
              <a:t> </a:t>
            </a:r>
            <a:r>
              <a:rPr lang="en-US" dirty="0" err="1">
                <a:latin typeface="Segoe UI Web (West European)"/>
              </a:rPr>
              <a:t>trọng</a:t>
            </a:r>
            <a:r>
              <a:rPr lang="en-US" dirty="0">
                <a:latin typeface="Segoe UI Web (West European)"/>
              </a:rPr>
              <a:t> </a:t>
            </a:r>
            <a:r>
              <a:rPr lang="en-US" dirty="0" err="1">
                <a:latin typeface="Segoe UI Web (West European)"/>
              </a:rPr>
              <a:t>số</a:t>
            </a:r>
            <a:r>
              <a:rPr lang="en-US" dirty="0">
                <a:latin typeface="Segoe UI Web (West European)"/>
              </a:rPr>
              <a:t> </a:t>
            </a:r>
            <a:r>
              <a:rPr lang="en-US" dirty="0" err="1">
                <a:latin typeface="Segoe UI Web (West European)"/>
              </a:rPr>
              <a:t>của</a:t>
            </a:r>
            <a:r>
              <a:rPr lang="en-US" dirty="0">
                <a:latin typeface="Segoe UI Web (West European)"/>
              </a:rPr>
              <a:t> </a:t>
            </a:r>
            <a:r>
              <a:rPr lang="en-US" dirty="0" err="1">
                <a:latin typeface="Segoe UI Web (West European)"/>
              </a:rPr>
              <a:t>các</a:t>
            </a:r>
            <a:r>
              <a:rPr lang="en-US" dirty="0">
                <a:latin typeface="Segoe UI Web (West European)"/>
              </a:rPr>
              <a:t> </a:t>
            </a:r>
            <a:r>
              <a:rPr lang="en-US" dirty="0" err="1">
                <a:latin typeface="Segoe UI Web (West European)"/>
              </a:rPr>
              <a:t>đại</a:t>
            </a:r>
            <a:r>
              <a:rPr lang="en-US" dirty="0">
                <a:latin typeface="Segoe UI Web (West European)"/>
              </a:rPr>
              <a:t> </a:t>
            </a:r>
            <a:r>
              <a:rPr lang="en-US" dirty="0" err="1">
                <a:latin typeface="Segoe UI Web (West European)"/>
              </a:rPr>
              <a:t>lượng</a:t>
            </a:r>
            <a:r>
              <a:rPr lang="en-US" dirty="0">
                <a:latin typeface="Segoe UI Web (West European)"/>
              </a:rPr>
              <a:t> </a:t>
            </a:r>
            <a:r>
              <a:rPr lang="en-US" dirty="0" err="1">
                <a:latin typeface="Segoe UI Web (West European)"/>
              </a:rPr>
              <a:t>trong</a:t>
            </a:r>
            <a:r>
              <a:rPr lang="en-US" dirty="0">
                <a:latin typeface="Segoe UI Web (West European)"/>
              </a:rPr>
              <a:t> </a:t>
            </a:r>
            <a:r>
              <a:rPr lang="en-US" dirty="0" err="1">
                <a:latin typeface="Segoe UI Web (West European)"/>
              </a:rPr>
              <a:t>mô</a:t>
            </a:r>
            <a:r>
              <a:rPr lang="en-US" dirty="0">
                <a:latin typeface="Segoe UI Web (West European)"/>
              </a:rPr>
              <a:t> </a:t>
            </a:r>
            <a:r>
              <a:rPr lang="en-US" dirty="0" err="1">
                <a:latin typeface="Segoe UI Web (West European)"/>
              </a:rPr>
              <a:t>hình</a:t>
            </a:r>
            <a:endParaRPr lang="en-US" dirty="0">
              <a:latin typeface="Segoe UI Web (West European)"/>
            </a:endParaRPr>
          </a:p>
          <a:p>
            <a:pPr lvl="1" eaLnBrk="1" hangingPunct="1">
              <a:spcBef>
                <a:spcPts val="720"/>
              </a:spcBef>
            </a:pPr>
            <a:r>
              <a:rPr lang="en-US" dirty="0">
                <a:latin typeface="Segoe UI Web (West European)"/>
              </a:rPr>
              <a:t>2. </a:t>
            </a:r>
            <a:r>
              <a:rPr lang="en-US" dirty="0" err="1">
                <a:latin typeface="Segoe UI Web (West European)"/>
              </a:rPr>
              <a:t>Thay</a:t>
            </a:r>
            <a:r>
              <a:rPr lang="en-US" dirty="0">
                <a:latin typeface="Segoe UI Web (West European)"/>
              </a:rPr>
              <a:t> </a:t>
            </a:r>
            <a:r>
              <a:rPr lang="en-US" dirty="0" err="1">
                <a:latin typeface="Segoe UI Web (West European)"/>
              </a:rPr>
              <a:t>đổi</a:t>
            </a:r>
            <a:r>
              <a:rPr lang="en-US" dirty="0">
                <a:latin typeface="Segoe UI Web (West European)"/>
              </a:rPr>
              <a:t> </a:t>
            </a:r>
            <a:r>
              <a:rPr lang="en-US" dirty="0" err="1">
                <a:latin typeface="Segoe UI Web (West European)"/>
              </a:rPr>
              <a:t>lượng</a:t>
            </a:r>
            <a:r>
              <a:rPr lang="en-US" dirty="0">
                <a:latin typeface="Segoe UI Web (West European)"/>
              </a:rPr>
              <a:t> </a:t>
            </a:r>
            <a:r>
              <a:rPr lang="en-US" dirty="0" err="1">
                <a:latin typeface="Segoe UI Web (West European)"/>
              </a:rPr>
              <a:t>dữ</a:t>
            </a:r>
            <a:r>
              <a:rPr lang="en-US" dirty="0">
                <a:latin typeface="Segoe UI Web (West European)"/>
              </a:rPr>
              <a:t> </a:t>
            </a:r>
            <a:r>
              <a:rPr lang="en-US" dirty="0" err="1">
                <a:latin typeface="Segoe UI Web (West European)"/>
              </a:rPr>
              <a:t>liệu</a:t>
            </a:r>
            <a:r>
              <a:rPr lang="en-US" dirty="0">
                <a:latin typeface="Segoe UI Web (West European)"/>
              </a:rPr>
              <a:t> </a:t>
            </a:r>
            <a:r>
              <a:rPr lang="en-US" dirty="0" err="1">
                <a:latin typeface="Segoe UI Web (West European)"/>
              </a:rPr>
              <a:t>để</a:t>
            </a:r>
            <a:r>
              <a:rPr lang="en-US" dirty="0">
                <a:latin typeface="Segoe UI Web (West European)"/>
              </a:rPr>
              <a:t> </a:t>
            </a:r>
            <a:r>
              <a:rPr lang="en-US" dirty="0" err="1">
                <a:latin typeface="Segoe UI Web (West European)"/>
              </a:rPr>
              <a:t>cân</a:t>
            </a:r>
            <a:r>
              <a:rPr lang="en-US" dirty="0">
                <a:latin typeface="Segoe UI Web (West European)"/>
              </a:rPr>
              <a:t> </a:t>
            </a:r>
            <a:r>
              <a:rPr lang="en-US" dirty="0" err="1">
                <a:latin typeface="Segoe UI Web (West European)"/>
              </a:rPr>
              <a:t>bằng</a:t>
            </a:r>
            <a:r>
              <a:rPr lang="en-US" dirty="0">
                <a:latin typeface="Segoe UI Web (West European)"/>
              </a:rPr>
              <a:t> </a:t>
            </a:r>
            <a:r>
              <a:rPr lang="en-US" dirty="0" err="1">
                <a:latin typeface="Segoe UI Web (West European)"/>
              </a:rPr>
              <a:t>lại</a:t>
            </a:r>
            <a:endParaRPr lang="en-US" dirty="0">
              <a:latin typeface="Segoe UI Web (West European)"/>
            </a:endParaRPr>
          </a:p>
          <a:p>
            <a:pPr lvl="2" eaLnBrk="1" hangingPunct="1">
              <a:spcBef>
                <a:spcPts val="720"/>
              </a:spcBef>
            </a:pPr>
            <a:r>
              <a:rPr kumimoji="1" lang="en-US" altLang="ja-JP" sz="2400" dirty="0" err="1"/>
              <a:t>Undersampling</a:t>
            </a:r>
            <a:r>
              <a:rPr kumimoji="1" lang="en-US" altLang="ja-JP" sz="2400" dirty="0"/>
              <a:t>: </a:t>
            </a:r>
            <a:r>
              <a:rPr kumimoji="1" lang="en-US" altLang="ja-JP" sz="2400" dirty="0" err="1"/>
              <a:t>Giảm</a:t>
            </a:r>
            <a:r>
              <a:rPr kumimoji="1" lang="en-US" altLang="ja-JP" sz="2400" dirty="0"/>
              <a:t> </a:t>
            </a:r>
            <a:r>
              <a:rPr kumimoji="1" lang="en-US" altLang="ja-JP" sz="2400" dirty="0" err="1"/>
              <a:t>số</a:t>
            </a:r>
            <a:r>
              <a:rPr kumimoji="1" lang="en-US" altLang="ja-JP" sz="2400" dirty="0"/>
              <a:t> </a:t>
            </a:r>
            <a:r>
              <a:rPr kumimoji="1" lang="en-US" altLang="ja-JP" sz="2400" dirty="0" err="1"/>
              <a:t>lượng</a:t>
            </a:r>
            <a:r>
              <a:rPr kumimoji="1" lang="en-US" altLang="ja-JP" sz="2400" dirty="0"/>
              <a:t> </a:t>
            </a:r>
            <a:r>
              <a:rPr kumimoji="1" lang="en-US" altLang="ja-JP" sz="2400" dirty="0" err="1"/>
              <a:t>lớp</a:t>
            </a:r>
            <a:r>
              <a:rPr kumimoji="1" lang="en-US" altLang="ja-JP" sz="2400" dirty="0"/>
              <a:t> </a:t>
            </a:r>
            <a:r>
              <a:rPr kumimoji="1" lang="en-US" altLang="ja-JP" sz="2400" dirty="0" err="1"/>
              <a:t>đa</a:t>
            </a:r>
            <a:r>
              <a:rPr kumimoji="1" lang="en-US" altLang="ja-JP" sz="2400" dirty="0"/>
              <a:t> </a:t>
            </a:r>
            <a:r>
              <a:rPr kumimoji="1" lang="en-US" altLang="ja-JP" sz="2400" dirty="0" err="1"/>
              <a:t>số</a:t>
            </a:r>
            <a:endParaRPr kumimoji="1" lang="en-US" altLang="ja-JP" sz="2400" dirty="0"/>
          </a:p>
          <a:p>
            <a:pPr lvl="2" eaLnBrk="1" hangingPunct="1">
              <a:spcBef>
                <a:spcPts val="720"/>
              </a:spcBef>
            </a:pPr>
            <a:r>
              <a:rPr kumimoji="1" lang="en-US" altLang="ja-JP" sz="2400" dirty="0"/>
              <a:t>Oversampling: </a:t>
            </a:r>
            <a:r>
              <a:rPr kumimoji="1" lang="en-US" altLang="ja-JP" sz="2400" dirty="0" err="1"/>
              <a:t>Tăng</a:t>
            </a:r>
            <a:r>
              <a:rPr kumimoji="1" lang="en-US" altLang="ja-JP" sz="2400" dirty="0"/>
              <a:t> </a:t>
            </a:r>
            <a:r>
              <a:rPr kumimoji="1" lang="en-US" altLang="ja-JP" sz="2400" dirty="0" err="1"/>
              <a:t>số</a:t>
            </a:r>
            <a:r>
              <a:rPr kumimoji="1" lang="en-US" altLang="ja-JP" sz="2400" dirty="0"/>
              <a:t> </a:t>
            </a:r>
            <a:r>
              <a:rPr kumimoji="1" lang="en-US" altLang="ja-JP" sz="2400" dirty="0" err="1"/>
              <a:t>lượng</a:t>
            </a:r>
            <a:r>
              <a:rPr kumimoji="1" lang="en-US" altLang="ja-JP" sz="2400" dirty="0"/>
              <a:t> </a:t>
            </a:r>
            <a:r>
              <a:rPr kumimoji="1" lang="en-US" altLang="ja-JP" sz="2400" dirty="0" err="1"/>
              <a:t>lớp</a:t>
            </a:r>
            <a:r>
              <a:rPr kumimoji="1" lang="en-US" altLang="ja-JP" sz="2400" dirty="0"/>
              <a:t> </a:t>
            </a:r>
            <a:r>
              <a:rPr kumimoji="1" lang="en-US" altLang="ja-JP" sz="2400" dirty="0" err="1"/>
              <a:t>thiểu</a:t>
            </a:r>
            <a:r>
              <a:rPr kumimoji="1" lang="en-US" altLang="ja-JP" sz="2400" dirty="0"/>
              <a:t> </a:t>
            </a:r>
            <a:r>
              <a:rPr kumimoji="1" lang="en-US" altLang="ja-JP" sz="2400" dirty="0" err="1"/>
              <a:t>số</a:t>
            </a:r>
            <a:endParaRPr lang="en-US" sz="2400" dirty="0">
              <a:latin typeface="Segoe UI Web (West European)"/>
              <a:sym typeface="Wingdings" panose="05000000000000000000" pitchFamily="2" charset="2"/>
            </a:endParaRPr>
          </a:p>
          <a:p>
            <a:pPr marL="909637" lvl="2" indent="0" eaLnBrk="1" hangingPunct="1">
              <a:spcBef>
                <a:spcPts val="720"/>
              </a:spcBef>
              <a:buNone/>
            </a:pPr>
            <a:r>
              <a:rPr lang="en-US" sz="2400" dirty="0">
                <a:latin typeface="Segoe UI Web (West European)"/>
                <a:sym typeface="Wingdings" panose="05000000000000000000" pitchFamily="2" charset="2"/>
              </a:rPr>
              <a:t>	 </a:t>
            </a:r>
            <a:r>
              <a:rPr lang="en-US" sz="2400" dirty="0" err="1">
                <a:solidFill>
                  <a:srgbClr val="0000FF"/>
                </a:solidFill>
                <a:latin typeface="Segoe UI Web (West European)"/>
                <a:sym typeface="Wingdings" panose="05000000000000000000" pitchFamily="2" charset="2"/>
              </a:rPr>
              <a:t>Thuật</a:t>
            </a:r>
            <a:r>
              <a:rPr lang="en-US" sz="2400" dirty="0">
                <a:solidFill>
                  <a:srgbClr val="0000FF"/>
                </a:solidFill>
                <a:latin typeface="Segoe UI Web (West European)"/>
                <a:sym typeface="Wingdings" panose="05000000000000000000" pitchFamily="2" charset="2"/>
              </a:rPr>
              <a:t> </a:t>
            </a:r>
            <a:r>
              <a:rPr lang="en-US" sz="2400" dirty="0" err="1">
                <a:solidFill>
                  <a:srgbClr val="0000FF"/>
                </a:solidFill>
                <a:latin typeface="Segoe UI Web (West European)"/>
                <a:sym typeface="Wingdings" panose="05000000000000000000" pitchFamily="2" charset="2"/>
              </a:rPr>
              <a:t>toán</a:t>
            </a:r>
            <a:r>
              <a:rPr lang="en-US" sz="2400" dirty="0">
                <a:solidFill>
                  <a:srgbClr val="0000FF"/>
                </a:solidFill>
                <a:latin typeface="Segoe UI Web (West European)"/>
                <a:sym typeface="Wingdings" panose="05000000000000000000" pitchFamily="2" charset="2"/>
              </a:rPr>
              <a:t> SMOTE </a:t>
            </a:r>
            <a:r>
              <a:rPr lang="en-US" sz="2400" dirty="0" err="1">
                <a:latin typeface="Segoe UI Web (West European)"/>
                <a:sym typeface="Wingdings" panose="05000000000000000000" pitchFamily="2" charset="2"/>
              </a:rPr>
              <a:t>là</a:t>
            </a:r>
            <a:r>
              <a:rPr lang="en-US" sz="2400" dirty="0">
                <a:latin typeface="Segoe UI Web (West European)"/>
                <a:sym typeface="Wingdings" panose="05000000000000000000" pitchFamily="2" charset="2"/>
              </a:rPr>
              <a:t> 1 </a:t>
            </a:r>
            <a:r>
              <a:rPr lang="en-US" sz="2400" dirty="0" err="1">
                <a:latin typeface="Segoe UI Web (West European)"/>
                <a:sym typeface="Wingdings" panose="05000000000000000000" pitchFamily="2" charset="2"/>
              </a:rPr>
              <a:t>trong</a:t>
            </a:r>
            <a:r>
              <a:rPr lang="en-US" sz="2400" dirty="0">
                <a:latin typeface="Segoe UI Web (West European)"/>
                <a:sym typeface="Wingdings" panose="05000000000000000000" pitchFamily="2" charset="2"/>
              </a:rPr>
              <a:t> </a:t>
            </a:r>
            <a:r>
              <a:rPr lang="en-US" sz="2400" dirty="0" err="1">
                <a:latin typeface="Segoe UI Web (West European)"/>
                <a:sym typeface="Wingdings" panose="05000000000000000000" pitchFamily="2" charset="2"/>
              </a:rPr>
              <a:t>số</a:t>
            </a:r>
            <a:r>
              <a:rPr lang="en-US" sz="2400" dirty="0">
                <a:latin typeface="Segoe UI Web (West European)"/>
                <a:sym typeface="Wingdings" panose="05000000000000000000" pitchFamily="2" charset="2"/>
              </a:rPr>
              <a:t> </a:t>
            </a:r>
            <a:r>
              <a:rPr lang="en-US" sz="2400" dirty="0" err="1">
                <a:latin typeface="Segoe UI Web (West European)"/>
                <a:sym typeface="Wingdings" panose="05000000000000000000" pitchFamily="2" charset="2"/>
              </a:rPr>
              <a:t>đó</a:t>
            </a:r>
            <a:endParaRPr lang="en-US" sz="2400" dirty="0">
              <a:latin typeface="Segoe UI Web (West European)"/>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47</a:t>
            </a:fld>
            <a:endParaRPr lang="en-US" altLang="ja-JP"/>
          </a:p>
        </p:txBody>
      </p:sp>
      <p:sp>
        <p:nvSpPr>
          <p:cNvPr id="2" name="Rectangle 5">
            <a:extLst>
              <a:ext uri="{FF2B5EF4-FFF2-40B4-BE49-F238E27FC236}">
                <a16:creationId xmlns:a16="http://schemas.microsoft.com/office/drawing/2014/main" id="{51EE7621-4B09-C1B1-55E6-0A50D6DFA1B9}"/>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2211822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48</a:t>
            </a:fld>
            <a:endParaRPr lang="en-US" altLang="ja-JP"/>
          </a:p>
        </p:txBody>
      </p:sp>
      <p:sp>
        <p:nvSpPr>
          <p:cNvPr id="4" name="object 2">
            <a:extLst>
              <a:ext uri="{FF2B5EF4-FFF2-40B4-BE49-F238E27FC236}">
                <a16:creationId xmlns:a16="http://schemas.microsoft.com/office/drawing/2014/main" id="{74BB0BB2-795C-7463-9BF6-F3697A5A3F1C}"/>
              </a:ext>
            </a:extLst>
          </p:cNvPr>
          <p:cNvSpPr txBox="1">
            <a:spLocks noGrp="1"/>
          </p:cNvSpPr>
          <p:nvPr>
            <p:ph type="title"/>
          </p:nvPr>
        </p:nvSpPr>
        <p:spPr>
          <a:xfrm>
            <a:off x="4572000" y="2914756"/>
            <a:ext cx="4297680" cy="1028487"/>
          </a:xfrm>
          <a:prstGeom prst="rect">
            <a:avLst/>
          </a:prstGeom>
        </p:spPr>
        <p:txBody>
          <a:bodyPr vert="horz" wrap="square" lIns="0" tIns="12700" rIns="0" bIns="0" rtlCol="0">
            <a:spAutoFit/>
          </a:bodyPr>
          <a:lstStyle/>
          <a:p>
            <a:pPr marL="73660" algn="ctr">
              <a:lnSpc>
                <a:spcPct val="100000"/>
              </a:lnSpc>
              <a:spcBef>
                <a:spcPts val="100"/>
              </a:spcBef>
              <a:tabLst>
                <a:tab pos="3996054" algn="l"/>
              </a:tabLst>
            </a:pPr>
            <a:r>
              <a:rPr lang="en-US" sz="6600" spc="-5" dirty="0" err="1">
                <a:solidFill>
                  <a:srgbClr val="0000FF"/>
                </a:solidFill>
                <a:latin typeface="Times New Roman" panose="02020603050405020304" pitchFamily="18" charset="0"/>
                <a:cs typeface="Times New Roman" panose="02020603050405020304" pitchFamily="18" charset="0"/>
              </a:rPr>
              <a:t>Hỏi</a:t>
            </a:r>
            <a:r>
              <a:rPr lang="en-US" sz="6600" spc="-5" dirty="0">
                <a:solidFill>
                  <a:srgbClr val="0000FF"/>
                </a:solidFill>
                <a:latin typeface="Times New Roman" panose="02020603050405020304" pitchFamily="18" charset="0"/>
                <a:cs typeface="Times New Roman" panose="02020603050405020304" pitchFamily="18" charset="0"/>
              </a:rPr>
              <a:t> </a:t>
            </a:r>
            <a:r>
              <a:rPr sz="6600" dirty="0">
                <a:solidFill>
                  <a:srgbClr val="0000FF"/>
                </a:solidFill>
                <a:latin typeface="Times New Roman" panose="02020603050405020304" pitchFamily="18" charset="0"/>
                <a:cs typeface="Times New Roman" panose="02020603050405020304" pitchFamily="18" charset="0"/>
              </a:rPr>
              <a:t>&amp;</a:t>
            </a:r>
            <a:r>
              <a:rPr lang="en-US" sz="6600" dirty="0">
                <a:solidFill>
                  <a:srgbClr val="0000FF"/>
                </a:solidFill>
                <a:latin typeface="Times New Roman" panose="02020603050405020304" pitchFamily="18" charset="0"/>
                <a:cs typeface="Times New Roman" panose="02020603050405020304" pitchFamily="18" charset="0"/>
              </a:rPr>
              <a:t> </a:t>
            </a:r>
            <a:r>
              <a:rPr lang="en-US" sz="6600" spc="-85" dirty="0" err="1">
                <a:solidFill>
                  <a:srgbClr val="0000FF"/>
                </a:solidFill>
                <a:latin typeface="Times New Roman" panose="02020603050405020304" pitchFamily="18" charset="0"/>
                <a:cs typeface="Times New Roman" panose="02020603050405020304" pitchFamily="18" charset="0"/>
              </a:rPr>
              <a:t>Đáp</a:t>
            </a:r>
            <a:endParaRPr sz="6600" spc="-5" dirty="0">
              <a:solidFill>
                <a:srgbClr val="0000FF"/>
              </a:solidFill>
              <a:latin typeface="Times New Roman" panose="02020603050405020304" pitchFamily="18" charset="0"/>
              <a:cs typeface="Times New Roman" panose="02020603050405020304" pitchFamily="18" charset="0"/>
            </a:endParaRPr>
          </a:p>
        </p:txBody>
      </p:sp>
      <p:sp>
        <p:nvSpPr>
          <p:cNvPr id="6" name="object 3">
            <a:extLst>
              <a:ext uri="{FF2B5EF4-FFF2-40B4-BE49-F238E27FC236}">
                <a16:creationId xmlns:a16="http://schemas.microsoft.com/office/drawing/2014/main" id="{2DA977C1-F6CB-1A54-67B1-6B0412150B09}"/>
              </a:ext>
            </a:extLst>
          </p:cNvPr>
          <p:cNvSpPr/>
          <p:nvPr/>
        </p:nvSpPr>
        <p:spPr>
          <a:xfrm>
            <a:off x="4572000" y="4362556"/>
            <a:ext cx="4297680" cy="0"/>
          </a:xfrm>
          <a:custGeom>
            <a:avLst/>
            <a:gdLst/>
            <a:ahLst/>
            <a:cxnLst/>
            <a:rect l="l" t="t" r="r" b="b"/>
            <a:pathLst>
              <a:path w="10058400">
                <a:moveTo>
                  <a:pt x="0" y="0"/>
                </a:moveTo>
                <a:lnTo>
                  <a:pt x="10058405" y="1"/>
                </a:lnTo>
              </a:path>
            </a:pathLst>
          </a:custGeom>
          <a:ln w="19050">
            <a:solidFill>
              <a:srgbClr val="4E67C8"/>
            </a:solidFill>
          </a:ln>
        </p:spPr>
        <p:txBody>
          <a:bodyPr wrap="square" lIns="0" tIns="0" rIns="0" bIns="0" rtlCol="0"/>
          <a:lstStyle/>
          <a:p>
            <a:endParaRPr/>
          </a:p>
        </p:txBody>
      </p:sp>
      <p:pic>
        <p:nvPicPr>
          <p:cNvPr id="7" name="Picture 2" descr="https://www.logolynx.com/images/logolynx/dd/ddda734ee68fd5e47fe5f3b1e9d077bd.jpeg">
            <a:extLst>
              <a:ext uri="{FF2B5EF4-FFF2-40B4-BE49-F238E27FC236}">
                <a16:creationId xmlns:a16="http://schemas.microsoft.com/office/drawing/2014/main" id="{06F8B2B2-B68B-858A-DF55-C1D22B72EB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52601"/>
            <a:ext cx="4267199" cy="426719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a:extLst>
              <a:ext uri="{FF2B5EF4-FFF2-40B4-BE49-F238E27FC236}">
                <a16:creationId xmlns:a16="http://schemas.microsoft.com/office/drawing/2014/main" id="{582B6DDB-49F7-6B45-5A41-129982EA87A6}"/>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27415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49</a:t>
            </a:fld>
            <a:endParaRPr lang="en-US" altLang="ja-JP"/>
          </a:p>
        </p:txBody>
      </p:sp>
      <p:sp>
        <p:nvSpPr>
          <p:cNvPr id="2" name="object 2">
            <a:extLst>
              <a:ext uri="{FF2B5EF4-FFF2-40B4-BE49-F238E27FC236}">
                <a16:creationId xmlns:a16="http://schemas.microsoft.com/office/drawing/2014/main" id="{BFA576EE-1287-3AB4-C77E-BFBAED0523BF}"/>
              </a:ext>
            </a:extLst>
          </p:cNvPr>
          <p:cNvSpPr txBox="1">
            <a:spLocks/>
          </p:cNvSpPr>
          <p:nvPr/>
        </p:nvSpPr>
        <p:spPr bwMode="auto">
          <a:xfrm>
            <a:off x="465303" y="2947070"/>
            <a:ext cx="8213394" cy="1243930"/>
          </a:xfrm>
          <a:prstGeom prst="rect">
            <a:avLst/>
          </a:prstGeom>
          <a:noFill/>
          <a:ln w="9525">
            <a:noFill/>
            <a:miter lim="800000"/>
            <a:headEnd/>
            <a:tailEnd/>
          </a:ln>
        </p:spPr>
        <p:txBody>
          <a:bodyPr vert="horz" wrap="square" lIns="0" tIns="12700" rIns="0" bIns="0" numCol="1" rtlCol="0" anchor="b" anchorCtr="0" compatLnSpc="1">
            <a:prstTxWarp prst="textNoShape">
              <a:avLst/>
            </a:prstTxWarp>
            <a:spAutoFit/>
          </a:bodyPr>
          <a:lstStyle>
            <a:lvl1pPr algn="l" rtl="0" eaLnBrk="0" fontAlgn="base" hangingPunct="0">
              <a:spcBef>
                <a:spcPct val="0"/>
              </a:spcBef>
              <a:spcAft>
                <a:spcPct val="0"/>
              </a:spcAft>
              <a:defRPr kumimoji="1" sz="3800">
                <a:solidFill>
                  <a:schemeClr val="tx2"/>
                </a:solidFill>
                <a:latin typeface="+mj-lt"/>
                <a:ea typeface="+mj-ea"/>
                <a:cs typeface="+mj-cs"/>
              </a:defRPr>
            </a:lvl1pPr>
            <a:lvl2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2pPr>
            <a:lvl3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3pPr>
            <a:lvl4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4pPr>
            <a:lvl5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Verdan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Verdan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Verdan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Verdana" pitchFamily="34" charset="0"/>
                <a:ea typeface="ＭＳ Ｐゴシック" pitchFamily="50" charset="-128"/>
              </a:defRPr>
            </a:lvl9pPr>
          </a:lstStyle>
          <a:p>
            <a:pPr marL="73660" algn="ctr">
              <a:spcBef>
                <a:spcPts val="100"/>
              </a:spcBef>
              <a:tabLst>
                <a:tab pos="3996054" algn="l"/>
              </a:tabLst>
            </a:pPr>
            <a:r>
              <a:rPr lang="vi-VN" sz="8000" kern="0" spc="-5" dirty="0">
                <a:solidFill>
                  <a:srgbClr val="0000FF"/>
                </a:solidFill>
                <a:latin typeface="Times New Roman" panose="02020603050405020304" pitchFamily="18" charset="0"/>
                <a:cs typeface="Times New Roman" panose="02020603050405020304" pitchFamily="18" charset="0"/>
              </a:rPr>
              <a:t>Cảm ơn!</a:t>
            </a:r>
          </a:p>
        </p:txBody>
      </p:sp>
      <p:sp>
        <p:nvSpPr>
          <p:cNvPr id="7" name="Rectangle 5">
            <a:extLst>
              <a:ext uri="{FF2B5EF4-FFF2-40B4-BE49-F238E27FC236}">
                <a16:creationId xmlns:a16="http://schemas.microsoft.com/office/drawing/2014/main" id="{84CF0AB9-72D5-BCC9-C3CD-49255444591F}"/>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3916464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[2] Software Engineering (3/6)</a:t>
            </a:r>
            <a:endParaRPr lang="ja-JP" altLang="en-US" sz="2900" dirty="0"/>
          </a:p>
        </p:txBody>
      </p:sp>
      <p:sp>
        <p:nvSpPr>
          <p:cNvPr id="14341" name="Rectangle 3"/>
          <p:cNvSpPr>
            <a:spLocks noGrp="1" noChangeArrowheads="1"/>
          </p:cNvSpPr>
          <p:nvPr>
            <p:ph sz="half" idx="2"/>
          </p:nvPr>
        </p:nvSpPr>
        <p:spPr>
          <a:xfrm>
            <a:off x="574673" y="1810941"/>
            <a:ext cx="8416925" cy="4589859"/>
          </a:xfrm>
        </p:spPr>
        <p:txBody>
          <a:bodyPr wrap="square" anchor="t">
            <a:normAutofit/>
          </a:bodyPr>
          <a:lstStyle/>
          <a:p>
            <a:pPr rtl="0" eaLnBrk="1" hangingPunct="1">
              <a:spcBef>
                <a:spcPts val="720"/>
              </a:spcBef>
            </a:pPr>
            <a:r>
              <a:rPr lang="en-US" altLang="ja-JP" b="1" dirty="0">
                <a:solidFill>
                  <a:srgbClr val="FF0000"/>
                </a:solidFill>
                <a:latin typeface="Segoe UI Web (West European)"/>
              </a:rPr>
              <a:t>Software Reuse (</a:t>
            </a:r>
            <a:r>
              <a:rPr lang="en-US" altLang="ja-JP" b="1" dirty="0" err="1">
                <a:solidFill>
                  <a:srgbClr val="FF0000"/>
                </a:solidFill>
                <a:latin typeface="Segoe UI Web (West European)"/>
              </a:rPr>
              <a:t>Tái</a:t>
            </a:r>
            <a:r>
              <a:rPr lang="en-US" altLang="ja-JP" b="1" dirty="0">
                <a:solidFill>
                  <a:srgbClr val="FF0000"/>
                </a:solidFill>
                <a:latin typeface="Segoe UI Web (West European)"/>
              </a:rPr>
              <a:t> </a:t>
            </a:r>
            <a:r>
              <a:rPr lang="en-US" altLang="ja-JP" b="1" dirty="0" err="1">
                <a:solidFill>
                  <a:srgbClr val="FF0000"/>
                </a:solidFill>
                <a:latin typeface="Segoe UI Web (West European)"/>
              </a:rPr>
              <a:t>sử</a:t>
            </a:r>
            <a:r>
              <a:rPr lang="en-US" altLang="ja-JP" b="1" dirty="0">
                <a:solidFill>
                  <a:srgbClr val="FF0000"/>
                </a:solidFill>
                <a:latin typeface="Segoe UI Web (West European)"/>
              </a:rPr>
              <a:t> </a:t>
            </a:r>
            <a:r>
              <a:rPr lang="en-US" altLang="ja-JP" b="1" dirty="0" err="1">
                <a:solidFill>
                  <a:srgbClr val="FF0000"/>
                </a:solidFill>
                <a:latin typeface="Segoe UI Web (West European)"/>
              </a:rPr>
              <a:t>dụng</a:t>
            </a:r>
            <a:r>
              <a:rPr lang="en-US" altLang="ja-JP" b="1" dirty="0">
                <a:solidFill>
                  <a:srgbClr val="FF0000"/>
                </a:solidFill>
                <a:latin typeface="Segoe UI Web (West European)"/>
              </a:rPr>
              <a:t> </a:t>
            </a:r>
            <a:r>
              <a:rPr lang="en-US" altLang="ja-JP" b="1" dirty="0" err="1">
                <a:solidFill>
                  <a:srgbClr val="FF0000"/>
                </a:solidFill>
                <a:latin typeface="Segoe UI Web (West European)"/>
              </a:rPr>
              <a:t>phần</a:t>
            </a:r>
            <a:r>
              <a:rPr lang="en-US" altLang="ja-JP" b="1" dirty="0">
                <a:solidFill>
                  <a:srgbClr val="FF0000"/>
                </a:solidFill>
                <a:latin typeface="Segoe UI Web (West European)"/>
              </a:rPr>
              <a:t> </a:t>
            </a:r>
            <a:r>
              <a:rPr lang="en-US" altLang="ja-JP" b="1" dirty="0" err="1">
                <a:solidFill>
                  <a:srgbClr val="FF0000"/>
                </a:solidFill>
                <a:latin typeface="Segoe UI Web (West European)"/>
              </a:rPr>
              <a:t>mềm</a:t>
            </a:r>
            <a:r>
              <a:rPr lang="en-US" altLang="ja-JP" b="1" dirty="0">
                <a:solidFill>
                  <a:srgbClr val="FF0000"/>
                </a:solidFill>
                <a:latin typeface="Segoe UI Web (West European)"/>
              </a:rPr>
              <a:t>)</a:t>
            </a:r>
          </a:p>
          <a:p>
            <a:pPr lvl="1" eaLnBrk="1" hangingPunct="1">
              <a:spcBef>
                <a:spcPts val="720"/>
              </a:spcBef>
            </a:pPr>
            <a:r>
              <a:rPr lang="en-US" altLang="ja-JP" dirty="0">
                <a:latin typeface="Segoe UI Web (West European)"/>
              </a:rPr>
              <a:t>Blackbox reuse: Frameworks, Libraries</a:t>
            </a:r>
            <a:endParaRPr lang="vi-VN" altLang="ja-JP" dirty="0">
              <a:latin typeface="Segoe UI Web (West European)"/>
            </a:endParaRPr>
          </a:p>
          <a:p>
            <a:pPr lvl="1" eaLnBrk="1" hangingPunct="1">
              <a:spcBef>
                <a:spcPts val="720"/>
              </a:spcBef>
            </a:pPr>
            <a:r>
              <a:rPr lang="en-US" altLang="ja-JP" dirty="0">
                <a:latin typeface="Segoe UI Web (West European)"/>
              </a:rPr>
              <a:t>Whitebox reuse: Copy paste</a:t>
            </a:r>
            <a:r>
              <a:rPr lang="vi-VN" altLang="ja-JP" dirty="0">
                <a:latin typeface="Segoe UI Web (West European)"/>
              </a:rPr>
              <a:t> và </a:t>
            </a:r>
            <a:r>
              <a:rPr lang="en-US" altLang="ja-JP" dirty="0" err="1">
                <a:latin typeface="Segoe UI Web (West European)"/>
              </a:rPr>
              <a:t>chỉnh</a:t>
            </a:r>
            <a:r>
              <a:rPr lang="en-US" altLang="ja-JP" dirty="0">
                <a:latin typeface="Segoe UI Web (West European)"/>
              </a:rPr>
              <a:t> </a:t>
            </a:r>
            <a:r>
              <a:rPr lang="en-US" altLang="ja-JP" dirty="0" err="1">
                <a:latin typeface="Segoe UI Web (West European)"/>
              </a:rPr>
              <a:t>sửa</a:t>
            </a:r>
            <a:r>
              <a:rPr lang="vi-VN" altLang="ja-JP" dirty="0">
                <a:latin typeface="Segoe UI Web (West European)"/>
              </a:rPr>
              <a:t> lại</a:t>
            </a:r>
            <a:endParaRPr lang="en-US" altLang="ja-JP" dirty="0">
              <a:latin typeface="Segoe UI Web (West European)"/>
            </a:endParaRPr>
          </a:p>
          <a:p>
            <a:pPr eaLnBrk="1" hangingPunct="1">
              <a:spcBef>
                <a:spcPts val="720"/>
              </a:spcBef>
            </a:pPr>
            <a:r>
              <a:rPr lang="en-US" b="1" dirty="0">
                <a:solidFill>
                  <a:srgbClr val="FF0000"/>
                </a:solidFill>
                <a:latin typeface="Segoe UI Web (West European)"/>
              </a:rPr>
              <a:t>Good Software (</a:t>
            </a:r>
            <a:r>
              <a:rPr lang="en-US" b="1" dirty="0" err="1">
                <a:solidFill>
                  <a:srgbClr val="FF0000"/>
                </a:solidFill>
                <a:latin typeface="Segoe UI Web (West European)"/>
              </a:rPr>
              <a:t>Phần</a:t>
            </a:r>
            <a:r>
              <a:rPr lang="en-US" b="1" dirty="0">
                <a:solidFill>
                  <a:srgbClr val="FF0000"/>
                </a:solidFill>
                <a:latin typeface="Segoe UI Web (West European)"/>
              </a:rPr>
              <a:t> </a:t>
            </a:r>
            <a:r>
              <a:rPr lang="en-US" b="1" dirty="0" err="1">
                <a:solidFill>
                  <a:srgbClr val="FF0000"/>
                </a:solidFill>
                <a:latin typeface="Segoe UI Web (West European)"/>
              </a:rPr>
              <a:t>mềm</a:t>
            </a:r>
            <a:r>
              <a:rPr lang="en-US" b="1" dirty="0">
                <a:solidFill>
                  <a:srgbClr val="FF0000"/>
                </a:solidFill>
                <a:latin typeface="Segoe UI Web (West European)"/>
              </a:rPr>
              <a:t> </a:t>
            </a:r>
            <a:r>
              <a:rPr lang="en-US" b="1" dirty="0" err="1">
                <a:solidFill>
                  <a:srgbClr val="FF0000"/>
                </a:solidFill>
                <a:latin typeface="Segoe UI Web (West European)"/>
              </a:rPr>
              <a:t>tốt</a:t>
            </a:r>
            <a:r>
              <a:rPr lang="en-US" b="1" dirty="0">
                <a:solidFill>
                  <a:srgbClr val="FF0000"/>
                </a:solidFill>
                <a:latin typeface="Segoe UI Web (West European)"/>
              </a:rPr>
              <a:t>)</a:t>
            </a:r>
          </a:p>
          <a:p>
            <a:pPr lvl="1" eaLnBrk="1" hangingPunct="1">
              <a:spcBef>
                <a:spcPts val="600"/>
              </a:spcBef>
            </a:pPr>
            <a:r>
              <a:rPr lang="en-US" dirty="0">
                <a:solidFill>
                  <a:srgbClr val="0000FF"/>
                </a:solidFill>
                <a:latin typeface="Segoe UI Web (Vietnamese)"/>
              </a:rPr>
              <a:t>User / Client:</a:t>
            </a:r>
          </a:p>
          <a:p>
            <a:pPr lvl="2" eaLnBrk="1" hangingPunct="1">
              <a:spcBef>
                <a:spcPts val="600"/>
              </a:spcBef>
            </a:pPr>
            <a:r>
              <a:rPr lang="en-US" dirty="0" err="1">
                <a:latin typeface="Segoe UI Web (Vietnamese)"/>
              </a:rPr>
              <a:t>Đáp</a:t>
            </a:r>
            <a:r>
              <a:rPr lang="en-US" dirty="0">
                <a:latin typeface="Segoe UI Web (Vietnamese)"/>
              </a:rPr>
              <a:t> </a:t>
            </a:r>
            <a:r>
              <a:rPr lang="en-US" dirty="0" err="1">
                <a:latin typeface="Segoe UI Web (Vietnamese)"/>
              </a:rPr>
              <a:t>ứng</a:t>
            </a:r>
            <a:r>
              <a:rPr lang="en-US" dirty="0">
                <a:latin typeface="Segoe UI Web (Vietnamese)"/>
              </a:rPr>
              <a:t> </a:t>
            </a:r>
            <a:r>
              <a:rPr lang="en-US" dirty="0" err="1">
                <a:latin typeface="Segoe UI Web (Vietnamese)"/>
              </a:rPr>
              <a:t>các</a:t>
            </a:r>
            <a:r>
              <a:rPr lang="en-US" dirty="0">
                <a:latin typeface="Segoe UI Web (Vietnamese)"/>
              </a:rPr>
              <a:t> </a:t>
            </a:r>
            <a:r>
              <a:rPr lang="en-US" dirty="0" err="1">
                <a:latin typeface="Segoe UI Web (Vietnamese)"/>
              </a:rPr>
              <a:t>yêu</a:t>
            </a:r>
            <a:r>
              <a:rPr lang="en-US" dirty="0">
                <a:latin typeface="Segoe UI Web (Vietnamese)"/>
              </a:rPr>
              <a:t> </a:t>
            </a:r>
            <a:r>
              <a:rPr lang="en-US" dirty="0" err="1">
                <a:latin typeface="Segoe UI Web (Vietnamese)"/>
              </a:rPr>
              <a:t>cầu</a:t>
            </a:r>
            <a:r>
              <a:rPr lang="en-US" dirty="0">
                <a:latin typeface="Segoe UI Web (Vietnamese)"/>
              </a:rPr>
              <a:t> </a:t>
            </a:r>
            <a:r>
              <a:rPr lang="en-US" dirty="0" err="1">
                <a:latin typeface="Segoe UI Web (Vietnamese)"/>
              </a:rPr>
              <a:t>đặc</a:t>
            </a:r>
            <a:r>
              <a:rPr lang="en-US" dirty="0">
                <a:latin typeface="Segoe UI Web (Vietnamese)"/>
              </a:rPr>
              <a:t> </a:t>
            </a:r>
            <a:r>
              <a:rPr lang="en-US" dirty="0" err="1">
                <a:latin typeface="Segoe UI Web (Vietnamese)"/>
              </a:rPr>
              <a:t>tả</a:t>
            </a:r>
            <a:endParaRPr lang="en-US" dirty="0">
              <a:latin typeface="Segoe UI Web (Vietnamese)"/>
            </a:endParaRPr>
          </a:p>
          <a:p>
            <a:pPr lvl="2" eaLnBrk="1" hangingPunct="1">
              <a:spcBef>
                <a:spcPts val="600"/>
              </a:spcBef>
            </a:pPr>
            <a:r>
              <a:rPr lang="en-US" dirty="0" err="1">
                <a:latin typeface="Segoe UI Web (Vietnamese)"/>
              </a:rPr>
              <a:t>Dễ</a:t>
            </a:r>
            <a:r>
              <a:rPr lang="en-US" dirty="0">
                <a:latin typeface="Segoe UI Web (Vietnamese)"/>
              </a:rPr>
              <a:t> </a:t>
            </a:r>
            <a:r>
              <a:rPr lang="en-US" dirty="0" err="1">
                <a:latin typeface="Segoe UI Web (Vietnamese)"/>
              </a:rPr>
              <a:t>sử</a:t>
            </a:r>
            <a:r>
              <a:rPr lang="en-US" dirty="0">
                <a:latin typeface="Segoe UI Web (Vietnamese)"/>
              </a:rPr>
              <a:t> </a:t>
            </a:r>
            <a:r>
              <a:rPr lang="en-US" dirty="0" err="1">
                <a:latin typeface="Segoe UI Web (Vietnamese)"/>
              </a:rPr>
              <a:t>dụng</a:t>
            </a:r>
            <a:r>
              <a:rPr lang="en-US" dirty="0">
                <a:latin typeface="Segoe UI Web (Vietnamese)"/>
              </a:rPr>
              <a:t>, </a:t>
            </a:r>
            <a:r>
              <a:rPr lang="en-US" dirty="0" err="1">
                <a:latin typeface="Segoe UI Web (Vietnamese)"/>
              </a:rPr>
              <a:t>thân</a:t>
            </a:r>
            <a:r>
              <a:rPr lang="en-US" dirty="0">
                <a:latin typeface="Segoe UI Web (Vietnamese)"/>
              </a:rPr>
              <a:t> </a:t>
            </a:r>
            <a:r>
              <a:rPr lang="en-US" dirty="0" err="1">
                <a:latin typeface="Segoe UI Web (Vietnamese)"/>
              </a:rPr>
              <a:t>thiện</a:t>
            </a:r>
            <a:r>
              <a:rPr lang="en-US" dirty="0">
                <a:latin typeface="Segoe UI Web (Vietnamese)"/>
              </a:rPr>
              <a:t>, </a:t>
            </a:r>
            <a:r>
              <a:rPr lang="en-US" dirty="0" err="1">
                <a:latin typeface="Segoe UI Web (Vietnamese)"/>
              </a:rPr>
              <a:t>nhanh</a:t>
            </a:r>
            <a:r>
              <a:rPr lang="en-US" dirty="0">
                <a:latin typeface="Segoe UI Web (Vietnamese)"/>
              </a:rPr>
              <a:t>, </a:t>
            </a:r>
            <a:r>
              <a:rPr lang="en-US" dirty="0" err="1">
                <a:latin typeface="Segoe UI Web (Vietnamese)"/>
              </a:rPr>
              <a:t>nhẹ</a:t>
            </a:r>
            <a:r>
              <a:rPr lang="en-US" dirty="0">
                <a:latin typeface="Segoe UI Web (Vietnamese)"/>
              </a:rPr>
              <a:t>, …</a:t>
            </a:r>
          </a:p>
          <a:p>
            <a:pPr lvl="1" eaLnBrk="1" hangingPunct="1">
              <a:spcBef>
                <a:spcPts val="600"/>
              </a:spcBef>
            </a:pPr>
            <a:r>
              <a:rPr lang="en-US" dirty="0">
                <a:solidFill>
                  <a:srgbClr val="0000FF"/>
                </a:solidFill>
                <a:latin typeface="Segoe UI Web (Vietnamese)"/>
              </a:rPr>
              <a:t>Dev:</a:t>
            </a:r>
          </a:p>
          <a:p>
            <a:pPr lvl="2" eaLnBrk="1" hangingPunct="1">
              <a:spcBef>
                <a:spcPts val="600"/>
              </a:spcBef>
            </a:pPr>
            <a:r>
              <a:rPr lang="en-US" dirty="0">
                <a:latin typeface="Segoe UI Web (Vietnamese)"/>
              </a:rPr>
              <a:t>Chi </a:t>
            </a:r>
            <a:r>
              <a:rPr lang="en-US" dirty="0" err="1">
                <a:latin typeface="Segoe UI Web (Vietnamese)"/>
              </a:rPr>
              <a:t>phí</a:t>
            </a:r>
            <a:r>
              <a:rPr lang="en-US" dirty="0">
                <a:latin typeface="Segoe UI Web (Vietnamese)"/>
              </a:rPr>
              <a:t> </a:t>
            </a:r>
            <a:r>
              <a:rPr lang="en-US" dirty="0" err="1">
                <a:latin typeface="Segoe UI Web (Vietnamese)"/>
              </a:rPr>
              <a:t>thấp</a:t>
            </a:r>
            <a:r>
              <a:rPr lang="en-US" dirty="0">
                <a:latin typeface="Segoe UI Web (Vietnamese)"/>
              </a:rPr>
              <a:t> </a:t>
            </a:r>
            <a:r>
              <a:rPr lang="en-US" dirty="0" err="1">
                <a:latin typeface="Segoe UI Web (Vietnamese)"/>
              </a:rPr>
              <a:t>và</a:t>
            </a:r>
            <a:r>
              <a:rPr lang="en-US" dirty="0">
                <a:latin typeface="Segoe UI Web (Vietnamese)"/>
              </a:rPr>
              <a:t> </a:t>
            </a:r>
            <a:r>
              <a:rPr lang="en-US" dirty="0" err="1">
                <a:latin typeface="Segoe UI Web (Vietnamese)"/>
              </a:rPr>
              <a:t>thời</a:t>
            </a:r>
            <a:r>
              <a:rPr lang="en-US" dirty="0">
                <a:latin typeface="Segoe UI Web (Vietnamese)"/>
              </a:rPr>
              <a:t> </a:t>
            </a:r>
            <a:r>
              <a:rPr lang="en-US" dirty="0" err="1">
                <a:latin typeface="Segoe UI Web (Vietnamese)"/>
              </a:rPr>
              <a:t>gian</a:t>
            </a:r>
            <a:r>
              <a:rPr lang="en-US" dirty="0">
                <a:latin typeface="Segoe UI Web (Vietnamese)"/>
              </a:rPr>
              <a:t> </a:t>
            </a:r>
            <a:r>
              <a:rPr lang="en-US" dirty="0" err="1">
                <a:latin typeface="Segoe UI Web (Vietnamese)"/>
              </a:rPr>
              <a:t>ngắn</a:t>
            </a:r>
            <a:r>
              <a:rPr lang="en-US" dirty="0">
                <a:latin typeface="Segoe UI Web (Vietnamese)"/>
              </a:rPr>
              <a:t> </a:t>
            </a:r>
            <a:r>
              <a:rPr lang="en-US" dirty="0" err="1">
                <a:latin typeface="Segoe UI Web (Vietnamese)"/>
              </a:rPr>
              <a:t>trong</a:t>
            </a:r>
            <a:r>
              <a:rPr lang="en-US" dirty="0">
                <a:latin typeface="Segoe UI Web (Vietnamese)"/>
              </a:rPr>
              <a:t> </a:t>
            </a:r>
            <a:r>
              <a:rPr lang="en-US" dirty="0" err="1">
                <a:latin typeface="Segoe UI Web (Vietnamese)"/>
              </a:rPr>
              <a:t>khi</a:t>
            </a:r>
            <a:r>
              <a:rPr lang="en-US" dirty="0">
                <a:latin typeface="Segoe UI Web (Vietnamese)"/>
              </a:rPr>
              <a:t> </a:t>
            </a:r>
            <a:r>
              <a:rPr lang="en-US" dirty="0" err="1">
                <a:latin typeface="Segoe UI Web (Vietnamese)"/>
              </a:rPr>
              <a:t>vẫn</a:t>
            </a:r>
            <a:r>
              <a:rPr lang="en-US" dirty="0">
                <a:latin typeface="Segoe UI Web (Vietnamese)"/>
              </a:rPr>
              <a:t> </a:t>
            </a:r>
            <a:r>
              <a:rPr lang="en-US" dirty="0" err="1">
                <a:latin typeface="Segoe UI Web (Vietnamese)"/>
              </a:rPr>
              <a:t>đáp</a:t>
            </a:r>
            <a:r>
              <a:rPr lang="en-US" dirty="0">
                <a:latin typeface="Segoe UI Web (Vietnamese)"/>
              </a:rPr>
              <a:t> </a:t>
            </a:r>
            <a:r>
              <a:rPr lang="en-US" dirty="0" err="1">
                <a:latin typeface="Segoe UI Web (Vietnamese)"/>
              </a:rPr>
              <a:t>ứng</a:t>
            </a:r>
            <a:r>
              <a:rPr lang="en-US" dirty="0">
                <a:latin typeface="Segoe UI Web (Vietnamese)"/>
              </a:rPr>
              <a:t> </a:t>
            </a:r>
            <a:r>
              <a:rPr lang="en-US" dirty="0" err="1">
                <a:latin typeface="Segoe UI Web (Vietnamese)"/>
              </a:rPr>
              <a:t>yêu</a:t>
            </a:r>
            <a:r>
              <a:rPr lang="en-US" dirty="0">
                <a:latin typeface="Segoe UI Web (Vietnamese)"/>
              </a:rPr>
              <a:t> </a:t>
            </a:r>
            <a:r>
              <a:rPr lang="en-US" dirty="0" err="1">
                <a:latin typeface="Segoe UI Web (Vietnamese)"/>
              </a:rPr>
              <a:t>cầu</a:t>
            </a:r>
            <a:endParaRPr lang="en-US" dirty="0">
              <a:latin typeface="Segoe UI Web (Vietnamese)"/>
            </a:endParaRPr>
          </a:p>
          <a:p>
            <a:pPr lvl="2" eaLnBrk="1" hangingPunct="1">
              <a:spcBef>
                <a:spcPts val="720"/>
              </a:spcBef>
            </a:pPr>
            <a:r>
              <a:rPr lang="en-US" dirty="0" err="1">
                <a:latin typeface="Segoe UI Web (Vietnamese)"/>
              </a:rPr>
              <a:t>Khả</a:t>
            </a:r>
            <a:r>
              <a:rPr lang="en-US" dirty="0">
                <a:latin typeface="Segoe UI Web (Vietnamese)"/>
              </a:rPr>
              <a:t> </a:t>
            </a:r>
            <a:r>
              <a:rPr lang="en-US" dirty="0" err="1">
                <a:latin typeface="Segoe UI Web (Vietnamese)"/>
              </a:rPr>
              <a:t>năng</a:t>
            </a:r>
            <a:r>
              <a:rPr lang="en-US" dirty="0">
                <a:latin typeface="Segoe UI Web (Vietnamese)"/>
              </a:rPr>
              <a:t> </a:t>
            </a:r>
            <a:r>
              <a:rPr lang="en-US" dirty="0" err="1">
                <a:latin typeface="Segoe UI Web (Vietnamese)"/>
              </a:rPr>
              <a:t>bảo</a:t>
            </a:r>
            <a:r>
              <a:rPr lang="en-US" dirty="0">
                <a:latin typeface="Segoe UI Web (Vietnamese)"/>
              </a:rPr>
              <a:t> </a:t>
            </a:r>
            <a:r>
              <a:rPr lang="en-US" dirty="0" err="1">
                <a:latin typeface="Segoe UI Web (Vietnamese)"/>
              </a:rPr>
              <a:t>trì</a:t>
            </a:r>
            <a:r>
              <a:rPr lang="en-US" dirty="0">
                <a:latin typeface="Segoe UI Web (Vietnamese)"/>
              </a:rPr>
              <a:t> </a:t>
            </a:r>
            <a:r>
              <a:rPr lang="en-US" dirty="0" err="1">
                <a:latin typeface="Segoe UI Web (Vietnamese)"/>
              </a:rPr>
              <a:t>dễ</a:t>
            </a:r>
            <a:r>
              <a:rPr lang="en-US" dirty="0">
                <a:latin typeface="Segoe UI Web (Vietnamese)"/>
              </a:rPr>
              <a:t> </a:t>
            </a:r>
            <a:r>
              <a:rPr lang="en-US" dirty="0" err="1">
                <a:latin typeface="Segoe UI Web (Vietnamese)"/>
              </a:rPr>
              <a:t>dàng</a:t>
            </a:r>
            <a:endParaRPr lang="vi-VN" dirty="0">
              <a:effectLst/>
              <a:latin typeface="Segoe UI Web (Vietnamese)"/>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5</a:t>
            </a:fld>
            <a:endParaRPr lang="en-US" altLang="ja-JP"/>
          </a:p>
        </p:txBody>
      </p:sp>
      <p:sp>
        <p:nvSpPr>
          <p:cNvPr id="2" name="Rectangle 5">
            <a:extLst>
              <a:ext uri="{FF2B5EF4-FFF2-40B4-BE49-F238E27FC236}">
                <a16:creationId xmlns:a16="http://schemas.microsoft.com/office/drawing/2014/main" id="{51E589F5-AD2A-C829-7327-563144DF12E4}"/>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2470018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50</a:t>
            </a:fld>
            <a:endParaRPr lang="en-US" altLang="ja-JP"/>
          </a:p>
        </p:txBody>
      </p:sp>
      <p:sp>
        <p:nvSpPr>
          <p:cNvPr id="2" name="object 2">
            <a:extLst>
              <a:ext uri="{FF2B5EF4-FFF2-40B4-BE49-F238E27FC236}">
                <a16:creationId xmlns:a16="http://schemas.microsoft.com/office/drawing/2014/main" id="{BFA576EE-1287-3AB4-C77E-BFBAED0523BF}"/>
              </a:ext>
            </a:extLst>
          </p:cNvPr>
          <p:cNvSpPr txBox="1">
            <a:spLocks/>
          </p:cNvSpPr>
          <p:nvPr/>
        </p:nvSpPr>
        <p:spPr bwMode="auto">
          <a:xfrm>
            <a:off x="190500" y="2947070"/>
            <a:ext cx="8762999" cy="1243930"/>
          </a:xfrm>
          <a:prstGeom prst="rect">
            <a:avLst/>
          </a:prstGeom>
          <a:noFill/>
          <a:ln w="9525">
            <a:noFill/>
            <a:miter lim="800000"/>
            <a:headEnd/>
            <a:tailEnd/>
          </a:ln>
        </p:spPr>
        <p:txBody>
          <a:bodyPr vert="horz" wrap="square" lIns="0" tIns="12700" rIns="0" bIns="0" numCol="1" rtlCol="0" anchor="b" anchorCtr="0" compatLnSpc="1">
            <a:prstTxWarp prst="textNoShape">
              <a:avLst/>
            </a:prstTxWarp>
            <a:spAutoFit/>
          </a:bodyPr>
          <a:lstStyle>
            <a:lvl1pPr algn="l" rtl="0" eaLnBrk="0" fontAlgn="base" hangingPunct="0">
              <a:spcBef>
                <a:spcPct val="0"/>
              </a:spcBef>
              <a:spcAft>
                <a:spcPct val="0"/>
              </a:spcAft>
              <a:defRPr kumimoji="1" sz="3800">
                <a:solidFill>
                  <a:schemeClr val="tx2"/>
                </a:solidFill>
                <a:latin typeface="+mj-lt"/>
                <a:ea typeface="+mj-ea"/>
                <a:cs typeface="+mj-cs"/>
              </a:defRPr>
            </a:lvl1pPr>
            <a:lvl2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2pPr>
            <a:lvl3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3pPr>
            <a:lvl4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4pPr>
            <a:lvl5pPr algn="l" rtl="0" eaLnBrk="0" fontAlgn="base" hangingPunct="0">
              <a:spcBef>
                <a:spcPct val="0"/>
              </a:spcBef>
              <a:spcAft>
                <a:spcPct val="0"/>
              </a:spcAft>
              <a:defRPr kumimoji="1" sz="3800">
                <a:solidFill>
                  <a:schemeClr val="tx2"/>
                </a:solidFill>
                <a:latin typeface="Verdana" pitchFamily="34" charset="0"/>
                <a:ea typeface="ＭＳ Ｐゴシック" pitchFamily="50" charset="-128"/>
              </a:defRPr>
            </a:lvl5pPr>
            <a:lvl6pPr marL="457200" algn="l" rtl="0" fontAlgn="base">
              <a:spcBef>
                <a:spcPct val="0"/>
              </a:spcBef>
              <a:spcAft>
                <a:spcPct val="0"/>
              </a:spcAft>
              <a:defRPr kumimoji="1" sz="3800">
                <a:solidFill>
                  <a:schemeClr val="tx2"/>
                </a:solidFill>
                <a:latin typeface="Verdana" pitchFamily="34" charset="0"/>
                <a:ea typeface="ＭＳ Ｐゴシック" pitchFamily="50" charset="-128"/>
              </a:defRPr>
            </a:lvl6pPr>
            <a:lvl7pPr marL="914400" algn="l" rtl="0" fontAlgn="base">
              <a:spcBef>
                <a:spcPct val="0"/>
              </a:spcBef>
              <a:spcAft>
                <a:spcPct val="0"/>
              </a:spcAft>
              <a:defRPr kumimoji="1" sz="3800">
                <a:solidFill>
                  <a:schemeClr val="tx2"/>
                </a:solidFill>
                <a:latin typeface="Verdana" pitchFamily="34" charset="0"/>
                <a:ea typeface="ＭＳ Ｐゴシック" pitchFamily="50" charset="-128"/>
              </a:defRPr>
            </a:lvl7pPr>
            <a:lvl8pPr marL="1371600" algn="l" rtl="0" fontAlgn="base">
              <a:spcBef>
                <a:spcPct val="0"/>
              </a:spcBef>
              <a:spcAft>
                <a:spcPct val="0"/>
              </a:spcAft>
              <a:defRPr kumimoji="1" sz="3800">
                <a:solidFill>
                  <a:schemeClr val="tx2"/>
                </a:solidFill>
                <a:latin typeface="Verdana" pitchFamily="34" charset="0"/>
                <a:ea typeface="ＭＳ Ｐゴシック" pitchFamily="50" charset="-128"/>
              </a:defRPr>
            </a:lvl8pPr>
            <a:lvl9pPr marL="1828800" algn="l" rtl="0" fontAlgn="base">
              <a:spcBef>
                <a:spcPct val="0"/>
              </a:spcBef>
              <a:spcAft>
                <a:spcPct val="0"/>
              </a:spcAft>
              <a:defRPr kumimoji="1" sz="3800">
                <a:solidFill>
                  <a:schemeClr val="tx2"/>
                </a:solidFill>
                <a:latin typeface="Verdana" pitchFamily="34" charset="0"/>
                <a:ea typeface="ＭＳ Ｐゴシック" pitchFamily="50" charset="-128"/>
              </a:defRPr>
            </a:lvl9pPr>
          </a:lstStyle>
          <a:p>
            <a:pPr marL="73660" algn="ctr">
              <a:spcBef>
                <a:spcPts val="100"/>
              </a:spcBef>
              <a:tabLst>
                <a:tab pos="3996054" algn="l"/>
              </a:tabLst>
            </a:pPr>
            <a:r>
              <a:rPr lang="en-US" sz="8000" kern="0" spc="-5" dirty="0" err="1">
                <a:solidFill>
                  <a:srgbClr val="0000FF"/>
                </a:solidFill>
                <a:latin typeface="Times New Roman" panose="02020603050405020304" pitchFamily="18" charset="0"/>
                <a:cs typeface="Times New Roman" panose="02020603050405020304" pitchFamily="18" charset="0"/>
              </a:rPr>
              <a:t>Chúc</a:t>
            </a:r>
            <a:r>
              <a:rPr lang="en-US" sz="8000" kern="0" spc="-5" dirty="0">
                <a:solidFill>
                  <a:srgbClr val="0000FF"/>
                </a:solidFill>
                <a:latin typeface="Times New Roman" panose="02020603050405020304" pitchFamily="18" charset="0"/>
                <a:cs typeface="Times New Roman" panose="02020603050405020304" pitchFamily="18" charset="0"/>
              </a:rPr>
              <a:t> </a:t>
            </a:r>
            <a:r>
              <a:rPr lang="en-US" sz="8000" kern="0" spc="-5" dirty="0" err="1">
                <a:solidFill>
                  <a:srgbClr val="0000FF"/>
                </a:solidFill>
                <a:latin typeface="Times New Roman" panose="02020603050405020304" pitchFamily="18" charset="0"/>
                <a:cs typeface="Times New Roman" panose="02020603050405020304" pitchFamily="18" charset="0"/>
              </a:rPr>
              <a:t>các</a:t>
            </a:r>
            <a:r>
              <a:rPr lang="en-US" sz="8000" kern="0" spc="-5" dirty="0">
                <a:solidFill>
                  <a:srgbClr val="0000FF"/>
                </a:solidFill>
                <a:latin typeface="Times New Roman" panose="02020603050405020304" pitchFamily="18" charset="0"/>
                <a:cs typeface="Times New Roman" panose="02020603050405020304" pitchFamily="18" charset="0"/>
              </a:rPr>
              <a:t> </a:t>
            </a:r>
            <a:r>
              <a:rPr lang="en-US" sz="8000" kern="0" spc="-5" dirty="0" err="1">
                <a:solidFill>
                  <a:srgbClr val="0000FF"/>
                </a:solidFill>
                <a:latin typeface="Times New Roman" panose="02020603050405020304" pitchFamily="18" charset="0"/>
                <a:cs typeface="Times New Roman" panose="02020603050405020304" pitchFamily="18" charset="0"/>
              </a:rPr>
              <a:t>bạn</a:t>
            </a:r>
            <a:r>
              <a:rPr lang="en-US" sz="8000" kern="0" spc="-5" dirty="0">
                <a:solidFill>
                  <a:srgbClr val="0000FF"/>
                </a:solidFill>
                <a:latin typeface="Times New Roman" panose="02020603050405020304" pitchFamily="18" charset="0"/>
                <a:cs typeface="Times New Roman" panose="02020603050405020304" pitchFamily="18" charset="0"/>
              </a:rPr>
              <a:t> </a:t>
            </a:r>
            <a:r>
              <a:rPr lang="en-US" sz="8000" kern="0" spc="-5" dirty="0" err="1">
                <a:solidFill>
                  <a:srgbClr val="0000FF"/>
                </a:solidFill>
                <a:latin typeface="Times New Roman" panose="02020603050405020304" pitchFamily="18" charset="0"/>
                <a:cs typeface="Times New Roman" panose="02020603050405020304" pitchFamily="18" charset="0"/>
              </a:rPr>
              <a:t>thi</a:t>
            </a:r>
            <a:r>
              <a:rPr lang="en-US" sz="8000" kern="0" spc="-5" dirty="0">
                <a:solidFill>
                  <a:srgbClr val="0000FF"/>
                </a:solidFill>
                <a:latin typeface="Times New Roman" panose="02020603050405020304" pitchFamily="18" charset="0"/>
                <a:cs typeface="Times New Roman" panose="02020603050405020304" pitchFamily="18" charset="0"/>
              </a:rPr>
              <a:t> </a:t>
            </a:r>
            <a:r>
              <a:rPr lang="en-US" sz="8000" kern="0" spc="-5" dirty="0" err="1">
                <a:solidFill>
                  <a:srgbClr val="0000FF"/>
                </a:solidFill>
                <a:latin typeface="Times New Roman" panose="02020603050405020304" pitchFamily="18" charset="0"/>
                <a:cs typeface="Times New Roman" panose="02020603050405020304" pitchFamily="18" charset="0"/>
              </a:rPr>
              <a:t>tốt</a:t>
            </a:r>
            <a:r>
              <a:rPr lang="en-US" sz="8000" kern="0" spc="-5" dirty="0">
                <a:solidFill>
                  <a:srgbClr val="0000FF"/>
                </a:solidFill>
                <a:latin typeface="Times New Roman" panose="02020603050405020304" pitchFamily="18" charset="0"/>
                <a:cs typeface="Times New Roman" panose="02020603050405020304" pitchFamily="18" charset="0"/>
              </a:rPr>
              <a:t>!</a:t>
            </a:r>
            <a:endParaRPr lang="vi-VN" sz="8000" kern="0" spc="-5" dirty="0">
              <a:solidFill>
                <a:srgbClr val="0000FF"/>
              </a:solidFill>
              <a:latin typeface="Times New Roman" panose="02020603050405020304" pitchFamily="18" charset="0"/>
              <a:cs typeface="Times New Roman" panose="02020603050405020304" pitchFamily="18" charset="0"/>
            </a:endParaRPr>
          </a:p>
        </p:txBody>
      </p:sp>
      <p:sp>
        <p:nvSpPr>
          <p:cNvPr id="3" name="Rectangle 5">
            <a:extLst>
              <a:ext uri="{FF2B5EF4-FFF2-40B4-BE49-F238E27FC236}">
                <a16:creationId xmlns:a16="http://schemas.microsoft.com/office/drawing/2014/main" id="{51238769-8ABB-416F-6F8C-2C5C48A63454}"/>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1742134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[2] Software Engineering (4/6)</a:t>
            </a:r>
            <a:endParaRPr lang="ja-JP" altLang="en-US" sz="2900" dirty="0"/>
          </a:p>
        </p:txBody>
      </p:sp>
      <p:sp>
        <p:nvSpPr>
          <p:cNvPr id="14341" name="Rectangle 3"/>
          <p:cNvSpPr>
            <a:spLocks noGrp="1" noChangeArrowheads="1"/>
          </p:cNvSpPr>
          <p:nvPr>
            <p:ph sz="half" idx="2"/>
          </p:nvPr>
        </p:nvSpPr>
        <p:spPr>
          <a:xfrm>
            <a:off x="574673" y="1810941"/>
            <a:ext cx="8416925" cy="4589859"/>
          </a:xfrm>
        </p:spPr>
        <p:txBody>
          <a:bodyPr wrap="square" anchor="t">
            <a:normAutofit/>
          </a:bodyPr>
          <a:lstStyle/>
          <a:p>
            <a:pPr rtl="0" eaLnBrk="1" hangingPunct="1">
              <a:spcBef>
                <a:spcPts val="720"/>
              </a:spcBef>
            </a:pPr>
            <a:r>
              <a:rPr lang="en-US" altLang="ja-JP" b="1" dirty="0" err="1">
                <a:solidFill>
                  <a:srgbClr val="FF0000"/>
                </a:solidFill>
                <a:latin typeface="Segoe UI Web (West European)"/>
              </a:rPr>
              <a:t>Phân</a:t>
            </a:r>
            <a:r>
              <a:rPr lang="en-US" altLang="ja-JP" b="1" dirty="0">
                <a:solidFill>
                  <a:srgbClr val="FF0000"/>
                </a:solidFill>
                <a:latin typeface="Segoe UI Web (West European)"/>
              </a:rPr>
              <a:t> </a:t>
            </a:r>
            <a:r>
              <a:rPr lang="en-US" altLang="ja-JP" b="1" dirty="0" err="1">
                <a:solidFill>
                  <a:srgbClr val="FF0000"/>
                </a:solidFill>
                <a:latin typeface="Segoe UI Web (West European)"/>
              </a:rPr>
              <a:t>loại</a:t>
            </a:r>
            <a:r>
              <a:rPr lang="en-US" altLang="ja-JP" b="1" dirty="0">
                <a:solidFill>
                  <a:srgbClr val="FF0000"/>
                </a:solidFill>
                <a:latin typeface="Segoe UI Web (West European)"/>
              </a:rPr>
              <a:t> </a:t>
            </a:r>
            <a:r>
              <a:rPr lang="en-US" altLang="ja-JP" b="1" dirty="0" err="1">
                <a:solidFill>
                  <a:srgbClr val="FF0000"/>
                </a:solidFill>
                <a:latin typeface="Segoe UI Web (West European)"/>
              </a:rPr>
              <a:t>phần</a:t>
            </a:r>
            <a:r>
              <a:rPr lang="en-US" altLang="ja-JP" b="1" dirty="0">
                <a:solidFill>
                  <a:srgbClr val="FF0000"/>
                </a:solidFill>
                <a:latin typeface="Segoe UI Web (West European)"/>
              </a:rPr>
              <a:t> </a:t>
            </a:r>
            <a:r>
              <a:rPr lang="en-US" altLang="ja-JP" b="1" dirty="0" err="1">
                <a:solidFill>
                  <a:srgbClr val="FF0000"/>
                </a:solidFill>
                <a:latin typeface="Segoe UI Web (West European)"/>
              </a:rPr>
              <a:t>mềm</a:t>
            </a:r>
            <a:endParaRPr lang="en-US" altLang="ja-JP" b="1" dirty="0">
              <a:solidFill>
                <a:srgbClr val="FF0000"/>
              </a:solidFill>
              <a:latin typeface="Segoe UI Web (West European)"/>
            </a:endParaRPr>
          </a:p>
          <a:p>
            <a:pPr lvl="1" eaLnBrk="1" hangingPunct="1"/>
            <a:r>
              <a:rPr lang="ja-JP" altLang="en-US" dirty="0">
                <a:latin typeface="Segoe UI Web (West European)"/>
                <a:ea typeface="HGPｺﾞｼｯｸE" pitchFamily="50" charset="-128"/>
              </a:rPr>
              <a:t>Basic software</a:t>
            </a:r>
            <a:endParaRPr lang="en-US" altLang="ja-JP" dirty="0">
              <a:latin typeface="Segoe UI Web (West European)"/>
              <a:ea typeface="HGPｺﾞｼｯｸE" pitchFamily="50" charset="-128"/>
            </a:endParaRPr>
          </a:p>
          <a:p>
            <a:pPr lvl="2" eaLnBrk="1" hangingPunct="1"/>
            <a:r>
              <a:rPr lang="en-US" dirty="0">
                <a:effectLst/>
                <a:latin typeface="Segoe UI Web (West European)"/>
              </a:rPr>
              <a:t>OS, Compiler/Interpreter, Service Programs (Utilities), …</a:t>
            </a:r>
            <a:endParaRPr lang="en-US" altLang="ja-JP" dirty="0">
              <a:latin typeface="Segoe UI Web (West European)"/>
              <a:ea typeface="HGPｺﾞｼｯｸE" pitchFamily="50" charset="-128"/>
            </a:endParaRPr>
          </a:p>
          <a:p>
            <a:pPr lvl="1" eaLnBrk="1" hangingPunct="1"/>
            <a:r>
              <a:rPr lang="ja-JP" altLang="en-US" dirty="0">
                <a:latin typeface="Segoe UI Web (West European)"/>
                <a:ea typeface="HGPｺﾞｼｯｸE" pitchFamily="50" charset="-128"/>
              </a:rPr>
              <a:t>Application software</a:t>
            </a:r>
            <a:endParaRPr lang="en-US" altLang="ja-JP" dirty="0">
              <a:latin typeface="Segoe UI Web (West European)"/>
              <a:ea typeface="HGPｺﾞｼｯｸE" pitchFamily="50" charset="-128"/>
            </a:endParaRPr>
          </a:p>
          <a:p>
            <a:pPr lvl="2" eaLnBrk="1" hangingPunct="1"/>
            <a:r>
              <a:rPr lang="en-US" altLang="ja-JP" dirty="0" err="1">
                <a:latin typeface="Segoe UI Web (West European)"/>
                <a:ea typeface="HGPｺﾞｼｯｸE" pitchFamily="50" charset="-128"/>
              </a:rPr>
              <a:t>Phần</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mềm</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bảng</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tính</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trình</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chiếu</a:t>
            </a:r>
            <a:r>
              <a:rPr lang="en-US" altLang="ja-JP" dirty="0">
                <a:latin typeface="Segoe UI Web (West European)"/>
                <a:ea typeface="HGPｺﾞｼｯｸE" pitchFamily="50" charset="-128"/>
              </a:rPr>
              <a:t>, …</a:t>
            </a:r>
            <a:endParaRPr lang="ja-JP" altLang="en-US" dirty="0">
              <a:latin typeface="Segoe UI Web (West European)"/>
              <a:ea typeface="HGPｺﾞｼｯｸE" pitchFamily="50" charset="-128"/>
            </a:endParaRPr>
          </a:p>
          <a:p>
            <a:pPr lvl="1" eaLnBrk="1" hangingPunct="1"/>
            <a:r>
              <a:rPr lang="en-US" altLang="ja-JP" dirty="0">
                <a:latin typeface="Segoe UI Web (West European)"/>
                <a:ea typeface="HGPｺﾞｼｯｸE" pitchFamily="50" charset="-128"/>
              </a:rPr>
              <a:t>M</a:t>
            </a:r>
            <a:r>
              <a:rPr lang="ja-JP" altLang="en-US" dirty="0">
                <a:latin typeface="Segoe UI Web (West European)"/>
                <a:ea typeface="HGPｺﾞｼｯｸE" pitchFamily="50" charset="-128"/>
              </a:rPr>
              <a:t>iddleware</a:t>
            </a:r>
            <a:endParaRPr lang="en-US" altLang="ja-JP" dirty="0">
              <a:latin typeface="Segoe UI Web (West European)"/>
              <a:ea typeface="HGPｺﾞｼｯｸE" pitchFamily="50" charset="-128"/>
            </a:endParaRPr>
          </a:p>
          <a:p>
            <a:pPr lvl="2" eaLnBrk="1" hangingPunct="1"/>
            <a:r>
              <a:rPr lang="en-US" dirty="0">
                <a:effectLst/>
                <a:latin typeface="Segoe UI Web (West European)"/>
              </a:rPr>
              <a:t>DBMS, Web server, Application server …</a:t>
            </a:r>
          </a:p>
          <a:p>
            <a:pPr lvl="1" eaLnBrk="1" hangingPunct="1"/>
            <a:r>
              <a:rPr lang="en-US" altLang="ja-JP" dirty="0">
                <a:latin typeface="Segoe UI Web (West European)"/>
                <a:ea typeface="HGPｺﾞｼｯｸE" pitchFamily="50" charset="-128"/>
              </a:rPr>
              <a:t>E</a:t>
            </a:r>
            <a:r>
              <a:rPr lang="ja-JP" altLang="en-US" dirty="0">
                <a:latin typeface="Segoe UI Web (West European)"/>
                <a:ea typeface="HGPｺﾞｼｯｸE" pitchFamily="50" charset="-128"/>
              </a:rPr>
              <a:t>mbedded software</a:t>
            </a:r>
            <a:endParaRPr lang="en-US" altLang="ja-JP" dirty="0">
              <a:latin typeface="Segoe UI Web (West European)"/>
              <a:ea typeface="HGPｺﾞｼｯｸE" pitchFamily="50" charset="-128"/>
            </a:endParaRPr>
          </a:p>
          <a:p>
            <a:pPr lvl="2" eaLnBrk="1" hangingPunct="1"/>
            <a:r>
              <a:rPr lang="en-US" altLang="ja-JP" dirty="0" err="1">
                <a:latin typeface="Segoe UI Web (West European)"/>
                <a:ea typeface="HGPｺﾞｼｯｸE" pitchFamily="50" charset="-128"/>
              </a:rPr>
              <a:t>Phần</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mềm</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cho</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Thiết</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bị</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điện</a:t>
            </a:r>
            <a:r>
              <a:rPr lang="en-US" altLang="ja-JP" dirty="0">
                <a:latin typeface="Segoe UI Web (West European)"/>
                <a:ea typeface="HGPｺﾞｼｯｸE" pitchFamily="50" charset="-128"/>
              </a:rPr>
              <a:t>, ô </a:t>
            </a:r>
            <a:r>
              <a:rPr lang="en-US" altLang="ja-JP" dirty="0" err="1">
                <a:latin typeface="Segoe UI Web (West European)"/>
                <a:ea typeface="HGPｺﾞｼｯｸE" pitchFamily="50" charset="-128"/>
              </a:rPr>
              <a:t>tô</a:t>
            </a:r>
            <a:r>
              <a:rPr lang="en-US" altLang="ja-JP" dirty="0">
                <a:latin typeface="Segoe UI Web (West European)"/>
                <a:ea typeface="HGPｺﾞｼｯｸE" pitchFamily="50" charset="-128"/>
              </a:rPr>
              <a:t>, thang </a:t>
            </a:r>
            <a:r>
              <a:rPr lang="en-US" altLang="ja-JP" dirty="0" err="1">
                <a:latin typeface="Segoe UI Web (West European)"/>
                <a:ea typeface="HGPｺﾞｼｯｸE" pitchFamily="50" charset="-128"/>
              </a:rPr>
              <a:t>máy</a:t>
            </a:r>
            <a:endParaRPr lang="en-US" altLang="ja-JP" dirty="0">
              <a:latin typeface="Segoe UI Web (West European)"/>
              <a:ea typeface="HGPｺﾞｼｯｸE" pitchFamily="50" charset="-128"/>
            </a:endParaRPr>
          </a:p>
          <a:p>
            <a:pPr lvl="2" eaLnBrk="1" hangingPunct="1"/>
            <a:r>
              <a:rPr lang="en-US" altLang="ja-JP" dirty="0" err="1">
                <a:latin typeface="Segoe UI Web (West European)"/>
                <a:ea typeface="HGPｺﾞｼｯｸE" pitchFamily="50" charset="-128"/>
              </a:rPr>
              <a:t>Phần</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mềm</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cho</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Thiết</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bị</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sức</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khỏe</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viễn</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thông</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cảm</a:t>
            </a:r>
            <a:r>
              <a:rPr lang="en-US" altLang="ja-JP" dirty="0">
                <a:latin typeface="Segoe UI Web (West European)"/>
                <a:ea typeface="HGPｺﾞｼｯｸE" pitchFamily="50" charset="-128"/>
              </a:rPr>
              <a:t> </a:t>
            </a:r>
            <a:r>
              <a:rPr lang="en-US" altLang="ja-JP" dirty="0" err="1">
                <a:latin typeface="Segoe UI Web (West European)"/>
                <a:ea typeface="HGPｺﾞｼｯｸE" pitchFamily="50" charset="-128"/>
              </a:rPr>
              <a:t>biến</a:t>
            </a:r>
            <a:r>
              <a:rPr lang="en-US" altLang="ja-JP" dirty="0">
                <a:latin typeface="Segoe UI Web (West European)"/>
                <a:ea typeface="HGPｺﾞｼｯｸE" pitchFamily="50" charset="-128"/>
              </a:rPr>
              <a:t>, …</a:t>
            </a:r>
          </a:p>
          <a:p>
            <a:pPr lvl="2" eaLnBrk="1" hangingPunct="1"/>
            <a:endParaRPr lang="ja-JP" altLang="en-US" dirty="0">
              <a:latin typeface="Segoe UI Web (West European)"/>
              <a:ea typeface="HGPｺﾞｼｯｸE" pitchFamily="50" charset="-128"/>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6</a:t>
            </a:fld>
            <a:endParaRPr lang="en-US" altLang="ja-JP"/>
          </a:p>
        </p:txBody>
      </p:sp>
      <p:sp>
        <p:nvSpPr>
          <p:cNvPr id="2" name="Rectangle 5">
            <a:extLst>
              <a:ext uri="{FF2B5EF4-FFF2-40B4-BE49-F238E27FC236}">
                <a16:creationId xmlns:a16="http://schemas.microsoft.com/office/drawing/2014/main" id="{0AE371D8-D9D7-6BFD-7C33-F6BC26A3B79A}"/>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278290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[2] Software Engineering (5/6)</a:t>
            </a:r>
            <a:endParaRPr lang="ja-JP" altLang="en-US" sz="2900" dirty="0"/>
          </a:p>
        </p:txBody>
      </p:sp>
      <p:sp>
        <p:nvSpPr>
          <p:cNvPr id="14341" name="Rectangle 3"/>
          <p:cNvSpPr>
            <a:spLocks noGrp="1" noChangeArrowheads="1"/>
          </p:cNvSpPr>
          <p:nvPr>
            <p:ph sz="half" idx="2"/>
          </p:nvPr>
        </p:nvSpPr>
        <p:spPr>
          <a:xfrm>
            <a:off x="574673" y="1810941"/>
            <a:ext cx="8416925" cy="4589859"/>
          </a:xfrm>
        </p:spPr>
        <p:txBody>
          <a:bodyPr wrap="square" anchor="t">
            <a:normAutofit/>
          </a:bodyPr>
          <a:lstStyle/>
          <a:p>
            <a:pPr rtl="0" eaLnBrk="1" hangingPunct="1">
              <a:spcBef>
                <a:spcPts val="720"/>
              </a:spcBef>
            </a:pPr>
            <a:r>
              <a:rPr lang="en-US" altLang="ja-JP" b="1" dirty="0" err="1">
                <a:solidFill>
                  <a:srgbClr val="FF0000"/>
                </a:solidFill>
                <a:latin typeface="Segoe UI Web (West European)"/>
              </a:rPr>
              <a:t>Vấn</a:t>
            </a:r>
            <a:r>
              <a:rPr lang="en-US" altLang="ja-JP" b="1" dirty="0">
                <a:solidFill>
                  <a:srgbClr val="FF0000"/>
                </a:solidFill>
                <a:latin typeface="Segoe UI Web (West European)"/>
              </a:rPr>
              <a:t> </a:t>
            </a:r>
            <a:r>
              <a:rPr lang="en-US" altLang="ja-JP" b="1" dirty="0" err="1">
                <a:solidFill>
                  <a:srgbClr val="FF0000"/>
                </a:solidFill>
                <a:latin typeface="Segoe UI Web (West European)"/>
              </a:rPr>
              <a:t>đề</a:t>
            </a:r>
            <a:endParaRPr lang="en-US" altLang="ja-JP" b="1" dirty="0">
              <a:solidFill>
                <a:srgbClr val="FF0000"/>
              </a:solidFill>
              <a:latin typeface="Segoe UI Web (West European)"/>
            </a:endParaRPr>
          </a:p>
          <a:p>
            <a:pPr lvl="1" eaLnBrk="1" hangingPunct="1"/>
            <a:r>
              <a:rPr lang="vi-VN" altLang="ja-JP" dirty="0">
                <a:latin typeface="Segoe UI Web (West European)"/>
                <a:ea typeface="HGPｺﾞｼｯｸE" pitchFamily="50" charset="-128"/>
              </a:rPr>
              <a:t>Nhu cầu về các hệ thống ngày càng tăng, phần mềm ngày càng trở nên lớn và phức tạp hơn</a:t>
            </a:r>
            <a:endParaRPr lang="en-US" altLang="ja-JP" dirty="0">
              <a:latin typeface="Segoe UI Web (West European)"/>
              <a:ea typeface="HGPｺﾞｼｯｸE" pitchFamily="50" charset="-128"/>
            </a:endParaRPr>
          </a:p>
          <a:p>
            <a:pPr lvl="1" eaLnBrk="1" hangingPunct="1"/>
            <a:r>
              <a:rPr lang="vi-VN" dirty="0">
                <a:effectLst/>
                <a:latin typeface="Segoe UI Web (Vietnamese)"/>
              </a:rPr>
              <a:t>Chi phí phát triển và bảo trì phần mềm </a:t>
            </a:r>
            <a:r>
              <a:rPr lang="en-US" dirty="0" err="1">
                <a:effectLst/>
                <a:latin typeface="Segoe UI Web (Vietnamese)"/>
              </a:rPr>
              <a:t>tăng</a:t>
            </a:r>
            <a:r>
              <a:rPr lang="en-US" dirty="0">
                <a:effectLst/>
                <a:latin typeface="Segoe UI Web (Vietnamese)"/>
              </a:rPr>
              <a:t> </a:t>
            </a:r>
            <a:r>
              <a:rPr lang="en-US" dirty="0" err="1">
                <a:effectLst/>
                <a:latin typeface="Segoe UI Web (Vietnamese)"/>
              </a:rPr>
              <a:t>lên</a:t>
            </a:r>
            <a:r>
              <a:rPr lang="en-US" dirty="0">
                <a:effectLst/>
                <a:latin typeface="Segoe UI Web (Vietnamese)"/>
              </a:rPr>
              <a:t> </a:t>
            </a:r>
            <a:r>
              <a:rPr lang="en-US" dirty="0" err="1">
                <a:effectLst/>
                <a:latin typeface="Segoe UI Web (Vietnamese)"/>
              </a:rPr>
              <a:t>theo</a:t>
            </a:r>
            <a:r>
              <a:rPr lang="en-US" dirty="0">
                <a:effectLst/>
                <a:latin typeface="Segoe UI Web (Vietnamese)"/>
              </a:rPr>
              <a:t> </a:t>
            </a:r>
            <a:r>
              <a:rPr lang="en-US" dirty="0" err="1">
                <a:effectLst/>
                <a:latin typeface="Segoe UI Web (Vietnamese)"/>
              </a:rPr>
              <a:t>thời</a:t>
            </a:r>
            <a:r>
              <a:rPr lang="en-US" dirty="0">
                <a:effectLst/>
                <a:latin typeface="Segoe UI Web (Vietnamese)"/>
              </a:rPr>
              <a:t> </a:t>
            </a:r>
            <a:r>
              <a:rPr lang="en-US" dirty="0" err="1">
                <a:effectLst/>
                <a:latin typeface="Segoe UI Web (Vietnamese)"/>
              </a:rPr>
              <a:t>gian</a:t>
            </a:r>
            <a:endParaRPr lang="ja-JP" altLang="en-US" dirty="0">
              <a:latin typeface="Segoe UI Web (West European)"/>
              <a:ea typeface="HGPｺﾞｼｯｸE" pitchFamily="50" charset="-128"/>
            </a:endParaRPr>
          </a:p>
          <a:p>
            <a:pPr eaLnBrk="1" hangingPunct="1">
              <a:spcBef>
                <a:spcPts val="720"/>
              </a:spcBef>
            </a:pPr>
            <a:r>
              <a:rPr lang="en-US" b="1" dirty="0" err="1">
                <a:solidFill>
                  <a:srgbClr val="FF0000"/>
                </a:solidFill>
                <a:latin typeface="Segoe UI Web (West European)"/>
              </a:rPr>
              <a:t>Giải</a:t>
            </a:r>
            <a:r>
              <a:rPr lang="en-US" b="1" dirty="0">
                <a:solidFill>
                  <a:srgbClr val="FF0000"/>
                </a:solidFill>
                <a:latin typeface="Segoe UI Web (West European)"/>
              </a:rPr>
              <a:t> </a:t>
            </a:r>
            <a:r>
              <a:rPr lang="en-US" b="1" dirty="0" err="1">
                <a:solidFill>
                  <a:srgbClr val="FF0000"/>
                </a:solidFill>
                <a:latin typeface="Segoe UI Web (West European)"/>
              </a:rPr>
              <a:t>pháp</a:t>
            </a:r>
            <a:endParaRPr lang="en-US" b="1" dirty="0">
              <a:solidFill>
                <a:srgbClr val="FF0000"/>
              </a:solidFill>
              <a:latin typeface="Segoe UI Web (West European)"/>
            </a:endParaRPr>
          </a:p>
          <a:p>
            <a:pPr lvl="1" eaLnBrk="1" hangingPunct="1">
              <a:spcBef>
                <a:spcPts val="720"/>
              </a:spcBef>
            </a:pPr>
            <a:r>
              <a:rPr lang="en-US" dirty="0" err="1">
                <a:latin typeface="Segoe UI Web (West European)"/>
              </a:rPr>
              <a:t>Thiết</a:t>
            </a:r>
            <a:r>
              <a:rPr lang="en-US" dirty="0">
                <a:latin typeface="Segoe UI Web (West European)"/>
              </a:rPr>
              <a:t> </a:t>
            </a:r>
            <a:r>
              <a:rPr lang="en-US" dirty="0" err="1">
                <a:latin typeface="Segoe UI Web (West European)"/>
              </a:rPr>
              <a:t>lập</a:t>
            </a:r>
            <a:r>
              <a:rPr lang="en-US" dirty="0">
                <a:latin typeface="Segoe UI Web (West European)"/>
              </a:rPr>
              <a:t> </a:t>
            </a:r>
            <a:r>
              <a:rPr lang="en-US" dirty="0" err="1">
                <a:latin typeface="Segoe UI Web (West European)"/>
              </a:rPr>
              <a:t>các</a:t>
            </a:r>
            <a:r>
              <a:rPr lang="en-US" dirty="0">
                <a:latin typeface="Segoe UI Web (West European)"/>
              </a:rPr>
              <a:t> </a:t>
            </a:r>
            <a:r>
              <a:rPr lang="en-US" dirty="0" err="1">
                <a:latin typeface="Segoe UI Web (West European)"/>
              </a:rPr>
              <a:t>lý</a:t>
            </a:r>
            <a:r>
              <a:rPr lang="en-US" dirty="0">
                <a:latin typeface="Segoe UI Web (West European)"/>
              </a:rPr>
              <a:t> </a:t>
            </a:r>
            <a:r>
              <a:rPr lang="en-US" dirty="0" err="1">
                <a:latin typeface="Segoe UI Web (West European)"/>
              </a:rPr>
              <a:t>thuyết</a:t>
            </a:r>
            <a:r>
              <a:rPr lang="en-US" dirty="0">
                <a:latin typeface="Segoe UI Web (West European)"/>
              </a:rPr>
              <a:t> </a:t>
            </a:r>
            <a:r>
              <a:rPr lang="en-US" dirty="0" err="1">
                <a:latin typeface="Segoe UI Web (West European)"/>
              </a:rPr>
              <a:t>và</a:t>
            </a:r>
            <a:r>
              <a:rPr lang="en-US" dirty="0">
                <a:latin typeface="Segoe UI Web (West European)"/>
              </a:rPr>
              <a:t> </a:t>
            </a:r>
            <a:r>
              <a:rPr lang="en-US" dirty="0" err="1">
                <a:latin typeface="Segoe UI Web (West European)"/>
              </a:rPr>
              <a:t>kỹ</a:t>
            </a:r>
            <a:r>
              <a:rPr lang="en-US" dirty="0">
                <a:latin typeface="Segoe UI Web (West European)"/>
              </a:rPr>
              <a:t> </a:t>
            </a:r>
            <a:r>
              <a:rPr lang="en-US" dirty="0" err="1">
                <a:latin typeface="Segoe UI Web (West European)"/>
              </a:rPr>
              <a:t>thuật</a:t>
            </a:r>
            <a:r>
              <a:rPr lang="en-US" dirty="0">
                <a:latin typeface="Segoe UI Web (West European)"/>
              </a:rPr>
              <a:t> </a:t>
            </a:r>
            <a:r>
              <a:rPr lang="en-US" dirty="0" err="1">
                <a:latin typeface="Segoe UI Web (West European)"/>
              </a:rPr>
              <a:t>liên</a:t>
            </a:r>
            <a:r>
              <a:rPr lang="en-US" dirty="0">
                <a:latin typeface="Segoe UI Web (West European)"/>
              </a:rPr>
              <a:t> </a:t>
            </a:r>
            <a:r>
              <a:rPr lang="en-US" dirty="0" err="1">
                <a:latin typeface="Segoe UI Web (West European)"/>
              </a:rPr>
              <a:t>quan</a:t>
            </a:r>
            <a:r>
              <a:rPr lang="en-US" dirty="0">
                <a:latin typeface="Segoe UI Web (West European)"/>
              </a:rPr>
              <a:t> </a:t>
            </a:r>
            <a:r>
              <a:rPr lang="en-US" dirty="0" err="1">
                <a:latin typeface="Segoe UI Web (West European)"/>
              </a:rPr>
              <a:t>đến</a:t>
            </a:r>
            <a:r>
              <a:rPr lang="en-US" dirty="0">
                <a:latin typeface="Segoe UI Web (West European)"/>
              </a:rPr>
              <a:t> </a:t>
            </a:r>
            <a:r>
              <a:rPr lang="en-US" dirty="0" err="1">
                <a:latin typeface="Segoe UI Web (West European)"/>
              </a:rPr>
              <a:t>phát</a:t>
            </a:r>
            <a:r>
              <a:rPr lang="en-US" dirty="0">
                <a:latin typeface="Segoe UI Web (West European)"/>
              </a:rPr>
              <a:t> </a:t>
            </a:r>
            <a:r>
              <a:rPr lang="en-US" dirty="0" err="1">
                <a:latin typeface="Segoe UI Web (West European)"/>
              </a:rPr>
              <a:t>triển</a:t>
            </a:r>
            <a:r>
              <a:rPr lang="en-US" dirty="0">
                <a:latin typeface="Segoe UI Web (West European)"/>
              </a:rPr>
              <a:t> </a:t>
            </a:r>
            <a:r>
              <a:rPr lang="en-US" dirty="0" err="1">
                <a:latin typeface="Segoe UI Web (West European)"/>
              </a:rPr>
              <a:t>phần</a:t>
            </a:r>
            <a:r>
              <a:rPr lang="en-US" dirty="0">
                <a:latin typeface="Segoe UI Web (West European)"/>
              </a:rPr>
              <a:t> </a:t>
            </a:r>
            <a:r>
              <a:rPr lang="en-US" dirty="0" err="1">
                <a:latin typeface="Segoe UI Web (West European)"/>
              </a:rPr>
              <a:t>mềm</a:t>
            </a:r>
            <a:endParaRPr lang="en-US" dirty="0">
              <a:latin typeface="Segoe UI Web (West European)"/>
            </a:endParaRPr>
          </a:p>
          <a:p>
            <a:pPr lvl="1" eaLnBrk="1" hangingPunct="1">
              <a:spcBef>
                <a:spcPts val="720"/>
              </a:spcBef>
            </a:pPr>
            <a:r>
              <a:rPr lang="en-US" dirty="0" err="1">
                <a:latin typeface="Segoe UI Web (West European)"/>
              </a:rPr>
              <a:t>Hệ</a:t>
            </a:r>
            <a:r>
              <a:rPr lang="en-US" dirty="0">
                <a:latin typeface="Segoe UI Web (West European)"/>
              </a:rPr>
              <a:t> </a:t>
            </a:r>
            <a:r>
              <a:rPr lang="en-US" dirty="0" err="1">
                <a:latin typeface="Segoe UI Web (West European)"/>
              </a:rPr>
              <a:t>thống</a:t>
            </a:r>
            <a:r>
              <a:rPr lang="en-US" dirty="0">
                <a:latin typeface="Segoe UI Web (West European)"/>
              </a:rPr>
              <a:t> </a:t>
            </a:r>
            <a:r>
              <a:rPr lang="en-US" dirty="0" err="1">
                <a:latin typeface="Segoe UI Web (West European)"/>
              </a:rPr>
              <a:t>hóa</a:t>
            </a:r>
            <a:r>
              <a:rPr lang="en-US" dirty="0">
                <a:latin typeface="Segoe UI Web (West European)"/>
              </a:rPr>
              <a:t> </a:t>
            </a:r>
            <a:r>
              <a:rPr lang="en-US" dirty="0" err="1">
                <a:latin typeface="Segoe UI Web (West European)"/>
              </a:rPr>
              <a:t>thành</a:t>
            </a:r>
            <a:r>
              <a:rPr lang="en-US" dirty="0">
                <a:latin typeface="Segoe UI Web (West European)"/>
              </a:rPr>
              <a:t> </a:t>
            </a:r>
            <a:r>
              <a:rPr lang="en-US" dirty="0" err="1">
                <a:latin typeface="Segoe UI Web (West European)"/>
              </a:rPr>
              <a:t>các</a:t>
            </a:r>
            <a:r>
              <a:rPr lang="en-US" dirty="0">
                <a:latin typeface="Segoe UI Web (West European)"/>
              </a:rPr>
              <a:t> "</a:t>
            </a:r>
            <a:r>
              <a:rPr lang="en-US" dirty="0" err="1">
                <a:latin typeface="Segoe UI Web (West European)"/>
              </a:rPr>
              <a:t>kỹ</a:t>
            </a:r>
            <a:r>
              <a:rPr lang="en-US" dirty="0">
                <a:latin typeface="Segoe UI Web (West European)"/>
              </a:rPr>
              <a:t> </a:t>
            </a:r>
            <a:r>
              <a:rPr lang="en-US" dirty="0" err="1">
                <a:latin typeface="Segoe UI Web (West European)"/>
              </a:rPr>
              <a:t>thuật</a:t>
            </a:r>
            <a:r>
              <a:rPr lang="en-US" dirty="0">
                <a:latin typeface="Segoe UI Web (West European)"/>
              </a:rPr>
              <a:t>, </a:t>
            </a:r>
            <a:r>
              <a:rPr lang="en-US" dirty="0" err="1">
                <a:latin typeface="Segoe UI Web (West European)"/>
              </a:rPr>
              <a:t>tiêu</a:t>
            </a:r>
            <a:r>
              <a:rPr lang="en-US" dirty="0">
                <a:latin typeface="Segoe UI Web (West European)"/>
              </a:rPr>
              <a:t> </a:t>
            </a:r>
            <a:r>
              <a:rPr lang="en-US" dirty="0" err="1">
                <a:latin typeface="Segoe UI Web (West European)"/>
              </a:rPr>
              <a:t>chuẩn</a:t>
            </a:r>
            <a:r>
              <a:rPr lang="en-US" dirty="0">
                <a:latin typeface="Segoe UI Web (West European)"/>
              </a:rPr>
              <a:t>” </a:t>
            </a:r>
            <a:r>
              <a:rPr lang="en-US" dirty="0" err="1">
                <a:latin typeface="Segoe UI Web (West European)"/>
              </a:rPr>
              <a:t>chung</a:t>
            </a:r>
            <a:br>
              <a:rPr lang="en-US" dirty="0">
                <a:latin typeface="Segoe UI Web (West European)"/>
              </a:rPr>
            </a:br>
            <a:r>
              <a:rPr lang="en-US" dirty="0">
                <a:latin typeface="Segoe UI Web (West European)"/>
                <a:sym typeface="Wingdings" panose="05000000000000000000" pitchFamily="2" charset="2"/>
              </a:rPr>
              <a:t> </a:t>
            </a:r>
            <a:r>
              <a:rPr lang="en-US" b="1" dirty="0">
                <a:solidFill>
                  <a:srgbClr val="0000FF"/>
                </a:solidFill>
                <a:latin typeface="Segoe UI Web (West European)"/>
                <a:sym typeface="Wingdings" panose="05000000000000000000" pitchFamily="2" charset="2"/>
              </a:rPr>
              <a:t>Software Engineering</a:t>
            </a:r>
            <a:endParaRPr lang="en-US" b="1" dirty="0">
              <a:solidFill>
                <a:srgbClr val="0000FF"/>
              </a:solidFill>
              <a:latin typeface="Segoe UI Web (West European)"/>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7</a:t>
            </a:fld>
            <a:endParaRPr lang="en-US" altLang="ja-JP"/>
          </a:p>
        </p:txBody>
      </p:sp>
      <p:sp>
        <p:nvSpPr>
          <p:cNvPr id="2" name="Rectangle 5">
            <a:extLst>
              <a:ext uri="{FF2B5EF4-FFF2-40B4-BE49-F238E27FC236}">
                <a16:creationId xmlns:a16="http://schemas.microsoft.com/office/drawing/2014/main" id="{F61C0A79-028D-2054-2276-6C959B6928D8}"/>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1385951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[2] Software Engineering (6/6)</a:t>
            </a:r>
            <a:endParaRPr lang="ja-JP" altLang="en-US" sz="2900" dirty="0"/>
          </a:p>
        </p:txBody>
      </p:sp>
      <p:sp>
        <p:nvSpPr>
          <p:cNvPr id="14341" name="Rectangle 3"/>
          <p:cNvSpPr>
            <a:spLocks noGrp="1" noChangeArrowheads="1"/>
          </p:cNvSpPr>
          <p:nvPr>
            <p:ph sz="half" idx="2"/>
          </p:nvPr>
        </p:nvSpPr>
        <p:spPr>
          <a:xfrm>
            <a:off x="574673" y="1676400"/>
            <a:ext cx="8416925" cy="4589859"/>
          </a:xfrm>
        </p:spPr>
        <p:txBody>
          <a:bodyPr wrap="square" anchor="t">
            <a:normAutofit/>
          </a:bodyPr>
          <a:lstStyle/>
          <a:p>
            <a:pPr rtl="0" eaLnBrk="1" hangingPunct="1">
              <a:spcBef>
                <a:spcPts val="720"/>
              </a:spcBef>
            </a:pPr>
            <a:r>
              <a:rPr lang="en-US" altLang="ja-JP" b="1" dirty="0" err="1">
                <a:solidFill>
                  <a:srgbClr val="FF0000"/>
                </a:solidFill>
                <a:latin typeface="Segoe UI Web (West European)"/>
              </a:rPr>
              <a:t>Khó</a:t>
            </a:r>
            <a:r>
              <a:rPr lang="en-US" altLang="ja-JP" b="1" dirty="0">
                <a:solidFill>
                  <a:srgbClr val="FF0000"/>
                </a:solidFill>
                <a:latin typeface="Segoe UI Web (West European)"/>
              </a:rPr>
              <a:t> </a:t>
            </a:r>
            <a:r>
              <a:rPr lang="en-US" altLang="ja-JP" b="1" dirty="0" err="1">
                <a:solidFill>
                  <a:srgbClr val="FF0000"/>
                </a:solidFill>
                <a:latin typeface="Segoe UI Web (West European)"/>
              </a:rPr>
              <a:t>khăn</a:t>
            </a:r>
            <a:r>
              <a:rPr lang="en-US" altLang="ja-JP" b="1" dirty="0">
                <a:solidFill>
                  <a:srgbClr val="FF0000"/>
                </a:solidFill>
                <a:latin typeface="Segoe UI Web (West European)"/>
              </a:rPr>
              <a:t> </a:t>
            </a:r>
            <a:r>
              <a:rPr lang="en-US" altLang="ja-JP" b="1" dirty="0" err="1">
                <a:solidFill>
                  <a:srgbClr val="FF0000"/>
                </a:solidFill>
                <a:latin typeface="Segoe UI Web (West European)"/>
              </a:rPr>
              <a:t>và</a:t>
            </a:r>
            <a:r>
              <a:rPr lang="en-US" altLang="ja-JP" b="1" dirty="0">
                <a:solidFill>
                  <a:srgbClr val="FF0000"/>
                </a:solidFill>
                <a:latin typeface="Segoe UI Web (West European)"/>
              </a:rPr>
              <a:t> </a:t>
            </a:r>
            <a:r>
              <a:rPr lang="en-US" altLang="ja-JP" b="1" dirty="0" err="1">
                <a:solidFill>
                  <a:srgbClr val="FF0000"/>
                </a:solidFill>
                <a:latin typeface="Segoe UI Web (West European)"/>
              </a:rPr>
              <a:t>hướng</a:t>
            </a:r>
            <a:r>
              <a:rPr lang="en-US" altLang="ja-JP" b="1" dirty="0">
                <a:solidFill>
                  <a:srgbClr val="FF0000"/>
                </a:solidFill>
                <a:latin typeface="Segoe UI Web (West European)"/>
              </a:rPr>
              <a:t> </a:t>
            </a:r>
            <a:r>
              <a:rPr lang="en-US" altLang="ja-JP" b="1" dirty="0" err="1">
                <a:solidFill>
                  <a:srgbClr val="FF0000"/>
                </a:solidFill>
                <a:latin typeface="Segoe UI Web (West European)"/>
              </a:rPr>
              <a:t>giải</a:t>
            </a:r>
            <a:r>
              <a:rPr lang="en-US" altLang="ja-JP" b="1" dirty="0">
                <a:solidFill>
                  <a:srgbClr val="FF0000"/>
                </a:solidFill>
                <a:latin typeface="Segoe UI Web (West European)"/>
              </a:rPr>
              <a:t> </a:t>
            </a:r>
            <a:r>
              <a:rPr lang="en-US" altLang="ja-JP" b="1" dirty="0" err="1">
                <a:solidFill>
                  <a:srgbClr val="FF0000"/>
                </a:solidFill>
                <a:latin typeface="Segoe UI Web (West European)"/>
              </a:rPr>
              <a:t>quyết</a:t>
            </a:r>
            <a:endParaRPr lang="en-US" altLang="ja-JP" b="1" dirty="0">
              <a:solidFill>
                <a:srgbClr val="FF0000"/>
              </a:solidFill>
              <a:latin typeface="Segoe UI Web (West European)"/>
            </a:endParaRPr>
          </a:p>
          <a:p>
            <a:pPr lvl="1" eaLnBrk="1" hangingPunct="1"/>
            <a:r>
              <a:rPr lang="vi-VN" dirty="0">
                <a:solidFill>
                  <a:srgbClr val="0000FF"/>
                </a:solidFill>
                <a:effectLst/>
                <a:latin typeface="Segoe UI Web (Vietnamese)"/>
              </a:rPr>
              <a:t>Khó khăn </a:t>
            </a:r>
            <a:r>
              <a:rPr lang="en-US" dirty="0" err="1">
                <a:solidFill>
                  <a:srgbClr val="0000FF"/>
                </a:solidFill>
                <a:effectLst/>
                <a:latin typeface="Segoe UI Web (Vietnamese)"/>
              </a:rPr>
              <a:t>trong</a:t>
            </a:r>
            <a:r>
              <a:rPr lang="vi-VN" dirty="0">
                <a:solidFill>
                  <a:srgbClr val="0000FF"/>
                </a:solidFill>
                <a:effectLst/>
                <a:latin typeface="Segoe UI Web (Vietnamese)"/>
              </a:rPr>
              <a:t> phân tích yêu cầu</a:t>
            </a:r>
            <a:br>
              <a:rPr lang="en-US" dirty="0">
                <a:effectLst/>
                <a:latin typeface="Segoe UI Web (Vietnamese)"/>
              </a:rPr>
            </a:br>
            <a:r>
              <a:rPr lang="en-US" dirty="0">
                <a:effectLst/>
                <a:latin typeface="Segoe UI Web (Vietnamese)"/>
                <a:sym typeface="Wingdings" panose="05000000000000000000" pitchFamily="2" charset="2"/>
              </a:rPr>
              <a:t> </a:t>
            </a:r>
            <a:r>
              <a:rPr lang="en-US" dirty="0" err="1">
                <a:effectLst/>
                <a:latin typeface="Segoe UI Web (Vietnamese)"/>
                <a:sym typeface="Wingdings" panose="05000000000000000000" pitchFamily="2" charset="2"/>
              </a:rPr>
              <a:t>Tạo</a:t>
            </a:r>
            <a:r>
              <a:rPr lang="en-US" dirty="0">
                <a:effectLst/>
                <a:latin typeface="Segoe UI Web (Vietnamese)"/>
                <a:sym typeface="Wingdings" panose="05000000000000000000" pitchFamily="2" charset="2"/>
              </a:rPr>
              <a:t> </a:t>
            </a:r>
            <a:r>
              <a:rPr lang="en-US" dirty="0" err="1">
                <a:effectLst/>
                <a:latin typeface="Segoe UI Web (Vietnamese)"/>
                <a:sym typeface="Wingdings" panose="05000000000000000000" pitchFamily="2" charset="2"/>
              </a:rPr>
              <a:t>các</a:t>
            </a:r>
            <a:r>
              <a:rPr lang="en-US" dirty="0">
                <a:effectLst/>
                <a:latin typeface="Segoe UI Web (Vietnamese)"/>
                <a:sym typeface="Wingdings" panose="05000000000000000000" pitchFamily="2" charset="2"/>
              </a:rPr>
              <a:t> Artifacts </a:t>
            </a:r>
            <a:r>
              <a:rPr lang="en-US" dirty="0" err="1">
                <a:effectLst/>
                <a:latin typeface="Segoe UI Web (Vietnamese)"/>
                <a:sym typeface="Wingdings" panose="05000000000000000000" pitchFamily="2" charset="2"/>
              </a:rPr>
              <a:t>một</a:t>
            </a:r>
            <a:r>
              <a:rPr lang="en-US" dirty="0">
                <a:effectLst/>
                <a:latin typeface="Segoe UI Web (Vietnamese)"/>
                <a:sym typeface="Wingdings" panose="05000000000000000000" pitchFamily="2" charset="2"/>
              </a:rPr>
              <a:t> </a:t>
            </a:r>
            <a:r>
              <a:rPr lang="en-US" dirty="0" err="1">
                <a:effectLst/>
                <a:latin typeface="Segoe UI Web (Vietnamese)"/>
                <a:sym typeface="Wingdings" panose="05000000000000000000" pitchFamily="2" charset="2"/>
              </a:rPr>
              <a:t>cách</a:t>
            </a:r>
            <a:r>
              <a:rPr lang="en-US" dirty="0">
                <a:effectLst/>
                <a:latin typeface="Segoe UI Web (Vietnamese)"/>
                <a:sym typeface="Wingdings" panose="05000000000000000000" pitchFamily="2" charset="2"/>
              </a:rPr>
              <a:t> </a:t>
            </a:r>
            <a:r>
              <a:rPr lang="en-US" dirty="0" err="1">
                <a:effectLst/>
                <a:latin typeface="Segoe UI Web (Vietnamese)"/>
                <a:sym typeface="Wingdings" panose="05000000000000000000" pitchFamily="2" charset="2"/>
              </a:rPr>
              <a:t>rõ</a:t>
            </a:r>
            <a:r>
              <a:rPr lang="en-US" dirty="0">
                <a:effectLst/>
                <a:latin typeface="Segoe UI Web (Vietnamese)"/>
                <a:sym typeface="Wingdings" panose="05000000000000000000" pitchFamily="2" charset="2"/>
              </a:rPr>
              <a:t> </a:t>
            </a:r>
            <a:r>
              <a:rPr lang="en-US" dirty="0" err="1">
                <a:effectLst/>
                <a:latin typeface="Segoe UI Web (Vietnamese)"/>
                <a:sym typeface="Wingdings" panose="05000000000000000000" pitchFamily="2" charset="2"/>
              </a:rPr>
              <a:t>ràng</a:t>
            </a:r>
            <a:r>
              <a:rPr lang="en-US" dirty="0">
                <a:effectLst/>
                <a:latin typeface="Segoe UI Web (Vietnamese)"/>
                <a:sym typeface="Wingdings" panose="05000000000000000000" pitchFamily="2" charset="2"/>
              </a:rPr>
              <a:t> </a:t>
            </a:r>
            <a:r>
              <a:rPr lang="en-US" dirty="0" err="1">
                <a:effectLst/>
                <a:latin typeface="Segoe UI Web (Vietnamese)"/>
                <a:sym typeface="Wingdings" panose="05000000000000000000" pitchFamily="2" charset="2"/>
              </a:rPr>
              <a:t>và</a:t>
            </a:r>
            <a:r>
              <a:rPr lang="en-US" dirty="0">
                <a:effectLst/>
                <a:latin typeface="Segoe UI Web (Vietnamese)"/>
                <a:sym typeface="Wingdings" panose="05000000000000000000" pitchFamily="2" charset="2"/>
              </a:rPr>
              <a:t> chi </a:t>
            </a:r>
            <a:r>
              <a:rPr lang="en-US" dirty="0" err="1">
                <a:effectLst/>
                <a:latin typeface="Segoe UI Web (Vietnamese)"/>
                <a:sym typeface="Wingdings" panose="05000000000000000000" pitchFamily="2" charset="2"/>
              </a:rPr>
              <a:t>tiết</a:t>
            </a:r>
            <a:r>
              <a:rPr lang="en-US" dirty="0">
                <a:effectLst/>
                <a:latin typeface="Segoe UI Web (Vietnamese)"/>
                <a:sym typeface="Wingdings" panose="05000000000000000000" pitchFamily="2" charset="2"/>
              </a:rPr>
              <a:t>, …</a:t>
            </a:r>
            <a:endParaRPr lang="en-US" dirty="0">
              <a:effectLst/>
              <a:latin typeface="Segoe UI Web (Vietnamese)"/>
            </a:endParaRPr>
          </a:p>
          <a:p>
            <a:pPr lvl="1" eaLnBrk="1" hangingPunct="1"/>
            <a:r>
              <a:rPr lang="vi-VN" dirty="0">
                <a:solidFill>
                  <a:srgbClr val="0000FF"/>
                </a:solidFill>
                <a:effectLst/>
                <a:latin typeface="Segoe UI Web (Vietnamese)"/>
              </a:rPr>
              <a:t>Khó </a:t>
            </a:r>
            <a:r>
              <a:rPr lang="en-US" dirty="0" err="1">
                <a:solidFill>
                  <a:srgbClr val="0000FF"/>
                </a:solidFill>
                <a:effectLst/>
                <a:latin typeface="Segoe UI Web (Vietnamese)"/>
              </a:rPr>
              <a:t>khăn</a:t>
            </a:r>
            <a:r>
              <a:rPr lang="en-US" dirty="0">
                <a:solidFill>
                  <a:srgbClr val="0000FF"/>
                </a:solidFill>
                <a:effectLst/>
                <a:latin typeface="Segoe UI Web (Vietnamese)"/>
              </a:rPr>
              <a:t> </a:t>
            </a:r>
            <a:r>
              <a:rPr lang="en-US" dirty="0" err="1">
                <a:solidFill>
                  <a:srgbClr val="0000FF"/>
                </a:solidFill>
                <a:effectLst/>
                <a:latin typeface="Segoe UI Web (Vietnamese)"/>
              </a:rPr>
              <a:t>trong</a:t>
            </a:r>
            <a:r>
              <a:rPr lang="en-US" dirty="0">
                <a:solidFill>
                  <a:srgbClr val="0000FF"/>
                </a:solidFill>
                <a:effectLst/>
                <a:latin typeface="Segoe UI Web (Vietnamese)"/>
              </a:rPr>
              <a:t> </a:t>
            </a:r>
            <a:r>
              <a:rPr lang="vi-VN" dirty="0">
                <a:solidFill>
                  <a:srgbClr val="0000FF"/>
                </a:solidFill>
                <a:effectLst/>
                <a:latin typeface="Segoe UI Web (Vietnamese)"/>
              </a:rPr>
              <a:t>tái sử dụng</a:t>
            </a:r>
            <a:r>
              <a:rPr lang="en-US" dirty="0">
                <a:solidFill>
                  <a:srgbClr val="0000FF"/>
                </a:solidFill>
                <a:effectLst/>
                <a:latin typeface="Segoe UI Web (Vietnamese)"/>
              </a:rPr>
              <a:t> </a:t>
            </a:r>
            <a:r>
              <a:rPr lang="en-US" dirty="0" err="1">
                <a:solidFill>
                  <a:srgbClr val="0000FF"/>
                </a:solidFill>
                <a:effectLst/>
                <a:latin typeface="Segoe UI Web (Vietnamese)"/>
              </a:rPr>
              <a:t>mã</a:t>
            </a:r>
            <a:r>
              <a:rPr lang="en-US" dirty="0">
                <a:solidFill>
                  <a:srgbClr val="0000FF"/>
                </a:solidFill>
                <a:effectLst/>
                <a:latin typeface="Segoe UI Web (Vietnamese)"/>
              </a:rPr>
              <a:t> </a:t>
            </a:r>
            <a:r>
              <a:rPr lang="en-US" dirty="0" err="1">
                <a:solidFill>
                  <a:srgbClr val="0000FF"/>
                </a:solidFill>
                <a:effectLst/>
                <a:latin typeface="Segoe UI Web (Vietnamese)"/>
              </a:rPr>
              <a:t>nguồn</a:t>
            </a:r>
            <a:br>
              <a:rPr lang="en-US" dirty="0">
                <a:effectLst/>
                <a:latin typeface="Segoe UI Web (Vietnamese)"/>
              </a:rPr>
            </a:br>
            <a:r>
              <a:rPr lang="en-US" dirty="0">
                <a:effectLst/>
                <a:latin typeface="Segoe UI Web (Vietnamese)"/>
                <a:sym typeface="Wingdings" panose="05000000000000000000" pitchFamily="2" charset="2"/>
              </a:rPr>
              <a:t> </a:t>
            </a:r>
            <a:r>
              <a:rPr lang="en-US" dirty="0" err="1">
                <a:effectLst/>
                <a:latin typeface="Segoe UI Web (Vietnamese)"/>
                <a:sym typeface="Wingdings" panose="05000000000000000000" pitchFamily="2" charset="2"/>
              </a:rPr>
              <a:t>Nắm</a:t>
            </a:r>
            <a:r>
              <a:rPr lang="en-US" dirty="0">
                <a:effectLst/>
                <a:latin typeface="Segoe UI Web (Vietnamese)"/>
                <a:sym typeface="Wingdings" panose="05000000000000000000" pitchFamily="2" charset="2"/>
              </a:rPr>
              <a:t> </a:t>
            </a:r>
            <a:r>
              <a:rPr lang="en-US" dirty="0" err="1">
                <a:effectLst/>
                <a:latin typeface="Segoe UI Web (Vietnamese)"/>
                <a:sym typeface="Wingdings" panose="05000000000000000000" pitchFamily="2" charset="2"/>
              </a:rPr>
              <a:t>bắt</a:t>
            </a:r>
            <a:r>
              <a:rPr lang="en-US" dirty="0">
                <a:effectLst/>
                <a:latin typeface="Segoe UI Web (Vietnamese)"/>
                <a:sym typeface="Wingdings" panose="05000000000000000000" pitchFamily="2" charset="2"/>
              </a:rPr>
              <a:t> Design Patterns, System Architecture, …</a:t>
            </a:r>
            <a:endParaRPr lang="en-US" dirty="0">
              <a:effectLst/>
              <a:latin typeface="Segoe UI Web (Vietnamese)"/>
            </a:endParaRPr>
          </a:p>
          <a:p>
            <a:pPr lvl="1" eaLnBrk="1" hangingPunct="1"/>
            <a:r>
              <a:rPr lang="vi-VN" dirty="0">
                <a:solidFill>
                  <a:srgbClr val="0000FF"/>
                </a:solidFill>
                <a:effectLst/>
                <a:latin typeface="Segoe UI Web (Vietnamese)"/>
              </a:rPr>
              <a:t>Khó khăn trong quản lý dự án</a:t>
            </a:r>
            <a:br>
              <a:rPr lang="en-US" dirty="0">
                <a:latin typeface="Segoe UI Web (Vietnamese)"/>
              </a:rPr>
            </a:br>
            <a:r>
              <a:rPr lang="en-US" dirty="0">
                <a:latin typeface="Segoe UI Web (Vietnamese)"/>
                <a:sym typeface="Wingdings" panose="05000000000000000000" pitchFamily="2" charset="2"/>
              </a:rPr>
              <a:t> Theo </a:t>
            </a:r>
            <a:r>
              <a:rPr lang="en-US" dirty="0" err="1">
                <a:latin typeface="Segoe UI Web (Vietnamese)"/>
                <a:sym typeface="Wingdings" panose="05000000000000000000" pitchFamily="2" charset="2"/>
              </a:rPr>
              <a:t>dõi</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tiến</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độ</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nhân</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sự</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trao</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đổi</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giữa</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các</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bên</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liên</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quan</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các</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quy</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trình</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phát</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triển</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tiên</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tiến</a:t>
            </a:r>
            <a:r>
              <a:rPr lang="en-US" dirty="0">
                <a:latin typeface="Segoe UI Web (Vietnamese)"/>
                <a:sym typeface="Wingdings" panose="05000000000000000000" pitchFamily="2" charset="2"/>
              </a:rPr>
              <a:t> (Agile), …</a:t>
            </a:r>
            <a:endParaRPr lang="en-US" dirty="0">
              <a:effectLst/>
              <a:latin typeface="Segoe UI Web (Vietnamese)"/>
            </a:endParaRPr>
          </a:p>
          <a:p>
            <a:pPr lvl="1" eaLnBrk="1" hangingPunct="1"/>
            <a:r>
              <a:rPr lang="vi-VN" dirty="0">
                <a:solidFill>
                  <a:srgbClr val="0000FF"/>
                </a:solidFill>
                <a:effectLst/>
                <a:latin typeface="Segoe UI Web (Vietnamese)"/>
              </a:rPr>
              <a:t>Khó khăn trong việc ước tính</a:t>
            </a:r>
            <a:r>
              <a:rPr lang="en-US" dirty="0">
                <a:solidFill>
                  <a:srgbClr val="0000FF"/>
                </a:solidFill>
                <a:effectLst/>
                <a:latin typeface="Segoe UI Web (Vietnamese)"/>
              </a:rPr>
              <a:t> </a:t>
            </a:r>
            <a:r>
              <a:rPr lang="en-US" dirty="0" err="1">
                <a:solidFill>
                  <a:srgbClr val="0000FF"/>
                </a:solidFill>
                <a:effectLst/>
                <a:latin typeface="Segoe UI Web (Vietnamese)"/>
              </a:rPr>
              <a:t>thời</a:t>
            </a:r>
            <a:r>
              <a:rPr lang="en-US" dirty="0">
                <a:solidFill>
                  <a:srgbClr val="0000FF"/>
                </a:solidFill>
                <a:effectLst/>
                <a:latin typeface="Segoe UI Web (Vietnamese)"/>
              </a:rPr>
              <a:t> </a:t>
            </a:r>
            <a:r>
              <a:rPr lang="en-US" dirty="0" err="1">
                <a:solidFill>
                  <a:srgbClr val="0000FF"/>
                </a:solidFill>
                <a:effectLst/>
                <a:latin typeface="Segoe UI Web (Vietnamese)"/>
              </a:rPr>
              <a:t>gian</a:t>
            </a:r>
            <a:r>
              <a:rPr lang="en-US" dirty="0">
                <a:solidFill>
                  <a:srgbClr val="0000FF"/>
                </a:solidFill>
                <a:effectLst/>
                <a:latin typeface="Segoe UI Web (Vietnamese)"/>
              </a:rPr>
              <a:t> </a:t>
            </a:r>
            <a:r>
              <a:rPr lang="en-US" dirty="0" err="1">
                <a:solidFill>
                  <a:srgbClr val="0000FF"/>
                </a:solidFill>
                <a:effectLst/>
                <a:latin typeface="Segoe UI Web (Vietnamese)"/>
              </a:rPr>
              <a:t>và</a:t>
            </a:r>
            <a:r>
              <a:rPr lang="en-US" dirty="0">
                <a:solidFill>
                  <a:srgbClr val="0000FF"/>
                </a:solidFill>
                <a:effectLst/>
                <a:latin typeface="Segoe UI Web (Vietnamese)"/>
              </a:rPr>
              <a:t> chi </a:t>
            </a:r>
            <a:r>
              <a:rPr lang="en-US" dirty="0" err="1">
                <a:solidFill>
                  <a:srgbClr val="0000FF"/>
                </a:solidFill>
                <a:effectLst/>
                <a:latin typeface="Segoe UI Web (Vietnamese)"/>
              </a:rPr>
              <a:t>phí</a:t>
            </a:r>
            <a:br>
              <a:rPr lang="en-US" dirty="0">
                <a:latin typeface="Segoe UI Web (Vietnamese)"/>
              </a:rPr>
            </a:b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Sử</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dụng</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các</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mô</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hình</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phương</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pháp</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thống</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kê</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để</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ước</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lượng</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và</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dự</a:t>
            </a:r>
            <a:r>
              <a:rPr lang="en-US" dirty="0">
                <a:latin typeface="Segoe UI Web (Vietnamese)"/>
                <a:sym typeface="Wingdings" panose="05000000000000000000" pitchFamily="2" charset="2"/>
              </a:rPr>
              <a:t> </a:t>
            </a:r>
            <a:r>
              <a:rPr lang="en-US" dirty="0" err="1">
                <a:latin typeface="Segoe UI Web (Vietnamese)"/>
                <a:sym typeface="Wingdings" panose="05000000000000000000" pitchFamily="2" charset="2"/>
              </a:rPr>
              <a:t>đoán</a:t>
            </a:r>
            <a:r>
              <a:rPr lang="en-US" dirty="0">
                <a:latin typeface="Segoe UI Web (Vietnamese)"/>
                <a:sym typeface="Wingdings" panose="05000000000000000000" pitchFamily="2" charset="2"/>
              </a:rPr>
              <a:t>, …</a:t>
            </a:r>
            <a:endParaRPr lang="vi-VN" dirty="0">
              <a:effectLst/>
              <a:latin typeface="Segoe UI Web (Vietnamese)"/>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8</a:t>
            </a:fld>
            <a:endParaRPr lang="en-US" altLang="ja-JP"/>
          </a:p>
        </p:txBody>
      </p:sp>
      <p:sp>
        <p:nvSpPr>
          <p:cNvPr id="2" name="Rectangle 5">
            <a:extLst>
              <a:ext uri="{FF2B5EF4-FFF2-40B4-BE49-F238E27FC236}">
                <a16:creationId xmlns:a16="http://schemas.microsoft.com/office/drawing/2014/main" id="{2DED8974-6E84-7988-0389-6E4668454BED}"/>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3274238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sz="half" idx="2"/>
          </p:nvPr>
        </p:nvSpPr>
        <p:spPr>
          <a:xfrm>
            <a:off x="574673" y="1810941"/>
            <a:ext cx="8416925" cy="4589859"/>
          </a:xfrm>
        </p:spPr>
        <p:txBody>
          <a:bodyPr wrap="square" anchor="t">
            <a:normAutofit/>
          </a:bodyPr>
          <a:lstStyle/>
          <a:p>
            <a:pPr rtl="0" eaLnBrk="1" hangingPunct="1">
              <a:spcBef>
                <a:spcPts val="720"/>
              </a:spcBef>
            </a:pPr>
            <a:r>
              <a:rPr lang="en-US" altLang="ja-JP" b="1" dirty="0">
                <a:solidFill>
                  <a:srgbClr val="FF0000"/>
                </a:solidFill>
                <a:latin typeface="Segoe UI Web (West European)"/>
              </a:rPr>
              <a:t>Quy </a:t>
            </a:r>
            <a:r>
              <a:rPr lang="en-US" altLang="ja-JP" b="1" dirty="0" err="1">
                <a:solidFill>
                  <a:srgbClr val="FF0000"/>
                </a:solidFill>
                <a:latin typeface="Segoe UI Web (West European)"/>
              </a:rPr>
              <a:t>trình</a:t>
            </a:r>
            <a:r>
              <a:rPr lang="en-US" altLang="ja-JP" b="1" dirty="0">
                <a:solidFill>
                  <a:srgbClr val="FF0000"/>
                </a:solidFill>
                <a:latin typeface="Segoe UI Web (West European)"/>
              </a:rPr>
              <a:t> </a:t>
            </a:r>
            <a:r>
              <a:rPr lang="en-US" altLang="ja-JP" b="1" dirty="0" err="1">
                <a:solidFill>
                  <a:srgbClr val="FF0000"/>
                </a:solidFill>
                <a:latin typeface="Segoe UI Web (West European)"/>
              </a:rPr>
              <a:t>phát</a:t>
            </a:r>
            <a:r>
              <a:rPr lang="en-US" altLang="ja-JP" b="1" dirty="0">
                <a:solidFill>
                  <a:srgbClr val="FF0000"/>
                </a:solidFill>
                <a:latin typeface="Segoe UI Web (West European)"/>
              </a:rPr>
              <a:t> </a:t>
            </a:r>
            <a:r>
              <a:rPr lang="en-US" altLang="ja-JP" b="1" dirty="0" err="1">
                <a:solidFill>
                  <a:srgbClr val="FF0000"/>
                </a:solidFill>
                <a:latin typeface="Segoe UI Web (West European)"/>
              </a:rPr>
              <a:t>triển</a:t>
            </a:r>
            <a:r>
              <a:rPr lang="en-US" altLang="ja-JP" b="1" dirty="0">
                <a:solidFill>
                  <a:srgbClr val="FF0000"/>
                </a:solidFill>
                <a:latin typeface="Segoe UI Web (West European)"/>
              </a:rPr>
              <a:t> </a:t>
            </a:r>
            <a:r>
              <a:rPr lang="en-US" altLang="ja-JP" b="1" dirty="0" err="1">
                <a:solidFill>
                  <a:srgbClr val="FF0000"/>
                </a:solidFill>
                <a:latin typeface="Segoe UI Web (West European)"/>
              </a:rPr>
              <a:t>phần</a:t>
            </a:r>
            <a:r>
              <a:rPr lang="en-US" altLang="ja-JP" b="1" dirty="0">
                <a:solidFill>
                  <a:srgbClr val="FF0000"/>
                </a:solidFill>
                <a:latin typeface="Segoe UI Web (West European)"/>
              </a:rPr>
              <a:t> </a:t>
            </a:r>
            <a:r>
              <a:rPr lang="en-US" altLang="ja-JP" b="1" dirty="0" err="1">
                <a:solidFill>
                  <a:srgbClr val="FF0000"/>
                </a:solidFill>
                <a:latin typeface="Segoe UI Web (West European)"/>
              </a:rPr>
              <a:t>mềm</a:t>
            </a:r>
            <a:endParaRPr lang="en-US" altLang="ja-JP" b="1" dirty="0">
              <a:solidFill>
                <a:srgbClr val="FF0000"/>
              </a:solidFill>
              <a:latin typeface="Segoe UI Web (West European)"/>
            </a:endParaRPr>
          </a:p>
        </p:txBody>
      </p:sp>
      <p:sp>
        <p:nvSpPr>
          <p:cNvPr id="14339" name="スライド番号プレースホルダ 5"/>
          <p:cNvSpPr>
            <a:spLocks noGrp="1"/>
          </p:cNvSpPr>
          <p:nvPr>
            <p:ph type="sldNum" sz="quarter" idx="12"/>
          </p:nvPr>
        </p:nvSpPr>
        <p:spPr>
          <a:xfrm>
            <a:off x="6553200" y="6245225"/>
            <a:ext cx="1981200" cy="476250"/>
          </a:xfrm>
        </p:spPr>
        <p:txBody>
          <a:bodyPr wrap="square" anchor="t">
            <a:normAutofit/>
          </a:bodyPr>
          <a:lstStyle/>
          <a:p>
            <a:pPr rtl="0">
              <a:spcAft>
                <a:spcPts val="600"/>
              </a:spcAft>
            </a:pPr>
            <a:fld id="{D0F02D9A-3D6B-40BA-86F7-56084D6BE912}" type="slidenum">
              <a:rPr lang="en-US" altLang="ja-JP" smtClean="0"/>
              <a:pPr rtl="0">
                <a:spcAft>
                  <a:spcPts val="600"/>
                </a:spcAft>
              </a:pPr>
              <a:t>9</a:t>
            </a:fld>
            <a:endParaRPr lang="en-US" altLang="ja-JP"/>
          </a:p>
        </p:txBody>
      </p:sp>
      <p:sp>
        <p:nvSpPr>
          <p:cNvPr id="2" name="Rectangle 3">
            <a:extLst>
              <a:ext uri="{FF2B5EF4-FFF2-40B4-BE49-F238E27FC236}">
                <a16:creationId xmlns:a16="http://schemas.microsoft.com/office/drawing/2014/main" id="{9433588C-6C71-E247-E38D-7AE2287AFEC9}"/>
              </a:ext>
            </a:extLst>
          </p:cNvPr>
          <p:cNvSpPr txBox="1">
            <a:spLocks noChangeArrowheads="1"/>
          </p:cNvSpPr>
          <p:nvPr/>
        </p:nvSpPr>
        <p:spPr bwMode="auto">
          <a:xfrm>
            <a:off x="1828800" y="2286000"/>
            <a:ext cx="6019800" cy="3870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kumimoji="1"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kumimoji="1" sz="24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kumimoji="1" sz="20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kumimoji="1" sz="18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kumimoji="1" sz="18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kumimoji="1" sz="18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kumimoji="1" sz="18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kumimoji="1" sz="18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kumimoji="1" sz="1800">
                <a:solidFill>
                  <a:schemeClr val="tx1"/>
                </a:solidFill>
                <a:latin typeface="+mn-lt"/>
                <a:ea typeface="+mn-ea"/>
              </a:defRPr>
            </a:lvl9pPr>
          </a:lstStyle>
          <a:p>
            <a:pPr eaLnBrk="1" hangingPunct="1"/>
            <a:r>
              <a:rPr lang="ja-JP" altLang="en-US" kern="0" dirty="0">
                <a:ea typeface="HGPｺﾞｼｯｸE" pitchFamily="50" charset="-128"/>
              </a:rPr>
              <a:t>Development plan</a:t>
            </a:r>
          </a:p>
          <a:p>
            <a:pPr eaLnBrk="1" hangingPunct="1">
              <a:spcBef>
                <a:spcPct val="50000"/>
              </a:spcBef>
            </a:pPr>
            <a:r>
              <a:rPr lang="ja-JP" altLang="en-US" kern="0" dirty="0">
                <a:ea typeface="HGPｺﾞｼｯｸE" pitchFamily="50" charset="-128"/>
              </a:rPr>
              <a:t>Requirements analysis</a:t>
            </a:r>
          </a:p>
          <a:p>
            <a:pPr eaLnBrk="1" hangingPunct="1">
              <a:spcBef>
                <a:spcPct val="50000"/>
              </a:spcBef>
            </a:pPr>
            <a:r>
              <a:rPr lang="en-US" altLang="ja-JP" kern="0" dirty="0">
                <a:ea typeface="HGPｺﾞｼｯｸE" pitchFamily="50" charset="-128"/>
              </a:rPr>
              <a:t>D</a:t>
            </a:r>
            <a:r>
              <a:rPr lang="ja-JP" altLang="en-US" kern="0" dirty="0">
                <a:ea typeface="HGPｺﾞｼｯｸE" pitchFamily="50" charset="-128"/>
              </a:rPr>
              <a:t>esign</a:t>
            </a:r>
          </a:p>
          <a:p>
            <a:pPr eaLnBrk="1" hangingPunct="1">
              <a:spcBef>
                <a:spcPct val="50000"/>
              </a:spcBef>
            </a:pPr>
            <a:r>
              <a:rPr lang="ja-JP" altLang="en-US" kern="0" dirty="0">
                <a:ea typeface="HGPｺﾞｼｯｸE" pitchFamily="50" charset="-128"/>
              </a:rPr>
              <a:t>Implementatio</a:t>
            </a:r>
            <a:r>
              <a:rPr lang="en-US" altLang="ja-JP" kern="0" dirty="0">
                <a:ea typeface="HGPｺﾞｼｯｸE" pitchFamily="50" charset="-128"/>
              </a:rPr>
              <a:t>n</a:t>
            </a:r>
            <a:endParaRPr lang="ja-JP" altLang="en-US" kern="0" dirty="0">
              <a:ea typeface="HGPｺﾞｼｯｸE" pitchFamily="50" charset="-128"/>
            </a:endParaRPr>
          </a:p>
          <a:p>
            <a:pPr eaLnBrk="1" hangingPunct="1">
              <a:spcBef>
                <a:spcPct val="50000"/>
              </a:spcBef>
            </a:pPr>
            <a:r>
              <a:rPr lang="en-US" altLang="ja-JP" kern="0" dirty="0">
                <a:ea typeface="HGPｺﾞｼｯｸE" pitchFamily="50" charset="-128"/>
              </a:rPr>
              <a:t>T</a:t>
            </a:r>
            <a:r>
              <a:rPr lang="ja-JP" altLang="en-US" kern="0" dirty="0">
                <a:ea typeface="HGPｺﾞｼｯｸE" pitchFamily="50" charset="-128"/>
              </a:rPr>
              <a:t>est</a:t>
            </a:r>
            <a:r>
              <a:rPr lang="en-US" altLang="ja-JP" kern="0" dirty="0" err="1">
                <a:ea typeface="HGPｺﾞｼｯｸE" pitchFamily="50" charset="-128"/>
              </a:rPr>
              <a:t>ing</a:t>
            </a:r>
            <a:endParaRPr lang="ja-JP" altLang="en-US" kern="0" dirty="0">
              <a:ea typeface="HGPｺﾞｼｯｸE" pitchFamily="50" charset="-128"/>
            </a:endParaRPr>
          </a:p>
          <a:p>
            <a:pPr eaLnBrk="1" hangingPunct="1">
              <a:spcBef>
                <a:spcPct val="50000"/>
              </a:spcBef>
            </a:pPr>
            <a:r>
              <a:rPr lang="ja-JP" altLang="en-US" kern="0" dirty="0">
                <a:ea typeface="HGPｺﾞｼｯｸE" pitchFamily="50" charset="-128"/>
              </a:rPr>
              <a:t>Operation/</a:t>
            </a:r>
            <a:r>
              <a:rPr lang="en-US" altLang="ja-JP" kern="0" dirty="0">
                <a:ea typeface="HGPｺﾞｼｯｸE" pitchFamily="50" charset="-128"/>
              </a:rPr>
              <a:t>M</a:t>
            </a:r>
            <a:r>
              <a:rPr lang="ja-JP" altLang="en-US" kern="0" dirty="0">
                <a:ea typeface="HGPｺﾞｼｯｸE" pitchFamily="50" charset="-128"/>
              </a:rPr>
              <a:t>aintenance</a:t>
            </a:r>
          </a:p>
        </p:txBody>
      </p:sp>
      <p:sp>
        <p:nvSpPr>
          <p:cNvPr id="3" name="AutoShape 4">
            <a:extLst>
              <a:ext uri="{FF2B5EF4-FFF2-40B4-BE49-F238E27FC236}">
                <a16:creationId xmlns:a16="http://schemas.microsoft.com/office/drawing/2014/main" id="{FBD4603D-DA4D-B7D7-CC96-9D40DBA33D6A}"/>
              </a:ext>
            </a:extLst>
          </p:cNvPr>
          <p:cNvSpPr>
            <a:spLocks noChangeArrowheads="1"/>
          </p:cNvSpPr>
          <p:nvPr/>
        </p:nvSpPr>
        <p:spPr bwMode="auto">
          <a:xfrm>
            <a:off x="1066800" y="2438400"/>
            <a:ext cx="482330" cy="3593873"/>
          </a:xfrm>
          <a:prstGeom prst="downArrow">
            <a:avLst>
              <a:gd name="adj1" fmla="val 50000"/>
              <a:gd name="adj2" fmla="val 116209"/>
            </a:avLst>
          </a:prstGeom>
          <a:solidFill>
            <a:srgbClr val="CCFFCC"/>
          </a:solidFill>
          <a:ln w="9525">
            <a:solidFill>
              <a:schemeClr val="tx1"/>
            </a:solidFill>
            <a:miter lim="800000"/>
            <a:headEnd/>
            <a:tailEnd/>
          </a:ln>
        </p:spPr>
        <p:txBody>
          <a:bodyPr vert="eaVert" wrap="none" anchor="ctr"/>
          <a:lstStyle/>
          <a:p>
            <a:pPr algn="l" rtl="0"/>
            <a:endParaRPr lang="ja-JP" altLang="en-US"/>
          </a:p>
        </p:txBody>
      </p:sp>
      <p:sp>
        <p:nvSpPr>
          <p:cNvPr id="4" name="AutoShape 5">
            <a:extLst>
              <a:ext uri="{FF2B5EF4-FFF2-40B4-BE49-F238E27FC236}">
                <a16:creationId xmlns:a16="http://schemas.microsoft.com/office/drawing/2014/main" id="{A408E655-A979-0B33-AC76-B1DD18E09A6E}"/>
              </a:ext>
            </a:extLst>
          </p:cNvPr>
          <p:cNvSpPr>
            <a:spLocks/>
          </p:cNvSpPr>
          <p:nvPr/>
        </p:nvSpPr>
        <p:spPr bwMode="auto">
          <a:xfrm>
            <a:off x="6858000" y="2971800"/>
            <a:ext cx="685800" cy="2895600"/>
          </a:xfrm>
          <a:prstGeom prst="rightBrace">
            <a:avLst>
              <a:gd name="adj1" fmla="val 31944"/>
              <a:gd name="adj2" fmla="val 50000"/>
            </a:avLst>
          </a:prstGeom>
          <a:noFill/>
          <a:ln w="25400">
            <a:solidFill>
              <a:schemeClr val="tx1"/>
            </a:solidFill>
            <a:round/>
            <a:headEnd/>
            <a:tailEnd/>
          </a:ln>
        </p:spPr>
        <p:txBody>
          <a:bodyPr wrap="none" anchor="ctr"/>
          <a:lstStyle/>
          <a:p>
            <a:pPr algn="l" rtl="0"/>
            <a:endParaRPr lang="ja-JP" altLang="en-US"/>
          </a:p>
        </p:txBody>
      </p:sp>
      <p:sp>
        <p:nvSpPr>
          <p:cNvPr id="6" name="Rectangle 7">
            <a:extLst>
              <a:ext uri="{FF2B5EF4-FFF2-40B4-BE49-F238E27FC236}">
                <a16:creationId xmlns:a16="http://schemas.microsoft.com/office/drawing/2014/main" id="{4C98047C-B191-E729-3968-689643CB5C2C}"/>
              </a:ext>
            </a:extLst>
          </p:cNvPr>
          <p:cNvSpPr>
            <a:spLocks noChangeArrowheads="1"/>
          </p:cNvSpPr>
          <p:nvPr/>
        </p:nvSpPr>
        <p:spPr bwMode="auto">
          <a:xfrm>
            <a:off x="1676399" y="2895600"/>
            <a:ext cx="5017851" cy="3136673"/>
          </a:xfrm>
          <a:prstGeom prst="rect">
            <a:avLst/>
          </a:prstGeom>
          <a:noFill/>
          <a:ln w="19050">
            <a:solidFill>
              <a:schemeClr val="tx1"/>
            </a:solidFill>
            <a:prstDash val="dash"/>
            <a:miter lim="800000"/>
            <a:headEnd/>
            <a:tailEnd/>
          </a:ln>
        </p:spPr>
        <p:txBody>
          <a:bodyPr wrap="none" anchor="ctr"/>
          <a:lstStyle/>
          <a:p>
            <a:pPr algn="l" rtl="0"/>
            <a:endParaRPr lang="ja-JP" altLang="en-US"/>
          </a:p>
        </p:txBody>
      </p:sp>
      <p:sp>
        <p:nvSpPr>
          <p:cNvPr id="7" name="Text Box 5">
            <a:extLst>
              <a:ext uri="{FF2B5EF4-FFF2-40B4-BE49-F238E27FC236}">
                <a16:creationId xmlns:a16="http://schemas.microsoft.com/office/drawing/2014/main" id="{42BAF3A2-BC56-0622-2E39-9E93327A94D8}"/>
              </a:ext>
            </a:extLst>
          </p:cNvPr>
          <p:cNvSpPr txBox="1">
            <a:spLocks noChangeArrowheads="1"/>
          </p:cNvSpPr>
          <p:nvPr/>
        </p:nvSpPr>
        <p:spPr bwMode="auto">
          <a:xfrm>
            <a:off x="1447800" y="226367"/>
            <a:ext cx="7315200" cy="461665"/>
          </a:xfrm>
          <a:prstGeom prst="rect">
            <a:avLst/>
          </a:prstGeom>
          <a:noFill/>
          <a:ln w="19050">
            <a:solidFill>
              <a:srgbClr val="0000FF"/>
            </a:solidFill>
            <a:miter lim="800000"/>
            <a:headEnd/>
            <a:tailEnd/>
          </a:ln>
        </p:spPr>
        <p:txBody>
          <a:bodyPr wrap="square">
            <a:spAutoFit/>
          </a:bodyPr>
          <a:lstStyle/>
          <a:p>
            <a:pPr algn="ctr" rtl="0"/>
            <a:r>
              <a:rPr lang="ja-JP" altLang="en-US" sz="2400" dirty="0">
                <a:ea typeface="HGPｺﾞｼｯｸE" pitchFamily="50" charset="-128"/>
              </a:rPr>
              <a:t>Artifact</a:t>
            </a:r>
            <a:r>
              <a:rPr lang="en-US" altLang="ja-JP" sz="2400" dirty="0">
                <a:ea typeface="HGPｺﾞｼｯｸE" pitchFamily="50" charset="-128"/>
              </a:rPr>
              <a:t>/Deliverable ~ </a:t>
            </a:r>
            <a:r>
              <a:rPr lang="en-US" altLang="ja-JP" sz="2400" dirty="0" err="1">
                <a:ea typeface="HGPｺﾞｼｯｸE" pitchFamily="50" charset="-128"/>
              </a:rPr>
              <a:t>Tài</a:t>
            </a:r>
            <a:r>
              <a:rPr lang="en-US" altLang="ja-JP" sz="2400" dirty="0">
                <a:ea typeface="HGPｺﾞｼｯｸE" pitchFamily="50" charset="-128"/>
              </a:rPr>
              <a:t> </a:t>
            </a:r>
            <a:r>
              <a:rPr lang="en-US" altLang="ja-JP" sz="2400" dirty="0" err="1">
                <a:ea typeface="HGPｺﾞｼｯｸE" pitchFamily="50" charset="-128"/>
              </a:rPr>
              <a:t>liệu</a:t>
            </a:r>
            <a:r>
              <a:rPr lang="en-US" altLang="ja-JP" sz="2400" dirty="0">
                <a:ea typeface="HGPｺﾞｼｯｸE" pitchFamily="50" charset="-128"/>
              </a:rPr>
              <a:t> </a:t>
            </a:r>
            <a:r>
              <a:rPr lang="en-US" altLang="ja-JP" sz="2400" dirty="0" err="1">
                <a:ea typeface="HGPｺﾞｼｯｸE" pitchFamily="50" charset="-128"/>
              </a:rPr>
              <a:t>phần</a:t>
            </a:r>
            <a:r>
              <a:rPr lang="en-US" altLang="ja-JP" sz="2400" dirty="0">
                <a:ea typeface="HGPｺﾞｼｯｸE" pitchFamily="50" charset="-128"/>
              </a:rPr>
              <a:t> </a:t>
            </a:r>
            <a:r>
              <a:rPr lang="en-US" altLang="ja-JP" sz="2400" dirty="0" err="1">
                <a:ea typeface="HGPｺﾞｼｯｸE" pitchFamily="50" charset="-128"/>
              </a:rPr>
              <a:t>mềm</a:t>
            </a:r>
            <a:endParaRPr lang="ja-JP" altLang="en-US" sz="2400" dirty="0">
              <a:ea typeface="HGPｺﾞｼｯｸE" pitchFamily="50" charset="-128"/>
            </a:endParaRPr>
          </a:p>
        </p:txBody>
      </p:sp>
      <p:sp>
        <p:nvSpPr>
          <p:cNvPr id="10" name="Rectangle 2">
            <a:extLst>
              <a:ext uri="{FF2B5EF4-FFF2-40B4-BE49-F238E27FC236}">
                <a16:creationId xmlns:a16="http://schemas.microsoft.com/office/drawing/2014/main" id="{57A350F1-611C-E407-5ECD-66BE4E3BD8E3}"/>
              </a:ext>
            </a:extLst>
          </p:cNvPr>
          <p:cNvSpPr>
            <a:spLocks noGrp="1" noChangeArrowheads="1"/>
          </p:cNvSpPr>
          <p:nvPr>
            <p:ph type="title"/>
          </p:nvPr>
        </p:nvSpPr>
        <p:spPr>
          <a:xfrm>
            <a:off x="574674" y="304800"/>
            <a:ext cx="8416925" cy="1216025"/>
          </a:xfrm>
        </p:spPr>
        <p:txBody>
          <a:bodyPr wrap="square" anchor="b">
            <a:normAutofit/>
          </a:bodyPr>
          <a:lstStyle/>
          <a:p>
            <a:pPr rtl="0" eaLnBrk="1" hangingPunct="1">
              <a:lnSpc>
                <a:spcPct val="90000"/>
              </a:lnSpc>
            </a:pPr>
            <a:r>
              <a:rPr lang="en-US" altLang="ja-JP" sz="2900" dirty="0">
                <a:latin typeface="HGPGothicE" panose="020B0900000000000000" pitchFamily="34" charset="-128"/>
                <a:ea typeface="HGPGothicE" panose="020B0900000000000000" pitchFamily="34" charset="-128"/>
              </a:rPr>
              <a:t>[3] Software Development Process (1/8)</a:t>
            </a:r>
            <a:endParaRPr lang="ja-JP" altLang="en-US" sz="2900" dirty="0"/>
          </a:p>
        </p:txBody>
      </p:sp>
      <p:sp>
        <p:nvSpPr>
          <p:cNvPr id="8" name="Rectangle 5">
            <a:extLst>
              <a:ext uri="{FF2B5EF4-FFF2-40B4-BE49-F238E27FC236}">
                <a16:creationId xmlns:a16="http://schemas.microsoft.com/office/drawing/2014/main" id="{6103E740-4FB4-B4BC-A33E-0FCD282C1B42}"/>
              </a:ext>
            </a:extLst>
          </p:cNvPr>
          <p:cNvSpPr>
            <a:spLocks noGrp="1" noChangeArrowheads="1"/>
          </p:cNvSpPr>
          <p:nvPr>
            <p:ph type="ftr" sz="quarter" idx="11"/>
          </p:nvPr>
        </p:nvSpPr>
        <p:spPr>
          <a:xfrm>
            <a:off x="2209800" y="6248400"/>
            <a:ext cx="4724400" cy="457200"/>
          </a:xfrm>
          <a:noFill/>
        </p:spPr>
        <p:txBody>
          <a:bodyPr/>
          <a:lstStyle/>
          <a:p>
            <a:r>
              <a:rPr lang="en-US" altLang="ja-JP" dirty="0"/>
              <a:t>(C) 2024 – Pham </a:t>
            </a:r>
            <a:r>
              <a:rPr lang="en-US" altLang="ja-JP" dirty="0" err="1"/>
              <a:t>Nhat</a:t>
            </a:r>
            <a:r>
              <a:rPr lang="en-US" altLang="ja-JP" dirty="0"/>
              <a:t> Duy</a:t>
            </a:r>
          </a:p>
        </p:txBody>
      </p:sp>
    </p:spTree>
    <p:extLst>
      <p:ext uri="{BB962C8B-B14F-4D97-AF65-F5344CB8AC3E}">
        <p14:creationId xmlns:p14="http://schemas.microsoft.com/office/powerpoint/2010/main" val="3623004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E17C2B823F4F84B910ACDFA191E8885" ma:contentTypeVersion="2" ma:contentTypeDescription="新しいドキュメントを作成します。" ma:contentTypeScope="" ma:versionID="5ebaceede4c969b4901ef4216d2ec6e8">
  <xsd:schema xmlns:xsd="http://www.w3.org/2001/XMLSchema" xmlns:xs="http://www.w3.org/2001/XMLSchema" xmlns:p="http://schemas.microsoft.com/office/2006/metadata/properties" xmlns:ns2="a34eac7b-ca5c-495d-a5d1-ca367955e803" targetNamespace="http://schemas.microsoft.com/office/2006/metadata/properties" ma:root="true" ma:fieldsID="edbd5ee4f470061c20f080a5988d3e2f" ns2:_="">
    <xsd:import namespace="a34eac7b-ca5c-495d-a5d1-ca367955e80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4eac7b-ca5c-495d-a5d1-ca367955e8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CA2775-9CF6-4A4D-B5DF-26E46F761E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4eac7b-ca5c-495d-a5d1-ca367955e8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E08081-BF43-4ED1-AEC6-FE986FF5BA5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231C9F1-3467-4E81-BB47-4AB2DD05EE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Profile</Template>
  <TotalTime>9498</TotalTime>
  <Words>4517</Words>
  <Application>Microsoft Office PowerPoint</Application>
  <PresentationFormat>On-screen Show (4:3)</PresentationFormat>
  <Paragraphs>518</Paragraphs>
  <Slides>50</Slides>
  <Notes>50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HGPｺﾞｼｯｸE</vt:lpstr>
      <vt:lpstr>HGPｺﾞｼｯｸE</vt:lpstr>
      <vt:lpstr>HGP創英角ｺﾞｼｯｸUB</vt:lpstr>
      <vt:lpstr>Arial</vt:lpstr>
      <vt:lpstr>Cambria Math</vt:lpstr>
      <vt:lpstr>Segoe UI Web (Vietnamese)</vt:lpstr>
      <vt:lpstr>Segoe UI Web (West European)</vt:lpstr>
      <vt:lpstr>Times New Roman</vt:lpstr>
      <vt:lpstr>Verdana</vt:lpstr>
      <vt:lpstr>Wingdings</vt:lpstr>
      <vt:lpstr>Profile</vt:lpstr>
      <vt:lpstr>Software Testing – Review</vt:lpstr>
      <vt:lpstr>Review for the Final Exam</vt:lpstr>
      <vt:lpstr>[2] Software Engineering (1/6)</vt:lpstr>
      <vt:lpstr>[2] Software Engineering (2/6)</vt:lpstr>
      <vt:lpstr>[2] Software Engineering (3/6)</vt:lpstr>
      <vt:lpstr>[2] Software Engineering (4/6)</vt:lpstr>
      <vt:lpstr>[2] Software Engineering (5/6)</vt:lpstr>
      <vt:lpstr>[2] Software Engineering (6/6)</vt:lpstr>
      <vt:lpstr>[3] Software Development Process (1/8)</vt:lpstr>
      <vt:lpstr>[3] Software Development Process (2/8)</vt:lpstr>
      <vt:lpstr>[3] Software Development Process (3/8)</vt:lpstr>
      <vt:lpstr>[3] Software Development Process (4/8)</vt:lpstr>
      <vt:lpstr>[3] Software Development Process (5/8)</vt:lpstr>
      <vt:lpstr>[3] Software Development Process (6/8)</vt:lpstr>
      <vt:lpstr>[3] Software Development Process (7/8)</vt:lpstr>
      <vt:lpstr>[3] Software Development Process (8/8)</vt:lpstr>
      <vt:lpstr>[4] Black Box Testing Techniques (1/8)</vt:lpstr>
      <vt:lpstr>[4] Black Box Testing Techniques (2/8)</vt:lpstr>
      <vt:lpstr>[4] Black Box Testing Techniques (3/8)</vt:lpstr>
      <vt:lpstr>[4] Black Box Testing Techniques (4/8)</vt:lpstr>
      <vt:lpstr>[4] Black Box Testing Techniques (5/8)</vt:lpstr>
      <vt:lpstr>[4] Black Box Testing Techniques (6/8)</vt:lpstr>
      <vt:lpstr>[4] Black Box Testing Techniques (7/8)</vt:lpstr>
      <vt:lpstr>[4] Black Box Testing Techniques (8/8)</vt:lpstr>
      <vt:lpstr>[6] White Box Testing Techniques (1/3)</vt:lpstr>
      <vt:lpstr>[6] White Box Testing Techniques (2/3)</vt:lpstr>
      <vt:lpstr>[6] White Box Testing Techniques (3/3)</vt:lpstr>
      <vt:lpstr>[8] Evaluation of Testing and Reliability (1/5)</vt:lpstr>
      <vt:lpstr>[8] Evaluation of Testing and Reliability (2/5)</vt:lpstr>
      <vt:lpstr>[8] Evaluation of Testing and Reliability (3/5)</vt:lpstr>
      <vt:lpstr>[8] Evaluation of Testing and Reliability (4/5)</vt:lpstr>
      <vt:lpstr>[8] Evaluation of Testing and Reliability (5/5)</vt:lpstr>
      <vt:lpstr>[9] Programming Tips and Techniques (1/5)</vt:lpstr>
      <vt:lpstr>[9] Programming Tips and Techniques (2/5)</vt:lpstr>
      <vt:lpstr>[9] Programming Tips and Techniques (3/5)</vt:lpstr>
      <vt:lpstr>[9] Programming Tips and Techniques (4/5)</vt:lpstr>
      <vt:lpstr>[9] Programming Tips and Techniques (5/5)</vt:lpstr>
      <vt:lpstr>[12] Software Quality Management           and Software Metrics (1/6)</vt:lpstr>
      <vt:lpstr>[12] Software Quality Management           and Software Metrics (2/6)</vt:lpstr>
      <vt:lpstr>[12] Software Quality Management           and Software Metrics (3/6)</vt:lpstr>
      <vt:lpstr>[12] Software Quality Management           and Software Metrics (4/6)</vt:lpstr>
      <vt:lpstr>[12] Software Quality Management           and Software Metrics (5/6)</vt:lpstr>
      <vt:lpstr>[12] Software Quality Management           and Software Metrics (6/6)</vt:lpstr>
      <vt:lpstr>[13] Bug Prediction and Test Plan (1/4)</vt:lpstr>
      <vt:lpstr>[13] Bug Prediction and Test Plan (2/4)</vt:lpstr>
      <vt:lpstr>[13] Bug Prediction and Test Plan (3/4)</vt:lpstr>
      <vt:lpstr>[13] Bug Prediction and Test Plan (4/4)</vt:lpstr>
      <vt:lpstr>Hỏi &amp; Đáp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Phạm Nhật Duy</cp:lastModifiedBy>
  <cp:revision>2352</cp:revision>
  <cp:lastPrinted>2020-03-31T06:12:49Z</cp:lastPrinted>
  <dcterms:created xsi:type="dcterms:W3CDTF">1601-01-01T00:00:00Z</dcterms:created>
  <dcterms:modified xsi:type="dcterms:W3CDTF">2024-06-03T06:34:47Z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0x010100AE17C2B823F4F84B910ACDFA191E8885</vt:lpwstr>
  </property>
</Properties>
</file>