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15"/>
  </p:notesMasterIdLst>
  <p:sldIdLst>
    <p:sldId id="366" r:id="rId5"/>
    <p:sldId id="369" r:id="rId6"/>
    <p:sldId id="370" r:id="rId7"/>
    <p:sldId id="371" r:id="rId8"/>
    <p:sldId id="374" r:id="rId9"/>
    <p:sldId id="367" r:id="rId10"/>
    <p:sldId id="377" r:id="rId11"/>
    <p:sldId id="378" r:id="rId12"/>
    <p:sldId id="379" r:id="rId13"/>
    <p:sldId id="380" r:id="rId14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00"/>
    <a:srgbClr val="CCFFFF"/>
    <a:srgbClr val="FFFF99"/>
    <a:srgbClr val="FFCC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 autoAdjust="0"/>
    <p:restoredTop sz="95223" autoAdjust="0"/>
  </p:normalViewPr>
  <p:slideViewPr>
    <p:cSldViewPr>
      <p:cViewPr>
        <p:scale>
          <a:sx n="75" d="100"/>
          <a:sy n="75" d="100"/>
        </p:scale>
        <p:origin x="1374" y="3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BECE6AF3-8A25-4271-AFA6-CF2937E67DBE}"/>
    <pc:docChg chg="undo custSel addSld delSld modSld">
      <pc:chgData name="AMAN Hirohisa" userId="7897ce0a-6212-4313-99c9-22712d29ec23" providerId="ADAL" clId="{BECE6AF3-8A25-4271-AFA6-CF2937E67DBE}" dt="2022-03-25T02:36:06.660" v="2323" actId="20577"/>
      <pc:docMkLst>
        <pc:docMk/>
      </pc:docMkLst>
      <pc:sldChg chg="modSp">
        <pc:chgData name="AMAN Hirohisa" userId="7897ce0a-6212-4313-99c9-22712d29ec23" providerId="ADAL" clId="{BECE6AF3-8A25-4271-AFA6-CF2937E67DBE}" dt="2022-03-25T02:36:06.660" v="2323" actId="20577"/>
        <pc:sldMkLst>
          <pc:docMk/>
          <pc:sldMk cId="0" sldId="366"/>
        </pc:sldMkLst>
        <pc:spChg chg="mod">
          <ac:chgData name="AMAN Hirohisa" userId="7897ce0a-6212-4313-99c9-22712d29ec23" providerId="ADAL" clId="{BECE6AF3-8A25-4271-AFA6-CF2937E67DBE}" dt="2022-03-25T02:36:06.660" v="2323" actId="20577"/>
          <ac:spMkLst>
            <pc:docMk/>
            <pc:sldMk cId="0" sldId="366"/>
            <ac:spMk id="6" creationId="{0EBC08FA-DBF9-4773-8FD4-AFAED7AE2EE8}"/>
          </ac:spMkLst>
        </pc:spChg>
      </pc:sldChg>
      <pc:sldChg chg="modSp">
        <pc:chgData name="AMAN Hirohisa" userId="7897ce0a-6212-4313-99c9-22712d29ec23" providerId="ADAL" clId="{BECE6AF3-8A25-4271-AFA6-CF2937E67DBE}" dt="2022-03-16T07:22:20.626" v="2247" actId="20577"/>
        <pc:sldMkLst>
          <pc:docMk/>
          <pc:sldMk cId="2695130085" sldId="367"/>
        </pc:sldMkLst>
        <pc:spChg chg="mod">
          <ac:chgData name="AMAN Hirohisa" userId="7897ce0a-6212-4313-99c9-22712d29ec23" providerId="ADAL" clId="{BECE6AF3-8A25-4271-AFA6-CF2937E67DBE}" dt="2022-03-16T07:22:20.626" v="2247" actId="20577"/>
          <ac:spMkLst>
            <pc:docMk/>
            <pc:sldMk cId="2695130085" sldId="367"/>
            <ac:spMk id="3" creationId="{066F1D7C-E02B-4D67-AFC5-9EB6627F9E06}"/>
          </ac:spMkLst>
        </pc:spChg>
      </pc:sldChg>
    </pc:docChg>
  </pc:docChgLst>
  <pc:docChgLst>
    <pc:chgData name="AMAN Hirohisa" userId="7897ce0a-6212-4313-99c9-22712d29ec23" providerId="ADAL" clId="{099AF67D-F665-4A82-9A14-41012CB76377}"/>
    <pc:docChg chg="undo custSel addSld modSld">
      <pc:chgData name="AMAN Hirohisa" userId="7897ce0a-6212-4313-99c9-22712d29ec23" providerId="ADAL" clId="{099AF67D-F665-4A82-9A14-41012CB76377}" dt="2022-03-12T01:30:01.467" v="819" actId="113"/>
      <pc:docMkLst>
        <pc:docMk/>
      </pc:docMkLst>
      <pc:sldChg chg="addSp modSp new mod modNotesTx">
        <pc:chgData name="AMAN Hirohisa" userId="7897ce0a-6212-4313-99c9-22712d29ec23" providerId="ADAL" clId="{099AF67D-F665-4A82-9A14-41012CB76377}" dt="2022-03-12T01:30:01.467" v="819" actId="113"/>
        <pc:sldMkLst>
          <pc:docMk/>
          <pc:sldMk cId="2695130085" sldId="367"/>
        </pc:sldMkLst>
        <pc:spChg chg="mod">
          <ac:chgData name="AMAN Hirohisa" userId="7897ce0a-6212-4313-99c9-22712d29ec23" providerId="ADAL" clId="{099AF67D-F665-4A82-9A14-41012CB76377}" dt="2022-03-12T01:29:51.793" v="817" actId="20577"/>
          <ac:spMkLst>
            <pc:docMk/>
            <pc:sldMk cId="2695130085" sldId="367"/>
            <ac:spMk id="2" creationId="{C5FDD5D2-0382-4265-9D47-0DF176117CFE}"/>
          </ac:spMkLst>
        </pc:spChg>
        <pc:spChg chg="mod">
          <ac:chgData name="AMAN Hirohisa" userId="7897ce0a-6212-4313-99c9-22712d29ec23" providerId="ADAL" clId="{099AF67D-F665-4A82-9A14-41012CB76377}" dt="2022-03-12T01:30:01.467" v="819" actId="113"/>
          <ac:spMkLst>
            <pc:docMk/>
            <pc:sldMk cId="2695130085" sldId="367"/>
            <ac:spMk id="3" creationId="{066F1D7C-E02B-4D67-AFC5-9EB6627F9E06}"/>
          </ac:spMkLst>
        </pc:spChg>
        <pc:spChg chg="add mod">
          <ac:chgData name="AMAN Hirohisa" userId="7897ce0a-6212-4313-99c9-22712d29ec23" providerId="ADAL" clId="{099AF67D-F665-4A82-9A14-41012CB76377}" dt="2022-03-12T01:26:30.349" v="566" actId="1076"/>
          <ac:spMkLst>
            <pc:docMk/>
            <pc:sldMk cId="2695130085" sldId="367"/>
            <ac:spMk id="6" creationId="{7AAE6804-9056-4F74-8BE6-7282F054C629}"/>
          </ac:spMkLst>
        </pc:spChg>
      </pc:sldChg>
    </pc:docChg>
  </pc:docChgLst>
  <pc:docChgLst>
    <pc:chgData name="AMAN Hirohisa" userId="7897ce0a-6212-4313-99c9-22712d29ec23" providerId="ADAL" clId="{09361275-E223-494F-AB2A-17545F3CAF14}"/>
    <pc:docChg chg="custSel addSld delSld modSld sldOrd">
      <pc:chgData name="AMAN Hirohisa" userId="7897ce0a-6212-4313-99c9-22712d29ec23" providerId="ADAL" clId="{09361275-E223-494F-AB2A-17545F3CAF14}" dt="2022-05-06T06:52:41.205" v="3403" actId="1076"/>
      <pc:docMkLst>
        <pc:docMk/>
      </pc:docMkLst>
      <pc:sldChg chg="addSp delSp modSp ord">
        <pc:chgData name="AMAN Hirohisa" userId="7897ce0a-6212-4313-99c9-22712d29ec23" providerId="ADAL" clId="{09361275-E223-494F-AB2A-17545F3CAF14}" dt="2022-05-06T05:35:26.212" v="2942" actId="20577"/>
        <pc:sldMkLst>
          <pc:docMk/>
          <pc:sldMk cId="2695130085" sldId="367"/>
        </pc:sldMkLst>
        <pc:spChg chg="mod">
          <ac:chgData name="AMAN Hirohisa" userId="7897ce0a-6212-4313-99c9-22712d29ec23" providerId="ADAL" clId="{09361275-E223-494F-AB2A-17545F3CAF14}" dt="2022-04-29T06:39:40.602" v="1621" actId="20577"/>
          <ac:spMkLst>
            <pc:docMk/>
            <pc:sldMk cId="2695130085" sldId="367"/>
            <ac:spMk id="3" creationId="{066F1D7C-E02B-4D67-AFC5-9EB6627F9E06}"/>
          </ac:spMkLst>
        </pc:spChg>
        <pc:spChg chg="mod">
          <ac:chgData name="AMAN Hirohisa" userId="7897ce0a-6212-4313-99c9-22712d29ec23" providerId="ADAL" clId="{09361275-E223-494F-AB2A-17545F3CAF14}" dt="2022-04-29T06:39:28.894" v="1609" actId="1076"/>
          <ac:spMkLst>
            <pc:docMk/>
            <pc:sldMk cId="2695130085" sldId="367"/>
            <ac:spMk id="6" creationId="{7AAE6804-9056-4F74-8BE6-7282F054C629}"/>
          </ac:spMkLst>
        </pc:spChg>
        <pc:spChg chg="add del mod">
          <ac:chgData name="AMAN Hirohisa" userId="7897ce0a-6212-4313-99c9-22712d29ec23" providerId="ADAL" clId="{09361275-E223-494F-AB2A-17545F3CAF14}" dt="2022-05-06T05:33:59.893" v="2630" actId="478"/>
          <ac:spMkLst>
            <pc:docMk/>
            <pc:sldMk cId="2695130085" sldId="367"/>
            <ac:spMk id="7" creationId="{24D3A7E8-BE2B-4CC7-BFAD-A5B070020498}"/>
          </ac:spMkLst>
        </pc:spChg>
        <pc:spChg chg="add mod">
          <ac:chgData name="AMAN Hirohisa" userId="7897ce0a-6212-4313-99c9-22712d29ec23" providerId="ADAL" clId="{09361275-E223-494F-AB2A-17545F3CAF14}" dt="2022-05-06T05:35:26.212" v="2942" actId="20577"/>
          <ac:spMkLst>
            <pc:docMk/>
            <pc:sldMk cId="2695130085" sldId="367"/>
            <ac:spMk id="8" creationId="{8E51EDCD-01B5-433D-A776-81BD65ADF1E0}"/>
          </ac:spMkLst>
        </pc:spChg>
      </pc:sldChg>
      <pc:sldChg chg="addSp modSp">
        <pc:chgData name="AMAN Hirohisa" userId="7897ce0a-6212-4313-99c9-22712d29ec23" providerId="ADAL" clId="{09361275-E223-494F-AB2A-17545F3CAF14}" dt="2022-05-06T05:33:22.553" v="2628" actId="207"/>
        <pc:sldMkLst>
          <pc:docMk/>
          <pc:sldMk cId="4091615628" sldId="370"/>
        </pc:sldMkLst>
        <pc:spChg chg="add mod">
          <ac:chgData name="AMAN Hirohisa" userId="7897ce0a-6212-4313-99c9-22712d29ec23" providerId="ADAL" clId="{09361275-E223-494F-AB2A-17545F3CAF14}" dt="2022-05-06T05:33:22.553" v="2628" actId="207"/>
          <ac:spMkLst>
            <pc:docMk/>
            <pc:sldMk cId="4091615628" sldId="370"/>
            <ac:spMk id="6" creationId="{6D0E44F8-A8A8-49A0-8BCE-9BEED145C66C}"/>
          </ac:spMkLst>
        </pc:spChg>
      </pc:sldChg>
      <pc:sldChg chg="delSp modSp">
        <pc:chgData name="AMAN Hirohisa" userId="7897ce0a-6212-4313-99c9-22712d29ec23" providerId="ADAL" clId="{09361275-E223-494F-AB2A-17545F3CAF14}" dt="2022-04-29T06:33:46.887" v="1090" actId="20577"/>
        <pc:sldMkLst>
          <pc:docMk/>
          <pc:sldMk cId="1683206331" sldId="371"/>
        </pc:sldMkLst>
        <pc:spChg chg="mod">
          <ac:chgData name="AMAN Hirohisa" userId="7897ce0a-6212-4313-99c9-22712d29ec23" providerId="ADAL" clId="{09361275-E223-494F-AB2A-17545F3CAF14}" dt="2022-04-29T06:33:46.887" v="1090" actId="20577"/>
          <ac:spMkLst>
            <pc:docMk/>
            <pc:sldMk cId="1683206331" sldId="371"/>
            <ac:spMk id="3" creationId="{6386428A-59CE-4DEB-9ED3-3015E47A08B0}"/>
          </ac:spMkLst>
        </pc:spChg>
        <pc:cxnChg chg="del">
          <ac:chgData name="AMAN Hirohisa" userId="7897ce0a-6212-4313-99c9-22712d29ec23" providerId="ADAL" clId="{09361275-E223-494F-AB2A-17545F3CAF14}" dt="2022-04-29T06:32:44.566" v="1039" actId="478"/>
          <ac:cxnSpMkLst>
            <pc:docMk/>
            <pc:sldMk cId="1683206331" sldId="371"/>
            <ac:cxnSpMk id="15" creationId="{8B52B1B2-A5E4-4223-87A3-94AF0C451FC5}"/>
          </ac:cxnSpMkLst>
        </pc:cxnChg>
        <pc:cxnChg chg="mod">
          <ac:chgData name="AMAN Hirohisa" userId="7897ce0a-6212-4313-99c9-22712d29ec23" providerId="ADAL" clId="{09361275-E223-494F-AB2A-17545F3CAF14}" dt="2022-04-29T06:33:38.225" v="1089" actId="14100"/>
          <ac:cxnSpMkLst>
            <pc:docMk/>
            <pc:sldMk cId="1683206331" sldId="371"/>
            <ac:cxnSpMk id="25" creationId="{986F3F7B-376E-461F-86B2-FA08ADD0FE9E}"/>
          </ac:cxnSpMkLst>
        </pc:cxnChg>
      </pc:sldChg>
      <pc:sldChg chg="modSp modNotesTx">
        <pc:chgData name="AMAN Hirohisa" userId="7897ce0a-6212-4313-99c9-22712d29ec23" providerId="ADAL" clId="{09361275-E223-494F-AB2A-17545F3CAF14}" dt="2022-04-29T06:26:38.167" v="661" actId="20577"/>
        <pc:sldMkLst>
          <pc:docMk/>
          <pc:sldMk cId="3423847215" sldId="374"/>
        </pc:sldMkLst>
        <pc:spChg chg="mod">
          <ac:chgData name="AMAN Hirohisa" userId="7897ce0a-6212-4313-99c9-22712d29ec23" providerId="ADAL" clId="{09361275-E223-494F-AB2A-17545F3CAF14}" dt="2022-04-29T06:25:47.718" v="538" actId="207"/>
          <ac:spMkLst>
            <pc:docMk/>
            <pc:sldMk cId="3423847215" sldId="374"/>
            <ac:spMk id="3" creationId="{D1A7F5ED-D817-4DCA-9DEC-CF6B492B21C7}"/>
          </ac:spMkLst>
        </pc:spChg>
      </pc:sldChg>
      <pc:sldChg chg="modSp add modNotesTx">
        <pc:chgData name="AMAN Hirohisa" userId="7897ce0a-6212-4313-99c9-22712d29ec23" providerId="ADAL" clId="{09361275-E223-494F-AB2A-17545F3CAF14}" dt="2022-04-29T06:42:45.079" v="1836" actId="20577"/>
        <pc:sldMkLst>
          <pc:docMk/>
          <pc:sldMk cId="437646017" sldId="377"/>
        </pc:sldMkLst>
        <pc:spChg chg="mod">
          <ac:chgData name="AMAN Hirohisa" userId="7897ce0a-6212-4313-99c9-22712d29ec23" providerId="ADAL" clId="{09361275-E223-494F-AB2A-17545F3CAF14}" dt="2022-04-29T06:34:41.902" v="1101"/>
          <ac:spMkLst>
            <pc:docMk/>
            <pc:sldMk cId="437646017" sldId="377"/>
            <ac:spMk id="2" creationId="{10DEAE82-5946-4D13-AC5D-A4459F42C746}"/>
          </ac:spMkLst>
        </pc:spChg>
        <pc:spChg chg="mod">
          <ac:chgData name="AMAN Hirohisa" userId="7897ce0a-6212-4313-99c9-22712d29ec23" providerId="ADAL" clId="{09361275-E223-494F-AB2A-17545F3CAF14}" dt="2022-04-29T06:36:33.842" v="1249" actId="20577"/>
          <ac:spMkLst>
            <pc:docMk/>
            <pc:sldMk cId="437646017" sldId="377"/>
            <ac:spMk id="3" creationId="{6386428A-59CE-4DEB-9ED3-3015E47A08B0}"/>
          </ac:spMkLst>
        </pc:spChg>
      </pc:sldChg>
      <pc:sldChg chg="modSp add modNotesTx">
        <pc:chgData name="AMAN Hirohisa" userId="7897ce0a-6212-4313-99c9-22712d29ec23" providerId="ADAL" clId="{09361275-E223-494F-AB2A-17545F3CAF14}" dt="2022-04-29T06:47:34.748" v="2357" actId="20577"/>
        <pc:sldMkLst>
          <pc:docMk/>
          <pc:sldMk cId="1789790929" sldId="378"/>
        </pc:sldMkLst>
        <pc:spChg chg="mod">
          <ac:chgData name="AMAN Hirohisa" userId="7897ce0a-6212-4313-99c9-22712d29ec23" providerId="ADAL" clId="{09361275-E223-494F-AB2A-17545F3CAF14}" dt="2022-04-29T06:36:42.305" v="1250" actId="20577"/>
          <ac:spMkLst>
            <pc:docMk/>
            <pc:sldMk cId="1789790929" sldId="378"/>
            <ac:spMk id="2" creationId="{A4B25CDF-F035-43F5-84D2-2826728DCB39}"/>
          </ac:spMkLst>
        </pc:spChg>
        <pc:spChg chg="mod">
          <ac:chgData name="AMAN Hirohisa" userId="7897ce0a-6212-4313-99c9-22712d29ec23" providerId="ADAL" clId="{09361275-E223-494F-AB2A-17545F3CAF14}" dt="2022-04-29T06:44:27.698" v="2057" actId="20577"/>
          <ac:spMkLst>
            <pc:docMk/>
            <pc:sldMk cId="1789790929" sldId="378"/>
            <ac:spMk id="3" creationId="{D1A7F5ED-D817-4DCA-9DEC-CF6B492B21C7}"/>
          </ac:spMkLst>
        </pc:spChg>
        <pc:spChg chg="mod">
          <ac:chgData name="AMAN Hirohisa" userId="7897ce0a-6212-4313-99c9-22712d29ec23" providerId="ADAL" clId="{09361275-E223-494F-AB2A-17545F3CAF14}" dt="2022-04-29T06:38:09.601" v="1535" actId="1076"/>
          <ac:spMkLst>
            <pc:docMk/>
            <pc:sldMk cId="1789790929" sldId="378"/>
            <ac:spMk id="6" creationId="{3CF6457F-83FB-471A-B7F7-B6CB6DBAF182}"/>
          </ac:spMkLst>
        </pc:spChg>
      </pc:sldChg>
      <pc:sldChg chg="addSp modSp add">
        <pc:chgData name="AMAN Hirohisa" userId="7897ce0a-6212-4313-99c9-22712d29ec23" providerId="ADAL" clId="{09361275-E223-494F-AB2A-17545F3CAF14}" dt="2022-05-06T05:48:49.538" v="2943"/>
        <pc:sldMkLst>
          <pc:docMk/>
          <pc:sldMk cId="3817766883" sldId="379"/>
        </pc:sldMkLst>
        <pc:spChg chg="mod">
          <ac:chgData name="AMAN Hirohisa" userId="7897ce0a-6212-4313-99c9-22712d29ec23" providerId="ADAL" clId="{09361275-E223-494F-AB2A-17545F3CAF14}" dt="2022-04-29T06:40:26.614" v="1637" actId="20577"/>
          <ac:spMkLst>
            <pc:docMk/>
            <pc:sldMk cId="3817766883" sldId="379"/>
            <ac:spMk id="2" creationId="{C5FDD5D2-0382-4265-9D47-0DF176117CFE}"/>
          </ac:spMkLst>
        </pc:spChg>
        <pc:spChg chg="mod">
          <ac:chgData name="AMAN Hirohisa" userId="7897ce0a-6212-4313-99c9-22712d29ec23" providerId="ADAL" clId="{09361275-E223-494F-AB2A-17545F3CAF14}" dt="2022-04-29T06:40:14.726" v="1636" actId="20577"/>
          <ac:spMkLst>
            <pc:docMk/>
            <pc:sldMk cId="3817766883" sldId="379"/>
            <ac:spMk id="3" creationId="{066F1D7C-E02B-4D67-AFC5-9EB6627F9E06}"/>
          </ac:spMkLst>
        </pc:spChg>
        <pc:spChg chg="mod">
          <ac:chgData name="AMAN Hirohisa" userId="7897ce0a-6212-4313-99c9-22712d29ec23" providerId="ADAL" clId="{09361275-E223-494F-AB2A-17545F3CAF14}" dt="2022-04-29T06:39:57.394" v="1628" actId="20577"/>
          <ac:spMkLst>
            <pc:docMk/>
            <pc:sldMk cId="3817766883" sldId="379"/>
            <ac:spMk id="6" creationId="{7AAE6804-9056-4F74-8BE6-7282F054C629}"/>
          </ac:spMkLst>
        </pc:spChg>
        <pc:spChg chg="add">
          <ac:chgData name="AMAN Hirohisa" userId="7897ce0a-6212-4313-99c9-22712d29ec23" providerId="ADAL" clId="{09361275-E223-494F-AB2A-17545F3CAF14}" dt="2022-05-06T05:48:49.538" v="2943"/>
          <ac:spMkLst>
            <pc:docMk/>
            <pc:sldMk cId="3817766883" sldId="379"/>
            <ac:spMk id="7" creationId="{5E7A3279-1299-4823-8936-EFF11C3A4324}"/>
          </ac:spMkLst>
        </pc:spChg>
      </pc:sldChg>
      <pc:sldChg chg="addSp modSp add">
        <pc:chgData name="AMAN Hirohisa" userId="7897ce0a-6212-4313-99c9-22712d29ec23" providerId="ADAL" clId="{09361275-E223-494F-AB2A-17545F3CAF14}" dt="2022-05-06T06:52:41.205" v="3403" actId="1076"/>
        <pc:sldMkLst>
          <pc:docMk/>
          <pc:sldMk cId="645461471" sldId="380"/>
        </pc:sldMkLst>
        <pc:spChg chg="mod">
          <ac:chgData name="AMAN Hirohisa" userId="7897ce0a-6212-4313-99c9-22712d29ec23" providerId="ADAL" clId="{09361275-E223-494F-AB2A-17545F3CAF14}" dt="2022-05-06T06:51:14.014" v="2992" actId="20577"/>
          <ac:spMkLst>
            <pc:docMk/>
            <pc:sldMk cId="645461471" sldId="380"/>
            <ac:spMk id="2" creationId="{E3BC43AE-63AC-4537-8524-4AC53F73249B}"/>
          </ac:spMkLst>
        </pc:spChg>
        <pc:spChg chg="mod">
          <ac:chgData name="AMAN Hirohisa" userId="7897ce0a-6212-4313-99c9-22712d29ec23" providerId="ADAL" clId="{09361275-E223-494F-AB2A-17545F3CAF14}" dt="2022-05-06T06:52:11.463" v="3397" actId="20577"/>
          <ac:spMkLst>
            <pc:docMk/>
            <pc:sldMk cId="645461471" sldId="380"/>
            <ac:spMk id="3" creationId="{10336FEA-2E65-45E9-9D0A-600E3112CF64}"/>
          </ac:spMkLst>
        </pc:spChg>
        <pc:spChg chg="add mod">
          <ac:chgData name="AMAN Hirohisa" userId="7897ce0a-6212-4313-99c9-22712d29ec23" providerId="ADAL" clId="{09361275-E223-494F-AB2A-17545F3CAF14}" dt="2022-05-06T06:52:41.205" v="3403" actId="1076"/>
          <ac:spMkLst>
            <pc:docMk/>
            <pc:sldMk cId="645461471" sldId="380"/>
            <ac:spMk id="6" creationId="{476C533D-1B79-437E-ACA3-20495CF00C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C4E00DD-46B3-45F7-831C-56B758DD8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36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552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187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288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101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064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60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3768-69D3-4154-AB21-7E016135AE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B6C2-0E3F-4D69-B53E-87422DDAFE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C118-99BF-4EB4-A2FC-478F186E72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6CC0-8E9F-4D6C-9F25-E19A0500C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51D5-1967-47EC-9106-2F6ECD7915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5FD7-C5C8-4ABA-B396-AF70E0DA41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8CBE-51DD-4889-AA37-603F9CC5C4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C5DE-7C94-45F7-BF80-A02902A35F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8F6F-C101-4BF5-BB45-F4662E6B92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709C-B522-4960-A4F7-F90219373A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0BF4-4646-4923-B7C3-185F0D305F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FB08A45-0D17-4BA4-AD27-E8E244B4B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3B84536-8C16-B427-10FB-68AC6E0B2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9B0434-93DC-2342-A517-866D5D0E2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1F32AC-83B0-C72D-F42C-9282FB6785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[10]</a:t>
            </a:r>
            <a:r>
              <a:rPr lang="ja-JP" altLang="en-US" dirty="0">
                <a:ea typeface="HGPｺﾞｼｯｸE" pitchFamily="50" charset="-128"/>
              </a:rPr>
              <a:t> リファクタリング演習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DABE6AB-F3AA-A3B0-89AF-E24943191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115457"/>
            <a:ext cx="79720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[10] Exercise: Refactoring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44B2D40-EA9F-7F38-4BAD-1029C78B1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D9030237-D918-CB5F-6AC5-0C1DE9CC48E9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43AE-63AC-4537-8524-4AC53F7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Answer the survey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36FEA-2E65-45E9-9D0A-600E3112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/>
            <a:r>
              <a:rPr kumimoji="1" lang="en-US" altLang="ja-JP" dirty="0"/>
              <a:t>In this exercise, you can do it alone, or you can do pair programming with two people.</a:t>
            </a:r>
          </a:p>
          <a:p>
            <a:pPr algn="l" rtl="0"/>
            <a:endParaRPr lang="en-US" altLang="ja-JP" dirty="0"/>
          </a:p>
          <a:p>
            <a:r>
              <a:rPr lang="ja-JP" altLang="en-US" dirty="0"/>
              <a:t>I </a:t>
            </a:r>
            <a:r>
              <a:rPr lang="en-US" altLang="ja-JP" dirty="0"/>
              <a:t>would like</a:t>
            </a:r>
            <a:r>
              <a:rPr lang="ja-JP" altLang="en-US" dirty="0"/>
              <a:t> to know which one you chose, so please answer</a:t>
            </a:r>
            <a:r>
              <a:rPr lang="en-US" altLang="ja-JP" dirty="0"/>
              <a:t> the survey </a:t>
            </a:r>
            <a:r>
              <a:rPr lang="ja-JP" altLang="en-US" dirty="0"/>
              <a:t>first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C5068A-7489-4BBA-A097-C864A779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94C47A-2BFF-4D8E-91FE-605F184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10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6C533D-1B79-437E-ACA3-20495CF00CD0}"/>
              </a:ext>
            </a:extLst>
          </p:cNvPr>
          <p:cNvSpPr txBox="1"/>
          <p:nvPr/>
        </p:nvSpPr>
        <p:spPr>
          <a:xfrm>
            <a:off x="332089" y="5029200"/>
            <a:ext cx="8479822" cy="58477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200" dirty="0"/>
              <a:t>[10] Survey </a:t>
            </a:r>
            <a:r>
              <a:rPr lang="en-US" altLang="ja-JP" sz="2800" dirty="0"/>
              <a:t>(All student MUST answer first)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5461471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purpose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/>
            <a:r>
              <a:rPr kumimoji="1" lang="en-US" altLang="ja-JP" dirty="0">
                <a:solidFill>
                  <a:srgbClr val="FF0000"/>
                </a:solidFill>
                <a:latin typeface="+mj-lt"/>
                <a:ea typeface="HGPｺﾞｼｯｸE" panose="020B0900000000000000" pitchFamily="50" charset="-128"/>
              </a:rPr>
              <a:t>R</a:t>
            </a:r>
            <a:r>
              <a:rPr kumimoji="1" lang="ja-JP" altLang="en-US" dirty="0">
                <a:solidFill>
                  <a:srgbClr val="FF0000"/>
                </a:solidFill>
                <a:latin typeface="+mj-lt"/>
                <a:ea typeface="HGPｺﾞｼｯｸE" panose="020B0900000000000000" pitchFamily="50" charset="-128"/>
              </a:rPr>
              <a:t>efactor </a:t>
            </a:r>
            <a:r>
              <a:rPr kumimoji="1" lang="ja-JP" altLang="en-US" dirty="0">
                <a:latin typeface="+mj-lt"/>
              </a:rPr>
              <a:t>program</a:t>
            </a:r>
            <a:r>
              <a:rPr kumimoji="1" lang="en-US" altLang="ja-JP" dirty="0">
                <a:latin typeface="+mj-lt"/>
              </a:rPr>
              <a:t>s</a:t>
            </a:r>
            <a:r>
              <a:rPr kumimoji="1" lang="ja-JP" altLang="en-US" dirty="0">
                <a:latin typeface="+mj-lt"/>
              </a:rPr>
              <a:t> to experience and learn the importance of writing in an easy-to-understand manner</a:t>
            </a:r>
            <a:r>
              <a:rPr kumimoji="1" lang="en-US" altLang="ja-JP" dirty="0">
                <a:latin typeface="+mj-lt"/>
              </a:rPr>
              <a:t>.</a:t>
            </a:r>
          </a:p>
          <a:p>
            <a:pPr algn="l" rtl="0"/>
            <a:r>
              <a:rPr lang="ja-JP" altLang="en-US" b="1" dirty="0"/>
              <a:t>Main contents</a:t>
            </a:r>
            <a:endParaRPr lang="en-US" altLang="ja-JP" b="1" dirty="0"/>
          </a:p>
          <a:p>
            <a:pPr lvl="1" algn="l" rtl="0"/>
            <a:r>
              <a:rPr kumimoji="1"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Improvement of hard to comprehend programs where indentation, variable names, and function names are not organized</a:t>
            </a:r>
          </a:p>
          <a:p>
            <a:pPr lvl="1"/>
            <a:r>
              <a:rPr kumimoji="1"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I</a:t>
            </a:r>
            <a:r>
              <a:rPr kumimoji="1"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mprov</a:t>
            </a:r>
            <a:r>
              <a:rPr kumimoji="1"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e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kumimoji="1"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l</a:t>
            </a:r>
            <a:r>
              <a:rPr kumimoji="1"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ong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kumimoji="1"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un</a:t>
            </a:r>
            <a:r>
              <a:rPr kumimoji="1"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organized program</a:t>
            </a:r>
            <a:r>
              <a:rPr kumimoji="1"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s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Perform r</a:t>
            </a:r>
            <a:r>
              <a:rPr lang="ja-JP" altLang="en-US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egression testing along with refactoring</a:t>
            </a:r>
            <a:endParaRPr lang="en-US" altLang="ja-JP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5066399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content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1</a:t>
            </a:r>
            <a:endParaRPr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471487" lvl="1" indent="0" algn="l" rtl="0"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</a:rPr>
              <a:t>Refactor a C program </a:t>
            </a:r>
            <a:r>
              <a:rPr lang="en-US" altLang="ja-JP" dirty="0"/>
              <a:t>where indentation, variable names, and function names are not organized at all. However, </a:t>
            </a:r>
            <a:r>
              <a:rPr lang="en-US" altLang="ja-JP" dirty="0">
                <a:solidFill>
                  <a:srgbClr val="FF0000"/>
                </a:solidFill>
              </a:rPr>
              <a:t>regression testing is also performed.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l" rtl="0"/>
            <a:r>
              <a:rPr lang="en-US" altLang="ja-JP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</a:t>
            </a:r>
            <a:endParaRPr kumimoji="1"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471487" lvl="1" indent="0" algn="l" rtl="0">
              <a:spcBef>
                <a:spcPts val="0"/>
              </a:spcBef>
              <a:buNone/>
            </a:pPr>
            <a:r>
              <a:rPr kumimoji="1"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</a:t>
            </a:r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efactor </a:t>
            </a:r>
            <a:r>
              <a:rPr kumimoji="1" lang="en-US" altLang="ja-JP" dirty="0"/>
              <a:t>the g</a:t>
            </a:r>
            <a:r>
              <a:rPr kumimoji="1" lang="ja-JP" altLang="en-US" dirty="0"/>
              <a:t>iven </a:t>
            </a:r>
            <a:r>
              <a:rPr kumimoji="1" lang="en-US" altLang="ja-JP" dirty="0"/>
              <a:t>C </a:t>
            </a:r>
            <a:r>
              <a:rPr kumimoji="1" lang="ja-JP" altLang="en-US" dirty="0"/>
              <a:t>program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and perform</a:t>
            </a:r>
            <a:r>
              <a:rPr lang="ja-JP" altLang="en-US" dirty="0">
                <a:solidFill>
                  <a:srgbClr val="FF0000"/>
                </a:solidFill>
              </a:rPr>
              <a:t> regression testing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3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85FBA-2851-27A4-6ABD-60072CE9B6DE}"/>
              </a:ext>
            </a:extLst>
          </p:cNvPr>
          <p:cNvSpPr txBox="1"/>
          <p:nvPr/>
        </p:nvSpPr>
        <p:spPr>
          <a:xfrm>
            <a:off x="2284413" y="206514"/>
            <a:ext cx="6291262" cy="707886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kumimoji="1" lang="en-US" altLang="ja-JP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Exercises can be done alone, or two people can work together to do pair programming (either style is fine).</a:t>
            </a:r>
            <a:endParaRPr kumimoji="1" lang="ja-JP" altLang="en-US" sz="20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615628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1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1/2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272462" cy="449262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ja-JP" dirty="0"/>
              <a:t>[</a:t>
            </a:r>
            <a:r>
              <a:rPr lang="ja-JP" altLang="en-US" dirty="0"/>
              <a:t>Target program</a:t>
            </a:r>
            <a:r>
              <a:rPr lang="en-US" altLang="ja-JP" dirty="0"/>
              <a:t>]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sample1001.c</a:t>
            </a:r>
          </a:p>
          <a:p>
            <a:pPr algn="l" rtl="0"/>
            <a:r>
              <a:rPr lang="en-US" altLang="ja-JP" dirty="0"/>
              <a:t>This program is supposed to </a:t>
            </a:r>
            <a:r>
              <a:rPr lang="en-US" altLang="ja-JP" dirty="0">
                <a:solidFill>
                  <a:srgbClr val="FF0000"/>
                </a:solidFill>
              </a:rPr>
              <a:t>sort integers</a:t>
            </a:r>
            <a:r>
              <a:rPr lang="en-US" altLang="ja-JP" dirty="0"/>
              <a:t>, but it is </a:t>
            </a:r>
            <a:r>
              <a:rPr lang="en-US" altLang="ja-JP" dirty="0">
                <a:solidFill>
                  <a:srgbClr val="FF0000"/>
                </a:solidFill>
              </a:rPr>
              <a:t>poorly written </a:t>
            </a:r>
            <a:r>
              <a:rPr lang="en-US" altLang="ja-JP" dirty="0"/>
              <a:t>and cannot be understood by others</a:t>
            </a:r>
          </a:p>
          <a:p>
            <a:pPr algn="l" rtl="0"/>
            <a:r>
              <a:rPr lang="ja-JP" altLang="en-US" sz="2800" dirty="0"/>
              <a:t>First, </a:t>
            </a:r>
            <a:r>
              <a:rPr lang="en-US" altLang="ja-JP" sz="2800" dirty="0"/>
              <a:t>look at</a:t>
            </a:r>
            <a:r>
              <a:rPr lang="ja-JP" altLang="en-US" sz="2800" dirty="0"/>
              <a:t> the specification </a:t>
            </a:r>
            <a:r>
              <a:rPr lang="en-US" altLang="ja-JP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spec1001.pdf </a:t>
            </a:r>
            <a:r>
              <a:rPr lang="en-US" altLang="ja-JP" sz="2800" b="1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ja-JP" altLang="en-US" sz="2800" dirty="0"/>
              <a:t>Create test cases and </a:t>
            </a:r>
            <a:r>
              <a:rPr lang="en-US" altLang="ja-JP" sz="2800" dirty="0"/>
              <a:t>perform the</a:t>
            </a:r>
            <a:r>
              <a:rPr lang="ja-JP" altLang="en-US" sz="2800" dirty="0"/>
              <a:t> tests </a:t>
            </a:r>
            <a:r>
              <a:rPr lang="en-US" altLang="ja-JP" sz="2800" dirty="0">
                <a:sym typeface="Wingdings" panose="05000000000000000000" pitchFamily="2" charset="2"/>
              </a:rPr>
              <a:t> </a:t>
            </a:r>
            <a:r>
              <a:rPr lang="en-US" altLang="ja-JP" sz="2800" dirty="0"/>
              <a:t>Write the c</a:t>
            </a:r>
            <a:r>
              <a:rPr lang="ja-JP" altLang="en-US" sz="2800" dirty="0"/>
              <a:t>ontents </a:t>
            </a:r>
            <a:r>
              <a:rPr lang="en-US" altLang="ja-JP" sz="2800" dirty="0"/>
              <a:t>in</a:t>
            </a:r>
            <a:r>
              <a:rPr lang="ja-JP" altLang="en-US" sz="2800" dirty="0"/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test-report1001.xlsx</a:t>
            </a:r>
            <a:r>
              <a:rPr lang="en-US" altLang="ja-JP" sz="2800" dirty="0"/>
              <a:t> </a:t>
            </a:r>
            <a:br>
              <a:rPr lang="en-US" altLang="ja-JP" sz="2800" dirty="0"/>
            </a:br>
            <a:r>
              <a:rPr lang="ja-JP" altLang="en-US" sz="2800" dirty="0"/>
              <a:t>(</a:t>
            </a:r>
            <a:r>
              <a:rPr lang="en-US" altLang="ja-JP" sz="2800" dirty="0"/>
              <a:t>T</a:t>
            </a:r>
            <a:r>
              <a:rPr lang="ja-JP" altLang="en-US" sz="2800" dirty="0"/>
              <a:t>hink more than </a:t>
            </a:r>
            <a:r>
              <a:rPr lang="en-US" altLang="ja-JP" sz="2800" dirty="0"/>
              <a:t>5</a:t>
            </a:r>
            <a:r>
              <a:rPr lang="ja-JP" altLang="en-US" sz="2800" dirty="0"/>
              <a:t>)</a:t>
            </a:r>
            <a:endParaRPr lang="en-US" altLang="ja-JP" sz="2800" dirty="0">
              <a:solidFill>
                <a:srgbClr val="0000FF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3206331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25CDF-F035-43F5-84D2-2826728D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1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2/2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7F5ED-D817-4DCA-9DEC-CF6B492B2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/>
            <a:r>
              <a:rPr lang="en-US" altLang="ja-JP" dirty="0">
                <a:latin typeface="+mj-lt"/>
              </a:rPr>
              <a:t>Refactor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sample1001.c</a:t>
            </a:r>
            <a:r>
              <a:rPr lang="en-US" altLang="ja-JP" dirty="0">
                <a:latin typeface="+mj-lt"/>
              </a:rPr>
              <a:t>,</a:t>
            </a:r>
            <a:r>
              <a:rPr lang="en-US" altLang="ja-JP" b="1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paying attention to the following points:</a:t>
            </a:r>
          </a:p>
          <a:p>
            <a:pPr lvl="1" algn="l" rtl="0"/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ndentation</a:t>
            </a:r>
            <a:endParaRPr lang="en-US" altLang="ja-JP" dirty="0">
              <a:solidFill>
                <a:srgbClr val="0000FF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1" algn="l" rtl="0"/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ariable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name</a:t>
            </a:r>
          </a:p>
          <a:p>
            <a:pPr lvl="1" algn="l" rtl="0"/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unction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name</a:t>
            </a:r>
            <a:endParaRPr kumimoji="1" lang="en-US" altLang="ja-JP" dirty="0">
              <a:solidFill>
                <a:srgbClr val="0000FF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l" rtl="0"/>
            <a:r>
              <a:rPr lang="en-US" altLang="ja-JP" dirty="0">
                <a:latin typeface="+mn-ea"/>
              </a:rPr>
              <a:t>Then, perform a test using the test cases you prepared (recorded in </a:t>
            </a:r>
            <a:r>
              <a:rPr lang="en-US" altLang="ja-JP" b="1" dirty="0">
                <a:solidFill>
                  <a:srgbClr val="0000FF"/>
                </a:solidFill>
                <a:latin typeface="+mn-ea"/>
              </a:rPr>
              <a:t>test-report1001.xlsx</a:t>
            </a:r>
            <a:r>
              <a:rPr lang="en-US" altLang="ja-JP" dirty="0">
                <a:latin typeface="+mn-ea"/>
              </a:rPr>
              <a:t>) and make sure that it works correctly even after </a:t>
            </a:r>
            <a:r>
              <a:rPr lang="en-US" altLang="ja-JP" dirty="0" err="1">
                <a:latin typeface="+mn-ea"/>
              </a:rPr>
              <a:t>refactorin</a:t>
            </a:r>
            <a:r>
              <a:rPr lang="ja-JP" altLang="en-US" dirty="0">
                <a:latin typeface="+mn-ea"/>
              </a:rPr>
              <a:t>g (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This is called regression testing</a:t>
            </a:r>
            <a:r>
              <a:rPr lang="ja-JP" altLang="en-US" dirty="0">
                <a:latin typeface="+mn-ea"/>
              </a:rPr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D07EE6-B3F6-4131-B495-83D0CE15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4A7C91-B606-4D87-AC00-A0674765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F6457F-83FB-471A-B7F7-B6CB6DBAF182}"/>
              </a:ext>
            </a:extLst>
          </p:cNvPr>
          <p:cNvSpPr txBox="1"/>
          <p:nvPr/>
        </p:nvSpPr>
        <p:spPr>
          <a:xfrm>
            <a:off x="4066248" y="3105834"/>
            <a:ext cx="1981200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Add comments if necessary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3847215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DD5D2-0382-4265-9D47-0DF1761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Submission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1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F1D7C-E02B-4D67-AFC5-9EB6627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+mj-lt"/>
              </a:rPr>
              <a:t>Submit to</a:t>
            </a:r>
            <a:r>
              <a:rPr lang="ja-JP" altLang="en-US" dirty="0"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Teams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sample1001.c</a:t>
            </a:r>
            <a:r>
              <a:rPr lang="en-US" altLang="ja-JP" dirty="0">
                <a:latin typeface="+mj-lt"/>
              </a:rPr>
              <a:t> </a:t>
            </a:r>
            <a:r>
              <a:rPr lang="ja-JP" altLang="en-US" dirty="0">
                <a:latin typeface="+mj-lt"/>
              </a:rPr>
              <a:t>an</a:t>
            </a:r>
            <a:r>
              <a:rPr lang="en-US" altLang="ja-JP" dirty="0">
                <a:latin typeface="+mj-lt"/>
              </a:rPr>
              <a:t>d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test-report1001.xlsx</a:t>
            </a:r>
            <a:endParaRPr lang="en-US" altLang="ja-JP" dirty="0">
              <a:latin typeface="+mj-lt"/>
            </a:endParaRPr>
          </a:p>
          <a:p>
            <a:pPr marL="0" indent="0" algn="l" rtl="0">
              <a:buNone/>
            </a:pPr>
            <a:endParaRPr lang="en-US" altLang="ja-JP" dirty="0"/>
          </a:p>
          <a:p>
            <a:pPr marL="0" indent="0" algn="l" rtl="0">
              <a:buNone/>
            </a:pPr>
            <a:endParaRPr lang="en-US" altLang="ja-JP" dirty="0"/>
          </a:p>
          <a:p>
            <a:pPr marL="0" indent="0" algn="l" rtl="0">
              <a:buNone/>
            </a:pPr>
            <a:endParaRPr lang="en-US" altLang="ja-JP" dirty="0"/>
          </a:p>
          <a:p>
            <a:pPr algn="l" rtl="0"/>
            <a:r>
              <a:rPr lang="ja-JP" altLang="en-US" dirty="0"/>
              <a:t>Submission deadline:</a:t>
            </a:r>
            <a:r>
              <a:rPr lang="en-US" altLang="ja-JP" b="1" dirty="0">
                <a:solidFill>
                  <a:srgbClr val="FF0000"/>
                </a:solidFill>
              </a:rPr>
              <a:t> 13:00, May 20</a:t>
            </a:r>
            <a:br>
              <a:rPr lang="en-US" altLang="ja-JP" dirty="0"/>
            </a:br>
            <a:r>
              <a:rPr lang="ja-JP" altLang="en-US" dirty="0"/>
              <a:t>　　　　　　　　　　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227BE-B530-449C-BBD8-628CD93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3993FE-685F-4E2B-BCEE-D4CAB68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E6804-9056-4F74-8BE6-7282F054C629}"/>
              </a:ext>
            </a:extLst>
          </p:cNvPr>
          <p:cNvSpPr txBox="1"/>
          <p:nvPr/>
        </p:nvSpPr>
        <p:spPr>
          <a:xfrm>
            <a:off x="803565" y="3879056"/>
            <a:ext cx="7108997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600" dirty="0"/>
              <a:t>[10] Exercise-1 (Refactoring)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51EDCD-01B5-433D-A776-81BD65ADF1E0}"/>
              </a:ext>
            </a:extLst>
          </p:cNvPr>
          <p:cNvSpPr txBox="1"/>
          <p:nvPr/>
        </p:nvSpPr>
        <p:spPr>
          <a:xfrm>
            <a:off x="5257800" y="1746250"/>
            <a:ext cx="37025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If you do pair programming with two people, both of you should submit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2695130085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1/2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ja-JP" dirty="0"/>
              <a:t>[</a:t>
            </a:r>
            <a:r>
              <a:rPr lang="ja-JP" altLang="en-US" dirty="0"/>
              <a:t>Target program</a:t>
            </a:r>
            <a:r>
              <a:rPr lang="en-US" altLang="ja-JP" dirty="0"/>
              <a:t>]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sample1002.c</a:t>
            </a:r>
          </a:p>
          <a:p>
            <a:pPr algn="l" rtl="0"/>
            <a:r>
              <a:rPr lang="en-US" altLang="ja-JP" dirty="0"/>
              <a:t>This program is supposed to convert between binary and decimal numbers, but it is </a:t>
            </a:r>
            <a:r>
              <a:rPr lang="en-US" altLang="ja-JP" dirty="0">
                <a:solidFill>
                  <a:srgbClr val="FF0000"/>
                </a:solidFill>
              </a:rPr>
              <a:t>poorly written</a:t>
            </a:r>
            <a:endParaRPr lang="en-US" altLang="ja-JP" dirty="0"/>
          </a:p>
          <a:p>
            <a:pPr algn="l" rtl="0"/>
            <a:r>
              <a:rPr lang="ja-JP" altLang="en-US" sz="2800" dirty="0"/>
              <a:t>First, </a:t>
            </a:r>
            <a:r>
              <a:rPr lang="en-US" altLang="ja-JP" sz="2800" dirty="0"/>
              <a:t>look at</a:t>
            </a:r>
            <a:r>
              <a:rPr lang="ja-JP" altLang="en-US" sz="2800" dirty="0"/>
              <a:t> the specification </a:t>
            </a:r>
            <a:r>
              <a:rPr lang="en-US" altLang="ja-JP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spec1002.pdf </a:t>
            </a:r>
            <a:r>
              <a:rPr lang="en-US" altLang="ja-JP" sz="2800" b="1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ja-JP" altLang="en-US" sz="2800" dirty="0"/>
              <a:t>Create test cases and </a:t>
            </a:r>
            <a:r>
              <a:rPr lang="en-US" altLang="ja-JP" sz="2800" dirty="0"/>
              <a:t>perform the</a:t>
            </a:r>
            <a:r>
              <a:rPr lang="ja-JP" altLang="en-US" sz="2800" dirty="0"/>
              <a:t> tests </a:t>
            </a:r>
            <a:r>
              <a:rPr lang="en-US" altLang="ja-JP" sz="2800" dirty="0">
                <a:sym typeface="Wingdings" panose="05000000000000000000" pitchFamily="2" charset="2"/>
              </a:rPr>
              <a:t> </a:t>
            </a:r>
            <a:r>
              <a:rPr lang="en-US" altLang="ja-JP" sz="2800" dirty="0"/>
              <a:t>Write the c</a:t>
            </a:r>
            <a:r>
              <a:rPr lang="ja-JP" altLang="en-US" sz="2800" dirty="0"/>
              <a:t>ontents </a:t>
            </a:r>
            <a:r>
              <a:rPr lang="en-US" altLang="ja-JP" sz="2800" dirty="0"/>
              <a:t>in</a:t>
            </a:r>
            <a:r>
              <a:rPr lang="ja-JP" altLang="en-US" sz="2800" dirty="0"/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test-report1002.xlsx</a:t>
            </a:r>
            <a:r>
              <a:rPr lang="en-US" altLang="ja-JP" sz="2800" dirty="0"/>
              <a:t> </a:t>
            </a:r>
            <a:br>
              <a:rPr lang="en-US" altLang="ja-JP" sz="2800" dirty="0"/>
            </a:br>
            <a:r>
              <a:rPr lang="ja-JP" altLang="en-US" sz="2800" dirty="0"/>
              <a:t>(</a:t>
            </a:r>
            <a:r>
              <a:rPr lang="en-US" altLang="ja-JP" sz="2800" dirty="0"/>
              <a:t>T</a:t>
            </a:r>
            <a:r>
              <a:rPr lang="ja-JP" altLang="en-US" sz="2800" dirty="0"/>
              <a:t>hink more than </a:t>
            </a:r>
            <a:r>
              <a:rPr lang="en-US" altLang="ja-JP" sz="2800" dirty="0"/>
              <a:t>5</a:t>
            </a:r>
            <a:r>
              <a:rPr lang="ja-JP" altLang="en-US" sz="2800" dirty="0"/>
              <a:t>)</a:t>
            </a:r>
            <a:endParaRPr lang="en-US" altLang="ja-JP" sz="2800" dirty="0">
              <a:solidFill>
                <a:srgbClr val="0000FF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764601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25CDF-F035-43F5-84D2-2826728D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2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2/2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7F5ED-D817-4DCA-9DEC-CF6B492B2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en-US" altLang="ja-JP" dirty="0"/>
              <a:t>Refactor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sample1002.c</a:t>
            </a:r>
            <a:r>
              <a:rPr lang="en-US" altLang="ja-JP" b="1" dirty="0">
                <a:latin typeface="Consolas" panose="020B0609020204030204" pitchFamily="49" charset="0"/>
              </a:rPr>
              <a:t>, </a:t>
            </a:r>
            <a:r>
              <a:rPr lang="en-US" altLang="ja-JP" dirty="0">
                <a:latin typeface="+mj-lt"/>
              </a:rPr>
              <a:t>paying attention to the following points:</a:t>
            </a:r>
            <a:endParaRPr lang="en-US" altLang="ja-JP" dirty="0"/>
          </a:p>
          <a:p>
            <a:pPr lvl="1" algn="l" rtl="0"/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Split the contents of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main</a:t>
            </a:r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function into functions</a:t>
            </a:r>
            <a:endParaRPr lang="en-US" altLang="ja-JP" dirty="0">
              <a:solidFill>
                <a:srgbClr val="0000FF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1" algn="l" rtl="0"/>
            <a:r>
              <a:rPr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Make variable names meaningful</a:t>
            </a:r>
            <a:endParaRPr lang="en-US" altLang="ja-JP" dirty="0">
              <a:solidFill>
                <a:srgbClr val="0000FF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lvl="1" algn="l" rtl="0"/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Turn hardcoding into macros</a:t>
            </a:r>
            <a:endParaRPr kumimoji="1" lang="en-US" altLang="ja-JP" dirty="0">
              <a:solidFill>
                <a:srgbClr val="0000FF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l" rtl="0"/>
            <a:r>
              <a:rPr lang="en-US" altLang="ja-JP" dirty="0">
                <a:latin typeface="+mn-ea"/>
              </a:rPr>
              <a:t>Then, perform a test using the test cases you prepared (recorded in </a:t>
            </a:r>
            <a:r>
              <a:rPr lang="en-US" altLang="ja-JP" b="1" dirty="0">
                <a:solidFill>
                  <a:srgbClr val="0000FF"/>
                </a:solidFill>
                <a:latin typeface="+mn-ea"/>
              </a:rPr>
              <a:t>test-report1002.xlsx</a:t>
            </a:r>
            <a:r>
              <a:rPr lang="en-US" altLang="ja-JP" dirty="0">
                <a:latin typeface="+mn-ea"/>
              </a:rPr>
              <a:t>) and make sure that it works correctly even after </a:t>
            </a:r>
            <a:r>
              <a:rPr lang="en-US" altLang="ja-JP" dirty="0" err="1">
                <a:latin typeface="+mn-ea"/>
              </a:rPr>
              <a:t>refactorin</a:t>
            </a:r>
            <a:r>
              <a:rPr lang="ja-JP" altLang="en-US" dirty="0">
                <a:latin typeface="+mn-ea"/>
              </a:rPr>
              <a:t>g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D07EE6-B3F6-4131-B495-83D0CE15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4A7C91-B606-4D87-AC00-A0674765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FD0F436E-2D1F-75AE-7B61-B2A049273A77}"/>
              </a:ext>
            </a:extLst>
          </p:cNvPr>
          <p:cNvSpPr txBox="1"/>
          <p:nvPr/>
        </p:nvSpPr>
        <p:spPr>
          <a:xfrm>
            <a:off x="6553200" y="3429000"/>
            <a:ext cx="1981200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Add comments if necessary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9790929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DD5D2-0382-4265-9D47-0DF1761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Submission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2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F1D7C-E02B-4D67-AFC5-9EB6627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Submit to Teams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sample1002.c</a:t>
            </a:r>
            <a:r>
              <a:rPr lang="en-US" altLang="ja-JP" dirty="0">
                <a:latin typeface="+mj-lt"/>
              </a:rPr>
              <a:t> </a:t>
            </a:r>
            <a:r>
              <a:rPr lang="ja-JP" altLang="en-US" dirty="0">
                <a:latin typeface="+mj-lt"/>
              </a:rPr>
              <a:t>and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test-report1002.xlsx</a:t>
            </a:r>
            <a:endParaRPr lang="en-US" altLang="ja-JP" dirty="0">
              <a:latin typeface="+mj-lt"/>
            </a:endParaRPr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marL="0" indent="0" algn="l" rtl="0">
              <a:buNone/>
            </a:pPr>
            <a:endParaRPr lang="en-US" altLang="ja-JP" dirty="0"/>
          </a:p>
          <a:p>
            <a:pPr algn="l" rtl="0"/>
            <a:r>
              <a:rPr lang="ja-JP" altLang="en-US" dirty="0"/>
              <a:t>Submission deadline:</a:t>
            </a:r>
            <a:r>
              <a:rPr lang="en-US" altLang="ja-JP" b="1" dirty="0">
                <a:solidFill>
                  <a:srgbClr val="FF0000"/>
                </a:solidFill>
              </a:rPr>
              <a:t> 13:00, May 20</a:t>
            </a:r>
            <a:br>
              <a:rPr lang="en-US" altLang="ja-JP" dirty="0"/>
            </a:br>
            <a:r>
              <a:rPr lang="ja-JP" altLang="en-US" dirty="0"/>
              <a:t>　　　　　　　　　　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227BE-B530-449C-BBD8-628CD93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3993FE-685F-4E2B-BCEE-D4CAB68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E6804-9056-4F74-8BE6-7282F054C629}"/>
              </a:ext>
            </a:extLst>
          </p:cNvPr>
          <p:cNvSpPr txBox="1"/>
          <p:nvPr/>
        </p:nvSpPr>
        <p:spPr>
          <a:xfrm>
            <a:off x="803565" y="3879056"/>
            <a:ext cx="6982361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600" dirty="0"/>
              <a:t>[10] Exercise-2 (Refactoring)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161E0-DC3C-3E73-89F1-905EEA1DD2B6}"/>
              </a:ext>
            </a:extLst>
          </p:cNvPr>
          <p:cNvSpPr txBox="1"/>
          <p:nvPr/>
        </p:nvSpPr>
        <p:spPr>
          <a:xfrm>
            <a:off x="5257800" y="1787316"/>
            <a:ext cx="37025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If you do pair programming with two people, both of you should submit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3817766883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51BB06-3ABF-40BB-9336-35C165E381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30EA1E-3239-4BB5-889C-B46495A3FE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CD06C-A6DB-49B4-A662-4E1271273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6960</TotalTime>
  <Words>1187</Words>
  <Application>Microsoft Office PowerPoint</Application>
  <PresentationFormat>On-screen Show (4:3)</PresentationFormat>
  <Paragraphs>89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HGPGothicE</vt:lpstr>
      <vt:lpstr>HGPGothicE</vt:lpstr>
      <vt:lpstr>Arial</vt:lpstr>
      <vt:lpstr>Consolas</vt:lpstr>
      <vt:lpstr>Times New Roman</vt:lpstr>
      <vt:lpstr>Verdana</vt:lpstr>
      <vt:lpstr>Wingdings</vt:lpstr>
      <vt:lpstr>Profile</vt:lpstr>
      <vt:lpstr>ソフトウェアテスト 　　[10] リファクタリング演習</vt:lpstr>
      <vt:lpstr>Exercise purpose</vt:lpstr>
      <vt:lpstr>Exercise content</vt:lpstr>
      <vt:lpstr>Exercise 1 (1/2)</vt:lpstr>
      <vt:lpstr>Exercise 1 (2/2)</vt:lpstr>
      <vt:lpstr>Submission of Exercise 1</vt:lpstr>
      <vt:lpstr>Exercise 2 (1/2)</vt:lpstr>
      <vt:lpstr>Exercise 2 (2/2)</vt:lpstr>
      <vt:lpstr>Submission of Exercise 2</vt:lpstr>
      <vt:lpstr>Answer the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Phạm Nhật Duy</cp:lastModifiedBy>
  <cp:revision>1456</cp:revision>
  <cp:lastPrinted>2020-10-03T06:16:34Z</cp:lastPrinted>
  <dcterms:created xsi:type="dcterms:W3CDTF">1601-01-01T00:00:00Z</dcterms:created>
  <dcterms:modified xsi:type="dcterms:W3CDTF">2024-05-12T03:30:09Z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