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44"/>
  </p:notesMasterIdLst>
  <p:sldIdLst>
    <p:sldId id="256" r:id="rId5"/>
    <p:sldId id="257" r:id="rId6"/>
    <p:sldId id="258" r:id="rId7"/>
    <p:sldId id="259" r:id="rId8"/>
    <p:sldId id="260" r:id="rId9"/>
    <p:sldId id="316" r:id="rId10"/>
    <p:sldId id="262" r:id="rId11"/>
    <p:sldId id="312" r:id="rId12"/>
    <p:sldId id="306" r:id="rId13"/>
    <p:sldId id="264" r:id="rId14"/>
    <p:sldId id="265" r:id="rId15"/>
    <p:sldId id="266" r:id="rId16"/>
    <p:sldId id="267" r:id="rId17"/>
    <p:sldId id="278" r:id="rId18"/>
    <p:sldId id="268" r:id="rId19"/>
    <p:sldId id="269" r:id="rId20"/>
    <p:sldId id="270" r:id="rId21"/>
    <p:sldId id="271" r:id="rId22"/>
    <p:sldId id="272" r:id="rId23"/>
    <p:sldId id="275" r:id="rId24"/>
    <p:sldId id="273" r:id="rId25"/>
    <p:sldId id="274" r:id="rId26"/>
    <p:sldId id="277" r:id="rId27"/>
    <p:sldId id="276" r:id="rId28"/>
    <p:sldId id="308" r:id="rId29"/>
    <p:sldId id="317" r:id="rId30"/>
    <p:sldId id="279" r:id="rId31"/>
    <p:sldId id="280" r:id="rId32"/>
    <p:sldId id="285" r:id="rId33"/>
    <p:sldId id="318" r:id="rId34"/>
    <p:sldId id="287" r:id="rId35"/>
    <p:sldId id="291" r:id="rId36"/>
    <p:sldId id="292" r:id="rId37"/>
    <p:sldId id="313" r:id="rId38"/>
    <p:sldId id="303" r:id="rId39"/>
    <p:sldId id="300" r:id="rId40"/>
    <p:sldId id="310" r:id="rId41"/>
    <p:sldId id="311" r:id="rId42"/>
    <p:sldId id="315" r:id="rId43"/>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Verdana"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Verdana"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Verdana"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Verdana"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58" autoAdjust="0"/>
    <p:restoredTop sz="95223" autoAdjust="0"/>
  </p:normalViewPr>
  <p:slideViewPr>
    <p:cSldViewPr>
      <p:cViewPr>
        <p:scale>
          <a:sx n="75" d="100"/>
          <a:sy n="75" d="100"/>
        </p:scale>
        <p:origin x="1584" y="32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Hirohisa" userId="7897ce0a-6212-4313-99c9-22712d29ec23" providerId="ADAL" clId="{7B8C2468-1077-435D-95CA-01E85703431C}"/>
    <pc:docChg chg="undo custSel modSld">
      <pc:chgData name="AMAN Hirohisa" userId="7897ce0a-6212-4313-99c9-22712d29ec23" providerId="ADAL" clId="{7B8C2468-1077-435D-95CA-01E85703431C}" dt="2022-02-25T07:59:57.246" v="12010"/>
      <pc:docMkLst>
        <pc:docMk/>
      </pc:docMkLst>
      <pc:sldChg chg="addSp delSp modSp">
        <pc:chgData name="AMAN Hirohisa" userId="7897ce0a-6212-4313-99c9-22712d29ec23" providerId="ADAL" clId="{7B8C2468-1077-435D-95CA-01E85703431C}" dt="2022-02-24T05:52:18.222" v="44" actId="478"/>
        <pc:sldMkLst>
          <pc:docMk/>
          <pc:sldMk cId="0" sldId="256"/>
        </pc:sldMkLst>
        <pc:spChg chg="add del mod">
          <ac:chgData name="AMAN Hirohisa" userId="7897ce0a-6212-4313-99c9-22712d29ec23" providerId="ADAL" clId="{7B8C2468-1077-435D-95CA-01E85703431C}" dt="2022-02-24T05:52:18.222" v="44" actId="478"/>
          <ac:spMkLst>
            <pc:docMk/>
            <pc:sldMk cId="0" sldId="256"/>
            <ac:spMk id="3" creationId="{79FAE020-FAA9-4559-BCD9-699CB0F99D56}"/>
          </ac:spMkLst>
        </pc:spChg>
        <pc:spChg chg="add mod">
          <ac:chgData name="AMAN Hirohisa" userId="7897ce0a-6212-4313-99c9-22712d29ec23" providerId="ADAL" clId="{7B8C2468-1077-435D-95CA-01E85703431C}" dt="2022-02-24T05:52:13.144" v="42" actId="1076"/>
          <ac:spMkLst>
            <pc:docMk/>
            <pc:sldMk cId="0" sldId="256"/>
            <ac:spMk id="6" creationId="{0EBC08FA-DBF9-4773-8FD4-AFAED7AE2EE8}"/>
          </ac:spMkLst>
        </pc:spChg>
        <pc:spChg chg="add mod">
          <ac:chgData name="AMAN Hirohisa" userId="7897ce0a-6212-4313-99c9-22712d29ec23" providerId="ADAL" clId="{7B8C2468-1077-435D-95CA-01E85703431C}" dt="2022-02-24T05:52:12.674" v="41" actId="20577"/>
          <ac:spMkLst>
            <pc:docMk/>
            <pc:sldMk cId="0" sldId="256"/>
            <ac:spMk id="7" creationId="{21BA2194-A9B7-4807-A87D-1209DAE5E932}"/>
          </ac:spMkLst>
        </pc:spChg>
        <pc:spChg chg="add">
          <ac:chgData name="AMAN Hirohisa" userId="7897ce0a-6212-4313-99c9-22712d29ec23" providerId="ADAL" clId="{7B8C2468-1077-435D-95CA-01E85703431C}" dt="2022-02-24T05:52:06.440" v="38"/>
          <ac:spMkLst>
            <pc:docMk/>
            <pc:sldMk cId="0" sldId="256"/>
            <ac:spMk id="8" creationId="{A9688B87-7234-4E99-9A52-51A286E99BEF}"/>
          </ac:spMkLst>
        </pc:spChg>
        <pc:spChg chg="mod">
          <ac:chgData name="AMAN Hirohisa" userId="7897ce0a-6212-4313-99c9-22712d29ec23" providerId="ADAL" clId="{7B8C2468-1077-435D-95CA-01E85703431C}" dt="2022-02-24T05:50:54.601" v="8" actId="20577"/>
          <ac:spMkLst>
            <pc:docMk/>
            <pc:sldMk cId="0" sldId="256"/>
            <ac:spMk id="3076" creationId="{00000000-0000-0000-0000-000000000000}"/>
          </ac:spMkLst>
        </pc:spChg>
        <pc:spChg chg="del">
          <ac:chgData name="AMAN Hirohisa" userId="7897ce0a-6212-4313-99c9-22712d29ec23" providerId="ADAL" clId="{7B8C2468-1077-435D-95CA-01E85703431C}" dt="2022-02-24T05:52:15.680" v="43" actId="478"/>
          <ac:spMkLst>
            <pc:docMk/>
            <pc:sldMk cId="0" sldId="256"/>
            <ac:spMk id="3077" creationId="{00000000-0000-0000-0000-000000000000}"/>
          </ac:spMkLst>
        </pc:spChg>
      </pc:sldChg>
      <pc:sldChg chg="modNotesTx">
        <pc:chgData name="AMAN Hirohisa" userId="7897ce0a-6212-4313-99c9-22712d29ec23" providerId="ADAL" clId="{7B8C2468-1077-435D-95CA-01E85703431C}" dt="2022-02-24T05:55:31.081" v="607" actId="20577"/>
        <pc:sldMkLst>
          <pc:docMk/>
          <pc:sldMk cId="0" sldId="257"/>
        </pc:sldMkLst>
      </pc:sldChg>
      <pc:sldChg chg="modNotesTx">
        <pc:chgData name="AMAN Hirohisa" userId="7897ce0a-6212-4313-99c9-22712d29ec23" providerId="ADAL" clId="{7B8C2468-1077-435D-95CA-01E85703431C}" dt="2022-02-24T06:00:19.924" v="1330" actId="20577"/>
        <pc:sldMkLst>
          <pc:docMk/>
          <pc:sldMk cId="0" sldId="259"/>
        </pc:sldMkLst>
      </pc:sldChg>
      <pc:sldChg chg="modNotesTx">
        <pc:chgData name="AMAN Hirohisa" userId="7897ce0a-6212-4313-99c9-22712d29ec23" providerId="ADAL" clId="{7B8C2468-1077-435D-95CA-01E85703431C}" dt="2022-02-24T06:08:13.265" v="2037" actId="20577"/>
        <pc:sldMkLst>
          <pc:docMk/>
          <pc:sldMk cId="0" sldId="260"/>
        </pc:sldMkLst>
      </pc:sldChg>
      <pc:sldChg chg="modSp modNotesTx">
        <pc:chgData name="AMAN Hirohisa" userId="7897ce0a-6212-4313-99c9-22712d29ec23" providerId="ADAL" clId="{7B8C2468-1077-435D-95CA-01E85703431C}" dt="2022-02-24T06:11:17.896" v="2376" actId="20577"/>
        <pc:sldMkLst>
          <pc:docMk/>
          <pc:sldMk cId="0" sldId="262"/>
        </pc:sldMkLst>
        <pc:spChg chg="mod">
          <ac:chgData name="AMAN Hirohisa" userId="7897ce0a-6212-4313-99c9-22712d29ec23" providerId="ADAL" clId="{7B8C2468-1077-435D-95CA-01E85703431C}" dt="2022-02-24T06:10:51.854" v="2343"/>
          <ac:spMkLst>
            <pc:docMk/>
            <pc:sldMk cId="0" sldId="262"/>
            <ac:spMk id="9221" creationId="{00000000-0000-0000-0000-000000000000}"/>
          </ac:spMkLst>
        </pc:spChg>
      </pc:sldChg>
      <pc:sldChg chg="modNotesTx">
        <pc:chgData name="AMAN Hirohisa" userId="7897ce0a-6212-4313-99c9-22712d29ec23" providerId="ADAL" clId="{7B8C2468-1077-435D-95CA-01E85703431C}" dt="2022-02-24T06:23:28.062" v="3044" actId="20577"/>
        <pc:sldMkLst>
          <pc:docMk/>
          <pc:sldMk cId="0" sldId="263"/>
        </pc:sldMkLst>
      </pc:sldChg>
      <pc:sldChg chg="modNotesTx">
        <pc:chgData name="AMAN Hirohisa" userId="7897ce0a-6212-4313-99c9-22712d29ec23" providerId="ADAL" clId="{7B8C2468-1077-435D-95CA-01E85703431C}" dt="2022-02-24T06:31:40.604" v="3909" actId="20577"/>
        <pc:sldMkLst>
          <pc:docMk/>
          <pc:sldMk cId="0" sldId="265"/>
        </pc:sldMkLst>
      </pc:sldChg>
      <pc:sldChg chg="modNotesTx">
        <pc:chgData name="AMAN Hirohisa" userId="7897ce0a-6212-4313-99c9-22712d29ec23" providerId="ADAL" clId="{7B8C2468-1077-435D-95CA-01E85703431C}" dt="2022-02-24T06:33:14.504" v="4390" actId="20577"/>
        <pc:sldMkLst>
          <pc:docMk/>
          <pc:sldMk cId="0" sldId="266"/>
        </pc:sldMkLst>
      </pc:sldChg>
      <pc:sldChg chg="modSp modNotesTx">
        <pc:chgData name="AMAN Hirohisa" userId="7897ce0a-6212-4313-99c9-22712d29ec23" providerId="ADAL" clId="{7B8C2468-1077-435D-95CA-01E85703431C}" dt="2022-02-24T06:35:00.080" v="4602" actId="20577"/>
        <pc:sldMkLst>
          <pc:docMk/>
          <pc:sldMk cId="0" sldId="267"/>
        </pc:sldMkLst>
        <pc:spChg chg="mod">
          <ac:chgData name="AMAN Hirohisa" userId="7897ce0a-6212-4313-99c9-22712d29ec23" providerId="ADAL" clId="{7B8C2468-1077-435D-95CA-01E85703431C}" dt="2022-02-24T06:35:00.080" v="4602" actId="20577"/>
          <ac:spMkLst>
            <pc:docMk/>
            <pc:sldMk cId="0" sldId="267"/>
            <ac:spMk id="16398" creationId="{00000000-0000-0000-0000-000000000000}"/>
          </ac:spMkLst>
        </pc:spChg>
      </pc:sldChg>
      <pc:sldChg chg="modNotesTx">
        <pc:chgData name="AMAN Hirohisa" userId="7897ce0a-6212-4313-99c9-22712d29ec23" providerId="ADAL" clId="{7B8C2468-1077-435D-95CA-01E85703431C}" dt="2022-02-24T06:37:04.608" v="5029" actId="20577"/>
        <pc:sldMkLst>
          <pc:docMk/>
          <pc:sldMk cId="0" sldId="269"/>
        </pc:sldMkLst>
      </pc:sldChg>
      <pc:sldChg chg="modNotesTx">
        <pc:chgData name="AMAN Hirohisa" userId="7897ce0a-6212-4313-99c9-22712d29ec23" providerId="ADAL" clId="{7B8C2468-1077-435D-95CA-01E85703431C}" dt="2022-02-24T06:38:16.857" v="5223" actId="20577"/>
        <pc:sldMkLst>
          <pc:docMk/>
          <pc:sldMk cId="0" sldId="270"/>
        </pc:sldMkLst>
      </pc:sldChg>
      <pc:sldChg chg="modSp modNotesTx">
        <pc:chgData name="AMAN Hirohisa" userId="7897ce0a-6212-4313-99c9-22712d29ec23" providerId="ADAL" clId="{7B8C2468-1077-435D-95CA-01E85703431C}" dt="2022-02-24T06:41:05.361" v="5777" actId="20577"/>
        <pc:sldMkLst>
          <pc:docMk/>
          <pc:sldMk cId="0" sldId="272"/>
        </pc:sldMkLst>
        <pc:spChg chg="mod">
          <ac:chgData name="AMAN Hirohisa" userId="7897ce0a-6212-4313-99c9-22712d29ec23" providerId="ADAL" clId="{7B8C2468-1077-435D-95CA-01E85703431C}" dt="2022-02-24T06:39:18.109" v="5414"/>
          <ac:spMkLst>
            <pc:docMk/>
            <pc:sldMk cId="0" sldId="272"/>
            <ac:spMk id="22536" creationId="{00000000-0000-0000-0000-000000000000}"/>
          </ac:spMkLst>
        </pc:spChg>
      </pc:sldChg>
      <pc:sldChg chg="modNotesTx">
        <pc:chgData name="AMAN Hirohisa" userId="7897ce0a-6212-4313-99c9-22712d29ec23" providerId="ADAL" clId="{7B8C2468-1077-435D-95CA-01E85703431C}" dt="2022-02-24T06:46:40.739" v="6504" actId="20577"/>
        <pc:sldMkLst>
          <pc:docMk/>
          <pc:sldMk cId="0" sldId="274"/>
        </pc:sldMkLst>
      </pc:sldChg>
      <pc:sldChg chg="modNotesTx">
        <pc:chgData name="AMAN Hirohisa" userId="7897ce0a-6212-4313-99c9-22712d29ec23" providerId="ADAL" clId="{7B8C2468-1077-435D-95CA-01E85703431C}" dt="2022-02-24T06:43:57.469" v="6070" actId="20577"/>
        <pc:sldMkLst>
          <pc:docMk/>
          <pc:sldMk cId="0" sldId="275"/>
        </pc:sldMkLst>
      </pc:sldChg>
      <pc:sldChg chg="modSp">
        <pc:chgData name="AMAN Hirohisa" userId="7897ce0a-6212-4313-99c9-22712d29ec23" providerId="ADAL" clId="{7B8C2468-1077-435D-95CA-01E85703431C}" dt="2022-02-25T07:09:31.378" v="6815" actId="20577"/>
        <pc:sldMkLst>
          <pc:docMk/>
          <pc:sldMk cId="0" sldId="276"/>
        </pc:sldMkLst>
        <pc:spChg chg="mod">
          <ac:chgData name="AMAN Hirohisa" userId="7897ce0a-6212-4313-99c9-22712d29ec23" providerId="ADAL" clId="{7B8C2468-1077-435D-95CA-01E85703431C}" dt="2022-02-25T07:09:31.378" v="6815" actId="20577"/>
          <ac:spMkLst>
            <pc:docMk/>
            <pc:sldMk cId="0" sldId="276"/>
            <ac:spMk id="27657" creationId="{00000000-0000-0000-0000-000000000000}"/>
          </ac:spMkLst>
        </pc:spChg>
      </pc:sldChg>
      <pc:sldChg chg="modNotesTx">
        <pc:chgData name="AMAN Hirohisa" userId="7897ce0a-6212-4313-99c9-22712d29ec23" providerId="ADAL" clId="{7B8C2468-1077-435D-95CA-01E85703431C}" dt="2022-02-24T06:49:09.174" v="6802" actId="20577"/>
        <pc:sldMkLst>
          <pc:docMk/>
          <pc:sldMk cId="0" sldId="277"/>
        </pc:sldMkLst>
      </pc:sldChg>
      <pc:sldChg chg="modNotesTx">
        <pc:chgData name="AMAN Hirohisa" userId="7897ce0a-6212-4313-99c9-22712d29ec23" providerId="ADAL" clId="{7B8C2468-1077-435D-95CA-01E85703431C}" dt="2022-02-24T06:35:47.994" v="4729" actId="20577"/>
        <pc:sldMkLst>
          <pc:docMk/>
          <pc:sldMk cId="0" sldId="278"/>
        </pc:sldMkLst>
      </pc:sldChg>
      <pc:sldChg chg="modNotesTx">
        <pc:chgData name="AMAN Hirohisa" userId="7897ce0a-6212-4313-99c9-22712d29ec23" providerId="ADAL" clId="{7B8C2468-1077-435D-95CA-01E85703431C}" dt="2022-02-25T07:21:32.221" v="8073" actId="20577"/>
        <pc:sldMkLst>
          <pc:docMk/>
          <pc:sldMk cId="0" sldId="280"/>
        </pc:sldMkLst>
      </pc:sldChg>
      <pc:sldChg chg="modNotesTx">
        <pc:chgData name="AMAN Hirohisa" userId="7897ce0a-6212-4313-99c9-22712d29ec23" providerId="ADAL" clId="{7B8C2468-1077-435D-95CA-01E85703431C}" dt="2022-02-25T07:25:11.859" v="8570" actId="20577"/>
        <pc:sldMkLst>
          <pc:docMk/>
          <pc:sldMk cId="0" sldId="286"/>
        </pc:sldMkLst>
      </pc:sldChg>
      <pc:sldChg chg="modSp modNotesTx">
        <pc:chgData name="AMAN Hirohisa" userId="7897ce0a-6212-4313-99c9-22712d29ec23" providerId="ADAL" clId="{7B8C2468-1077-435D-95CA-01E85703431C}" dt="2022-02-25T07:33:58.703" v="9302" actId="1076"/>
        <pc:sldMkLst>
          <pc:docMk/>
          <pc:sldMk cId="0" sldId="287"/>
        </pc:sldMkLst>
        <pc:spChg chg="mod">
          <ac:chgData name="AMAN Hirohisa" userId="7897ce0a-6212-4313-99c9-22712d29ec23" providerId="ADAL" clId="{7B8C2468-1077-435D-95CA-01E85703431C}" dt="2022-02-25T07:27:32.184" v="8839"/>
          <ac:spMkLst>
            <pc:docMk/>
            <pc:sldMk cId="0" sldId="287"/>
            <ac:spMk id="35845" creationId="{00000000-0000-0000-0000-000000000000}"/>
          </ac:spMkLst>
        </pc:spChg>
        <pc:spChg chg="mod">
          <ac:chgData name="AMAN Hirohisa" userId="7897ce0a-6212-4313-99c9-22712d29ec23" providerId="ADAL" clId="{7B8C2468-1077-435D-95CA-01E85703431C}" dt="2022-02-25T07:33:58.703" v="9302" actId="1076"/>
          <ac:spMkLst>
            <pc:docMk/>
            <pc:sldMk cId="0" sldId="287"/>
            <ac:spMk id="87045" creationId="{00000000-0000-0000-0000-000000000000}"/>
          </ac:spMkLst>
        </pc:spChg>
      </pc:sldChg>
      <pc:sldChg chg="modSp modNotesTx">
        <pc:chgData name="AMAN Hirohisa" userId="7897ce0a-6212-4313-99c9-22712d29ec23" providerId="ADAL" clId="{7B8C2468-1077-435D-95CA-01E85703431C}" dt="2022-02-25T07:37:41.388" v="9769"/>
        <pc:sldMkLst>
          <pc:docMk/>
          <pc:sldMk cId="0" sldId="288"/>
        </pc:sldMkLst>
        <pc:spChg chg="mod">
          <ac:chgData name="AMAN Hirohisa" userId="7897ce0a-6212-4313-99c9-22712d29ec23" providerId="ADAL" clId="{7B8C2468-1077-435D-95CA-01E85703431C}" dt="2022-02-25T07:36:45.697" v="9680"/>
          <ac:spMkLst>
            <pc:docMk/>
            <pc:sldMk cId="0" sldId="288"/>
            <ac:spMk id="36869" creationId="{00000000-0000-0000-0000-000000000000}"/>
          </ac:spMkLst>
        </pc:spChg>
        <pc:spChg chg="mod">
          <ac:chgData name="AMAN Hirohisa" userId="7897ce0a-6212-4313-99c9-22712d29ec23" providerId="ADAL" clId="{7B8C2468-1077-435D-95CA-01E85703431C}" dt="2022-02-25T07:37:41.388" v="9769"/>
          <ac:spMkLst>
            <pc:docMk/>
            <pc:sldMk cId="0" sldId="288"/>
            <ac:spMk id="88068" creationId="{00000000-0000-0000-0000-000000000000}"/>
          </ac:spMkLst>
        </pc:spChg>
      </pc:sldChg>
      <pc:sldChg chg="modNotesTx">
        <pc:chgData name="AMAN Hirohisa" userId="7897ce0a-6212-4313-99c9-22712d29ec23" providerId="ADAL" clId="{7B8C2468-1077-435D-95CA-01E85703431C}" dt="2022-02-25T07:43:42.121" v="10376" actId="20577"/>
        <pc:sldMkLst>
          <pc:docMk/>
          <pc:sldMk cId="0" sldId="289"/>
        </pc:sldMkLst>
      </pc:sldChg>
      <pc:sldChg chg="modSp modNotesTx">
        <pc:chgData name="AMAN Hirohisa" userId="7897ce0a-6212-4313-99c9-22712d29ec23" providerId="ADAL" clId="{7B8C2468-1077-435D-95CA-01E85703431C}" dt="2022-02-25T07:48:03.608" v="10903" actId="20577"/>
        <pc:sldMkLst>
          <pc:docMk/>
          <pc:sldMk cId="0" sldId="290"/>
        </pc:sldMkLst>
        <pc:spChg chg="mod">
          <ac:chgData name="AMAN Hirohisa" userId="7897ce0a-6212-4313-99c9-22712d29ec23" providerId="ADAL" clId="{7B8C2468-1077-435D-95CA-01E85703431C}" dt="2022-02-25T07:45:46.028" v="10574" actId="20577"/>
          <ac:spMkLst>
            <pc:docMk/>
            <pc:sldMk cId="0" sldId="290"/>
            <ac:spMk id="90116" creationId="{00000000-0000-0000-0000-000000000000}"/>
          </ac:spMkLst>
        </pc:spChg>
      </pc:sldChg>
      <pc:sldChg chg="delSp modNotesTx">
        <pc:chgData name="AMAN Hirohisa" userId="7897ce0a-6212-4313-99c9-22712d29ec23" providerId="ADAL" clId="{7B8C2468-1077-435D-95CA-01E85703431C}" dt="2022-02-25T07:49:38.384" v="11029" actId="478"/>
        <pc:sldMkLst>
          <pc:docMk/>
          <pc:sldMk cId="0" sldId="291"/>
        </pc:sldMkLst>
        <pc:spChg chg="del">
          <ac:chgData name="AMAN Hirohisa" userId="7897ce0a-6212-4313-99c9-22712d29ec23" providerId="ADAL" clId="{7B8C2468-1077-435D-95CA-01E85703431C}" dt="2022-02-25T07:49:38.384" v="11029" actId="478"/>
          <ac:spMkLst>
            <pc:docMk/>
            <pc:sldMk cId="0" sldId="291"/>
            <ac:spMk id="40979" creationId="{00000000-0000-0000-0000-000000000000}"/>
          </ac:spMkLst>
        </pc:spChg>
      </pc:sldChg>
      <pc:sldChg chg="modSp modNotesTx">
        <pc:chgData name="AMAN Hirohisa" userId="7897ce0a-6212-4313-99c9-22712d29ec23" providerId="ADAL" clId="{7B8C2468-1077-435D-95CA-01E85703431C}" dt="2022-02-25T07:51:37.593" v="11145" actId="20577"/>
        <pc:sldMkLst>
          <pc:docMk/>
          <pc:sldMk cId="0" sldId="292"/>
        </pc:sldMkLst>
        <pc:spChg chg="mod">
          <ac:chgData name="AMAN Hirohisa" userId="7897ce0a-6212-4313-99c9-22712d29ec23" providerId="ADAL" clId="{7B8C2468-1077-435D-95CA-01E85703431C}" dt="2022-02-25T07:51:37.593" v="11145" actId="20577"/>
          <ac:spMkLst>
            <pc:docMk/>
            <pc:sldMk cId="0" sldId="292"/>
            <ac:spMk id="43013" creationId="{00000000-0000-0000-0000-000000000000}"/>
          </ac:spMkLst>
        </pc:spChg>
      </pc:sldChg>
      <pc:sldChg chg="modNotesTx">
        <pc:chgData name="AMAN Hirohisa" userId="7897ce0a-6212-4313-99c9-22712d29ec23" providerId="ADAL" clId="{7B8C2468-1077-435D-95CA-01E85703431C}" dt="2022-02-25T07:55:42.394" v="11783" actId="20577"/>
        <pc:sldMkLst>
          <pc:docMk/>
          <pc:sldMk cId="0" sldId="295"/>
        </pc:sldMkLst>
      </pc:sldChg>
      <pc:sldChg chg="modNotesTx">
        <pc:chgData name="AMAN Hirohisa" userId="7897ce0a-6212-4313-99c9-22712d29ec23" providerId="ADAL" clId="{7B8C2468-1077-435D-95CA-01E85703431C}" dt="2022-02-25T07:54:28.221" v="11628" actId="20577"/>
        <pc:sldMkLst>
          <pc:docMk/>
          <pc:sldMk cId="0" sldId="300"/>
        </pc:sldMkLst>
      </pc:sldChg>
      <pc:sldChg chg="delSp modNotesTx">
        <pc:chgData name="AMAN Hirohisa" userId="7897ce0a-6212-4313-99c9-22712d29ec23" providerId="ADAL" clId="{7B8C2468-1077-435D-95CA-01E85703431C}" dt="2022-02-25T07:52:42.169" v="11322" actId="20577"/>
        <pc:sldMkLst>
          <pc:docMk/>
          <pc:sldMk cId="0" sldId="303"/>
        </pc:sldMkLst>
        <pc:spChg chg="del">
          <ac:chgData name="AMAN Hirohisa" userId="7897ce0a-6212-4313-99c9-22712d29ec23" providerId="ADAL" clId="{7B8C2468-1077-435D-95CA-01E85703431C}" dt="2022-02-25T07:51:56.683" v="11146" actId="478"/>
          <ac:spMkLst>
            <pc:docMk/>
            <pc:sldMk cId="0" sldId="303"/>
            <ac:spMk id="47110" creationId="{00000000-0000-0000-0000-000000000000}"/>
          </ac:spMkLst>
        </pc:spChg>
      </pc:sldChg>
      <pc:sldChg chg="modSp modNotesTx">
        <pc:chgData name="AMAN Hirohisa" userId="7897ce0a-6212-4313-99c9-22712d29ec23" providerId="ADAL" clId="{7B8C2468-1077-435D-95CA-01E85703431C}" dt="2022-02-24T06:27:29.079" v="3367" actId="20577"/>
        <pc:sldMkLst>
          <pc:docMk/>
          <pc:sldMk cId="0" sldId="306"/>
        </pc:sldMkLst>
        <pc:spChg chg="mod">
          <ac:chgData name="AMAN Hirohisa" userId="7897ce0a-6212-4313-99c9-22712d29ec23" providerId="ADAL" clId="{7B8C2468-1077-435D-95CA-01E85703431C}" dt="2022-02-24T06:25:04.872" v="3125" actId="20577"/>
          <ac:spMkLst>
            <pc:docMk/>
            <pc:sldMk cId="0" sldId="306"/>
            <ac:spMk id="11269" creationId="{00000000-0000-0000-0000-000000000000}"/>
          </ac:spMkLst>
        </pc:spChg>
      </pc:sldChg>
      <pc:sldChg chg="modSp modNotesTx">
        <pc:chgData name="AMAN Hirohisa" userId="7897ce0a-6212-4313-99c9-22712d29ec23" providerId="ADAL" clId="{7B8C2468-1077-435D-95CA-01E85703431C}" dt="2022-02-25T07:59:46.306" v="12009"/>
        <pc:sldMkLst>
          <pc:docMk/>
          <pc:sldMk cId="0" sldId="307"/>
        </pc:sldMkLst>
        <pc:spChg chg="mod">
          <ac:chgData name="AMAN Hirohisa" userId="7897ce0a-6212-4313-99c9-22712d29ec23" providerId="ADAL" clId="{7B8C2468-1077-435D-95CA-01E85703431C}" dt="2022-02-25T07:59:46.306" v="12009"/>
          <ac:spMkLst>
            <pc:docMk/>
            <pc:sldMk cId="0" sldId="307"/>
            <ac:spMk id="12292" creationId="{00000000-0000-0000-0000-000000000000}"/>
          </ac:spMkLst>
        </pc:spChg>
      </pc:sldChg>
      <pc:sldChg chg="modSp modNotesTx">
        <pc:chgData name="AMAN Hirohisa" userId="7897ce0a-6212-4313-99c9-22712d29ec23" providerId="ADAL" clId="{7B8C2468-1077-435D-95CA-01E85703431C}" dt="2022-02-25T07:17:50.732" v="7552" actId="20577"/>
        <pc:sldMkLst>
          <pc:docMk/>
          <pc:sldMk cId="0" sldId="308"/>
        </pc:sldMkLst>
        <pc:spChg chg="mod">
          <ac:chgData name="AMAN Hirohisa" userId="7897ce0a-6212-4313-99c9-22712d29ec23" providerId="ADAL" clId="{7B8C2468-1077-435D-95CA-01E85703431C}" dt="2022-02-25T07:12:43.480" v="6878" actId="20577"/>
          <ac:spMkLst>
            <pc:docMk/>
            <pc:sldMk cId="0" sldId="308"/>
            <ac:spMk id="28679" creationId="{00000000-0000-0000-0000-000000000000}"/>
          </ac:spMkLst>
        </pc:spChg>
      </pc:sldChg>
      <pc:sldChg chg="modSp modNotesTx">
        <pc:chgData name="AMAN Hirohisa" userId="7897ce0a-6212-4313-99c9-22712d29ec23" providerId="ADAL" clId="{7B8C2468-1077-435D-95CA-01E85703431C}" dt="2022-02-25T07:59:57.246" v="12010"/>
        <pc:sldMkLst>
          <pc:docMk/>
          <pc:sldMk cId="0" sldId="309"/>
        </pc:sldMkLst>
        <pc:spChg chg="mod">
          <ac:chgData name="AMAN Hirohisa" userId="7897ce0a-6212-4313-99c9-22712d29ec23" providerId="ADAL" clId="{7B8C2468-1077-435D-95CA-01E85703431C}" dt="2022-02-25T07:59:57.246" v="12010"/>
          <ac:spMkLst>
            <pc:docMk/>
            <pc:sldMk cId="0" sldId="309"/>
            <ac:spMk id="29700" creationId="{00000000-0000-0000-0000-000000000000}"/>
          </ac:spMkLst>
        </pc:spChg>
        <pc:spChg chg="mod">
          <ac:chgData name="AMAN Hirohisa" userId="7897ce0a-6212-4313-99c9-22712d29ec23" providerId="ADAL" clId="{7B8C2468-1077-435D-95CA-01E85703431C}" dt="2022-02-25T07:19:54.826" v="7770" actId="20577"/>
          <ac:spMkLst>
            <pc:docMk/>
            <pc:sldMk cId="0" sldId="309"/>
            <ac:spMk id="29706" creationId="{00000000-0000-0000-0000-000000000000}"/>
          </ac:spMkLst>
        </pc:spChg>
      </pc:sldChg>
      <pc:sldChg chg="modNotesTx">
        <pc:chgData name="AMAN Hirohisa" userId="7897ce0a-6212-4313-99c9-22712d29ec23" providerId="ADAL" clId="{7B8C2468-1077-435D-95CA-01E85703431C}" dt="2022-02-25T07:55:03.673" v="11709" actId="20577"/>
        <pc:sldMkLst>
          <pc:docMk/>
          <pc:sldMk cId="0" sldId="310"/>
        </pc:sldMkLst>
      </pc:sldChg>
      <pc:sldChg chg="modNotesTx">
        <pc:chgData name="AMAN Hirohisa" userId="7897ce0a-6212-4313-99c9-22712d29ec23" providerId="ADAL" clId="{7B8C2468-1077-435D-95CA-01E85703431C}" dt="2022-02-25T07:56:55.851" v="12008" actId="20577"/>
        <pc:sldMkLst>
          <pc:docMk/>
          <pc:sldMk cId="3934217766" sldId="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smtClean="0">
                <a:latin typeface="Arial" charset="0"/>
              </a:defRPr>
            </a:lvl1pPr>
          </a:lstStyle>
          <a:p>
            <a:pPr>
              <a:defRPr/>
            </a:pPr>
            <a:endParaRPr lang="en-US" altLang="ja-JP"/>
          </a:p>
        </p:txBody>
      </p:sp>
      <p:sp>
        <p:nvSpPr>
          <p:cNvPr id="1638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smtClean="0">
                <a:latin typeface="Arial" charset="0"/>
              </a:defRPr>
            </a:lvl1pPr>
          </a:lstStyle>
          <a:p>
            <a:pPr>
              <a:defRPr/>
            </a:pPr>
            <a:endParaRPr lang="en-US" altLang="ja-JP"/>
          </a:p>
        </p:txBody>
      </p:sp>
      <p:sp>
        <p:nvSpPr>
          <p:cNvPr id="5222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639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smtClean="0">
                <a:latin typeface="Arial" charset="0"/>
              </a:defRPr>
            </a:lvl1pPr>
          </a:lstStyle>
          <a:p>
            <a:pPr>
              <a:defRPr/>
            </a:pPr>
            <a:endParaRPr lang="en-US" altLang="ja-JP"/>
          </a:p>
        </p:txBody>
      </p:sp>
      <p:sp>
        <p:nvSpPr>
          <p:cNvPr id="1639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smtClean="0">
                <a:latin typeface="Arial" charset="0"/>
              </a:defRPr>
            </a:lvl1pPr>
          </a:lstStyle>
          <a:p>
            <a:pPr>
              <a:defRPr/>
            </a:pPr>
            <a:fld id="{0C375B75-6834-41BA-B333-D61BD1674F6F}" type="slidenum">
              <a:rPr lang="en-US" altLang="ja-JP"/>
              <a:pPr>
                <a:defRPr/>
              </a:pPr>
              <a:t>‹#›</a:t>
            </a:fld>
            <a:endParaRPr lang="en-US" altLang="ja-JP"/>
          </a:p>
        </p:txBody>
      </p:sp>
    </p:spTree>
    <p:extLst>
      <p:ext uri="{BB962C8B-B14F-4D97-AF65-F5344CB8AC3E}">
        <p14:creationId xmlns:p14="http://schemas.microsoft.com/office/powerpoint/2010/main" val="32253818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Development plan (Kaihatsuikaku):</a:t>
            </a:r>
            <a:r>
              <a:rPr kumimoji="1" lang="en-US" altLang="ja-JP" dirty="0"/>
              <a:t>development planning</a:t>
            </a:r>
          </a:p>
          <a:p>
            <a:pPr algn="l" rtl="0"/>
            <a:r>
              <a:rPr kumimoji="1" lang="ja-JP" altLang="en-US" dirty="0"/>
              <a:t>Overall plan:</a:t>
            </a:r>
            <a:r>
              <a:rPr kumimoji="1" lang="en-US" altLang="ja-JP" dirty="0"/>
              <a:t>total planning</a:t>
            </a:r>
          </a:p>
          <a:p>
            <a:pPr algn="l" rtl="0"/>
            <a:r>
              <a:rPr kumimoji="1" lang="ja-JP" altLang="en-US" dirty="0"/>
              <a:t>Requirements analysis:</a:t>
            </a:r>
            <a:r>
              <a:rPr kumimoji="1" lang="en-US" altLang="ja-JP" dirty="0"/>
              <a:t>requirements analysis</a:t>
            </a:r>
          </a:p>
          <a:p>
            <a:pPr algn="l" rtl="0"/>
            <a:r>
              <a:rPr kumimoji="1" lang="ja-JP" altLang="en-US" dirty="0"/>
              <a:t>Design (soap):</a:t>
            </a:r>
            <a:r>
              <a:rPr kumimoji="1" lang="en-US" altLang="ja-JP" dirty="0"/>
              <a:t>design</a:t>
            </a:r>
          </a:p>
          <a:p>
            <a:pPr algn="l" rtl="0"/>
            <a:r>
              <a:rPr kumimoji="1" lang="ja-JP" altLang="en-US" dirty="0"/>
              <a:t>Implementation (quiet):</a:t>
            </a:r>
            <a:r>
              <a:rPr kumimoji="1" lang="en-US" altLang="ja-JP" dirty="0"/>
              <a:t>implementation</a:t>
            </a:r>
          </a:p>
          <a:p>
            <a:pPr algn="l" rtl="0"/>
            <a:r>
              <a:rPr kumimoji="1" lang="ja-JP" altLang="en-US" dirty="0"/>
              <a:t>Operation:</a:t>
            </a:r>
            <a:r>
              <a:rPr kumimoji="1" lang="en-US" altLang="ja-JP" dirty="0"/>
              <a:t>operation</a:t>
            </a:r>
          </a:p>
          <a:p>
            <a:pPr algn="l" rtl="0"/>
            <a:r>
              <a:rPr kumimoji="1" lang="ja-JP" altLang="en-US" dirty="0"/>
              <a:t>Maintenance:</a:t>
            </a:r>
            <a:r>
              <a:rPr kumimoji="1" lang="en-US" altLang="ja-JP" dirty="0"/>
              <a:t>maintenance</a:t>
            </a:r>
          </a:p>
          <a:p>
            <a:pPr algn="l" rtl="0"/>
            <a:r>
              <a:rPr kumimoji="1" lang="ja-JP" altLang="en-US" dirty="0"/>
              <a:t>Development process (Kaihatsu Process):</a:t>
            </a:r>
            <a:r>
              <a:rPr kumimoji="1" lang="en-US" altLang="ja-JP" dirty="0"/>
              <a:t>development process</a:t>
            </a:r>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2</a:t>
            </a:fld>
            <a:endParaRPr lang="en-US" altLang="ja-JP"/>
          </a:p>
        </p:txBody>
      </p:sp>
    </p:spTree>
    <p:extLst>
      <p:ext uri="{BB962C8B-B14F-4D97-AF65-F5344CB8AC3E}">
        <p14:creationId xmlns:p14="http://schemas.microsoft.com/office/powerpoint/2010/main" val="3590462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Destination list (Atesaki Ichiran):</a:t>
            </a:r>
            <a:r>
              <a:rPr kumimoji="1" lang="en-US" altLang="ja-JP" dirty="0"/>
              <a:t>address list</a:t>
            </a:r>
          </a:p>
          <a:p>
            <a:pPr algn="l" rtl="0"/>
            <a:r>
              <a:rPr kumimoji="1" lang="ja-JP" altLang="en-US" dirty="0"/>
              <a:t>Create:</a:t>
            </a:r>
            <a:r>
              <a:rPr kumimoji="1" lang="en-US" altLang="ja-JP" dirty="0"/>
              <a:t>making</a:t>
            </a:r>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14</a:t>
            </a:fld>
            <a:endParaRPr lang="en-US" altLang="ja-JP"/>
          </a:p>
        </p:txBody>
      </p:sp>
    </p:spTree>
    <p:extLst>
      <p:ext uri="{BB962C8B-B14F-4D97-AF65-F5344CB8AC3E}">
        <p14:creationId xmlns:p14="http://schemas.microsoft.com/office/powerpoint/2010/main" val="4195856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coding:</a:t>
            </a:r>
            <a:r>
              <a:rPr kumimoji="1" lang="en-US" altLang="ja-JP" dirty="0"/>
              <a:t>coding</a:t>
            </a:r>
          </a:p>
          <a:p>
            <a:pPr algn="l" rtl="0"/>
            <a:r>
              <a:rPr kumimoji="1" lang="ja-JP" altLang="en-US" dirty="0"/>
              <a:t>Programming Language (Programming Language):</a:t>
            </a:r>
            <a:r>
              <a:rPr kumimoji="1" lang="en-US" altLang="ja-JP" dirty="0"/>
              <a:t>programming language</a:t>
            </a:r>
          </a:p>
          <a:p>
            <a:pPr algn="l" rtl="0"/>
            <a:r>
              <a:rPr kumimoji="1" lang="ja-JP" altLang="en-US" dirty="0"/>
              <a:t>Related documents (kanren documents):</a:t>
            </a:r>
            <a:r>
              <a:rPr kumimoji="1" lang="en-US" altLang="ja-JP" dirty="0"/>
              <a:t>related documents</a:t>
            </a:r>
          </a:p>
          <a:p>
            <a:pPr algn="l" rtl="0"/>
            <a:r>
              <a:rPr kumimoji="1" lang="ja-JP" altLang="en-US" dirty="0"/>
              <a:t>flowchart:</a:t>
            </a:r>
            <a:r>
              <a:rPr kumimoji="1" lang="en-US" altLang="ja-JP" dirty="0"/>
              <a:t>flow chart</a:t>
            </a:r>
          </a:p>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16</a:t>
            </a:fld>
            <a:endParaRPr lang="en-US" altLang="ja-JP"/>
          </a:p>
        </p:txBody>
      </p:sp>
    </p:spTree>
    <p:extLst>
      <p:ext uri="{BB962C8B-B14F-4D97-AF65-F5344CB8AC3E}">
        <p14:creationId xmlns:p14="http://schemas.microsoft.com/office/powerpoint/2010/main" val="2132092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en-US" altLang="ja-JP" dirty="0"/>
              <a:t>OS</a:t>
            </a:r>
            <a:r>
              <a:rPr kumimoji="1" lang="ja-JP" altLang="en-US" dirty="0"/>
              <a:t>unique features (</a:t>
            </a:r>
            <a:r>
              <a:rPr kumimoji="1" lang="en-US" altLang="ja-JP" dirty="0"/>
              <a:t>OS</a:t>
            </a:r>
            <a:r>
              <a:rPr kumimoji="1" lang="ja-JP" altLang="en-US" dirty="0"/>
              <a:t>Doctor's Day):</a:t>
            </a:r>
            <a:r>
              <a:rPr kumimoji="1" lang="en-US" altLang="ja-JP" dirty="0"/>
              <a:t>OS-specific functions</a:t>
            </a:r>
          </a:p>
          <a:p>
            <a:pPr algn="l" rtl="0"/>
            <a:r>
              <a:rPr kumimoji="1" lang="ja-JP" altLang="en-US" dirty="0"/>
              <a:t>Actively:</a:t>
            </a:r>
            <a:r>
              <a:rPr kumimoji="1" lang="en-US" altLang="ja-JP" dirty="0"/>
              <a:t>actively</a:t>
            </a:r>
          </a:p>
          <a:p>
            <a:pPr algn="l" rtl="0"/>
            <a:endParaRPr kumimoji="1" lang="en-US" altLang="ja-JP"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17</a:t>
            </a:fld>
            <a:endParaRPr lang="en-US" altLang="ja-JP"/>
          </a:p>
        </p:txBody>
      </p:sp>
    </p:spTree>
    <p:extLst>
      <p:ext uri="{BB962C8B-B14F-4D97-AF65-F5344CB8AC3E}">
        <p14:creationId xmlns:p14="http://schemas.microsoft.com/office/powerpoint/2010/main" val="223497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Test specifications (testing):</a:t>
            </a:r>
            <a:r>
              <a:rPr kumimoji="1" lang="en-US" altLang="ja-JP" dirty="0"/>
              <a:t>test specifications</a:t>
            </a:r>
          </a:p>
          <a:p>
            <a:pPr algn="l" rtl="0"/>
            <a:r>
              <a:rPr kumimoji="1" lang="ja-JP" altLang="en-US" dirty="0"/>
              <a:t>Test report (test report):</a:t>
            </a:r>
            <a:r>
              <a:rPr kumimoji="1" lang="en-US" altLang="ja-JP" dirty="0"/>
              <a:t>test result report</a:t>
            </a:r>
          </a:p>
          <a:p>
            <a:pPr algn="l" rtl="0"/>
            <a:r>
              <a:rPr kumimoji="1" lang="ja-JP" altLang="en-US" dirty="0"/>
              <a:t>unit test (tan</a:t>
            </a:r>
            <a:r>
              <a:rPr kumimoji="1" lang="ja-JP" altLang="en-US" dirty="0" err="1"/>
              <a:t>sea ​​bream</a:t>
            </a:r>
            <a:r>
              <a:rPr kumimoji="1" lang="ja-JP" altLang="en-US" dirty="0"/>
              <a:t>test):</a:t>
            </a:r>
            <a:r>
              <a:rPr kumimoji="1" lang="en-US" altLang="ja-JP" dirty="0"/>
              <a:t>unit testing</a:t>
            </a:r>
          </a:p>
          <a:p>
            <a:pPr algn="l" rtl="0"/>
            <a:r>
              <a:rPr kumimoji="1" lang="ja-JP" altLang="en-US" dirty="0"/>
              <a:t>Integration test (Ketsugo test):</a:t>
            </a:r>
            <a:r>
              <a:rPr kumimoji="1" lang="en-US" altLang="ja-JP" dirty="0"/>
              <a:t>integration testing</a:t>
            </a:r>
          </a:p>
          <a:p>
            <a:pPr algn="l" rtl="0"/>
            <a:r>
              <a:rPr kumimoji="1" lang="ja-JP" altLang="en-US" dirty="0"/>
              <a:t>system test:</a:t>
            </a:r>
            <a:r>
              <a:rPr kumimoji="1" lang="en-US" altLang="ja-JP" dirty="0"/>
              <a:t>system testing</a:t>
            </a:r>
          </a:p>
          <a:p>
            <a:pPr algn="l" rtl="0"/>
            <a:r>
              <a:rPr kumimoji="1" lang="ja-JP" altLang="en-US" dirty="0"/>
              <a:t>Acceptance test (acceptance test):</a:t>
            </a:r>
            <a:r>
              <a:rPr kumimoji="1" lang="en-US" altLang="ja-JP" dirty="0"/>
              <a:t>Acceptance testing</a:t>
            </a:r>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19</a:t>
            </a:fld>
            <a:endParaRPr lang="en-US" altLang="ja-JP"/>
          </a:p>
        </p:txBody>
      </p:sp>
    </p:spTree>
    <p:extLst>
      <p:ext uri="{BB962C8B-B14F-4D97-AF65-F5344CB8AC3E}">
        <p14:creationId xmlns:p14="http://schemas.microsoft.com/office/powerpoint/2010/main" val="3005572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Parts:</a:t>
            </a:r>
            <a:r>
              <a:rPr kumimoji="1" lang="en-US" altLang="ja-JP" dirty="0"/>
              <a:t>parts</a:t>
            </a:r>
          </a:p>
          <a:p>
            <a:pPr algn="l" rtl="0"/>
            <a:r>
              <a:rPr kumimoji="1" lang="ja-JP" altLang="en-US" dirty="0"/>
              <a:t>Customer (Kokyaku):</a:t>
            </a:r>
            <a:r>
              <a:rPr kumimoji="1" lang="en-US" altLang="ja-JP" dirty="0"/>
              <a:t>customer, user</a:t>
            </a:r>
          </a:p>
          <a:p>
            <a:pPr algn="l" rtl="0"/>
            <a:r>
              <a:rPr kumimoji="1" lang="ja-JP" altLang="en-US" dirty="0"/>
              <a:t>Convincing form:</a:t>
            </a:r>
            <a:r>
              <a:rPr kumimoji="1" lang="en-US" altLang="ja-JP" dirty="0"/>
              <a:t>in a convincing manner / in a way satisfying the customers</a:t>
            </a:r>
          </a:p>
          <a:p>
            <a:pPr algn="l" rtl="0"/>
            <a:endParaRPr kumimoji="1" lang="ja-JP" altLang="en-US" dirty="0"/>
          </a:p>
        </p:txBody>
      </p:sp>
      <p:sp>
        <p:nvSpPr>
          <p:cNvPr id="4" name="スライド番号プレースホルダー 3"/>
          <p:cNvSpPr>
            <a:spLocks noGrp="1"/>
          </p:cNvSpPr>
          <p:nvPr>
            <p:ph type="sldNum" sz="quarter" idx="10"/>
          </p:nvPr>
        </p:nvSpPr>
        <p:spPr/>
        <p:txBody>
          <a:bodyPr/>
          <a:lstStyle/>
          <a:p>
            <a:pPr algn="l" rtl="0">
              <a:defRPr/>
            </a:pPr>
            <a:fld id="{0C375B75-6834-41BA-B333-D61BD1674F6F}" type="slidenum">
              <a:rPr lang="en-US" altLang="ja-JP" smtClean="0"/>
              <a:pPr algn="l" rtl="0">
                <a:defRPr/>
              </a:pPr>
              <a:t>20</a:t>
            </a:fld>
            <a:endParaRPr lang="en-US" altLang="ja-JP"/>
          </a:p>
        </p:txBody>
      </p:sp>
    </p:spTree>
    <p:extLst>
      <p:ext uri="{BB962C8B-B14F-4D97-AF65-F5344CB8AC3E}">
        <p14:creationId xmlns:p14="http://schemas.microsoft.com/office/powerpoint/2010/main" val="1557910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Various Manuals (Kakushu Manuals):</a:t>
            </a:r>
            <a:r>
              <a:rPr kumimoji="1" lang="en-US" altLang="ja-JP" dirty="0"/>
              <a:t>manuals of every kind</a:t>
            </a:r>
          </a:p>
          <a:p>
            <a:pPr algn="l" rtl="0"/>
            <a:r>
              <a:rPr kumimoji="1" lang="ja-JP" altLang="en-US" dirty="0"/>
              <a:t>Disability/Response Report:</a:t>
            </a:r>
            <a:r>
              <a:rPr kumimoji="1" lang="en-US" altLang="ja-JP" dirty="0"/>
              <a:t>trouble shooting report</a:t>
            </a:r>
          </a:p>
          <a:p>
            <a:pPr algn="l" rtl="0"/>
            <a:r>
              <a:rPr kumimoji="1" lang="ja-JP" altLang="en-US" dirty="0"/>
              <a:t>Bug discovery (Fuguai no Hakken):</a:t>
            </a:r>
            <a:r>
              <a:rPr kumimoji="1" lang="en-US" altLang="ja-JP" dirty="0"/>
              <a:t>finding bugs, finding failures</a:t>
            </a:r>
          </a:p>
          <a:p>
            <a:pPr algn="l" rtl="0"/>
            <a:r>
              <a:rPr kumimoji="1" lang="ja-JP" altLang="en-US" dirty="0"/>
              <a:t>Correction request:</a:t>
            </a:r>
            <a:r>
              <a:rPr kumimoji="1" lang="en-US" altLang="ja-JP" dirty="0"/>
              <a:t>request for modification</a:t>
            </a:r>
          </a:p>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22</a:t>
            </a:fld>
            <a:endParaRPr lang="en-US" altLang="ja-JP"/>
          </a:p>
        </p:txBody>
      </p:sp>
    </p:spTree>
    <p:extLst>
      <p:ext uri="{BB962C8B-B14F-4D97-AF65-F5344CB8AC3E}">
        <p14:creationId xmlns:p14="http://schemas.microsoft.com/office/powerpoint/2010/main" val="1927233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r>
              <a:rPr kumimoji="1" lang="ja-JP" altLang="en-US" dirty="0"/>
              <a:t>障害（しょうがい）</a:t>
            </a:r>
            <a:endParaRPr kumimoji="1" lang="en-US" altLang="ja-JP" dirty="0"/>
          </a:p>
          <a:p>
            <a:r>
              <a:rPr kumimoji="1" lang="ja-JP" altLang="en-US" dirty="0"/>
              <a:t>不具合（ふぐあい）</a:t>
            </a:r>
            <a:endParaRPr kumimoji="1" lang="en-US" altLang="ja-JP" dirty="0"/>
          </a:p>
          <a:p>
            <a:r>
              <a:rPr kumimoji="1" lang="ja-JP" altLang="en-US" dirty="0"/>
              <a:t>故障（こしょう）</a:t>
            </a:r>
            <a:endParaRPr kumimoji="1" lang="en-US" altLang="ja-JP" dirty="0"/>
          </a:p>
          <a:p>
            <a:r>
              <a:rPr kumimoji="1" lang="ja-JP" altLang="en-US" dirty="0"/>
              <a:t>現象（現象）：</a:t>
            </a:r>
            <a:r>
              <a:rPr kumimoji="1" lang="en-US" altLang="ja-JP" dirty="0"/>
              <a:t>phenomenon</a:t>
            </a:r>
          </a:p>
          <a:p>
            <a:endParaRPr kumimoji="1" lang="en-US" altLang="ja-JP" dirty="0"/>
          </a:p>
          <a:p>
            <a:r>
              <a:rPr kumimoji="1" lang="ja-JP" altLang="en-US" dirty="0"/>
              <a:t>欠陥（けっかん）</a:t>
            </a:r>
            <a:endParaRPr kumimoji="1" lang="en-US" altLang="ja-JP" dirty="0"/>
          </a:p>
          <a:p>
            <a:r>
              <a:rPr kumimoji="1" lang="ja-JP" altLang="en-US" dirty="0"/>
              <a:t>原因（げんいん）：</a:t>
            </a:r>
            <a:r>
              <a:rPr kumimoji="1" lang="en-US" altLang="ja-JP" dirty="0"/>
              <a:t>cause</a:t>
            </a:r>
          </a:p>
          <a:p>
            <a:endParaRPr kumimoji="1" lang="en-US" altLang="ja-JP" dirty="0"/>
          </a:p>
          <a:p>
            <a:r>
              <a:rPr kumimoji="1" lang="ja-JP" altLang="en-US" dirty="0"/>
              <a:t>曖昧な用語（あいまいなようご）：</a:t>
            </a:r>
            <a:r>
              <a:rPr kumimoji="1" lang="en-US" altLang="ja-JP" dirty="0"/>
              <a:t>vague term</a:t>
            </a:r>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0C375B75-6834-41BA-B333-D61BD1674F6F}" type="slidenum">
              <a:rPr lang="en-US" altLang="ja-JP" smtClean="0"/>
              <a:pPr>
                <a:defRPr/>
              </a:pPr>
              <a:t>23</a:t>
            </a:fld>
            <a:endParaRPr lang="en-US" altLang="ja-JP"/>
          </a:p>
        </p:txBody>
      </p:sp>
    </p:spTree>
    <p:extLst>
      <p:ext uri="{BB962C8B-B14F-4D97-AF65-F5344CB8AC3E}">
        <p14:creationId xmlns:p14="http://schemas.microsoft.com/office/powerpoint/2010/main" val="1252815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24</a:t>
            </a:fld>
            <a:endParaRPr lang="en-US" altLang="ja-JP"/>
          </a:p>
        </p:txBody>
      </p:sp>
    </p:spTree>
    <p:extLst>
      <p:ext uri="{BB962C8B-B14F-4D97-AF65-F5344CB8AC3E}">
        <p14:creationId xmlns:p14="http://schemas.microsoft.com/office/powerpoint/2010/main" val="4207344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Process:</a:t>
            </a:r>
            <a:r>
              <a:rPr kumimoji="1" lang="en-US" altLang="ja-JP" dirty="0"/>
              <a:t>process, step</a:t>
            </a:r>
          </a:p>
          <a:p>
            <a:pPr algn="l" rtl="0"/>
            <a:r>
              <a:rPr kumimoji="1" lang="ja-JP" altLang="en-US" dirty="0"/>
              <a:t>Measurement time (measurement time):</a:t>
            </a:r>
            <a:r>
              <a:rPr kumimoji="1" lang="en-US" altLang="ja-JP" dirty="0"/>
              <a:t>measurement date</a:t>
            </a:r>
          </a:p>
          <a:p>
            <a:pPr algn="l" rtl="0"/>
            <a:r>
              <a:rPr kumimoji="1" lang="ja-JP" altLang="en-US" dirty="0"/>
              <a:t>Structure:</a:t>
            </a:r>
            <a:r>
              <a:rPr kumimoji="1" lang="en-US" altLang="ja-JP" dirty="0"/>
              <a:t>struct data in C language</a:t>
            </a:r>
          </a:p>
          <a:p>
            <a:pPr algn="l" rtl="0"/>
            <a:r>
              <a:rPr kumimoji="1" lang="ja-JP" altLang="en-US" dirty="0"/>
              <a:t>Interval:</a:t>
            </a:r>
            <a:r>
              <a:rPr kumimoji="1" lang="en-US" altLang="ja-JP" dirty="0"/>
              <a:t>intervals</a:t>
            </a:r>
          </a:p>
          <a:p>
            <a:pPr algn="l" rtl="0"/>
            <a:r>
              <a:rPr kumimoji="1" lang="ja-JP" altLang="en-US" dirty="0"/>
              <a:t>Before production (Honka Doumae):</a:t>
            </a:r>
            <a:r>
              <a:rPr kumimoji="1" lang="en-US" altLang="ja-JP" dirty="0"/>
              <a:t>before the start of operations</a:t>
            </a:r>
          </a:p>
          <a:p>
            <a:pPr algn="l" rtl="0"/>
            <a:r>
              <a:rPr kumimoji="1" lang="ja-JP" altLang="en-US" dirty="0"/>
              <a:t>Outside business hours (eigyojikangai):</a:t>
            </a:r>
            <a:r>
              <a:rPr kumimoji="1" lang="en-US" altLang="ja-JP" dirty="0"/>
              <a:t>outside business hours</a:t>
            </a:r>
          </a:p>
          <a:p>
            <a:pPr algn="l" rtl="0"/>
            <a:r>
              <a:rPr kumimoji="1" lang="ja-JP" altLang="en-US" dirty="0"/>
              <a:t>Management Department (Kanribu):</a:t>
            </a:r>
            <a:r>
              <a:rPr kumimoji="1" lang="en-US" altLang="ja-JP" dirty="0"/>
              <a:t>management/control parts</a:t>
            </a:r>
          </a:p>
          <a:p>
            <a:pPr algn="l" rtl="0"/>
            <a:r>
              <a:rPr kumimoji="1" lang="ja-JP" altLang="en-US" dirty="0"/>
              <a:t>User questionnaire (</a:t>
            </a:r>
            <a:r>
              <a:rPr kumimoji="1" lang="ja-JP" altLang="en-US" dirty="0" err="1"/>
              <a:t>Ryosha</a:t>
            </a:r>
            <a:r>
              <a:rPr kumimoji="1" lang="ja-JP" altLang="en-US" dirty="0"/>
              <a:t>questionnaire):</a:t>
            </a:r>
            <a:r>
              <a:rPr kumimoji="1" lang="en-US" altLang="ja-JP" dirty="0"/>
              <a:t>user survey</a:t>
            </a:r>
          </a:p>
          <a:p>
            <a:pPr algn="l" rtl="0"/>
            <a:r>
              <a:rPr kumimoji="1" lang="ja-JP" altLang="en-US" dirty="0"/>
              <a:t>Issues that should be improved:</a:t>
            </a:r>
            <a:r>
              <a:rPr kumimoji="1" lang="en-US" altLang="ja-JP" dirty="0"/>
              <a:t>issues to be improved</a:t>
            </a:r>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25</a:t>
            </a:fld>
            <a:endParaRPr lang="en-US" altLang="ja-JP"/>
          </a:p>
        </p:txBody>
      </p:sp>
    </p:spTree>
    <p:extLst>
      <p:ext uri="{BB962C8B-B14F-4D97-AF65-F5344CB8AC3E}">
        <p14:creationId xmlns:p14="http://schemas.microsoft.com/office/powerpoint/2010/main" val="1565273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Process:</a:t>
            </a:r>
            <a:r>
              <a:rPr kumimoji="1" lang="en-US" altLang="ja-JP" dirty="0"/>
              <a:t>process, step</a:t>
            </a:r>
          </a:p>
          <a:p>
            <a:pPr algn="l" rtl="0"/>
            <a:r>
              <a:rPr kumimoji="1" lang="ja-JP" altLang="en-US" dirty="0"/>
              <a:t>Measurement time (measurement time):</a:t>
            </a:r>
            <a:r>
              <a:rPr kumimoji="1" lang="en-US" altLang="ja-JP" dirty="0"/>
              <a:t>measurement date</a:t>
            </a:r>
          </a:p>
          <a:p>
            <a:pPr algn="l" rtl="0"/>
            <a:r>
              <a:rPr kumimoji="1" lang="ja-JP" altLang="en-US" dirty="0"/>
              <a:t>Structure:</a:t>
            </a:r>
            <a:r>
              <a:rPr kumimoji="1" lang="en-US" altLang="ja-JP" dirty="0"/>
              <a:t>struct data in C language</a:t>
            </a:r>
          </a:p>
          <a:p>
            <a:pPr algn="l" rtl="0"/>
            <a:r>
              <a:rPr kumimoji="1" lang="ja-JP" altLang="en-US" dirty="0"/>
              <a:t>Interval:</a:t>
            </a:r>
            <a:r>
              <a:rPr kumimoji="1" lang="en-US" altLang="ja-JP" dirty="0"/>
              <a:t>intervals</a:t>
            </a:r>
          </a:p>
          <a:p>
            <a:pPr algn="l" rtl="0"/>
            <a:r>
              <a:rPr kumimoji="1" lang="ja-JP" altLang="en-US" dirty="0"/>
              <a:t>Before production (Honka Doumae):</a:t>
            </a:r>
            <a:r>
              <a:rPr kumimoji="1" lang="en-US" altLang="ja-JP" dirty="0"/>
              <a:t>before the start of operations</a:t>
            </a:r>
          </a:p>
          <a:p>
            <a:pPr algn="l" rtl="0"/>
            <a:r>
              <a:rPr kumimoji="1" lang="ja-JP" altLang="en-US" dirty="0"/>
              <a:t>Outside business hours (eigyojikangai):</a:t>
            </a:r>
            <a:r>
              <a:rPr kumimoji="1" lang="en-US" altLang="ja-JP" dirty="0"/>
              <a:t>outside business hours</a:t>
            </a:r>
          </a:p>
          <a:p>
            <a:pPr algn="l" rtl="0"/>
            <a:r>
              <a:rPr kumimoji="1" lang="ja-JP" altLang="en-US" dirty="0"/>
              <a:t>Management Department (Kanribu):</a:t>
            </a:r>
            <a:r>
              <a:rPr kumimoji="1" lang="en-US" altLang="ja-JP" dirty="0"/>
              <a:t>management/control parts</a:t>
            </a:r>
          </a:p>
          <a:p>
            <a:pPr algn="l" rtl="0"/>
            <a:r>
              <a:rPr kumimoji="1" lang="ja-JP" altLang="en-US" dirty="0"/>
              <a:t>User questionnaire (</a:t>
            </a:r>
            <a:r>
              <a:rPr kumimoji="1" lang="ja-JP" altLang="en-US" dirty="0" err="1"/>
              <a:t>Ryosha</a:t>
            </a:r>
            <a:r>
              <a:rPr kumimoji="1" lang="ja-JP" altLang="en-US" dirty="0"/>
              <a:t>questionnaire):</a:t>
            </a:r>
            <a:r>
              <a:rPr kumimoji="1" lang="en-US" altLang="ja-JP" dirty="0"/>
              <a:t>user survey</a:t>
            </a:r>
          </a:p>
          <a:p>
            <a:pPr algn="l" rtl="0"/>
            <a:r>
              <a:rPr kumimoji="1" lang="ja-JP" altLang="en-US" dirty="0"/>
              <a:t>Issues that should be improved:</a:t>
            </a:r>
            <a:r>
              <a:rPr kumimoji="1" lang="en-US" altLang="ja-JP" dirty="0"/>
              <a:t>issues to be improved</a:t>
            </a:r>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26</a:t>
            </a:fld>
            <a:endParaRPr lang="en-US" altLang="ja-JP"/>
          </a:p>
        </p:txBody>
      </p:sp>
    </p:spTree>
    <p:extLst>
      <p:ext uri="{BB962C8B-B14F-4D97-AF65-F5344CB8AC3E}">
        <p14:creationId xmlns:p14="http://schemas.microsoft.com/office/powerpoint/2010/main" val="11199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Settings:</a:t>
            </a:r>
            <a:r>
              <a:rPr kumimoji="1" lang="en-US" altLang="ja-JP" dirty="0"/>
              <a:t>settings</a:t>
            </a:r>
          </a:p>
          <a:p>
            <a:pPr algn="l" rtl="0"/>
            <a:r>
              <a:rPr kumimoji="1" lang="ja-JP" altLang="en-US" dirty="0"/>
              <a:t>Estimate (Mitsumo):</a:t>
            </a:r>
            <a:r>
              <a:rPr kumimoji="1" lang="en-US" altLang="ja-JP" dirty="0"/>
              <a:t>estimation</a:t>
            </a:r>
          </a:p>
          <a:p>
            <a:pPr algn="l" rtl="0"/>
            <a:r>
              <a:rPr kumimoji="1" lang="ja-JP" altLang="en-US" dirty="0"/>
              <a:t>Preparation:</a:t>
            </a:r>
            <a:r>
              <a:rPr kumimoji="1" lang="en-US" altLang="ja-JP" dirty="0"/>
              <a:t>preparation</a:t>
            </a:r>
          </a:p>
          <a:p>
            <a:pPr algn="l" rtl="0"/>
            <a:r>
              <a:rPr kumimoji="1" lang="ja-JP" altLang="en-US" dirty="0"/>
              <a:t>Self-realization (Jimae de Jitsugen):</a:t>
            </a:r>
            <a:r>
              <a:rPr kumimoji="1" lang="en-US" altLang="ja-JP" dirty="0"/>
              <a:t>implementing by themselves</a:t>
            </a:r>
          </a:p>
          <a:p>
            <a:pPr algn="l" rtl="0"/>
            <a:r>
              <a:rPr kumimoji="1" lang="ja-JP" altLang="en-US" dirty="0"/>
              <a:t>Development method (kaihatsu method):</a:t>
            </a:r>
            <a:r>
              <a:rPr kumimoji="1" lang="en-US" altLang="ja-JP" dirty="0"/>
              <a:t>development methods</a:t>
            </a:r>
          </a:p>
          <a:p>
            <a:pPr algn="l" rtl="0"/>
            <a:r>
              <a:rPr kumimoji="1" lang="ja-JP" altLang="en-US" dirty="0"/>
              <a:t>Man-hours:</a:t>
            </a:r>
            <a:r>
              <a:rPr kumimoji="1" lang="en-US" altLang="ja-JP" dirty="0"/>
              <a:t>effort</a:t>
            </a:r>
          </a:p>
          <a:p>
            <a:pPr algn="l" rtl="0"/>
            <a:r>
              <a:rPr kumimoji="1" lang="ja-JP" altLang="en-US" dirty="0"/>
              <a:t>Cost:</a:t>
            </a:r>
            <a:r>
              <a:rPr kumimoji="1" lang="en-US" altLang="ja-JP" dirty="0"/>
              <a:t>cost</a:t>
            </a:r>
          </a:p>
          <a:p>
            <a:pPr algn="l" rtl="0"/>
            <a:r>
              <a:rPr kumimoji="1" lang="ja-JP" altLang="en-US" dirty="0"/>
              <a:t>Staffing (jinin no haichi):</a:t>
            </a:r>
            <a:r>
              <a:rPr kumimoji="1" lang="en-US" altLang="ja-JP" dirty="0"/>
              <a:t>staff assignments</a:t>
            </a:r>
          </a:p>
          <a:p>
            <a:pPr algn="l" rtl="0"/>
            <a:r>
              <a:rPr kumimoji="1" lang="ja-JP" altLang="en-US" dirty="0"/>
              <a:t>Budget measures (yosansochi):</a:t>
            </a:r>
            <a:r>
              <a:rPr kumimoji="1" lang="en-US" altLang="ja-JP" dirty="0"/>
              <a:t>Budgetary measures</a:t>
            </a:r>
          </a:p>
          <a:p>
            <a:pPr algn="l" rtl="0"/>
            <a:r>
              <a:rPr kumimoji="1" lang="ja-JP" altLang="en-US" dirty="0"/>
              <a:t>Environmental maintenance (Kankyo no Seibi):</a:t>
            </a:r>
            <a:r>
              <a:rPr kumimoji="1" lang="en-US" altLang="ja-JP" dirty="0"/>
              <a:t>environmental arrangement</a:t>
            </a:r>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4</a:t>
            </a:fld>
            <a:endParaRPr lang="en-US" altLang="ja-JP"/>
          </a:p>
        </p:txBody>
      </p:sp>
    </p:spTree>
    <p:extLst>
      <p:ext uri="{BB962C8B-B14F-4D97-AF65-F5344CB8AC3E}">
        <p14:creationId xmlns:p14="http://schemas.microsoft.com/office/powerpoint/2010/main" val="3946781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Development method (Kaihatsu Shuho):</a:t>
            </a:r>
            <a:r>
              <a:rPr kumimoji="1" lang="en-US" altLang="ja-JP" dirty="0"/>
              <a:t>development methods</a:t>
            </a:r>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28</a:t>
            </a:fld>
            <a:endParaRPr lang="en-US" altLang="ja-JP"/>
          </a:p>
        </p:txBody>
      </p:sp>
    </p:spTree>
    <p:extLst>
      <p:ext uri="{BB962C8B-B14F-4D97-AF65-F5344CB8AC3E}">
        <p14:creationId xmlns:p14="http://schemas.microsoft.com/office/powerpoint/2010/main" val="1810658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Ideal:</a:t>
            </a:r>
            <a:r>
              <a:rPr kumimoji="1" lang="en-US" altLang="ja-JP" dirty="0"/>
              <a:t>ideal</a:t>
            </a:r>
          </a:p>
          <a:p>
            <a:pPr algn="l" rtl="0"/>
            <a:r>
              <a:rPr kumimoji="1" lang="ja-JP" altLang="en-US" dirty="0"/>
              <a:t>Dashitsukusu:</a:t>
            </a:r>
            <a:r>
              <a:rPr kumimoji="1" lang="en-US" altLang="ja-JP" dirty="0"/>
              <a:t>output all of them</a:t>
            </a:r>
          </a:p>
          <a:p>
            <a:pPr algn="l" rtl="0"/>
            <a:r>
              <a:rPr kumimoji="1" lang="ja-JP" altLang="en-US" dirty="0"/>
              <a:t>Incomplete:</a:t>
            </a:r>
            <a:r>
              <a:rPr kumimoji="1" lang="en-US" altLang="ja-JP" dirty="0"/>
              <a:t>imperfection</a:t>
            </a:r>
          </a:p>
          <a:p>
            <a:pPr algn="l" rtl="0"/>
            <a:r>
              <a:rPr kumimoji="1" lang="ja-JP" altLang="en-US" dirty="0"/>
              <a:t>Migrate:</a:t>
            </a:r>
            <a:r>
              <a:rPr kumimoji="1" lang="en-US" altLang="ja-JP" dirty="0"/>
              <a:t>transition</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The premise is overthrown:</a:t>
            </a:r>
            <a:r>
              <a:rPr kumimoji="1" lang="en-US" altLang="ja-JP" dirty="0"/>
              <a:t>shatter the assumptions</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Confusion occurs:</a:t>
            </a:r>
            <a:r>
              <a:rPr kumimoji="1" lang="en-US" altLang="ja-JP" dirty="0"/>
              <a:t>cause much confusion among the developers</a:t>
            </a:r>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31</a:t>
            </a:fld>
            <a:endParaRPr lang="en-US" altLang="ja-JP"/>
          </a:p>
        </p:txBody>
      </p:sp>
    </p:spTree>
    <p:extLst>
      <p:ext uri="{BB962C8B-B14F-4D97-AF65-F5344CB8AC3E}">
        <p14:creationId xmlns:p14="http://schemas.microsoft.com/office/powerpoint/2010/main" val="3539663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r>
              <a:rPr kumimoji="1" lang="ja-JP" altLang="en-US" dirty="0"/>
              <a:t>本質（ほんしつ）：</a:t>
            </a:r>
            <a:r>
              <a:rPr kumimoji="1" lang="en-US" altLang="ja-JP" dirty="0"/>
              <a:t>essence</a:t>
            </a:r>
          </a:p>
          <a:p>
            <a:r>
              <a:rPr kumimoji="1" lang="ja-JP" altLang="en-US" dirty="0"/>
              <a:t>詳細化（しょうさいか）：</a:t>
            </a:r>
            <a:r>
              <a:rPr kumimoji="1" lang="en-US" altLang="ja-JP" dirty="0"/>
              <a:t>elaboration, refinement</a:t>
            </a:r>
          </a:p>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0C375B75-6834-41BA-B333-D61BD1674F6F}" type="slidenum">
              <a:rPr lang="en-US" altLang="ja-JP" smtClean="0"/>
              <a:pPr>
                <a:defRPr/>
              </a:pPr>
              <a:t>32</a:t>
            </a:fld>
            <a:endParaRPr lang="en-US" altLang="ja-JP"/>
          </a:p>
        </p:txBody>
      </p:sp>
    </p:spTree>
    <p:extLst>
      <p:ext uri="{BB962C8B-B14F-4D97-AF65-F5344CB8AC3E}">
        <p14:creationId xmlns:p14="http://schemas.microsoft.com/office/powerpoint/2010/main" val="3789355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Prototype:</a:t>
            </a:r>
            <a:r>
              <a:rPr kumimoji="1" lang="en-US" altLang="ja-JP" dirty="0"/>
              <a:t>prototype</a:t>
            </a:r>
          </a:p>
          <a:p>
            <a:pPr algn="l" rtl="0"/>
            <a:r>
              <a:rPr lang="ja-JP" altLang="en-US" dirty="0"/>
              <a:t>mock up</a:t>
            </a:r>
            <a:r>
              <a:rPr kumimoji="1" lang="ja-JP" altLang="en-US" dirty="0"/>
              <a:t>:</a:t>
            </a:r>
            <a:r>
              <a:rPr kumimoji="1" lang="en-US" altLang="ja-JP" dirty="0"/>
              <a:t>mock-up</a:t>
            </a:r>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33</a:t>
            </a:fld>
            <a:endParaRPr lang="en-US" altLang="ja-JP"/>
          </a:p>
        </p:txBody>
      </p:sp>
    </p:spTree>
    <p:extLst>
      <p:ext uri="{BB962C8B-B14F-4D97-AF65-F5344CB8AC3E}">
        <p14:creationId xmlns:p14="http://schemas.microsoft.com/office/powerpoint/2010/main" val="1444735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Prototype:</a:t>
            </a:r>
            <a:r>
              <a:rPr kumimoji="1" lang="en-US" altLang="ja-JP" dirty="0"/>
              <a:t>prototype</a:t>
            </a:r>
          </a:p>
          <a:p>
            <a:pPr algn="l" rtl="0"/>
            <a:r>
              <a:rPr lang="ja-JP" altLang="en-US" dirty="0"/>
              <a:t>mock up</a:t>
            </a:r>
            <a:r>
              <a:rPr kumimoji="1" lang="ja-JP" altLang="en-US" dirty="0"/>
              <a:t>:</a:t>
            </a:r>
            <a:r>
              <a:rPr kumimoji="1" lang="en-US" altLang="ja-JP" dirty="0"/>
              <a:t>mock-up</a:t>
            </a:r>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34</a:t>
            </a:fld>
            <a:endParaRPr lang="en-US" altLang="ja-JP"/>
          </a:p>
        </p:txBody>
      </p:sp>
    </p:spTree>
    <p:extLst>
      <p:ext uri="{BB962C8B-B14F-4D97-AF65-F5344CB8AC3E}">
        <p14:creationId xmlns:p14="http://schemas.microsoft.com/office/powerpoint/2010/main" val="1401596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Contain:</a:t>
            </a:r>
            <a:r>
              <a:rPr kumimoji="1" lang="en-US" altLang="ja-JP" dirty="0"/>
              <a:t>include</a:t>
            </a:r>
          </a:p>
          <a:p>
            <a:pPr algn="l" rtl="0"/>
            <a:r>
              <a:rPr kumimoji="1" lang="ja-JP" altLang="en-US" dirty="0"/>
              <a:t>Risk-driven (risk-driven):</a:t>
            </a:r>
            <a:r>
              <a:rPr kumimoji="1" lang="en-US" altLang="ja-JP" dirty="0"/>
              <a:t>risk-driven</a:t>
            </a:r>
          </a:p>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35</a:t>
            </a:fld>
            <a:endParaRPr lang="en-US" altLang="ja-JP"/>
          </a:p>
        </p:txBody>
      </p:sp>
    </p:spTree>
    <p:extLst>
      <p:ext uri="{BB962C8B-B14F-4D97-AF65-F5344CB8AC3E}">
        <p14:creationId xmlns:p14="http://schemas.microsoft.com/office/powerpoint/2010/main" val="3037006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Goal setting:</a:t>
            </a:r>
            <a:r>
              <a:rPr kumimoji="1" lang="en-US" altLang="ja-JP" dirty="0"/>
              <a:t>goal setting</a:t>
            </a:r>
          </a:p>
          <a:p>
            <a:pPr algn="l" rtl="0"/>
            <a:r>
              <a:rPr kumimoji="1" lang="ja-JP" altLang="en-US" dirty="0"/>
              <a:t>Rating:</a:t>
            </a:r>
            <a:r>
              <a:rPr kumimoji="1" lang="en-US" altLang="ja-JP" dirty="0"/>
              <a:t>evaluation</a:t>
            </a:r>
          </a:p>
          <a:p>
            <a:pPr algn="l" rtl="0"/>
            <a:r>
              <a:rPr kumimoji="1" lang="ja-JP" altLang="en-US" dirty="0"/>
              <a:t>Create:</a:t>
            </a:r>
            <a:r>
              <a:rPr kumimoji="1" lang="en-US" altLang="ja-JP" dirty="0"/>
              <a:t>making, developing</a:t>
            </a:r>
          </a:p>
          <a:p>
            <a:pPr algn="l" rtl="0"/>
            <a:r>
              <a:rPr kumimoji="1" lang="ja-JP" altLang="en-US" dirty="0"/>
              <a:t>Execution:</a:t>
            </a:r>
            <a:r>
              <a:rPr kumimoji="1" lang="en-US" altLang="ja-JP" dirty="0"/>
              <a:t>carry out, perform</a:t>
            </a:r>
          </a:p>
          <a:p>
            <a:pPr algn="l" rtl="0"/>
            <a:r>
              <a:rPr kumimoji="1" lang="ja-JP" altLang="en-US" dirty="0"/>
              <a:t>Repeat (repeat):</a:t>
            </a:r>
            <a:r>
              <a:rPr kumimoji="1" lang="en-US" altLang="ja-JP" dirty="0"/>
              <a:t>iteration</a:t>
            </a:r>
          </a:p>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36</a:t>
            </a:fld>
            <a:endParaRPr lang="en-US" altLang="ja-JP"/>
          </a:p>
        </p:txBody>
      </p:sp>
    </p:spTree>
    <p:extLst>
      <p:ext uri="{BB962C8B-B14F-4D97-AF65-F5344CB8AC3E}">
        <p14:creationId xmlns:p14="http://schemas.microsoft.com/office/powerpoint/2010/main" val="3741944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Intuitive:</a:t>
            </a:r>
            <a:r>
              <a:rPr kumimoji="1" lang="en-US" altLang="ja-JP" dirty="0"/>
              <a:t>intuitive</a:t>
            </a:r>
          </a:p>
          <a:p>
            <a:pPr algn="l" rtl="0"/>
            <a:r>
              <a:rPr kumimoji="1" lang="ja-JP" altLang="en-US" dirty="0"/>
              <a:t>image:</a:t>
            </a:r>
            <a:r>
              <a:rPr kumimoji="1" lang="en-US" altLang="ja-JP" dirty="0"/>
              <a:t>image</a:t>
            </a:r>
          </a:p>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37</a:t>
            </a:fld>
            <a:endParaRPr lang="en-US" altLang="ja-JP"/>
          </a:p>
        </p:txBody>
      </p:sp>
    </p:spTree>
    <p:extLst>
      <p:ext uri="{BB962C8B-B14F-4D97-AF65-F5344CB8AC3E}">
        <p14:creationId xmlns:p14="http://schemas.microsoft.com/office/powerpoint/2010/main" val="27843880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summary</a:t>
            </a:r>
            <a:r>
              <a:rPr kumimoji="1" lang="en-US" altLang="ja-JP" dirty="0"/>
              <a:t>: summary</a:t>
            </a:r>
          </a:p>
          <a:p>
            <a:pPr algn="l" rtl="0"/>
            <a:r>
              <a:rPr kumimoji="1" lang="ja-JP" altLang="en-US" dirty="0"/>
              <a:t>Development project</a:t>
            </a:r>
            <a:r>
              <a:rPr kumimoji="1" lang="en-US" altLang="ja-JP" dirty="0"/>
              <a:t>: development projects</a:t>
            </a:r>
          </a:p>
          <a:p>
            <a:pPr algn="l" rtl="0"/>
            <a:r>
              <a:rPr kumimoji="1" lang="ja-JP" altLang="en-US" dirty="0"/>
              <a:t>lead to success</a:t>
            </a:r>
            <a:r>
              <a:rPr kumimoji="1" lang="en-US" altLang="ja-JP" dirty="0"/>
              <a:t>: lead to success</a:t>
            </a:r>
          </a:p>
          <a:p>
            <a:pPr algn="l" rtl="0"/>
            <a:r>
              <a:rPr kumimoji="1" lang="ja-JP" altLang="en-US" dirty="0"/>
              <a:t>industry</a:t>
            </a:r>
            <a:r>
              <a:rPr kumimoji="1" lang="en-US" altLang="ja-JP" dirty="0"/>
              <a:t>: industry</a:t>
            </a:r>
          </a:p>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69B0E6AC-2D19-4824-9637-DAD13AC695E3}" type="slidenum">
              <a:rPr lang="en-US" altLang="ja-JP" smtClean="0"/>
              <a:pPr algn="l" rtl="0">
                <a:defRPr/>
              </a:pPr>
              <a:t>39</a:t>
            </a:fld>
            <a:endParaRPr lang="en-US" altLang="ja-JP"/>
          </a:p>
        </p:txBody>
      </p:sp>
    </p:spTree>
    <p:extLst>
      <p:ext uri="{BB962C8B-B14F-4D97-AF65-F5344CB8AC3E}">
        <p14:creationId xmlns:p14="http://schemas.microsoft.com/office/powerpoint/2010/main" val="2750680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Develop new</a:t>
            </a:r>
            <a:r>
              <a:rPr kumimoji="1" lang="en-US" altLang="ja-JP" dirty="0"/>
              <a:t>:newly develop</a:t>
            </a:r>
          </a:p>
          <a:p>
            <a:pPr algn="l" rtl="0"/>
            <a:r>
              <a:rPr kumimoji="1" lang="ja-JP" altLang="en-US" dirty="0"/>
              <a:t>Existing (existing):</a:t>
            </a:r>
            <a:r>
              <a:rPr kumimoji="1" lang="en-US" altLang="ja-JP" dirty="0"/>
              <a:t>existing</a:t>
            </a:r>
          </a:p>
          <a:p>
            <a:pPr algn="l" rtl="0"/>
            <a:r>
              <a:rPr kumimoji="1" lang="ja-JP" altLang="en-US" dirty="0"/>
              <a:t>Scale (Kibo):</a:t>
            </a:r>
            <a:r>
              <a:rPr kumimoji="1" lang="en-US" altLang="ja-JP" dirty="0"/>
              <a:t>size</a:t>
            </a:r>
          </a:p>
          <a:p>
            <a:pPr algn="l" rtl="0"/>
            <a:r>
              <a:rPr kumimoji="1" lang="ja-JP" altLang="en-US" dirty="0"/>
              <a:t>Calculate:</a:t>
            </a:r>
            <a:r>
              <a:rPr kumimoji="1" lang="en-US" altLang="ja-JP" dirty="0"/>
              <a:t>calculate, compute</a:t>
            </a:r>
          </a:p>
          <a:p>
            <a:pPr algn="l" rtl="0"/>
            <a:r>
              <a:rPr kumimoji="1" lang="ja-JP" altLang="en-US" dirty="0"/>
              <a:t>code</a:t>
            </a:r>
            <a:r>
              <a:rPr kumimoji="1" lang="en-US" altLang="ja-JP" dirty="0"/>
              <a:t>=</a:t>
            </a:r>
            <a:r>
              <a:rPr kumimoji="1" lang="ja-JP" altLang="en-US" dirty="0"/>
              <a:t>Source code</a:t>
            </a:r>
            <a:endParaRPr kumimoji="1" lang="en-US" altLang="ja-JP" dirty="0"/>
          </a:p>
          <a:p>
            <a:pPr algn="l" rtl="0"/>
            <a:r>
              <a:rPr kumimoji="1" lang="ja-JP" altLang="en-US" dirty="0"/>
              <a:t>It works for estimates:</a:t>
            </a:r>
            <a:r>
              <a:rPr kumimoji="1" lang="en-US" altLang="ja-JP" dirty="0"/>
              <a:t>they influence the cost estimation</a:t>
            </a:r>
          </a:p>
          <a:p>
            <a:pPr algn="l" rtl="0"/>
            <a:r>
              <a:rPr kumimoji="1" lang="ja-JP" altLang="en-US" dirty="0"/>
              <a:t>Securing Human Resources (Jinzai no Kakuho):</a:t>
            </a:r>
            <a:r>
              <a:rPr kumimoji="1" lang="en-US" altLang="ja-JP" dirty="0"/>
              <a:t>securing human resources</a:t>
            </a:r>
          </a:p>
          <a:p>
            <a:pPr algn="l" rtl="0"/>
            <a:r>
              <a:rPr kumimoji="1" lang="ja-JP" altLang="en-US" dirty="0"/>
              <a:t>Challenge:</a:t>
            </a:r>
            <a:r>
              <a:rPr kumimoji="1" lang="en-US" altLang="ja-JP" dirty="0"/>
              <a:t>issues, problems</a:t>
            </a:r>
          </a:p>
          <a:p>
            <a:pPr algn="l" rtl="0"/>
            <a:r>
              <a:rPr kumimoji="1" lang="ja-JP" altLang="en-US" dirty="0"/>
              <a:t>System:</a:t>
            </a:r>
            <a:r>
              <a:rPr kumimoji="1" lang="en-US" altLang="ja-JP" dirty="0"/>
              <a:t>structure (team/organization structure)</a:t>
            </a:r>
          </a:p>
          <a:p>
            <a:pPr algn="l" rtl="0"/>
            <a:r>
              <a:rPr kumimoji="1" lang="ja-JP" altLang="en-US" dirty="0"/>
              <a:t>Budget (yosan):</a:t>
            </a:r>
            <a:r>
              <a:rPr kumimoji="1" lang="en-US" altLang="ja-JP" dirty="0"/>
              <a:t>budget</a:t>
            </a:r>
          </a:p>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5</a:t>
            </a:fld>
            <a:endParaRPr lang="en-US" altLang="ja-JP"/>
          </a:p>
        </p:txBody>
      </p:sp>
    </p:spTree>
    <p:extLst>
      <p:ext uri="{BB962C8B-B14F-4D97-AF65-F5344CB8AC3E}">
        <p14:creationId xmlns:p14="http://schemas.microsoft.com/office/powerpoint/2010/main" val="3299898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Requirement specifications:</a:t>
            </a:r>
            <a:r>
              <a:rPr kumimoji="1" lang="en-US" altLang="ja-JP" dirty="0"/>
              <a:t>requirements specification</a:t>
            </a:r>
          </a:p>
          <a:p>
            <a:pPr algn="l" rtl="0"/>
            <a:r>
              <a:rPr kumimoji="1" lang="ja-JP" altLang="en-US" dirty="0"/>
              <a:t>Business analysis (gyomubunseki):</a:t>
            </a:r>
            <a:r>
              <a:rPr kumimoji="1" lang="en-US" altLang="ja-JP" dirty="0"/>
              <a:t>job analysis</a:t>
            </a:r>
          </a:p>
          <a:p>
            <a:pPr algn="l" rtl="0"/>
            <a:r>
              <a:rPr kumimoji="1" lang="ja-JP" altLang="en-US" dirty="0"/>
              <a:t>Ambiguity:</a:t>
            </a:r>
            <a:r>
              <a:rPr kumimoji="1" lang="en-US" altLang="ja-JP" dirty="0"/>
              <a:t>ambiguity</a:t>
            </a:r>
          </a:p>
          <a:p>
            <a:pPr algn="l" rtl="0"/>
            <a:r>
              <a:rPr kumimoji="1" lang="ja-JP" altLang="en-US" dirty="0"/>
              <a:t>Function (yesterday):</a:t>
            </a:r>
            <a:r>
              <a:rPr kumimoji="1" lang="en-US" altLang="ja-JP" dirty="0"/>
              <a:t>functionality</a:t>
            </a:r>
          </a:p>
          <a:p>
            <a:pPr algn="l" rtl="0"/>
            <a:r>
              <a:rPr kumimoji="1" lang="ja-JP" altLang="en-US" dirty="0"/>
              <a:t>Delivery date (Nouki):</a:t>
            </a:r>
            <a:r>
              <a:rPr kumimoji="1" lang="en-US" altLang="ja-JP" dirty="0"/>
              <a:t>time to delivery</a:t>
            </a:r>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7</a:t>
            </a:fld>
            <a:endParaRPr lang="en-US" altLang="ja-JP"/>
          </a:p>
        </p:txBody>
      </p:sp>
    </p:spTree>
    <p:extLst>
      <p:ext uri="{BB962C8B-B14F-4D97-AF65-F5344CB8AC3E}">
        <p14:creationId xmlns:p14="http://schemas.microsoft.com/office/powerpoint/2010/main" val="421969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content:</a:t>
            </a:r>
            <a:r>
              <a:rPr kumimoji="1" lang="en-US" altLang="ja-JP" dirty="0"/>
              <a:t>contents</a:t>
            </a:r>
          </a:p>
          <a:p>
            <a:pPr algn="l" rtl="0"/>
            <a:r>
              <a:rPr kumimoji="1" lang="ja-JP" altLang="en-US" dirty="0"/>
              <a:t>Transmission management (Soshinkanri):</a:t>
            </a:r>
            <a:r>
              <a:rPr kumimoji="1" lang="en-US" altLang="ja-JP" dirty="0"/>
              <a:t>sending management</a:t>
            </a:r>
          </a:p>
          <a:p>
            <a:pPr algn="l" rtl="0"/>
            <a:r>
              <a:rPr kumimoji="1" lang="ja-JP" altLang="en-US" dirty="0"/>
              <a:t>User management (ryoshakanri):</a:t>
            </a:r>
            <a:r>
              <a:rPr kumimoji="1" lang="en-US" altLang="ja-JP" dirty="0"/>
              <a:t>user management</a:t>
            </a:r>
          </a:p>
          <a:p>
            <a:pPr algn="l" rtl="0"/>
            <a:endParaRPr kumimoji="1" lang="en-US" altLang="ja-JP"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8</a:t>
            </a:fld>
            <a:endParaRPr lang="en-US" altLang="ja-JP"/>
          </a:p>
        </p:txBody>
      </p:sp>
    </p:spTree>
    <p:extLst>
      <p:ext uri="{BB962C8B-B14F-4D97-AF65-F5344CB8AC3E}">
        <p14:creationId xmlns:p14="http://schemas.microsoft.com/office/powerpoint/2010/main" val="365335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Considerations (kentojikou):</a:t>
            </a:r>
            <a:r>
              <a:rPr kumimoji="1" lang="en-US" altLang="ja-JP" dirty="0"/>
              <a:t>items to be studied</a:t>
            </a:r>
          </a:p>
          <a:p>
            <a:pPr algn="l" rtl="0"/>
            <a:r>
              <a:rPr kumimoji="1" lang="ja-JP" altLang="en-US" dirty="0"/>
              <a:t>customer</a:t>
            </a:r>
            <a:r>
              <a:rPr kumimoji="1" lang="en-US" altLang="ja-JP" dirty="0"/>
              <a:t>: customer</a:t>
            </a:r>
          </a:p>
          <a:p>
            <a:pPr algn="l" rtl="0"/>
            <a:r>
              <a:rPr kumimoji="1" lang="ja-JP" altLang="en-US" dirty="0"/>
              <a:t>Request:</a:t>
            </a:r>
            <a:r>
              <a:rPr kumimoji="1" lang="en-US" altLang="ja-JP" dirty="0"/>
              <a:t>request</a:t>
            </a:r>
          </a:p>
          <a:p>
            <a:pPr algn="l" rtl="0"/>
            <a:r>
              <a:rPr kumimoji="1" lang="ja-JP" altLang="en-US" dirty="0"/>
              <a:t>Dining room:</a:t>
            </a:r>
            <a:r>
              <a:rPr kumimoji="1" lang="en-US" altLang="ja-JP" dirty="0"/>
              <a:t>cafeteria</a:t>
            </a:r>
          </a:p>
          <a:p>
            <a:pPr algn="l" rtl="0"/>
            <a:r>
              <a:rPr kumimoji="1" lang="ja-JP" altLang="en-US" dirty="0"/>
              <a:t>Congestion status (Konzatsu Jokyo):</a:t>
            </a:r>
            <a:r>
              <a:rPr kumimoji="1" lang="en-US" altLang="ja-JP" dirty="0"/>
              <a:t>congestion situation</a:t>
            </a:r>
          </a:p>
          <a:p>
            <a:pPr algn="l" rtl="0"/>
            <a:r>
              <a:rPr kumimoji="1" lang="ja-JP" altLang="en-US" dirty="0"/>
              <a:t>Enumerate:</a:t>
            </a:r>
            <a:r>
              <a:rPr kumimoji="1" lang="en-US" altLang="ja-JP" dirty="0"/>
              <a:t>enumerate</a:t>
            </a:r>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9</a:t>
            </a:fld>
            <a:endParaRPr lang="en-US" altLang="ja-JP"/>
          </a:p>
        </p:txBody>
      </p:sp>
    </p:spTree>
    <p:extLst>
      <p:ext uri="{BB962C8B-B14F-4D97-AF65-F5344CB8AC3E}">
        <p14:creationId xmlns:p14="http://schemas.microsoft.com/office/powerpoint/2010/main" val="2781151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External design:</a:t>
            </a:r>
            <a:r>
              <a:rPr kumimoji="1" lang="en-US" altLang="ja-JP" dirty="0"/>
              <a:t>external design</a:t>
            </a:r>
          </a:p>
          <a:p>
            <a:pPr algn="l" rtl="0"/>
            <a:r>
              <a:rPr kumimoji="1" lang="ja-JP" altLang="en-US" dirty="0"/>
              <a:t>External specifications:</a:t>
            </a:r>
            <a:r>
              <a:rPr kumimoji="1" lang="en-US" altLang="ja-JP" dirty="0"/>
              <a:t>external specifications</a:t>
            </a:r>
          </a:p>
          <a:p>
            <a:pPr algn="l" rtl="0"/>
            <a:r>
              <a:rPr kumimoji="1" lang="ja-JP" altLang="en-US" dirty="0"/>
              <a:t>Split:</a:t>
            </a:r>
            <a:r>
              <a:rPr kumimoji="1" lang="en-US" altLang="ja-JP" dirty="0"/>
              <a:t>divide</a:t>
            </a:r>
          </a:p>
          <a:p>
            <a:pPr algn="l" rtl="0"/>
            <a:r>
              <a:rPr kumimoji="1" lang="ja-JP" altLang="en-US" dirty="0"/>
              <a:t>Operation (yes):</a:t>
            </a:r>
            <a:r>
              <a:rPr kumimoji="1" lang="en-US" altLang="ja-JP" dirty="0"/>
              <a:t>manipulation</a:t>
            </a:r>
          </a:p>
          <a:p>
            <a:pPr algn="l" rtl="0"/>
            <a:r>
              <a:rPr kumimoji="1" lang="ja-JP" altLang="en-US" dirty="0"/>
              <a:t>Function (yesterday):</a:t>
            </a:r>
            <a:r>
              <a:rPr kumimoji="1" lang="en-US" altLang="ja-JP" dirty="0"/>
              <a:t>functionality</a:t>
            </a:r>
          </a:p>
          <a:p>
            <a:pPr algn="l" rtl="0"/>
            <a:r>
              <a:rPr kumimoji="1" lang="ja-JP" altLang="en-US" dirty="0"/>
              <a:t>interface:</a:t>
            </a:r>
            <a:r>
              <a:rPr kumimoji="1" lang="en-US" altLang="ja-JP" dirty="0"/>
              <a:t>interface</a:t>
            </a:r>
          </a:p>
          <a:p>
            <a:pPr algn="l" rtl="0"/>
            <a:r>
              <a:rPr kumimoji="1" lang="ja-JP" altLang="en-US" dirty="0"/>
              <a:t>Control:</a:t>
            </a:r>
            <a:r>
              <a:rPr kumimoji="1" lang="en-US" altLang="ja-JP" dirty="0"/>
              <a:t>control</a:t>
            </a:r>
          </a:p>
          <a:p>
            <a:pPr algn="l" rtl="0"/>
            <a:endParaRPr kumimoji="1" lang="ja-JP" altLang="en-US"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11</a:t>
            </a:fld>
            <a:endParaRPr lang="en-US" altLang="ja-JP"/>
          </a:p>
        </p:txBody>
      </p:sp>
    </p:spTree>
    <p:extLst>
      <p:ext uri="{BB962C8B-B14F-4D97-AF65-F5344CB8AC3E}">
        <p14:creationId xmlns:p14="http://schemas.microsoft.com/office/powerpoint/2010/main" val="1467413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Internal design:</a:t>
            </a:r>
            <a:r>
              <a:rPr kumimoji="1" lang="en-US" altLang="ja-JP" dirty="0"/>
              <a:t>internal design</a:t>
            </a:r>
          </a:p>
          <a:p>
            <a:pPr algn="l" rtl="0"/>
            <a:r>
              <a:rPr kumimoji="1" lang="ja-JP" altLang="en-US" dirty="0"/>
              <a:t>Internal specifications:</a:t>
            </a:r>
            <a:r>
              <a:rPr kumimoji="1" lang="en-US" altLang="ja-JP" dirty="0"/>
              <a:t>internal specifications</a:t>
            </a:r>
          </a:p>
          <a:p>
            <a:pPr algn="l" rtl="0"/>
            <a:r>
              <a:rPr kumimoji="1" lang="ja-JP" altLang="en-US" dirty="0"/>
              <a:t>in detail</a:t>
            </a:r>
            <a:r>
              <a:rPr kumimoji="1" lang="en-US" altLang="ja-JP" dirty="0"/>
              <a:t>:</a:t>
            </a:r>
            <a:r>
              <a:rPr kumimoji="1" lang="ja-JP" altLang="en-US" dirty="0"/>
              <a:t> </a:t>
            </a:r>
            <a:r>
              <a:rPr kumimoji="1" lang="en-US" altLang="ja-JP" dirty="0"/>
              <a:t>in</a:t>
            </a:r>
            <a:r>
              <a:rPr kumimoji="1" lang="ja-JP" altLang="en-US" dirty="0"/>
              <a:t> </a:t>
            </a:r>
            <a:r>
              <a:rPr kumimoji="1" lang="en-US" altLang="ja-JP" dirty="0"/>
              <a:t>detail</a:t>
            </a:r>
          </a:p>
          <a:p>
            <a:pPr algn="l" rtl="0"/>
            <a:r>
              <a:rPr kumimoji="1" lang="ja-JP" altLang="en-US" dirty="0"/>
              <a:t>Function:</a:t>
            </a:r>
            <a:r>
              <a:rPr kumimoji="1" lang="en-US" altLang="ja-JP" dirty="0"/>
              <a:t>function</a:t>
            </a:r>
          </a:p>
          <a:p>
            <a:pPr algn="l" rtl="0"/>
            <a:r>
              <a:rPr kumimoji="1" lang="ja-JP" altLang="en-US" dirty="0"/>
              <a:t>Program structure (program structure):</a:t>
            </a:r>
            <a:r>
              <a:rPr kumimoji="1" lang="en-US" altLang="ja-JP" dirty="0"/>
              <a:t>program structure</a:t>
            </a:r>
          </a:p>
          <a:p>
            <a:pPr algn="l" rtl="0"/>
            <a:r>
              <a:rPr kumimoji="1" lang="ja-JP" altLang="en-US" dirty="0"/>
              <a:t>Data Structures and Algorithms (Data Structures and Algorithms):</a:t>
            </a:r>
            <a:r>
              <a:rPr kumimoji="1" lang="en-US" altLang="ja-JP" dirty="0"/>
              <a:t>data structures and algorithms</a:t>
            </a:r>
          </a:p>
          <a:p>
            <a:pPr algn="l" rtl="0"/>
            <a:endParaRPr kumimoji="1" lang="en-US" altLang="ja-JP"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12</a:t>
            </a:fld>
            <a:endParaRPr lang="en-US" altLang="ja-JP"/>
          </a:p>
        </p:txBody>
      </p:sp>
    </p:spTree>
    <p:extLst>
      <p:ext uri="{BB962C8B-B14F-4D97-AF65-F5344CB8AC3E}">
        <p14:creationId xmlns:p14="http://schemas.microsoft.com/office/powerpoint/2010/main" val="1685869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r>
              <a:rPr kumimoji="1" lang="ja-JP" altLang="en-US" dirty="0"/>
              <a:t>content:</a:t>
            </a:r>
            <a:r>
              <a:rPr kumimoji="1" lang="en-US" altLang="ja-JP" dirty="0"/>
              <a:t>contents</a:t>
            </a:r>
          </a:p>
          <a:p>
            <a:pPr algn="l" rtl="0"/>
            <a:r>
              <a:rPr kumimoji="1" lang="ja-JP" altLang="en-US" dirty="0"/>
              <a:t>Transmission management (Soshinkanri):</a:t>
            </a:r>
            <a:r>
              <a:rPr kumimoji="1" lang="en-US" altLang="ja-JP" dirty="0"/>
              <a:t>sending management</a:t>
            </a:r>
          </a:p>
          <a:p>
            <a:pPr algn="l" rtl="0"/>
            <a:r>
              <a:rPr kumimoji="1" lang="ja-JP" altLang="en-US" dirty="0"/>
              <a:t>User management (ryoshakanri):</a:t>
            </a:r>
            <a:r>
              <a:rPr kumimoji="1" lang="en-US" altLang="ja-JP" dirty="0"/>
              <a:t>user management</a:t>
            </a:r>
          </a:p>
          <a:p>
            <a:pPr algn="l" rtl="0"/>
            <a:endParaRPr kumimoji="1" lang="en-US" altLang="ja-JP" dirty="0"/>
          </a:p>
        </p:txBody>
      </p:sp>
      <p:sp>
        <p:nvSpPr>
          <p:cNvPr id="4" name="スライド番号プレースホルダー 3"/>
          <p:cNvSpPr>
            <a:spLocks noGrp="1"/>
          </p:cNvSpPr>
          <p:nvPr>
            <p:ph type="sldNum" sz="quarter" idx="5"/>
          </p:nvPr>
        </p:nvSpPr>
        <p:spPr/>
        <p:txBody>
          <a:bodyPr/>
          <a:lstStyle/>
          <a:p>
            <a:pPr algn="l" rtl="0">
              <a:defRPr/>
            </a:pPr>
            <a:fld id="{0C375B75-6834-41BA-B333-D61BD1674F6F}" type="slidenum">
              <a:rPr lang="en-US" altLang="ja-JP" smtClean="0"/>
              <a:pPr algn="l" rtl="0">
                <a:defRPr/>
              </a:pPr>
              <a:t>13</a:t>
            </a:fld>
            <a:endParaRPr lang="en-US" altLang="ja-JP"/>
          </a:p>
        </p:txBody>
      </p:sp>
    </p:spTree>
    <p:extLst>
      <p:ext uri="{BB962C8B-B14F-4D97-AF65-F5344CB8AC3E}">
        <p14:creationId xmlns:p14="http://schemas.microsoft.com/office/powerpoint/2010/main" val="175208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kumimoji="0" lang="ja-JP" altLang="ja-JP" sz="2400">
              <a:latin typeface="Times New Roman" pitchFamily="18" charset="0"/>
            </a:endParaRPr>
          </a:p>
        </p:txBody>
      </p:sp>
      <p:sp>
        <p:nvSpPr>
          <p:cNvPr id="14338" name="Rectangle 2"/>
          <p:cNvSpPr>
            <a:spLocks noGrp="1" noChangeArrowheads="1"/>
          </p:cNvSpPr>
          <p:nvPr>
            <p:ph type="ctrTitle"/>
          </p:nvPr>
        </p:nvSpPr>
        <p:spPr>
          <a:xfrm>
            <a:off x="685800" y="990600"/>
            <a:ext cx="7772400" cy="1371600"/>
          </a:xfrm>
        </p:spPr>
        <p:txBody>
          <a:bodyPr/>
          <a:lstStyle>
            <a:lvl1pPr>
              <a:defRPr sz="4000"/>
            </a:lvl1pPr>
          </a:lstStyle>
          <a:p>
            <a:r>
              <a:rPr lang="ja-JP" altLang="en-US"/>
              <a:t>マスタ タイトルの書式設定</a:t>
            </a:r>
          </a:p>
        </p:txBody>
      </p:sp>
      <p:sp>
        <p:nvSpPr>
          <p:cNvPr id="14339"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ja-JP" altLang="en-US"/>
              <a:t>マスタ サブタイトルの書式設定</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endParaRPr lang="en-US" altLang="ja-JP"/>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en-US" altLang="ja-JP"/>
              <a:t>(C) 2007-2022 Hirohisa AMAN</a:t>
            </a:r>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80541363-3D9E-47BC-AC0B-C3AFEBABBA50}" type="slidenum">
              <a:rPr lang="en-US" altLang="ja-JP"/>
              <a:pPr>
                <a:defRPr/>
              </a:pPr>
              <a:t>‹#›</a:t>
            </a:fld>
            <a:endParaRPr lang="en-US" altLang="ja-JP"/>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6" name="Rectangle 8"/>
          <p:cNvSpPr>
            <a:spLocks noGrp="1" noChangeArrowheads="1"/>
          </p:cNvSpPr>
          <p:nvPr>
            <p:ph type="sldNum" sz="quarter" idx="12"/>
          </p:nvPr>
        </p:nvSpPr>
        <p:spPr>
          <a:ln/>
        </p:spPr>
        <p:txBody>
          <a:bodyPr/>
          <a:lstStyle>
            <a:lvl1pPr>
              <a:defRPr/>
            </a:lvl1pPr>
          </a:lstStyle>
          <a:p>
            <a:pPr>
              <a:defRPr/>
            </a:pPr>
            <a:fld id="{27E87F9D-A47C-4A80-9C84-D97A4FB9ED8D}" type="slidenum">
              <a:rPr lang="en-US" altLang="ja-JP"/>
              <a:pPr>
                <a:defRPr/>
              </a:pPr>
              <a:t>‹#›</a:t>
            </a:fld>
            <a:endParaRPr lang="en-US" altLang="ja-JP"/>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3838" y="304800"/>
            <a:ext cx="2001837" cy="57150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566738" y="304800"/>
            <a:ext cx="5854700" cy="57150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6" name="Rectangle 8"/>
          <p:cNvSpPr>
            <a:spLocks noGrp="1" noChangeArrowheads="1"/>
          </p:cNvSpPr>
          <p:nvPr>
            <p:ph type="sldNum" sz="quarter" idx="12"/>
          </p:nvPr>
        </p:nvSpPr>
        <p:spPr>
          <a:ln/>
        </p:spPr>
        <p:txBody>
          <a:bodyPr/>
          <a:lstStyle>
            <a:lvl1pPr>
              <a:defRPr/>
            </a:lvl1pPr>
          </a:lstStyle>
          <a:p>
            <a:pPr>
              <a:defRPr/>
            </a:pPr>
            <a:fld id="{736802AF-7574-44FB-A961-3D85F1909DEE}" type="slidenum">
              <a:rPr lang="en-US" altLang="ja-JP"/>
              <a:pPr>
                <a:defRPr/>
              </a:pPr>
              <a:t>‹#›</a:t>
            </a:fld>
            <a:endParaRPr lang="en-US" altLang="ja-JP"/>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6" name="Rectangle 8"/>
          <p:cNvSpPr>
            <a:spLocks noGrp="1" noChangeArrowheads="1"/>
          </p:cNvSpPr>
          <p:nvPr>
            <p:ph type="sldNum" sz="quarter" idx="12"/>
          </p:nvPr>
        </p:nvSpPr>
        <p:spPr>
          <a:ln/>
        </p:spPr>
        <p:txBody>
          <a:bodyPr/>
          <a:lstStyle>
            <a:lvl1pPr>
              <a:defRPr/>
            </a:lvl1pPr>
          </a:lstStyle>
          <a:p>
            <a:pPr>
              <a:defRPr/>
            </a:pPr>
            <a:fld id="{335F4899-E8A8-4C60-B4FE-200D169EAC1E}" type="slidenum">
              <a:rPr lang="en-US" altLang="ja-JP"/>
              <a:pPr>
                <a:defRPr/>
              </a:pPr>
              <a:t>‹#›</a:t>
            </a:fld>
            <a:endParaRPr lang="en-US" altLang="ja-JP"/>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6" name="Rectangle 8"/>
          <p:cNvSpPr>
            <a:spLocks noGrp="1" noChangeArrowheads="1"/>
          </p:cNvSpPr>
          <p:nvPr>
            <p:ph type="sldNum" sz="quarter" idx="12"/>
          </p:nvPr>
        </p:nvSpPr>
        <p:spPr>
          <a:ln/>
        </p:spPr>
        <p:txBody>
          <a:bodyPr/>
          <a:lstStyle>
            <a:lvl1pPr>
              <a:defRPr/>
            </a:lvl1pPr>
          </a:lstStyle>
          <a:p>
            <a:pPr>
              <a:defRPr/>
            </a:pPr>
            <a:fld id="{B18796A7-0469-4FE3-A8C6-C60ADD2161EF}" type="slidenum">
              <a:rPr lang="en-US" altLang="ja-JP"/>
              <a:pPr>
                <a:defRPr/>
              </a:pPr>
              <a:t>‹#›</a:t>
            </a:fld>
            <a:endParaRPr lang="en-US" altLang="ja-JP"/>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7" name="Rectangle 8"/>
          <p:cNvSpPr>
            <a:spLocks noGrp="1" noChangeArrowheads="1"/>
          </p:cNvSpPr>
          <p:nvPr>
            <p:ph type="sldNum" sz="quarter" idx="12"/>
          </p:nvPr>
        </p:nvSpPr>
        <p:spPr>
          <a:ln/>
        </p:spPr>
        <p:txBody>
          <a:bodyPr/>
          <a:lstStyle>
            <a:lvl1pPr>
              <a:defRPr/>
            </a:lvl1pPr>
          </a:lstStyle>
          <a:p>
            <a:pPr>
              <a:defRPr/>
            </a:pPr>
            <a:fld id="{BAFA5D12-A72A-4D95-BF02-C8840CE586C1}" type="slidenum">
              <a:rPr lang="en-US" altLang="ja-JP"/>
              <a:pPr>
                <a:defRPr/>
              </a:pPr>
              <a:t>‹#›</a:t>
            </a:fld>
            <a:endParaRPr lang="en-US" altLang="ja-JP"/>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9" name="Rectangle 8"/>
          <p:cNvSpPr>
            <a:spLocks noGrp="1" noChangeArrowheads="1"/>
          </p:cNvSpPr>
          <p:nvPr>
            <p:ph type="sldNum" sz="quarter" idx="12"/>
          </p:nvPr>
        </p:nvSpPr>
        <p:spPr>
          <a:ln/>
        </p:spPr>
        <p:txBody>
          <a:bodyPr/>
          <a:lstStyle>
            <a:lvl1pPr>
              <a:defRPr/>
            </a:lvl1pPr>
          </a:lstStyle>
          <a:p>
            <a:pPr>
              <a:defRPr/>
            </a:pPr>
            <a:fld id="{AA8B06A4-202A-4EB9-8F9D-F26E4022A54B}" type="slidenum">
              <a:rPr lang="en-US" altLang="ja-JP"/>
              <a:pPr>
                <a:defRPr/>
              </a:pPr>
              <a:t>‹#›</a:t>
            </a:fld>
            <a:endParaRPr lang="en-US" altLang="ja-JP"/>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5" name="Rectangle 8"/>
          <p:cNvSpPr>
            <a:spLocks noGrp="1" noChangeArrowheads="1"/>
          </p:cNvSpPr>
          <p:nvPr>
            <p:ph type="sldNum" sz="quarter" idx="12"/>
          </p:nvPr>
        </p:nvSpPr>
        <p:spPr>
          <a:ln/>
        </p:spPr>
        <p:txBody>
          <a:bodyPr/>
          <a:lstStyle>
            <a:lvl1pPr>
              <a:defRPr/>
            </a:lvl1pPr>
          </a:lstStyle>
          <a:p>
            <a:pPr>
              <a:defRPr/>
            </a:pPr>
            <a:fld id="{AC082EBE-ABC6-4173-9A16-72AE24178270}" type="slidenum">
              <a:rPr lang="en-US" altLang="ja-JP"/>
              <a:pPr>
                <a:defRPr/>
              </a:pPr>
              <a:t>‹#›</a:t>
            </a:fld>
            <a:endParaRPr lang="en-US" altLang="ja-JP"/>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4" name="Rectangle 8"/>
          <p:cNvSpPr>
            <a:spLocks noGrp="1" noChangeArrowheads="1"/>
          </p:cNvSpPr>
          <p:nvPr>
            <p:ph type="sldNum" sz="quarter" idx="12"/>
          </p:nvPr>
        </p:nvSpPr>
        <p:spPr>
          <a:ln/>
        </p:spPr>
        <p:txBody>
          <a:bodyPr/>
          <a:lstStyle>
            <a:lvl1pPr>
              <a:defRPr/>
            </a:lvl1pPr>
          </a:lstStyle>
          <a:p>
            <a:pPr>
              <a:defRPr/>
            </a:pPr>
            <a:fld id="{C4C34194-EE59-42BB-8773-3CDCC1D193EC}" type="slidenum">
              <a:rPr lang="en-US" altLang="ja-JP"/>
              <a:pPr>
                <a:defRPr/>
              </a:pPr>
              <a:t>‹#›</a:t>
            </a:fld>
            <a:endParaRPr lang="en-US" altLang="ja-JP"/>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7" name="Rectangle 8"/>
          <p:cNvSpPr>
            <a:spLocks noGrp="1" noChangeArrowheads="1"/>
          </p:cNvSpPr>
          <p:nvPr>
            <p:ph type="sldNum" sz="quarter" idx="12"/>
          </p:nvPr>
        </p:nvSpPr>
        <p:spPr>
          <a:ln/>
        </p:spPr>
        <p:txBody>
          <a:bodyPr/>
          <a:lstStyle>
            <a:lvl1pPr>
              <a:defRPr/>
            </a:lvl1pPr>
          </a:lstStyle>
          <a:p>
            <a:pPr>
              <a:defRPr/>
            </a:pPr>
            <a:fld id="{026A5B9D-94D2-469E-BAB6-9A22C42C714F}" type="slidenum">
              <a:rPr lang="en-US" altLang="ja-JP"/>
              <a:pPr>
                <a:defRPr/>
              </a:pPr>
              <a:t>‹#›</a:t>
            </a:fld>
            <a:endParaRPr lang="en-US" altLang="ja-JP"/>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7" name="Rectangle 8"/>
          <p:cNvSpPr>
            <a:spLocks noGrp="1" noChangeArrowheads="1"/>
          </p:cNvSpPr>
          <p:nvPr>
            <p:ph type="sldNum" sz="quarter" idx="12"/>
          </p:nvPr>
        </p:nvSpPr>
        <p:spPr>
          <a:ln/>
        </p:spPr>
        <p:txBody>
          <a:bodyPr/>
          <a:lstStyle>
            <a:lvl1pPr>
              <a:defRPr/>
            </a:lvl1pPr>
          </a:lstStyle>
          <a:p>
            <a:pPr>
              <a:defRPr/>
            </a:pPr>
            <a:fld id="{4011782E-ABCF-4FDB-B6F6-9B26AE8F0570}" type="slidenum">
              <a:rPr lang="en-US" altLang="ja-JP"/>
              <a:pPr>
                <a:defRPr/>
              </a:pPr>
              <a:t>‹#›</a:t>
            </a:fld>
            <a:endParaRPr lang="en-US" altLang="ja-JP"/>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3316"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kumimoji="0" lang="ja-JP" altLang="ja-JP" sz="2400">
              <a:latin typeface="Times New Roman" pitchFamily="18" charset="0"/>
            </a:endParaRPr>
          </a:p>
        </p:txBody>
      </p:sp>
      <p:sp>
        <p:nvSpPr>
          <p:cNvPr id="13317"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ja-JP" altLang="en-US"/>
          </a:p>
        </p:txBody>
      </p:sp>
      <p:sp>
        <p:nvSpPr>
          <p:cNvPr id="13318"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smtClean="0"/>
            </a:lvl1pPr>
          </a:lstStyle>
          <a:p>
            <a:pPr>
              <a:defRPr/>
            </a:pPr>
            <a:endParaRPr lang="en-US" altLang="ja-JP"/>
          </a:p>
        </p:txBody>
      </p:sp>
      <p:sp>
        <p:nvSpPr>
          <p:cNvPr id="13319"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200" smtClean="0"/>
            </a:lvl1pPr>
          </a:lstStyle>
          <a:p>
            <a:pPr>
              <a:defRPr/>
            </a:pPr>
            <a:r>
              <a:rPr lang="en-US" altLang="ja-JP"/>
              <a:t>(C) 2007-2022 Hirohisa AMAN</a:t>
            </a:r>
          </a:p>
        </p:txBody>
      </p:sp>
      <p:sp>
        <p:nvSpPr>
          <p:cNvPr id="13320"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smtClean="0"/>
            </a:lvl1pPr>
          </a:lstStyle>
          <a:p>
            <a:pPr>
              <a:defRPr/>
            </a:pPr>
            <a:fld id="{55D47A9F-15AB-4523-936C-91AE634A221E}"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77"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spd="med">
    <p:fade thruBlk="1"/>
  </p:transition>
  <p:hf hdr="0" dt="0"/>
  <p:txStyles>
    <p:titleStyle>
      <a:lvl1pPr algn="l" rtl="0" eaLnBrk="0" fontAlgn="base" hangingPunct="0">
        <a:spcBef>
          <a:spcPct val="0"/>
        </a:spcBef>
        <a:spcAft>
          <a:spcPct val="0"/>
        </a:spcAft>
        <a:defRPr kumimoji="1" sz="3800">
          <a:solidFill>
            <a:schemeClr val="tx2"/>
          </a:solidFill>
          <a:latin typeface="+mj-lt"/>
          <a:ea typeface="+mj-ea"/>
          <a:cs typeface="+mj-cs"/>
        </a:defRPr>
      </a:lvl1pPr>
      <a:lvl2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2pPr>
      <a:lvl3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3pPr>
      <a:lvl4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4pPr>
      <a:lvl5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Verdan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Verdan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Verdan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Verdana" pitchFamily="34" charset="0"/>
          <a:ea typeface="ＭＳ Ｐゴシック" pitchFamily="50" charset="-128"/>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kumimoji="1"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E151F2F0-3949-A81A-21BF-1DF0FA045F48}"/>
              </a:ext>
            </a:extLst>
          </p:cNvPr>
          <p:cNvSpPr>
            <a:spLocks noGrp="1" noChangeArrowheads="1"/>
          </p:cNvSpPr>
          <p:nvPr>
            <p:ph type="ftr" sz="quarter" idx="11"/>
          </p:nvPr>
        </p:nvSpPr>
        <p:spPr>
          <a:xfrm>
            <a:off x="3124200" y="6248400"/>
            <a:ext cx="2895600" cy="457200"/>
          </a:xfrm>
          <a:noFill/>
        </p:spPr>
        <p:txBody>
          <a:bodyPr/>
          <a:lstStyle/>
          <a:p>
            <a:r>
              <a:rPr lang="en-US" altLang="ja-JP"/>
              <a:t>(C) 2007-2022 Hirohisa AMAN</a:t>
            </a:r>
          </a:p>
        </p:txBody>
      </p:sp>
      <p:sp>
        <p:nvSpPr>
          <p:cNvPr id="5" name="Rectangle 6">
            <a:extLst>
              <a:ext uri="{FF2B5EF4-FFF2-40B4-BE49-F238E27FC236}">
                <a16:creationId xmlns:a16="http://schemas.microsoft.com/office/drawing/2014/main" id="{AD7B92E2-119A-8670-A933-F5BF3F07B2EC}"/>
              </a:ext>
            </a:extLst>
          </p:cNvPr>
          <p:cNvSpPr>
            <a:spLocks noGrp="1" noChangeArrowheads="1"/>
          </p:cNvSpPr>
          <p:nvPr>
            <p:ph type="sldNum" sz="quarter" idx="12"/>
          </p:nvPr>
        </p:nvSpPr>
        <p:spPr>
          <a:xfrm>
            <a:off x="6553200" y="6248400"/>
            <a:ext cx="1905000" cy="457200"/>
          </a:xfrm>
          <a:noFill/>
        </p:spPr>
        <p:txBody>
          <a:bodyPr/>
          <a:lstStyle/>
          <a:p>
            <a:fld id="{190FD770-C881-41E8-BCCB-9A2FF3FA6F16}" type="slidenum">
              <a:rPr lang="en-US" altLang="ja-JP"/>
              <a:pPr/>
              <a:t>1</a:t>
            </a:fld>
            <a:endParaRPr lang="en-US" altLang="ja-JP"/>
          </a:p>
        </p:txBody>
      </p:sp>
      <p:sp>
        <p:nvSpPr>
          <p:cNvPr id="9" name="Rectangle 2">
            <a:extLst>
              <a:ext uri="{FF2B5EF4-FFF2-40B4-BE49-F238E27FC236}">
                <a16:creationId xmlns:a16="http://schemas.microsoft.com/office/drawing/2014/main" id="{9D74D6E9-DAF0-9B66-173E-847CE95F9B8C}"/>
              </a:ext>
            </a:extLst>
          </p:cNvPr>
          <p:cNvSpPr>
            <a:spLocks noGrp="1" noChangeArrowheads="1"/>
          </p:cNvSpPr>
          <p:nvPr>
            <p:ph type="ctrTitle"/>
          </p:nvPr>
        </p:nvSpPr>
        <p:spPr>
          <a:xfrm>
            <a:off x="685800" y="990600"/>
            <a:ext cx="7772400" cy="1371600"/>
          </a:xfrm>
        </p:spPr>
        <p:txBody>
          <a:bodyPr/>
          <a:lstStyle/>
          <a:p>
            <a:pPr eaLnBrk="1" hangingPunct="1"/>
            <a:r>
              <a:rPr lang="ja-JP" altLang="en-US" dirty="0">
                <a:ea typeface="HGPｺﾞｼｯｸE" pitchFamily="50" charset="-128"/>
              </a:rPr>
              <a:t>ソフトウェアテスト</a:t>
            </a:r>
            <a:br>
              <a:rPr lang="ja-JP" altLang="en-US" dirty="0">
                <a:ea typeface="HGPｺﾞｼｯｸE" pitchFamily="50" charset="-128"/>
              </a:rPr>
            </a:br>
            <a:r>
              <a:rPr lang="ja-JP" altLang="en-US" dirty="0">
                <a:ea typeface="HGPｺﾞｼｯｸE" pitchFamily="50" charset="-128"/>
              </a:rPr>
              <a:t>　　</a:t>
            </a:r>
            <a:r>
              <a:rPr lang="en-US" altLang="ja-JP" dirty="0">
                <a:ea typeface="HGPｺﾞｼｯｸE" pitchFamily="50" charset="-128"/>
              </a:rPr>
              <a:t>[3]</a:t>
            </a:r>
            <a:r>
              <a:rPr lang="ja-JP" altLang="en-US" dirty="0">
                <a:ea typeface="HGPｺﾞｼｯｸE" pitchFamily="50" charset="-128"/>
              </a:rPr>
              <a:t> ソフトウェア開発プロセス</a:t>
            </a:r>
          </a:p>
        </p:txBody>
      </p:sp>
      <p:sp>
        <p:nvSpPr>
          <p:cNvPr id="10" name="Rectangle 2">
            <a:extLst>
              <a:ext uri="{FF2B5EF4-FFF2-40B4-BE49-F238E27FC236}">
                <a16:creationId xmlns:a16="http://schemas.microsoft.com/office/drawing/2014/main" id="{C41F9384-48C2-0246-BF53-A2822B13C062}"/>
              </a:ext>
            </a:extLst>
          </p:cNvPr>
          <p:cNvSpPr txBox="1">
            <a:spLocks noChangeArrowheads="1"/>
          </p:cNvSpPr>
          <p:nvPr/>
        </p:nvSpPr>
        <p:spPr bwMode="auto">
          <a:xfrm>
            <a:off x="685800" y="2115457"/>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2pPr>
            <a:lvl3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3pPr>
            <a:lvl4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4pPr>
            <a:lvl5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Verdan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Verdan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Verdan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Verdana" pitchFamily="34" charset="0"/>
                <a:ea typeface="ＭＳ Ｐゴシック" pitchFamily="50" charset="-128"/>
              </a:defRPr>
            </a:lvl9pPr>
          </a:lstStyle>
          <a:p>
            <a:pPr eaLnBrk="1" hangingPunct="1"/>
            <a:r>
              <a:rPr lang="en-US" altLang="ja-JP" sz="2800" kern="0" dirty="0">
                <a:ea typeface="HGPｺﾞｼｯｸE" pitchFamily="50" charset="-128"/>
              </a:rPr>
              <a:t>Software Testing</a:t>
            </a:r>
          </a:p>
          <a:p>
            <a:pPr eaLnBrk="1" hangingPunct="1"/>
            <a:r>
              <a:rPr lang="en-US" altLang="ja-JP" sz="2800" kern="0" dirty="0">
                <a:ea typeface="HGPｺﾞｼｯｸE" pitchFamily="50" charset="-128"/>
              </a:rPr>
              <a:t>  [3] Software Development Process</a:t>
            </a:r>
            <a:endParaRPr lang="ja-JP" altLang="en-US" sz="2800" kern="0" dirty="0">
              <a:ea typeface="HGPｺﾞｼｯｸE" pitchFamily="50" charset="-128"/>
            </a:endParaRPr>
          </a:p>
        </p:txBody>
      </p:sp>
      <p:sp>
        <p:nvSpPr>
          <p:cNvPr id="11" name="Rectangle 3">
            <a:extLst>
              <a:ext uri="{FF2B5EF4-FFF2-40B4-BE49-F238E27FC236}">
                <a16:creationId xmlns:a16="http://schemas.microsoft.com/office/drawing/2014/main" id="{73C9F05E-126D-CC05-777E-334E391BD7CC}"/>
              </a:ext>
            </a:extLst>
          </p:cNvPr>
          <p:cNvSpPr txBox="1">
            <a:spLocks noChangeArrowheads="1"/>
          </p:cNvSpPr>
          <p:nvPr/>
        </p:nvSpPr>
        <p:spPr bwMode="auto">
          <a:xfrm>
            <a:off x="4448573" y="4267200"/>
            <a:ext cx="4209254"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accent2"/>
              </a:buClr>
              <a:buFont typeface="Wingdings" pitchFamily="2" charset="2"/>
              <a:buNone/>
              <a:defRPr kumimoji="1"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eaLnBrk="1" hangingPunct="1"/>
            <a:r>
              <a:rPr lang="ja-JP" altLang="en-US" kern="0" dirty="0">
                <a:latin typeface="HGPｺﾞｼｯｸE" pitchFamily="50" charset="-128"/>
                <a:ea typeface="HGPｺﾞｼｯｸE" pitchFamily="50" charset="-128"/>
              </a:rPr>
              <a:t>阿萬 裕久</a:t>
            </a:r>
            <a:r>
              <a:rPr lang="ja-JP" altLang="en-US" sz="2400" kern="0" dirty="0">
                <a:latin typeface="HGPｺﾞｼｯｸE" pitchFamily="50" charset="-128"/>
                <a:ea typeface="HGPｺﾞｼｯｸE" pitchFamily="50" charset="-128"/>
              </a:rPr>
              <a:t>（</a:t>
            </a:r>
            <a:r>
              <a:rPr lang="en-US" altLang="ja-JP" sz="2400" kern="0" dirty="0">
                <a:latin typeface="HGPｺﾞｼｯｸE" pitchFamily="50" charset="-128"/>
                <a:ea typeface="HGPｺﾞｼｯｸE" pitchFamily="50" charset="-128"/>
              </a:rPr>
              <a:t>AMAN Hirohisa</a:t>
            </a:r>
            <a:r>
              <a:rPr lang="ja-JP" altLang="en-US" sz="2400" kern="0" dirty="0">
                <a:latin typeface="HGPｺﾞｼｯｸE" pitchFamily="50" charset="-128"/>
                <a:ea typeface="HGPｺﾞｼｯｸE" pitchFamily="50" charset="-128"/>
              </a:rPr>
              <a:t>）</a:t>
            </a:r>
            <a:endParaRPr lang="en-US" altLang="ja-JP" sz="2400" kern="0" dirty="0">
              <a:latin typeface="HGPｺﾞｼｯｸE" pitchFamily="50" charset="-128"/>
              <a:ea typeface="HGPｺﾞｼｯｸE" pitchFamily="50" charset="-128"/>
            </a:endParaRPr>
          </a:p>
          <a:p>
            <a:pPr eaLnBrk="1" hangingPunct="1"/>
            <a:r>
              <a:rPr lang="en-US" altLang="ja-JP" sz="2400" kern="0" dirty="0">
                <a:latin typeface="HGPｺﾞｼｯｸE" pitchFamily="50" charset="-128"/>
                <a:ea typeface="HGPｺﾞｼｯｸE" pitchFamily="50" charset="-128"/>
              </a:rPr>
              <a:t>aman@ehime-u.ac.jp</a:t>
            </a:r>
          </a:p>
        </p:txBody>
      </p:sp>
      <p:sp>
        <p:nvSpPr>
          <p:cNvPr id="12" name="テキスト ボックス 7">
            <a:extLst>
              <a:ext uri="{FF2B5EF4-FFF2-40B4-BE49-F238E27FC236}">
                <a16:creationId xmlns:a16="http://schemas.microsoft.com/office/drawing/2014/main" id="{47AD5E58-1DFC-DF8F-FC0A-EFCB523EBA9B}"/>
              </a:ext>
            </a:extLst>
          </p:cNvPr>
          <p:cNvSpPr txBox="1"/>
          <p:nvPr/>
        </p:nvSpPr>
        <p:spPr>
          <a:xfrm>
            <a:off x="4448573" y="4056743"/>
            <a:ext cx="1806905" cy="369332"/>
          </a:xfrm>
          <a:prstGeom prst="rect">
            <a:avLst/>
          </a:prstGeom>
          <a:noFill/>
        </p:spPr>
        <p:txBody>
          <a:bodyPr wrap="none" rtlCol="0">
            <a:spAutoFit/>
          </a:bodyPr>
          <a:lstStyle/>
          <a:p>
            <a:r>
              <a:rPr kumimoji="1" lang="ja-JP" altLang="en-US" dirty="0"/>
              <a:t>あまん  ひろひさ</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フッター プレースホルダ 4"/>
          <p:cNvSpPr>
            <a:spLocks noGrp="1"/>
          </p:cNvSpPr>
          <p:nvPr>
            <p:ph type="ftr" sz="quarter" idx="11"/>
          </p:nvPr>
        </p:nvSpPr>
        <p:spPr>
          <a:noFill/>
        </p:spPr>
        <p:txBody>
          <a:bodyPr/>
          <a:lstStyle/>
          <a:p>
            <a:r>
              <a:rPr lang="en-US" altLang="ja-JP"/>
              <a:t>(C) 2007-2022 Hirohisa AMAN</a:t>
            </a:r>
          </a:p>
        </p:txBody>
      </p:sp>
      <p:sp>
        <p:nvSpPr>
          <p:cNvPr id="13315" name="スライド番号プレースホルダ 5"/>
          <p:cNvSpPr>
            <a:spLocks noGrp="1"/>
          </p:cNvSpPr>
          <p:nvPr>
            <p:ph type="sldNum" sz="quarter" idx="12"/>
          </p:nvPr>
        </p:nvSpPr>
        <p:spPr>
          <a:noFill/>
        </p:spPr>
        <p:txBody>
          <a:bodyPr/>
          <a:lstStyle/>
          <a:p>
            <a:fld id="{F8C347C7-2ED2-4A3A-8616-34970DDB69D7}" type="slidenum">
              <a:rPr lang="en-US" altLang="ja-JP"/>
              <a:pPr/>
              <a:t>10</a:t>
            </a:fld>
            <a:endParaRPr lang="en-US" altLang="ja-JP"/>
          </a:p>
        </p:txBody>
      </p:sp>
      <p:sp>
        <p:nvSpPr>
          <p:cNvPr id="13316" name="Rectangle 2"/>
          <p:cNvSpPr>
            <a:spLocks noGrp="1" noChangeArrowheads="1"/>
          </p:cNvSpPr>
          <p:nvPr>
            <p:ph type="title"/>
          </p:nvPr>
        </p:nvSpPr>
        <p:spPr/>
        <p:txBody>
          <a:bodyPr/>
          <a:lstStyle/>
          <a:p>
            <a:pPr eaLnBrk="1" hangingPunct="1"/>
            <a:r>
              <a:rPr lang="ja-JP" altLang="en-US" dirty="0">
                <a:ea typeface="HGPｺﾞｼｯｸE" pitchFamily="50" charset="-128"/>
              </a:rPr>
              <a:t>(2) </a:t>
            </a:r>
            <a:r>
              <a:rPr lang="en-US" altLang="ja-JP" dirty="0">
                <a:ea typeface="HGPｺﾞｼｯｸE" pitchFamily="50" charset="-128"/>
              </a:rPr>
              <a:t>D</a:t>
            </a:r>
            <a:r>
              <a:rPr lang="ja-JP" altLang="en-US" dirty="0">
                <a:ea typeface="HGPｺﾞｼｯｸE" pitchFamily="50" charset="-128"/>
              </a:rPr>
              <a:t>esign</a:t>
            </a:r>
          </a:p>
        </p:txBody>
      </p:sp>
      <p:sp>
        <p:nvSpPr>
          <p:cNvPr id="13317" name="Rectangle 3"/>
          <p:cNvSpPr>
            <a:spLocks noGrp="1" noChangeArrowheads="1"/>
          </p:cNvSpPr>
          <p:nvPr>
            <p:ph type="body" idx="1"/>
          </p:nvPr>
        </p:nvSpPr>
        <p:spPr/>
        <p:txBody>
          <a:bodyPr/>
          <a:lstStyle/>
          <a:p>
            <a:pPr eaLnBrk="1" hangingPunct="1"/>
            <a:r>
              <a:rPr kumimoji="1" lang="en-US" altLang="ja-JP" sz="3000" b="0" i="0" u="none" strike="noStrike" kern="0" cap="none" spc="0" normalizeH="0" baseline="0" noProof="0" dirty="0">
                <a:ln>
                  <a:noFill/>
                </a:ln>
                <a:solidFill>
                  <a:srgbClr val="A3B2C1"/>
                </a:solidFill>
                <a:effectLst/>
                <a:uLnTx/>
                <a:uFillTx/>
                <a:latin typeface="Verdana"/>
                <a:ea typeface="ＭＳ Ｐゴシック"/>
                <a:cs typeface="+mn-cs"/>
              </a:rPr>
              <a:t>Development planning</a:t>
            </a:r>
            <a:endParaRPr lang="ja-JP" altLang="en-US" dirty="0">
              <a:ea typeface="HGPｺﾞｼｯｸE" pitchFamily="50" charset="-128"/>
            </a:endParaRPr>
          </a:p>
          <a:p>
            <a:pPr eaLnBrk="1" hangingPunct="1">
              <a:spcBef>
                <a:spcPct val="50000"/>
              </a:spcBef>
            </a:pPr>
            <a:r>
              <a:rPr lang="en-US" altLang="ja-JP" dirty="0">
                <a:solidFill>
                  <a:schemeClr val="accent1"/>
                </a:solidFill>
              </a:rPr>
              <a:t>Requirements analysis</a:t>
            </a:r>
          </a:p>
          <a:p>
            <a:pPr eaLnBrk="1" hangingPunct="1">
              <a:spcBef>
                <a:spcPct val="50000"/>
              </a:spcBef>
            </a:pPr>
            <a:r>
              <a:rPr lang="en-US" altLang="ja-JP" u="sng" dirty="0">
                <a:solidFill>
                  <a:srgbClr val="FF0000"/>
                </a:solidFill>
                <a:ea typeface="HGPｺﾞｼｯｸE" pitchFamily="50" charset="-128"/>
              </a:rPr>
              <a:t>Design</a:t>
            </a:r>
            <a:endParaRPr lang="ja-JP" altLang="en-US" u="sng" dirty="0">
              <a:solidFill>
                <a:srgbClr val="FF0000"/>
              </a:solidFill>
              <a:ea typeface="HGPｺﾞｼｯｸE" pitchFamily="50" charset="-128"/>
            </a:endParaRPr>
          </a:p>
          <a:p>
            <a:pPr eaLnBrk="1" hangingPunct="1">
              <a:spcBef>
                <a:spcPct val="50000"/>
              </a:spcBef>
            </a:pPr>
            <a:r>
              <a:rPr lang="en-US" altLang="ja-JP" dirty="0">
                <a:solidFill>
                  <a:schemeClr val="accent1"/>
                </a:solidFill>
              </a:rPr>
              <a:t>Implementation (Programming)</a:t>
            </a:r>
            <a:endParaRPr lang="ja-JP" altLang="en-US" dirty="0">
              <a:solidFill>
                <a:schemeClr val="accent1"/>
              </a:solidFill>
            </a:endParaRPr>
          </a:p>
          <a:p>
            <a:pPr eaLnBrk="1" hangingPunct="1">
              <a:spcBef>
                <a:spcPct val="50000"/>
              </a:spcBef>
            </a:pPr>
            <a:r>
              <a:rPr lang="en-US" altLang="ja-JP" dirty="0">
                <a:solidFill>
                  <a:schemeClr val="accent1"/>
                </a:solidFill>
              </a:rPr>
              <a:t>Testing</a:t>
            </a:r>
            <a:endParaRPr lang="ja-JP" altLang="en-US" dirty="0">
              <a:solidFill>
                <a:schemeClr val="accent1"/>
              </a:solidFill>
            </a:endParaRPr>
          </a:p>
          <a:p>
            <a:pPr eaLnBrk="1" hangingPunct="1">
              <a:spcBef>
                <a:spcPct val="50000"/>
              </a:spcBef>
            </a:pPr>
            <a:r>
              <a:rPr lang="en-US" altLang="ja-JP" dirty="0">
                <a:solidFill>
                  <a:schemeClr val="accent1"/>
                </a:solidFill>
              </a:rPr>
              <a:t>Operation/Maintenance</a:t>
            </a:r>
            <a:endParaRPr lang="ja-JP" altLang="en-US" dirty="0">
              <a:solidFill>
                <a:schemeClr val="accent1"/>
              </a:solidFill>
            </a:endParaRPr>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4339" name="スライド番号プレースホルダ 5"/>
          <p:cNvSpPr>
            <a:spLocks noGrp="1"/>
          </p:cNvSpPr>
          <p:nvPr>
            <p:ph type="sldNum" sz="quarter" idx="12"/>
          </p:nvPr>
        </p:nvSpPr>
        <p:spPr>
          <a:noFill/>
        </p:spPr>
        <p:txBody>
          <a:bodyPr/>
          <a:lstStyle/>
          <a:p>
            <a:pPr algn="l" rtl="0"/>
            <a:fld id="{C0FCC1AE-9CB6-4340-89DA-AC60E60C95BE}" type="slidenum">
              <a:rPr lang="en-US" altLang="ja-JP"/>
              <a:pPr algn="l" rtl="0"/>
              <a:t>11</a:t>
            </a:fld>
            <a:endParaRPr lang="en-US" altLang="ja-JP"/>
          </a:p>
        </p:txBody>
      </p:sp>
      <p:sp>
        <p:nvSpPr>
          <p:cNvPr id="14340" name="AutoShape 8"/>
          <p:cNvSpPr>
            <a:spLocks noChangeArrowheads="1"/>
          </p:cNvSpPr>
          <p:nvPr/>
        </p:nvSpPr>
        <p:spPr bwMode="auto">
          <a:xfrm>
            <a:off x="2743200" y="3414713"/>
            <a:ext cx="3352800" cy="2362200"/>
          </a:xfrm>
          <a:prstGeom prst="roundRect">
            <a:avLst>
              <a:gd name="adj" fmla="val 16667"/>
            </a:avLst>
          </a:prstGeom>
          <a:solidFill>
            <a:schemeClr val="bg1"/>
          </a:solidFill>
          <a:ln w="9525">
            <a:solidFill>
              <a:schemeClr val="tx1"/>
            </a:solidFill>
            <a:round/>
            <a:headEnd/>
            <a:tailEnd/>
          </a:ln>
        </p:spPr>
        <p:txBody>
          <a:bodyPr wrap="none" anchor="ctr"/>
          <a:lstStyle/>
          <a:p>
            <a:pPr algn="l" rtl="0"/>
            <a:endParaRPr lang="ja-JP" altLang="en-US"/>
          </a:p>
        </p:txBody>
      </p:sp>
      <p:sp>
        <p:nvSpPr>
          <p:cNvPr id="14341" name="Rectangle 2"/>
          <p:cNvSpPr>
            <a:spLocks noGrp="1" noChangeArrowheads="1"/>
          </p:cNvSpPr>
          <p:nvPr>
            <p:ph type="title"/>
          </p:nvPr>
        </p:nvSpPr>
        <p:spPr/>
        <p:txBody>
          <a:bodyPr/>
          <a:lstStyle/>
          <a:p>
            <a:pPr algn="l" rtl="0" eaLnBrk="1" hangingPunct="1"/>
            <a:r>
              <a:rPr lang="ja-JP" altLang="en-US" dirty="0">
                <a:ea typeface="HGPｺﾞｼｯｸE" pitchFamily="50" charset="-128"/>
              </a:rPr>
              <a:t>(2-1) External design</a:t>
            </a:r>
          </a:p>
        </p:txBody>
      </p:sp>
      <p:sp>
        <p:nvSpPr>
          <p:cNvPr id="14342" name="Oval 4"/>
          <p:cNvSpPr>
            <a:spLocks noChangeArrowheads="1"/>
          </p:cNvSpPr>
          <p:nvPr/>
        </p:nvSpPr>
        <p:spPr bwMode="auto">
          <a:xfrm>
            <a:off x="3048000" y="3567113"/>
            <a:ext cx="685800" cy="685800"/>
          </a:xfrm>
          <a:prstGeom prst="ellipse">
            <a:avLst/>
          </a:prstGeom>
          <a:solidFill>
            <a:srgbClr val="CCFFCC"/>
          </a:solidFill>
          <a:ln w="9525">
            <a:solidFill>
              <a:schemeClr val="tx1"/>
            </a:solidFill>
            <a:round/>
            <a:headEnd/>
            <a:tailEnd/>
          </a:ln>
        </p:spPr>
        <p:txBody>
          <a:bodyPr wrap="none" anchor="ctr"/>
          <a:lstStyle/>
          <a:p>
            <a:pPr algn="l" rtl="0"/>
            <a:endParaRPr lang="ja-JP" altLang="en-US"/>
          </a:p>
        </p:txBody>
      </p:sp>
      <p:sp>
        <p:nvSpPr>
          <p:cNvPr id="14343" name="Oval 5"/>
          <p:cNvSpPr>
            <a:spLocks noChangeArrowheads="1"/>
          </p:cNvSpPr>
          <p:nvPr/>
        </p:nvSpPr>
        <p:spPr bwMode="auto">
          <a:xfrm>
            <a:off x="5105400" y="3567113"/>
            <a:ext cx="685800" cy="685800"/>
          </a:xfrm>
          <a:prstGeom prst="ellipse">
            <a:avLst/>
          </a:prstGeom>
          <a:solidFill>
            <a:srgbClr val="FFCC99"/>
          </a:solidFill>
          <a:ln w="9525">
            <a:solidFill>
              <a:schemeClr val="tx1"/>
            </a:solidFill>
            <a:round/>
            <a:headEnd/>
            <a:tailEnd/>
          </a:ln>
        </p:spPr>
        <p:txBody>
          <a:bodyPr wrap="none" anchor="ctr"/>
          <a:lstStyle/>
          <a:p>
            <a:pPr algn="l" rtl="0"/>
            <a:endParaRPr lang="ja-JP" altLang="en-US"/>
          </a:p>
        </p:txBody>
      </p:sp>
      <p:sp>
        <p:nvSpPr>
          <p:cNvPr id="14344" name="Oval 6"/>
          <p:cNvSpPr>
            <a:spLocks noChangeArrowheads="1"/>
          </p:cNvSpPr>
          <p:nvPr/>
        </p:nvSpPr>
        <p:spPr bwMode="auto">
          <a:xfrm>
            <a:off x="4114800" y="4938713"/>
            <a:ext cx="685800" cy="685800"/>
          </a:xfrm>
          <a:prstGeom prst="ellipse">
            <a:avLst/>
          </a:prstGeom>
          <a:solidFill>
            <a:srgbClr val="FFFF99"/>
          </a:solidFill>
          <a:ln w="9525">
            <a:solidFill>
              <a:schemeClr val="tx1"/>
            </a:solidFill>
            <a:round/>
            <a:headEnd/>
            <a:tailEnd/>
          </a:ln>
        </p:spPr>
        <p:txBody>
          <a:bodyPr wrap="none" anchor="ctr"/>
          <a:lstStyle/>
          <a:p>
            <a:pPr algn="l" rtl="0"/>
            <a:endParaRPr lang="ja-JP" altLang="en-US"/>
          </a:p>
        </p:txBody>
      </p:sp>
      <p:sp>
        <p:nvSpPr>
          <p:cNvPr id="14345" name="Line 9"/>
          <p:cNvSpPr>
            <a:spLocks noChangeShapeType="1"/>
          </p:cNvSpPr>
          <p:nvPr/>
        </p:nvSpPr>
        <p:spPr bwMode="auto">
          <a:xfrm>
            <a:off x="3733800" y="3948113"/>
            <a:ext cx="1371600" cy="0"/>
          </a:xfrm>
          <a:prstGeom prst="line">
            <a:avLst/>
          </a:prstGeom>
          <a:noFill/>
          <a:ln w="19050">
            <a:solidFill>
              <a:schemeClr val="tx1"/>
            </a:solidFill>
            <a:round/>
            <a:headEnd type="triangle" w="lg" len="lg"/>
            <a:tailEnd type="triangle" w="lg" len="lg"/>
          </a:ln>
        </p:spPr>
        <p:txBody>
          <a:bodyPr/>
          <a:lstStyle/>
          <a:p>
            <a:pPr algn="l" rtl="0"/>
            <a:endParaRPr lang="ja-JP" altLang="en-US"/>
          </a:p>
        </p:txBody>
      </p:sp>
      <p:sp>
        <p:nvSpPr>
          <p:cNvPr id="14346" name="Line 10"/>
          <p:cNvSpPr>
            <a:spLocks noChangeShapeType="1"/>
          </p:cNvSpPr>
          <p:nvPr/>
        </p:nvSpPr>
        <p:spPr bwMode="auto">
          <a:xfrm flipV="1">
            <a:off x="4724400" y="4252913"/>
            <a:ext cx="609600" cy="762000"/>
          </a:xfrm>
          <a:prstGeom prst="line">
            <a:avLst/>
          </a:prstGeom>
          <a:noFill/>
          <a:ln w="19050">
            <a:solidFill>
              <a:schemeClr val="tx1"/>
            </a:solidFill>
            <a:round/>
            <a:headEnd type="triangle" w="lg" len="lg"/>
            <a:tailEnd type="triangle" w="lg" len="lg"/>
          </a:ln>
        </p:spPr>
        <p:txBody>
          <a:bodyPr/>
          <a:lstStyle/>
          <a:p>
            <a:pPr algn="l" rtl="0"/>
            <a:endParaRPr lang="ja-JP" altLang="en-US"/>
          </a:p>
        </p:txBody>
      </p:sp>
      <p:sp>
        <p:nvSpPr>
          <p:cNvPr id="14347" name="Line 11"/>
          <p:cNvSpPr>
            <a:spLocks noChangeShapeType="1"/>
          </p:cNvSpPr>
          <p:nvPr/>
        </p:nvSpPr>
        <p:spPr bwMode="auto">
          <a:xfrm flipH="1" flipV="1">
            <a:off x="3505200" y="4252913"/>
            <a:ext cx="685800" cy="762000"/>
          </a:xfrm>
          <a:prstGeom prst="line">
            <a:avLst/>
          </a:prstGeom>
          <a:noFill/>
          <a:ln w="19050">
            <a:solidFill>
              <a:schemeClr val="tx1"/>
            </a:solidFill>
            <a:round/>
            <a:headEnd type="triangle" w="lg" len="lg"/>
            <a:tailEnd type="triangle" w="lg" len="lg"/>
          </a:ln>
        </p:spPr>
        <p:txBody>
          <a:bodyPr/>
          <a:lstStyle/>
          <a:p>
            <a:pPr algn="l" rtl="0"/>
            <a:endParaRPr lang="ja-JP" altLang="en-US"/>
          </a:p>
        </p:txBody>
      </p:sp>
      <p:sp>
        <p:nvSpPr>
          <p:cNvPr id="14348" name="Text Box 12"/>
          <p:cNvSpPr txBox="1">
            <a:spLocks noChangeArrowheads="1"/>
          </p:cNvSpPr>
          <p:nvPr/>
        </p:nvSpPr>
        <p:spPr bwMode="auto">
          <a:xfrm>
            <a:off x="3702050" y="3048000"/>
            <a:ext cx="1811714" cy="369332"/>
          </a:xfrm>
          <a:prstGeom prst="rect">
            <a:avLst/>
          </a:prstGeom>
          <a:noFill/>
          <a:ln w="9525">
            <a:noFill/>
            <a:miter lim="800000"/>
            <a:headEnd/>
            <a:tailEnd/>
          </a:ln>
        </p:spPr>
        <p:txBody>
          <a:bodyPr wrap="none">
            <a:spAutoFit/>
          </a:bodyPr>
          <a:lstStyle/>
          <a:p>
            <a:pPr algn="l" rtl="0"/>
            <a:r>
              <a:rPr lang="en-US" altLang="ja-JP" dirty="0">
                <a:ea typeface="HGPｺﾞｼｯｸE" pitchFamily="50" charset="-128"/>
              </a:rPr>
              <a:t>W</a:t>
            </a:r>
            <a:r>
              <a:rPr lang="ja-JP" altLang="en-US" dirty="0">
                <a:ea typeface="HGPｺﾞｼｯｸE" pitchFamily="50" charset="-128"/>
              </a:rPr>
              <a:t>hole system</a:t>
            </a:r>
          </a:p>
        </p:txBody>
      </p:sp>
      <p:sp>
        <p:nvSpPr>
          <p:cNvPr id="64525" name="AutoShape 13"/>
          <p:cNvSpPr>
            <a:spLocks noChangeArrowheads="1"/>
          </p:cNvSpPr>
          <p:nvPr/>
        </p:nvSpPr>
        <p:spPr bwMode="auto">
          <a:xfrm>
            <a:off x="6324600" y="3086100"/>
            <a:ext cx="2743200" cy="685800"/>
          </a:xfrm>
          <a:prstGeom prst="wedgeRoundRectCallout">
            <a:avLst>
              <a:gd name="adj1" fmla="val -90667"/>
              <a:gd name="adj2" fmla="val 69444"/>
              <a:gd name="adj3" fmla="val 16667"/>
            </a:avLst>
          </a:prstGeom>
          <a:solidFill>
            <a:schemeClr val="bg1"/>
          </a:solidFill>
          <a:ln w="9525">
            <a:solidFill>
              <a:schemeClr val="tx1"/>
            </a:solidFill>
            <a:miter lim="800000"/>
            <a:headEnd/>
            <a:tailEnd/>
          </a:ln>
        </p:spPr>
        <p:txBody>
          <a:bodyPr/>
          <a:lstStyle/>
          <a:p>
            <a:pPr algn="ctr"/>
            <a:r>
              <a:rPr lang="en-US" altLang="ja-JP" dirty="0"/>
              <a:t>What kind of </a:t>
            </a:r>
            <a:r>
              <a:rPr lang="en-US" altLang="ja-JP" dirty="0">
                <a:solidFill>
                  <a:srgbClr val="FF0000"/>
                </a:solidFill>
              </a:rPr>
              <a:t>function</a:t>
            </a:r>
            <a:r>
              <a:rPr lang="en-US" altLang="ja-JP" dirty="0"/>
              <a:t> should it have?</a:t>
            </a:r>
            <a:endParaRPr lang="ja-JP" altLang="en-US" dirty="0"/>
          </a:p>
        </p:txBody>
      </p:sp>
      <p:sp>
        <p:nvSpPr>
          <p:cNvPr id="64526" name="AutoShape 14"/>
          <p:cNvSpPr>
            <a:spLocks noChangeArrowheads="1"/>
          </p:cNvSpPr>
          <p:nvPr/>
        </p:nvSpPr>
        <p:spPr bwMode="auto">
          <a:xfrm>
            <a:off x="6248400" y="4191000"/>
            <a:ext cx="2819400" cy="685800"/>
          </a:xfrm>
          <a:prstGeom prst="wedgeRoundRectCallout">
            <a:avLst>
              <a:gd name="adj1" fmla="val -84375"/>
              <a:gd name="adj2" fmla="val -34722"/>
              <a:gd name="adj3" fmla="val 16667"/>
            </a:avLst>
          </a:prstGeom>
          <a:solidFill>
            <a:schemeClr val="bg1"/>
          </a:solidFill>
          <a:ln w="9525">
            <a:solidFill>
              <a:schemeClr val="tx1"/>
            </a:solidFill>
            <a:miter lim="800000"/>
            <a:headEnd/>
            <a:tailEnd/>
          </a:ln>
        </p:spPr>
        <p:txBody>
          <a:bodyPr/>
          <a:lstStyle/>
          <a:p>
            <a:pPr algn="ctr"/>
            <a:r>
              <a:rPr lang="en-US" altLang="ja-JP" dirty="0"/>
              <a:t>What kind of </a:t>
            </a:r>
            <a:r>
              <a:rPr lang="en-US" altLang="ja-JP" dirty="0">
                <a:solidFill>
                  <a:srgbClr val="FF0000"/>
                </a:solidFill>
              </a:rPr>
              <a:t>interface</a:t>
            </a:r>
            <a:r>
              <a:rPr lang="en-US" altLang="ja-JP" dirty="0"/>
              <a:t> should I use?</a:t>
            </a:r>
            <a:endParaRPr lang="ja-JP" altLang="en-US" dirty="0"/>
          </a:p>
        </p:txBody>
      </p:sp>
      <p:sp>
        <p:nvSpPr>
          <p:cNvPr id="64527" name="AutoShape 15"/>
          <p:cNvSpPr>
            <a:spLocks noChangeArrowheads="1"/>
          </p:cNvSpPr>
          <p:nvPr/>
        </p:nvSpPr>
        <p:spPr bwMode="auto">
          <a:xfrm>
            <a:off x="6248400" y="5029200"/>
            <a:ext cx="2667000" cy="990600"/>
          </a:xfrm>
          <a:prstGeom prst="wedgeRoundRectCallout">
            <a:avLst>
              <a:gd name="adj1" fmla="val -95477"/>
              <a:gd name="adj2" fmla="val -83815"/>
              <a:gd name="adj3" fmla="val 16667"/>
            </a:avLst>
          </a:prstGeom>
          <a:solidFill>
            <a:schemeClr val="bg1"/>
          </a:solidFill>
          <a:ln w="9525">
            <a:solidFill>
              <a:schemeClr val="tx1"/>
            </a:solidFill>
            <a:miter lim="800000"/>
            <a:headEnd/>
            <a:tailEnd/>
          </a:ln>
        </p:spPr>
        <p:txBody>
          <a:bodyPr/>
          <a:lstStyle/>
          <a:p>
            <a:pPr algn="ctr"/>
            <a:r>
              <a:rPr lang="en-US" altLang="ja-JP" dirty="0"/>
              <a:t>How will </a:t>
            </a:r>
            <a:r>
              <a:rPr lang="en-US" altLang="ja-JP" dirty="0">
                <a:solidFill>
                  <a:srgbClr val="FF0000"/>
                </a:solidFill>
              </a:rPr>
              <a:t>data</a:t>
            </a:r>
            <a:r>
              <a:rPr lang="en-US" altLang="ja-JP" dirty="0"/>
              <a:t> and </a:t>
            </a:r>
            <a:r>
              <a:rPr lang="en-US" altLang="ja-JP" dirty="0">
                <a:solidFill>
                  <a:srgbClr val="FF0000"/>
                </a:solidFill>
              </a:rPr>
              <a:t>control</a:t>
            </a:r>
            <a:r>
              <a:rPr lang="en-US" altLang="ja-JP" dirty="0"/>
              <a:t> be exchanged?</a:t>
            </a:r>
            <a:endParaRPr lang="ja-JP" altLang="en-US" dirty="0"/>
          </a:p>
        </p:txBody>
      </p:sp>
      <p:sp>
        <p:nvSpPr>
          <p:cNvPr id="14352" name="Line 16"/>
          <p:cNvSpPr>
            <a:spLocks noChangeShapeType="1"/>
          </p:cNvSpPr>
          <p:nvPr/>
        </p:nvSpPr>
        <p:spPr bwMode="auto">
          <a:xfrm>
            <a:off x="1828800" y="3962400"/>
            <a:ext cx="1219200" cy="0"/>
          </a:xfrm>
          <a:prstGeom prst="line">
            <a:avLst/>
          </a:prstGeom>
          <a:noFill/>
          <a:ln w="19050">
            <a:solidFill>
              <a:schemeClr val="tx1"/>
            </a:solidFill>
            <a:round/>
            <a:headEnd type="triangle" w="lg" len="lg"/>
            <a:tailEnd type="triangle" w="lg" len="lg"/>
          </a:ln>
        </p:spPr>
        <p:txBody>
          <a:bodyPr/>
          <a:lstStyle/>
          <a:p>
            <a:pPr algn="l" rtl="0"/>
            <a:endParaRPr lang="ja-JP" altLang="en-US"/>
          </a:p>
        </p:txBody>
      </p:sp>
      <p:sp>
        <p:nvSpPr>
          <p:cNvPr id="64529" name="AutoShape 17"/>
          <p:cNvSpPr>
            <a:spLocks noChangeArrowheads="1"/>
          </p:cNvSpPr>
          <p:nvPr/>
        </p:nvSpPr>
        <p:spPr bwMode="auto">
          <a:xfrm>
            <a:off x="762000" y="4495800"/>
            <a:ext cx="1828800" cy="685800"/>
          </a:xfrm>
          <a:prstGeom prst="wedgeRoundRectCallout">
            <a:avLst>
              <a:gd name="adj1" fmla="val 53648"/>
              <a:gd name="adj2" fmla="val -126389"/>
              <a:gd name="adj3" fmla="val 16667"/>
            </a:avLst>
          </a:prstGeom>
          <a:solidFill>
            <a:schemeClr val="bg1"/>
          </a:solidFill>
          <a:ln w="9525">
            <a:solidFill>
              <a:schemeClr val="tx1"/>
            </a:solidFill>
            <a:miter lim="800000"/>
            <a:headEnd/>
            <a:tailEnd/>
          </a:ln>
        </p:spPr>
        <p:txBody>
          <a:bodyPr/>
          <a:lstStyle/>
          <a:p>
            <a:pPr algn="ctr"/>
            <a:r>
              <a:rPr lang="en-US" altLang="ja-JP" dirty="0"/>
              <a:t>How does it </a:t>
            </a:r>
            <a:r>
              <a:rPr lang="en-US" altLang="ja-JP" dirty="0">
                <a:solidFill>
                  <a:srgbClr val="FF0000"/>
                </a:solidFill>
              </a:rPr>
              <a:t>operate</a:t>
            </a:r>
            <a:r>
              <a:rPr lang="en-US" altLang="ja-JP" dirty="0"/>
              <a:t>?</a:t>
            </a:r>
            <a:endParaRPr lang="ja-JP" altLang="en-US" dirty="0"/>
          </a:p>
        </p:txBody>
      </p:sp>
      <p:sp>
        <p:nvSpPr>
          <p:cNvPr id="14354" name="Text Box 18"/>
          <p:cNvSpPr txBox="1">
            <a:spLocks noChangeArrowheads="1"/>
          </p:cNvSpPr>
          <p:nvPr/>
        </p:nvSpPr>
        <p:spPr bwMode="auto">
          <a:xfrm>
            <a:off x="1143000" y="5715000"/>
            <a:ext cx="1462260" cy="369332"/>
          </a:xfrm>
          <a:prstGeom prst="rect">
            <a:avLst/>
          </a:prstGeom>
          <a:noFill/>
          <a:ln w="9525">
            <a:noFill/>
            <a:miter lim="800000"/>
            <a:headEnd/>
            <a:tailEnd/>
          </a:ln>
        </p:spPr>
        <p:txBody>
          <a:bodyPr wrap="none">
            <a:spAutoFit/>
          </a:bodyPr>
          <a:lstStyle/>
          <a:p>
            <a:pPr algn="l" rtl="0"/>
            <a:r>
              <a:rPr lang="en-US" altLang="ja-JP" dirty="0">
                <a:ea typeface="HGPｺﾞｼｯｸE" pitchFamily="50" charset="-128"/>
              </a:rPr>
              <a:t>S</a:t>
            </a:r>
            <a:r>
              <a:rPr lang="ja-JP" altLang="en-US" dirty="0">
                <a:ea typeface="HGPｺﾞｼｯｸE" pitchFamily="50" charset="-128"/>
              </a:rPr>
              <a:t>ubsystem</a:t>
            </a:r>
          </a:p>
        </p:txBody>
      </p:sp>
      <p:sp>
        <p:nvSpPr>
          <p:cNvPr id="14355" name="Line 19"/>
          <p:cNvSpPr>
            <a:spLocks noChangeShapeType="1"/>
          </p:cNvSpPr>
          <p:nvPr/>
        </p:nvSpPr>
        <p:spPr bwMode="auto">
          <a:xfrm flipV="1">
            <a:off x="2514600" y="5334000"/>
            <a:ext cx="1905000" cy="533400"/>
          </a:xfrm>
          <a:prstGeom prst="line">
            <a:avLst/>
          </a:prstGeom>
          <a:noFill/>
          <a:ln w="12700">
            <a:solidFill>
              <a:schemeClr val="tx1"/>
            </a:solidFill>
            <a:prstDash val="dash"/>
            <a:round/>
            <a:headEnd/>
            <a:tailEnd type="triangle" w="med" len="med"/>
          </a:ln>
        </p:spPr>
        <p:txBody>
          <a:bodyPr/>
          <a:lstStyle/>
          <a:p>
            <a:pPr algn="l" rtl="0"/>
            <a:endParaRPr lang="ja-JP" altLang="en-US"/>
          </a:p>
        </p:txBody>
      </p:sp>
      <p:sp>
        <p:nvSpPr>
          <p:cNvPr id="14356" name="Oval 20"/>
          <p:cNvSpPr>
            <a:spLocks noChangeArrowheads="1"/>
          </p:cNvSpPr>
          <p:nvPr/>
        </p:nvSpPr>
        <p:spPr bwMode="auto">
          <a:xfrm>
            <a:off x="1219200" y="3429000"/>
            <a:ext cx="304800" cy="304800"/>
          </a:xfrm>
          <a:prstGeom prst="ellipse">
            <a:avLst/>
          </a:prstGeom>
          <a:noFill/>
          <a:ln w="19050">
            <a:solidFill>
              <a:schemeClr val="tx1"/>
            </a:solidFill>
            <a:round/>
            <a:headEnd/>
            <a:tailEnd/>
          </a:ln>
        </p:spPr>
        <p:txBody>
          <a:bodyPr wrap="none" anchor="ctr"/>
          <a:lstStyle/>
          <a:p>
            <a:pPr algn="l" rtl="0"/>
            <a:endParaRPr lang="ja-JP" altLang="en-US"/>
          </a:p>
        </p:txBody>
      </p:sp>
      <p:sp>
        <p:nvSpPr>
          <p:cNvPr id="14357" name="Line 21"/>
          <p:cNvSpPr>
            <a:spLocks noChangeShapeType="1"/>
          </p:cNvSpPr>
          <p:nvPr/>
        </p:nvSpPr>
        <p:spPr bwMode="auto">
          <a:xfrm>
            <a:off x="1066800" y="3886200"/>
            <a:ext cx="609600" cy="0"/>
          </a:xfrm>
          <a:prstGeom prst="line">
            <a:avLst/>
          </a:prstGeom>
          <a:noFill/>
          <a:ln w="19050">
            <a:solidFill>
              <a:schemeClr val="tx1"/>
            </a:solidFill>
            <a:round/>
            <a:headEnd/>
            <a:tailEnd/>
          </a:ln>
        </p:spPr>
        <p:txBody>
          <a:bodyPr/>
          <a:lstStyle/>
          <a:p>
            <a:pPr algn="l" rtl="0"/>
            <a:endParaRPr lang="ja-JP" altLang="en-US"/>
          </a:p>
        </p:txBody>
      </p:sp>
      <p:sp>
        <p:nvSpPr>
          <p:cNvPr id="14358" name="Line 22"/>
          <p:cNvSpPr>
            <a:spLocks noChangeShapeType="1"/>
          </p:cNvSpPr>
          <p:nvPr/>
        </p:nvSpPr>
        <p:spPr bwMode="auto">
          <a:xfrm>
            <a:off x="1371600" y="3733800"/>
            <a:ext cx="0" cy="457200"/>
          </a:xfrm>
          <a:prstGeom prst="line">
            <a:avLst/>
          </a:prstGeom>
          <a:noFill/>
          <a:ln w="19050">
            <a:solidFill>
              <a:schemeClr val="tx1"/>
            </a:solidFill>
            <a:round/>
            <a:headEnd/>
            <a:tailEnd/>
          </a:ln>
        </p:spPr>
        <p:txBody>
          <a:bodyPr/>
          <a:lstStyle/>
          <a:p>
            <a:pPr algn="l" rtl="0"/>
            <a:endParaRPr lang="ja-JP" altLang="en-US"/>
          </a:p>
        </p:txBody>
      </p:sp>
      <p:sp>
        <p:nvSpPr>
          <p:cNvPr id="14359" name="Freeform 23"/>
          <p:cNvSpPr>
            <a:spLocks/>
          </p:cNvSpPr>
          <p:nvPr/>
        </p:nvSpPr>
        <p:spPr bwMode="auto">
          <a:xfrm>
            <a:off x="1143000" y="4197350"/>
            <a:ext cx="457200" cy="222250"/>
          </a:xfrm>
          <a:custGeom>
            <a:avLst/>
            <a:gdLst>
              <a:gd name="T0" fmla="*/ 0 w 288"/>
              <a:gd name="T1" fmla="*/ 140 h 140"/>
              <a:gd name="T2" fmla="*/ 140 w 288"/>
              <a:gd name="T3" fmla="*/ 0 h 140"/>
              <a:gd name="T4" fmla="*/ 288 w 288"/>
              <a:gd name="T5" fmla="*/ 140 h 140"/>
              <a:gd name="T6" fmla="*/ 0 60000 65536"/>
              <a:gd name="T7" fmla="*/ 0 60000 65536"/>
              <a:gd name="T8" fmla="*/ 0 60000 65536"/>
              <a:gd name="T9" fmla="*/ 0 w 288"/>
              <a:gd name="T10" fmla="*/ 0 h 140"/>
              <a:gd name="T11" fmla="*/ 288 w 288"/>
              <a:gd name="T12" fmla="*/ 140 h 140"/>
            </a:gdLst>
            <a:ahLst/>
            <a:cxnLst>
              <a:cxn ang="T6">
                <a:pos x="T0" y="T1"/>
              </a:cxn>
              <a:cxn ang="T7">
                <a:pos x="T2" y="T3"/>
              </a:cxn>
              <a:cxn ang="T8">
                <a:pos x="T4" y="T5"/>
              </a:cxn>
            </a:cxnLst>
            <a:rect l="T9" t="T10" r="T11" b="T12"/>
            <a:pathLst>
              <a:path w="288" h="140">
                <a:moveTo>
                  <a:pt x="0" y="140"/>
                </a:moveTo>
                <a:lnTo>
                  <a:pt x="140" y="0"/>
                </a:lnTo>
                <a:lnTo>
                  <a:pt x="288" y="140"/>
                </a:lnTo>
              </a:path>
            </a:pathLst>
          </a:custGeom>
          <a:noFill/>
          <a:ln w="19050">
            <a:solidFill>
              <a:schemeClr val="tx1"/>
            </a:solidFill>
            <a:round/>
            <a:headEnd type="none" w="med" len="med"/>
            <a:tailEnd type="none" w="med" len="med"/>
          </a:ln>
        </p:spPr>
        <p:txBody>
          <a:bodyPr/>
          <a:lstStyle/>
          <a:p>
            <a:pPr algn="l" rtl="0"/>
            <a:endParaRPr lang="ja-JP" altLang="en-US"/>
          </a:p>
        </p:txBody>
      </p:sp>
      <p:sp>
        <p:nvSpPr>
          <p:cNvPr id="14360" name="Text Box 24"/>
          <p:cNvSpPr txBox="1">
            <a:spLocks noChangeArrowheads="1"/>
          </p:cNvSpPr>
          <p:nvPr/>
        </p:nvSpPr>
        <p:spPr bwMode="auto">
          <a:xfrm>
            <a:off x="228600" y="3062288"/>
            <a:ext cx="3201517" cy="369332"/>
          </a:xfrm>
          <a:prstGeom prst="rect">
            <a:avLst/>
          </a:prstGeom>
          <a:noFill/>
          <a:ln w="9525">
            <a:noFill/>
            <a:miter lim="800000"/>
            <a:headEnd/>
            <a:tailEnd/>
          </a:ln>
        </p:spPr>
        <p:txBody>
          <a:bodyPr wrap="none">
            <a:spAutoFit/>
          </a:bodyPr>
          <a:lstStyle/>
          <a:p>
            <a:pPr algn="l" rtl="0"/>
            <a:r>
              <a:rPr lang="en-US" altLang="ja-JP" dirty="0"/>
              <a:t>U</a:t>
            </a:r>
            <a:r>
              <a:rPr lang="ja-JP" altLang="en-US" dirty="0"/>
              <a:t>sers </a:t>
            </a:r>
            <a:r>
              <a:rPr lang="en-US" altLang="ja-JP" dirty="0"/>
              <a:t>&amp;</a:t>
            </a:r>
            <a:r>
              <a:rPr lang="ja-JP" altLang="en-US" dirty="0"/>
              <a:t> external systems</a:t>
            </a:r>
          </a:p>
        </p:txBody>
      </p:sp>
      <p:sp>
        <p:nvSpPr>
          <p:cNvPr id="14361" name="Text Box 25"/>
          <p:cNvSpPr txBox="1">
            <a:spLocks noChangeArrowheads="1"/>
          </p:cNvSpPr>
          <p:nvPr/>
        </p:nvSpPr>
        <p:spPr bwMode="auto">
          <a:xfrm>
            <a:off x="3527290" y="304493"/>
            <a:ext cx="1308371" cy="461665"/>
          </a:xfrm>
          <a:prstGeom prst="rect">
            <a:avLst/>
          </a:prstGeom>
          <a:noFill/>
          <a:ln w="19050">
            <a:solidFill>
              <a:srgbClr val="0000FF"/>
            </a:solidFill>
            <a:miter lim="800000"/>
            <a:headEnd/>
            <a:tailEnd/>
          </a:ln>
        </p:spPr>
        <p:txBody>
          <a:bodyPr wrap="none">
            <a:spAutoFit/>
          </a:bodyPr>
          <a:lstStyle/>
          <a:p>
            <a:pPr algn="ctr" rtl="0"/>
            <a:r>
              <a:rPr lang="ja-JP" altLang="en-US" sz="2400" dirty="0">
                <a:ea typeface="HGPｺﾞｼｯｸE" pitchFamily="50" charset="-128"/>
              </a:rPr>
              <a:t>Artifact</a:t>
            </a:r>
          </a:p>
        </p:txBody>
      </p:sp>
      <p:sp>
        <p:nvSpPr>
          <p:cNvPr id="14362" name="Text Box 26"/>
          <p:cNvSpPr txBox="1">
            <a:spLocks noChangeArrowheads="1"/>
          </p:cNvSpPr>
          <p:nvPr/>
        </p:nvSpPr>
        <p:spPr bwMode="auto">
          <a:xfrm>
            <a:off x="4876800" y="252106"/>
            <a:ext cx="1962150" cy="519112"/>
          </a:xfrm>
          <a:prstGeom prst="rect">
            <a:avLst/>
          </a:prstGeom>
          <a:noFill/>
          <a:ln w="9525">
            <a:noFill/>
            <a:miter lim="800000"/>
            <a:headEnd/>
            <a:tailEnd/>
          </a:ln>
        </p:spPr>
        <p:txBody>
          <a:bodyPr wrap="none">
            <a:spAutoFit/>
          </a:bodyPr>
          <a:lstStyle/>
          <a:p>
            <a:pPr algn="l" rtl="0"/>
            <a:r>
              <a:rPr lang="ja-JP" altLang="en-US" sz="2800" u="sng" dirty="0">
                <a:solidFill>
                  <a:srgbClr val="0000FF"/>
                </a:solidFill>
                <a:ea typeface="HGPｺﾞｼｯｸE" pitchFamily="50" charset="-128"/>
              </a:rPr>
              <a:t>External specifications</a:t>
            </a:r>
          </a:p>
        </p:txBody>
      </p:sp>
      <p:sp>
        <p:nvSpPr>
          <p:cNvPr id="14363" name="Text Box 27"/>
          <p:cNvSpPr txBox="1">
            <a:spLocks noChangeArrowheads="1"/>
          </p:cNvSpPr>
          <p:nvPr/>
        </p:nvSpPr>
        <p:spPr bwMode="auto">
          <a:xfrm>
            <a:off x="549364" y="1892280"/>
            <a:ext cx="8297464" cy="954107"/>
          </a:xfrm>
          <a:prstGeom prst="rect">
            <a:avLst/>
          </a:prstGeom>
          <a:solidFill>
            <a:srgbClr val="FFFF99"/>
          </a:solidFill>
          <a:ln w="9525">
            <a:solidFill>
              <a:srgbClr val="FF0000"/>
            </a:solidFill>
            <a:miter lim="800000"/>
            <a:headEnd/>
            <a:tailEnd/>
          </a:ln>
        </p:spPr>
        <p:txBody>
          <a:bodyPr wrap="none">
            <a:spAutoFit/>
          </a:bodyPr>
          <a:lstStyle/>
          <a:p>
            <a:pPr algn="l" rtl="0">
              <a:spcBef>
                <a:spcPct val="20000"/>
              </a:spcBef>
              <a:buClr>
                <a:schemeClr val="accent2"/>
              </a:buClr>
              <a:buFont typeface="Wingdings" pitchFamily="2" charset="2"/>
              <a:buNone/>
            </a:pPr>
            <a:r>
              <a:rPr lang="en-US" altLang="ja-JP" sz="2800" b="1" dirty="0">
                <a:solidFill>
                  <a:srgbClr val="0000FF"/>
                </a:solidFill>
                <a:ea typeface="HGPｺﾞｼｯｸE" pitchFamily="50" charset="-128"/>
              </a:rPr>
              <a:t>Divide</a:t>
            </a:r>
            <a:r>
              <a:rPr lang="ja-JP" altLang="en-US" sz="2800" b="1" dirty="0">
                <a:ea typeface="HGPｺﾞｼｯｸE" pitchFamily="50" charset="-128"/>
              </a:rPr>
              <a:t> </a:t>
            </a:r>
            <a:r>
              <a:rPr lang="ja-JP" altLang="en-US" sz="2800" dirty="0">
                <a:ea typeface="HGPｺﾞｼｯｸE" pitchFamily="50" charset="-128"/>
              </a:rPr>
              <a:t>target system </a:t>
            </a:r>
            <a:r>
              <a:rPr lang="en-US" altLang="ja-JP" sz="2800" dirty="0">
                <a:solidFill>
                  <a:srgbClr val="0000FF"/>
                </a:solidFill>
                <a:ea typeface="HGPｺﾞｼｯｸE" pitchFamily="50" charset="-128"/>
                <a:sym typeface="Wingdings" panose="05000000000000000000" pitchFamily="2" charset="2"/>
              </a:rPr>
              <a:t></a:t>
            </a:r>
            <a:r>
              <a:rPr lang="ja-JP" altLang="en-US" sz="2800" dirty="0">
                <a:solidFill>
                  <a:srgbClr val="0000FF"/>
                </a:solidFill>
                <a:ea typeface="HGPｺﾞｼｯｸE" pitchFamily="50" charset="-128"/>
              </a:rPr>
              <a:t> </a:t>
            </a:r>
            <a:r>
              <a:rPr lang="ja-JP" altLang="en-US" sz="2800" b="1" dirty="0">
                <a:solidFill>
                  <a:srgbClr val="0000FF"/>
                </a:solidFill>
                <a:ea typeface="HGPｺﾞｼｯｸE" pitchFamily="50" charset="-128"/>
              </a:rPr>
              <a:t>subsystems</a:t>
            </a:r>
            <a:endParaRPr lang="ja-JP" altLang="en-US" sz="2800" dirty="0">
              <a:ea typeface="HGPｺﾞｼｯｸE" pitchFamily="50" charset="-128"/>
            </a:endParaRPr>
          </a:p>
          <a:p>
            <a:r>
              <a:rPr lang="en-US" sz="2800" dirty="0">
                <a:effectLst/>
                <a:latin typeface="Segoe UI Web (West European)"/>
              </a:rPr>
              <a:t>Design </a:t>
            </a:r>
            <a:r>
              <a:rPr lang="en-US" sz="2800" b="1" dirty="0">
                <a:solidFill>
                  <a:srgbClr val="FF0000"/>
                </a:solidFill>
                <a:effectLst/>
                <a:latin typeface="Segoe UI Web (West European)"/>
              </a:rPr>
              <a:t>external specifications </a:t>
            </a:r>
            <a:r>
              <a:rPr lang="en-US" sz="2800" dirty="0">
                <a:effectLst/>
                <a:latin typeface="Segoe UI Web (West European)"/>
              </a:rPr>
              <a:t>for each subsystem</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25"/>
                                        </p:tgtEl>
                                        <p:attrNameLst>
                                          <p:attrName>style.visibility</p:attrName>
                                        </p:attrNameLst>
                                      </p:cBhvr>
                                      <p:to>
                                        <p:strVal val="visible"/>
                                      </p:to>
                                    </p:set>
                                    <p:animEffect transition="in" filter="wipe(left)">
                                      <p:cBhvr>
                                        <p:cTn id="7" dur="500"/>
                                        <p:tgtEl>
                                          <p:spTgt spid="645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26"/>
                                        </p:tgtEl>
                                        <p:attrNameLst>
                                          <p:attrName>style.visibility</p:attrName>
                                        </p:attrNameLst>
                                      </p:cBhvr>
                                      <p:to>
                                        <p:strVal val="visible"/>
                                      </p:to>
                                    </p:set>
                                    <p:animEffect transition="in" filter="wipe(left)">
                                      <p:cBhvr>
                                        <p:cTn id="12" dur="500"/>
                                        <p:tgtEl>
                                          <p:spTgt spid="645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27"/>
                                        </p:tgtEl>
                                        <p:attrNameLst>
                                          <p:attrName>style.visibility</p:attrName>
                                        </p:attrNameLst>
                                      </p:cBhvr>
                                      <p:to>
                                        <p:strVal val="visible"/>
                                      </p:to>
                                    </p:set>
                                    <p:animEffect transition="in" filter="wipe(left)">
                                      <p:cBhvr>
                                        <p:cTn id="17" dur="500"/>
                                        <p:tgtEl>
                                          <p:spTgt spid="645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4529"/>
                                        </p:tgtEl>
                                        <p:attrNameLst>
                                          <p:attrName>style.visibility</p:attrName>
                                        </p:attrNameLst>
                                      </p:cBhvr>
                                      <p:to>
                                        <p:strVal val="visible"/>
                                      </p:to>
                                    </p:set>
                                    <p:animEffect transition="in" filter="wipe(up)">
                                      <p:cBhvr>
                                        <p:cTn id="22" dur="500"/>
                                        <p:tgtEl>
                                          <p:spTgt spid="64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5" grpId="0" animBg="1"/>
      <p:bldP spid="64526" grpId="0" animBg="1"/>
      <p:bldP spid="64527" grpId="0" animBg="1"/>
      <p:bldP spid="645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5363" name="スライド番号プレースホルダ 5"/>
          <p:cNvSpPr>
            <a:spLocks noGrp="1"/>
          </p:cNvSpPr>
          <p:nvPr>
            <p:ph type="sldNum" sz="quarter" idx="12"/>
          </p:nvPr>
        </p:nvSpPr>
        <p:spPr>
          <a:noFill/>
        </p:spPr>
        <p:txBody>
          <a:bodyPr/>
          <a:lstStyle/>
          <a:p>
            <a:pPr algn="l" rtl="0"/>
            <a:fld id="{9E90302E-F3FE-4128-9643-FF0B141A8354}" type="slidenum">
              <a:rPr lang="en-US" altLang="ja-JP"/>
              <a:pPr algn="l" rtl="0"/>
              <a:t>12</a:t>
            </a:fld>
            <a:endParaRPr lang="en-US" altLang="ja-JP"/>
          </a:p>
        </p:txBody>
      </p:sp>
      <p:sp>
        <p:nvSpPr>
          <p:cNvPr id="15364" name="Rectangle 2"/>
          <p:cNvSpPr>
            <a:spLocks noGrp="1" noChangeArrowheads="1"/>
          </p:cNvSpPr>
          <p:nvPr>
            <p:ph type="title"/>
          </p:nvPr>
        </p:nvSpPr>
        <p:spPr/>
        <p:txBody>
          <a:bodyPr/>
          <a:lstStyle/>
          <a:p>
            <a:pPr algn="l" rtl="0" eaLnBrk="1" hangingPunct="1"/>
            <a:r>
              <a:rPr lang="ja-JP" altLang="en-US">
                <a:ea typeface="HGPｺﾞｼｯｸE" pitchFamily="50" charset="-128"/>
              </a:rPr>
              <a:t>(2-2) Internal design</a:t>
            </a:r>
          </a:p>
        </p:txBody>
      </p:sp>
      <p:sp>
        <p:nvSpPr>
          <p:cNvPr id="65542" name="Oval 6"/>
          <p:cNvSpPr>
            <a:spLocks noChangeArrowheads="1"/>
          </p:cNvSpPr>
          <p:nvPr/>
        </p:nvSpPr>
        <p:spPr bwMode="auto">
          <a:xfrm>
            <a:off x="815181" y="4038600"/>
            <a:ext cx="685800" cy="685800"/>
          </a:xfrm>
          <a:prstGeom prst="ellipse">
            <a:avLst/>
          </a:prstGeom>
          <a:solidFill>
            <a:srgbClr val="FFCC99"/>
          </a:solidFill>
          <a:ln w="9525">
            <a:solidFill>
              <a:schemeClr val="tx1"/>
            </a:solidFill>
            <a:round/>
            <a:headEnd/>
            <a:tailEnd/>
          </a:ln>
        </p:spPr>
        <p:txBody>
          <a:bodyPr wrap="none" anchor="ctr"/>
          <a:lstStyle/>
          <a:p>
            <a:pPr algn="l" rtl="0"/>
            <a:endParaRPr lang="ja-JP" altLang="en-US"/>
          </a:p>
        </p:txBody>
      </p:sp>
      <p:sp>
        <p:nvSpPr>
          <p:cNvPr id="65549" name="Text Box 13"/>
          <p:cNvSpPr txBox="1">
            <a:spLocks noChangeArrowheads="1"/>
          </p:cNvSpPr>
          <p:nvPr/>
        </p:nvSpPr>
        <p:spPr bwMode="auto">
          <a:xfrm>
            <a:off x="304800" y="3305973"/>
            <a:ext cx="1462260" cy="369332"/>
          </a:xfrm>
          <a:prstGeom prst="rect">
            <a:avLst/>
          </a:prstGeom>
          <a:noFill/>
          <a:ln w="9525">
            <a:noFill/>
            <a:miter lim="800000"/>
            <a:headEnd/>
            <a:tailEnd/>
          </a:ln>
        </p:spPr>
        <p:txBody>
          <a:bodyPr wrap="none">
            <a:spAutoFit/>
          </a:bodyPr>
          <a:lstStyle/>
          <a:p>
            <a:pPr algn="l" rtl="0"/>
            <a:r>
              <a:rPr lang="en-US" altLang="ja-JP" dirty="0">
                <a:ea typeface="HGPｺﾞｼｯｸE" pitchFamily="50" charset="-128"/>
              </a:rPr>
              <a:t>S</a:t>
            </a:r>
            <a:r>
              <a:rPr lang="ja-JP" altLang="en-US" dirty="0">
                <a:ea typeface="HGPｺﾞｼｯｸE" pitchFamily="50" charset="-128"/>
              </a:rPr>
              <a:t>ubsystem</a:t>
            </a:r>
          </a:p>
        </p:txBody>
      </p:sp>
      <p:sp>
        <p:nvSpPr>
          <p:cNvPr id="65556" name="Oval 20"/>
          <p:cNvSpPr>
            <a:spLocks noChangeArrowheads="1"/>
          </p:cNvSpPr>
          <p:nvPr/>
        </p:nvSpPr>
        <p:spPr bwMode="auto">
          <a:xfrm>
            <a:off x="2415381" y="2971800"/>
            <a:ext cx="3352800" cy="3124200"/>
          </a:xfrm>
          <a:prstGeom prst="ellipse">
            <a:avLst/>
          </a:prstGeom>
          <a:solidFill>
            <a:schemeClr val="bg1"/>
          </a:solidFill>
          <a:ln w="9525">
            <a:solidFill>
              <a:schemeClr val="tx1"/>
            </a:solidFill>
            <a:round/>
            <a:headEnd/>
            <a:tailEnd/>
          </a:ln>
        </p:spPr>
        <p:txBody>
          <a:bodyPr wrap="none" anchor="ctr"/>
          <a:lstStyle/>
          <a:p>
            <a:pPr algn="l" rtl="0"/>
            <a:endParaRPr lang="ja-JP" altLang="en-US"/>
          </a:p>
        </p:txBody>
      </p:sp>
      <p:sp>
        <p:nvSpPr>
          <p:cNvPr id="65557" name="Line 21"/>
          <p:cNvSpPr>
            <a:spLocks noChangeShapeType="1"/>
          </p:cNvSpPr>
          <p:nvPr/>
        </p:nvSpPr>
        <p:spPr bwMode="auto">
          <a:xfrm flipV="1">
            <a:off x="1119981" y="3124200"/>
            <a:ext cx="2209800" cy="914400"/>
          </a:xfrm>
          <a:prstGeom prst="line">
            <a:avLst/>
          </a:prstGeom>
          <a:noFill/>
          <a:ln w="9525">
            <a:solidFill>
              <a:schemeClr val="tx1"/>
            </a:solidFill>
            <a:prstDash val="dash"/>
            <a:round/>
            <a:headEnd/>
            <a:tailEnd/>
          </a:ln>
        </p:spPr>
        <p:txBody>
          <a:bodyPr/>
          <a:lstStyle/>
          <a:p>
            <a:pPr algn="l" rtl="0"/>
            <a:endParaRPr lang="ja-JP" altLang="en-US"/>
          </a:p>
        </p:txBody>
      </p:sp>
      <p:sp>
        <p:nvSpPr>
          <p:cNvPr id="65558" name="Line 22"/>
          <p:cNvSpPr>
            <a:spLocks noChangeShapeType="1"/>
          </p:cNvSpPr>
          <p:nvPr/>
        </p:nvSpPr>
        <p:spPr bwMode="auto">
          <a:xfrm>
            <a:off x="1119981" y="4724400"/>
            <a:ext cx="2209800" cy="1219200"/>
          </a:xfrm>
          <a:prstGeom prst="line">
            <a:avLst/>
          </a:prstGeom>
          <a:noFill/>
          <a:ln w="9525">
            <a:solidFill>
              <a:schemeClr val="tx1"/>
            </a:solidFill>
            <a:prstDash val="dash"/>
            <a:round/>
            <a:headEnd/>
            <a:tailEnd/>
          </a:ln>
        </p:spPr>
        <p:txBody>
          <a:bodyPr/>
          <a:lstStyle/>
          <a:p>
            <a:pPr algn="l" rtl="0"/>
            <a:endParaRPr lang="ja-JP" altLang="en-US"/>
          </a:p>
        </p:txBody>
      </p:sp>
      <p:sp>
        <p:nvSpPr>
          <p:cNvPr id="65559" name="Rectangle 23"/>
          <p:cNvSpPr>
            <a:spLocks noChangeArrowheads="1"/>
          </p:cNvSpPr>
          <p:nvPr/>
        </p:nvSpPr>
        <p:spPr bwMode="auto">
          <a:xfrm>
            <a:off x="3101181" y="3429000"/>
            <a:ext cx="914400" cy="457200"/>
          </a:xfrm>
          <a:prstGeom prst="rect">
            <a:avLst/>
          </a:prstGeom>
          <a:solidFill>
            <a:srgbClr val="CCFFCC"/>
          </a:solidFill>
          <a:ln w="19050">
            <a:solidFill>
              <a:schemeClr val="tx1"/>
            </a:solidFill>
            <a:miter lim="800000"/>
            <a:headEnd/>
            <a:tailEnd/>
          </a:ln>
        </p:spPr>
        <p:txBody>
          <a:bodyPr wrap="none" anchor="ctr"/>
          <a:lstStyle/>
          <a:p>
            <a:pPr algn="ctr" rtl="0"/>
            <a:r>
              <a:rPr lang="ja-JP" altLang="en-US">
                <a:latin typeface="HGPｺﾞｼｯｸE" pitchFamily="50" charset="-128"/>
                <a:ea typeface="HGPｺﾞｼｯｸE" pitchFamily="50" charset="-128"/>
              </a:rPr>
              <a:t>function</a:t>
            </a:r>
            <a:r>
              <a:rPr lang="en-US" altLang="ja-JP">
                <a:latin typeface="HGPｺﾞｼｯｸE" pitchFamily="50" charset="-128"/>
                <a:ea typeface="HGPｺﾞｼｯｸE" pitchFamily="50" charset="-128"/>
              </a:rPr>
              <a:t>A.</a:t>
            </a:r>
          </a:p>
        </p:txBody>
      </p:sp>
      <p:sp>
        <p:nvSpPr>
          <p:cNvPr id="65560" name="Rectangle 24"/>
          <p:cNvSpPr>
            <a:spLocks noChangeArrowheads="1"/>
          </p:cNvSpPr>
          <p:nvPr/>
        </p:nvSpPr>
        <p:spPr bwMode="auto">
          <a:xfrm>
            <a:off x="2872581" y="4343400"/>
            <a:ext cx="914400" cy="457200"/>
          </a:xfrm>
          <a:prstGeom prst="rect">
            <a:avLst/>
          </a:prstGeom>
          <a:solidFill>
            <a:srgbClr val="CCFFCC"/>
          </a:solidFill>
          <a:ln w="19050">
            <a:solidFill>
              <a:schemeClr val="tx1"/>
            </a:solidFill>
            <a:miter lim="800000"/>
            <a:headEnd/>
            <a:tailEnd/>
          </a:ln>
        </p:spPr>
        <p:txBody>
          <a:bodyPr wrap="none" anchor="ctr"/>
          <a:lstStyle/>
          <a:p>
            <a:pPr algn="ctr" rtl="0"/>
            <a:r>
              <a:rPr lang="ja-JP" altLang="en-US">
                <a:latin typeface="HGPｺﾞｼｯｸE" pitchFamily="50" charset="-128"/>
                <a:ea typeface="HGPｺﾞｼｯｸE" pitchFamily="50" charset="-128"/>
              </a:rPr>
              <a:t>function</a:t>
            </a:r>
            <a:r>
              <a:rPr lang="en-US" altLang="ja-JP">
                <a:latin typeface="HGPｺﾞｼｯｸE" pitchFamily="50" charset="-128"/>
                <a:ea typeface="HGPｺﾞｼｯｸE" pitchFamily="50" charset="-128"/>
              </a:rPr>
              <a:t>B.</a:t>
            </a:r>
          </a:p>
        </p:txBody>
      </p:sp>
      <p:sp>
        <p:nvSpPr>
          <p:cNvPr id="65561" name="Rectangle 25"/>
          <p:cNvSpPr>
            <a:spLocks noChangeArrowheads="1"/>
          </p:cNvSpPr>
          <p:nvPr/>
        </p:nvSpPr>
        <p:spPr bwMode="auto">
          <a:xfrm>
            <a:off x="4167981" y="4343400"/>
            <a:ext cx="914400" cy="457200"/>
          </a:xfrm>
          <a:prstGeom prst="rect">
            <a:avLst/>
          </a:prstGeom>
          <a:solidFill>
            <a:srgbClr val="CCFFCC"/>
          </a:solidFill>
          <a:ln w="19050">
            <a:solidFill>
              <a:schemeClr val="tx1"/>
            </a:solidFill>
            <a:miter lim="800000"/>
            <a:headEnd/>
            <a:tailEnd/>
          </a:ln>
        </p:spPr>
        <p:txBody>
          <a:bodyPr wrap="none" anchor="ctr"/>
          <a:lstStyle/>
          <a:p>
            <a:pPr algn="ctr" rtl="0"/>
            <a:r>
              <a:rPr lang="ja-JP" altLang="en-US">
                <a:latin typeface="HGPｺﾞｼｯｸE" pitchFamily="50" charset="-128"/>
                <a:ea typeface="HGPｺﾞｼｯｸE" pitchFamily="50" charset="-128"/>
              </a:rPr>
              <a:t>function</a:t>
            </a:r>
            <a:r>
              <a:rPr lang="en-US" altLang="ja-JP">
                <a:latin typeface="HGPｺﾞｼｯｸE" pitchFamily="50" charset="-128"/>
                <a:ea typeface="HGPｺﾞｼｯｸE" pitchFamily="50" charset="-128"/>
              </a:rPr>
              <a:t>C.</a:t>
            </a:r>
          </a:p>
        </p:txBody>
      </p:sp>
      <p:sp>
        <p:nvSpPr>
          <p:cNvPr id="65562" name="Rectangle 26"/>
          <p:cNvSpPr>
            <a:spLocks noChangeArrowheads="1"/>
          </p:cNvSpPr>
          <p:nvPr/>
        </p:nvSpPr>
        <p:spPr bwMode="auto">
          <a:xfrm>
            <a:off x="3101181" y="5181600"/>
            <a:ext cx="914400" cy="457200"/>
          </a:xfrm>
          <a:prstGeom prst="rect">
            <a:avLst/>
          </a:prstGeom>
          <a:solidFill>
            <a:srgbClr val="CCFFCC"/>
          </a:solidFill>
          <a:ln w="19050">
            <a:solidFill>
              <a:schemeClr val="tx1"/>
            </a:solidFill>
            <a:miter lim="800000"/>
            <a:headEnd/>
            <a:tailEnd/>
          </a:ln>
        </p:spPr>
        <p:txBody>
          <a:bodyPr wrap="none" anchor="ctr"/>
          <a:lstStyle/>
          <a:p>
            <a:pPr algn="ctr" rtl="0"/>
            <a:r>
              <a:rPr lang="ja-JP" altLang="en-US">
                <a:latin typeface="HGPｺﾞｼｯｸE" pitchFamily="50" charset="-128"/>
                <a:ea typeface="HGPｺﾞｼｯｸE" pitchFamily="50" charset="-128"/>
              </a:rPr>
              <a:t>function</a:t>
            </a:r>
            <a:r>
              <a:rPr lang="en-US" altLang="ja-JP">
                <a:latin typeface="HGPｺﾞｼｯｸE" pitchFamily="50" charset="-128"/>
                <a:ea typeface="HGPｺﾞｼｯｸE" pitchFamily="50" charset="-128"/>
              </a:rPr>
              <a:t>D.</a:t>
            </a:r>
          </a:p>
        </p:txBody>
      </p:sp>
      <p:sp>
        <p:nvSpPr>
          <p:cNvPr id="65563" name="Rectangle 27"/>
          <p:cNvSpPr>
            <a:spLocks noChangeArrowheads="1"/>
          </p:cNvSpPr>
          <p:nvPr/>
        </p:nvSpPr>
        <p:spPr bwMode="auto">
          <a:xfrm>
            <a:off x="4320381" y="5105400"/>
            <a:ext cx="914400" cy="457200"/>
          </a:xfrm>
          <a:prstGeom prst="rect">
            <a:avLst/>
          </a:prstGeom>
          <a:solidFill>
            <a:srgbClr val="CCFFCC"/>
          </a:solidFill>
          <a:ln w="19050">
            <a:solidFill>
              <a:schemeClr val="tx1"/>
            </a:solidFill>
            <a:miter lim="800000"/>
            <a:headEnd/>
            <a:tailEnd/>
          </a:ln>
        </p:spPr>
        <p:txBody>
          <a:bodyPr wrap="none" anchor="ctr"/>
          <a:lstStyle/>
          <a:p>
            <a:pPr algn="ctr" rtl="0"/>
            <a:r>
              <a:rPr lang="ja-JP" altLang="en-US">
                <a:latin typeface="HGPｺﾞｼｯｸE" pitchFamily="50" charset="-128"/>
                <a:ea typeface="HGPｺﾞｼｯｸE" pitchFamily="50" charset="-128"/>
              </a:rPr>
              <a:t>function</a:t>
            </a:r>
            <a:r>
              <a:rPr lang="en-US" altLang="ja-JP">
                <a:latin typeface="HGPｺﾞｼｯｸE" pitchFamily="50" charset="-128"/>
                <a:ea typeface="HGPｺﾞｼｯｸE" pitchFamily="50" charset="-128"/>
              </a:rPr>
              <a:t>F.</a:t>
            </a:r>
          </a:p>
        </p:txBody>
      </p:sp>
      <p:sp>
        <p:nvSpPr>
          <p:cNvPr id="65564" name="Line 28"/>
          <p:cNvSpPr>
            <a:spLocks noChangeShapeType="1"/>
          </p:cNvSpPr>
          <p:nvPr/>
        </p:nvSpPr>
        <p:spPr bwMode="auto">
          <a:xfrm flipH="1">
            <a:off x="3253581" y="3886200"/>
            <a:ext cx="76200" cy="457200"/>
          </a:xfrm>
          <a:prstGeom prst="line">
            <a:avLst/>
          </a:prstGeom>
          <a:noFill/>
          <a:ln w="19050">
            <a:solidFill>
              <a:schemeClr val="tx1"/>
            </a:solidFill>
            <a:round/>
            <a:headEnd type="triangle" w="lg" len="lg"/>
            <a:tailEnd type="triangle" w="lg" len="lg"/>
          </a:ln>
        </p:spPr>
        <p:txBody>
          <a:bodyPr/>
          <a:lstStyle/>
          <a:p>
            <a:pPr algn="l" rtl="0"/>
            <a:endParaRPr lang="ja-JP" altLang="en-US"/>
          </a:p>
        </p:txBody>
      </p:sp>
      <p:sp>
        <p:nvSpPr>
          <p:cNvPr id="65565" name="Line 29"/>
          <p:cNvSpPr>
            <a:spLocks noChangeShapeType="1"/>
          </p:cNvSpPr>
          <p:nvPr/>
        </p:nvSpPr>
        <p:spPr bwMode="auto">
          <a:xfrm flipH="1">
            <a:off x="3405981" y="4800600"/>
            <a:ext cx="0" cy="381000"/>
          </a:xfrm>
          <a:prstGeom prst="line">
            <a:avLst/>
          </a:prstGeom>
          <a:noFill/>
          <a:ln w="19050">
            <a:solidFill>
              <a:schemeClr val="tx1"/>
            </a:solidFill>
            <a:round/>
            <a:headEnd/>
            <a:tailEnd type="triangle" w="lg" len="lg"/>
          </a:ln>
        </p:spPr>
        <p:txBody>
          <a:bodyPr/>
          <a:lstStyle/>
          <a:p>
            <a:pPr algn="l" rtl="0"/>
            <a:endParaRPr lang="ja-JP" altLang="en-US"/>
          </a:p>
        </p:txBody>
      </p:sp>
      <p:sp>
        <p:nvSpPr>
          <p:cNvPr id="65567" name="Line 31"/>
          <p:cNvSpPr>
            <a:spLocks noChangeShapeType="1"/>
          </p:cNvSpPr>
          <p:nvPr/>
        </p:nvSpPr>
        <p:spPr bwMode="auto">
          <a:xfrm>
            <a:off x="3786981" y="4800600"/>
            <a:ext cx="533400" cy="304800"/>
          </a:xfrm>
          <a:prstGeom prst="line">
            <a:avLst/>
          </a:prstGeom>
          <a:noFill/>
          <a:ln w="19050">
            <a:solidFill>
              <a:schemeClr val="tx1"/>
            </a:solidFill>
            <a:round/>
            <a:headEnd type="triangle" w="lg" len="lg"/>
            <a:tailEnd type="triangle" w="lg" len="lg"/>
          </a:ln>
        </p:spPr>
        <p:txBody>
          <a:bodyPr/>
          <a:lstStyle/>
          <a:p>
            <a:pPr algn="l" rtl="0"/>
            <a:endParaRPr lang="ja-JP" altLang="en-US"/>
          </a:p>
        </p:txBody>
      </p:sp>
      <p:sp>
        <p:nvSpPr>
          <p:cNvPr id="65568" name="Line 32"/>
          <p:cNvSpPr>
            <a:spLocks noChangeShapeType="1"/>
          </p:cNvSpPr>
          <p:nvPr/>
        </p:nvSpPr>
        <p:spPr bwMode="auto">
          <a:xfrm>
            <a:off x="3558381" y="3886200"/>
            <a:ext cx="609600" cy="457200"/>
          </a:xfrm>
          <a:prstGeom prst="line">
            <a:avLst/>
          </a:prstGeom>
          <a:noFill/>
          <a:ln w="19050">
            <a:solidFill>
              <a:schemeClr val="tx1"/>
            </a:solidFill>
            <a:round/>
            <a:headEnd/>
            <a:tailEnd type="triangle" w="lg" len="lg"/>
          </a:ln>
        </p:spPr>
        <p:txBody>
          <a:bodyPr/>
          <a:lstStyle/>
          <a:p>
            <a:pPr algn="l" rtl="0"/>
            <a:endParaRPr lang="ja-JP" altLang="en-US"/>
          </a:p>
        </p:txBody>
      </p:sp>
      <p:sp>
        <p:nvSpPr>
          <p:cNvPr id="65572" name="Text Box 36"/>
          <p:cNvSpPr txBox="1">
            <a:spLocks noChangeArrowheads="1"/>
          </p:cNvSpPr>
          <p:nvPr/>
        </p:nvSpPr>
        <p:spPr bwMode="auto">
          <a:xfrm>
            <a:off x="5943600" y="2928938"/>
            <a:ext cx="2895600" cy="2529923"/>
          </a:xfrm>
          <a:prstGeom prst="rect">
            <a:avLst/>
          </a:prstGeom>
          <a:noFill/>
          <a:ln w="19050">
            <a:solidFill>
              <a:srgbClr val="0000FF"/>
            </a:solidFill>
            <a:miter lim="800000"/>
            <a:headEnd/>
            <a:tailEnd/>
          </a:ln>
        </p:spPr>
        <p:txBody>
          <a:bodyPr wrap="square">
            <a:spAutoFit/>
          </a:bodyPr>
          <a:lstStyle/>
          <a:p>
            <a:pPr algn="l" rtl="0">
              <a:buFontTx/>
              <a:buChar char="•"/>
            </a:pPr>
            <a:r>
              <a:rPr lang="ja-JP" altLang="en-US" dirty="0">
                <a:ea typeface="HGPｺﾞｼｯｸE" pitchFamily="50" charset="-128"/>
              </a:rPr>
              <a:t>　</a:t>
            </a:r>
            <a:r>
              <a:rPr lang="en-US" altLang="ja-JP" dirty="0">
                <a:ea typeface="HGPｺﾞｼｯｸE" pitchFamily="50" charset="-128"/>
              </a:rPr>
              <a:t>P</a:t>
            </a:r>
            <a:r>
              <a:rPr lang="ja-JP" altLang="en-US" dirty="0">
                <a:ea typeface="HGPｺﾞｼｯｸE" pitchFamily="50" charset="-128"/>
              </a:rPr>
              <a:t>rogra</a:t>
            </a:r>
            <a:r>
              <a:rPr lang="en-US" altLang="ja-JP" dirty="0">
                <a:ea typeface="HGPｺﾞｼｯｸE" pitchFamily="50" charset="-128"/>
              </a:rPr>
              <a:t>m</a:t>
            </a:r>
            <a:r>
              <a:rPr lang="ja-JP" altLang="en-US" dirty="0">
                <a:ea typeface="HGPｺﾞｼｯｸE" pitchFamily="50" charset="-128"/>
              </a:rPr>
              <a:t> structure</a:t>
            </a:r>
          </a:p>
          <a:p>
            <a:pPr algn="l" rtl="0"/>
            <a:r>
              <a:rPr lang="ja-JP" altLang="en-US" dirty="0">
                <a:ea typeface="HGPｺﾞｼｯｸE" pitchFamily="50" charset="-128"/>
              </a:rPr>
              <a:t>　(</a:t>
            </a:r>
            <a:r>
              <a:rPr lang="en-US" altLang="ja-JP" dirty="0">
                <a:ea typeface="HGPｺﾞｼｯｸE" pitchFamily="50" charset="-128"/>
              </a:rPr>
              <a:t>allocation of </a:t>
            </a:r>
            <a:r>
              <a:rPr lang="ja-JP" altLang="en-US" dirty="0">
                <a:ea typeface="HGPｺﾞｼｯｸE" pitchFamily="50" charset="-128"/>
              </a:rPr>
              <a:t>work as a function</a:t>
            </a:r>
            <a:r>
              <a:rPr lang="en-US" altLang="ja-JP" dirty="0">
                <a:ea typeface="HGPｺﾞｼｯｸE" pitchFamily="50" charset="-128"/>
              </a:rPr>
              <a:t>)</a:t>
            </a:r>
            <a:endParaRPr lang="ja-JP" altLang="en-US" dirty="0">
              <a:ea typeface="HGPｺﾞｼｯｸE" pitchFamily="50" charset="-128"/>
            </a:endParaRPr>
          </a:p>
          <a:p>
            <a:pPr algn="l" rtl="0">
              <a:spcBef>
                <a:spcPct val="40000"/>
              </a:spcBef>
              <a:buFontTx/>
              <a:buChar char="•"/>
            </a:pPr>
            <a:r>
              <a:rPr lang="ja-JP" altLang="en-US" dirty="0">
                <a:ea typeface="HGPｺﾞｼｯｸE" pitchFamily="50" charset="-128"/>
              </a:rPr>
              <a:t>　Specifications of each functio</a:t>
            </a:r>
            <a:r>
              <a:rPr lang="en-US" altLang="ja-JP" dirty="0">
                <a:ea typeface="HGPｺﾞｼｯｸE" pitchFamily="50" charset="-128"/>
              </a:rPr>
              <a:t>n</a:t>
            </a:r>
            <a:r>
              <a:rPr lang="ja-JP" altLang="en-US" dirty="0">
                <a:ea typeface="HGPｺﾞｼｯｸE" pitchFamily="50" charset="-128"/>
              </a:rPr>
              <a:t> (input / output</a:t>
            </a:r>
            <a:r>
              <a:rPr lang="en-US" altLang="ja-JP" dirty="0">
                <a:ea typeface="HGPｺﾞｼｯｸE" pitchFamily="50" charset="-128"/>
              </a:rPr>
              <a:t>,</a:t>
            </a:r>
            <a:r>
              <a:rPr lang="ja-JP" altLang="en-US" dirty="0">
                <a:ea typeface="HGPｺﾞｼｯｸE" pitchFamily="50" charset="-128"/>
              </a:rPr>
              <a:t> functions)</a:t>
            </a:r>
          </a:p>
          <a:p>
            <a:pPr algn="l" rtl="0">
              <a:spcBef>
                <a:spcPct val="40000"/>
              </a:spcBef>
              <a:buFontTx/>
              <a:buChar char="•"/>
            </a:pPr>
            <a:r>
              <a:rPr lang="ja-JP" altLang="en-US" dirty="0">
                <a:ea typeface="HGPｺﾞｼｯｸE" pitchFamily="50" charset="-128"/>
              </a:rPr>
              <a:t>　</a:t>
            </a:r>
            <a:r>
              <a:rPr lang="en-US" altLang="ja-JP" dirty="0">
                <a:ea typeface="HGPｺﾞｼｯｸE" pitchFamily="50" charset="-128"/>
              </a:rPr>
              <a:t>D</a:t>
            </a:r>
            <a:r>
              <a:rPr lang="ja-JP" altLang="en-US" dirty="0">
                <a:ea typeface="HGPｺﾞｼｯｸE" pitchFamily="50" charset="-128"/>
              </a:rPr>
              <a:t>ata structure</a:t>
            </a:r>
            <a:r>
              <a:rPr lang="en-US" altLang="ja-JP" dirty="0">
                <a:ea typeface="HGPｺﾞｼｯｸE" pitchFamily="50" charset="-128"/>
              </a:rPr>
              <a:t>s</a:t>
            </a:r>
            <a:r>
              <a:rPr lang="ja-JP" altLang="en-US" dirty="0">
                <a:ea typeface="HGPｺﾞｼｯｸE" pitchFamily="50" charset="-128"/>
              </a:rPr>
              <a:t> and algorithm</a:t>
            </a:r>
            <a:r>
              <a:rPr lang="en-US" altLang="ja-JP" dirty="0">
                <a:ea typeface="HGPｺﾞｼｯｸE" pitchFamily="50" charset="-128"/>
              </a:rPr>
              <a:t>s</a:t>
            </a:r>
            <a:endParaRPr lang="ja-JP" altLang="en-US" dirty="0">
              <a:ea typeface="HGPｺﾞｼｯｸE" pitchFamily="50" charset="-128"/>
            </a:endParaRPr>
          </a:p>
        </p:txBody>
      </p:sp>
      <p:sp>
        <p:nvSpPr>
          <p:cNvPr id="15381" name="Text Box 38"/>
          <p:cNvSpPr txBox="1">
            <a:spLocks noChangeArrowheads="1"/>
          </p:cNvSpPr>
          <p:nvPr/>
        </p:nvSpPr>
        <p:spPr bwMode="auto">
          <a:xfrm>
            <a:off x="3429000" y="271611"/>
            <a:ext cx="1308371" cy="461665"/>
          </a:xfrm>
          <a:prstGeom prst="rect">
            <a:avLst/>
          </a:prstGeom>
          <a:noFill/>
          <a:ln w="19050">
            <a:solidFill>
              <a:srgbClr val="0000FF"/>
            </a:solidFill>
            <a:miter lim="800000"/>
            <a:headEnd/>
            <a:tailEnd/>
          </a:ln>
        </p:spPr>
        <p:txBody>
          <a:bodyPr wrap="none">
            <a:spAutoFit/>
          </a:bodyPr>
          <a:lstStyle/>
          <a:p>
            <a:pPr algn="ctr" rtl="0"/>
            <a:r>
              <a:rPr lang="ja-JP" altLang="en-US" sz="2400" dirty="0">
                <a:ea typeface="HGPｺﾞｼｯｸE" pitchFamily="50" charset="-128"/>
              </a:rPr>
              <a:t>Artifact</a:t>
            </a:r>
          </a:p>
        </p:txBody>
      </p:sp>
      <p:sp>
        <p:nvSpPr>
          <p:cNvPr id="15382" name="Text Box 39"/>
          <p:cNvSpPr txBox="1">
            <a:spLocks noChangeArrowheads="1"/>
          </p:cNvSpPr>
          <p:nvPr/>
        </p:nvSpPr>
        <p:spPr bwMode="auto">
          <a:xfrm>
            <a:off x="4800600" y="238780"/>
            <a:ext cx="4277133" cy="523220"/>
          </a:xfrm>
          <a:prstGeom prst="rect">
            <a:avLst/>
          </a:prstGeom>
          <a:noFill/>
          <a:ln w="9525">
            <a:noFill/>
            <a:miter lim="800000"/>
            <a:headEnd/>
            <a:tailEnd/>
          </a:ln>
        </p:spPr>
        <p:txBody>
          <a:bodyPr wrap="none">
            <a:spAutoFit/>
          </a:bodyPr>
          <a:lstStyle/>
          <a:p>
            <a:pPr algn="l" rtl="0"/>
            <a:r>
              <a:rPr lang="en-US" altLang="ja-JP" sz="2800" u="sng" dirty="0">
                <a:solidFill>
                  <a:srgbClr val="0000FF"/>
                </a:solidFill>
                <a:ea typeface="HGPｺﾞｼｯｸE" pitchFamily="50" charset="-128"/>
              </a:rPr>
              <a:t>I</a:t>
            </a:r>
            <a:r>
              <a:rPr lang="ja-JP" altLang="en-US" sz="2800" u="sng" dirty="0">
                <a:solidFill>
                  <a:srgbClr val="0000FF"/>
                </a:solidFill>
                <a:ea typeface="HGPｺﾞｼｯｸE" pitchFamily="50" charset="-128"/>
              </a:rPr>
              <a:t>nternal specifications</a:t>
            </a:r>
          </a:p>
        </p:txBody>
      </p:sp>
      <p:sp>
        <p:nvSpPr>
          <p:cNvPr id="15383" name="Text Box 40"/>
          <p:cNvSpPr txBox="1">
            <a:spLocks noChangeArrowheads="1"/>
          </p:cNvSpPr>
          <p:nvPr/>
        </p:nvSpPr>
        <p:spPr bwMode="auto">
          <a:xfrm>
            <a:off x="435977" y="1804978"/>
            <a:ext cx="8177239" cy="954107"/>
          </a:xfrm>
          <a:prstGeom prst="rect">
            <a:avLst/>
          </a:prstGeom>
          <a:solidFill>
            <a:srgbClr val="FFFF99"/>
          </a:solidFill>
          <a:ln w="9525">
            <a:solidFill>
              <a:srgbClr val="FF0000"/>
            </a:solidFill>
            <a:miter lim="800000"/>
            <a:headEnd/>
            <a:tailEnd/>
          </a:ln>
        </p:spPr>
        <p:txBody>
          <a:bodyPr wrap="none">
            <a:spAutoFit/>
          </a:bodyPr>
          <a:lstStyle/>
          <a:p>
            <a:pPr algn="l" rtl="0">
              <a:spcBef>
                <a:spcPct val="20000"/>
              </a:spcBef>
              <a:buClr>
                <a:schemeClr val="accent2"/>
              </a:buClr>
              <a:buFont typeface="Wingdings" pitchFamily="2" charset="2"/>
              <a:buNone/>
            </a:pPr>
            <a:r>
              <a:rPr lang="ja-JP" altLang="en-US" sz="2800" dirty="0">
                <a:ea typeface="HGPｺﾞｼｯｸE" pitchFamily="50" charset="-128"/>
              </a:rPr>
              <a:t>About the contents of each external design</a:t>
            </a:r>
          </a:p>
          <a:p>
            <a:pPr>
              <a:buClr>
                <a:schemeClr val="accent2"/>
              </a:buClr>
            </a:pPr>
            <a:r>
              <a:rPr lang="en-US" altLang="ja-JP" sz="2800" dirty="0">
                <a:ea typeface="HGPｺﾞｼｯｸE" pitchFamily="50" charset="-128"/>
              </a:rPr>
              <a:t>D</a:t>
            </a:r>
            <a:r>
              <a:rPr lang="ja-JP" altLang="en-US" sz="2800" dirty="0">
                <a:ea typeface="HGPｺﾞｼｯｸE" pitchFamily="50" charset="-128"/>
              </a:rPr>
              <a:t>esign </a:t>
            </a:r>
            <a:r>
              <a:rPr lang="en-US" altLang="ja-JP" sz="2800" dirty="0">
                <a:ea typeface="HGPｺﾞｼｯｸE" pitchFamily="50" charset="-128"/>
              </a:rPr>
              <a:t>detailed</a:t>
            </a:r>
            <a:r>
              <a:rPr lang="ja-JP" altLang="en-US" sz="2800" dirty="0">
                <a:ea typeface="HGPｺﾞｼｯｸE" pitchFamily="50" charset="-128"/>
              </a:rPr>
              <a:t> </a:t>
            </a:r>
            <a:r>
              <a:rPr lang="ja-JP" altLang="en-US" sz="2800" b="1" u="sng" dirty="0">
                <a:solidFill>
                  <a:srgbClr val="FF0000"/>
                </a:solidFill>
                <a:ea typeface="HGPｺﾞｼｯｸE" pitchFamily="50" charset="-128"/>
              </a:rPr>
              <a:t>Program specifications</a:t>
            </a:r>
            <a:endParaRPr lang="ja-JP" altLang="en-US" sz="2800" dirty="0">
              <a:ea typeface="HGPｺﾞｼｯｸE" pitchFamily="50" charset="-128"/>
            </a:endParaRPr>
          </a:p>
        </p:txBody>
      </p:sp>
      <p:sp>
        <p:nvSpPr>
          <p:cNvPr id="2" name="Text Box 41">
            <a:extLst>
              <a:ext uri="{FF2B5EF4-FFF2-40B4-BE49-F238E27FC236}">
                <a16:creationId xmlns:a16="http://schemas.microsoft.com/office/drawing/2014/main" id="{2A005FE0-B046-8DC6-9DD8-0B0E27BAC824}"/>
              </a:ext>
            </a:extLst>
          </p:cNvPr>
          <p:cNvSpPr txBox="1">
            <a:spLocks noChangeArrowheads="1"/>
          </p:cNvSpPr>
          <p:nvPr/>
        </p:nvSpPr>
        <p:spPr bwMode="auto">
          <a:xfrm>
            <a:off x="228601" y="5334000"/>
            <a:ext cx="2643980" cy="830997"/>
          </a:xfrm>
          <a:prstGeom prst="rect">
            <a:avLst/>
          </a:prstGeom>
          <a:noFill/>
          <a:ln w="9525">
            <a:noFill/>
            <a:miter lim="800000"/>
            <a:headEnd/>
            <a:tailEnd/>
          </a:ln>
        </p:spPr>
        <p:txBody>
          <a:bodyPr wrap="square">
            <a:spAutoFit/>
          </a:bodyPr>
          <a:lstStyle/>
          <a:p>
            <a:r>
              <a:rPr lang="en-US" altLang="ja-JP" sz="1600" dirty="0">
                <a:ea typeface="HGPｺﾞｼｯｸE" pitchFamily="50" charset="-128"/>
              </a:rPr>
              <a:t>*Accurately, the concept is not “function” but “module”</a:t>
            </a:r>
            <a:endParaRPr lang="ja-JP" altLang="en-US" sz="1600" dirty="0">
              <a:ea typeface="HGPｺﾞｼｯｸE" pitchFamily="50" charset="-128"/>
            </a:endParaRPr>
          </a:p>
        </p:txBody>
      </p:sp>
      <p:sp>
        <p:nvSpPr>
          <p:cNvPr id="3" name="Text Box 37">
            <a:extLst>
              <a:ext uri="{FF2B5EF4-FFF2-40B4-BE49-F238E27FC236}">
                <a16:creationId xmlns:a16="http://schemas.microsoft.com/office/drawing/2014/main" id="{5E4A05EC-8C7A-0A46-9DB4-E193EB119208}"/>
              </a:ext>
            </a:extLst>
          </p:cNvPr>
          <p:cNvSpPr txBox="1">
            <a:spLocks noChangeArrowheads="1"/>
          </p:cNvSpPr>
          <p:nvPr/>
        </p:nvSpPr>
        <p:spPr bwMode="auto">
          <a:xfrm>
            <a:off x="5943600" y="5505450"/>
            <a:ext cx="2971799" cy="701675"/>
          </a:xfrm>
          <a:prstGeom prst="rect">
            <a:avLst/>
          </a:prstGeom>
          <a:noFill/>
          <a:ln w="9525">
            <a:noFill/>
            <a:miter lim="800000"/>
            <a:headEnd/>
            <a:tailEnd/>
          </a:ln>
        </p:spPr>
        <p:txBody>
          <a:bodyPr wrap="square">
            <a:spAutoFit/>
          </a:bodyPr>
          <a:lstStyle/>
          <a:p>
            <a:r>
              <a:rPr lang="en-US" altLang="ja-JP" sz="2000" dirty="0">
                <a:solidFill>
                  <a:srgbClr val="FF0000"/>
                </a:solidFill>
                <a:ea typeface="HGPｺﾞｼｯｸE" pitchFamily="50" charset="-128"/>
              </a:rPr>
              <a:t>Design up to the first step of programming</a:t>
            </a:r>
            <a:endParaRPr lang="ja-JP" altLang="en-US" sz="2000" dirty="0">
              <a:solidFill>
                <a:srgbClr val="FF0000"/>
              </a:solidFill>
              <a:ea typeface="HGPｺﾞｼｯｸE" pitchFamily="50" charset="-128"/>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dissolve">
                                      <p:cBhvr>
                                        <p:cTn id="7" dur="500"/>
                                        <p:tgtEl>
                                          <p:spTgt spid="6554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549"/>
                                        </p:tgtEl>
                                        <p:attrNameLst>
                                          <p:attrName>style.visibility</p:attrName>
                                        </p:attrNameLst>
                                      </p:cBhvr>
                                      <p:to>
                                        <p:strVal val="visible"/>
                                      </p:to>
                                    </p:set>
                                    <p:animEffect transition="in" filter="dissolve">
                                      <p:cBhvr>
                                        <p:cTn id="10" dur="500"/>
                                        <p:tgtEl>
                                          <p:spTgt spid="6554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5557"/>
                                        </p:tgtEl>
                                        <p:attrNameLst>
                                          <p:attrName>style.visibility</p:attrName>
                                        </p:attrNameLst>
                                      </p:cBhvr>
                                      <p:to>
                                        <p:strVal val="visible"/>
                                      </p:to>
                                    </p:set>
                                    <p:animEffect transition="in" filter="wipe(left)">
                                      <p:cBhvr>
                                        <p:cTn id="15" dur="500"/>
                                        <p:tgtEl>
                                          <p:spTgt spid="6555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5558"/>
                                        </p:tgtEl>
                                        <p:attrNameLst>
                                          <p:attrName>style.visibility</p:attrName>
                                        </p:attrNameLst>
                                      </p:cBhvr>
                                      <p:to>
                                        <p:strVal val="visible"/>
                                      </p:to>
                                    </p:set>
                                    <p:animEffect transition="in" filter="wipe(left)">
                                      <p:cBhvr>
                                        <p:cTn id="18" dur="500"/>
                                        <p:tgtEl>
                                          <p:spTgt spid="65558"/>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65556"/>
                                        </p:tgtEl>
                                        <p:attrNameLst>
                                          <p:attrName>style.visibility</p:attrName>
                                        </p:attrNameLst>
                                      </p:cBhvr>
                                      <p:to>
                                        <p:strVal val="visible"/>
                                      </p:to>
                                    </p:set>
                                    <p:animEffect transition="in" filter="wipe(left)">
                                      <p:cBhvr>
                                        <p:cTn id="22" dur="500"/>
                                        <p:tgtEl>
                                          <p:spTgt spid="65556"/>
                                        </p:tgtEl>
                                      </p:cBhvr>
                                    </p:animEffect>
                                  </p:childTnLst>
                                </p:cTn>
                              </p:par>
                            </p:childTnLst>
                          </p:cTn>
                        </p:par>
                        <p:par>
                          <p:cTn id="23" fill="hold">
                            <p:stCondLst>
                              <p:cond delay="1000"/>
                            </p:stCondLst>
                            <p:childTnLst>
                              <p:par>
                                <p:cTn id="24" presetID="9" presetClass="entr" presetSubtype="0" fill="hold" grpId="0" nodeType="afterEffect">
                                  <p:stCondLst>
                                    <p:cond delay="0"/>
                                  </p:stCondLst>
                                  <p:childTnLst>
                                    <p:set>
                                      <p:cBhvr>
                                        <p:cTn id="25" dur="1" fill="hold">
                                          <p:stCondLst>
                                            <p:cond delay="0"/>
                                          </p:stCondLst>
                                        </p:cTn>
                                        <p:tgtEl>
                                          <p:spTgt spid="65559"/>
                                        </p:tgtEl>
                                        <p:attrNameLst>
                                          <p:attrName>style.visibility</p:attrName>
                                        </p:attrNameLst>
                                      </p:cBhvr>
                                      <p:to>
                                        <p:strVal val="visible"/>
                                      </p:to>
                                    </p:set>
                                    <p:animEffect transition="in" filter="dissolve">
                                      <p:cBhvr>
                                        <p:cTn id="26" dur="500"/>
                                        <p:tgtEl>
                                          <p:spTgt spid="6555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65560"/>
                                        </p:tgtEl>
                                        <p:attrNameLst>
                                          <p:attrName>style.visibility</p:attrName>
                                        </p:attrNameLst>
                                      </p:cBhvr>
                                      <p:to>
                                        <p:strVal val="visible"/>
                                      </p:to>
                                    </p:set>
                                    <p:animEffect transition="in" filter="dissolve">
                                      <p:cBhvr>
                                        <p:cTn id="29" dur="500"/>
                                        <p:tgtEl>
                                          <p:spTgt spid="6556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65561"/>
                                        </p:tgtEl>
                                        <p:attrNameLst>
                                          <p:attrName>style.visibility</p:attrName>
                                        </p:attrNameLst>
                                      </p:cBhvr>
                                      <p:to>
                                        <p:strVal val="visible"/>
                                      </p:to>
                                    </p:set>
                                    <p:animEffect transition="in" filter="dissolve">
                                      <p:cBhvr>
                                        <p:cTn id="32" dur="500"/>
                                        <p:tgtEl>
                                          <p:spTgt spid="6556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65562"/>
                                        </p:tgtEl>
                                        <p:attrNameLst>
                                          <p:attrName>style.visibility</p:attrName>
                                        </p:attrNameLst>
                                      </p:cBhvr>
                                      <p:to>
                                        <p:strVal val="visible"/>
                                      </p:to>
                                    </p:set>
                                    <p:animEffect transition="in" filter="dissolve">
                                      <p:cBhvr>
                                        <p:cTn id="35" dur="500"/>
                                        <p:tgtEl>
                                          <p:spTgt spid="6556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65563"/>
                                        </p:tgtEl>
                                        <p:attrNameLst>
                                          <p:attrName>style.visibility</p:attrName>
                                        </p:attrNameLst>
                                      </p:cBhvr>
                                      <p:to>
                                        <p:strVal val="visible"/>
                                      </p:to>
                                    </p:set>
                                    <p:animEffect transition="in" filter="dissolve">
                                      <p:cBhvr>
                                        <p:cTn id="38" dur="500"/>
                                        <p:tgtEl>
                                          <p:spTgt spid="6556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65564"/>
                                        </p:tgtEl>
                                        <p:attrNameLst>
                                          <p:attrName>style.visibility</p:attrName>
                                        </p:attrNameLst>
                                      </p:cBhvr>
                                      <p:to>
                                        <p:strVal val="visible"/>
                                      </p:to>
                                    </p:set>
                                    <p:animEffect transition="in" filter="dissolve">
                                      <p:cBhvr>
                                        <p:cTn id="41" dur="500"/>
                                        <p:tgtEl>
                                          <p:spTgt spid="6556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65565"/>
                                        </p:tgtEl>
                                        <p:attrNameLst>
                                          <p:attrName>style.visibility</p:attrName>
                                        </p:attrNameLst>
                                      </p:cBhvr>
                                      <p:to>
                                        <p:strVal val="visible"/>
                                      </p:to>
                                    </p:set>
                                    <p:animEffect transition="in" filter="dissolve">
                                      <p:cBhvr>
                                        <p:cTn id="44" dur="500"/>
                                        <p:tgtEl>
                                          <p:spTgt spid="6556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65567"/>
                                        </p:tgtEl>
                                        <p:attrNameLst>
                                          <p:attrName>style.visibility</p:attrName>
                                        </p:attrNameLst>
                                      </p:cBhvr>
                                      <p:to>
                                        <p:strVal val="visible"/>
                                      </p:to>
                                    </p:set>
                                    <p:animEffect transition="in" filter="dissolve">
                                      <p:cBhvr>
                                        <p:cTn id="47" dur="500"/>
                                        <p:tgtEl>
                                          <p:spTgt spid="6556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65568"/>
                                        </p:tgtEl>
                                        <p:attrNameLst>
                                          <p:attrName>style.visibility</p:attrName>
                                        </p:attrNameLst>
                                      </p:cBhvr>
                                      <p:to>
                                        <p:strVal val="visible"/>
                                      </p:to>
                                    </p:set>
                                    <p:animEffect transition="in" filter="dissolve">
                                      <p:cBhvr>
                                        <p:cTn id="50" dur="500"/>
                                        <p:tgtEl>
                                          <p:spTgt spid="6556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65572"/>
                                        </p:tgtEl>
                                        <p:attrNameLst>
                                          <p:attrName>style.visibility</p:attrName>
                                        </p:attrNameLst>
                                      </p:cBhvr>
                                      <p:to>
                                        <p:strVal val="visible"/>
                                      </p:to>
                                    </p:set>
                                    <p:animEffect transition="in" filter="dissolve">
                                      <p:cBhvr>
                                        <p:cTn id="55" dur="500"/>
                                        <p:tgtEl>
                                          <p:spTgt spid="65572"/>
                                        </p:tgtEl>
                                      </p:cBhvr>
                                    </p:animEffect>
                                  </p:childTnLst>
                                </p:cTn>
                              </p:par>
                            </p:childTnLst>
                          </p:cTn>
                        </p:par>
                        <p:par>
                          <p:cTn id="56" fill="hold">
                            <p:stCondLst>
                              <p:cond delay="500"/>
                            </p:stCondLst>
                            <p:childTnLst>
                              <p:par>
                                <p:cTn id="57" presetID="9" presetClass="entr" presetSubtype="0" fill="hold" grpId="0"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dissolve">
                                      <p:cBhvr>
                                        <p:cTn id="59" dur="500"/>
                                        <p:tgtEl>
                                          <p:spTgt spid="2"/>
                                        </p:tgtEl>
                                      </p:cBhvr>
                                    </p:animEffect>
                                  </p:childTnLst>
                                </p:cTn>
                              </p:par>
                            </p:childTnLst>
                          </p:cTn>
                        </p:par>
                        <p:par>
                          <p:cTn id="60" fill="hold">
                            <p:stCondLst>
                              <p:cond delay="1000"/>
                            </p:stCondLst>
                            <p:childTnLst>
                              <p:par>
                                <p:cTn id="61" presetID="9" presetClass="entr" presetSubtype="0" fill="hold" grpId="0" nodeType="after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dissolve">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animBg="1"/>
      <p:bldP spid="65549" grpId="0"/>
      <p:bldP spid="65556" grpId="0" animBg="1"/>
      <p:bldP spid="65557" grpId="0" animBg="1"/>
      <p:bldP spid="65558" grpId="0" animBg="1"/>
      <p:bldP spid="65559" grpId="0" animBg="1"/>
      <p:bldP spid="65560" grpId="0" animBg="1"/>
      <p:bldP spid="65561" grpId="0" animBg="1"/>
      <p:bldP spid="65562" grpId="0" animBg="1"/>
      <p:bldP spid="65563" grpId="0" animBg="1"/>
      <p:bldP spid="65564" grpId="0" animBg="1"/>
      <p:bldP spid="65565" grpId="0" animBg="1"/>
      <p:bldP spid="65567" grpId="0" animBg="1"/>
      <p:bldP spid="65568" grpId="0" animBg="1"/>
      <p:bldP spid="65572" grpId="0" animBg="1"/>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6387" name="スライド番号プレースホルダ 5"/>
          <p:cNvSpPr>
            <a:spLocks noGrp="1"/>
          </p:cNvSpPr>
          <p:nvPr>
            <p:ph type="sldNum" sz="quarter" idx="12"/>
          </p:nvPr>
        </p:nvSpPr>
        <p:spPr>
          <a:noFill/>
        </p:spPr>
        <p:txBody>
          <a:bodyPr/>
          <a:lstStyle/>
          <a:p>
            <a:pPr algn="l" rtl="0"/>
            <a:fld id="{1E8E9123-EF92-40A4-B3B5-AC285000C184}" type="slidenum">
              <a:rPr lang="en-US" altLang="ja-JP"/>
              <a:pPr algn="l" rtl="0"/>
              <a:t>13</a:t>
            </a:fld>
            <a:endParaRPr lang="en-US" altLang="ja-JP"/>
          </a:p>
        </p:txBody>
      </p:sp>
      <p:sp>
        <p:nvSpPr>
          <p:cNvPr id="16388" name="AutoShape 37"/>
          <p:cNvSpPr>
            <a:spLocks noChangeArrowheads="1"/>
          </p:cNvSpPr>
          <p:nvPr/>
        </p:nvSpPr>
        <p:spPr bwMode="auto">
          <a:xfrm>
            <a:off x="2209799" y="2286000"/>
            <a:ext cx="4343397" cy="2133600"/>
          </a:xfrm>
          <a:prstGeom prst="roundRect">
            <a:avLst>
              <a:gd name="adj" fmla="val 16667"/>
            </a:avLst>
          </a:prstGeom>
          <a:solidFill>
            <a:schemeClr val="bg1"/>
          </a:solidFill>
          <a:ln w="9525">
            <a:solidFill>
              <a:schemeClr val="tx1"/>
            </a:solidFill>
            <a:round/>
            <a:headEnd/>
            <a:tailEnd/>
          </a:ln>
        </p:spPr>
        <p:txBody>
          <a:bodyPr wrap="none" anchor="ctr"/>
          <a:lstStyle/>
          <a:p>
            <a:pPr algn="l" rtl="0"/>
            <a:endParaRPr lang="ja-JP" altLang="en-US"/>
          </a:p>
        </p:txBody>
      </p:sp>
      <p:sp>
        <p:nvSpPr>
          <p:cNvPr id="16389" name="Rectangle 2"/>
          <p:cNvSpPr>
            <a:spLocks noGrp="1" noChangeArrowheads="1"/>
          </p:cNvSpPr>
          <p:nvPr>
            <p:ph type="title"/>
          </p:nvPr>
        </p:nvSpPr>
        <p:spPr>
          <a:xfrm>
            <a:off x="574674" y="304800"/>
            <a:ext cx="8569325" cy="1216025"/>
          </a:xfrm>
        </p:spPr>
        <p:txBody>
          <a:bodyPr/>
          <a:lstStyle/>
          <a:p>
            <a:pPr algn="l" rtl="0" eaLnBrk="1" hangingPunct="1"/>
            <a:r>
              <a:rPr lang="en-US" altLang="ja-JP" sz="3400" dirty="0">
                <a:ea typeface="HGPｺﾞｼｯｸE" pitchFamily="50" charset="-128"/>
              </a:rPr>
              <a:t>[E</a:t>
            </a:r>
            <a:r>
              <a:rPr lang="ja-JP" altLang="en-US" sz="3400" dirty="0">
                <a:ea typeface="HGPｺﾞｼｯｸE" pitchFamily="50" charset="-128"/>
              </a:rPr>
              <a:t>xample</a:t>
            </a:r>
            <a:r>
              <a:rPr lang="en-US" altLang="ja-JP" sz="3400" dirty="0">
                <a:ea typeface="HGPｺﾞｼｯｸE" pitchFamily="50" charset="-128"/>
              </a:rPr>
              <a:t>] </a:t>
            </a:r>
            <a:r>
              <a:rPr lang="ja-JP" altLang="en-US" sz="3400" dirty="0">
                <a:ea typeface="HGPｺﾞｼｯｸE" pitchFamily="50" charset="-128"/>
              </a:rPr>
              <a:t>Bulletin notification system</a:t>
            </a:r>
            <a:br>
              <a:rPr lang="ja-JP" altLang="en-US" sz="3400" dirty="0">
                <a:ea typeface="HGPｺﾞｼｯｸE" pitchFamily="50" charset="-128"/>
              </a:rPr>
            </a:br>
            <a:r>
              <a:rPr lang="ja-JP" altLang="en-US" sz="3400" dirty="0">
                <a:ea typeface="HGPｺﾞｼｯｸE" pitchFamily="50" charset="-128"/>
              </a:rPr>
              <a:t>(2-1) External design</a:t>
            </a:r>
          </a:p>
        </p:txBody>
      </p:sp>
      <p:sp>
        <p:nvSpPr>
          <p:cNvPr id="16390" name="Oval 4"/>
          <p:cNvSpPr>
            <a:spLocks noChangeArrowheads="1"/>
          </p:cNvSpPr>
          <p:nvPr/>
        </p:nvSpPr>
        <p:spPr bwMode="auto">
          <a:xfrm>
            <a:off x="1371600" y="2438400"/>
            <a:ext cx="304800" cy="304800"/>
          </a:xfrm>
          <a:prstGeom prst="ellipse">
            <a:avLst/>
          </a:prstGeom>
          <a:noFill/>
          <a:ln w="19050">
            <a:solidFill>
              <a:schemeClr val="tx1"/>
            </a:solidFill>
            <a:round/>
            <a:headEnd/>
            <a:tailEnd/>
          </a:ln>
        </p:spPr>
        <p:txBody>
          <a:bodyPr wrap="none" anchor="ctr"/>
          <a:lstStyle/>
          <a:p>
            <a:pPr algn="l" rtl="0"/>
            <a:endParaRPr lang="ja-JP" altLang="en-US"/>
          </a:p>
        </p:txBody>
      </p:sp>
      <p:sp>
        <p:nvSpPr>
          <p:cNvPr id="16391" name="Line 5"/>
          <p:cNvSpPr>
            <a:spLocks noChangeShapeType="1"/>
          </p:cNvSpPr>
          <p:nvPr/>
        </p:nvSpPr>
        <p:spPr bwMode="auto">
          <a:xfrm>
            <a:off x="1219200" y="2895600"/>
            <a:ext cx="609600" cy="0"/>
          </a:xfrm>
          <a:prstGeom prst="line">
            <a:avLst/>
          </a:prstGeom>
          <a:noFill/>
          <a:ln w="19050">
            <a:solidFill>
              <a:schemeClr val="tx1"/>
            </a:solidFill>
            <a:round/>
            <a:headEnd/>
            <a:tailEnd/>
          </a:ln>
        </p:spPr>
        <p:txBody>
          <a:bodyPr/>
          <a:lstStyle/>
          <a:p>
            <a:pPr algn="l" rtl="0"/>
            <a:endParaRPr lang="ja-JP" altLang="en-US"/>
          </a:p>
        </p:txBody>
      </p:sp>
      <p:sp>
        <p:nvSpPr>
          <p:cNvPr id="16392" name="Line 6"/>
          <p:cNvSpPr>
            <a:spLocks noChangeShapeType="1"/>
          </p:cNvSpPr>
          <p:nvPr/>
        </p:nvSpPr>
        <p:spPr bwMode="auto">
          <a:xfrm>
            <a:off x="1524000" y="2743200"/>
            <a:ext cx="0" cy="457200"/>
          </a:xfrm>
          <a:prstGeom prst="line">
            <a:avLst/>
          </a:prstGeom>
          <a:noFill/>
          <a:ln w="19050">
            <a:solidFill>
              <a:schemeClr val="tx1"/>
            </a:solidFill>
            <a:round/>
            <a:headEnd/>
            <a:tailEnd/>
          </a:ln>
        </p:spPr>
        <p:txBody>
          <a:bodyPr/>
          <a:lstStyle/>
          <a:p>
            <a:pPr algn="l" rtl="0"/>
            <a:endParaRPr lang="ja-JP" altLang="en-US"/>
          </a:p>
        </p:txBody>
      </p:sp>
      <p:sp>
        <p:nvSpPr>
          <p:cNvPr id="16393" name="Freeform 7"/>
          <p:cNvSpPr>
            <a:spLocks/>
          </p:cNvSpPr>
          <p:nvPr/>
        </p:nvSpPr>
        <p:spPr bwMode="auto">
          <a:xfrm>
            <a:off x="1295400" y="3206750"/>
            <a:ext cx="457200" cy="222250"/>
          </a:xfrm>
          <a:custGeom>
            <a:avLst/>
            <a:gdLst>
              <a:gd name="T0" fmla="*/ 0 w 288"/>
              <a:gd name="T1" fmla="*/ 140 h 140"/>
              <a:gd name="T2" fmla="*/ 140 w 288"/>
              <a:gd name="T3" fmla="*/ 0 h 140"/>
              <a:gd name="T4" fmla="*/ 288 w 288"/>
              <a:gd name="T5" fmla="*/ 140 h 140"/>
              <a:gd name="T6" fmla="*/ 0 60000 65536"/>
              <a:gd name="T7" fmla="*/ 0 60000 65536"/>
              <a:gd name="T8" fmla="*/ 0 60000 65536"/>
              <a:gd name="T9" fmla="*/ 0 w 288"/>
              <a:gd name="T10" fmla="*/ 0 h 140"/>
              <a:gd name="T11" fmla="*/ 288 w 288"/>
              <a:gd name="T12" fmla="*/ 140 h 140"/>
            </a:gdLst>
            <a:ahLst/>
            <a:cxnLst>
              <a:cxn ang="T6">
                <a:pos x="T0" y="T1"/>
              </a:cxn>
              <a:cxn ang="T7">
                <a:pos x="T2" y="T3"/>
              </a:cxn>
              <a:cxn ang="T8">
                <a:pos x="T4" y="T5"/>
              </a:cxn>
            </a:cxnLst>
            <a:rect l="T9" t="T10" r="T11" b="T12"/>
            <a:pathLst>
              <a:path w="288" h="140">
                <a:moveTo>
                  <a:pt x="0" y="140"/>
                </a:moveTo>
                <a:lnTo>
                  <a:pt x="140" y="0"/>
                </a:lnTo>
                <a:lnTo>
                  <a:pt x="288" y="140"/>
                </a:lnTo>
              </a:path>
            </a:pathLst>
          </a:custGeom>
          <a:noFill/>
          <a:ln w="19050">
            <a:solidFill>
              <a:schemeClr val="tx1"/>
            </a:solidFill>
            <a:round/>
            <a:headEnd type="none" w="med" len="med"/>
            <a:tailEnd type="none" w="med" len="med"/>
          </a:ln>
        </p:spPr>
        <p:txBody>
          <a:bodyPr/>
          <a:lstStyle/>
          <a:p>
            <a:pPr algn="l" rtl="0"/>
            <a:endParaRPr lang="ja-JP" altLang="en-US"/>
          </a:p>
        </p:txBody>
      </p:sp>
      <p:sp>
        <p:nvSpPr>
          <p:cNvPr id="16394" name="Oval 8"/>
          <p:cNvSpPr>
            <a:spLocks noChangeArrowheads="1"/>
          </p:cNvSpPr>
          <p:nvPr/>
        </p:nvSpPr>
        <p:spPr bwMode="auto">
          <a:xfrm>
            <a:off x="7512050" y="2438400"/>
            <a:ext cx="304800" cy="304800"/>
          </a:xfrm>
          <a:prstGeom prst="ellipse">
            <a:avLst/>
          </a:prstGeom>
          <a:noFill/>
          <a:ln w="19050">
            <a:solidFill>
              <a:schemeClr val="tx1"/>
            </a:solidFill>
            <a:round/>
            <a:headEnd/>
            <a:tailEnd/>
          </a:ln>
        </p:spPr>
        <p:txBody>
          <a:bodyPr wrap="none" anchor="ctr"/>
          <a:lstStyle/>
          <a:p>
            <a:pPr algn="l" rtl="0"/>
            <a:endParaRPr lang="ja-JP" altLang="en-US"/>
          </a:p>
        </p:txBody>
      </p:sp>
      <p:sp>
        <p:nvSpPr>
          <p:cNvPr id="16395" name="Line 9"/>
          <p:cNvSpPr>
            <a:spLocks noChangeShapeType="1"/>
          </p:cNvSpPr>
          <p:nvPr/>
        </p:nvSpPr>
        <p:spPr bwMode="auto">
          <a:xfrm>
            <a:off x="7359650" y="2895600"/>
            <a:ext cx="609600" cy="0"/>
          </a:xfrm>
          <a:prstGeom prst="line">
            <a:avLst/>
          </a:prstGeom>
          <a:noFill/>
          <a:ln w="19050">
            <a:solidFill>
              <a:schemeClr val="tx1"/>
            </a:solidFill>
            <a:round/>
            <a:headEnd/>
            <a:tailEnd/>
          </a:ln>
        </p:spPr>
        <p:txBody>
          <a:bodyPr/>
          <a:lstStyle/>
          <a:p>
            <a:pPr algn="l" rtl="0"/>
            <a:endParaRPr lang="ja-JP" altLang="en-US"/>
          </a:p>
        </p:txBody>
      </p:sp>
      <p:sp>
        <p:nvSpPr>
          <p:cNvPr id="16396" name="Line 10"/>
          <p:cNvSpPr>
            <a:spLocks noChangeShapeType="1"/>
          </p:cNvSpPr>
          <p:nvPr/>
        </p:nvSpPr>
        <p:spPr bwMode="auto">
          <a:xfrm>
            <a:off x="7664450" y="2743200"/>
            <a:ext cx="0" cy="457200"/>
          </a:xfrm>
          <a:prstGeom prst="line">
            <a:avLst/>
          </a:prstGeom>
          <a:noFill/>
          <a:ln w="19050">
            <a:solidFill>
              <a:schemeClr val="tx1"/>
            </a:solidFill>
            <a:round/>
            <a:headEnd/>
            <a:tailEnd/>
          </a:ln>
        </p:spPr>
        <p:txBody>
          <a:bodyPr/>
          <a:lstStyle/>
          <a:p>
            <a:pPr algn="l" rtl="0"/>
            <a:endParaRPr lang="ja-JP" altLang="en-US"/>
          </a:p>
        </p:txBody>
      </p:sp>
      <p:sp>
        <p:nvSpPr>
          <p:cNvPr id="16397" name="Freeform 11"/>
          <p:cNvSpPr>
            <a:spLocks/>
          </p:cNvSpPr>
          <p:nvPr/>
        </p:nvSpPr>
        <p:spPr bwMode="auto">
          <a:xfrm>
            <a:off x="7435850" y="3206750"/>
            <a:ext cx="457200" cy="222250"/>
          </a:xfrm>
          <a:custGeom>
            <a:avLst/>
            <a:gdLst>
              <a:gd name="T0" fmla="*/ 0 w 288"/>
              <a:gd name="T1" fmla="*/ 140 h 140"/>
              <a:gd name="T2" fmla="*/ 140 w 288"/>
              <a:gd name="T3" fmla="*/ 0 h 140"/>
              <a:gd name="T4" fmla="*/ 288 w 288"/>
              <a:gd name="T5" fmla="*/ 140 h 140"/>
              <a:gd name="T6" fmla="*/ 0 60000 65536"/>
              <a:gd name="T7" fmla="*/ 0 60000 65536"/>
              <a:gd name="T8" fmla="*/ 0 60000 65536"/>
              <a:gd name="T9" fmla="*/ 0 w 288"/>
              <a:gd name="T10" fmla="*/ 0 h 140"/>
              <a:gd name="T11" fmla="*/ 288 w 288"/>
              <a:gd name="T12" fmla="*/ 140 h 140"/>
            </a:gdLst>
            <a:ahLst/>
            <a:cxnLst>
              <a:cxn ang="T6">
                <a:pos x="T0" y="T1"/>
              </a:cxn>
              <a:cxn ang="T7">
                <a:pos x="T2" y="T3"/>
              </a:cxn>
              <a:cxn ang="T8">
                <a:pos x="T4" y="T5"/>
              </a:cxn>
            </a:cxnLst>
            <a:rect l="T9" t="T10" r="T11" b="T12"/>
            <a:pathLst>
              <a:path w="288" h="140">
                <a:moveTo>
                  <a:pt x="0" y="140"/>
                </a:moveTo>
                <a:lnTo>
                  <a:pt x="140" y="0"/>
                </a:lnTo>
                <a:lnTo>
                  <a:pt x="288" y="140"/>
                </a:lnTo>
              </a:path>
            </a:pathLst>
          </a:custGeom>
          <a:noFill/>
          <a:ln w="19050">
            <a:solidFill>
              <a:schemeClr val="tx1"/>
            </a:solidFill>
            <a:round/>
            <a:headEnd type="none" w="med" len="med"/>
            <a:tailEnd type="none" w="med" len="med"/>
          </a:ln>
        </p:spPr>
        <p:txBody>
          <a:bodyPr/>
          <a:lstStyle/>
          <a:p>
            <a:pPr algn="l" rtl="0"/>
            <a:endParaRPr lang="ja-JP" altLang="en-US"/>
          </a:p>
        </p:txBody>
      </p:sp>
      <p:sp>
        <p:nvSpPr>
          <p:cNvPr id="16398" name="Text Box 12"/>
          <p:cNvSpPr txBox="1">
            <a:spLocks noChangeArrowheads="1"/>
          </p:cNvSpPr>
          <p:nvPr/>
        </p:nvSpPr>
        <p:spPr bwMode="auto">
          <a:xfrm>
            <a:off x="6553200" y="3604993"/>
            <a:ext cx="2286000" cy="646331"/>
          </a:xfrm>
          <a:prstGeom prst="rect">
            <a:avLst/>
          </a:prstGeom>
          <a:noFill/>
          <a:ln w="9525">
            <a:noFill/>
            <a:miter lim="800000"/>
            <a:headEnd/>
            <a:tailEnd/>
          </a:ln>
        </p:spPr>
        <p:txBody>
          <a:bodyPr wrap="square">
            <a:spAutoFit/>
          </a:bodyPr>
          <a:lstStyle/>
          <a:p>
            <a:pPr algn="l" rtl="0"/>
            <a:r>
              <a:rPr lang="ja-JP" altLang="en-US" dirty="0">
                <a:ea typeface="HGPｺﾞｼｯｸE" pitchFamily="50" charset="-128"/>
              </a:rPr>
              <a:t>Information input person</a:t>
            </a:r>
          </a:p>
        </p:txBody>
      </p:sp>
      <p:sp>
        <p:nvSpPr>
          <p:cNvPr id="16399" name="Line 13"/>
          <p:cNvSpPr>
            <a:spLocks noChangeShapeType="1"/>
          </p:cNvSpPr>
          <p:nvPr/>
        </p:nvSpPr>
        <p:spPr bwMode="auto">
          <a:xfrm flipV="1">
            <a:off x="5791200" y="2919192"/>
            <a:ext cx="1371600" cy="509807"/>
          </a:xfrm>
          <a:prstGeom prst="line">
            <a:avLst/>
          </a:prstGeom>
          <a:noFill/>
          <a:ln w="19050">
            <a:solidFill>
              <a:schemeClr val="tx1"/>
            </a:solidFill>
            <a:round/>
            <a:headEnd type="triangle" w="lg" len="lg"/>
            <a:tailEnd type="triangle" w="lg" len="lg"/>
          </a:ln>
        </p:spPr>
        <p:txBody>
          <a:bodyPr/>
          <a:lstStyle/>
          <a:p>
            <a:pPr algn="l" rtl="0"/>
            <a:endParaRPr lang="ja-JP" altLang="en-US"/>
          </a:p>
        </p:txBody>
      </p:sp>
      <p:sp>
        <p:nvSpPr>
          <p:cNvPr id="16400" name="Oval 14"/>
          <p:cNvSpPr>
            <a:spLocks noChangeArrowheads="1"/>
          </p:cNvSpPr>
          <p:nvPr/>
        </p:nvSpPr>
        <p:spPr bwMode="auto">
          <a:xfrm>
            <a:off x="4800600" y="3200400"/>
            <a:ext cx="990600" cy="762000"/>
          </a:xfrm>
          <a:prstGeom prst="ellipse">
            <a:avLst/>
          </a:prstGeom>
          <a:solidFill>
            <a:srgbClr val="FFCC99"/>
          </a:solidFill>
          <a:ln w="9525">
            <a:solidFill>
              <a:schemeClr val="tx1"/>
            </a:solidFill>
            <a:round/>
            <a:headEnd/>
            <a:tailEnd/>
          </a:ln>
        </p:spPr>
        <p:txBody>
          <a:bodyPr wrap="none" anchor="ctr"/>
          <a:lstStyle/>
          <a:p>
            <a:pPr algn="l" rtl="0"/>
            <a:endParaRPr lang="ja-JP" altLang="en-US"/>
          </a:p>
        </p:txBody>
      </p:sp>
      <p:sp>
        <p:nvSpPr>
          <p:cNvPr id="16401" name="Oval 15"/>
          <p:cNvSpPr>
            <a:spLocks noChangeArrowheads="1"/>
          </p:cNvSpPr>
          <p:nvPr/>
        </p:nvSpPr>
        <p:spPr bwMode="auto">
          <a:xfrm>
            <a:off x="5105400" y="4724400"/>
            <a:ext cx="304800" cy="304800"/>
          </a:xfrm>
          <a:prstGeom prst="ellipse">
            <a:avLst/>
          </a:prstGeom>
          <a:noFill/>
          <a:ln w="19050">
            <a:solidFill>
              <a:schemeClr val="tx1"/>
            </a:solidFill>
            <a:round/>
            <a:headEnd/>
            <a:tailEnd/>
          </a:ln>
        </p:spPr>
        <p:txBody>
          <a:bodyPr wrap="none" anchor="ctr"/>
          <a:lstStyle/>
          <a:p>
            <a:pPr algn="l" rtl="0"/>
            <a:endParaRPr lang="ja-JP" altLang="en-US"/>
          </a:p>
        </p:txBody>
      </p:sp>
      <p:sp>
        <p:nvSpPr>
          <p:cNvPr id="16402" name="Line 16"/>
          <p:cNvSpPr>
            <a:spLocks noChangeShapeType="1"/>
          </p:cNvSpPr>
          <p:nvPr/>
        </p:nvSpPr>
        <p:spPr bwMode="auto">
          <a:xfrm>
            <a:off x="4953000" y="5181600"/>
            <a:ext cx="609600" cy="0"/>
          </a:xfrm>
          <a:prstGeom prst="line">
            <a:avLst/>
          </a:prstGeom>
          <a:noFill/>
          <a:ln w="19050">
            <a:solidFill>
              <a:schemeClr val="tx1"/>
            </a:solidFill>
            <a:round/>
            <a:headEnd/>
            <a:tailEnd/>
          </a:ln>
        </p:spPr>
        <p:txBody>
          <a:bodyPr/>
          <a:lstStyle/>
          <a:p>
            <a:pPr algn="l" rtl="0"/>
            <a:endParaRPr lang="ja-JP" altLang="en-US"/>
          </a:p>
        </p:txBody>
      </p:sp>
      <p:sp>
        <p:nvSpPr>
          <p:cNvPr id="16403" name="Line 17"/>
          <p:cNvSpPr>
            <a:spLocks noChangeShapeType="1"/>
          </p:cNvSpPr>
          <p:nvPr/>
        </p:nvSpPr>
        <p:spPr bwMode="auto">
          <a:xfrm>
            <a:off x="5257800" y="5029200"/>
            <a:ext cx="0" cy="457200"/>
          </a:xfrm>
          <a:prstGeom prst="line">
            <a:avLst/>
          </a:prstGeom>
          <a:noFill/>
          <a:ln w="19050">
            <a:solidFill>
              <a:schemeClr val="tx1"/>
            </a:solidFill>
            <a:round/>
            <a:headEnd/>
            <a:tailEnd/>
          </a:ln>
        </p:spPr>
        <p:txBody>
          <a:bodyPr/>
          <a:lstStyle/>
          <a:p>
            <a:pPr algn="l" rtl="0"/>
            <a:endParaRPr lang="ja-JP" altLang="en-US"/>
          </a:p>
        </p:txBody>
      </p:sp>
      <p:sp>
        <p:nvSpPr>
          <p:cNvPr id="16404" name="Freeform 18"/>
          <p:cNvSpPr>
            <a:spLocks/>
          </p:cNvSpPr>
          <p:nvPr/>
        </p:nvSpPr>
        <p:spPr bwMode="auto">
          <a:xfrm>
            <a:off x="5029200" y="5492750"/>
            <a:ext cx="457200" cy="222250"/>
          </a:xfrm>
          <a:custGeom>
            <a:avLst/>
            <a:gdLst>
              <a:gd name="T0" fmla="*/ 0 w 288"/>
              <a:gd name="T1" fmla="*/ 140 h 140"/>
              <a:gd name="T2" fmla="*/ 140 w 288"/>
              <a:gd name="T3" fmla="*/ 0 h 140"/>
              <a:gd name="T4" fmla="*/ 288 w 288"/>
              <a:gd name="T5" fmla="*/ 140 h 140"/>
              <a:gd name="T6" fmla="*/ 0 60000 65536"/>
              <a:gd name="T7" fmla="*/ 0 60000 65536"/>
              <a:gd name="T8" fmla="*/ 0 60000 65536"/>
              <a:gd name="T9" fmla="*/ 0 w 288"/>
              <a:gd name="T10" fmla="*/ 0 h 140"/>
              <a:gd name="T11" fmla="*/ 288 w 288"/>
              <a:gd name="T12" fmla="*/ 140 h 140"/>
            </a:gdLst>
            <a:ahLst/>
            <a:cxnLst>
              <a:cxn ang="T6">
                <a:pos x="T0" y="T1"/>
              </a:cxn>
              <a:cxn ang="T7">
                <a:pos x="T2" y="T3"/>
              </a:cxn>
              <a:cxn ang="T8">
                <a:pos x="T4" y="T5"/>
              </a:cxn>
            </a:cxnLst>
            <a:rect l="T9" t="T10" r="T11" b="T12"/>
            <a:pathLst>
              <a:path w="288" h="140">
                <a:moveTo>
                  <a:pt x="0" y="140"/>
                </a:moveTo>
                <a:lnTo>
                  <a:pt x="140" y="0"/>
                </a:lnTo>
                <a:lnTo>
                  <a:pt x="288" y="140"/>
                </a:lnTo>
              </a:path>
            </a:pathLst>
          </a:custGeom>
          <a:noFill/>
          <a:ln w="19050">
            <a:solidFill>
              <a:schemeClr val="tx1"/>
            </a:solidFill>
            <a:round/>
            <a:headEnd type="none" w="med" len="med"/>
            <a:tailEnd type="none" w="med" len="med"/>
          </a:ln>
        </p:spPr>
        <p:txBody>
          <a:bodyPr/>
          <a:lstStyle/>
          <a:p>
            <a:pPr algn="l" rtl="0"/>
            <a:endParaRPr lang="ja-JP" altLang="en-US"/>
          </a:p>
        </p:txBody>
      </p:sp>
      <p:sp>
        <p:nvSpPr>
          <p:cNvPr id="16405" name="Text Box 19"/>
          <p:cNvSpPr txBox="1">
            <a:spLocks noChangeArrowheads="1"/>
          </p:cNvSpPr>
          <p:nvPr/>
        </p:nvSpPr>
        <p:spPr bwMode="auto">
          <a:xfrm>
            <a:off x="5638800" y="5073650"/>
            <a:ext cx="1236236" cy="646331"/>
          </a:xfrm>
          <a:prstGeom prst="rect">
            <a:avLst/>
          </a:prstGeom>
          <a:noFill/>
          <a:ln w="9525">
            <a:noFill/>
            <a:miter lim="800000"/>
            <a:headEnd/>
            <a:tailEnd/>
          </a:ln>
        </p:spPr>
        <p:txBody>
          <a:bodyPr wrap="none">
            <a:spAutoFit/>
          </a:bodyPr>
          <a:lstStyle/>
          <a:p>
            <a:pPr algn="l" rtl="0"/>
            <a:r>
              <a:rPr lang="en-US" altLang="ja-JP" dirty="0">
                <a:ea typeface="HGPｺﾞｼｯｸE" pitchFamily="50" charset="-128"/>
              </a:rPr>
              <a:t>U</a:t>
            </a:r>
            <a:r>
              <a:rPr lang="ja-JP" altLang="en-US" dirty="0">
                <a:ea typeface="HGPｺﾞｼｯｸE" pitchFamily="50" charset="-128"/>
              </a:rPr>
              <a:t>ser</a:t>
            </a:r>
          </a:p>
          <a:p>
            <a:pPr algn="l" rtl="0"/>
            <a:r>
              <a:rPr lang="ja-JP" altLang="en-US" dirty="0">
                <a:ea typeface="HGPｺﾞｼｯｸE" pitchFamily="50" charset="-128"/>
              </a:rPr>
              <a:t>database</a:t>
            </a:r>
          </a:p>
        </p:txBody>
      </p:sp>
      <p:sp>
        <p:nvSpPr>
          <p:cNvPr id="16406" name="Line 20"/>
          <p:cNvSpPr>
            <a:spLocks noChangeShapeType="1"/>
          </p:cNvSpPr>
          <p:nvPr/>
        </p:nvSpPr>
        <p:spPr bwMode="auto">
          <a:xfrm flipH="1">
            <a:off x="5257800" y="4038600"/>
            <a:ext cx="76200" cy="609600"/>
          </a:xfrm>
          <a:prstGeom prst="line">
            <a:avLst/>
          </a:prstGeom>
          <a:noFill/>
          <a:ln w="19050">
            <a:solidFill>
              <a:schemeClr val="tx1"/>
            </a:solidFill>
            <a:round/>
            <a:headEnd type="triangle" w="lg" len="lg"/>
            <a:tailEnd type="triangle" w="lg" len="lg"/>
          </a:ln>
        </p:spPr>
        <p:txBody>
          <a:bodyPr/>
          <a:lstStyle/>
          <a:p>
            <a:pPr algn="l" rtl="0"/>
            <a:endParaRPr lang="ja-JP" altLang="en-US"/>
          </a:p>
        </p:txBody>
      </p:sp>
      <p:sp>
        <p:nvSpPr>
          <p:cNvPr id="16407" name="Oval 21"/>
          <p:cNvSpPr>
            <a:spLocks noChangeArrowheads="1"/>
          </p:cNvSpPr>
          <p:nvPr/>
        </p:nvSpPr>
        <p:spPr bwMode="auto">
          <a:xfrm>
            <a:off x="2514598" y="2514600"/>
            <a:ext cx="2667002" cy="685800"/>
          </a:xfrm>
          <a:prstGeom prst="ellipse">
            <a:avLst/>
          </a:prstGeom>
          <a:solidFill>
            <a:srgbClr val="FFCC99"/>
          </a:solidFill>
          <a:ln w="9525">
            <a:solidFill>
              <a:schemeClr val="tx1"/>
            </a:solidFill>
            <a:round/>
            <a:headEnd/>
            <a:tailEnd/>
          </a:ln>
        </p:spPr>
        <p:txBody>
          <a:bodyPr wrap="none" anchor="ctr"/>
          <a:lstStyle/>
          <a:p>
            <a:pPr algn="l" rtl="0"/>
            <a:endParaRPr lang="ja-JP" altLang="en-US"/>
          </a:p>
        </p:txBody>
      </p:sp>
      <p:sp>
        <p:nvSpPr>
          <p:cNvPr id="16408" name="Line 22"/>
          <p:cNvSpPr>
            <a:spLocks noChangeShapeType="1"/>
          </p:cNvSpPr>
          <p:nvPr/>
        </p:nvSpPr>
        <p:spPr bwMode="auto">
          <a:xfrm flipV="1">
            <a:off x="5257800" y="2819400"/>
            <a:ext cx="1828800" cy="0"/>
          </a:xfrm>
          <a:prstGeom prst="line">
            <a:avLst/>
          </a:prstGeom>
          <a:noFill/>
          <a:ln w="19050">
            <a:solidFill>
              <a:schemeClr val="tx1"/>
            </a:solidFill>
            <a:round/>
            <a:headEnd type="triangle" w="lg" len="lg"/>
            <a:tailEnd type="triangle" w="lg" len="lg"/>
          </a:ln>
        </p:spPr>
        <p:txBody>
          <a:bodyPr/>
          <a:lstStyle/>
          <a:p>
            <a:pPr algn="l" rtl="0"/>
            <a:endParaRPr lang="ja-JP" altLang="en-US"/>
          </a:p>
        </p:txBody>
      </p:sp>
      <p:sp>
        <p:nvSpPr>
          <p:cNvPr id="16409" name="Oval 23"/>
          <p:cNvSpPr>
            <a:spLocks noChangeArrowheads="1"/>
          </p:cNvSpPr>
          <p:nvPr/>
        </p:nvSpPr>
        <p:spPr bwMode="auto">
          <a:xfrm>
            <a:off x="2438398" y="3429000"/>
            <a:ext cx="1371602" cy="685800"/>
          </a:xfrm>
          <a:prstGeom prst="ellipse">
            <a:avLst/>
          </a:prstGeom>
          <a:solidFill>
            <a:srgbClr val="FFCC99"/>
          </a:solidFill>
          <a:ln w="9525">
            <a:solidFill>
              <a:schemeClr val="tx1"/>
            </a:solidFill>
            <a:round/>
            <a:headEnd/>
            <a:tailEnd/>
          </a:ln>
        </p:spPr>
        <p:txBody>
          <a:bodyPr wrap="none" anchor="ctr"/>
          <a:lstStyle/>
          <a:p>
            <a:pPr algn="l" rtl="0"/>
            <a:endParaRPr lang="ja-JP" altLang="en-US"/>
          </a:p>
        </p:txBody>
      </p:sp>
      <p:sp>
        <p:nvSpPr>
          <p:cNvPr id="16410" name="Line 24"/>
          <p:cNvSpPr>
            <a:spLocks noChangeShapeType="1"/>
          </p:cNvSpPr>
          <p:nvPr/>
        </p:nvSpPr>
        <p:spPr bwMode="auto">
          <a:xfrm>
            <a:off x="1873255" y="3048001"/>
            <a:ext cx="749295" cy="419100"/>
          </a:xfrm>
          <a:prstGeom prst="line">
            <a:avLst/>
          </a:prstGeom>
          <a:noFill/>
          <a:ln w="19050">
            <a:solidFill>
              <a:schemeClr val="tx1"/>
            </a:solidFill>
            <a:round/>
            <a:headEnd type="triangle" w="lg" len="lg"/>
            <a:tailEnd type="none" w="lg" len="lg"/>
          </a:ln>
        </p:spPr>
        <p:txBody>
          <a:bodyPr/>
          <a:lstStyle/>
          <a:p>
            <a:pPr algn="l" rtl="0"/>
            <a:endParaRPr lang="ja-JP" altLang="en-US"/>
          </a:p>
        </p:txBody>
      </p:sp>
      <p:sp>
        <p:nvSpPr>
          <p:cNvPr id="16411" name="Line 25"/>
          <p:cNvSpPr>
            <a:spLocks noChangeShapeType="1"/>
          </p:cNvSpPr>
          <p:nvPr/>
        </p:nvSpPr>
        <p:spPr bwMode="auto">
          <a:xfrm flipH="1">
            <a:off x="3810000" y="3238500"/>
            <a:ext cx="388938" cy="419100"/>
          </a:xfrm>
          <a:prstGeom prst="line">
            <a:avLst/>
          </a:prstGeom>
          <a:noFill/>
          <a:ln w="19050">
            <a:solidFill>
              <a:schemeClr val="tx1"/>
            </a:solidFill>
            <a:round/>
            <a:headEnd type="none" w="lg" len="lg"/>
            <a:tailEnd type="triangle" w="lg" len="lg"/>
          </a:ln>
        </p:spPr>
        <p:txBody>
          <a:bodyPr/>
          <a:lstStyle/>
          <a:p>
            <a:pPr algn="l" rtl="0"/>
            <a:endParaRPr lang="ja-JP" altLang="en-US"/>
          </a:p>
        </p:txBody>
      </p:sp>
      <p:sp>
        <p:nvSpPr>
          <p:cNvPr id="16412" name="Oval 26"/>
          <p:cNvSpPr>
            <a:spLocks noChangeArrowheads="1"/>
          </p:cNvSpPr>
          <p:nvPr/>
        </p:nvSpPr>
        <p:spPr bwMode="auto">
          <a:xfrm>
            <a:off x="2057400" y="4724400"/>
            <a:ext cx="304800" cy="304800"/>
          </a:xfrm>
          <a:prstGeom prst="ellipse">
            <a:avLst/>
          </a:prstGeom>
          <a:noFill/>
          <a:ln w="19050">
            <a:solidFill>
              <a:schemeClr val="tx1"/>
            </a:solidFill>
            <a:round/>
            <a:headEnd/>
            <a:tailEnd/>
          </a:ln>
        </p:spPr>
        <p:txBody>
          <a:bodyPr wrap="none" anchor="ctr"/>
          <a:lstStyle/>
          <a:p>
            <a:pPr algn="l" rtl="0"/>
            <a:endParaRPr lang="ja-JP" altLang="en-US"/>
          </a:p>
        </p:txBody>
      </p:sp>
      <p:sp>
        <p:nvSpPr>
          <p:cNvPr id="16413" name="Line 27"/>
          <p:cNvSpPr>
            <a:spLocks noChangeShapeType="1"/>
          </p:cNvSpPr>
          <p:nvPr/>
        </p:nvSpPr>
        <p:spPr bwMode="auto">
          <a:xfrm>
            <a:off x="1905000" y="5181600"/>
            <a:ext cx="609600" cy="0"/>
          </a:xfrm>
          <a:prstGeom prst="line">
            <a:avLst/>
          </a:prstGeom>
          <a:noFill/>
          <a:ln w="19050">
            <a:solidFill>
              <a:schemeClr val="tx1"/>
            </a:solidFill>
            <a:round/>
            <a:headEnd/>
            <a:tailEnd/>
          </a:ln>
        </p:spPr>
        <p:txBody>
          <a:bodyPr/>
          <a:lstStyle/>
          <a:p>
            <a:pPr algn="l" rtl="0"/>
            <a:endParaRPr lang="ja-JP" altLang="en-US"/>
          </a:p>
        </p:txBody>
      </p:sp>
      <p:sp>
        <p:nvSpPr>
          <p:cNvPr id="16414" name="Line 28"/>
          <p:cNvSpPr>
            <a:spLocks noChangeShapeType="1"/>
          </p:cNvSpPr>
          <p:nvPr/>
        </p:nvSpPr>
        <p:spPr bwMode="auto">
          <a:xfrm>
            <a:off x="2209800" y="5029200"/>
            <a:ext cx="0" cy="457200"/>
          </a:xfrm>
          <a:prstGeom prst="line">
            <a:avLst/>
          </a:prstGeom>
          <a:noFill/>
          <a:ln w="19050">
            <a:solidFill>
              <a:schemeClr val="tx1"/>
            </a:solidFill>
            <a:round/>
            <a:headEnd/>
            <a:tailEnd/>
          </a:ln>
        </p:spPr>
        <p:txBody>
          <a:bodyPr/>
          <a:lstStyle/>
          <a:p>
            <a:pPr algn="l" rtl="0"/>
            <a:endParaRPr lang="ja-JP" altLang="en-US"/>
          </a:p>
        </p:txBody>
      </p:sp>
      <p:sp>
        <p:nvSpPr>
          <p:cNvPr id="16415" name="Freeform 29"/>
          <p:cNvSpPr>
            <a:spLocks/>
          </p:cNvSpPr>
          <p:nvPr/>
        </p:nvSpPr>
        <p:spPr bwMode="auto">
          <a:xfrm>
            <a:off x="1981200" y="5492750"/>
            <a:ext cx="457200" cy="222250"/>
          </a:xfrm>
          <a:custGeom>
            <a:avLst/>
            <a:gdLst>
              <a:gd name="T0" fmla="*/ 0 w 288"/>
              <a:gd name="T1" fmla="*/ 140 h 140"/>
              <a:gd name="T2" fmla="*/ 140 w 288"/>
              <a:gd name="T3" fmla="*/ 0 h 140"/>
              <a:gd name="T4" fmla="*/ 288 w 288"/>
              <a:gd name="T5" fmla="*/ 140 h 140"/>
              <a:gd name="T6" fmla="*/ 0 60000 65536"/>
              <a:gd name="T7" fmla="*/ 0 60000 65536"/>
              <a:gd name="T8" fmla="*/ 0 60000 65536"/>
              <a:gd name="T9" fmla="*/ 0 w 288"/>
              <a:gd name="T10" fmla="*/ 0 h 140"/>
              <a:gd name="T11" fmla="*/ 288 w 288"/>
              <a:gd name="T12" fmla="*/ 140 h 140"/>
            </a:gdLst>
            <a:ahLst/>
            <a:cxnLst>
              <a:cxn ang="T6">
                <a:pos x="T0" y="T1"/>
              </a:cxn>
              <a:cxn ang="T7">
                <a:pos x="T2" y="T3"/>
              </a:cxn>
              <a:cxn ang="T8">
                <a:pos x="T4" y="T5"/>
              </a:cxn>
            </a:cxnLst>
            <a:rect l="T9" t="T10" r="T11" b="T12"/>
            <a:pathLst>
              <a:path w="288" h="140">
                <a:moveTo>
                  <a:pt x="0" y="140"/>
                </a:moveTo>
                <a:lnTo>
                  <a:pt x="140" y="0"/>
                </a:lnTo>
                <a:lnTo>
                  <a:pt x="288" y="140"/>
                </a:lnTo>
              </a:path>
            </a:pathLst>
          </a:custGeom>
          <a:noFill/>
          <a:ln w="19050">
            <a:solidFill>
              <a:schemeClr val="tx1"/>
            </a:solidFill>
            <a:round/>
            <a:headEnd type="none" w="med" len="med"/>
            <a:tailEnd type="none" w="med" len="med"/>
          </a:ln>
        </p:spPr>
        <p:txBody>
          <a:bodyPr/>
          <a:lstStyle/>
          <a:p>
            <a:pPr algn="l" rtl="0"/>
            <a:endParaRPr lang="ja-JP" altLang="en-US"/>
          </a:p>
        </p:txBody>
      </p:sp>
      <p:sp>
        <p:nvSpPr>
          <p:cNvPr id="16416" name="Line 30"/>
          <p:cNvSpPr>
            <a:spLocks noChangeShapeType="1"/>
          </p:cNvSpPr>
          <p:nvPr/>
        </p:nvSpPr>
        <p:spPr bwMode="auto">
          <a:xfrm flipH="1">
            <a:off x="2438400" y="4229100"/>
            <a:ext cx="184146" cy="495299"/>
          </a:xfrm>
          <a:prstGeom prst="line">
            <a:avLst/>
          </a:prstGeom>
          <a:noFill/>
          <a:ln w="19050">
            <a:solidFill>
              <a:schemeClr val="tx1"/>
            </a:solidFill>
            <a:round/>
            <a:headEnd type="triangle" w="lg" len="lg"/>
            <a:tailEnd type="none" w="lg" len="lg"/>
          </a:ln>
        </p:spPr>
        <p:txBody>
          <a:bodyPr/>
          <a:lstStyle/>
          <a:p>
            <a:pPr algn="l" rtl="0"/>
            <a:endParaRPr lang="ja-JP" altLang="en-US"/>
          </a:p>
        </p:txBody>
      </p:sp>
      <p:sp>
        <p:nvSpPr>
          <p:cNvPr id="16417" name="Text Box 31"/>
          <p:cNvSpPr txBox="1">
            <a:spLocks noChangeArrowheads="1"/>
          </p:cNvSpPr>
          <p:nvPr/>
        </p:nvSpPr>
        <p:spPr bwMode="auto">
          <a:xfrm>
            <a:off x="2514600" y="5105400"/>
            <a:ext cx="1236236" cy="646331"/>
          </a:xfrm>
          <a:prstGeom prst="rect">
            <a:avLst/>
          </a:prstGeom>
          <a:noFill/>
          <a:ln w="9525">
            <a:noFill/>
            <a:miter lim="800000"/>
            <a:headEnd/>
            <a:tailEnd/>
          </a:ln>
        </p:spPr>
        <p:txBody>
          <a:bodyPr wrap="none">
            <a:spAutoFit/>
          </a:bodyPr>
          <a:lstStyle/>
          <a:p>
            <a:pPr algn="l" rtl="0"/>
            <a:r>
              <a:rPr lang="en-US" altLang="ja-JP" dirty="0">
                <a:ea typeface="HGPｺﾞｼｯｸE" pitchFamily="50" charset="-128"/>
              </a:rPr>
              <a:t>Student</a:t>
            </a:r>
            <a:endParaRPr lang="ja-JP" altLang="en-US" dirty="0">
              <a:ea typeface="HGPｺﾞｼｯｸE" pitchFamily="50" charset="-128"/>
            </a:endParaRPr>
          </a:p>
          <a:p>
            <a:pPr algn="l" rtl="0"/>
            <a:r>
              <a:rPr lang="ja-JP" altLang="en-US" dirty="0">
                <a:ea typeface="HGPｺﾞｼｯｸE" pitchFamily="50" charset="-128"/>
              </a:rPr>
              <a:t>database</a:t>
            </a:r>
          </a:p>
        </p:txBody>
      </p:sp>
      <p:sp>
        <p:nvSpPr>
          <p:cNvPr id="16418" name="Text Box 32"/>
          <p:cNvSpPr txBox="1">
            <a:spLocks noChangeArrowheads="1"/>
          </p:cNvSpPr>
          <p:nvPr/>
        </p:nvSpPr>
        <p:spPr bwMode="auto">
          <a:xfrm>
            <a:off x="1066800" y="3581400"/>
            <a:ext cx="708848" cy="369332"/>
          </a:xfrm>
          <a:prstGeom prst="rect">
            <a:avLst/>
          </a:prstGeom>
          <a:noFill/>
          <a:ln w="9525">
            <a:noFill/>
            <a:miter lim="800000"/>
            <a:headEnd/>
            <a:tailEnd/>
          </a:ln>
        </p:spPr>
        <p:txBody>
          <a:bodyPr wrap="none">
            <a:spAutoFit/>
          </a:bodyPr>
          <a:lstStyle/>
          <a:p>
            <a:pPr algn="l" rtl="0"/>
            <a:r>
              <a:rPr lang="en-US" altLang="ja-JP" dirty="0">
                <a:ea typeface="HGPｺﾞｼｯｸE" pitchFamily="50" charset="-128"/>
              </a:rPr>
              <a:t>U</a:t>
            </a:r>
            <a:r>
              <a:rPr lang="ja-JP" altLang="en-US" dirty="0">
                <a:ea typeface="HGPｺﾞｼｯｸE" pitchFamily="50" charset="-128"/>
              </a:rPr>
              <a:t>ser</a:t>
            </a:r>
          </a:p>
        </p:txBody>
      </p:sp>
      <p:sp>
        <p:nvSpPr>
          <p:cNvPr id="16419" name="Text Box 33"/>
          <p:cNvSpPr txBox="1">
            <a:spLocks noChangeArrowheads="1"/>
          </p:cNvSpPr>
          <p:nvPr/>
        </p:nvSpPr>
        <p:spPr bwMode="auto">
          <a:xfrm>
            <a:off x="4876800" y="3276600"/>
            <a:ext cx="990600" cy="646331"/>
          </a:xfrm>
          <a:prstGeom prst="rect">
            <a:avLst/>
          </a:prstGeom>
          <a:noFill/>
          <a:ln w="9525">
            <a:noFill/>
            <a:miter lim="800000"/>
            <a:headEnd/>
            <a:tailEnd/>
          </a:ln>
        </p:spPr>
        <p:txBody>
          <a:bodyPr>
            <a:spAutoFit/>
          </a:bodyPr>
          <a:lstStyle/>
          <a:p>
            <a:pPr algn="l" rtl="0"/>
            <a:r>
              <a:rPr lang="en-US" altLang="ja-JP" dirty="0">
                <a:ea typeface="HGPｺﾞｼｯｸE" pitchFamily="50" charset="-128"/>
              </a:rPr>
              <a:t>U</a:t>
            </a:r>
            <a:r>
              <a:rPr lang="ja-JP" altLang="en-US" dirty="0">
                <a:ea typeface="HGPｺﾞｼｯｸE" pitchFamily="50" charset="-128"/>
              </a:rPr>
              <a:t>ser</a:t>
            </a:r>
          </a:p>
          <a:p>
            <a:pPr algn="l" rtl="0"/>
            <a:r>
              <a:rPr lang="en-US" altLang="ja-JP" dirty="0">
                <a:ea typeface="HGPｺﾞｼｯｸE" pitchFamily="50" charset="-128"/>
              </a:rPr>
              <a:t>M</a:t>
            </a:r>
            <a:r>
              <a:rPr lang="ja-JP" altLang="en-US" dirty="0">
                <a:ea typeface="HGPｺﾞｼｯｸE" pitchFamily="50" charset="-128"/>
              </a:rPr>
              <a:t>g</a:t>
            </a:r>
            <a:r>
              <a:rPr lang="en-US" altLang="ja-JP" dirty="0">
                <a:ea typeface="HGPｺﾞｼｯｸE" pitchFamily="50" charset="-128"/>
              </a:rPr>
              <a:t>m</a:t>
            </a:r>
            <a:r>
              <a:rPr lang="ja-JP" altLang="en-US" dirty="0">
                <a:ea typeface="HGPｺﾞｼｯｸE" pitchFamily="50" charset="-128"/>
              </a:rPr>
              <a:t>t</a:t>
            </a:r>
          </a:p>
        </p:txBody>
      </p:sp>
      <p:sp>
        <p:nvSpPr>
          <p:cNvPr id="16420" name="Text Box 34"/>
          <p:cNvSpPr txBox="1">
            <a:spLocks noChangeArrowheads="1"/>
          </p:cNvSpPr>
          <p:nvPr/>
        </p:nvSpPr>
        <p:spPr bwMode="auto">
          <a:xfrm>
            <a:off x="2743200" y="2559050"/>
            <a:ext cx="2720151" cy="584775"/>
          </a:xfrm>
          <a:prstGeom prst="rect">
            <a:avLst/>
          </a:prstGeom>
          <a:noFill/>
          <a:ln w="9525">
            <a:noFill/>
            <a:miter lim="800000"/>
            <a:headEnd/>
            <a:tailEnd/>
          </a:ln>
        </p:spPr>
        <p:txBody>
          <a:bodyPr wrap="square">
            <a:spAutoFit/>
          </a:bodyPr>
          <a:lstStyle/>
          <a:p>
            <a:pPr algn="l" rtl="0"/>
            <a:r>
              <a:rPr lang="en-US" altLang="ja-JP" sz="1600" dirty="0">
                <a:ea typeface="HGPｺﾞｼｯｸE" pitchFamily="50" charset="-128"/>
              </a:rPr>
              <a:t>C</a:t>
            </a:r>
            <a:r>
              <a:rPr lang="ja-JP" altLang="en-US" sz="1600" dirty="0">
                <a:ea typeface="HGPｺﾞｼｯｸE" pitchFamily="50" charset="-128"/>
              </a:rPr>
              <a:t>ontent</a:t>
            </a:r>
            <a:endParaRPr lang="en-US" altLang="ja-JP" sz="1600" dirty="0">
              <a:ea typeface="HGPｺﾞｼｯｸE" pitchFamily="50" charset="-128"/>
            </a:endParaRPr>
          </a:p>
          <a:p>
            <a:pPr algn="l" rtl="0"/>
            <a:r>
              <a:rPr lang="en-US" altLang="ja-JP" sz="1600" dirty="0">
                <a:ea typeface="HGPｺﾞｼｯｸE" pitchFamily="50" charset="-128"/>
              </a:rPr>
              <a:t>Management (</a:t>
            </a:r>
            <a:r>
              <a:rPr lang="en-US" altLang="ja-JP" sz="1600" dirty="0" err="1">
                <a:ea typeface="HGPｺﾞｼｯｸE" pitchFamily="50" charset="-128"/>
              </a:rPr>
              <a:t>Mgmt</a:t>
            </a:r>
            <a:r>
              <a:rPr lang="en-US" altLang="ja-JP" sz="1600" dirty="0">
                <a:ea typeface="HGPｺﾞｼｯｸE" pitchFamily="50" charset="-128"/>
              </a:rPr>
              <a:t>)</a:t>
            </a:r>
            <a:endParaRPr lang="ja-JP" altLang="en-US" sz="1600" dirty="0">
              <a:ea typeface="HGPｺﾞｼｯｸE" pitchFamily="50" charset="-128"/>
            </a:endParaRPr>
          </a:p>
        </p:txBody>
      </p:sp>
      <p:sp>
        <p:nvSpPr>
          <p:cNvPr id="16422" name="Line 36"/>
          <p:cNvSpPr>
            <a:spLocks noChangeShapeType="1"/>
          </p:cNvSpPr>
          <p:nvPr/>
        </p:nvSpPr>
        <p:spPr bwMode="auto">
          <a:xfrm flipH="1" flipV="1">
            <a:off x="3733800" y="4114800"/>
            <a:ext cx="1066800" cy="685800"/>
          </a:xfrm>
          <a:prstGeom prst="line">
            <a:avLst/>
          </a:prstGeom>
          <a:noFill/>
          <a:ln w="19050">
            <a:solidFill>
              <a:schemeClr val="tx1"/>
            </a:solidFill>
            <a:round/>
            <a:headEnd type="none" w="lg" len="lg"/>
            <a:tailEnd type="triangle" w="lg" len="lg"/>
          </a:ln>
        </p:spPr>
        <p:txBody>
          <a:bodyPr/>
          <a:lstStyle/>
          <a:p>
            <a:pPr algn="l" rtl="0"/>
            <a:endParaRPr lang="ja-JP" altLang="en-US"/>
          </a:p>
        </p:txBody>
      </p:sp>
      <p:sp>
        <p:nvSpPr>
          <p:cNvPr id="2" name="Text Box 35"/>
          <p:cNvSpPr txBox="1">
            <a:spLocks noChangeArrowheads="1"/>
          </p:cNvSpPr>
          <p:nvPr/>
        </p:nvSpPr>
        <p:spPr bwMode="auto">
          <a:xfrm>
            <a:off x="2590804" y="3429000"/>
            <a:ext cx="1295396" cy="646331"/>
          </a:xfrm>
          <a:prstGeom prst="rect">
            <a:avLst/>
          </a:prstGeom>
          <a:noFill/>
          <a:ln w="9525">
            <a:noFill/>
            <a:miter lim="800000"/>
            <a:headEnd/>
            <a:tailEnd/>
          </a:ln>
        </p:spPr>
        <p:txBody>
          <a:bodyPr wrap="square">
            <a:spAutoFit/>
          </a:bodyPr>
          <a:lstStyle/>
          <a:p>
            <a:pPr algn="l" rtl="0"/>
            <a:r>
              <a:rPr lang="en-US" altLang="ja-JP" dirty="0">
                <a:ea typeface="HGPｺﾞｼｯｸE" pitchFamily="50" charset="-128"/>
              </a:rPr>
              <a:t>S</a:t>
            </a:r>
            <a:r>
              <a:rPr lang="ja-JP" altLang="en-US" dirty="0">
                <a:ea typeface="HGPｺﾞｼｯｸE" pitchFamily="50" charset="-128"/>
              </a:rPr>
              <a:t>end</a:t>
            </a:r>
            <a:r>
              <a:rPr lang="en-US" altLang="ja-JP" dirty="0" err="1">
                <a:ea typeface="HGPｺﾞｼｯｸE" pitchFamily="50" charset="-128"/>
              </a:rPr>
              <a:t>ing</a:t>
            </a:r>
            <a:endParaRPr lang="ja-JP" altLang="en-US" dirty="0">
              <a:ea typeface="HGPｺﾞｼｯｸE" pitchFamily="50" charset="-128"/>
            </a:endParaRPr>
          </a:p>
          <a:p>
            <a:pPr algn="l" rtl="0"/>
            <a:r>
              <a:rPr lang="en-US" altLang="ja-JP" dirty="0" err="1">
                <a:ea typeface="HGPｺﾞｼｯｸE" pitchFamily="50" charset="-128"/>
              </a:rPr>
              <a:t>Mgmt</a:t>
            </a:r>
            <a:endParaRPr lang="ja-JP" altLang="en-US" dirty="0">
              <a:ea typeface="HGPｺﾞｼｯｸE" pitchFamily="50" charset="-128"/>
            </a:endParaRP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7411" name="スライド番号プレースホルダ 5"/>
          <p:cNvSpPr>
            <a:spLocks noGrp="1"/>
          </p:cNvSpPr>
          <p:nvPr>
            <p:ph type="sldNum" sz="quarter" idx="12"/>
          </p:nvPr>
        </p:nvSpPr>
        <p:spPr>
          <a:noFill/>
        </p:spPr>
        <p:txBody>
          <a:bodyPr/>
          <a:lstStyle/>
          <a:p>
            <a:pPr algn="l" rtl="0"/>
            <a:fld id="{64038BCA-74C5-4DD4-838F-A53501E8089E}" type="slidenum">
              <a:rPr lang="en-US" altLang="ja-JP"/>
              <a:pPr algn="l" rtl="0"/>
              <a:t>14</a:t>
            </a:fld>
            <a:endParaRPr lang="en-US" altLang="ja-JP"/>
          </a:p>
        </p:txBody>
      </p:sp>
      <p:sp>
        <p:nvSpPr>
          <p:cNvPr id="17412" name="Rectangle 2"/>
          <p:cNvSpPr>
            <a:spLocks noGrp="1" noChangeArrowheads="1"/>
          </p:cNvSpPr>
          <p:nvPr>
            <p:ph type="title"/>
          </p:nvPr>
        </p:nvSpPr>
        <p:spPr>
          <a:xfrm>
            <a:off x="574674" y="304800"/>
            <a:ext cx="8569325" cy="1216025"/>
          </a:xfrm>
        </p:spPr>
        <p:txBody>
          <a:bodyPr/>
          <a:lstStyle/>
          <a:p>
            <a:pPr algn="l" rtl="0" eaLnBrk="1" hangingPunct="1"/>
            <a:r>
              <a:rPr lang="en-US" altLang="ja-JP" sz="3400" dirty="0">
                <a:ea typeface="HGPｺﾞｼｯｸE" pitchFamily="50" charset="-128"/>
              </a:rPr>
              <a:t>[E</a:t>
            </a:r>
            <a:r>
              <a:rPr lang="ja-JP" altLang="en-US" sz="3400" dirty="0">
                <a:ea typeface="HGPｺﾞｼｯｸE" pitchFamily="50" charset="-128"/>
              </a:rPr>
              <a:t>xample</a:t>
            </a:r>
            <a:r>
              <a:rPr lang="en-US" altLang="ja-JP" sz="3400" dirty="0">
                <a:ea typeface="HGPｺﾞｼｯｸE" pitchFamily="50" charset="-128"/>
              </a:rPr>
              <a:t>] </a:t>
            </a:r>
            <a:r>
              <a:rPr lang="ja-JP" altLang="en-US" sz="3400" dirty="0">
                <a:ea typeface="HGPｺﾞｼｯｸE" pitchFamily="50" charset="-128"/>
              </a:rPr>
              <a:t>Bulletin notification system</a:t>
            </a:r>
            <a:br>
              <a:rPr lang="ja-JP" altLang="en-US" sz="3400" dirty="0">
                <a:ea typeface="HGPｺﾞｼｯｸE" pitchFamily="50" charset="-128"/>
              </a:rPr>
            </a:br>
            <a:r>
              <a:rPr lang="ja-JP" altLang="en-US" sz="3400" dirty="0">
                <a:ea typeface="HGPｺﾞｼｯｸE" pitchFamily="50" charset="-128"/>
              </a:rPr>
              <a:t>(2-2) Internal design</a:t>
            </a:r>
          </a:p>
        </p:txBody>
      </p:sp>
      <p:sp>
        <p:nvSpPr>
          <p:cNvPr id="17413" name="Rectangle 3"/>
          <p:cNvSpPr>
            <a:spLocks noGrp="1" noChangeArrowheads="1"/>
          </p:cNvSpPr>
          <p:nvPr>
            <p:ph type="body" idx="1"/>
          </p:nvPr>
        </p:nvSpPr>
        <p:spPr>
          <a:xfrm>
            <a:off x="566738" y="1752600"/>
            <a:ext cx="8272462" cy="4267200"/>
          </a:xfrm>
        </p:spPr>
        <p:txBody>
          <a:bodyPr/>
          <a:lstStyle/>
          <a:p>
            <a:pPr algn="l" rtl="0" eaLnBrk="1" hangingPunct="1"/>
            <a:r>
              <a:rPr lang="en-US" altLang="ja-JP" dirty="0"/>
              <a:t>Sending</a:t>
            </a:r>
            <a:r>
              <a:rPr lang="ja-JP" altLang="en-US" dirty="0"/>
              <a:t> management subsystem</a:t>
            </a:r>
          </a:p>
        </p:txBody>
      </p:sp>
      <p:sp>
        <p:nvSpPr>
          <p:cNvPr id="17414" name="Rectangle 4"/>
          <p:cNvSpPr>
            <a:spLocks noChangeArrowheads="1"/>
          </p:cNvSpPr>
          <p:nvPr/>
        </p:nvSpPr>
        <p:spPr bwMode="auto">
          <a:xfrm>
            <a:off x="2286000" y="2590800"/>
            <a:ext cx="3048000" cy="457200"/>
          </a:xfrm>
          <a:prstGeom prst="rect">
            <a:avLst/>
          </a:prstGeom>
          <a:solidFill>
            <a:srgbClr val="CCFFCC"/>
          </a:solidFill>
          <a:ln w="19050">
            <a:solidFill>
              <a:schemeClr val="tx1"/>
            </a:solidFill>
            <a:miter lim="800000"/>
            <a:headEnd/>
            <a:tailEnd/>
          </a:ln>
        </p:spPr>
        <p:txBody>
          <a:bodyPr wrap="none" anchor="ctr"/>
          <a:lstStyle/>
          <a:p>
            <a:pPr algn="ctr" rtl="0"/>
            <a:r>
              <a:rPr lang="en-US" altLang="ja-JP" dirty="0">
                <a:latin typeface="HGPｺﾞｼｯｸE" pitchFamily="50" charset="-128"/>
                <a:ea typeface="HGPｺﾞｼｯｸE" pitchFamily="50" charset="-128"/>
              </a:rPr>
              <a:t>Sending management main</a:t>
            </a:r>
          </a:p>
        </p:txBody>
      </p:sp>
      <p:sp>
        <p:nvSpPr>
          <p:cNvPr id="17415" name="Rectangle 5"/>
          <p:cNvSpPr>
            <a:spLocks noChangeArrowheads="1"/>
          </p:cNvSpPr>
          <p:nvPr/>
        </p:nvSpPr>
        <p:spPr bwMode="auto">
          <a:xfrm>
            <a:off x="5867400" y="3505200"/>
            <a:ext cx="1752600" cy="457200"/>
          </a:xfrm>
          <a:prstGeom prst="rect">
            <a:avLst/>
          </a:prstGeom>
          <a:solidFill>
            <a:srgbClr val="CCFFCC"/>
          </a:solidFill>
          <a:ln w="19050">
            <a:solidFill>
              <a:schemeClr val="tx1"/>
            </a:solidFill>
            <a:miter lim="800000"/>
            <a:headEnd/>
            <a:tailEnd/>
          </a:ln>
        </p:spPr>
        <p:txBody>
          <a:bodyPr wrap="none" anchor="ctr"/>
          <a:lstStyle/>
          <a:p>
            <a:pPr algn="ctr" rtl="0"/>
            <a:r>
              <a:rPr lang="ja-JP" altLang="en-US" dirty="0">
                <a:latin typeface="HGPｺﾞｼｯｸE" pitchFamily="50" charset="-128"/>
                <a:ea typeface="HGPｺﾞｼｯｸE" pitchFamily="50" charset="-128"/>
              </a:rPr>
              <a:t>Send Mess</a:t>
            </a:r>
            <a:r>
              <a:rPr lang="en-US" altLang="ja-JP" dirty="0">
                <a:latin typeface="HGPｺﾞｼｯｸE" pitchFamily="50" charset="-128"/>
                <a:ea typeface="HGPｺﾞｼｯｸE" pitchFamily="50" charset="-128"/>
              </a:rPr>
              <a:t>a</a:t>
            </a:r>
            <a:r>
              <a:rPr lang="ja-JP" altLang="en-US" dirty="0">
                <a:latin typeface="HGPｺﾞｼｯｸE" pitchFamily="50" charset="-128"/>
                <a:ea typeface="HGPｺﾞｼｯｸE" pitchFamily="50" charset="-128"/>
              </a:rPr>
              <a:t>ge</a:t>
            </a:r>
          </a:p>
        </p:txBody>
      </p:sp>
      <p:sp>
        <p:nvSpPr>
          <p:cNvPr id="17416" name="Rectangle 6"/>
          <p:cNvSpPr>
            <a:spLocks noChangeArrowheads="1"/>
          </p:cNvSpPr>
          <p:nvPr/>
        </p:nvSpPr>
        <p:spPr bwMode="auto">
          <a:xfrm>
            <a:off x="1447800" y="3505200"/>
            <a:ext cx="2209800" cy="457200"/>
          </a:xfrm>
          <a:prstGeom prst="rect">
            <a:avLst/>
          </a:prstGeom>
          <a:solidFill>
            <a:srgbClr val="CCFFCC"/>
          </a:solidFill>
          <a:ln w="19050">
            <a:solidFill>
              <a:schemeClr val="tx1"/>
            </a:solidFill>
            <a:miter lim="800000"/>
            <a:headEnd/>
            <a:tailEnd/>
          </a:ln>
        </p:spPr>
        <p:txBody>
          <a:bodyPr wrap="none" anchor="ctr"/>
          <a:lstStyle/>
          <a:p>
            <a:pPr algn="ctr" rtl="0"/>
            <a:r>
              <a:rPr lang="ja-JP" altLang="en-US" dirty="0">
                <a:latin typeface="HGPｺﾞｼｯｸE" pitchFamily="50" charset="-128"/>
                <a:ea typeface="HGPｺﾞｼｯｸE" pitchFamily="50" charset="-128"/>
              </a:rPr>
              <a:t>Create </a:t>
            </a:r>
            <a:r>
              <a:rPr lang="en-US" altLang="ja-JP" dirty="0">
                <a:latin typeface="HGPｺﾞｼｯｸE" pitchFamily="50" charset="-128"/>
                <a:ea typeface="HGPｺﾞｼｯｸE" pitchFamily="50" charset="-128"/>
              </a:rPr>
              <a:t>a</a:t>
            </a:r>
            <a:r>
              <a:rPr lang="ja-JP" altLang="en-US" dirty="0">
                <a:latin typeface="HGPｺﾞｼｯｸE" pitchFamily="50" charset="-128"/>
                <a:ea typeface="HGPｺﾞｼｯｸE" pitchFamily="50" charset="-128"/>
              </a:rPr>
              <a:t> </a:t>
            </a:r>
            <a:r>
              <a:rPr lang="en-US" altLang="ja-JP" dirty="0">
                <a:latin typeface="HGPｺﾞｼｯｸE" pitchFamily="50" charset="-128"/>
                <a:ea typeface="HGPｺﾞｼｯｸE" pitchFamily="50" charset="-128"/>
              </a:rPr>
              <a:t>address</a:t>
            </a:r>
            <a:r>
              <a:rPr lang="ja-JP" altLang="en-US" dirty="0">
                <a:latin typeface="HGPｺﾞｼｯｸE" pitchFamily="50" charset="-128"/>
                <a:ea typeface="HGPｺﾞｼｯｸE" pitchFamily="50" charset="-128"/>
              </a:rPr>
              <a:t> list</a:t>
            </a:r>
          </a:p>
        </p:txBody>
      </p:sp>
      <p:sp>
        <p:nvSpPr>
          <p:cNvPr id="17417" name="Rectangle 7"/>
          <p:cNvSpPr>
            <a:spLocks noChangeArrowheads="1"/>
          </p:cNvSpPr>
          <p:nvPr/>
        </p:nvSpPr>
        <p:spPr bwMode="auto">
          <a:xfrm>
            <a:off x="1143000" y="4800600"/>
            <a:ext cx="3200400" cy="457200"/>
          </a:xfrm>
          <a:prstGeom prst="rect">
            <a:avLst/>
          </a:prstGeom>
          <a:solidFill>
            <a:srgbClr val="CCFFCC"/>
          </a:solidFill>
          <a:ln w="19050">
            <a:solidFill>
              <a:schemeClr val="tx1"/>
            </a:solidFill>
            <a:miter lim="800000"/>
            <a:headEnd/>
            <a:tailEnd/>
          </a:ln>
        </p:spPr>
        <p:txBody>
          <a:bodyPr wrap="none" anchor="ctr"/>
          <a:lstStyle/>
          <a:p>
            <a:pPr algn="ctr" rtl="0"/>
            <a:r>
              <a:rPr lang="ja-JP" altLang="en-US" dirty="0">
                <a:latin typeface="HGPｺﾞｼｯｸE" pitchFamily="50" charset="-128"/>
                <a:ea typeface="HGPｺﾞｼｯｸE" pitchFamily="50" charset="-128"/>
              </a:rPr>
              <a:t>Search in database</a:t>
            </a:r>
          </a:p>
        </p:txBody>
      </p:sp>
      <p:sp>
        <p:nvSpPr>
          <p:cNvPr id="17418" name="Line 9"/>
          <p:cNvSpPr>
            <a:spLocks noChangeShapeType="1"/>
          </p:cNvSpPr>
          <p:nvPr/>
        </p:nvSpPr>
        <p:spPr bwMode="auto">
          <a:xfrm flipH="1">
            <a:off x="3048000" y="3048000"/>
            <a:ext cx="533400" cy="457200"/>
          </a:xfrm>
          <a:prstGeom prst="line">
            <a:avLst/>
          </a:prstGeom>
          <a:noFill/>
          <a:ln w="19050">
            <a:solidFill>
              <a:schemeClr val="tx1"/>
            </a:solidFill>
            <a:round/>
            <a:headEnd type="triangle" w="lg" len="lg"/>
            <a:tailEnd type="triangle" w="lg" len="lg"/>
          </a:ln>
        </p:spPr>
        <p:txBody>
          <a:bodyPr/>
          <a:lstStyle/>
          <a:p>
            <a:pPr algn="l" rtl="0"/>
            <a:endParaRPr lang="ja-JP" altLang="en-US"/>
          </a:p>
        </p:txBody>
      </p:sp>
      <p:sp>
        <p:nvSpPr>
          <p:cNvPr id="17419" name="Line 10"/>
          <p:cNvSpPr>
            <a:spLocks noChangeShapeType="1"/>
          </p:cNvSpPr>
          <p:nvPr/>
        </p:nvSpPr>
        <p:spPr bwMode="auto">
          <a:xfrm flipH="1">
            <a:off x="2514600" y="3962400"/>
            <a:ext cx="76200" cy="838200"/>
          </a:xfrm>
          <a:prstGeom prst="line">
            <a:avLst/>
          </a:prstGeom>
          <a:noFill/>
          <a:ln w="19050">
            <a:solidFill>
              <a:schemeClr val="tx1"/>
            </a:solidFill>
            <a:round/>
            <a:headEnd type="triangle" w="lg" len="lg"/>
            <a:tailEnd type="triangle" w="lg" len="lg"/>
          </a:ln>
        </p:spPr>
        <p:txBody>
          <a:bodyPr/>
          <a:lstStyle/>
          <a:p>
            <a:pPr algn="l" rtl="0"/>
            <a:endParaRPr lang="ja-JP" altLang="en-US"/>
          </a:p>
        </p:txBody>
      </p:sp>
      <p:sp>
        <p:nvSpPr>
          <p:cNvPr id="17420" name="Line 13"/>
          <p:cNvSpPr>
            <a:spLocks noChangeShapeType="1"/>
          </p:cNvSpPr>
          <p:nvPr/>
        </p:nvSpPr>
        <p:spPr bwMode="auto">
          <a:xfrm>
            <a:off x="3962400" y="3048000"/>
            <a:ext cx="609600" cy="457200"/>
          </a:xfrm>
          <a:prstGeom prst="line">
            <a:avLst/>
          </a:prstGeom>
          <a:noFill/>
          <a:ln w="19050">
            <a:solidFill>
              <a:schemeClr val="tx1"/>
            </a:solidFill>
            <a:round/>
            <a:headEnd type="triangle" w="lg" len="lg"/>
            <a:tailEnd type="triangle" w="lg" len="lg"/>
          </a:ln>
        </p:spPr>
        <p:txBody>
          <a:bodyPr/>
          <a:lstStyle/>
          <a:p>
            <a:pPr algn="l" rtl="0"/>
            <a:endParaRPr lang="ja-JP" altLang="en-US"/>
          </a:p>
        </p:txBody>
      </p:sp>
      <p:sp>
        <p:nvSpPr>
          <p:cNvPr id="17421" name="Rectangle 14"/>
          <p:cNvSpPr>
            <a:spLocks noChangeArrowheads="1"/>
          </p:cNvSpPr>
          <p:nvPr/>
        </p:nvSpPr>
        <p:spPr bwMode="auto">
          <a:xfrm>
            <a:off x="3886200" y="3505200"/>
            <a:ext cx="1828800" cy="457200"/>
          </a:xfrm>
          <a:prstGeom prst="rect">
            <a:avLst/>
          </a:prstGeom>
          <a:solidFill>
            <a:srgbClr val="CCFFCC"/>
          </a:solidFill>
          <a:ln w="19050">
            <a:solidFill>
              <a:schemeClr val="tx1"/>
            </a:solidFill>
            <a:miter lim="800000"/>
            <a:headEnd/>
            <a:tailEnd/>
          </a:ln>
        </p:spPr>
        <p:txBody>
          <a:bodyPr wrap="none" anchor="ctr"/>
          <a:lstStyle/>
          <a:p>
            <a:pPr algn="ctr" rtl="0"/>
            <a:r>
              <a:rPr lang="en-US" altLang="ja-JP" dirty="0">
                <a:latin typeface="HGPｺﾞｼｯｸE" pitchFamily="50" charset="-128"/>
                <a:ea typeface="HGPｺﾞｼｯｸE" pitchFamily="50" charset="-128"/>
              </a:rPr>
              <a:t>C</a:t>
            </a:r>
            <a:r>
              <a:rPr lang="ja-JP" altLang="en-US" dirty="0">
                <a:latin typeface="HGPｺﾞｼｯｸE" pitchFamily="50" charset="-128"/>
                <a:ea typeface="HGPｺﾞｼｯｸE" pitchFamily="50" charset="-128"/>
              </a:rPr>
              <a:t>ontent creation</a:t>
            </a:r>
          </a:p>
        </p:txBody>
      </p:sp>
      <p:sp>
        <p:nvSpPr>
          <p:cNvPr id="17422" name="Line 15"/>
          <p:cNvSpPr>
            <a:spLocks noChangeShapeType="1"/>
          </p:cNvSpPr>
          <p:nvPr/>
        </p:nvSpPr>
        <p:spPr bwMode="auto">
          <a:xfrm>
            <a:off x="4572000" y="3048000"/>
            <a:ext cx="1371600" cy="381000"/>
          </a:xfrm>
          <a:prstGeom prst="line">
            <a:avLst/>
          </a:prstGeom>
          <a:noFill/>
          <a:ln w="19050">
            <a:solidFill>
              <a:schemeClr val="tx1"/>
            </a:solidFill>
            <a:round/>
            <a:headEnd/>
            <a:tailEnd type="triangle" w="lg" len="lg"/>
          </a:ln>
        </p:spPr>
        <p:txBody>
          <a:bodyPr/>
          <a:lstStyle/>
          <a:p>
            <a:pPr algn="l" rtl="0"/>
            <a:endParaRPr lang="ja-JP" altLang="en-US"/>
          </a:p>
        </p:txBody>
      </p:sp>
      <p:sp>
        <p:nvSpPr>
          <p:cNvPr id="17423" name="Text Box 16"/>
          <p:cNvSpPr txBox="1">
            <a:spLocks noChangeArrowheads="1"/>
          </p:cNvSpPr>
          <p:nvPr/>
        </p:nvSpPr>
        <p:spPr bwMode="auto">
          <a:xfrm>
            <a:off x="4800600" y="4092714"/>
            <a:ext cx="4267199" cy="707886"/>
          </a:xfrm>
          <a:prstGeom prst="rect">
            <a:avLst/>
          </a:prstGeom>
          <a:noFill/>
          <a:ln w="9525">
            <a:solidFill>
              <a:schemeClr val="tx1"/>
            </a:solidFill>
            <a:prstDash val="dash"/>
            <a:miter lim="800000"/>
            <a:headEnd/>
            <a:tailEnd/>
          </a:ln>
        </p:spPr>
        <p:txBody>
          <a:bodyPr wrap="square">
            <a:spAutoFit/>
          </a:bodyPr>
          <a:lstStyle/>
          <a:p>
            <a:pPr algn="l" rtl="0"/>
            <a:r>
              <a:rPr lang="en-US" altLang="ja-JP" sz="2000" dirty="0"/>
              <a:t>What data structure should the destination list have?</a:t>
            </a:r>
            <a:endParaRPr lang="ja-JP" altLang="en-US" sz="2000" dirty="0"/>
          </a:p>
        </p:txBody>
      </p:sp>
      <p:sp>
        <p:nvSpPr>
          <p:cNvPr id="17424" name="Text Box 17"/>
          <p:cNvSpPr txBox="1">
            <a:spLocks noChangeArrowheads="1"/>
          </p:cNvSpPr>
          <p:nvPr/>
        </p:nvSpPr>
        <p:spPr bwMode="auto">
          <a:xfrm>
            <a:off x="4800599" y="4876800"/>
            <a:ext cx="4267199" cy="707886"/>
          </a:xfrm>
          <a:prstGeom prst="rect">
            <a:avLst/>
          </a:prstGeom>
          <a:noFill/>
          <a:ln w="9525">
            <a:solidFill>
              <a:schemeClr val="tx1"/>
            </a:solidFill>
            <a:prstDash val="dash"/>
            <a:miter lim="800000"/>
            <a:headEnd/>
            <a:tailEnd/>
          </a:ln>
        </p:spPr>
        <p:txBody>
          <a:bodyPr wrap="square">
            <a:spAutoFit/>
          </a:bodyPr>
          <a:lstStyle/>
          <a:p>
            <a:pPr algn="l" rtl="0"/>
            <a:r>
              <a:rPr lang="en-US" altLang="ja-JP" sz="2000" dirty="0"/>
              <a:t>How should we link with the database?</a:t>
            </a:r>
            <a:endParaRPr lang="ja-JP" altLang="en-US" sz="2000" dirty="0"/>
          </a:p>
        </p:txBody>
      </p:sp>
      <p:sp>
        <p:nvSpPr>
          <p:cNvPr id="17425" name="Text Box 18"/>
          <p:cNvSpPr txBox="1">
            <a:spLocks noChangeArrowheads="1"/>
          </p:cNvSpPr>
          <p:nvPr/>
        </p:nvSpPr>
        <p:spPr bwMode="auto">
          <a:xfrm>
            <a:off x="4800600" y="5638800"/>
            <a:ext cx="3650358" cy="400110"/>
          </a:xfrm>
          <a:prstGeom prst="rect">
            <a:avLst/>
          </a:prstGeom>
          <a:noFill/>
          <a:ln w="9525">
            <a:solidFill>
              <a:schemeClr val="tx1"/>
            </a:solidFill>
            <a:prstDash val="dash"/>
            <a:miter lim="800000"/>
            <a:headEnd/>
            <a:tailEnd/>
          </a:ln>
        </p:spPr>
        <p:txBody>
          <a:bodyPr wrap="none">
            <a:spAutoFit/>
          </a:bodyPr>
          <a:lstStyle/>
          <a:p>
            <a:pPr algn="l" rtl="0"/>
            <a:r>
              <a:rPr lang="en-US" altLang="ja-JP" sz="2000" dirty="0"/>
              <a:t>How do I send a message?</a:t>
            </a:r>
            <a:endParaRPr lang="ja-JP" altLang="en-US" sz="2000" dirty="0"/>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フッター プレースホルダ 4"/>
          <p:cNvSpPr>
            <a:spLocks noGrp="1"/>
          </p:cNvSpPr>
          <p:nvPr>
            <p:ph type="ftr" sz="quarter" idx="11"/>
          </p:nvPr>
        </p:nvSpPr>
        <p:spPr>
          <a:noFill/>
        </p:spPr>
        <p:txBody>
          <a:bodyPr/>
          <a:lstStyle/>
          <a:p>
            <a:r>
              <a:rPr lang="en-US" altLang="ja-JP"/>
              <a:t>(C) 2007-2022 Hirohisa AMAN</a:t>
            </a:r>
          </a:p>
        </p:txBody>
      </p:sp>
      <p:sp>
        <p:nvSpPr>
          <p:cNvPr id="18435" name="スライド番号プレースホルダ 5"/>
          <p:cNvSpPr>
            <a:spLocks noGrp="1"/>
          </p:cNvSpPr>
          <p:nvPr>
            <p:ph type="sldNum" sz="quarter" idx="12"/>
          </p:nvPr>
        </p:nvSpPr>
        <p:spPr>
          <a:noFill/>
        </p:spPr>
        <p:txBody>
          <a:bodyPr/>
          <a:lstStyle/>
          <a:p>
            <a:fld id="{3725051E-0D05-437F-87CC-94C9EDD94784}" type="slidenum">
              <a:rPr lang="en-US" altLang="ja-JP"/>
              <a:pPr/>
              <a:t>15</a:t>
            </a:fld>
            <a:endParaRPr lang="en-US" altLang="ja-JP"/>
          </a:p>
        </p:txBody>
      </p:sp>
      <p:sp>
        <p:nvSpPr>
          <p:cNvPr id="18436" name="Rectangle 2"/>
          <p:cNvSpPr>
            <a:spLocks noGrp="1" noChangeArrowheads="1"/>
          </p:cNvSpPr>
          <p:nvPr>
            <p:ph type="title"/>
          </p:nvPr>
        </p:nvSpPr>
        <p:spPr/>
        <p:txBody>
          <a:bodyPr/>
          <a:lstStyle/>
          <a:p>
            <a:pPr eaLnBrk="1" hangingPunct="1"/>
            <a:r>
              <a:rPr lang="ja-JP" altLang="en-US" dirty="0">
                <a:ea typeface="HGPｺﾞｼｯｸE" pitchFamily="50" charset="-128"/>
              </a:rPr>
              <a:t>(3) Implementation</a:t>
            </a:r>
          </a:p>
        </p:txBody>
      </p:sp>
      <p:sp>
        <p:nvSpPr>
          <p:cNvPr id="18437" name="Rectangle 3"/>
          <p:cNvSpPr>
            <a:spLocks noGrp="1" noChangeArrowheads="1"/>
          </p:cNvSpPr>
          <p:nvPr>
            <p:ph type="body" idx="1"/>
          </p:nvPr>
        </p:nvSpPr>
        <p:spPr/>
        <p:txBody>
          <a:bodyPr/>
          <a:lstStyle/>
          <a:p>
            <a:pPr eaLnBrk="1" hangingPunct="1"/>
            <a:r>
              <a:rPr lang="en-US" altLang="ja-JP" dirty="0">
                <a:solidFill>
                  <a:schemeClr val="accent1"/>
                </a:solidFill>
              </a:rPr>
              <a:t>Development planning</a:t>
            </a:r>
            <a:endParaRPr lang="ja-JP" altLang="en-US" dirty="0">
              <a:solidFill>
                <a:schemeClr val="accent1"/>
              </a:solidFill>
            </a:endParaRPr>
          </a:p>
          <a:p>
            <a:pPr eaLnBrk="1" hangingPunct="1">
              <a:spcBef>
                <a:spcPct val="50000"/>
              </a:spcBef>
            </a:pPr>
            <a:r>
              <a:rPr lang="en-US" altLang="ja-JP" dirty="0">
                <a:solidFill>
                  <a:schemeClr val="accent1"/>
                </a:solidFill>
              </a:rPr>
              <a:t>Requirements analysis</a:t>
            </a:r>
          </a:p>
          <a:p>
            <a:pPr eaLnBrk="1" hangingPunct="1">
              <a:spcBef>
                <a:spcPct val="50000"/>
              </a:spcBef>
            </a:pPr>
            <a:r>
              <a:rPr lang="en-US" altLang="ja-JP" dirty="0">
                <a:solidFill>
                  <a:schemeClr val="accent1"/>
                </a:solidFill>
              </a:rPr>
              <a:t>Design</a:t>
            </a:r>
            <a:endParaRPr lang="ja-JP" altLang="en-US" dirty="0">
              <a:solidFill>
                <a:schemeClr val="accent1"/>
              </a:solidFill>
            </a:endParaRPr>
          </a:p>
          <a:p>
            <a:pPr eaLnBrk="1" hangingPunct="1">
              <a:spcBef>
                <a:spcPct val="50000"/>
              </a:spcBef>
            </a:pPr>
            <a:r>
              <a:rPr lang="en-US" altLang="ja-JP" u="sng" dirty="0">
                <a:solidFill>
                  <a:srgbClr val="FF0000"/>
                </a:solidFill>
                <a:ea typeface="HGPｺﾞｼｯｸE" pitchFamily="50" charset="-128"/>
              </a:rPr>
              <a:t>Implementation</a:t>
            </a:r>
            <a:r>
              <a:rPr lang="ja-JP" altLang="en-US" u="sng" dirty="0">
                <a:solidFill>
                  <a:srgbClr val="FF0000"/>
                </a:solidFill>
                <a:ea typeface="HGPｺﾞｼｯｸE" pitchFamily="50" charset="-128"/>
              </a:rPr>
              <a:t> </a:t>
            </a:r>
            <a:r>
              <a:rPr lang="en-US" altLang="ja-JP" u="sng" dirty="0">
                <a:solidFill>
                  <a:srgbClr val="FF0000"/>
                </a:solidFill>
                <a:ea typeface="HGPｺﾞｼｯｸE" pitchFamily="50" charset="-128"/>
              </a:rPr>
              <a:t>(Programming)</a:t>
            </a:r>
            <a:endParaRPr lang="ja-JP" altLang="en-US" u="sng" dirty="0">
              <a:solidFill>
                <a:srgbClr val="FF0000"/>
              </a:solidFill>
              <a:ea typeface="HGPｺﾞｼｯｸE" pitchFamily="50" charset="-128"/>
            </a:endParaRPr>
          </a:p>
          <a:p>
            <a:pPr eaLnBrk="1" hangingPunct="1">
              <a:spcBef>
                <a:spcPct val="50000"/>
              </a:spcBef>
            </a:pPr>
            <a:r>
              <a:rPr lang="en-US" altLang="ja-JP" dirty="0">
                <a:solidFill>
                  <a:schemeClr val="accent1"/>
                </a:solidFill>
              </a:rPr>
              <a:t>Testing</a:t>
            </a:r>
            <a:endParaRPr lang="ja-JP" altLang="en-US" dirty="0">
              <a:solidFill>
                <a:schemeClr val="accent1"/>
              </a:solidFill>
            </a:endParaRPr>
          </a:p>
          <a:p>
            <a:pPr eaLnBrk="1" hangingPunct="1">
              <a:spcBef>
                <a:spcPct val="50000"/>
              </a:spcBef>
            </a:pPr>
            <a:r>
              <a:rPr lang="en-US" altLang="ja-JP" dirty="0">
                <a:solidFill>
                  <a:schemeClr val="accent1"/>
                </a:solidFill>
              </a:rPr>
              <a:t>Operation/Maintenance</a:t>
            </a:r>
            <a:endParaRPr lang="ja-JP" altLang="en-US" dirty="0">
              <a:solidFill>
                <a:schemeClr val="accent1"/>
              </a:solidFill>
            </a:endParaRPr>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9459" name="スライド番号プレースホルダ 5"/>
          <p:cNvSpPr>
            <a:spLocks noGrp="1"/>
          </p:cNvSpPr>
          <p:nvPr>
            <p:ph type="sldNum" sz="quarter" idx="12"/>
          </p:nvPr>
        </p:nvSpPr>
        <p:spPr>
          <a:noFill/>
        </p:spPr>
        <p:txBody>
          <a:bodyPr/>
          <a:lstStyle/>
          <a:p>
            <a:pPr algn="l" rtl="0"/>
            <a:fld id="{42C00036-32FF-4A2A-B912-F07AE90A2693}" type="slidenum">
              <a:rPr lang="en-US" altLang="ja-JP"/>
              <a:pPr algn="l" rtl="0"/>
              <a:t>16</a:t>
            </a:fld>
            <a:endParaRPr lang="en-US" altLang="ja-JP"/>
          </a:p>
        </p:txBody>
      </p:sp>
      <p:sp>
        <p:nvSpPr>
          <p:cNvPr id="19460" name="Rectangle 2"/>
          <p:cNvSpPr>
            <a:spLocks noGrp="1" noChangeArrowheads="1"/>
          </p:cNvSpPr>
          <p:nvPr>
            <p:ph type="title"/>
          </p:nvPr>
        </p:nvSpPr>
        <p:spPr>
          <a:xfrm>
            <a:off x="574675" y="304800"/>
            <a:ext cx="8461376" cy="1216025"/>
          </a:xfrm>
        </p:spPr>
        <p:txBody>
          <a:bodyPr/>
          <a:lstStyle/>
          <a:p>
            <a:pPr algn="l" rtl="0" eaLnBrk="1" hangingPunct="1"/>
            <a:r>
              <a:rPr lang="ja-JP" altLang="en-US" dirty="0">
                <a:ea typeface="HGPｺﾞｼｯｸE" pitchFamily="50" charset="-128"/>
              </a:rPr>
              <a:t>(3) Implementation</a:t>
            </a:r>
          </a:p>
        </p:txBody>
      </p:sp>
      <p:sp>
        <p:nvSpPr>
          <p:cNvPr id="19461" name="Rectangle 3"/>
          <p:cNvSpPr>
            <a:spLocks noGrp="1" noChangeArrowheads="1"/>
          </p:cNvSpPr>
          <p:nvPr>
            <p:ph type="body" idx="1"/>
          </p:nvPr>
        </p:nvSpPr>
        <p:spPr/>
        <p:txBody>
          <a:bodyPr/>
          <a:lstStyle/>
          <a:p>
            <a:pPr algn="l" rtl="0" eaLnBrk="1" hangingPunct="1"/>
            <a:endParaRPr lang="en-US" altLang="ja-JP" dirty="0"/>
          </a:p>
          <a:p>
            <a:pPr algn="l" rtl="0" eaLnBrk="1" hangingPunct="1"/>
            <a:endParaRPr lang="en-US" altLang="ja-JP" dirty="0"/>
          </a:p>
          <a:p>
            <a:pPr algn="l" rtl="0" eaLnBrk="1" hangingPunct="1"/>
            <a:r>
              <a:rPr lang="en-US" altLang="ja-JP" dirty="0"/>
              <a:t>U</a:t>
            </a:r>
            <a:r>
              <a:rPr lang="ja-JP" altLang="en-US" dirty="0"/>
              <a:t>sing a programming language</a:t>
            </a:r>
            <a:endParaRPr lang="en-US" altLang="ja-JP" dirty="0"/>
          </a:p>
          <a:p>
            <a:pPr algn="l" rtl="0" eaLnBrk="1" hangingPunct="1"/>
            <a:r>
              <a:rPr lang="en-US" altLang="ja-JP" dirty="0"/>
              <a:t>Create </a:t>
            </a:r>
            <a:r>
              <a:rPr lang="ja-JP" altLang="en-US" dirty="0">
                <a:solidFill>
                  <a:srgbClr val="0000FF"/>
                </a:solidFill>
                <a:ea typeface="HGPｺﾞｼｯｸE" pitchFamily="50" charset="-128"/>
              </a:rPr>
              <a:t>Program specifications</a:t>
            </a:r>
            <a:r>
              <a:rPr lang="en-US" altLang="ja-JP" dirty="0">
                <a:solidFill>
                  <a:srgbClr val="0000FF"/>
                </a:solidFill>
                <a:ea typeface="HGPｺﾞｼｯｸE" pitchFamily="50" charset="-128"/>
              </a:rPr>
              <a:t>, </a:t>
            </a:r>
            <a:r>
              <a:rPr lang="ja-JP" altLang="en-US" dirty="0">
                <a:solidFill>
                  <a:srgbClr val="0000FF"/>
                </a:solidFill>
                <a:ea typeface="HGPｺﾞｼｯｸE" pitchFamily="50" charset="-128"/>
              </a:rPr>
              <a:t>flowchar</a:t>
            </a:r>
            <a:r>
              <a:rPr lang="en-US" altLang="ja-JP" dirty="0" err="1">
                <a:solidFill>
                  <a:srgbClr val="0000FF"/>
                </a:solidFill>
                <a:ea typeface="HGPｺﾞｼｯｸE" pitchFamily="50" charset="-128"/>
              </a:rPr>
              <a:t>ts</a:t>
            </a:r>
            <a:r>
              <a:rPr lang="en-US" altLang="ja-JP" dirty="0">
                <a:solidFill>
                  <a:srgbClr val="0000FF"/>
                </a:solidFill>
                <a:ea typeface="HGPｺﾞｼｯｸE" pitchFamily="50" charset="-128"/>
              </a:rPr>
              <a:t>, etc.</a:t>
            </a:r>
            <a:r>
              <a:rPr lang="ja-JP" altLang="en-US" dirty="0">
                <a:solidFill>
                  <a:srgbClr val="0000FF"/>
                </a:solidFill>
                <a:ea typeface="HGPｺﾞｼｯｸE" pitchFamily="50" charset="-128"/>
              </a:rPr>
              <a:t> </a:t>
            </a:r>
            <a:r>
              <a:rPr lang="ja-JP" altLang="en-US" dirty="0"/>
              <a:t>as related document</a:t>
            </a:r>
            <a:r>
              <a:rPr lang="en-US" altLang="ja-JP" dirty="0"/>
              <a:t>s</a:t>
            </a:r>
            <a:endParaRPr lang="ja-JP" altLang="en-US" dirty="0"/>
          </a:p>
        </p:txBody>
      </p:sp>
      <p:sp>
        <p:nvSpPr>
          <p:cNvPr id="19465" name="Text Box 7"/>
          <p:cNvSpPr txBox="1">
            <a:spLocks noChangeArrowheads="1"/>
          </p:cNvSpPr>
          <p:nvPr/>
        </p:nvSpPr>
        <p:spPr bwMode="auto">
          <a:xfrm>
            <a:off x="914400" y="1981200"/>
            <a:ext cx="7800533" cy="553998"/>
          </a:xfrm>
          <a:prstGeom prst="rect">
            <a:avLst/>
          </a:prstGeom>
          <a:solidFill>
            <a:srgbClr val="FFFF99"/>
          </a:solidFill>
          <a:ln w="9525">
            <a:solidFill>
              <a:srgbClr val="FF0000"/>
            </a:solidFill>
            <a:miter lim="800000"/>
            <a:headEnd/>
            <a:tailEnd/>
          </a:ln>
        </p:spPr>
        <p:txBody>
          <a:bodyPr wrap="none">
            <a:spAutoFit/>
          </a:bodyPr>
          <a:lstStyle/>
          <a:p>
            <a:pPr algn="l" rtl="0">
              <a:spcBef>
                <a:spcPct val="20000"/>
              </a:spcBef>
              <a:buClr>
                <a:schemeClr val="accent2"/>
              </a:buClr>
              <a:buFont typeface="Wingdings" pitchFamily="2" charset="2"/>
              <a:buNone/>
            </a:pPr>
            <a:r>
              <a:rPr lang="en-US" altLang="ja-JP" sz="3000" dirty="0">
                <a:solidFill>
                  <a:srgbClr val="FF0000"/>
                </a:solidFill>
                <a:ea typeface="HGPｺﾞｼｯｸE" pitchFamily="50" charset="-128"/>
              </a:rPr>
              <a:t>C</a:t>
            </a:r>
            <a:r>
              <a:rPr lang="ja-JP" altLang="en-US" sz="3000" dirty="0">
                <a:solidFill>
                  <a:srgbClr val="FF0000"/>
                </a:solidFill>
                <a:ea typeface="HGPｺﾞｼｯｸE" pitchFamily="50" charset="-128"/>
              </a:rPr>
              <a:t>oding </a:t>
            </a:r>
            <a:r>
              <a:rPr lang="en-US" altLang="ja-JP" sz="3000" dirty="0" err="1">
                <a:ea typeface="HGPｺﾞｼｯｸE" pitchFamily="50" charset="-128"/>
              </a:rPr>
              <a:t>ba</a:t>
            </a:r>
            <a:r>
              <a:rPr lang="ja-JP" altLang="en-US" sz="3000" dirty="0">
                <a:ea typeface="HGPｺﾞｼｯｸE" pitchFamily="50" charset="-128"/>
              </a:rPr>
              <a:t>sed on internal specifications</a:t>
            </a:r>
            <a:endParaRPr lang="ja-JP" altLang="en-US" sz="3000" dirty="0">
              <a:solidFill>
                <a:srgbClr val="FF0000"/>
              </a:solidFill>
              <a:ea typeface="HGPｺﾞｼｯｸE" pitchFamily="50" charset="-128"/>
            </a:endParaRPr>
          </a:p>
        </p:txBody>
      </p:sp>
      <p:sp>
        <p:nvSpPr>
          <p:cNvPr id="2" name="Text Box 4">
            <a:extLst>
              <a:ext uri="{FF2B5EF4-FFF2-40B4-BE49-F238E27FC236}">
                <a16:creationId xmlns:a16="http://schemas.microsoft.com/office/drawing/2014/main" id="{9260611F-86A8-20F5-DBB4-D1173D9624EC}"/>
              </a:ext>
            </a:extLst>
          </p:cNvPr>
          <p:cNvSpPr txBox="1">
            <a:spLocks noChangeArrowheads="1"/>
          </p:cNvSpPr>
          <p:nvPr/>
        </p:nvSpPr>
        <p:spPr bwMode="auto">
          <a:xfrm>
            <a:off x="5300662" y="147637"/>
            <a:ext cx="1371600" cy="476250"/>
          </a:xfrm>
          <a:prstGeom prst="rect">
            <a:avLst/>
          </a:prstGeom>
          <a:noFill/>
          <a:ln w="19050">
            <a:solidFill>
              <a:srgbClr val="0000FF"/>
            </a:solidFill>
            <a:miter lim="800000"/>
            <a:headEnd/>
            <a:tailEnd/>
          </a:ln>
        </p:spPr>
        <p:txBody>
          <a:bodyPr wrap="square">
            <a:spAutoFit/>
          </a:bodyPr>
          <a:lstStyle/>
          <a:p>
            <a:pPr algn="ctr" rtl="0"/>
            <a:r>
              <a:rPr lang="ja-JP" altLang="en-US" sz="2400" dirty="0">
                <a:ea typeface="HGPｺﾞｼｯｸE" pitchFamily="50" charset="-128"/>
              </a:rPr>
              <a:t>Artifact</a:t>
            </a:r>
          </a:p>
        </p:txBody>
      </p:sp>
      <p:sp>
        <p:nvSpPr>
          <p:cNvPr id="3" name="Text Box 5">
            <a:extLst>
              <a:ext uri="{FF2B5EF4-FFF2-40B4-BE49-F238E27FC236}">
                <a16:creationId xmlns:a16="http://schemas.microsoft.com/office/drawing/2014/main" id="{A0C5F86F-EDC6-6E65-DCCA-0F27B9D98D17}"/>
              </a:ext>
            </a:extLst>
          </p:cNvPr>
          <p:cNvSpPr txBox="1">
            <a:spLocks noChangeArrowheads="1"/>
          </p:cNvSpPr>
          <p:nvPr/>
        </p:nvSpPr>
        <p:spPr bwMode="auto">
          <a:xfrm>
            <a:off x="5587546" y="1004887"/>
            <a:ext cx="2084225" cy="461665"/>
          </a:xfrm>
          <a:prstGeom prst="rect">
            <a:avLst/>
          </a:prstGeom>
          <a:noFill/>
          <a:ln w="9525">
            <a:noFill/>
            <a:miter lim="800000"/>
            <a:headEnd/>
            <a:tailEnd/>
          </a:ln>
        </p:spPr>
        <p:txBody>
          <a:bodyPr wrap="none">
            <a:spAutoFit/>
          </a:bodyPr>
          <a:lstStyle/>
          <a:p>
            <a:pPr algn="l" rtl="0"/>
            <a:r>
              <a:rPr lang="ja-JP" altLang="en-US" sz="2400" u="sng" dirty="0">
                <a:solidFill>
                  <a:srgbClr val="0000FF"/>
                </a:solidFill>
                <a:ea typeface="HGPｺﾞｼｯｸE" pitchFamily="50" charset="-128"/>
              </a:rPr>
              <a:t>Source code</a:t>
            </a:r>
          </a:p>
        </p:txBody>
      </p:sp>
      <p:sp>
        <p:nvSpPr>
          <p:cNvPr id="4" name="Text Box 6">
            <a:extLst>
              <a:ext uri="{FF2B5EF4-FFF2-40B4-BE49-F238E27FC236}">
                <a16:creationId xmlns:a16="http://schemas.microsoft.com/office/drawing/2014/main" id="{371B6918-95FD-E765-BBF1-A032CE78964E}"/>
              </a:ext>
            </a:extLst>
          </p:cNvPr>
          <p:cNvSpPr txBox="1">
            <a:spLocks noChangeArrowheads="1"/>
          </p:cNvSpPr>
          <p:nvPr/>
        </p:nvSpPr>
        <p:spPr bwMode="auto">
          <a:xfrm>
            <a:off x="5584371" y="561975"/>
            <a:ext cx="3670620" cy="461665"/>
          </a:xfrm>
          <a:prstGeom prst="rect">
            <a:avLst/>
          </a:prstGeom>
          <a:noFill/>
          <a:ln w="9525">
            <a:noFill/>
            <a:miter lim="800000"/>
            <a:headEnd/>
            <a:tailEnd/>
          </a:ln>
        </p:spPr>
        <p:txBody>
          <a:bodyPr wrap="none">
            <a:spAutoFit/>
          </a:bodyPr>
          <a:lstStyle/>
          <a:p>
            <a:pPr algn="l" rtl="0"/>
            <a:r>
              <a:rPr lang="en-US" altLang="ja-JP" sz="2400" u="sng" dirty="0">
                <a:solidFill>
                  <a:srgbClr val="0000FF"/>
                </a:solidFill>
                <a:ea typeface="HGPｺﾞｼｯｸE" pitchFamily="50" charset="-128"/>
              </a:rPr>
              <a:t>P</a:t>
            </a:r>
            <a:r>
              <a:rPr lang="ja-JP" altLang="en-US" sz="2400" u="sng" dirty="0">
                <a:solidFill>
                  <a:srgbClr val="0000FF"/>
                </a:solidFill>
                <a:ea typeface="HGPｺﾞｼｯｸE" pitchFamily="50" charset="-128"/>
              </a:rPr>
              <a:t>rogram specifications</a:t>
            </a:r>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0483" name="スライド番号プレースホルダ 5"/>
          <p:cNvSpPr>
            <a:spLocks noGrp="1"/>
          </p:cNvSpPr>
          <p:nvPr>
            <p:ph type="sldNum" sz="quarter" idx="12"/>
          </p:nvPr>
        </p:nvSpPr>
        <p:spPr>
          <a:noFill/>
        </p:spPr>
        <p:txBody>
          <a:bodyPr/>
          <a:lstStyle/>
          <a:p>
            <a:pPr algn="l" rtl="0"/>
            <a:fld id="{EFA24F21-41FF-48D9-9D3F-1EC14A7383F4}" type="slidenum">
              <a:rPr lang="en-US" altLang="ja-JP"/>
              <a:pPr algn="l" rtl="0"/>
              <a:t>17</a:t>
            </a:fld>
            <a:endParaRPr lang="en-US" altLang="ja-JP"/>
          </a:p>
        </p:txBody>
      </p:sp>
      <p:sp>
        <p:nvSpPr>
          <p:cNvPr id="20484" name="Rectangle 2"/>
          <p:cNvSpPr>
            <a:spLocks noGrp="1" noChangeArrowheads="1"/>
          </p:cNvSpPr>
          <p:nvPr>
            <p:ph type="title"/>
          </p:nvPr>
        </p:nvSpPr>
        <p:spPr>
          <a:xfrm>
            <a:off x="574674" y="304800"/>
            <a:ext cx="8569325" cy="1216025"/>
          </a:xfrm>
        </p:spPr>
        <p:txBody>
          <a:bodyPr/>
          <a:lstStyle/>
          <a:p>
            <a:pPr algn="l" rtl="0" eaLnBrk="1" hangingPunct="1"/>
            <a:r>
              <a:rPr lang="en-US" altLang="ja-JP" sz="3400" dirty="0">
                <a:ea typeface="HGPｺﾞｼｯｸE" pitchFamily="50" charset="-128"/>
              </a:rPr>
              <a:t>[E</a:t>
            </a:r>
            <a:r>
              <a:rPr lang="ja-JP" altLang="en-US" sz="3400" dirty="0">
                <a:ea typeface="HGPｺﾞｼｯｸE" pitchFamily="50" charset="-128"/>
              </a:rPr>
              <a:t>xample</a:t>
            </a:r>
            <a:r>
              <a:rPr lang="en-US" altLang="ja-JP" sz="3400" dirty="0">
                <a:ea typeface="HGPｺﾞｼｯｸE" pitchFamily="50" charset="-128"/>
              </a:rPr>
              <a:t>] </a:t>
            </a:r>
            <a:r>
              <a:rPr lang="ja-JP" altLang="en-US" sz="3400" dirty="0">
                <a:ea typeface="HGPｺﾞｼｯｸE" pitchFamily="50" charset="-128"/>
              </a:rPr>
              <a:t>Bulletin notification system</a:t>
            </a:r>
            <a:br>
              <a:rPr lang="ja-JP" altLang="en-US" sz="3400" dirty="0">
                <a:ea typeface="HGPｺﾞｼｯｸE" pitchFamily="50" charset="-128"/>
              </a:rPr>
            </a:br>
            <a:r>
              <a:rPr lang="ja-JP" altLang="en-US" sz="3400" dirty="0">
                <a:ea typeface="HGPｺﾞｼｯｸE" pitchFamily="50" charset="-128"/>
              </a:rPr>
              <a:t>(3) Implementation</a:t>
            </a:r>
          </a:p>
        </p:txBody>
      </p:sp>
      <p:sp>
        <p:nvSpPr>
          <p:cNvPr id="20485" name="Rectangle 3"/>
          <p:cNvSpPr>
            <a:spLocks noGrp="1" noChangeArrowheads="1"/>
          </p:cNvSpPr>
          <p:nvPr>
            <p:ph type="body" idx="1"/>
          </p:nvPr>
        </p:nvSpPr>
        <p:spPr>
          <a:xfrm>
            <a:off x="566738" y="1752600"/>
            <a:ext cx="8424862" cy="4267200"/>
          </a:xfrm>
        </p:spPr>
        <p:txBody>
          <a:bodyPr/>
          <a:lstStyle/>
          <a:p>
            <a:pPr algn="l" rtl="0" eaLnBrk="1" hangingPunct="1"/>
            <a:r>
              <a:rPr lang="en-US" altLang="ja-JP" dirty="0"/>
              <a:t>Use the </a:t>
            </a:r>
            <a:r>
              <a:rPr lang="en-US" altLang="ja-JP" dirty="0">
                <a:highlight>
                  <a:srgbClr val="FFFF00"/>
                </a:highlight>
              </a:rPr>
              <a:t>appropriate libraries and programming languages</a:t>
            </a:r>
            <a:r>
              <a:rPr lang="en-US" altLang="ja-JP" dirty="0"/>
              <a:t> to achieve the desired functionality</a:t>
            </a:r>
          </a:p>
          <a:p>
            <a:pPr lvl="1" algn="l" rtl="0" eaLnBrk="1" hangingPunct="1"/>
            <a:r>
              <a:rPr lang="en-US" altLang="ja-JP" dirty="0"/>
              <a:t>Take advantage of OS-specific features → C</a:t>
            </a:r>
          </a:p>
          <a:p>
            <a:pPr lvl="1" algn="l" rtl="0" eaLnBrk="1" hangingPunct="1"/>
            <a:r>
              <a:rPr lang="en-US" altLang="ja-JP" dirty="0"/>
              <a:t>D</a:t>
            </a:r>
            <a:r>
              <a:rPr lang="ja-JP" altLang="en-US" dirty="0"/>
              <a:t>atabases </a:t>
            </a:r>
            <a:r>
              <a:rPr lang="en-US" altLang="ja-JP" dirty="0"/>
              <a:t>Integration</a:t>
            </a:r>
            <a:r>
              <a:rPr lang="ja-JP" altLang="en-US" dirty="0"/>
              <a:t> →</a:t>
            </a:r>
            <a:r>
              <a:rPr lang="en-US" altLang="ja-JP" dirty="0"/>
              <a:t>Java </a:t>
            </a:r>
            <a:r>
              <a:rPr lang="ja-JP" altLang="en-US" dirty="0"/>
              <a:t>or </a:t>
            </a:r>
            <a:r>
              <a:rPr lang="en-US" altLang="ja-JP" dirty="0"/>
              <a:t>Python</a:t>
            </a:r>
          </a:p>
          <a:p>
            <a:r>
              <a:rPr lang="en-US" dirty="0">
                <a:effectLst/>
                <a:latin typeface="Segoe UI Web (West European)"/>
              </a:rPr>
              <a:t>Proactively create </a:t>
            </a:r>
            <a:r>
              <a:rPr lang="en-US" dirty="0">
                <a:effectLst/>
                <a:highlight>
                  <a:srgbClr val="FFFF00"/>
                </a:highlight>
                <a:latin typeface="Segoe UI Web (West European)"/>
              </a:rPr>
              <a:t>documents</a:t>
            </a:r>
            <a:r>
              <a:rPr lang="en-US" dirty="0">
                <a:effectLst/>
                <a:latin typeface="Segoe UI Web (West European)"/>
              </a:rPr>
              <a:t> such as </a:t>
            </a:r>
            <a:r>
              <a:rPr lang="en-US" dirty="0">
                <a:effectLst/>
                <a:highlight>
                  <a:srgbClr val="FFFF00"/>
                </a:highlight>
                <a:latin typeface="Segoe UI Web (West European)"/>
              </a:rPr>
              <a:t>program specifications </a:t>
            </a:r>
            <a:r>
              <a:rPr lang="en-US" dirty="0">
                <a:effectLst/>
                <a:latin typeface="Segoe UI Web (West European)"/>
              </a:rPr>
              <a:t>and </a:t>
            </a:r>
            <a:r>
              <a:rPr lang="en-US" dirty="0">
                <a:effectLst/>
                <a:highlight>
                  <a:srgbClr val="FFFF00"/>
                </a:highlight>
                <a:latin typeface="Segoe UI Web (West European)"/>
              </a:rPr>
              <a:t>flowcharts</a:t>
            </a:r>
            <a:r>
              <a:rPr lang="en-US" dirty="0">
                <a:effectLst/>
                <a:latin typeface="Segoe UI Web (West European)"/>
              </a:rPr>
              <a:t> with consideration for later maintenance.</a:t>
            </a: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フッター プレースホルダ 4"/>
          <p:cNvSpPr>
            <a:spLocks noGrp="1"/>
          </p:cNvSpPr>
          <p:nvPr>
            <p:ph type="ftr" sz="quarter" idx="11"/>
          </p:nvPr>
        </p:nvSpPr>
        <p:spPr>
          <a:noFill/>
        </p:spPr>
        <p:txBody>
          <a:bodyPr/>
          <a:lstStyle/>
          <a:p>
            <a:r>
              <a:rPr lang="en-US" altLang="ja-JP"/>
              <a:t>(C) 2007-2022 Hirohisa AMAN</a:t>
            </a:r>
          </a:p>
        </p:txBody>
      </p:sp>
      <p:sp>
        <p:nvSpPr>
          <p:cNvPr id="21507" name="スライド番号プレースホルダ 5"/>
          <p:cNvSpPr>
            <a:spLocks noGrp="1"/>
          </p:cNvSpPr>
          <p:nvPr>
            <p:ph type="sldNum" sz="quarter" idx="12"/>
          </p:nvPr>
        </p:nvSpPr>
        <p:spPr>
          <a:noFill/>
        </p:spPr>
        <p:txBody>
          <a:bodyPr/>
          <a:lstStyle/>
          <a:p>
            <a:fld id="{0B3B27E9-64EE-4AF1-903D-BADAB4E96D13}" type="slidenum">
              <a:rPr lang="en-US" altLang="ja-JP"/>
              <a:pPr/>
              <a:t>18</a:t>
            </a:fld>
            <a:endParaRPr lang="en-US" altLang="ja-JP"/>
          </a:p>
        </p:txBody>
      </p:sp>
      <p:sp>
        <p:nvSpPr>
          <p:cNvPr id="21508" name="Rectangle 2"/>
          <p:cNvSpPr>
            <a:spLocks noGrp="1" noChangeArrowheads="1"/>
          </p:cNvSpPr>
          <p:nvPr>
            <p:ph type="title"/>
          </p:nvPr>
        </p:nvSpPr>
        <p:spPr/>
        <p:txBody>
          <a:bodyPr/>
          <a:lstStyle/>
          <a:p>
            <a:pPr eaLnBrk="1" hangingPunct="1"/>
            <a:r>
              <a:rPr lang="ja-JP" altLang="en-US" dirty="0">
                <a:ea typeface="HGPｺﾞｼｯｸE" pitchFamily="50" charset="-128"/>
              </a:rPr>
              <a:t>(4) Test</a:t>
            </a:r>
            <a:r>
              <a:rPr lang="en-US" altLang="ja-JP" dirty="0" err="1">
                <a:ea typeface="HGPｺﾞｼｯｸE" pitchFamily="50" charset="-128"/>
              </a:rPr>
              <a:t>ing</a:t>
            </a:r>
            <a:endParaRPr lang="ja-JP" altLang="en-US" dirty="0">
              <a:ea typeface="HGPｺﾞｼｯｸE" pitchFamily="50" charset="-128"/>
            </a:endParaRPr>
          </a:p>
        </p:txBody>
      </p:sp>
      <p:sp>
        <p:nvSpPr>
          <p:cNvPr id="21509" name="Rectangle 3"/>
          <p:cNvSpPr>
            <a:spLocks noGrp="1" noChangeArrowheads="1"/>
          </p:cNvSpPr>
          <p:nvPr>
            <p:ph type="body" idx="1"/>
          </p:nvPr>
        </p:nvSpPr>
        <p:spPr/>
        <p:txBody>
          <a:bodyPr/>
          <a:lstStyle/>
          <a:p>
            <a:pPr eaLnBrk="1" hangingPunct="1"/>
            <a:r>
              <a:rPr lang="en-US" altLang="ja-JP" dirty="0">
                <a:solidFill>
                  <a:schemeClr val="accent1"/>
                </a:solidFill>
              </a:rPr>
              <a:t>Development planning</a:t>
            </a:r>
            <a:endParaRPr lang="ja-JP" altLang="en-US" dirty="0">
              <a:solidFill>
                <a:schemeClr val="accent1"/>
              </a:solidFill>
            </a:endParaRPr>
          </a:p>
          <a:p>
            <a:pPr eaLnBrk="1" hangingPunct="1">
              <a:spcBef>
                <a:spcPct val="50000"/>
              </a:spcBef>
            </a:pPr>
            <a:r>
              <a:rPr lang="en-US" altLang="ja-JP" dirty="0">
                <a:solidFill>
                  <a:schemeClr val="accent1"/>
                </a:solidFill>
              </a:rPr>
              <a:t>Requirement</a:t>
            </a:r>
            <a:r>
              <a:rPr lang="ja-JP" altLang="en-US" dirty="0">
                <a:solidFill>
                  <a:schemeClr val="accent1"/>
                </a:solidFill>
              </a:rPr>
              <a:t> </a:t>
            </a:r>
            <a:r>
              <a:rPr lang="en-US" altLang="ja-JP" dirty="0">
                <a:solidFill>
                  <a:schemeClr val="accent1"/>
                </a:solidFill>
              </a:rPr>
              <a:t>analysis</a:t>
            </a:r>
            <a:endParaRPr lang="ja-JP" altLang="en-US" dirty="0">
              <a:solidFill>
                <a:schemeClr val="accent1"/>
              </a:solidFill>
            </a:endParaRPr>
          </a:p>
          <a:p>
            <a:pPr eaLnBrk="1" hangingPunct="1">
              <a:spcBef>
                <a:spcPct val="50000"/>
              </a:spcBef>
            </a:pPr>
            <a:r>
              <a:rPr lang="en-US" altLang="ja-JP" dirty="0">
                <a:solidFill>
                  <a:schemeClr val="accent1"/>
                </a:solidFill>
              </a:rPr>
              <a:t>Design</a:t>
            </a:r>
            <a:endParaRPr lang="ja-JP" altLang="en-US" dirty="0">
              <a:solidFill>
                <a:schemeClr val="accent1"/>
              </a:solidFill>
            </a:endParaRPr>
          </a:p>
          <a:p>
            <a:pPr eaLnBrk="1" hangingPunct="1">
              <a:spcBef>
                <a:spcPct val="50000"/>
              </a:spcBef>
            </a:pPr>
            <a:r>
              <a:rPr lang="en-US" altLang="ja-JP" dirty="0">
                <a:solidFill>
                  <a:schemeClr val="accent1"/>
                </a:solidFill>
              </a:rPr>
              <a:t>Implementation</a:t>
            </a:r>
            <a:r>
              <a:rPr lang="ja-JP" altLang="en-US" dirty="0">
                <a:solidFill>
                  <a:schemeClr val="accent1"/>
                </a:solidFill>
              </a:rPr>
              <a:t> </a:t>
            </a:r>
            <a:r>
              <a:rPr lang="en-US" altLang="ja-JP" dirty="0">
                <a:solidFill>
                  <a:schemeClr val="accent1"/>
                </a:solidFill>
              </a:rPr>
              <a:t>(Programming)</a:t>
            </a:r>
            <a:endParaRPr lang="ja-JP" altLang="en-US" dirty="0">
              <a:solidFill>
                <a:schemeClr val="accent1"/>
              </a:solidFill>
            </a:endParaRPr>
          </a:p>
          <a:p>
            <a:pPr eaLnBrk="1" hangingPunct="1">
              <a:spcBef>
                <a:spcPct val="50000"/>
              </a:spcBef>
            </a:pPr>
            <a:r>
              <a:rPr lang="en-US" altLang="ja-JP" u="sng" dirty="0">
                <a:solidFill>
                  <a:srgbClr val="FF0000"/>
                </a:solidFill>
                <a:ea typeface="HGPｺﾞｼｯｸE" pitchFamily="50" charset="-128"/>
              </a:rPr>
              <a:t>Testing</a:t>
            </a:r>
            <a:endParaRPr lang="ja-JP" altLang="en-US" u="sng" dirty="0">
              <a:solidFill>
                <a:srgbClr val="FF0000"/>
              </a:solidFill>
              <a:ea typeface="HGPｺﾞｼｯｸE" pitchFamily="50" charset="-128"/>
            </a:endParaRPr>
          </a:p>
          <a:p>
            <a:pPr eaLnBrk="1" hangingPunct="1">
              <a:spcBef>
                <a:spcPct val="50000"/>
              </a:spcBef>
            </a:pPr>
            <a:r>
              <a:rPr lang="en-US" altLang="ja-JP" dirty="0">
                <a:solidFill>
                  <a:schemeClr val="accent1"/>
                </a:solidFill>
              </a:rPr>
              <a:t>Operation/Maintenance</a:t>
            </a:r>
            <a:endParaRPr lang="ja-JP" altLang="en-US" dirty="0">
              <a:solidFill>
                <a:schemeClr val="accent1"/>
              </a:solidFill>
            </a:endParaRP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2531" name="スライド番号プレースホルダ 5"/>
          <p:cNvSpPr>
            <a:spLocks noGrp="1"/>
          </p:cNvSpPr>
          <p:nvPr>
            <p:ph type="sldNum" sz="quarter" idx="12"/>
          </p:nvPr>
        </p:nvSpPr>
        <p:spPr>
          <a:noFill/>
        </p:spPr>
        <p:txBody>
          <a:bodyPr/>
          <a:lstStyle/>
          <a:p>
            <a:pPr algn="l" rtl="0"/>
            <a:fld id="{60A9A38A-B399-4CD0-BC73-CD5763FE6900}" type="slidenum">
              <a:rPr lang="en-US" altLang="ja-JP"/>
              <a:pPr algn="l" rtl="0"/>
              <a:t>19</a:t>
            </a:fld>
            <a:endParaRPr lang="en-US" altLang="ja-JP"/>
          </a:p>
        </p:txBody>
      </p:sp>
      <p:sp>
        <p:nvSpPr>
          <p:cNvPr id="22532" name="Rectangle 2"/>
          <p:cNvSpPr>
            <a:spLocks noGrp="1" noChangeArrowheads="1"/>
          </p:cNvSpPr>
          <p:nvPr>
            <p:ph type="title"/>
          </p:nvPr>
        </p:nvSpPr>
        <p:spPr/>
        <p:txBody>
          <a:bodyPr/>
          <a:lstStyle/>
          <a:p>
            <a:pPr algn="l" rtl="0" eaLnBrk="1" hangingPunct="1"/>
            <a:r>
              <a:rPr lang="ja-JP" altLang="en-US" dirty="0">
                <a:ea typeface="HGPｺﾞｼｯｸE" pitchFamily="50" charset="-128"/>
              </a:rPr>
              <a:t>(4) Test</a:t>
            </a:r>
            <a:r>
              <a:rPr lang="en-US" altLang="ja-JP" dirty="0" err="1">
                <a:ea typeface="HGPｺﾞｼｯｸE" pitchFamily="50" charset="-128"/>
              </a:rPr>
              <a:t>ing</a:t>
            </a:r>
            <a:endParaRPr lang="ja-JP" altLang="en-US" dirty="0">
              <a:ea typeface="HGPｺﾞｼｯｸE" pitchFamily="50" charset="-128"/>
            </a:endParaRPr>
          </a:p>
        </p:txBody>
      </p:sp>
      <p:sp>
        <p:nvSpPr>
          <p:cNvPr id="22533" name="Rectangle 3"/>
          <p:cNvSpPr>
            <a:spLocks noGrp="1" noChangeArrowheads="1"/>
          </p:cNvSpPr>
          <p:nvPr>
            <p:ph type="body" idx="1"/>
          </p:nvPr>
        </p:nvSpPr>
        <p:spPr>
          <a:xfrm>
            <a:off x="228600" y="1752600"/>
            <a:ext cx="8763000" cy="4267200"/>
          </a:xfrm>
        </p:spPr>
        <p:txBody>
          <a:bodyPr/>
          <a:lstStyle/>
          <a:p>
            <a:pPr marL="0" indent="0" algn="l" rtl="0" eaLnBrk="1" hangingPunct="1">
              <a:buNone/>
            </a:pPr>
            <a:endParaRPr lang="en-US" altLang="ja-JP" dirty="0"/>
          </a:p>
          <a:p>
            <a:pPr marL="0" indent="0" algn="l" rtl="0" eaLnBrk="1" hangingPunct="1">
              <a:buNone/>
            </a:pPr>
            <a:endParaRPr lang="en-US" altLang="ja-JP" sz="2000" dirty="0"/>
          </a:p>
          <a:p>
            <a:pPr lvl="1" eaLnBrk="1" hangingPunct="1"/>
            <a:r>
              <a:rPr lang="en-US" altLang="ja-JP" sz="2400" dirty="0"/>
              <a:t>Functions (modules) according to the program specifications?</a:t>
            </a:r>
            <a:r>
              <a:rPr lang="ja-JP" altLang="en-US" sz="2400" dirty="0"/>
              <a:t> </a:t>
            </a:r>
            <a:br>
              <a:rPr lang="en-US" altLang="ja-JP" sz="2400" dirty="0"/>
            </a:br>
            <a:r>
              <a:rPr lang="ja-JP" altLang="en-US" sz="2400" dirty="0"/>
              <a:t>→ </a:t>
            </a:r>
            <a:r>
              <a:rPr lang="en-US" altLang="ja-JP" sz="2400" dirty="0">
                <a:solidFill>
                  <a:srgbClr val="0000FF"/>
                </a:solidFill>
                <a:ea typeface="HGPｺﾞｼｯｸE" pitchFamily="50" charset="-128"/>
              </a:rPr>
              <a:t>U</a:t>
            </a:r>
            <a:r>
              <a:rPr lang="ja-JP" altLang="en-US" sz="2400" dirty="0">
                <a:solidFill>
                  <a:srgbClr val="0000FF"/>
                </a:solidFill>
                <a:ea typeface="HGPｺﾞｼｯｸE" pitchFamily="50" charset="-128"/>
              </a:rPr>
              <a:t>nit test</a:t>
            </a:r>
          </a:p>
          <a:p>
            <a:pPr lvl="1" algn="l" rtl="0" eaLnBrk="1" hangingPunct="1"/>
            <a:r>
              <a:rPr lang="en-US" altLang="ja-JP" sz="2400" dirty="0"/>
              <a:t>S</a:t>
            </a:r>
            <a:r>
              <a:rPr lang="ja-JP" altLang="en-US" sz="2400" dirty="0"/>
              <a:t>ubsystem </a:t>
            </a:r>
            <a:r>
              <a:rPr lang="en-US" altLang="ja-JP" sz="2400" dirty="0"/>
              <a:t>meet </a:t>
            </a:r>
            <a:r>
              <a:rPr lang="ja-JP" altLang="en-US" sz="2400" u="sng" dirty="0">
                <a:ea typeface="HGPｺﾞｼｯｸE" pitchFamily="50" charset="-128"/>
              </a:rPr>
              <a:t>Internal specifications</a:t>
            </a:r>
            <a:r>
              <a:rPr lang="ja-JP" altLang="en-US" sz="2400" dirty="0"/>
              <a:t>? </a:t>
            </a:r>
            <a:br>
              <a:rPr lang="en-US" altLang="ja-JP" sz="2400" dirty="0"/>
            </a:br>
            <a:r>
              <a:rPr lang="ja-JP" altLang="en-US" sz="2400" dirty="0"/>
              <a:t>→ </a:t>
            </a:r>
            <a:r>
              <a:rPr lang="en-US" altLang="ja-JP" sz="2400" dirty="0">
                <a:solidFill>
                  <a:srgbClr val="0000FF"/>
                </a:solidFill>
                <a:ea typeface="HGPｺﾞｼｯｸE" pitchFamily="50" charset="-128"/>
              </a:rPr>
              <a:t>Integration</a:t>
            </a:r>
            <a:r>
              <a:rPr lang="ja-JP" altLang="en-US" sz="2400" dirty="0">
                <a:solidFill>
                  <a:srgbClr val="0000FF"/>
                </a:solidFill>
                <a:ea typeface="HGPｺﾞｼｯｸE" pitchFamily="50" charset="-128"/>
              </a:rPr>
              <a:t> test</a:t>
            </a:r>
          </a:p>
          <a:p>
            <a:pPr lvl="1" algn="l" rtl="0" eaLnBrk="1" hangingPunct="1"/>
            <a:r>
              <a:rPr lang="en-US" altLang="ja-JP" sz="2400" dirty="0"/>
              <a:t>S</a:t>
            </a:r>
            <a:r>
              <a:rPr lang="ja-JP" altLang="en-US" sz="2400" dirty="0"/>
              <a:t>ystem </a:t>
            </a:r>
            <a:r>
              <a:rPr lang="en-US" altLang="ja-JP" sz="2400" dirty="0"/>
              <a:t>meet </a:t>
            </a:r>
            <a:r>
              <a:rPr lang="en-US" altLang="ja-JP" sz="2400" u="sng" dirty="0">
                <a:ea typeface="HGPｺﾞｼｯｸE" pitchFamily="50" charset="-128"/>
              </a:rPr>
              <a:t>Ex</a:t>
            </a:r>
            <a:r>
              <a:rPr lang="ja-JP" altLang="en-US" sz="2400" u="sng" dirty="0">
                <a:ea typeface="HGPｺﾞｼｯｸE" pitchFamily="50" charset="-128"/>
              </a:rPr>
              <a:t>ternal specifications</a:t>
            </a:r>
            <a:r>
              <a:rPr lang="ja-JP" altLang="en-US" sz="2400" dirty="0"/>
              <a:t>?</a:t>
            </a:r>
            <a:br>
              <a:rPr lang="en-US" altLang="ja-JP" sz="2400" dirty="0"/>
            </a:br>
            <a:r>
              <a:rPr lang="ja-JP" altLang="en-US" sz="2400" dirty="0"/>
              <a:t>→ </a:t>
            </a:r>
            <a:r>
              <a:rPr lang="en-US" altLang="ja-JP" sz="2400" dirty="0">
                <a:solidFill>
                  <a:srgbClr val="0000FF"/>
                </a:solidFill>
                <a:ea typeface="HGPｺﾞｼｯｸE" pitchFamily="50" charset="-128"/>
              </a:rPr>
              <a:t>S</a:t>
            </a:r>
            <a:r>
              <a:rPr lang="ja-JP" altLang="en-US" sz="2400" dirty="0">
                <a:solidFill>
                  <a:srgbClr val="0000FF"/>
                </a:solidFill>
                <a:ea typeface="HGPｺﾞｼｯｸE" pitchFamily="50" charset="-128"/>
              </a:rPr>
              <a:t>ystem test</a:t>
            </a:r>
          </a:p>
          <a:p>
            <a:pPr lvl="1" algn="l" rtl="0" eaLnBrk="1" hangingPunct="1"/>
            <a:r>
              <a:rPr lang="en-US" altLang="ja-JP" sz="2400" dirty="0"/>
              <a:t>S</a:t>
            </a:r>
            <a:r>
              <a:rPr lang="ja-JP" altLang="en-US" sz="2400" dirty="0"/>
              <a:t>ystem </a:t>
            </a:r>
            <a:r>
              <a:rPr lang="en-US" altLang="ja-JP" sz="2400" dirty="0"/>
              <a:t>meet </a:t>
            </a:r>
            <a:r>
              <a:rPr lang="en-US" altLang="ja-JP" sz="2400" u="sng" dirty="0">
                <a:ea typeface="HGPｺﾞｼｯｸE" pitchFamily="50" charset="-128"/>
              </a:rPr>
              <a:t>Requirement</a:t>
            </a:r>
            <a:r>
              <a:rPr lang="ja-JP" altLang="en-US" sz="2400" u="sng" dirty="0">
                <a:ea typeface="HGPｺﾞｼｯｸE" pitchFamily="50" charset="-128"/>
              </a:rPr>
              <a:t> specifications</a:t>
            </a:r>
            <a:r>
              <a:rPr lang="ja-JP" altLang="en-US" sz="2400" dirty="0"/>
              <a:t>? </a:t>
            </a:r>
            <a:br>
              <a:rPr lang="en-US" altLang="ja-JP" sz="2400" dirty="0"/>
            </a:br>
            <a:r>
              <a:rPr lang="ja-JP" altLang="en-US" sz="2400" dirty="0"/>
              <a:t>→ </a:t>
            </a:r>
            <a:r>
              <a:rPr lang="en-US" altLang="ja-JP" sz="2400" dirty="0">
                <a:solidFill>
                  <a:srgbClr val="0000FF"/>
                </a:solidFill>
                <a:ea typeface="HGPｺﾞｼｯｸE" pitchFamily="50" charset="-128"/>
              </a:rPr>
              <a:t>A</a:t>
            </a:r>
            <a:r>
              <a:rPr lang="ja-JP" altLang="en-US" sz="2400" dirty="0">
                <a:solidFill>
                  <a:srgbClr val="0000FF"/>
                </a:solidFill>
                <a:ea typeface="HGPｺﾞｼｯｸE" pitchFamily="50" charset="-128"/>
              </a:rPr>
              <a:t>cceptance test</a:t>
            </a:r>
          </a:p>
        </p:txBody>
      </p:sp>
      <p:sp>
        <p:nvSpPr>
          <p:cNvPr id="22534" name="Text Box 4"/>
          <p:cNvSpPr txBox="1">
            <a:spLocks noChangeArrowheads="1"/>
          </p:cNvSpPr>
          <p:nvPr/>
        </p:nvSpPr>
        <p:spPr bwMode="auto">
          <a:xfrm>
            <a:off x="1714500" y="1785502"/>
            <a:ext cx="5715000" cy="830997"/>
          </a:xfrm>
          <a:prstGeom prst="rect">
            <a:avLst/>
          </a:prstGeom>
          <a:solidFill>
            <a:srgbClr val="FFFF99"/>
          </a:solidFill>
          <a:ln w="9525">
            <a:solidFill>
              <a:srgbClr val="FF0000"/>
            </a:solidFill>
            <a:miter lim="800000"/>
            <a:headEnd/>
            <a:tailEnd/>
          </a:ln>
        </p:spPr>
        <p:txBody>
          <a:bodyPr wrap="square">
            <a:spAutoFit/>
          </a:bodyPr>
          <a:lstStyle/>
          <a:p>
            <a:pPr algn="ctr" rtl="0">
              <a:buClr>
                <a:schemeClr val="accent2"/>
              </a:buClr>
              <a:buFont typeface="Wingdings" pitchFamily="2" charset="2"/>
              <a:buNone/>
            </a:pPr>
            <a:r>
              <a:rPr lang="en-US" altLang="ja-JP" sz="2400" dirty="0">
                <a:solidFill>
                  <a:srgbClr val="FF0000"/>
                </a:solidFill>
                <a:ea typeface="HGPｺﾞｼｯｸE" pitchFamily="50" charset="-128"/>
              </a:rPr>
              <a:t>Based on various specifications</a:t>
            </a:r>
          </a:p>
          <a:p>
            <a:pPr algn="ctr" rtl="0">
              <a:buClr>
                <a:schemeClr val="accent2"/>
              </a:buClr>
              <a:buFont typeface="Wingdings" pitchFamily="2" charset="2"/>
              <a:buNone/>
            </a:pPr>
            <a:r>
              <a:rPr lang="en-US" altLang="ja-JP" sz="2400" dirty="0">
                <a:solidFill>
                  <a:srgbClr val="FF0000"/>
                </a:solidFill>
                <a:ea typeface="HGPｺﾞｼｯｸE" pitchFamily="50" charset="-128"/>
              </a:rPr>
              <a:t>Test if the software works properly</a:t>
            </a:r>
            <a:endParaRPr lang="ja-JP" altLang="en-US" sz="2400" dirty="0">
              <a:solidFill>
                <a:srgbClr val="FF0000"/>
              </a:solidFill>
              <a:ea typeface="HGPｺﾞｼｯｸE" pitchFamily="50" charset="-128"/>
            </a:endParaRPr>
          </a:p>
        </p:txBody>
      </p:sp>
      <p:sp>
        <p:nvSpPr>
          <p:cNvPr id="22535" name="Text Box 5"/>
          <p:cNvSpPr txBox="1">
            <a:spLocks noChangeArrowheads="1"/>
          </p:cNvSpPr>
          <p:nvPr/>
        </p:nvSpPr>
        <p:spPr bwMode="auto">
          <a:xfrm>
            <a:off x="4419600" y="681979"/>
            <a:ext cx="1308371" cy="461665"/>
          </a:xfrm>
          <a:prstGeom prst="rect">
            <a:avLst/>
          </a:prstGeom>
          <a:noFill/>
          <a:ln w="19050">
            <a:solidFill>
              <a:srgbClr val="0000FF"/>
            </a:solidFill>
            <a:miter lim="800000"/>
            <a:headEnd/>
            <a:tailEnd/>
          </a:ln>
        </p:spPr>
        <p:txBody>
          <a:bodyPr wrap="none">
            <a:spAutoFit/>
          </a:bodyPr>
          <a:lstStyle/>
          <a:p>
            <a:pPr algn="ctr" rtl="0"/>
            <a:r>
              <a:rPr lang="ja-JP" altLang="en-US" sz="2400" dirty="0">
                <a:ea typeface="HGPｺﾞｼｯｸE" pitchFamily="50" charset="-128"/>
              </a:rPr>
              <a:t>Artifact</a:t>
            </a:r>
          </a:p>
        </p:txBody>
      </p:sp>
      <p:sp>
        <p:nvSpPr>
          <p:cNvPr id="22536" name="Text Box 6"/>
          <p:cNvSpPr txBox="1">
            <a:spLocks noChangeArrowheads="1"/>
          </p:cNvSpPr>
          <p:nvPr/>
        </p:nvSpPr>
        <p:spPr bwMode="auto">
          <a:xfrm>
            <a:off x="5886585" y="533400"/>
            <a:ext cx="3259097" cy="954107"/>
          </a:xfrm>
          <a:prstGeom prst="rect">
            <a:avLst/>
          </a:prstGeom>
          <a:noFill/>
          <a:ln w="9525">
            <a:noFill/>
            <a:miter lim="800000"/>
            <a:headEnd/>
            <a:tailEnd/>
          </a:ln>
        </p:spPr>
        <p:txBody>
          <a:bodyPr wrap="none">
            <a:spAutoFit/>
          </a:bodyPr>
          <a:lstStyle/>
          <a:p>
            <a:pPr algn="l" rtl="0"/>
            <a:r>
              <a:rPr lang="en-US" altLang="ja-JP" sz="2800" u="sng" dirty="0">
                <a:solidFill>
                  <a:srgbClr val="0000FF"/>
                </a:solidFill>
                <a:ea typeface="HGPｺﾞｼｯｸE" pitchFamily="50" charset="-128"/>
              </a:rPr>
              <a:t>T</a:t>
            </a:r>
            <a:r>
              <a:rPr lang="ja-JP" altLang="en-US" sz="2800" u="sng" dirty="0">
                <a:solidFill>
                  <a:srgbClr val="0000FF"/>
                </a:solidFill>
                <a:ea typeface="HGPｺﾞｼｯｸE" pitchFamily="50" charset="-128"/>
              </a:rPr>
              <a:t>est specification</a:t>
            </a:r>
          </a:p>
          <a:p>
            <a:pPr algn="l" rtl="0"/>
            <a:r>
              <a:rPr lang="en-US" altLang="ja-JP" sz="2800" u="sng" dirty="0">
                <a:solidFill>
                  <a:srgbClr val="0000FF"/>
                </a:solidFill>
                <a:ea typeface="HGPｺﾞｼｯｸE" pitchFamily="50" charset="-128"/>
              </a:rPr>
              <a:t>T</a:t>
            </a:r>
            <a:r>
              <a:rPr lang="ja-JP" altLang="en-US" sz="2800" u="sng" dirty="0">
                <a:solidFill>
                  <a:srgbClr val="0000FF"/>
                </a:solidFill>
                <a:ea typeface="HGPｺﾞｼｯｸE" pitchFamily="50" charset="-128"/>
              </a:rPr>
              <a:t>est report</a:t>
            </a: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4099" name="スライド番号プレースホルダ 5"/>
          <p:cNvSpPr>
            <a:spLocks noGrp="1"/>
          </p:cNvSpPr>
          <p:nvPr>
            <p:ph type="sldNum" sz="quarter" idx="12"/>
          </p:nvPr>
        </p:nvSpPr>
        <p:spPr>
          <a:noFill/>
        </p:spPr>
        <p:txBody>
          <a:bodyPr/>
          <a:lstStyle/>
          <a:p>
            <a:fld id="{E4204818-2FCD-4C8A-93CF-66E6E3A9D5B4}" type="slidenum">
              <a:rPr lang="en-US" altLang="ja-JP"/>
              <a:pPr algn="l" rtl="0"/>
              <a:t>2</a:t>
            </a:fld>
            <a:endParaRPr lang="en-US" altLang="ja-JP"/>
          </a:p>
        </p:txBody>
      </p:sp>
      <p:sp>
        <p:nvSpPr>
          <p:cNvPr id="4100" name="Rectangle 2"/>
          <p:cNvSpPr>
            <a:spLocks noGrp="1" noChangeArrowheads="1"/>
          </p:cNvSpPr>
          <p:nvPr>
            <p:ph type="title"/>
          </p:nvPr>
        </p:nvSpPr>
        <p:spPr>
          <a:xfrm>
            <a:off x="574674" y="304800"/>
            <a:ext cx="8264525" cy="1216025"/>
          </a:xfrm>
        </p:spPr>
        <p:txBody>
          <a:bodyPr/>
          <a:lstStyle/>
          <a:p>
            <a:pPr algn="l" rtl="0" eaLnBrk="1" hangingPunct="1"/>
            <a:r>
              <a:rPr lang="en-US" altLang="ja-JP" dirty="0">
                <a:ea typeface="HGPｺﾞｼｯｸE" pitchFamily="50" charset="-128"/>
              </a:rPr>
              <a:t>Outline </a:t>
            </a:r>
            <a:r>
              <a:rPr lang="ja-JP" altLang="en-US" dirty="0">
                <a:ea typeface="HGPｺﾞｼｯｸE" pitchFamily="50" charset="-128"/>
              </a:rPr>
              <a:t>of software development</a:t>
            </a:r>
          </a:p>
        </p:txBody>
      </p:sp>
      <p:sp>
        <p:nvSpPr>
          <p:cNvPr id="4101" name="Rectangle 3"/>
          <p:cNvSpPr>
            <a:spLocks noGrp="1" noChangeArrowheads="1"/>
          </p:cNvSpPr>
          <p:nvPr>
            <p:ph type="body" idx="1"/>
          </p:nvPr>
        </p:nvSpPr>
        <p:spPr>
          <a:xfrm>
            <a:off x="990600" y="1752600"/>
            <a:ext cx="8001000" cy="4267200"/>
          </a:xfrm>
        </p:spPr>
        <p:txBody>
          <a:bodyPr/>
          <a:lstStyle/>
          <a:p>
            <a:pPr algn="l" rtl="0" eaLnBrk="1" hangingPunct="1"/>
            <a:r>
              <a:rPr lang="ja-JP" altLang="en-US" dirty="0">
                <a:ea typeface="HGPｺﾞｼｯｸE" pitchFamily="50" charset="-128"/>
              </a:rPr>
              <a:t>Development plan</a:t>
            </a:r>
            <a:r>
              <a:rPr lang="en-US" altLang="ja-JP" dirty="0" err="1">
                <a:ea typeface="HGPｺﾞｼｯｸE" pitchFamily="50" charset="-128"/>
              </a:rPr>
              <a:t>ning</a:t>
            </a:r>
            <a:r>
              <a:rPr lang="ja-JP" altLang="en-US" dirty="0">
                <a:ea typeface="HGPｺﾞｼｯｸE" pitchFamily="50" charset="-128"/>
              </a:rPr>
              <a:t> (overall plan)</a:t>
            </a:r>
          </a:p>
          <a:p>
            <a:pPr algn="l" rtl="0" eaLnBrk="1" hangingPunct="1">
              <a:spcBef>
                <a:spcPct val="50000"/>
              </a:spcBef>
            </a:pPr>
            <a:r>
              <a:rPr lang="ja-JP" altLang="en-US" dirty="0">
                <a:ea typeface="HGPｺﾞｼｯｸE" pitchFamily="50" charset="-128"/>
              </a:rPr>
              <a:t>Requirements analysis</a:t>
            </a:r>
          </a:p>
          <a:p>
            <a:pPr algn="l" rtl="0" eaLnBrk="1" hangingPunct="1">
              <a:spcBef>
                <a:spcPct val="50000"/>
              </a:spcBef>
            </a:pPr>
            <a:r>
              <a:rPr lang="en-US" altLang="ja-JP" dirty="0">
                <a:ea typeface="HGPｺﾞｼｯｸE" pitchFamily="50" charset="-128"/>
              </a:rPr>
              <a:t>D</a:t>
            </a:r>
            <a:r>
              <a:rPr lang="ja-JP" altLang="en-US" dirty="0">
                <a:ea typeface="HGPｺﾞｼｯｸE" pitchFamily="50" charset="-128"/>
              </a:rPr>
              <a:t>esign</a:t>
            </a:r>
          </a:p>
          <a:p>
            <a:pPr algn="l" rtl="0" eaLnBrk="1" hangingPunct="1">
              <a:spcBef>
                <a:spcPct val="50000"/>
              </a:spcBef>
            </a:pPr>
            <a:r>
              <a:rPr lang="ja-JP" altLang="en-US" dirty="0">
                <a:ea typeface="HGPｺﾞｼｯｸE" pitchFamily="50" charset="-128"/>
              </a:rPr>
              <a:t>Implementatio</a:t>
            </a:r>
            <a:r>
              <a:rPr lang="en-US" altLang="ja-JP" dirty="0">
                <a:ea typeface="HGPｺﾞｼｯｸE" pitchFamily="50" charset="-128"/>
              </a:rPr>
              <a:t>n</a:t>
            </a:r>
            <a:endParaRPr lang="ja-JP" altLang="en-US" dirty="0">
              <a:ea typeface="HGPｺﾞｼｯｸE" pitchFamily="50" charset="-128"/>
            </a:endParaRPr>
          </a:p>
          <a:p>
            <a:pPr algn="l" rtl="0" eaLnBrk="1" hangingPunct="1">
              <a:spcBef>
                <a:spcPct val="50000"/>
              </a:spcBef>
            </a:pPr>
            <a:r>
              <a:rPr lang="en-US" altLang="ja-JP" dirty="0">
                <a:ea typeface="HGPｺﾞｼｯｸE" pitchFamily="50" charset="-128"/>
              </a:rPr>
              <a:t>T</a:t>
            </a:r>
            <a:r>
              <a:rPr lang="ja-JP" altLang="en-US" dirty="0">
                <a:ea typeface="HGPｺﾞｼｯｸE" pitchFamily="50" charset="-128"/>
              </a:rPr>
              <a:t>est</a:t>
            </a:r>
            <a:r>
              <a:rPr lang="en-US" altLang="ja-JP" dirty="0" err="1">
                <a:ea typeface="HGPｺﾞｼｯｸE" pitchFamily="50" charset="-128"/>
              </a:rPr>
              <a:t>ing</a:t>
            </a:r>
            <a:endParaRPr lang="ja-JP" altLang="en-US" dirty="0">
              <a:ea typeface="HGPｺﾞｼｯｸE" pitchFamily="50" charset="-128"/>
            </a:endParaRPr>
          </a:p>
          <a:p>
            <a:pPr algn="l" rtl="0" eaLnBrk="1" hangingPunct="1">
              <a:spcBef>
                <a:spcPct val="50000"/>
              </a:spcBef>
            </a:pPr>
            <a:r>
              <a:rPr lang="ja-JP" altLang="en-US" dirty="0">
                <a:ea typeface="HGPｺﾞｼｯｸE" pitchFamily="50" charset="-128"/>
              </a:rPr>
              <a:t>Operation/</a:t>
            </a:r>
            <a:r>
              <a:rPr lang="en-US" altLang="ja-JP" dirty="0">
                <a:ea typeface="HGPｺﾞｼｯｸE" pitchFamily="50" charset="-128"/>
              </a:rPr>
              <a:t>M</a:t>
            </a:r>
            <a:r>
              <a:rPr lang="ja-JP" altLang="en-US" dirty="0">
                <a:ea typeface="HGPｺﾞｼｯｸE" pitchFamily="50" charset="-128"/>
              </a:rPr>
              <a:t>aintenance</a:t>
            </a:r>
          </a:p>
        </p:txBody>
      </p:sp>
      <p:sp>
        <p:nvSpPr>
          <p:cNvPr id="4102" name="AutoShape 4"/>
          <p:cNvSpPr>
            <a:spLocks noChangeArrowheads="1"/>
          </p:cNvSpPr>
          <p:nvPr/>
        </p:nvSpPr>
        <p:spPr bwMode="auto">
          <a:xfrm>
            <a:off x="228600" y="1905000"/>
            <a:ext cx="533400" cy="3962400"/>
          </a:xfrm>
          <a:prstGeom prst="downArrow">
            <a:avLst>
              <a:gd name="adj1" fmla="val 50000"/>
              <a:gd name="adj2" fmla="val 116209"/>
            </a:avLst>
          </a:prstGeom>
          <a:solidFill>
            <a:srgbClr val="CCFFCC"/>
          </a:solidFill>
          <a:ln w="9525">
            <a:solidFill>
              <a:schemeClr val="tx1"/>
            </a:solidFill>
            <a:miter lim="800000"/>
            <a:headEnd/>
            <a:tailEnd/>
          </a:ln>
        </p:spPr>
        <p:txBody>
          <a:bodyPr vert="eaVert" wrap="none" anchor="ctr"/>
          <a:lstStyle/>
          <a:p>
            <a:pPr algn="l" rtl="0"/>
            <a:endParaRPr lang="ja-JP" altLang="en-US"/>
          </a:p>
        </p:txBody>
      </p:sp>
      <p:sp>
        <p:nvSpPr>
          <p:cNvPr id="56325" name="AutoShape 5"/>
          <p:cNvSpPr>
            <a:spLocks/>
          </p:cNvSpPr>
          <p:nvPr/>
        </p:nvSpPr>
        <p:spPr bwMode="auto">
          <a:xfrm>
            <a:off x="6248400" y="2362200"/>
            <a:ext cx="914400" cy="3505200"/>
          </a:xfrm>
          <a:prstGeom prst="rightBrace">
            <a:avLst>
              <a:gd name="adj1" fmla="val 31944"/>
              <a:gd name="adj2" fmla="val 50000"/>
            </a:avLst>
          </a:prstGeom>
          <a:noFill/>
          <a:ln w="25400">
            <a:solidFill>
              <a:schemeClr val="tx1"/>
            </a:solidFill>
            <a:round/>
            <a:headEnd/>
            <a:tailEnd/>
          </a:ln>
        </p:spPr>
        <p:txBody>
          <a:bodyPr wrap="none" anchor="ctr"/>
          <a:lstStyle/>
          <a:p>
            <a:pPr algn="l" rtl="0"/>
            <a:endParaRPr lang="ja-JP" altLang="en-US"/>
          </a:p>
        </p:txBody>
      </p:sp>
      <p:sp>
        <p:nvSpPr>
          <p:cNvPr id="56327" name="Rectangle 7"/>
          <p:cNvSpPr>
            <a:spLocks noChangeArrowheads="1"/>
          </p:cNvSpPr>
          <p:nvPr/>
        </p:nvSpPr>
        <p:spPr bwMode="auto">
          <a:xfrm>
            <a:off x="838200" y="2362200"/>
            <a:ext cx="5334000" cy="3505200"/>
          </a:xfrm>
          <a:prstGeom prst="rect">
            <a:avLst/>
          </a:prstGeom>
          <a:noFill/>
          <a:ln w="19050">
            <a:solidFill>
              <a:schemeClr val="tx1"/>
            </a:solidFill>
            <a:prstDash val="dash"/>
            <a:miter lim="800000"/>
            <a:headEnd/>
            <a:tailEnd/>
          </a:ln>
        </p:spPr>
        <p:txBody>
          <a:bodyPr wrap="none" anchor="ctr"/>
          <a:lstStyle/>
          <a:p>
            <a:pPr algn="l" rtl="0"/>
            <a:endParaRPr lang="ja-JP" altLang="en-US"/>
          </a:p>
        </p:txBody>
      </p:sp>
      <p:sp>
        <p:nvSpPr>
          <p:cNvPr id="56328" name="Text Box 8"/>
          <p:cNvSpPr txBox="1">
            <a:spLocks noChangeArrowheads="1"/>
          </p:cNvSpPr>
          <p:nvPr/>
        </p:nvSpPr>
        <p:spPr bwMode="auto">
          <a:xfrm>
            <a:off x="7391400" y="3200052"/>
            <a:ext cx="1676400" cy="1384995"/>
          </a:xfrm>
          <a:prstGeom prst="rect">
            <a:avLst/>
          </a:prstGeom>
          <a:noFill/>
          <a:ln w="9525">
            <a:noFill/>
            <a:miter lim="800000"/>
            <a:headEnd/>
            <a:tailEnd/>
          </a:ln>
        </p:spPr>
        <p:txBody>
          <a:bodyPr wrap="square">
            <a:spAutoFit/>
          </a:bodyPr>
          <a:lstStyle/>
          <a:p>
            <a:pPr algn="l" rtl="0"/>
            <a:r>
              <a:rPr lang="en-US" altLang="ja-JP" sz="2800" dirty="0">
                <a:solidFill>
                  <a:srgbClr val="FF0000"/>
                </a:solidFill>
                <a:ea typeface="HGPｺﾞｼｯｸE" pitchFamily="50" charset="-128"/>
              </a:rPr>
              <a:t>D</a:t>
            </a:r>
            <a:r>
              <a:rPr lang="ja-JP" altLang="en-US" sz="2800" dirty="0">
                <a:solidFill>
                  <a:srgbClr val="FF0000"/>
                </a:solidFill>
                <a:ea typeface="HGPｺﾞｼｯｸE" pitchFamily="50" charset="-128"/>
              </a:rPr>
              <a:t>evelopment</a:t>
            </a:r>
          </a:p>
          <a:p>
            <a:pPr algn="l" rtl="0"/>
            <a:r>
              <a:rPr lang="ja-JP" altLang="en-US" sz="2800" dirty="0">
                <a:solidFill>
                  <a:srgbClr val="FF0000"/>
                </a:solidFill>
                <a:ea typeface="HGPｺﾞｼｯｸE" pitchFamily="50" charset="-128"/>
              </a:rPr>
              <a:t>process</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7"/>
                                        </p:tgtEl>
                                        <p:attrNameLst>
                                          <p:attrName>style.visibility</p:attrName>
                                        </p:attrNameLst>
                                      </p:cBhvr>
                                      <p:to>
                                        <p:strVal val="visible"/>
                                      </p:to>
                                    </p:set>
                                    <p:animEffect transition="in" filter="wipe(left)">
                                      <p:cBhvr>
                                        <p:cTn id="7" dur="1000"/>
                                        <p:tgtEl>
                                          <p:spTgt spid="5632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6325"/>
                                        </p:tgtEl>
                                        <p:attrNameLst>
                                          <p:attrName>style.visibility</p:attrName>
                                        </p:attrNameLst>
                                      </p:cBhvr>
                                      <p:to>
                                        <p:strVal val="visible"/>
                                      </p:to>
                                    </p:set>
                                    <p:animEffect transition="in" filter="wipe(left)">
                                      <p:cBhvr>
                                        <p:cTn id="11" dur="500"/>
                                        <p:tgtEl>
                                          <p:spTgt spid="56325"/>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6328"/>
                                        </p:tgtEl>
                                        <p:attrNameLst>
                                          <p:attrName>style.visibility</p:attrName>
                                        </p:attrNameLst>
                                      </p:cBhvr>
                                      <p:to>
                                        <p:strVal val="visible"/>
                                      </p:to>
                                    </p:set>
                                    <p:animEffect transition="in" filter="wipe(left)">
                                      <p:cBhvr>
                                        <p:cTn id="15" dur="500"/>
                                        <p:tgtEl>
                                          <p:spTgt spid="56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animBg="1"/>
      <p:bldP spid="56327" grpId="0" animBg="1"/>
      <p:bldP spid="563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3555" name="スライド番号プレースホルダ 5"/>
          <p:cNvSpPr>
            <a:spLocks noGrp="1"/>
          </p:cNvSpPr>
          <p:nvPr>
            <p:ph type="sldNum" sz="quarter" idx="12"/>
          </p:nvPr>
        </p:nvSpPr>
        <p:spPr>
          <a:noFill/>
        </p:spPr>
        <p:txBody>
          <a:bodyPr/>
          <a:lstStyle/>
          <a:p>
            <a:pPr algn="l" rtl="0"/>
            <a:fld id="{ADC98CC7-8BFF-4C28-BEC9-2CBE2A29BA22}" type="slidenum">
              <a:rPr lang="en-US" altLang="ja-JP"/>
              <a:pPr algn="l" rtl="0"/>
              <a:t>20</a:t>
            </a:fld>
            <a:endParaRPr lang="en-US" altLang="ja-JP"/>
          </a:p>
        </p:txBody>
      </p:sp>
      <p:sp>
        <p:nvSpPr>
          <p:cNvPr id="23556" name="Rectangle 2"/>
          <p:cNvSpPr>
            <a:spLocks noGrp="1" noChangeArrowheads="1"/>
          </p:cNvSpPr>
          <p:nvPr>
            <p:ph type="title"/>
          </p:nvPr>
        </p:nvSpPr>
        <p:spPr/>
        <p:txBody>
          <a:bodyPr/>
          <a:lstStyle/>
          <a:p>
            <a:pPr algn="l" rtl="0" eaLnBrk="1" hangingPunct="1"/>
            <a:br>
              <a:rPr lang="ja-JP" altLang="en-US" dirty="0">
                <a:ea typeface="HGPｺﾞｼｯｸE" pitchFamily="50" charset="-128"/>
              </a:rPr>
            </a:br>
            <a:r>
              <a:rPr lang="ja-JP" altLang="en-US" dirty="0">
                <a:ea typeface="HGPｺﾞｼｯｸE" pitchFamily="50" charset="-128"/>
              </a:rPr>
              <a:t>(4) Test</a:t>
            </a:r>
            <a:r>
              <a:rPr lang="en-US" altLang="ja-JP" dirty="0" err="1">
                <a:ea typeface="HGPｺﾞｼｯｸE" pitchFamily="50" charset="-128"/>
              </a:rPr>
              <a:t>ing</a:t>
            </a:r>
            <a:endParaRPr lang="ja-JP" altLang="en-US" dirty="0">
              <a:ea typeface="HGPｺﾞｼｯｸE" pitchFamily="50" charset="-128"/>
            </a:endParaRPr>
          </a:p>
        </p:txBody>
      </p:sp>
      <p:sp>
        <p:nvSpPr>
          <p:cNvPr id="23557" name="Rectangle 3"/>
          <p:cNvSpPr>
            <a:spLocks noGrp="1" noChangeArrowheads="1"/>
          </p:cNvSpPr>
          <p:nvPr>
            <p:ph type="body" idx="1"/>
          </p:nvPr>
        </p:nvSpPr>
        <p:spPr/>
        <p:txBody>
          <a:bodyPr>
            <a:normAutofit fontScale="85000" lnSpcReduction="20000"/>
          </a:bodyPr>
          <a:lstStyle/>
          <a:p>
            <a:pPr algn="l" rtl="0" eaLnBrk="1" hangingPunct="1"/>
            <a:r>
              <a:rPr lang="en-US" altLang="ja-JP" b="1" dirty="0"/>
              <a:t>U</a:t>
            </a:r>
            <a:r>
              <a:rPr lang="ja-JP" altLang="en-US" b="1" dirty="0"/>
              <a:t>nit test</a:t>
            </a:r>
          </a:p>
          <a:p>
            <a:pPr marL="471487" lvl="1" indent="0" algn="l" rtl="0" eaLnBrk="1" hangingPunct="1">
              <a:buNone/>
            </a:pPr>
            <a:r>
              <a:rPr lang="en-US" altLang="ja-JP" dirty="0"/>
              <a:t>Does it work correctly at the level of one part</a:t>
            </a:r>
            <a:r>
              <a:rPr lang="ja-JP" altLang="en-US" dirty="0"/>
              <a:t> (function, etc.)?</a:t>
            </a:r>
          </a:p>
          <a:p>
            <a:pPr algn="l" rtl="0" eaLnBrk="1" hangingPunct="1"/>
            <a:r>
              <a:rPr lang="en-US" altLang="ja-JP" b="1" dirty="0"/>
              <a:t>Integration</a:t>
            </a:r>
            <a:r>
              <a:rPr lang="ja-JP" altLang="en-US" b="1" dirty="0"/>
              <a:t> test</a:t>
            </a:r>
          </a:p>
          <a:p>
            <a:pPr marL="471487" lvl="1" indent="0" algn="l" rtl="0" eaLnBrk="1" hangingPunct="1">
              <a:buNone/>
            </a:pPr>
            <a:r>
              <a:rPr lang="ja-JP" altLang="en-US" dirty="0"/>
              <a:t>Does it work correctly when several parts are connected (a function calls another function, etc.)?</a:t>
            </a:r>
          </a:p>
          <a:p>
            <a:pPr algn="l" rtl="0" eaLnBrk="1" hangingPunct="1"/>
            <a:r>
              <a:rPr lang="en-US" altLang="ja-JP" b="1" dirty="0"/>
              <a:t>S</a:t>
            </a:r>
            <a:r>
              <a:rPr lang="ja-JP" altLang="en-US" b="1" dirty="0"/>
              <a:t>ystem test</a:t>
            </a:r>
          </a:p>
          <a:p>
            <a:pPr marL="471487" lvl="1" indent="0" algn="l" rtl="0" eaLnBrk="1" hangingPunct="1">
              <a:buNone/>
            </a:pPr>
            <a:r>
              <a:rPr lang="en-US" altLang="ja-JP" dirty="0"/>
              <a:t>Does the system work as designed and according to specifications?</a:t>
            </a:r>
            <a:r>
              <a:rPr lang="ja-JP" altLang="en-US" dirty="0"/>
              <a:t>　</a:t>
            </a:r>
          </a:p>
          <a:p>
            <a:pPr algn="l" rtl="0" eaLnBrk="1" hangingPunct="1"/>
            <a:r>
              <a:rPr lang="en-US" altLang="ja-JP" b="1" dirty="0"/>
              <a:t>A</a:t>
            </a:r>
            <a:r>
              <a:rPr lang="ja-JP" altLang="en-US" b="1" dirty="0"/>
              <a:t>cceptance test</a:t>
            </a:r>
          </a:p>
          <a:p>
            <a:pPr marL="471487" lvl="1" indent="0" algn="l" rtl="0" eaLnBrk="1" hangingPunct="1">
              <a:buNone/>
            </a:pPr>
            <a:r>
              <a:rPr lang="en-US" altLang="ja-JP" dirty="0"/>
              <a:t>Does the system work in a way that satisfies the customer?</a:t>
            </a:r>
            <a:endParaRPr lang="ja-JP" altLang="en-US" dirty="0"/>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フッター プレースホルダ 4"/>
          <p:cNvSpPr>
            <a:spLocks noGrp="1"/>
          </p:cNvSpPr>
          <p:nvPr>
            <p:ph type="ftr" sz="quarter" idx="11"/>
          </p:nvPr>
        </p:nvSpPr>
        <p:spPr>
          <a:noFill/>
        </p:spPr>
        <p:txBody>
          <a:bodyPr/>
          <a:lstStyle/>
          <a:p>
            <a:r>
              <a:rPr lang="en-US" altLang="ja-JP"/>
              <a:t>(C) 2007-2022 Hirohisa AMAN</a:t>
            </a:r>
          </a:p>
        </p:txBody>
      </p:sp>
      <p:sp>
        <p:nvSpPr>
          <p:cNvPr id="24579" name="スライド番号プレースホルダ 5"/>
          <p:cNvSpPr>
            <a:spLocks noGrp="1"/>
          </p:cNvSpPr>
          <p:nvPr>
            <p:ph type="sldNum" sz="quarter" idx="12"/>
          </p:nvPr>
        </p:nvSpPr>
        <p:spPr>
          <a:noFill/>
        </p:spPr>
        <p:txBody>
          <a:bodyPr/>
          <a:lstStyle/>
          <a:p>
            <a:fld id="{411832AE-3AF3-4759-B5CB-A0064D118D4D}" type="slidenum">
              <a:rPr lang="en-US" altLang="ja-JP"/>
              <a:pPr/>
              <a:t>21</a:t>
            </a:fld>
            <a:endParaRPr lang="en-US" altLang="ja-JP"/>
          </a:p>
        </p:txBody>
      </p:sp>
      <p:sp>
        <p:nvSpPr>
          <p:cNvPr id="24580" name="Rectangle 2"/>
          <p:cNvSpPr>
            <a:spLocks noGrp="1" noChangeArrowheads="1"/>
          </p:cNvSpPr>
          <p:nvPr>
            <p:ph type="title"/>
          </p:nvPr>
        </p:nvSpPr>
        <p:spPr/>
        <p:txBody>
          <a:bodyPr/>
          <a:lstStyle/>
          <a:p>
            <a:pPr eaLnBrk="1" hangingPunct="1"/>
            <a:r>
              <a:rPr lang="ja-JP" altLang="en-US" dirty="0">
                <a:ea typeface="HGPｺﾞｼｯｸE" pitchFamily="50" charset="-128"/>
              </a:rPr>
              <a:t>(5) Operation and maintenance</a:t>
            </a:r>
          </a:p>
        </p:txBody>
      </p:sp>
      <p:sp>
        <p:nvSpPr>
          <p:cNvPr id="4" name="Rectangle 3">
            <a:extLst>
              <a:ext uri="{FF2B5EF4-FFF2-40B4-BE49-F238E27FC236}">
                <a16:creationId xmlns:a16="http://schemas.microsoft.com/office/drawing/2014/main" id="{FB1BC964-6E6F-F299-C402-A93E712266F1}"/>
              </a:ext>
            </a:extLst>
          </p:cNvPr>
          <p:cNvSpPr txBox="1">
            <a:spLocks noChangeArrowheads="1"/>
          </p:cNvSpPr>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eaLnBrk="1" hangingPunct="1"/>
            <a:r>
              <a:rPr lang="en-US" altLang="ja-JP" kern="0" dirty="0">
                <a:solidFill>
                  <a:schemeClr val="accent1"/>
                </a:solidFill>
              </a:rPr>
              <a:t>Development planning</a:t>
            </a:r>
            <a:endParaRPr lang="ja-JP" altLang="en-US" kern="0" dirty="0">
              <a:solidFill>
                <a:schemeClr val="accent1"/>
              </a:solidFill>
            </a:endParaRPr>
          </a:p>
          <a:p>
            <a:pPr eaLnBrk="1" hangingPunct="1">
              <a:spcBef>
                <a:spcPct val="50000"/>
              </a:spcBef>
            </a:pPr>
            <a:r>
              <a:rPr lang="en-US" altLang="ja-JP" kern="0" dirty="0">
                <a:solidFill>
                  <a:schemeClr val="accent1"/>
                </a:solidFill>
              </a:rPr>
              <a:t>Requirement</a:t>
            </a:r>
            <a:r>
              <a:rPr lang="ja-JP" altLang="en-US" kern="0" dirty="0">
                <a:solidFill>
                  <a:schemeClr val="accent1"/>
                </a:solidFill>
              </a:rPr>
              <a:t> </a:t>
            </a:r>
            <a:r>
              <a:rPr lang="en-US" altLang="ja-JP" kern="0" dirty="0">
                <a:solidFill>
                  <a:schemeClr val="accent1"/>
                </a:solidFill>
              </a:rPr>
              <a:t>analysis</a:t>
            </a:r>
            <a:endParaRPr lang="ja-JP" altLang="en-US" kern="0" dirty="0">
              <a:solidFill>
                <a:schemeClr val="accent1"/>
              </a:solidFill>
            </a:endParaRPr>
          </a:p>
          <a:p>
            <a:pPr eaLnBrk="1" hangingPunct="1">
              <a:spcBef>
                <a:spcPct val="50000"/>
              </a:spcBef>
            </a:pPr>
            <a:r>
              <a:rPr lang="en-US" altLang="ja-JP" kern="0" dirty="0">
                <a:solidFill>
                  <a:schemeClr val="accent1"/>
                </a:solidFill>
              </a:rPr>
              <a:t>Design</a:t>
            </a:r>
            <a:endParaRPr lang="ja-JP" altLang="en-US" kern="0" dirty="0">
              <a:solidFill>
                <a:schemeClr val="accent1"/>
              </a:solidFill>
            </a:endParaRPr>
          </a:p>
          <a:p>
            <a:pPr eaLnBrk="1" hangingPunct="1">
              <a:spcBef>
                <a:spcPct val="50000"/>
              </a:spcBef>
            </a:pPr>
            <a:r>
              <a:rPr lang="en-US" altLang="ja-JP" kern="0" dirty="0">
                <a:solidFill>
                  <a:schemeClr val="accent1"/>
                </a:solidFill>
              </a:rPr>
              <a:t>Implementation</a:t>
            </a:r>
            <a:r>
              <a:rPr lang="ja-JP" altLang="en-US" kern="0" dirty="0">
                <a:solidFill>
                  <a:schemeClr val="accent1"/>
                </a:solidFill>
              </a:rPr>
              <a:t> </a:t>
            </a:r>
            <a:r>
              <a:rPr lang="en-US" altLang="ja-JP" kern="0" dirty="0">
                <a:solidFill>
                  <a:schemeClr val="accent1"/>
                </a:solidFill>
              </a:rPr>
              <a:t>(Programming)</a:t>
            </a:r>
          </a:p>
          <a:p>
            <a:pPr eaLnBrk="1" hangingPunct="1">
              <a:spcBef>
                <a:spcPct val="50000"/>
              </a:spcBef>
            </a:pPr>
            <a:r>
              <a:rPr lang="en-US" altLang="ja-JP" kern="0" dirty="0">
                <a:solidFill>
                  <a:schemeClr val="accent1"/>
                </a:solidFill>
                <a:ea typeface="HGPｺﾞｼｯｸE" pitchFamily="50" charset="-128"/>
              </a:rPr>
              <a:t>Testing</a:t>
            </a:r>
            <a:endParaRPr lang="en-US" altLang="ja-JP" kern="0" dirty="0">
              <a:solidFill>
                <a:srgbClr val="FF0000"/>
              </a:solidFill>
              <a:ea typeface="HGPｺﾞｼｯｸE" pitchFamily="50" charset="-128"/>
            </a:endParaRPr>
          </a:p>
          <a:p>
            <a:pPr eaLnBrk="1" hangingPunct="1">
              <a:spcBef>
                <a:spcPct val="50000"/>
              </a:spcBef>
            </a:pPr>
            <a:r>
              <a:rPr lang="en-US" altLang="ja-JP" u="sng" kern="0" dirty="0">
                <a:solidFill>
                  <a:srgbClr val="FF0000"/>
                </a:solidFill>
                <a:ea typeface="HGPｺﾞｼｯｸE" pitchFamily="50" charset="-128"/>
              </a:rPr>
              <a:t>Operation/Maintenance</a:t>
            </a:r>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5603" name="スライド番号プレースホルダ 5"/>
          <p:cNvSpPr>
            <a:spLocks noGrp="1"/>
          </p:cNvSpPr>
          <p:nvPr>
            <p:ph type="sldNum" sz="quarter" idx="12"/>
          </p:nvPr>
        </p:nvSpPr>
        <p:spPr>
          <a:noFill/>
        </p:spPr>
        <p:txBody>
          <a:bodyPr/>
          <a:lstStyle/>
          <a:p>
            <a:pPr algn="l" rtl="0"/>
            <a:fld id="{27492958-6592-417E-9705-E43B1142F63C}" type="slidenum">
              <a:rPr lang="en-US" altLang="ja-JP"/>
              <a:pPr algn="l" rtl="0"/>
              <a:t>22</a:t>
            </a:fld>
            <a:endParaRPr lang="en-US" altLang="ja-JP"/>
          </a:p>
        </p:txBody>
      </p:sp>
      <p:sp>
        <p:nvSpPr>
          <p:cNvPr id="25604" name="Rectangle 2"/>
          <p:cNvSpPr>
            <a:spLocks noGrp="1" noChangeArrowheads="1"/>
          </p:cNvSpPr>
          <p:nvPr>
            <p:ph type="title"/>
          </p:nvPr>
        </p:nvSpPr>
        <p:spPr/>
        <p:txBody>
          <a:bodyPr/>
          <a:lstStyle/>
          <a:p>
            <a:pPr algn="l" rtl="0" eaLnBrk="1" hangingPunct="1"/>
            <a:r>
              <a:rPr lang="ja-JP" altLang="en-US" dirty="0">
                <a:ea typeface="HGPｺﾞｼｯｸE" pitchFamily="50" charset="-128"/>
              </a:rPr>
              <a:t>(5) Operation and maintenance</a:t>
            </a:r>
          </a:p>
        </p:txBody>
      </p:sp>
      <p:sp>
        <p:nvSpPr>
          <p:cNvPr id="25605" name="Rectangle 3"/>
          <p:cNvSpPr>
            <a:spLocks noGrp="1" noChangeArrowheads="1"/>
          </p:cNvSpPr>
          <p:nvPr>
            <p:ph type="body" idx="1"/>
          </p:nvPr>
        </p:nvSpPr>
        <p:spPr>
          <a:xfrm>
            <a:off x="566738" y="1752600"/>
            <a:ext cx="8348662" cy="4267200"/>
          </a:xfrm>
        </p:spPr>
        <p:txBody>
          <a:bodyPr/>
          <a:lstStyle/>
          <a:p>
            <a:pPr algn="l" rtl="0" eaLnBrk="1" hangingPunct="1"/>
            <a:endParaRPr lang="en-US" altLang="ja-JP" dirty="0"/>
          </a:p>
          <a:p>
            <a:pPr algn="l" rtl="0" eaLnBrk="1" hangingPunct="1"/>
            <a:endParaRPr lang="en-US" altLang="ja-JP" dirty="0"/>
          </a:p>
          <a:p>
            <a:pPr marL="471487" lvl="1" indent="0" algn="l" rtl="0" eaLnBrk="1" hangingPunct="1">
              <a:buNone/>
            </a:pPr>
            <a:endParaRPr lang="en-US" altLang="ja-JP" dirty="0"/>
          </a:p>
          <a:p>
            <a:pPr lvl="1" algn="l" rtl="0" eaLnBrk="1" hangingPunct="1"/>
            <a:r>
              <a:rPr lang="ja-JP" altLang="en-US" dirty="0"/>
              <a:t>Prior to operation, </a:t>
            </a:r>
            <a:r>
              <a:rPr lang="en-US" altLang="ja-JP" dirty="0"/>
              <a:t>create </a:t>
            </a:r>
            <a:r>
              <a:rPr lang="ja-JP" altLang="en-US" dirty="0">
                <a:solidFill>
                  <a:srgbClr val="0000FF"/>
                </a:solidFill>
                <a:ea typeface="HGPｺﾞｼｯｸE" pitchFamily="50" charset="-128"/>
              </a:rPr>
              <a:t>operation manual</a:t>
            </a:r>
            <a:endParaRPr lang="ja-JP" altLang="en-US" dirty="0"/>
          </a:p>
          <a:p>
            <a:pPr lvl="1" algn="l" rtl="0" eaLnBrk="1" hangingPunct="1"/>
            <a:r>
              <a:rPr lang="ja-JP" altLang="en-US" dirty="0"/>
              <a:t>If a failure occurs, </a:t>
            </a:r>
            <a:r>
              <a:rPr lang="en-US" altLang="ja-JP" dirty="0">
                <a:solidFill>
                  <a:srgbClr val="0000FF"/>
                </a:solidFill>
                <a:ea typeface="HGPｺﾞｼｯｸE" pitchFamily="50" charset="-128"/>
              </a:rPr>
              <a:t>record and retain the report and response.</a:t>
            </a:r>
            <a:endParaRPr lang="ja-JP" altLang="en-US" dirty="0"/>
          </a:p>
        </p:txBody>
      </p:sp>
      <p:sp>
        <p:nvSpPr>
          <p:cNvPr id="25606" name="Text Box 4"/>
          <p:cNvSpPr txBox="1">
            <a:spLocks noChangeArrowheads="1"/>
          </p:cNvSpPr>
          <p:nvPr/>
        </p:nvSpPr>
        <p:spPr bwMode="auto">
          <a:xfrm>
            <a:off x="1654969" y="1806575"/>
            <a:ext cx="6172200" cy="1384995"/>
          </a:xfrm>
          <a:prstGeom prst="rect">
            <a:avLst/>
          </a:prstGeom>
          <a:solidFill>
            <a:srgbClr val="FFFF99"/>
          </a:solidFill>
          <a:ln w="9525">
            <a:solidFill>
              <a:srgbClr val="FF0000"/>
            </a:solidFill>
            <a:miter lim="800000"/>
            <a:headEnd/>
            <a:tailEnd/>
          </a:ln>
        </p:spPr>
        <p:txBody>
          <a:bodyPr wrap="square">
            <a:spAutoFit/>
          </a:bodyPr>
          <a:lstStyle/>
          <a:p>
            <a:r>
              <a:rPr lang="en-US" sz="2800" b="1" dirty="0">
                <a:solidFill>
                  <a:srgbClr val="FF0000"/>
                </a:solidFill>
                <a:effectLst/>
                <a:latin typeface="Segoe UI Web (West European)"/>
              </a:rPr>
              <a:t>User Operation </a:t>
            </a:r>
            <a:r>
              <a:rPr lang="en-US" sz="2800" dirty="0">
                <a:effectLst/>
                <a:latin typeface="Segoe UI Web (West European)"/>
              </a:rPr>
              <a:t>&amp;</a:t>
            </a:r>
          </a:p>
          <a:p>
            <a:r>
              <a:rPr lang="en-US" sz="2800" b="1" dirty="0">
                <a:solidFill>
                  <a:srgbClr val="FF0000"/>
                </a:solidFill>
                <a:effectLst/>
                <a:latin typeface="Segoe UI Web (West European)"/>
              </a:rPr>
              <a:t>Maintenance</a:t>
            </a:r>
            <a:r>
              <a:rPr lang="en-US" sz="2800" dirty="0">
                <a:effectLst/>
                <a:latin typeface="Segoe UI Web (West European)"/>
              </a:rPr>
              <a:t> according to discovery of defects and correction requests</a:t>
            </a:r>
          </a:p>
        </p:txBody>
      </p:sp>
      <p:sp>
        <p:nvSpPr>
          <p:cNvPr id="25607" name="Text Box 5"/>
          <p:cNvSpPr txBox="1">
            <a:spLocks noChangeArrowheads="1"/>
          </p:cNvSpPr>
          <p:nvPr/>
        </p:nvSpPr>
        <p:spPr bwMode="auto">
          <a:xfrm>
            <a:off x="2590800" y="136525"/>
            <a:ext cx="1308371" cy="461665"/>
          </a:xfrm>
          <a:prstGeom prst="rect">
            <a:avLst/>
          </a:prstGeom>
          <a:noFill/>
          <a:ln w="19050">
            <a:solidFill>
              <a:srgbClr val="0000FF"/>
            </a:solidFill>
            <a:miter lim="800000"/>
            <a:headEnd/>
            <a:tailEnd/>
          </a:ln>
        </p:spPr>
        <p:txBody>
          <a:bodyPr wrap="none">
            <a:spAutoFit/>
          </a:bodyPr>
          <a:lstStyle/>
          <a:p>
            <a:pPr algn="ctr" rtl="0"/>
            <a:r>
              <a:rPr lang="ja-JP" altLang="en-US" sz="2400" dirty="0">
                <a:ea typeface="HGPｺﾞｼｯｸE" pitchFamily="50" charset="-128"/>
              </a:rPr>
              <a:t>Artifact</a:t>
            </a:r>
          </a:p>
        </p:txBody>
      </p:sp>
      <p:sp>
        <p:nvSpPr>
          <p:cNvPr id="25608" name="Text Box 6"/>
          <p:cNvSpPr txBox="1">
            <a:spLocks noChangeArrowheads="1"/>
          </p:cNvSpPr>
          <p:nvPr/>
        </p:nvSpPr>
        <p:spPr bwMode="auto">
          <a:xfrm>
            <a:off x="4019685" y="3175"/>
            <a:ext cx="2851150" cy="946150"/>
          </a:xfrm>
          <a:prstGeom prst="rect">
            <a:avLst/>
          </a:prstGeom>
          <a:noFill/>
          <a:ln w="9525">
            <a:noFill/>
            <a:miter lim="800000"/>
            <a:headEnd/>
            <a:tailEnd/>
          </a:ln>
        </p:spPr>
        <p:txBody>
          <a:bodyPr wrap="none">
            <a:spAutoFit/>
          </a:bodyPr>
          <a:lstStyle/>
          <a:p>
            <a:pPr algn="l" rtl="0"/>
            <a:r>
              <a:rPr lang="ja-JP" altLang="en-US" sz="2800" u="sng" dirty="0">
                <a:solidFill>
                  <a:srgbClr val="0000FF"/>
                </a:solidFill>
                <a:ea typeface="HGPｺﾞｼｯｸE" pitchFamily="50" charset="-128"/>
              </a:rPr>
              <a:t>Various manuals</a:t>
            </a:r>
          </a:p>
          <a:p>
            <a:pPr algn="l" rtl="0"/>
            <a:r>
              <a:rPr lang="ja-JP" altLang="en-US" sz="2800" u="sng" dirty="0">
                <a:solidFill>
                  <a:srgbClr val="0000FF"/>
                </a:solidFill>
                <a:ea typeface="HGPｺﾞｼｯｸE" pitchFamily="50" charset="-128"/>
              </a:rPr>
              <a:t>Failure/Response Report</a:t>
            </a: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フッター プレースホルダ 4"/>
          <p:cNvSpPr>
            <a:spLocks noGrp="1"/>
          </p:cNvSpPr>
          <p:nvPr>
            <p:ph type="ftr" sz="quarter" idx="11"/>
          </p:nvPr>
        </p:nvSpPr>
        <p:spPr>
          <a:noFill/>
        </p:spPr>
        <p:txBody>
          <a:bodyPr/>
          <a:lstStyle/>
          <a:p>
            <a:r>
              <a:rPr lang="en-US" altLang="ja-JP"/>
              <a:t>(C) 2007-2022 Hirohisa AMAN</a:t>
            </a:r>
          </a:p>
        </p:txBody>
      </p:sp>
      <p:sp>
        <p:nvSpPr>
          <p:cNvPr id="26627" name="スライド番号プレースホルダ 5"/>
          <p:cNvSpPr>
            <a:spLocks noGrp="1"/>
          </p:cNvSpPr>
          <p:nvPr>
            <p:ph type="sldNum" sz="quarter" idx="12"/>
          </p:nvPr>
        </p:nvSpPr>
        <p:spPr>
          <a:noFill/>
        </p:spPr>
        <p:txBody>
          <a:bodyPr/>
          <a:lstStyle/>
          <a:p>
            <a:fld id="{1676757F-EFF8-4EE8-BD15-34C1FFF33B60}" type="slidenum">
              <a:rPr lang="en-US" altLang="ja-JP"/>
              <a:pPr/>
              <a:t>23</a:t>
            </a:fld>
            <a:endParaRPr lang="en-US" altLang="ja-JP"/>
          </a:p>
        </p:txBody>
      </p:sp>
      <p:sp>
        <p:nvSpPr>
          <p:cNvPr id="26628" name="Rectangle 2"/>
          <p:cNvSpPr>
            <a:spLocks noGrp="1" noChangeArrowheads="1"/>
          </p:cNvSpPr>
          <p:nvPr>
            <p:ph type="title"/>
          </p:nvPr>
        </p:nvSpPr>
        <p:spPr/>
        <p:txBody>
          <a:bodyPr/>
          <a:lstStyle/>
          <a:p>
            <a:pPr eaLnBrk="1" hangingPunct="1"/>
            <a:r>
              <a:rPr lang="en-US" altLang="ja-JP" dirty="0">
                <a:ea typeface="HGPｺﾞｼｯｸE" pitchFamily="50" charset="-128"/>
              </a:rPr>
              <a:t>(Supplementary)</a:t>
            </a:r>
            <a:br>
              <a:rPr lang="en-US" altLang="ja-JP" dirty="0">
                <a:ea typeface="HGPｺﾞｼｯｸE" pitchFamily="50" charset="-128"/>
              </a:rPr>
            </a:br>
            <a:r>
              <a:rPr lang="en-US" altLang="ja-JP" dirty="0">
                <a:ea typeface="HGPｺﾞｼｯｸE" pitchFamily="50" charset="-128"/>
              </a:rPr>
              <a:t>Use of terminology</a:t>
            </a:r>
            <a:endParaRPr lang="ja-JP" altLang="en-US" dirty="0">
              <a:ea typeface="HGPｺﾞｼｯｸE" pitchFamily="50" charset="-128"/>
            </a:endParaRPr>
          </a:p>
        </p:txBody>
      </p:sp>
      <p:sp>
        <p:nvSpPr>
          <p:cNvPr id="26629" name="Rectangle 3"/>
          <p:cNvSpPr>
            <a:spLocks noGrp="1" noChangeArrowheads="1"/>
          </p:cNvSpPr>
          <p:nvPr>
            <p:ph type="body" idx="1"/>
          </p:nvPr>
        </p:nvSpPr>
        <p:spPr/>
        <p:txBody>
          <a:bodyPr/>
          <a:lstStyle/>
          <a:p>
            <a:pPr eaLnBrk="1" hangingPunct="1"/>
            <a:r>
              <a:rPr lang="en-US" altLang="ja-JP" dirty="0">
                <a:solidFill>
                  <a:srgbClr val="FF0000"/>
                </a:solidFill>
                <a:latin typeface="HGPｺﾞｼｯｸE" pitchFamily="50" charset="-128"/>
                <a:ea typeface="HGPｺﾞｼｯｸE" pitchFamily="50" charset="-128"/>
              </a:rPr>
              <a:t>Malfunction, failure</a:t>
            </a:r>
            <a:endParaRPr lang="ja-JP" altLang="en-US" dirty="0">
              <a:solidFill>
                <a:srgbClr val="FF0000"/>
              </a:solidFill>
              <a:latin typeface="HGPｺﾞｼｯｸE" pitchFamily="50" charset="-128"/>
              <a:ea typeface="HGPｺﾞｼｯｸE" pitchFamily="50" charset="-128"/>
            </a:endParaRPr>
          </a:p>
          <a:p>
            <a:pPr lvl="1" eaLnBrk="1" hangingPunct="1">
              <a:buFont typeface="Wingdings" pitchFamily="2" charset="2"/>
              <a:buNone/>
            </a:pPr>
            <a:r>
              <a:rPr lang="en-US" altLang="ja-JP" dirty="0" err="1"/>
              <a:t>Phenomenons</a:t>
            </a:r>
            <a:r>
              <a:rPr lang="en-US" altLang="ja-JP" dirty="0"/>
              <a:t> where the software does not work properly</a:t>
            </a:r>
          </a:p>
          <a:p>
            <a:pPr lvl="1" eaLnBrk="1" hangingPunct="1">
              <a:buFont typeface="Wingdings" pitchFamily="2" charset="2"/>
              <a:buNone/>
            </a:pPr>
            <a:endParaRPr lang="ja-JP" altLang="en-US" dirty="0"/>
          </a:p>
          <a:p>
            <a:pPr eaLnBrk="1" hangingPunct="1"/>
            <a:r>
              <a:rPr lang="en-US" altLang="ja-JP" dirty="0">
                <a:solidFill>
                  <a:srgbClr val="FF0000"/>
                </a:solidFill>
                <a:latin typeface="HGPｺﾞｼｯｸE" pitchFamily="50" charset="-128"/>
                <a:ea typeface="HGPｺﾞｼｯｸE" pitchFamily="50" charset="-128"/>
              </a:rPr>
              <a:t>Defect, fault</a:t>
            </a:r>
            <a:endParaRPr lang="ja-JP" altLang="en-US" dirty="0">
              <a:solidFill>
                <a:srgbClr val="FF0000"/>
              </a:solidFill>
              <a:latin typeface="HGPｺﾞｼｯｸE" pitchFamily="50" charset="-128"/>
              <a:ea typeface="HGPｺﾞｼｯｸE" pitchFamily="50" charset="-128"/>
            </a:endParaRPr>
          </a:p>
          <a:p>
            <a:pPr lvl="1" eaLnBrk="1" hangingPunct="1">
              <a:buFont typeface="Wingdings" pitchFamily="2" charset="2"/>
              <a:buNone/>
            </a:pPr>
            <a:r>
              <a:rPr lang="en-US" altLang="ja-JP" dirty="0"/>
              <a:t>Direct cause of failure</a:t>
            </a:r>
            <a:endParaRPr lang="ja-JP" altLang="en-US" u="sng" dirty="0">
              <a:solidFill>
                <a:srgbClr val="0000FF"/>
              </a:solidFill>
              <a:ea typeface="HGPｺﾞｼｯｸE" pitchFamily="50" charset="-128"/>
            </a:endParaRPr>
          </a:p>
          <a:p>
            <a:pPr lvl="1" eaLnBrk="1" hangingPunct="1">
              <a:buFont typeface="Wingdings" pitchFamily="2" charset="2"/>
              <a:buNone/>
            </a:pPr>
            <a:endParaRPr lang="ja-JP" altLang="en-US" dirty="0"/>
          </a:p>
          <a:p>
            <a:pPr eaLnBrk="1" hangingPunct="1"/>
            <a:r>
              <a:rPr lang="en-US" altLang="ja-JP" dirty="0">
                <a:solidFill>
                  <a:srgbClr val="FF0000"/>
                </a:solidFill>
                <a:latin typeface="HGPｺﾞｼｯｸE" pitchFamily="50" charset="-128"/>
                <a:ea typeface="HGPｺﾞｼｯｸE" pitchFamily="50" charset="-128"/>
              </a:rPr>
              <a:t>Error</a:t>
            </a:r>
            <a:endParaRPr lang="ja-JP" altLang="en-US" dirty="0">
              <a:solidFill>
                <a:srgbClr val="FF0000"/>
              </a:solidFill>
              <a:latin typeface="HGPｺﾞｼｯｸE" pitchFamily="50" charset="-128"/>
              <a:ea typeface="HGPｺﾞｼｯｸE" pitchFamily="50" charset="-128"/>
            </a:endParaRPr>
          </a:p>
          <a:p>
            <a:pPr lvl="1" eaLnBrk="1" hangingPunct="1">
              <a:buFont typeface="Wingdings" pitchFamily="2" charset="2"/>
              <a:buNone/>
            </a:pPr>
            <a:r>
              <a:rPr lang="en-US" altLang="ja-JP" dirty="0"/>
              <a:t>The mistake that created the defect</a:t>
            </a:r>
            <a:endParaRPr lang="ja-JP" altLang="en-US" u="sng" dirty="0">
              <a:solidFill>
                <a:srgbClr val="0000FF"/>
              </a:solidFill>
              <a:ea typeface="HGPｺﾞｼｯｸE" pitchFamily="50" charset="-128"/>
            </a:endParaRPr>
          </a:p>
        </p:txBody>
      </p:sp>
      <p:sp>
        <p:nvSpPr>
          <p:cNvPr id="26630" name="Text Box 4"/>
          <p:cNvSpPr txBox="1">
            <a:spLocks noChangeArrowheads="1"/>
          </p:cNvSpPr>
          <p:nvPr/>
        </p:nvSpPr>
        <p:spPr bwMode="auto">
          <a:xfrm>
            <a:off x="5715000" y="3657600"/>
            <a:ext cx="3214688" cy="1200329"/>
          </a:xfrm>
          <a:prstGeom prst="rect">
            <a:avLst/>
          </a:prstGeom>
          <a:noFill/>
          <a:ln w="9525">
            <a:solidFill>
              <a:schemeClr val="tx1"/>
            </a:solidFill>
            <a:miter lim="800000"/>
            <a:headEnd/>
            <a:tailEnd/>
          </a:ln>
        </p:spPr>
        <p:txBody>
          <a:bodyPr wrap="square">
            <a:spAutoFit/>
          </a:bodyPr>
          <a:lstStyle/>
          <a:p>
            <a:r>
              <a:rPr lang="en-US" altLang="ja-JP" sz="2400" dirty="0">
                <a:solidFill>
                  <a:srgbClr val="FF0000"/>
                </a:solidFill>
                <a:latin typeface="HGPｺﾞｼｯｸE" pitchFamily="50" charset="-128"/>
                <a:ea typeface="HGPｺﾞｼｯｸE" pitchFamily="50" charset="-128"/>
              </a:rPr>
              <a:t>Bug is an ambiguous term that includes these three things.</a:t>
            </a:r>
            <a:endParaRPr lang="ja-JP" altLang="en-US" sz="2400" dirty="0"/>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7651" name="スライド番号プレースホルダ 5"/>
          <p:cNvSpPr>
            <a:spLocks noGrp="1"/>
          </p:cNvSpPr>
          <p:nvPr>
            <p:ph type="sldNum" sz="quarter" idx="12"/>
          </p:nvPr>
        </p:nvSpPr>
        <p:spPr>
          <a:noFill/>
        </p:spPr>
        <p:txBody>
          <a:bodyPr/>
          <a:lstStyle/>
          <a:p>
            <a:pPr algn="l" rtl="0"/>
            <a:fld id="{15D2FEBB-03FE-4B2C-A0FF-72177C1A7300}" type="slidenum">
              <a:rPr lang="en-US" altLang="ja-JP"/>
              <a:pPr algn="l" rtl="0"/>
              <a:t>24</a:t>
            </a:fld>
            <a:endParaRPr lang="en-US" altLang="ja-JP"/>
          </a:p>
        </p:txBody>
      </p:sp>
      <p:sp>
        <p:nvSpPr>
          <p:cNvPr id="27652" name="Rectangle 2"/>
          <p:cNvSpPr>
            <a:spLocks noGrp="1" noChangeArrowheads="1"/>
          </p:cNvSpPr>
          <p:nvPr>
            <p:ph type="title"/>
          </p:nvPr>
        </p:nvSpPr>
        <p:spPr>
          <a:xfrm>
            <a:off x="574675" y="304800"/>
            <a:ext cx="8493126" cy="1216025"/>
          </a:xfrm>
        </p:spPr>
        <p:txBody>
          <a:bodyPr/>
          <a:lstStyle/>
          <a:p>
            <a:pPr algn="l" rtl="0" eaLnBrk="1" hangingPunct="1"/>
            <a:r>
              <a:rPr lang="en-US" altLang="ja-JP" sz="3400" dirty="0">
                <a:ea typeface="HGPｺﾞｼｯｸE" pitchFamily="50" charset="-128"/>
              </a:rPr>
              <a:t>[E</a:t>
            </a:r>
            <a:r>
              <a:rPr lang="ja-JP" altLang="en-US" sz="3400" dirty="0">
                <a:ea typeface="HGPｺﾞｼｯｸE" pitchFamily="50" charset="-128"/>
              </a:rPr>
              <a:t>xample</a:t>
            </a:r>
            <a:r>
              <a:rPr lang="en-US" altLang="ja-JP" sz="3400" dirty="0">
                <a:ea typeface="HGPｺﾞｼｯｸE" pitchFamily="50" charset="-128"/>
              </a:rPr>
              <a:t>] </a:t>
            </a:r>
            <a:r>
              <a:rPr lang="ja-JP" altLang="en-US" sz="3400" dirty="0">
                <a:ea typeface="HGPｺﾞｼｯｸE" pitchFamily="50" charset="-128"/>
              </a:rPr>
              <a:t>Bulletin notification system</a:t>
            </a:r>
            <a:br>
              <a:rPr lang="ja-JP" altLang="en-US" sz="3400" dirty="0">
                <a:ea typeface="HGPｺﾞｼｯｸE" pitchFamily="50" charset="-128"/>
              </a:rPr>
            </a:br>
            <a:r>
              <a:rPr lang="ja-JP" altLang="en-US" sz="3400" dirty="0">
                <a:ea typeface="HGPｺﾞｼｯｸE" pitchFamily="50" charset="-128"/>
              </a:rPr>
              <a:t>(5) Operation and maintenance</a:t>
            </a:r>
          </a:p>
        </p:txBody>
      </p:sp>
      <p:sp>
        <p:nvSpPr>
          <p:cNvPr id="27653" name="Rectangle 3"/>
          <p:cNvSpPr>
            <a:spLocks noGrp="1" noChangeArrowheads="1"/>
          </p:cNvSpPr>
          <p:nvPr>
            <p:ph type="body" idx="1"/>
          </p:nvPr>
        </p:nvSpPr>
        <p:spPr/>
        <p:txBody>
          <a:bodyPr/>
          <a:lstStyle/>
          <a:p>
            <a:pPr algn="l" rtl="0" eaLnBrk="1" hangingPunct="1"/>
            <a:r>
              <a:rPr lang="en-US" altLang="ja-JP" dirty="0"/>
              <a:t>Operation (Have them actually use it)</a:t>
            </a:r>
            <a:endParaRPr lang="ja-JP" altLang="en-US" dirty="0"/>
          </a:p>
          <a:p>
            <a:pPr lvl="1" algn="l" rtl="0" eaLnBrk="1" hangingPunct="1"/>
            <a:r>
              <a:rPr lang="ja-JP" altLang="en-US" dirty="0"/>
              <a:t>Report any problems</a:t>
            </a:r>
          </a:p>
          <a:p>
            <a:pPr lvl="1" algn="l" rtl="0" eaLnBrk="1" hangingPunct="1"/>
            <a:r>
              <a:rPr lang="en-US" altLang="ja-JP" dirty="0"/>
              <a:t>If there is a request, ask for it</a:t>
            </a:r>
          </a:p>
          <a:p>
            <a:pPr lvl="1" algn="l" rtl="0" eaLnBrk="1" hangingPunct="1"/>
            <a:endParaRPr lang="ja-JP" altLang="en-US" dirty="0"/>
          </a:p>
          <a:p>
            <a:pPr algn="l" rtl="0" eaLnBrk="1" hangingPunct="1"/>
            <a:r>
              <a:rPr lang="en-US" altLang="ja-JP" dirty="0"/>
              <a:t>M</a:t>
            </a:r>
            <a:r>
              <a:rPr lang="ja-JP" altLang="en-US" dirty="0"/>
              <a:t>aintenance</a:t>
            </a:r>
          </a:p>
          <a:p>
            <a:pPr lvl="1" algn="l" rtl="0" eaLnBrk="1" hangingPunct="1"/>
            <a:r>
              <a:rPr lang="ja-JP" altLang="en-US" dirty="0"/>
              <a:t>Bug fix</a:t>
            </a:r>
            <a:r>
              <a:rPr lang="en-US" altLang="ja-JP" dirty="0"/>
              <a:t>es</a:t>
            </a:r>
            <a:endParaRPr lang="ja-JP" altLang="en-US" dirty="0"/>
          </a:p>
          <a:p>
            <a:pPr lvl="1" algn="l" rtl="0" eaLnBrk="1" hangingPunct="1"/>
            <a:r>
              <a:rPr lang="ja-JP" altLang="en-US" dirty="0"/>
              <a:t>Respond</a:t>
            </a:r>
            <a:r>
              <a:rPr lang="en-US" altLang="ja-JP" dirty="0" err="1"/>
              <a:t>ing</a:t>
            </a:r>
            <a:r>
              <a:rPr lang="ja-JP" altLang="en-US" dirty="0"/>
              <a:t> to requests</a:t>
            </a:r>
          </a:p>
        </p:txBody>
      </p:sp>
      <p:pic>
        <p:nvPicPr>
          <p:cNvPr id="27654" name="Picture 4"/>
          <p:cNvPicPr>
            <a:picLocks noChangeAspect="1" noChangeArrowheads="1"/>
          </p:cNvPicPr>
          <p:nvPr/>
        </p:nvPicPr>
        <p:blipFill>
          <a:blip r:embed="rId3" cstate="print"/>
          <a:srcRect/>
          <a:stretch>
            <a:fillRect/>
          </a:stretch>
        </p:blipFill>
        <p:spPr bwMode="auto">
          <a:xfrm>
            <a:off x="6553199" y="3435519"/>
            <a:ext cx="2514601" cy="2471569"/>
          </a:xfrm>
          <a:prstGeom prst="rect">
            <a:avLst/>
          </a:prstGeom>
          <a:noFill/>
          <a:ln w="9525">
            <a:noFill/>
            <a:miter lim="800000"/>
            <a:headEnd/>
            <a:tailEnd/>
          </a:ln>
        </p:spPr>
      </p:pic>
      <p:sp>
        <p:nvSpPr>
          <p:cNvPr id="27655" name="Text Box 5"/>
          <p:cNvSpPr txBox="1">
            <a:spLocks noChangeArrowheads="1"/>
          </p:cNvSpPr>
          <p:nvPr/>
        </p:nvSpPr>
        <p:spPr bwMode="auto">
          <a:xfrm>
            <a:off x="5318125" y="2841625"/>
            <a:ext cx="184150" cy="366713"/>
          </a:xfrm>
          <a:prstGeom prst="rect">
            <a:avLst/>
          </a:prstGeom>
          <a:noFill/>
          <a:ln w="9525">
            <a:noFill/>
            <a:miter lim="800000"/>
            <a:headEnd/>
            <a:tailEnd/>
          </a:ln>
        </p:spPr>
        <p:txBody>
          <a:bodyPr wrap="none">
            <a:spAutoFit/>
          </a:bodyPr>
          <a:lstStyle/>
          <a:p>
            <a:pPr algn="l" rtl="0"/>
            <a:endParaRPr lang="ja-JP" altLang="ja-JP"/>
          </a:p>
        </p:txBody>
      </p:sp>
      <p:sp>
        <p:nvSpPr>
          <p:cNvPr id="27657" name="Text Box 7"/>
          <p:cNvSpPr txBox="1">
            <a:spLocks noChangeArrowheads="1"/>
          </p:cNvSpPr>
          <p:nvPr/>
        </p:nvSpPr>
        <p:spPr bwMode="auto">
          <a:xfrm>
            <a:off x="4101976" y="3259985"/>
            <a:ext cx="2800597" cy="1631216"/>
          </a:xfrm>
          <a:prstGeom prst="rect">
            <a:avLst/>
          </a:prstGeom>
          <a:noFill/>
          <a:ln w="9525">
            <a:noFill/>
            <a:miter lim="800000"/>
            <a:headEnd/>
            <a:tailEnd/>
          </a:ln>
        </p:spPr>
        <p:txBody>
          <a:bodyPr wrap="square">
            <a:spAutoFit/>
          </a:bodyPr>
          <a:lstStyle/>
          <a:p>
            <a:pPr algn="l" rtl="0"/>
            <a:r>
              <a:rPr lang="en-US" altLang="ja-JP" dirty="0">
                <a:latin typeface="HGPｺﾞｼｯｸE" pitchFamily="50" charset="-128"/>
                <a:ea typeface="HGPｺﾞｼｯｸE" pitchFamily="50" charset="-128"/>
              </a:rPr>
              <a:t>Bugzilla </a:t>
            </a:r>
            <a:r>
              <a:rPr lang="ja-JP" altLang="en-US" dirty="0">
                <a:latin typeface="HGPｺﾞｼｯｸE" pitchFamily="50" charset="-128"/>
                <a:ea typeface="HGPｺﾞｼｯｸE" pitchFamily="50" charset="-128"/>
              </a:rPr>
              <a:t>or </a:t>
            </a:r>
            <a:r>
              <a:rPr lang="en-US" altLang="ja-JP" dirty="0">
                <a:latin typeface="HGPｺﾞｼｯｸE" pitchFamily="50" charset="-128"/>
                <a:ea typeface="HGPｺﾞｼｯｸE" pitchFamily="50" charset="-128"/>
              </a:rPr>
              <a:t>JIRA</a:t>
            </a:r>
          </a:p>
          <a:p>
            <a:pPr algn="l" rtl="0"/>
            <a:r>
              <a:rPr lang="en-US" altLang="ja-JP" dirty="0">
                <a:latin typeface="HGPｺﾞｼｯｸE" pitchFamily="50" charset="-128"/>
                <a:ea typeface="HGPｺﾞｼｯｸE" pitchFamily="50" charset="-128"/>
              </a:rPr>
              <a:t>(There are also bug management systems such as)</a:t>
            </a:r>
            <a:endParaRPr lang="ja-JP" altLang="en-US" dirty="0">
              <a:latin typeface="HGPｺﾞｼｯｸE" pitchFamily="50" charset="-128"/>
              <a:ea typeface="HGPｺﾞｼｯｸE" pitchFamily="50" charset="-128"/>
            </a:endParaRPr>
          </a:p>
          <a:p>
            <a:pPr algn="l" rtl="0"/>
            <a:r>
              <a:rPr lang="ja-JP" altLang="en-US" dirty="0">
                <a:latin typeface="HGPｺﾞｼｯｸE" pitchFamily="50" charset="-128"/>
                <a:ea typeface="HGPｺﾞｼｯｸE" pitchFamily="50" charset="-128"/>
              </a:rPr>
              <a:t>　　　　　　　　</a:t>
            </a:r>
            <a:r>
              <a:rPr lang="en-US" altLang="ja-JP" dirty="0">
                <a:latin typeface="HGPｺﾞｼｯｸE" pitchFamily="50" charset="-128"/>
                <a:ea typeface="HGPｺﾞｼｯｸE" pitchFamily="50" charset="-128"/>
              </a:rPr>
              <a:t>	</a:t>
            </a:r>
            <a:r>
              <a:rPr lang="ja-JP" altLang="en-US" sz="2800" dirty="0">
                <a:latin typeface="HGPｺﾞｼｯｸE" pitchFamily="50" charset="-128"/>
                <a:ea typeface="HGPｺﾞｼｯｸE" pitchFamily="50" charset="-128"/>
              </a:rPr>
              <a:t>→</a:t>
            </a:r>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8675" name="スライド番号プレースホルダ 5"/>
          <p:cNvSpPr>
            <a:spLocks noGrp="1"/>
          </p:cNvSpPr>
          <p:nvPr>
            <p:ph type="sldNum" sz="quarter" idx="12"/>
          </p:nvPr>
        </p:nvSpPr>
        <p:spPr>
          <a:noFill/>
        </p:spPr>
        <p:txBody>
          <a:bodyPr/>
          <a:lstStyle/>
          <a:p>
            <a:pPr algn="l" rtl="0"/>
            <a:fld id="{D701B6E4-4B51-439F-912A-8A7BEA12418C}" type="slidenum">
              <a:rPr lang="en-US" altLang="ja-JP"/>
              <a:pPr algn="l" rtl="0"/>
              <a:t>25</a:t>
            </a:fld>
            <a:endParaRPr lang="en-US" altLang="ja-JP"/>
          </a:p>
        </p:txBody>
      </p:sp>
      <p:sp>
        <p:nvSpPr>
          <p:cNvPr id="28676" name="Rectangle 2"/>
          <p:cNvSpPr>
            <a:spLocks noGrp="1" noChangeArrowheads="1"/>
          </p:cNvSpPr>
          <p:nvPr>
            <p:ph type="title"/>
          </p:nvPr>
        </p:nvSpPr>
        <p:spPr/>
        <p:txBody>
          <a:bodyPr/>
          <a:lstStyle/>
          <a:p>
            <a:pPr algn="l" rtl="0" eaLnBrk="1" hangingPunct="1"/>
            <a:r>
              <a:rPr lang="en-US" altLang="ja-JP" sz="3400" dirty="0">
                <a:ea typeface="HGPｺﾞｼｯｸE" pitchFamily="50" charset="-128"/>
              </a:rPr>
              <a:t>[</a:t>
            </a:r>
            <a:r>
              <a:rPr lang="ja-JP" altLang="en-US" sz="3400" dirty="0">
                <a:ea typeface="HGPｺﾞｼｯｸE" pitchFamily="50" charset="-128"/>
              </a:rPr>
              <a:t>Exercise 2</a:t>
            </a:r>
            <a:r>
              <a:rPr lang="en-US" altLang="ja-JP" sz="3400" dirty="0">
                <a:ea typeface="HGPｺﾞｼｯｸE" pitchFamily="50" charset="-128"/>
              </a:rPr>
              <a:t>]</a:t>
            </a:r>
            <a:br>
              <a:rPr lang="en-US" altLang="ja-JP" sz="3400" dirty="0">
                <a:ea typeface="HGPｺﾞｼｯｸE" pitchFamily="50" charset="-128"/>
              </a:rPr>
            </a:br>
            <a:r>
              <a:rPr lang="ja-JP" altLang="en-US" sz="3400" dirty="0">
                <a:ea typeface="HGPｺﾞｼｯｸE" pitchFamily="50" charset="-128"/>
              </a:rPr>
              <a:t>Answer the </a:t>
            </a:r>
            <a:r>
              <a:rPr lang="en-US" altLang="ja-JP" sz="3400" dirty="0">
                <a:ea typeface="HGPｺﾞｼｯｸE" pitchFamily="50" charset="-128"/>
              </a:rPr>
              <a:t>relevant</a:t>
            </a:r>
            <a:r>
              <a:rPr lang="ja-JP" altLang="en-US" sz="3400" dirty="0">
                <a:ea typeface="HGPｺﾞｼｯｸE" pitchFamily="50" charset="-128"/>
              </a:rPr>
              <a:t> process</a:t>
            </a:r>
          </a:p>
        </p:txBody>
      </p:sp>
      <p:sp>
        <p:nvSpPr>
          <p:cNvPr id="28677" name="Rectangle 3"/>
          <p:cNvSpPr>
            <a:spLocks noGrp="1" noChangeArrowheads="1"/>
          </p:cNvSpPr>
          <p:nvPr>
            <p:ph type="body" idx="1"/>
          </p:nvPr>
        </p:nvSpPr>
        <p:spPr/>
        <p:txBody>
          <a:bodyPr/>
          <a:lstStyle/>
          <a:p>
            <a:pPr algn="l" rtl="0" eaLnBrk="1" hangingPunct="1"/>
            <a:r>
              <a:rPr lang="ja-JP" altLang="en-US" sz="2400" dirty="0"/>
              <a:t>Answer </a:t>
            </a:r>
            <a:r>
              <a:rPr lang="en-US" altLang="ja-JP" sz="2400" dirty="0"/>
              <a:t>which process the following work corresponds to</a:t>
            </a:r>
            <a:r>
              <a:rPr lang="ja-JP" altLang="en-US" sz="2400" dirty="0"/>
              <a:t>.</a:t>
            </a:r>
          </a:p>
        </p:txBody>
      </p:sp>
      <p:sp>
        <p:nvSpPr>
          <p:cNvPr id="28678" name="Text Box 4"/>
          <p:cNvSpPr txBox="1">
            <a:spLocks noChangeArrowheads="1"/>
          </p:cNvSpPr>
          <p:nvPr/>
        </p:nvSpPr>
        <p:spPr bwMode="auto">
          <a:xfrm>
            <a:off x="4191000" y="2681514"/>
            <a:ext cx="4876800" cy="1477328"/>
          </a:xfrm>
          <a:prstGeom prst="rect">
            <a:avLst/>
          </a:prstGeom>
          <a:noFill/>
          <a:ln w="9525">
            <a:solidFill>
              <a:schemeClr val="tx1"/>
            </a:solidFill>
            <a:miter lim="800000"/>
            <a:headEnd/>
            <a:tailEnd/>
          </a:ln>
        </p:spPr>
        <p:txBody>
          <a:bodyPr wrap="square">
            <a:spAutoFit/>
          </a:bodyPr>
          <a:lstStyle/>
          <a:p>
            <a:pPr algn="l" rtl="0"/>
            <a:r>
              <a:rPr lang="en-US" altLang="ja-JP" b="1" dirty="0">
                <a:solidFill>
                  <a:srgbClr val="FF0000"/>
                </a:solidFill>
              </a:rPr>
              <a:t>③ </a:t>
            </a:r>
            <a:r>
              <a:rPr lang="en-US" altLang="ja-JP" dirty="0">
                <a:highlight>
                  <a:srgbClr val="FFFF00"/>
                </a:highlight>
              </a:rPr>
              <a:t>S</a:t>
            </a:r>
            <a:r>
              <a:rPr lang="ja-JP" altLang="en-US" dirty="0">
                <a:highlight>
                  <a:srgbClr val="FFFF00"/>
                </a:highlight>
              </a:rPr>
              <a:t>ystem configuration</a:t>
            </a:r>
          </a:p>
          <a:p>
            <a:pPr algn="l" rtl="0"/>
            <a:r>
              <a:rPr lang="ja-JP" altLang="en-US" dirty="0"/>
              <a:t>　(1) Congestion </a:t>
            </a:r>
            <a:r>
              <a:rPr lang="en-US" altLang="ja-JP" dirty="0"/>
              <a:t>degree </a:t>
            </a:r>
            <a:r>
              <a:rPr lang="ja-JP" altLang="en-US" dirty="0"/>
              <a:t>data management </a:t>
            </a:r>
            <a:r>
              <a:rPr lang="en-US" altLang="ja-JP" dirty="0"/>
              <a:t>unit</a:t>
            </a:r>
            <a:endParaRPr lang="ja-JP" altLang="en-US" dirty="0"/>
          </a:p>
          <a:p>
            <a:pPr algn="l" rtl="0"/>
            <a:r>
              <a:rPr lang="ja-JP" altLang="en-US" dirty="0"/>
              <a:t>　(2) User interface section</a:t>
            </a:r>
          </a:p>
          <a:p>
            <a:pPr algn="l" rtl="0"/>
            <a:r>
              <a:rPr lang="ja-JP" altLang="en-US" dirty="0"/>
              <a:t>　(3) Control</a:t>
            </a:r>
            <a:r>
              <a:rPr lang="en-US" altLang="ja-JP" dirty="0"/>
              <a:t>l (Controller) </a:t>
            </a:r>
            <a:r>
              <a:rPr lang="ja-JP" altLang="en-US" dirty="0"/>
              <a:t>section</a:t>
            </a:r>
          </a:p>
        </p:txBody>
      </p:sp>
      <p:sp>
        <p:nvSpPr>
          <p:cNvPr id="28679" name="Text Box 5"/>
          <p:cNvSpPr txBox="1">
            <a:spLocks noChangeArrowheads="1"/>
          </p:cNvSpPr>
          <p:nvPr/>
        </p:nvSpPr>
        <p:spPr bwMode="auto">
          <a:xfrm>
            <a:off x="3886200" y="2233865"/>
            <a:ext cx="4967458" cy="369332"/>
          </a:xfrm>
          <a:prstGeom prst="rect">
            <a:avLst/>
          </a:prstGeom>
          <a:noFill/>
          <a:ln w="9525">
            <a:solidFill>
              <a:schemeClr val="tx1"/>
            </a:solidFill>
            <a:miter lim="800000"/>
            <a:headEnd/>
            <a:tailEnd/>
          </a:ln>
        </p:spPr>
        <p:txBody>
          <a:bodyPr wrap="square">
            <a:spAutoFit/>
          </a:bodyPr>
          <a:lstStyle/>
          <a:p>
            <a:pPr algn="ctr" rtl="0"/>
            <a:r>
              <a:rPr lang="ja-JP" altLang="en-US" dirty="0">
                <a:ea typeface="HGPｺﾞｼｯｸE" pitchFamily="50" charset="-128"/>
              </a:rPr>
              <a:t>“</a:t>
            </a:r>
            <a:r>
              <a:rPr lang="en-US" altLang="ja-JP" dirty="0">
                <a:ea typeface="HGPｺﾞｼｯｸE" pitchFamily="50" charset="-128"/>
              </a:rPr>
              <a:t>C</a:t>
            </a:r>
            <a:r>
              <a:rPr lang="ja-JP" altLang="en-US" dirty="0">
                <a:ea typeface="HGPｺﾞｼｯｸE" pitchFamily="50" charset="-128"/>
              </a:rPr>
              <a:t>afeteria congestion check system"</a:t>
            </a:r>
          </a:p>
        </p:txBody>
      </p:sp>
      <p:sp>
        <p:nvSpPr>
          <p:cNvPr id="28680" name="Text Box 6"/>
          <p:cNvSpPr txBox="1">
            <a:spLocks noChangeArrowheads="1"/>
          </p:cNvSpPr>
          <p:nvPr/>
        </p:nvSpPr>
        <p:spPr bwMode="auto">
          <a:xfrm>
            <a:off x="280818" y="2681514"/>
            <a:ext cx="3733800" cy="1938992"/>
          </a:xfrm>
          <a:prstGeom prst="rect">
            <a:avLst/>
          </a:prstGeom>
          <a:noFill/>
          <a:ln w="9525">
            <a:solidFill>
              <a:schemeClr val="tx1"/>
            </a:solidFill>
            <a:miter lim="800000"/>
            <a:headEnd/>
            <a:tailEnd/>
          </a:ln>
        </p:spPr>
        <p:txBody>
          <a:bodyPr wrap="square">
            <a:spAutoFit/>
          </a:bodyPr>
          <a:lstStyle/>
          <a:p>
            <a:pPr algn="l" rtl="0"/>
            <a:r>
              <a:rPr lang="en-US" altLang="ja-JP" sz="2000" b="1" dirty="0">
                <a:solidFill>
                  <a:srgbClr val="FF0000"/>
                </a:solidFill>
              </a:rPr>
              <a:t>① </a:t>
            </a:r>
            <a:r>
              <a:rPr lang="ja-JP" altLang="en-US" sz="2000" dirty="0"/>
              <a:t>Congestion data will be structured </a:t>
            </a:r>
            <a:r>
              <a:rPr lang="en-US" altLang="ja-JP" sz="2000" dirty="0"/>
              <a:t>data of measurement </a:t>
            </a:r>
            <a:r>
              <a:rPr lang="ja-JP" altLang="en-US" sz="2000" dirty="0">
                <a:highlight>
                  <a:srgbClr val="FFFF00"/>
                </a:highlight>
              </a:rPr>
              <a:t>time</a:t>
            </a:r>
            <a:r>
              <a:rPr lang="ja-JP" altLang="en-US" sz="2000" dirty="0"/>
              <a:t> (</a:t>
            </a:r>
            <a:r>
              <a:rPr lang="ja-JP" altLang="en-US" sz="2000" dirty="0">
                <a:highlight>
                  <a:srgbClr val="FFFF00"/>
                </a:highlight>
              </a:rPr>
              <a:t>d,h,m</a:t>
            </a:r>
            <a:r>
              <a:rPr lang="ja-JP" altLang="en-US" sz="2000" dirty="0"/>
              <a:t>)</a:t>
            </a:r>
            <a:r>
              <a:rPr lang="en-US" altLang="ja-JP" sz="2000" dirty="0"/>
              <a:t>, </a:t>
            </a:r>
            <a:r>
              <a:rPr lang="ja-JP" altLang="en-US" sz="2000" dirty="0">
                <a:highlight>
                  <a:srgbClr val="FFFF00"/>
                </a:highlight>
              </a:rPr>
              <a:t>seat occupancy rate (%)</a:t>
            </a:r>
            <a:r>
              <a:rPr lang="ja-JP" altLang="en-US" sz="2000" dirty="0"/>
              <a:t>, and will be recorded in a file at </a:t>
            </a:r>
            <a:r>
              <a:rPr lang="ja-JP" altLang="en-US" sz="2000" dirty="0">
                <a:highlight>
                  <a:srgbClr val="FFFF00"/>
                </a:highlight>
              </a:rPr>
              <a:t>3-minute intervals</a:t>
            </a:r>
            <a:r>
              <a:rPr lang="ja-JP" altLang="en-US" sz="2000" dirty="0"/>
              <a:t>.</a:t>
            </a:r>
          </a:p>
        </p:txBody>
      </p:sp>
      <p:sp>
        <p:nvSpPr>
          <p:cNvPr id="28681" name="Text Box 7"/>
          <p:cNvSpPr txBox="1">
            <a:spLocks noChangeArrowheads="1"/>
          </p:cNvSpPr>
          <p:nvPr/>
        </p:nvSpPr>
        <p:spPr bwMode="auto">
          <a:xfrm>
            <a:off x="280818" y="4927937"/>
            <a:ext cx="8786982" cy="1015663"/>
          </a:xfrm>
          <a:prstGeom prst="rect">
            <a:avLst/>
          </a:prstGeom>
          <a:noFill/>
          <a:ln w="9525">
            <a:solidFill>
              <a:schemeClr val="tx1"/>
            </a:solidFill>
            <a:miter lim="800000"/>
            <a:headEnd/>
            <a:tailEnd/>
          </a:ln>
        </p:spPr>
        <p:txBody>
          <a:bodyPr wrap="square">
            <a:spAutoFit/>
          </a:bodyPr>
          <a:lstStyle/>
          <a:p>
            <a:pPr algn="l" rtl="0"/>
            <a:r>
              <a:rPr lang="en-US" altLang="ja-JP" sz="2000" b="1" dirty="0">
                <a:solidFill>
                  <a:srgbClr val="FF0000"/>
                </a:solidFill>
              </a:rPr>
              <a:t>② </a:t>
            </a:r>
            <a:r>
              <a:rPr lang="en-US" altLang="ja-JP" sz="2000" dirty="0"/>
              <a:t>Before going live, we </a:t>
            </a:r>
            <a:r>
              <a:rPr lang="en-US" altLang="ja-JP" sz="2000" dirty="0">
                <a:highlight>
                  <a:srgbClr val="FFFF00"/>
                </a:highlight>
              </a:rPr>
              <a:t>checked the behavior </a:t>
            </a:r>
            <a:r>
              <a:rPr lang="en-US" altLang="ja-JP" sz="2000" dirty="0"/>
              <a:t>by </a:t>
            </a:r>
            <a:r>
              <a:rPr lang="en-US" altLang="ja-JP" sz="2000" dirty="0">
                <a:highlight>
                  <a:srgbClr val="FFFF00"/>
                </a:highlight>
              </a:rPr>
              <a:t>allowing 1,000 people</a:t>
            </a:r>
            <a:r>
              <a:rPr lang="en-US" altLang="ja-JP" sz="2000" dirty="0"/>
              <a:t> to </a:t>
            </a:r>
            <a:r>
              <a:rPr lang="en-US" altLang="ja-JP" sz="2000" dirty="0">
                <a:highlight>
                  <a:srgbClr val="FFFF00"/>
                </a:highlight>
              </a:rPr>
              <a:t>access at the same time </a:t>
            </a:r>
            <a:r>
              <a:rPr lang="en-US" altLang="ja-JP" sz="2000" dirty="0"/>
              <a:t>and by allowing them to </a:t>
            </a:r>
            <a:r>
              <a:rPr lang="en-US" altLang="ja-JP" sz="2000" dirty="0">
                <a:highlight>
                  <a:srgbClr val="FFFF00"/>
                </a:highlight>
              </a:rPr>
              <a:t>access outside </a:t>
            </a:r>
            <a:r>
              <a:rPr lang="en-US" altLang="ja-JP" sz="2000" dirty="0"/>
              <a:t>of business hours.</a:t>
            </a:r>
            <a:endParaRPr lang="ja-JP" altLang="en-US" sz="2000" dirty="0"/>
          </a:p>
        </p:txBody>
      </p:sp>
      <p:sp>
        <p:nvSpPr>
          <p:cNvPr id="28682" name="Text Box 8"/>
          <p:cNvSpPr txBox="1">
            <a:spLocks noChangeArrowheads="1"/>
          </p:cNvSpPr>
          <p:nvPr/>
        </p:nvSpPr>
        <p:spPr bwMode="auto">
          <a:xfrm>
            <a:off x="4191000" y="4230469"/>
            <a:ext cx="4876800" cy="646331"/>
          </a:xfrm>
          <a:prstGeom prst="rect">
            <a:avLst/>
          </a:prstGeom>
          <a:noFill/>
          <a:ln w="9525">
            <a:solidFill>
              <a:schemeClr val="tx1"/>
            </a:solidFill>
            <a:miter lim="800000"/>
            <a:headEnd/>
            <a:tailEnd/>
          </a:ln>
        </p:spPr>
        <p:txBody>
          <a:bodyPr wrap="square">
            <a:spAutoFit/>
          </a:bodyPr>
          <a:lstStyle/>
          <a:p>
            <a:pPr algn="l" rtl="0"/>
            <a:r>
              <a:rPr lang="en-US" altLang="ja-JP" b="1" dirty="0">
                <a:solidFill>
                  <a:srgbClr val="FF0000"/>
                </a:solidFill>
              </a:rPr>
              <a:t>④ </a:t>
            </a:r>
            <a:r>
              <a:rPr lang="ja-JP" altLang="en-US" dirty="0"/>
              <a:t>Conducted a </a:t>
            </a:r>
            <a:r>
              <a:rPr lang="ja-JP" altLang="en-US" dirty="0">
                <a:highlight>
                  <a:srgbClr val="FFFF00"/>
                </a:highlight>
              </a:rPr>
              <a:t>user </a:t>
            </a:r>
            <a:r>
              <a:rPr lang="en-US" altLang="ja-JP" dirty="0">
                <a:highlight>
                  <a:srgbClr val="FFFF00"/>
                </a:highlight>
              </a:rPr>
              <a:t>survey</a:t>
            </a:r>
            <a:r>
              <a:rPr lang="ja-JP" altLang="en-US" dirty="0">
                <a:solidFill>
                  <a:srgbClr val="FF0000"/>
                </a:solidFill>
              </a:rPr>
              <a:t> </a:t>
            </a:r>
            <a:r>
              <a:rPr lang="en-US" altLang="ja-JP" dirty="0"/>
              <a:t>&amp; identified</a:t>
            </a:r>
            <a:r>
              <a:rPr lang="ja-JP" altLang="en-US" dirty="0"/>
              <a:t> </a:t>
            </a:r>
            <a:r>
              <a:rPr lang="ja-JP" altLang="en-US" dirty="0">
                <a:highlight>
                  <a:srgbClr val="FFFF00"/>
                </a:highlight>
              </a:rPr>
              <a:t>issues</a:t>
            </a:r>
            <a:r>
              <a:rPr lang="ja-JP" altLang="en-US" dirty="0"/>
              <a:t> that </a:t>
            </a:r>
            <a:r>
              <a:rPr lang="ja-JP" altLang="en-US" dirty="0">
                <a:highlight>
                  <a:srgbClr val="FFFF00"/>
                </a:highlight>
              </a:rPr>
              <a:t>need improvement</a:t>
            </a:r>
          </a:p>
        </p:txBody>
      </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28675" name="スライド番号プレースホルダ 5"/>
          <p:cNvSpPr>
            <a:spLocks noGrp="1"/>
          </p:cNvSpPr>
          <p:nvPr>
            <p:ph type="sldNum" sz="quarter" idx="12"/>
          </p:nvPr>
        </p:nvSpPr>
        <p:spPr>
          <a:noFill/>
        </p:spPr>
        <p:txBody>
          <a:bodyPr/>
          <a:lstStyle/>
          <a:p>
            <a:pPr algn="l" rtl="0"/>
            <a:fld id="{D701B6E4-4B51-439F-912A-8A7BEA12418C}" type="slidenum">
              <a:rPr lang="en-US" altLang="ja-JP"/>
              <a:pPr algn="l" rtl="0"/>
              <a:t>26</a:t>
            </a:fld>
            <a:endParaRPr lang="en-US" altLang="ja-JP"/>
          </a:p>
        </p:txBody>
      </p:sp>
      <p:sp>
        <p:nvSpPr>
          <p:cNvPr id="28676" name="Rectangle 2"/>
          <p:cNvSpPr>
            <a:spLocks noGrp="1" noChangeArrowheads="1"/>
          </p:cNvSpPr>
          <p:nvPr>
            <p:ph type="title"/>
          </p:nvPr>
        </p:nvSpPr>
        <p:spPr/>
        <p:txBody>
          <a:bodyPr/>
          <a:lstStyle/>
          <a:p>
            <a:pPr algn="l" rtl="0" eaLnBrk="1" hangingPunct="1"/>
            <a:r>
              <a:rPr lang="en-US" altLang="ja-JP" sz="3400" dirty="0">
                <a:ea typeface="HGPｺﾞｼｯｸE" pitchFamily="50" charset="-128"/>
              </a:rPr>
              <a:t>[</a:t>
            </a:r>
            <a:r>
              <a:rPr lang="ja-JP" altLang="en-US" sz="3400" dirty="0">
                <a:ea typeface="HGPｺﾞｼｯｸE" pitchFamily="50" charset="-128"/>
              </a:rPr>
              <a:t>Exercise 2</a:t>
            </a:r>
            <a:r>
              <a:rPr lang="en-US" altLang="ja-JP" sz="3400" dirty="0">
                <a:ea typeface="HGPｺﾞｼｯｸE" pitchFamily="50" charset="-128"/>
              </a:rPr>
              <a:t>]</a:t>
            </a:r>
            <a:br>
              <a:rPr lang="en-US" altLang="ja-JP" sz="3400" dirty="0">
                <a:ea typeface="HGPｺﾞｼｯｸE" pitchFamily="50" charset="-128"/>
              </a:rPr>
            </a:br>
            <a:r>
              <a:rPr lang="ja-JP" altLang="en-US" sz="3400" dirty="0">
                <a:ea typeface="HGPｺﾞｼｯｸE" pitchFamily="50" charset="-128"/>
              </a:rPr>
              <a:t>Answer the </a:t>
            </a:r>
            <a:r>
              <a:rPr lang="en-US" altLang="ja-JP" sz="3400" dirty="0">
                <a:ea typeface="HGPｺﾞｼｯｸE" pitchFamily="50" charset="-128"/>
              </a:rPr>
              <a:t>relevant</a:t>
            </a:r>
            <a:r>
              <a:rPr lang="ja-JP" altLang="en-US" sz="3400" dirty="0">
                <a:ea typeface="HGPｺﾞｼｯｸE" pitchFamily="50" charset="-128"/>
              </a:rPr>
              <a:t> process</a:t>
            </a:r>
          </a:p>
        </p:txBody>
      </p:sp>
      <p:sp>
        <p:nvSpPr>
          <p:cNvPr id="28678" name="Text Box 4"/>
          <p:cNvSpPr txBox="1">
            <a:spLocks noChangeArrowheads="1"/>
          </p:cNvSpPr>
          <p:nvPr/>
        </p:nvSpPr>
        <p:spPr bwMode="auto">
          <a:xfrm>
            <a:off x="4122420" y="1784836"/>
            <a:ext cx="4876800" cy="1477328"/>
          </a:xfrm>
          <a:prstGeom prst="rect">
            <a:avLst/>
          </a:prstGeom>
          <a:noFill/>
          <a:ln w="9525">
            <a:solidFill>
              <a:schemeClr val="tx1"/>
            </a:solidFill>
            <a:miter lim="800000"/>
            <a:headEnd/>
            <a:tailEnd/>
          </a:ln>
        </p:spPr>
        <p:txBody>
          <a:bodyPr wrap="square">
            <a:spAutoFit/>
          </a:bodyPr>
          <a:lstStyle/>
          <a:p>
            <a:pPr algn="l" rtl="0"/>
            <a:r>
              <a:rPr lang="en-US" altLang="ja-JP" b="1" dirty="0">
                <a:solidFill>
                  <a:srgbClr val="FF0000"/>
                </a:solidFill>
              </a:rPr>
              <a:t>③ </a:t>
            </a:r>
            <a:r>
              <a:rPr lang="en-US" altLang="ja-JP" dirty="0">
                <a:highlight>
                  <a:srgbClr val="FFFF00"/>
                </a:highlight>
              </a:rPr>
              <a:t>S</a:t>
            </a:r>
            <a:r>
              <a:rPr lang="ja-JP" altLang="en-US" dirty="0">
                <a:highlight>
                  <a:srgbClr val="FFFF00"/>
                </a:highlight>
              </a:rPr>
              <a:t>ystem configuration</a:t>
            </a:r>
          </a:p>
          <a:p>
            <a:pPr algn="l" rtl="0"/>
            <a:r>
              <a:rPr lang="ja-JP" altLang="en-US" dirty="0"/>
              <a:t>　(1) Congestion </a:t>
            </a:r>
            <a:r>
              <a:rPr lang="en-US" altLang="ja-JP" dirty="0"/>
              <a:t>degree </a:t>
            </a:r>
            <a:r>
              <a:rPr lang="ja-JP" altLang="en-US" dirty="0"/>
              <a:t>data management </a:t>
            </a:r>
            <a:r>
              <a:rPr lang="en-US" altLang="ja-JP" dirty="0"/>
              <a:t>unit</a:t>
            </a:r>
            <a:endParaRPr lang="ja-JP" altLang="en-US" dirty="0"/>
          </a:p>
          <a:p>
            <a:pPr algn="l" rtl="0"/>
            <a:r>
              <a:rPr lang="ja-JP" altLang="en-US" dirty="0"/>
              <a:t>　(2) User interface section</a:t>
            </a:r>
          </a:p>
          <a:p>
            <a:pPr algn="l" rtl="0"/>
            <a:r>
              <a:rPr lang="ja-JP" altLang="en-US" dirty="0"/>
              <a:t>　(3) Control</a:t>
            </a:r>
            <a:r>
              <a:rPr lang="en-US" altLang="ja-JP" dirty="0"/>
              <a:t>l (Controller) </a:t>
            </a:r>
            <a:r>
              <a:rPr lang="ja-JP" altLang="en-US" dirty="0"/>
              <a:t>section</a:t>
            </a:r>
          </a:p>
        </p:txBody>
      </p:sp>
      <p:sp>
        <p:nvSpPr>
          <p:cNvPr id="28680" name="Text Box 6"/>
          <p:cNvSpPr txBox="1">
            <a:spLocks noChangeArrowheads="1"/>
          </p:cNvSpPr>
          <p:nvPr/>
        </p:nvSpPr>
        <p:spPr bwMode="auto">
          <a:xfrm>
            <a:off x="167640" y="1827074"/>
            <a:ext cx="3733800" cy="1754326"/>
          </a:xfrm>
          <a:prstGeom prst="rect">
            <a:avLst/>
          </a:prstGeom>
          <a:noFill/>
          <a:ln w="9525">
            <a:solidFill>
              <a:schemeClr val="tx1"/>
            </a:solidFill>
            <a:miter lim="800000"/>
            <a:headEnd/>
            <a:tailEnd/>
          </a:ln>
        </p:spPr>
        <p:txBody>
          <a:bodyPr wrap="square">
            <a:spAutoFit/>
          </a:bodyPr>
          <a:lstStyle/>
          <a:p>
            <a:pPr algn="l" rtl="0"/>
            <a:r>
              <a:rPr lang="en-US" altLang="ja-JP" b="1" dirty="0">
                <a:solidFill>
                  <a:srgbClr val="FF0000"/>
                </a:solidFill>
              </a:rPr>
              <a:t>① </a:t>
            </a:r>
            <a:r>
              <a:rPr lang="ja-JP" altLang="en-US" dirty="0"/>
              <a:t>Congestion data will be structured </a:t>
            </a:r>
            <a:r>
              <a:rPr lang="en-US" altLang="ja-JP" dirty="0"/>
              <a:t>data of measurement </a:t>
            </a:r>
            <a:r>
              <a:rPr lang="ja-JP" altLang="en-US" dirty="0">
                <a:highlight>
                  <a:srgbClr val="FFFF00"/>
                </a:highlight>
              </a:rPr>
              <a:t>time</a:t>
            </a:r>
            <a:r>
              <a:rPr lang="ja-JP" altLang="en-US" dirty="0"/>
              <a:t> (</a:t>
            </a:r>
            <a:r>
              <a:rPr lang="ja-JP" altLang="en-US" dirty="0">
                <a:highlight>
                  <a:srgbClr val="FFFF00"/>
                </a:highlight>
              </a:rPr>
              <a:t>d,h,m</a:t>
            </a:r>
            <a:r>
              <a:rPr lang="ja-JP" altLang="en-US" dirty="0"/>
              <a:t>)</a:t>
            </a:r>
            <a:r>
              <a:rPr lang="en-US" altLang="ja-JP" dirty="0"/>
              <a:t>, </a:t>
            </a:r>
            <a:r>
              <a:rPr lang="ja-JP" altLang="en-US" dirty="0">
                <a:highlight>
                  <a:srgbClr val="FFFF00"/>
                </a:highlight>
              </a:rPr>
              <a:t>seat occupancy rate (%)</a:t>
            </a:r>
            <a:r>
              <a:rPr lang="ja-JP" altLang="en-US" dirty="0"/>
              <a:t>, and will be recorded in a file at </a:t>
            </a:r>
            <a:r>
              <a:rPr lang="ja-JP" altLang="en-US" dirty="0">
                <a:highlight>
                  <a:srgbClr val="FFFF00"/>
                </a:highlight>
              </a:rPr>
              <a:t>3-minute intervals</a:t>
            </a:r>
            <a:r>
              <a:rPr lang="ja-JP" altLang="en-US" dirty="0"/>
              <a:t>.</a:t>
            </a:r>
          </a:p>
        </p:txBody>
      </p:sp>
      <p:sp>
        <p:nvSpPr>
          <p:cNvPr id="28681" name="Text Box 7"/>
          <p:cNvSpPr txBox="1">
            <a:spLocks noChangeArrowheads="1"/>
          </p:cNvSpPr>
          <p:nvPr/>
        </p:nvSpPr>
        <p:spPr bwMode="auto">
          <a:xfrm>
            <a:off x="167640" y="5096470"/>
            <a:ext cx="6690360" cy="923330"/>
          </a:xfrm>
          <a:prstGeom prst="rect">
            <a:avLst/>
          </a:prstGeom>
          <a:noFill/>
          <a:ln w="9525">
            <a:solidFill>
              <a:schemeClr val="tx1"/>
            </a:solidFill>
            <a:miter lim="800000"/>
            <a:headEnd/>
            <a:tailEnd/>
          </a:ln>
        </p:spPr>
        <p:txBody>
          <a:bodyPr wrap="square">
            <a:spAutoFit/>
          </a:bodyPr>
          <a:lstStyle/>
          <a:p>
            <a:pPr algn="l" rtl="0"/>
            <a:r>
              <a:rPr lang="en-US" altLang="ja-JP" b="1" dirty="0">
                <a:solidFill>
                  <a:srgbClr val="FF0000"/>
                </a:solidFill>
              </a:rPr>
              <a:t>② </a:t>
            </a:r>
            <a:r>
              <a:rPr lang="en-US" altLang="ja-JP" dirty="0"/>
              <a:t>Before going live, we </a:t>
            </a:r>
            <a:r>
              <a:rPr lang="en-US" altLang="ja-JP" dirty="0">
                <a:highlight>
                  <a:srgbClr val="FFFF00"/>
                </a:highlight>
              </a:rPr>
              <a:t>checked the behavior </a:t>
            </a:r>
            <a:r>
              <a:rPr lang="en-US" altLang="ja-JP" dirty="0"/>
              <a:t>by </a:t>
            </a:r>
            <a:r>
              <a:rPr lang="en-US" altLang="ja-JP" dirty="0">
                <a:highlight>
                  <a:srgbClr val="FFFF00"/>
                </a:highlight>
              </a:rPr>
              <a:t>allowing 1,000 people</a:t>
            </a:r>
            <a:r>
              <a:rPr lang="en-US" altLang="ja-JP" dirty="0"/>
              <a:t> to </a:t>
            </a:r>
            <a:r>
              <a:rPr lang="en-US" altLang="ja-JP" dirty="0">
                <a:highlight>
                  <a:srgbClr val="FFFF00"/>
                </a:highlight>
              </a:rPr>
              <a:t>access at the same time </a:t>
            </a:r>
            <a:r>
              <a:rPr lang="en-US" altLang="ja-JP" dirty="0"/>
              <a:t>and by allowing them to </a:t>
            </a:r>
            <a:r>
              <a:rPr lang="en-US" altLang="ja-JP" dirty="0">
                <a:highlight>
                  <a:srgbClr val="FFFF00"/>
                </a:highlight>
              </a:rPr>
              <a:t>access outside </a:t>
            </a:r>
            <a:r>
              <a:rPr lang="en-US" altLang="ja-JP" dirty="0"/>
              <a:t>of business hours.</a:t>
            </a:r>
            <a:endParaRPr lang="ja-JP" altLang="en-US" dirty="0"/>
          </a:p>
        </p:txBody>
      </p:sp>
      <p:sp>
        <p:nvSpPr>
          <p:cNvPr id="28682" name="Text Box 8"/>
          <p:cNvSpPr txBox="1">
            <a:spLocks noChangeArrowheads="1"/>
          </p:cNvSpPr>
          <p:nvPr/>
        </p:nvSpPr>
        <p:spPr bwMode="auto">
          <a:xfrm>
            <a:off x="4114800" y="3904877"/>
            <a:ext cx="4876800" cy="646331"/>
          </a:xfrm>
          <a:prstGeom prst="rect">
            <a:avLst/>
          </a:prstGeom>
          <a:noFill/>
          <a:ln w="9525">
            <a:solidFill>
              <a:schemeClr val="tx1"/>
            </a:solidFill>
            <a:miter lim="800000"/>
            <a:headEnd/>
            <a:tailEnd/>
          </a:ln>
        </p:spPr>
        <p:txBody>
          <a:bodyPr wrap="square">
            <a:spAutoFit/>
          </a:bodyPr>
          <a:lstStyle/>
          <a:p>
            <a:pPr algn="l" rtl="0"/>
            <a:r>
              <a:rPr lang="en-US" altLang="ja-JP" b="1" dirty="0">
                <a:solidFill>
                  <a:srgbClr val="FF0000"/>
                </a:solidFill>
              </a:rPr>
              <a:t>④ </a:t>
            </a:r>
            <a:r>
              <a:rPr lang="ja-JP" altLang="en-US" dirty="0"/>
              <a:t>Conducted a </a:t>
            </a:r>
            <a:r>
              <a:rPr lang="ja-JP" altLang="en-US" dirty="0">
                <a:highlight>
                  <a:srgbClr val="FFFF00"/>
                </a:highlight>
              </a:rPr>
              <a:t>user </a:t>
            </a:r>
            <a:r>
              <a:rPr lang="en-US" altLang="ja-JP" dirty="0">
                <a:highlight>
                  <a:srgbClr val="FFFF00"/>
                </a:highlight>
              </a:rPr>
              <a:t>survey</a:t>
            </a:r>
            <a:r>
              <a:rPr lang="ja-JP" altLang="en-US" dirty="0">
                <a:solidFill>
                  <a:srgbClr val="FF0000"/>
                </a:solidFill>
              </a:rPr>
              <a:t> </a:t>
            </a:r>
            <a:r>
              <a:rPr lang="en-US" altLang="ja-JP" dirty="0"/>
              <a:t>&amp; identified</a:t>
            </a:r>
            <a:r>
              <a:rPr lang="ja-JP" altLang="en-US" dirty="0"/>
              <a:t> </a:t>
            </a:r>
            <a:r>
              <a:rPr lang="ja-JP" altLang="en-US" dirty="0">
                <a:highlight>
                  <a:srgbClr val="FFFF00"/>
                </a:highlight>
              </a:rPr>
              <a:t>issues</a:t>
            </a:r>
            <a:r>
              <a:rPr lang="ja-JP" altLang="en-US" dirty="0"/>
              <a:t> that </a:t>
            </a:r>
            <a:r>
              <a:rPr lang="ja-JP" altLang="en-US" dirty="0">
                <a:highlight>
                  <a:srgbClr val="FFFF00"/>
                </a:highlight>
              </a:rPr>
              <a:t>need improvement</a:t>
            </a:r>
          </a:p>
        </p:txBody>
      </p:sp>
      <p:sp>
        <p:nvSpPr>
          <p:cNvPr id="4" name="Text Box 8">
            <a:extLst>
              <a:ext uri="{FF2B5EF4-FFF2-40B4-BE49-F238E27FC236}">
                <a16:creationId xmlns:a16="http://schemas.microsoft.com/office/drawing/2014/main" id="{06B76846-E033-F9C4-DED4-68CACDA98340}"/>
              </a:ext>
            </a:extLst>
          </p:cNvPr>
          <p:cNvSpPr txBox="1">
            <a:spLocks noChangeArrowheads="1"/>
          </p:cNvSpPr>
          <p:nvPr/>
        </p:nvSpPr>
        <p:spPr bwMode="auto">
          <a:xfrm>
            <a:off x="231569" y="3638490"/>
            <a:ext cx="3547110" cy="400110"/>
          </a:xfrm>
          <a:prstGeom prst="rect">
            <a:avLst/>
          </a:prstGeom>
          <a:noFill/>
          <a:ln w="9525">
            <a:noFill/>
            <a:miter lim="800000"/>
            <a:headEnd/>
            <a:tailEnd/>
          </a:ln>
        </p:spPr>
        <p:txBody>
          <a:bodyPr wrap="square">
            <a:spAutoFit/>
          </a:bodyPr>
          <a:lstStyle/>
          <a:p>
            <a:r>
              <a:rPr lang="en-US" altLang="ja-JP" sz="2000" dirty="0">
                <a:solidFill>
                  <a:srgbClr val="FF0000"/>
                </a:solidFill>
              </a:rPr>
              <a:t>[Internal design]</a:t>
            </a:r>
            <a:endParaRPr lang="ja-JP" altLang="en-US" sz="2000" dirty="0"/>
          </a:p>
        </p:txBody>
      </p:sp>
      <p:sp>
        <p:nvSpPr>
          <p:cNvPr id="5" name="Text Box 10">
            <a:extLst>
              <a:ext uri="{FF2B5EF4-FFF2-40B4-BE49-F238E27FC236}">
                <a16:creationId xmlns:a16="http://schemas.microsoft.com/office/drawing/2014/main" id="{9F78E447-92CE-B83C-165D-2400C377D745}"/>
              </a:ext>
            </a:extLst>
          </p:cNvPr>
          <p:cNvSpPr txBox="1">
            <a:spLocks noChangeArrowheads="1"/>
          </p:cNvSpPr>
          <p:nvPr/>
        </p:nvSpPr>
        <p:spPr bwMode="auto">
          <a:xfrm>
            <a:off x="4114800" y="3276600"/>
            <a:ext cx="4800600" cy="369332"/>
          </a:xfrm>
          <a:prstGeom prst="rect">
            <a:avLst/>
          </a:prstGeom>
          <a:noFill/>
          <a:ln w="9525">
            <a:noFill/>
            <a:miter lim="800000"/>
            <a:headEnd/>
            <a:tailEnd/>
          </a:ln>
        </p:spPr>
        <p:txBody>
          <a:bodyPr wrap="square">
            <a:spAutoFit/>
          </a:bodyPr>
          <a:lstStyle/>
          <a:p>
            <a:r>
              <a:rPr lang="en-US" altLang="ja-JP" dirty="0">
                <a:solidFill>
                  <a:srgbClr val="FF0000"/>
                </a:solidFill>
              </a:rPr>
              <a:t>[External design</a:t>
            </a:r>
            <a:r>
              <a:rPr lang="en-US" altLang="ja-JP" dirty="0"/>
              <a:t>]</a:t>
            </a:r>
            <a:endParaRPr lang="ja-JP" altLang="en-US" dirty="0"/>
          </a:p>
        </p:txBody>
      </p:sp>
      <p:sp>
        <p:nvSpPr>
          <p:cNvPr id="6" name="Text Box 9">
            <a:extLst>
              <a:ext uri="{FF2B5EF4-FFF2-40B4-BE49-F238E27FC236}">
                <a16:creationId xmlns:a16="http://schemas.microsoft.com/office/drawing/2014/main" id="{14827BEB-2767-6CA7-15D5-0FF61BDB81E2}"/>
              </a:ext>
            </a:extLst>
          </p:cNvPr>
          <p:cNvSpPr txBox="1">
            <a:spLocks noChangeArrowheads="1"/>
          </p:cNvSpPr>
          <p:nvPr/>
        </p:nvSpPr>
        <p:spPr bwMode="auto">
          <a:xfrm>
            <a:off x="6858001" y="5406164"/>
            <a:ext cx="1295400" cy="400110"/>
          </a:xfrm>
          <a:prstGeom prst="rect">
            <a:avLst/>
          </a:prstGeom>
          <a:noFill/>
          <a:ln w="9525">
            <a:noFill/>
            <a:miter lim="800000"/>
            <a:headEnd/>
            <a:tailEnd/>
          </a:ln>
        </p:spPr>
        <p:txBody>
          <a:bodyPr wrap="square">
            <a:spAutoFit/>
          </a:bodyPr>
          <a:lstStyle/>
          <a:p>
            <a:r>
              <a:rPr lang="en-US" altLang="ja-JP" sz="2000" dirty="0">
                <a:solidFill>
                  <a:srgbClr val="FF0000"/>
                </a:solidFill>
              </a:rPr>
              <a:t>[Test]</a:t>
            </a:r>
            <a:endParaRPr lang="ja-JP" altLang="en-US" sz="2000" dirty="0"/>
          </a:p>
        </p:txBody>
      </p:sp>
      <p:sp>
        <p:nvSpPr>
          <p:cNvPr id="7" name="Text Box 11">
            <a:extLst>
              <a:ext uri="{FF2B5EF4-FFF2-40B4-BE49-F238E27FC236}">
                <a16:creationId xmlns:a16="http://schemas.microsoft.com/office/drawing/2014/main" id="{19CFF8D5-795F-0C6C-96B0-4EA9B20669C5}"/>
              </a:ext>
            </a:extLst>
          </p:cNvPr>
          <p:cNvSpPr txBox="1">
            <a:spLocks noChangeArrowheads="1"/>
          </p:cNvSpPr>
          <p:nvPr/>
        </p:nvSpPr>
        <p:spPr bwMode="auto">
          <a:xfrm>
            <a:off x="4107180" y="4552890"/>
            <a:ext cx="3408267" cy="400110"/>
          </a:xfrm>
          <a:prstGeom prst="rect">
            <a:avLst/>
          </a:prstGeom>
          <a:noFill/>
          <a:ln w="9525">
            <a:noFill/>
            <a:miter lim="800000"/>
            <a:headEnd/>
            <a:tailEnd/>
          </a:ln>
        </p:spPr>
        <p:txBody>
          <a:bodyPr wrap="square">
            <a:spAutoFit/>
          </a:bodyPr>
          <a:lstStyle/>
          <a:p>
            <a:r>
              <a:rPr lang="en-US" altLang="ja-JP" sz="2000" dirty="0">
                <a:solidFill>
                  <a:srgbClr val="FF0000"/>
                </a:solidFill>
              </a:rPr>
              <a:t>[Operation/Maintenance]</a:t>
            </a:r>
            <a:endParaRPr lang="ja-JP" altLang="en-US" sz="2000" dirty="0"/>
          </a:p>
        </p:txBody>
      </p:sp>
    </p:spTree>
    <p:extLst>
      <p:ext uri="{BB962C8B-B14F-4D97-AF65-F5344CB8AC3E}">
        <p14:creationId xmlns:p14="http://schemas.microsoft.com/office/powerpoint/2010/main" val="3408548917"/>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フッター プレースホルダ 4"/>
          <p:cNvSpPr>
            <a:spLocks noGrp="1"/>
          </p:cNvSpPr>
          <p:nvPr>
            <p:ph type="ftr" sz="quarter" idx="11"/>
          </p:nvPr>
        </p:nvSpPr>
        <p:spPr>
          <a:noFill/>
        </p:spPr>
        <p:txBody>
          <a:bodyPr/>
          <a:lstStyle/>
          <a:p>
            <a:r>
              <a:rPr lang="en-US" altLang="ja-JP"/>
              <a:t>(C) 2007-2022 Hirohisa AMAN</a:t>
            </a:r>
          </a:p>
        </p:txBody>
      </p:sp>
      <p:sp>
        <p:nvSpPr>
          <p:cNvPr id="30723" name="スライド番号プレースホルダ 5"/>
          <p:cNvSpPr>
            <a:spLocks noGrp="1"/>
          </p:cNvSpPr>
          <p:nvPr>
            <p:ph type="sldNum" sz="quarter" idx="12"/>
          </p:nvPr>
        </p:nvSpPr>
        <p:spPr>
          <a:noFill/>
        </p:spPr>
        <p:txBody>
          <a:bodyPr/>
          <a:lstStyle/>
          <a:p>
            <a:fld id="{FB50A536-8EB0-4FB0-97BF-438D3E3B0B39}" type="slidenum">
              <a:rPr lang="en-US" altLang="ja-JP"/>
              <a:pPr/>
              <a:t>27</a:t>
            </a:fld>
            <a:endParaRPr lang="en-US" altLang="ja-JP"/>
          </a:p>
        </p:txBody>
      </p:sp>
      <p:sp>
        <p:nvSpPr>
          <p:cNvPr id="30724" name="Rectangle 2"/>
          <p:cNvSpPr>
            <a:spLocks noGrp="1" noChangeArrowheads="1"/>
          </p:cNvSpPr>
          <p:nvPr>
            <p:ph type="title"/>
          </p:nvPr>
        </p:nvSpPr>
        <p:spPr/>
        <p:txBody>
          <a:bodyPr/>
          <a:lstStyle/>
          <a:p>
            <a:pPr eaLnBrk="1" hangingPunct="1"/>
            <a:r>
              <a:rPr lang="en-US" altLang="ja-JP" dirty="0">
                <a:ea typeface="HGPｺﾞｼｯｸE" pitchFamily="50" charset="-128"/>
              </a:rPr>
              <a:t>Process models</a:t>
            </a:r>
            <a:endParaRPr lang="ja-JP" altLang="en-US" dirty="0">
              <a:ea typeface="HGPｺﾞｼｯｸE" pitchFamily="50" charset="-128"/>
            </a:endParaRPr>
          </a:p>
        </p:txBody>
      </p:sp>
      <p:sp>
        <p:nvSpPr>
          <p:cNvPr id="30725" name="Rectangle 3"/>
          <p:cNvSpPr>
            <a:spLocks noGrp="1" noChangeArrowheads="1"/>
          </p:cNvSpPr>
          <p:nvPr>
            <p:ph type="body" idx="1"/>
          </p:nvPr>
        </p:nvSpPr>
        <p:spPr/>
        <p:txBody>
          <a:bodyPr/>
          <a:lstStyle/>
          <a:p>
            <a:pPr eaLnBrk="1" hangingPunct="1"/>
            <a:r>
              <a:rPr lang="en-US" dirty="0">
                <a:effectLst/>
                <a:latin typeface="Segoe UI Web (West European)"/>
              </a:rPr>
              <a:t>Software development process</a:t>
            </a:r>
            <a:br>
              <a:rPr lang="en-US" dirty="0">
                <a:effectLst/>
                <a:latin typeface="Segoe UI Web (West European)"/>
              </a:rPr>
            </a:br>
            <a:r>
              <a:rPr lang="en-US" dirty="0">
                <a:effectLst/>
                <a:latin typeface="Segoe UI Web (West European)"/>
              </a:rPr>
              <a:t>(Basically, the following 5 steps) </a:t>
            </a:r>
            <a:endParaRPr lang="ja-JP" altLang="en-US" sz="2200" dirty="0"/>
          </a:p>
          <a:p>
            <a:pPr lvl="2" eaLnBrk="1" hangingPunct="1"/>
            <a:r>
              <a:rPr lang="en-US" altLang="ja-JP" dirty="0"/>
              <a:t>Requirement analysis</a:t>
            </a:r>
            <a:endParaRPr lang="ja-JP" altLang="en-US" dirty="0"/>
          </a:p>
          <a:p>
            <a:pPr lvl="2" eaLnBrk="1" hangingPunct="1"/>
            <a:r>
              <a:rPr lang="en-US" altLang="ja-JP" dirty="0"/>
              <a:t>Design</a:t>
            </a:r>
            <a:endParaRPr lang="ja-JP" altLang="en-US" dirty="0"/>
          </a:p>
          <a:p>
            <a:pPr lvl="2" eaLnBrk="1" hangingPunct="1"/>
            <a:r>
              <a:rPr lang="en-US" altLang="ja-JP" dirty="0"/>
              <a:t>Implementation</a:t>
            </a:r>
            <a:endParaRPr lang="ja-JP" altLang="en-US" dirty="0"/>
          </a:p>
          <a:p>
            <a:pPr lvl="2" eaLnBrk="1" hangingPunct="1"/>
            <a:r>
              <a:rPr lang="en-US" altLang="ja-JP" dirty="0"/>
              <a:t>Testing</a:t>
            </a:r>
            <a:endParaRPr lang="ja-JP" altLang="en-US" dirty="0"/>
          </a:p>
          <a:p>
            <a:pPr lvl="2" eaLnBrk="1" hangingPunct="1"/>
            <a:r>
              <a:rPr lang="en-US" altLang="ja-JP" dirty="0"/>
              <a:t>Operation/Maintenance</a:t>
            </a:r>
            <a:endParaRPr lang="ja-JP" altLang="en-US" dirty="0"/>
          </a:p>
          <a:p>
            <a:pPr eaLnBrk="1" hangingPunct="1">
              <a:buNone/>
            </a:pPr>
            <a:r>
              <a:rPr lang="ja-JP" altLang="en-US" dirty="0"/>
              <a:t>	</a:t>
            </a:r>
            <a:r>
              <a:rPr lang="en-US" dirty="0">
                <a:effectLst/>
                <a:latin typeface="Segoe UI Web (West European)"/>
              </a:rPr>
              <a:t>A model that expresses </a:t>
            </a:r>
            <a:r>
              <a:rPr lang="en-US" b="1" dirty="0">
                <a:solidFill>
                  <a:srgbClr val="FF0000"/>
                </a:solidFill>
                <a:effectLst/>
                <a:latin typeface="Segoe UI Web (West European)"/>
              </a:rPr>
              <a:t>how to proceed</a:t>
            </a:r>
            <a:r>
              <a:rPr lang="en-US" dirty="0">
                <a:effectLst/>
                <a:latin typeface="Segoe UI Web (West European)"/>
              </a:rPr>
              <a:t> is called a </a:t>
            </a:r>
            <a:r>
              <a:rPr lang="en-US" b="1" dirty="0">
                <a:solidFill>
                  <a:srgbClr val="0000FF"/>
                </a:solidFill>
                <a:effectLst/>
                <a:latin typeface="Segoe UI Web (West European)"/>
              </a:rPr>
              <a:t>process model</a:t>
            </a:r>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31747" name="スライド番号プレースホルダ 5"/>
          <p:cNvSpPr>
            <a:spLocks noGrp="1"/>
          </p:cNvSpPr>
          <p:nvPr>
            <p:ph type="sldNum" sz="quarter" idx="12"/>
          </p:nvPr>
        </p:nvSpPr>
        <p:spPr>
          <a:noFill/>
        </p:spPr>
        <p:txBody>
          <a:bodyPr/>
          <a:lstStyle/>
          <a:p>
            <a:pPr algn="l" rtl="0"/>
            <a:fld id="{99BB0C14-174F-4D14-933A-0277D0E0BFA2}" type="slidenum">
              <a:rPr lang="en-US" altLang="ja-JP"/>
              <a:pPr algn="l" rtl="0"/>
              <a:t>28</a:t>
            </a:fld>
            <a:endParaRPr lang="en-US" altLang="ja-JP"/>
          </a:p>
        </p:txBody>
      </p:sp>
      <p:sp>
        <p:nvSpPr>
          <p:cNvPr id="31748" name="Rectangle 2"/>
          <p:cNvSpPr>
            <a:spLocks noGrp="1" noChangeArrowheads="1"/>
          </p:cNvSpPr>
          <p:nvPr>
            <p:ph type="title"/>
          </p:nvPr>
        </p:nvSpPr>
        <p:spPr>
          <a:xfrm>
            <a:off x="574674" y="304800"/>
            <a:ext cx="8493126" cy="1216025"/>
          </a:xfrm>
        </p:spPr>
        <p:txBody>
          <a:bodyPr/>
          <a:lstStyle/>
          <a:p>
            <a:pPr algn="l" rtl="0" eaLnBrk="1" hangingPunct="1"/>
            <a:r>
              <a:rPr lang="en-US" altLang="ja-JP" sz="3600" dirty="0">
                <a:ea typeface="HGPｺﾞｼｯｸE" pitchFamily="50" charset="-128"/>
              </a:rPr>
              <a:t>Typical examples of process models</a:t>
            </a:r>
          </a:p>
        </p:txBody>
      </p:sp>
      <p:sp>
        <p:nvSpPr>
          <p:cNvPr id="31749" name="Rectangle 3"/>
          <p:cNvSpPr>
            <a:spLocks noGrp="1" noChangeArrowheads="1"/>
          </p:cNvSpPr>
          <p:nvPr>
            <p:ph type="body" idx="1"/>
          </p:nvPr>
        </p:nvSpPr>
        <p:spPr/>
        <p:txBody>
          <a:bodyPr/>
          <a:lstStyle/>
          <a:p>
            <a:pPr algn="l" rtl="0" eaLnBrk="1" hangingPunct="1"/>
            <a:r>
              <a:rPr lang="en-US" altLang="ja-JP" dirty="0">
                <a:ea typeface="HGPｺﾞｼｯｸE" pitchFamily="50" charset="-128"/>
              </a:rPr>
              <a:t>W</a:t>
            </a:r>
            <a:r>
              <a:rPr lang="ja-JP" altLang="en-US" dirty="0">
                <a:ea typeface="HGPｺﾞｼｯｸE" pitchFamily="50" charset="-128"/>
              </a:rPr>
              <a:t>aterfall model</a:t>
            </a:r>
            <a:endParaRPr lang="en-US" altLang="ja-JP" dirty="0">
              <a:ea typeface="HGPｺﾞｼｯｸE" pitchFamily="50" charset="-128"/>
            </a:endParaRPr>
          </a:p>
          <a:p>
            <a:pPr marL="471487" lvl="1" indent="0" eaLnBrk="1" hangingPunct="1">
              <a:buNone/>
            </a:pPr>
            <a:r>
              <a:rPr lang="en-US" altLang="ja-JP" dirty="0">
                <a:ea typeface="HGPｺﾞｼｯｸE" pitchFamily="50" charset="-128"/>
              </a:rPr>
              <a:t>(One variation is the V model)</a:t>
            </a:r>
            <a:endParaRPr lang="ja-JP" altLang="en-US" dirty="0">
              <a:ea typeface="HGPｺﾞｼｯｸE" pitchFamily="50" charset="-128"/>
            </a:endParaRPr>
          </a:p>
          <a:p>
            <a:pPr algn="l" rtl="0" eaLnBrk="1" hangingPunct="1">
              <a:spcBef>
                <a:spcPct val="60000"/>
              </a:spcBef>
            </a:pPr>
            <a:r>
              <a:rPr lang="en-US" altLang="ja-JP" dirty="0">
                <a:ea typeface="HGPｺﾞｼｯｸE" pitchFamily="50" charset="-128"/>
              </a:rPr>
              <a:t>P</a:t>
            </a:r>
            <a:r>
              <a:rPr lang="ja-JP" altLang="en-US" dirty="0">
                <a:ea typeface="HGPｺﾞｼｯｸE" pitchFamily="50" charset="-128"/>
              </a:rPr>
              <a:t>rototyping</a:t>
            </a:r>
            <a:endParaRPr lang="en-US" altLang="ja-JP" dirty="0">
              <a:ea typeface="HGPｺﾞｼｯｸE" pitchFamily="50" charset="-128"/>
            </a:endParaRPr>
          </a:p>
          <a:p>
            <a:pPr marL="471487" lvl="1" indent="0" eaLnBrk="1" hangingPunct="1">
              <a:spcBef>
                <a:spcPct val="60000"/>
              </a:spcBef>
              <a:buNone/>
            </a:pPr>
            <a:r>
              <a:rPr lang="en-US" altLang="ja-JP" dirty="0">
                <a:ea typeface="HGPｺﾞｼｯｸE" pitchFamily="50" charset="-128"/>
              </a:rPr>
              <a:t>(This itself is more of a development method than a process model)</a:t>
            </a:r>
          </a:p>
          <a:p>
            <a:pPr algn="l" rtl="0" eaLnBrk="1" hangingPunct="1">
              <a:spcBef>
                <a:spcPct val="60000"/>
              </a:spcBef>
            </a:pPr>
            <a:r>
              <a:rPr lang="en-US" altLang="ja-JP" dirty="0">
                <a:ea typeface="HGPｺﾞｼｯｸE" pitchFamily="50" charset="-128"/>
              </a:rPr>
              <a:t>S</a:t>
            </a:r>
            <a:r>
              <a:rPr lang="ja-JP" altLang="en-US" dirty="0">
                <a:ea typeface="HGPｺﾞｼｯｸE" pitchFamily="50" charset="-128"/>
              </a:rPr>
              <a:t>piral model</a:t>
            </a:r>
          </a:p>
        </p:txBody>
      </p:sp>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33795" name="スライド番号プレースホルダ 5"/>
          <p:cNvSpPr>
            <a:spLocks noGrp="1"/>
          </p:cNvSpPr>
          <p:nvPr>
            <p:ph type="sldNum" sz="quarter" idx="12"/>
          </p:nvPr>
        </p:nvSpPr>
        <p:spPr>
          <a:noFill/>
        </p:spPr>
        <p:txBody>
          <a:bodyPr/>
          <a:lstStyle/>
          <a:p>
            <a:pPr algn="l" rtl="0"/>
            <a:fld id="{16F36D82-D21B-4479-804A-93E90CCD0840}" type="slidenum">
              <a:rPr lang="en-US" altLang="ja-JP"/>
              <a:pPr algn="l" rtl="0"/>
              <a:t>29</a:t>
            </a:fld>
            <a:endParaRPr lang="en-US" altLang="ja-JP"/>
          </a:p>
        </p:txBody>
      </p:sp>
      <p:sp>
        <p:nvSpPr>
          <p:cNvPr id="33796" name="Rectangle 2"/>
          <p:cNvSpPr>
            <a:spLocks noGrp="1" noChangeArrowheads="1"/>
          </p:cNvSpPr>
          <p:nvPr>
            <p:ph type="title"/>
          </p:nvPr>
        </p:nvSpPr>
        <p:spPr/>
        <p:txBody>
          <a:bodyPr/>
          <a:lstStyle/>
          <a:p>
            <a:pPr algn="l" rtl="0" eaLnBrk="1" hangingPunct="1"/>
            <a:r>
              <a:rPr lang="en-US" altLang="ja-JP" dirty="0">
                <a:ea typeface="HGPｺﾞｼｯｸE" pitchFamily="50" charset="-128"/>
              </a:rPr>
              <a:t>W</a:t>
            </a:r>
            <a:r>
              <a:rPr lang="ja-JP" altLang="en-US" dirty="0">
                <a:ea typeface="HGPｺﾞｼｯｸE" pitchFamily="50" charset="-128"/>
              </a:rPr>
              <a:t>aterfall</a:t>
            </a:r>
            <a:r>
              <a:rPr lang="ja-JP" altLang="en-US" dirty="0">
                <a:latin typeface="HGPｺﾞｼｯｸE" pitchFamily="50" charset="-128"/>
                <a:ea typeface="HGPｺﾞｼｯｸE" pitchFamily="50" charset="-128"/>
              </a:rPr>
              <a:t> </a:t>
            </a:r>
            <a:r>
              <a:rPr lang="en-US" altLang="ja-JP" dirty="0">
                <a:ea typeface="HGPｺﾞｼｯｸE" pitchFamily="50" charset="-128"/>
              </a:rPr>
              <a:t>M</a:t>
            </a:r>
            <a:r>
              <a:rPr lang="ja-JP" altLang="en-US" dirty="0">
                <a:ea typeface="HGPｺﾞｼｯｸE" pitchFamily="50" charset="-128"/>
              </a:rPr>
              <a:t>odel</a:t>
            </a:r>
          </a:p>
        </p:txBody>
      </p:sp>
      <p:sp>
        <p:nvSpPr>
          <p:cNvPr id="33797" name="Rectangle 3"/>
          <p:cNvSpPr>
            <a:spLocks noGrp="1" noChangeArrowheads="1"/>
          </p:cNvSpPr>
          <p:nvPr>
            <p:ph type="body" idx="1"/>
          </p:nvPr>
        </p:nvSpPr>
        <p:spPr/>
        <p:txBody>
          <a:bodyPr/>
          <a:lstStyle/>
          <a:p>
            <a:pPr algn="l" rtl="0" eaLnBrk="1" hangingPunct="1"/>
            <a:r>
              <a:rPr lang="en-US" altLang="ja-JP" sz="2600" dirty="0">
                <a:solidFill>
                  <a:srgbClr val="FF0000"/>
                </a:solidFill>
                <a:ea typeface="HGPｺﾞｼｯｸE" pitchFamily="50" charset="-128"/>
              </a:rPr>
              <a:t>Proceed step by step from requirements analysis to operation and maintenance</a:t>
            </a:r>
            <a:endParaRPr lang="ja-JP" altLang="en-US" sz="2600" dirty="0">
              <a:solidFill>
                <a:srgbClr val="FF0000"/>
              </a:solidFill>
              <a:ea typeface="HGPｺﾞｼｯｸE" pitchFamily="50" charset="-128"/>
            </a:endParaRPr>
          </a:p>
        </p:txBody>
      </p:sp>
      <p:sp>
        <p:nvSpPr>
          <p:cNvPr id="84996" name="Text Box 4"/>
          <p:cNvSpPr txBox="1">
            <a:spLocks noChangeArrowheads="1"/>
          </p:cNvSpPr>
          <p:nvPr/>
        </p:nvSpPr>
        <p:spPr bwMode="auto">
          <a:xfrm>
            <a:off x="228599" y="2644914"/>
            <a:ext cx="1981201" cy="707886"/>
          </a:xfrm>
          <a:prstGeom prst="rect">
            <a:avLst/>
          </a:prstGeom>
          <a:noFill/>
          <a:ln w="9525">
            <a:solidFill>
              <a:schemeClr val="tx1"/>
            </a:solidFill>
            <a:miter lim="800000"/>
            <a:headEnd/>
            <a:tailEnd/>
          </a:ln>
        </p:spPr>
        <p:txBody>
          <a:bodyPr wrap="square">
            <a:spAutoFit/>
          </a:bodyPr>
          <a:lstStyle/>
          <a:p>
            <a:pPr algn="ctr" rtl="0"/>
            <a:r>
              <a:rPr lang="ja-JP" altLang="en-US" sz="2000" dirty="0">
                <a:ea typeface="HGPｺﾞｼｯｸE" pitchFamily="50" charset="-128"/>
              </a:rPr>
              <a:t>Requirements analysis</a:t>
            </a:r>
          </a:p>
        </p:txBody>
      </p:sp>
      <p:sp>
        <p:nvSpPr>
          <p:cNvPr id="84997" name="Text Box 5"/>
          <p:cNvSpPr txBox="1">
            <a:spLocks noChangeArrowheads="1"/>
          </p:cNvSpPr>
          <p:nvPr/>
        </p:nvSpPr>
        <p:spPr bwMode="auto">
          <a:xfrm>
            <a:off x="952500" y="3486090"/>
            <a:ext cx="2362200" cy="400110"/>
          </a:xfrm>
          <a:prstGeom prst="rect">
            <a:avLst/>
          </a:prstGeom>
          <a:noFill/>
          <a:ln w="9525">
            <a:solidFill>
              <a:schemeClr val="tx1"/>
            </a:solidFill>
            <a:miter lim="800000"/>
            <a:headEnd/>
            <a:tailEnd/>
          </a:ln>
        </p:spPr>
        <p:txBody>
          <a:bodyPr wrap="square">
            <a:spAutoFit/>
          </a:bodyPr>
          <a:lstStyle/>
          <a:p>
            <a:pPr algn="ctr" rtl="0"/>
            <a:r>
              <a:rPr lang="en-US" altLang="ja-JP" sz="2000" dirty="0">
                <a:ea typeface="HGPｺﾞｼｯｸE" pitchFamily="50" charset="-128"/>
              </a:rPr>
              <a:t>E</a:t>
            </a:r>
            <a:r>
              <a:rPr lang="ja-JP" altLang="en-US" sz="2000" dirty="0">
                <a:ea typeface="HGPｺﾞｼｯｸE" pitchFamily="50" charset="-128"/>
              </a:rPr>
              <a:t>xternal design</a:t>
            </a:r>
          </a:p>
        </p:txBody>
      </p:sp>
      <p:sp>
        <p:nvSpPr>
          <p:cNvPr id="84998" name="Text Box 6"/>
          <p:cNvSpPr txBox="1">
            <a:spLocks noChangeArrowheads="1"/>
          </p:cNvSpPr>
          <p:nvPr/>
        </p:nvSpPr>
        <p:spPr bwMode="auto">
          <a:xfrm>
            <a:off x="2209800" y="4076580"/>
            <a:ext cx="2362200" cy="400110"/>
          </a:xfrm>
          <a:prstGeom prst="rect">
            <a:avLst/>
          </a:prstGeom>
          <a:noFill/>
          <a:ln w="9525">
            <a:solidFill>
              <a:schemeClr val="tx1"/>
            </a:solidFill>
            <a:miter lim="800000"/>
            <a:headEnd/>
            <a:tailEnd/>
          </a:ln>
        </p:spPr>
        <p:txBody>
          <a:bodyPr wrap="square">
            <a:spAutoFit/>
          </a:bodyPr>
          <a:lstStyle/>
          <a:p>
            <a:pPr algn="ctr" rtl="0"/>
            <a:r>
              <a:rPr lang="en-US" altLang="ja-JP" sz="2000" dirty="0">
                <a:ea typeface="HGPｺﾞｼｯｸE" pitchFamily="50" charset="-128"/>
              </a:rPr>
              <a:t>I</a:t>
            </a:r>
            <a:r>
              <a:rPr lang="ja-JP" altLang="en-US" sz="2000" dirty="0">
                <a:ea typeface="HGPｺﾞｼｯｸE" pitchFamily="50" charset="-128"/>
              </a:rPr>
              <a:t>nternal design</a:t>
            </a:r>
          </a:p>
        </p:txBody>
      </p:sp>
      <p:sp>
        <p:nvSpPr>
          <p:cNvPr id="84999" name="Text Box 7"/>
          <p:cNvSpPr txBox="1">
            <a:spLocks noChangeArrowheads="1"/>
          </p:cNvSpPr>
          <p:nvPr/>
        </p:nvSpPr>
        <p:spPr bwMode="auto">
          <a:xfrm>
            <a:off x="3429000" y="4609980"/>
            <a:ext cx="2667000" cy="400110"/>
          </a:xfrm>
          <a:prstGeom prst="rect">
            <a:avLst/>
          </a:prstGeom>
          <a:noFill/>
          <a:ln w="9525">
            <a:solidFill>
              <a:schemeClr val="tx1"/>
            </a:solidFill>
            <a:miter lim="800000"/>
            <a:headEnd/>
            <a:tailEnd/>
          </a:ln>
        </p:spPr>
        <p:txBody>
          <a:bodyPr wrap="square">
            <a:spAutoFit/>
          </a:bodyPr>
          <a:lstStyle/>
          <a:p>
            <a:pPr algn="ctr" rtl="0"/>
            <a:r>
              <a:rPr lang="en-US" altLang="ja-JP" sz="2000" dirty="0">
                <a:ea typeface="HGPｺﾞｼｯｸE" pitchFamily="50" charset="-128"/>
              </a:rPr>
              <a:t>I</a:t>
            </a:r>
            <a:r>
              <a:rPr lang="ja-JP" altLang="en-US" sz="2000" dirty="0">
                <a:ea typeface="HGPｺﾞｼｯｸE" pitchFamily="50" charset="-128"/>
              </a:rPr>
              <a:t>mplementation</a:t>
            </a:r>
            <a:endParaRPr lang="ja-JP" altLang="en-US" sz="1600" dirty="0">
              <a:ea typeface="HGPｺﾞｼｯｸE" pitchFamily="50" charset="-128"/>
            </a:endParaRPr>
          </a:p>
        </p:txBody>
      </p:sp>
      <p:sp>
        <p:nvSpPr>
          <p:cNvPr id="85000" name="Text Box 8"/>
          <p:cNvSpPr txBox="1">
            <a:spLocks noChangeArrowheads="1"/>
          </p:cNvSpPr>
          <p:nvPr/>
        </p:nvSpPr>
        <p:spPr bwMode="auto">
          <a:xfrm>
            <a:off x="6019800" y="5162490"/>
            <a:ext cx="1295400" cy="400110"/>
          </a:xfrm>
          <a:prstGeom prst="rect">
            <a:avLst/>
          </a:prstGeom>
          <a:noFill/>
          <a:ln w="9525">
            <a:solidFill>
              <a:schemeClr val="tx1"/>
            </a:solidFill>
            <a:miter lim="800000"/>
            <a:headEnd/>
            <a:tailEnd/>
          </a:ln>
        </p:spPr>
        <p:txBody>
          <a:bodyPr wrap="square">
            <a:spAutoFit/>
          </a:bodyPr>
          <a:lstStyle/>
          <a:p>
            <a:pPr algn="ctr" rtl="0"/>
            <a:r>
              <a:rPr lang="en-US" altLang="ja-JP" sz="2000" dirty="0">
                <a:ea typeface="HGPｺﾞｼｯｸE" pitchFamily="50" charset="-128"/>
              </a:rPr>
              <a:t>T</a:t>
            </a:r>
            <a:r>
              <a:rPr lang="ja-JP" altLang="en-US" sz="2000" dirty="0">
                <a:ea typeface="HGPｺﾞｼｯｸE" pitchFamily="50" charset="-128"/>
              </a:rPr>
              <a:t>est</a:t>
            </a:r>
          </a:p>
        </p:txBody>
      </p:sp>
      <p:sp>
        <p:nvSpPr>
          <p:cNvPr id="85001" name="Text Box 9"/>
          <p:cNvSpPr txBox="1">
            <a:spLocks noChangeArrowheads="1"/>
          </p:cNvSpPr>
          <p:nvPr/>
        </p:nvSpPr>
        <p:spPr bwMode="auto">
          <a:xfrm>
            <a:off x="4827587" y="5772090"/>
            <a:ext cx="3859213" cy="400110"/>
          </a:xfrm>
          <a:prstGeom prst="rect">
            <a:avLst/>
          </a:prstGeom>
          <a:noFill/>
          <a:ln w="9525">
            <a:solidFill>
              <a:schemeClr val="tx1"/>
            </a:solidFill>
            <a:miter lim="800000"/>
            <a:headEnd/>
            <a:tailEnd/>
          </a:ln>
        </p:spPr>
        <p:txBody>
          <a:bodyPr wrap="square">
            <a:spAutoFit/>
          </a:bodyPr>
          <a:lstStyle/>
          <a:p>
            <a:pPr algn="ctr" rtl="0"/>
            <a:r>
              <a:rPr lang="ja-JP" altLang="en-US" sz="2000" dirty="0">
                <a:ea typeface="HGPｺﾞｼｯｸE" pitchFamily="50" charset="-128"/>
              </a:rPr>
              <a:t>Operation/maintenance</a:t>
            </a:r>
          </a:p>
        </p:txBody>
      </p:sp>
      <p:sp>
        <p:nvSpPr>
          <p:cNvPr id="85002" name="AutoShape 10"/>
          <p:cNvSpPr>
            <a:spLocks noChangeArrowheads="1"/>
          </p:cNvSpPr>
          <p:nvPr/>
        </p:nvSpPr>
        <p:spPr bwMode="auto">
          <a:xfrm rot="5400000">
            <a:off x="7486650" y="5181540"/>
            <a:ext cx="457200" cy="723900"/>
          </a:xfrm>
          <a:custGeom>
            <a:avLst/>
            <a:gdLst>
              <a:gd name="T0" fmla="*/ 320167 w 21600"/>
              <a:gd name="T1" fmla="*/ 0 h 21600"/>
              <a:gd name="T2" fmla="*/ 320167 w 21600"/>
              <a:gd name="T3" fmla="*/ 407462 h 21600"/>
              <a:gd name="T4" fmla="*/ 68516 w 21600"/>
              <a:gd name="T5" fmla="*/ 723900 h 21600"/>
              <a:gd name="T6" fmla="*/ 457200 w 21600"/>
              <a:gd name="T7" fmla="*/ 203731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CFFFF"/>
          </a:solidFill>
          <a:ln w="9525">
            <a:solidFill>
              <a:schemeClr val="tx1"/>
            </a:solidFill>
            <a:miter lim="800000"/>
            <a:headEnd/>
            <a:tailEnd/>
          </a:ln>
        </p:spPr>
        <p:txBody>
          <a:bodyPr wrap="none" anchor="ctr"/>
          <a:lstStyle/>
          <a:p>
            <a:pPr algn="l" rtl="0"/>
            <a:endParaRPr lang="ja-JP" altLang="en-US"/>
          </a:p>
        </p:txBody>
      </p:sp>
      <p:sp>
        <p:nvSpPr>
          <p:cNvPr id="85003" name="AutoShape 11"/>
          <p:cNvSpPr>
            <a:spLocks noChangeArrowheads="1"/>
          </p:cNvSpPr>
          <p:nvPr/>
        </p:nvSpPr>
        <p:spPr bwMode="auto">
          <a:xfrm rot="5400000">
            <a:off x="6267450" y="4571940"/>
            <a:ext cx="457200" cy="723900"/>
          </a:xfrm>
          <a:custGeom>
            <a:avLst/>
            <a:gdLst>
              <a:gd name="T0" fmla="*/ 320167 w 21600"/>
              <a:gd name="T1" fmla="*/ 0 h 21600"/>
              <a:gd name="T2" fmla="*/ 320167 w 21600"/>
              <a:gd name="T3" fmla="*/ 407462 h 21600"/>
              <a:gd name="T4" fmla="*/ 68516 w 21600"/>
              <a:gd name="T5" fmla="*/ 723900 h 21600"/>
              <a:gd name="T6" fmla="*/ 457200 w 21600"/>
              <a:gd name="T7" fmla="*/ 203731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CFFFF"/>
          </a:solidFill>
          <a:ln w="9525">
            <a:solidFill>
              <a:schemeClr val="tx1"/>
            </a:solidFill>
            <a:miter lim="800000"/>
            <a:headEnd/>
            <a:tailEnd/>
          </a:ln>
        </p:spPr>
        <p:txBody>
          <a:bodyPr wrap="none" anchor="ctr"/>
          <a:lstStyle/>
          <a:p>
            <a:pPr algn="l" rtl="0"/>
            <a:endParaRPr lang="ja-JP" altLang="en-US"/>
          </a:p>
        </p:txBody>
      </p:sp>
      <p:sp>
        <p:nvSpPr>
          <p:cNvPr id="85004" name="AutoShape 12"/>
          <p:cNvSpPr>
            <a:spLocks noChangeArrowheads="1"/>
          </p:cNvSpPr>
          <p:nvPr/>
        </p:nvSpPr>
        <p:spPr bwMode="auto">
          <a:xfrm rot="5400000">
            <a:off x="4743450" y="3962340"/>
            <a:ext cx="457200" cy="723900"/>
          </a:xfrm>
          <a:custGeom>
            <a:avLst/>
            <a:gdLst>
              <a:gd name="T0" fmla="*/ 320167 w 21600"/>
              <a:gd name="T1" fmla="*/ 0 h 21600"/>
              <a:gd name="T2" fmla="*/ 320167 w 21600"/>
              <a:gd name="T3" fmla="*/ 407462 h 21600"/>
              <a:gd name="T4" fmla="*/ 68516 w 21600"/>
              <a:gd name="T5" fmla="*/ 723900 h 21600"/>
              <a:gd name="T6" fmla="*/ 457200 w 21600"/>
              <a:gd name="T7" fmla="*/ 203731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CFFFF"/>
          </a:solidFill>
          <a:ln w="9525">
            <a:solidFill>
              <a:schemeClr val="tx1"/>
            </a:solidFill>
            <a:miter lim="800000"/>
            <a:headEnd/>
            <a:tailEnd/>
          </a:ln>
        </p:spPr>
        <p:txBody>
          <a:bodyPr wrap="none" anchor="ctr"/>
          <a:lstStyle/>
          <a:p>
            <a:pPr algn="l" rtl="0"/>
            <a:endParaRPr lang="ja-JP" altLang="en-US"/>
          </a:p>
        </p:txBody>
      </p:sp>
      <p:sp>
        <p:nvSpPr>
          <p:cNvPr id="85005" name="AutoShape 13"/>
          <p:cNvSpPr>
            <a:spLocks noChangeArrowheads="1"/>
          </p:cNvSpPr>
          <p:nvPr/>
        </p:nvSpPr>
        <p:spPr bwMode="auto">
          <a:xfrm rot="5400000">
            <a:off x="3524249" y="3448049"/>
            <a:ext cx="457200" cy="723900"/>
          </a:xfrm>
          <a:custGeom>
            <a:avLst/>
            <a:gdLst>
              <a:gd name="T0" fmla="*/ 320167 w 21600"/>
              <a:gd name="T1" fmla="*/ 0 h 21600"/>
              <a:gd name="T2" fmla="*/ 320167 w 21600"/>
              <a:gd name="T3" fmla="*/ 407462 h 21600"/>
              <a:gd name="T4" fmla="*/ 68516 w 21600"/>
              <a:gd name="T5" fmla="*/ 723900 h 21600"/>
              <a:gd name="T6" fmla="*/ 457200 w 21600"/>
              <a:gd name="T7" fmla="*/ 203731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CFFFF"/>
          </a:solidFill>
          <a:ln w="9525">
            <a:solidFill>
              <a:schemeClr val="tx1"/>
            </a:solidFill>
            <a:miter lim="800000"/>
            <a:headEnd/>
            <a:tailEnd/>
          </a:ln>
        </p:spPr>
        <p:txBody>
          <a:bodyPr wrap="none" anchor="ctr"/>
          <a:lstStyle/>
          <a:p>
            <a:pPr algn="l" rtl="0"/>
            <a:endParaRPr lang="ja-JP" altLang="en-US"/>
          </a:p>
        </p:txBody>
      </p:sp>
      <p:sp>
        <p:nvSpPr>
          <p:cNvPr id="85006" name="AutoShape 14"/>
          <p:cNvSpPr>
            <a:spLocks noChangeArrowheads="1"/>
          </p:cNvSpPr>
          <p:nvPr/>
        </p:nvSpPr>
        <p:spPr bwMode="auto">
          <a:xfrm rot="5400000">
            <a:off x="2407331" y="2743141"/>
            <a:ext cx="457200" cy="723900"/>
          </a:xfrm>
          <a:custGeom>
            <a:avLst/>
            <a:gdLst>
              <a:gd name="T0" fmla="*/ 320167 w 21600"/>
              <a:gd name="T1" fmla="*/ 0 h 21600"/>
              <a:gd name="T2" fmla="*/ 320167 w 21600"/>
              <a:gd name="T3" fmla="*/ 407462 h 21600"/>
              <a:gd name="T4" fmla="*/ 68516 w 21600"/>
              <a:gd name="T5" fmla="*/ 723900 h 21600"/>
              <a:gd name="T6" fmla="*/ 457200 w 21600"/>
              <a:gd name="T7" fmla="*/ 203731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CFFFF"/>
          </a:solidFill>
          <a:ln w="9525">
            <a:solidFill>
              <a:schemeClr val="tx1"/>
            </a:solidFill>
            <a:miter lim="800000"/>
            <a:headEnd/>
            <a:tailEnd/>
          </a:ln>
        </p:spPr>
        <p:txBody>
          <a:bodyPr wrap="none" anchor="ctr"/>
          <a:lstStyle/>
          <a:p>
            <a:pPr algn="l" rtl="0"/>
            <a:endParaRPr lang="ja-JP" altLang="en-US"/>
          </a:p>
        </p:txBody>
      </p:sp>
      <p:sp>
        <p:nvSpPr>
          <p:cNvPr id="85007" name="Line 15"/>
          <p:cNvSpPr>
            <a:spLocks noChangeShapeType="1"/>
          </p:cNvSpPr>
          <p:nvPr/>
        </p:nvSpPr>
        <p:spPr bwMode="auto">
          <a:xfrm>
            <a:off x="2610076" y="2684403"/>
            <a:ext cx="5181600" cy="2514600"/>
          </a:xfrm>
          <a:prstGeom prst="line">
            <a:avLst/>
          </a:prstGeom>
          <a:noFill/>
          <a:ln w="19050">
            <a:solidFill>
              <a:srgbClr val="0000FF"/>
            </a:solidFill>
            <a:prstDash val="dash"/>
            <a:round/>
            <a:headEnd/>
            <a:tailEnd type="triangle" w="lg" len="lg"/>
          </a:ln>
        </p:spPr>
        <p:txBody>
          <a:bodyPr/>
          <a:lstStyle/>
          <a:p>
            <a:pPr algn="l" rtl="0"/>
            <a:endParaRPr lang="ja-JP" altLang="en-US"/>
          </a:p>
        </p:txBody>
      </p:sp>
      <p:sp>
        <p:nvSpPr>
          <p:cNvPr id="5" name="Rectangle 3">
            <a:extLst>
              <a:ext uri="{FF2B5EF4-FFF2-40B4-BE49-F238E27FC236}">
                <a16:creationId xmlns:a16="http://schemas.microsoft.com/office/drawing/2014/main" id="{82A404F9-95FC-6E06-8ADB-F9D663765C02}"/>
              </a:ext>
            </a:extLst>
          </p:cNvPr>
          <p:cNvSpPr txBox="1">
            <a:spLocks noChangeArrowheads="1"/>
          </p:cNvSpPr>
          <p:nvPr/>
        </p:nvSpPr>
        <p:spPr bwMode="auto">
          <a:xfrm>
            <a:off x="5316765" y="2859105"/>
            <a:ext cx="3446236" cy="892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marL="0" lvl="1" indent="0" eaLnBrk="1" hangingPunct="1">
              <a:buNone/>
            </a:pPr>
            <a:r>
              <a:rPr lang="en-US" altLang="ja-JP" sz="2400" kern="0" dirty="0"/>
              <a:t>Like water flowing from high to low</a:t>
            </a:r>
            <a:endParaRPr lang="en-US" altLang="ja-JP" sz="2000" kern="0" dirty="0">
              <a:ea typeface="HGPｺﾞｼｯｸE" pitchFamily="50" charset="-128"/>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dissolve">
                                      <p:cBhvr>
                                        <p:cTn id="7" dur="1000"/>
                                        <p:tgtEl>
                                          <p:spTgt spid="8499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5006"/>
                                        </p:tgtEl>
                                        <p:attrNameLst>
                                          <p:attrName>style.visibility</p:attrName>
                                        </p:attrNameLst>
                                      </p:cBhvr>
                                      <p:to>
                                        <p:strVal val="visible"/>
                                      </p:to>
                                    </p:set>
                                    <p:animEffect transition="in" filter="wipe(left)">
                                      <p:cBhvr>
                                        <p:cTn id="11" dur="1000"/>
                                        <p:tgtEl>
                                          <p:spTgt spid="85006"/>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4997"/>
                                        </p:tgtEl>
                                        <p:attrNameLst>
                                          <p:attrName>style.visibility</p:attrName>
                                        </p:attrNameLst>
                                      </p:cBhvr>
                                      <p:to>
                                        <p:strVal val="visible"/>
                                      </p:to>
                                    </p:set>
                                    <p:animEffect transition="in" filter="wipe(left)">
                                      <p:cBhvr>
                                        <p:cTn id="15" dur="1000"/>
                                        <p:tgtEl>
                                          <p:spTgt spid="84997"/>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85005"/>
                                        </p:tgtEl>
                                        <p:attrNameLst>
                                          <p:attrName>style.visibility</p:attrName>
                                        </p:attrNameLst>
                                      </p:cBhvr>
                                      <p:to>
                                        <p:strVal val="visible"/>
                                      </p:to>
                                    </p:set>
                                    <p:animEffect transition="in" filter="wipe(left)">
                                      <p:cBhvr>
                                        <p:cTn id="19" dur="1000"/>
                                        <p:tgtEl>
                                          <p:spTgt spid="85005"/>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84998"/>
                                        </p:tgtEl>
                                        <p:attrNameLst>
                                          <p:attrName>style.visibility</p:attrName>
                                        </p:attrNameLst>
                                      </p:cBhvr>
                                      <p:to>
                                        <p:strVal val="visible"/>
                                      </p:to>
                                    </p:set>
                                    <p:animEffect transition="in" filter="wipe(left)">
                                      <p:cBhvr>
                                        <p:cTn id="23" dur="1000"/>
                                        <p:tgtEl>
                                          <p:spTgt spid="84998"/>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85004"/>
                                        </p:tgtEl>
                                        <p:attrNameLst>
                                          <p:attrName>style.visibility</p:attrName>
                                        </p:attrNameLst>
                                      </p:cBhvr>
                                      <p:to>
                                        <p:strVal val="visible"/>
                                      </p:to>
                                    </p:set>
                                    <p:animEffect transition="in" filter="wipe(left)">
                                      <p:cBhvr>
                                        <p:cTn id="27" dur="1000"/>
                                        <p:tgtEl>
                                          <p:spTgt spid="85004"/>
                                        </p:tgtEl>
                                      </p:cBhvr>
                                    </p:animEffect>
                                  </p:childTnLst>
                                </p:cTn>
                              </p:par>
                            </p:childTnLst>
                          </p:cTn>
                        </p:par>
                        <p:par>
                          <p:cTn id="28" fill="hold">
                            <p:stCondLst>
                              <p:cond delay="6000"/>
                            </p:stCondLst>
                            <p:childTnLst>
                              <p:par>
                                <p:cTn id="29" presetID="22" presetClass="entr" presetSubtype="8" fill="hold" grpId="0" nodeType="afterEffect">
                                  <p:stCondLst>
                                    <p:cond delay="0"/>
                                  </p:stCondLst>
                                  <p:childTnLst>
                                    <p:set>
                                      <p:cBhvr>
                                        <p:cTn id="30" dur="1" fill="hold">
                                          <p:stCondLst>
                                            <p:cond delay="0"/>
                                          </p:stCondLst>
                                        </p:cTn>
                                        <p:tgtEl>
                                          <p:spTgt spid="84999"/>
                                        </p:tgtEl>
                                        <p:attrNameLst>
                                          <p:attrName>style.visibility</p:attrName>
                                        </p:attrNameLst>
                                      </p:cBhvr>
                                      <p:to>
                                        <p:strVal val="visible"/>
                                      </p:to>
                                    </p:set>
                                    <p:animEffect transition="in" filter="wipe(left)">
                                      <p:cBhvr>
                                        <p:cTn id="31" dur="1000"/>
                                        <p:tgtEl>
                                          <p:spTgt spid="84999"/>
                                        </p:tgtEl>
                                      </p:cBhvr>
                                    </p:animEffec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85003"/>
                                        </p:tgtEl>
                                        <p:attrNameLst>
                                          <p:attrName>style.visibility</p:attrName>
                                        </p:attrNameLst>
                                      </p:cBhvr>
                                      <p:to>
                                        <p:strVal val="visible"/>
                                      </p:to>
                                    </p:set>
                                    <p:animEffect transition="in" filter="wipe(left)">
                                      <p:cBhvr>
                                        <p:cTn id="35" dur="1000"/>
                                        <p:tgtEl>
                                          <p:spTgt spid="85003"/>
                                        </p:tgtEl>
                                      </p:cBhvr>
                                    </p:animEffect>
                                  </p:childTnLst>
                                </p:cTn>
                              </p:par>
                            </p:childTnLst>
                          </p:cTn>
                        </p:par>
                        <p:par>
                          <p:cTn id="36" fill="hold">
                            <p:stCondLst>
                              <p:cond delay="8000"/>
                            </p:stCondLst>
                            <p:childTnLst>
                              <p:par>
                                <p:cTn id="37" presetID="22" presetClass="entr" presetSubtype="8" fill="hold" grpId="0" nodeType="afterEffect">
                                  <p:stCondLst>
                                    <p:cond delay="0"/>
                                  </p:stCondLst>
                                  <p:childTnLst>
                                    <p:set>
                                      <p:cBhvr>
                                        <p:cTn id="38" dur="1" fill="hold">
                                          <p:stCondLst>
                                            <p:cond delay="0"/>
                                          </p:stCondLst>
                                        </p:cTn>
                                        <p:tgtEl>
                                          <p:spTgt spid="85000"/>
                                        </p:tgtEl>
                                        <p:attrNameLst>
                                          <p:attrName>style.visibility</p:attrName>
                                        </p:attrNameLst>
                                      </p:cBhvr>
                                      <p:to>
                                        <p:strVal val="visible"/>
                                      </p:to>
                                    </p:set>
                                    <p:animEffect transition="in" filter="wipe(left)">
                                      <p:cBhvr>
                                        <p:cTn id="39" dur="1000"/>
                                        <p:tgtEl>
                                          <p:spTgt spid="85000"/>
                                        </p:tgtEl>
                                      </p:cBhvr>
                                    </p:animEffect>
                                  </p:childTnLst>
                                </p:cTn>
                              </p:par>
                            </p:childTnLst>
                          </p:cTn>
                        </p:par>
                        <p:par>
                          <p:cTn id="40" fill="hold">
                            <p:stCondLst>
                              <p:cond delay="9000"/>
                            </p:stCondLst>
                            <p:childTnLst>
                              <p:par>
                                <p:cTn id="41" presetID="22" presetClass="entr" presetSubtype="8" fill="hold" grpId="0" nodeType="afterEffect">
                                  <p:stCondLst>
                                    <p:cond delay="0"/>
                                  </p:stCondLst>
                                  <p:childTnLst>
                                    <p:set>
                                      <p:cBhvr>
                                        <p:cTn id="42" dur="1" fill="hold">
                                          <p:stCondLst>
                                            <p:cond delay="0"/>
                                          </p:stCondLst>
                                        </p:cTn>
                                        <p:tgtEl>
                                          <p:spTgt spid="85002"/>
                                        </p:tgtEl>
                                        <p:attrNameLst>
                                          <p:attrName>style.visibility</p:attrName>
                                        </p:attrNameLst>
                                      </p:cBhvr>
                                      <p:to>
                                        <p:strVal val="visible"/>
                                      </p:to>
                                    </p:set>
                                    <p:animEffect transition="in" filter="wipe(left)">
                                      <p:cBhvr>
                                        <p:cTn id="43" dur="1000"/>
                                        <p:tgtEl>
                                          <p:spTgt spid="85002"/>
                                        </p:tgtEl>
                                      </p:cBhvr>
                                    </p:animEffect>
                                  </p:childTnLst>
                                </p:cTn>
                              </p:par>
                            </p:childTnLst>
                          </p:cTn>
                        </p:par>
                        <p:par>
                          <p:cTn id="44" fill="hold">
                            <p:stCondLst>
                              <p:cond delay="10000"/>
                            </p:stCondLst>
                            <p:childTnLst>
                              <p:par>
                                <p:cTn id="45" presetID="22" presetClass="entr" presetSubtype="8" fill="hold" grpId="0" nodeType="afterEffect">
                                  <p:stCondLst>
                                    <p:cond delay="0"/>
                                  </p:stCondLst>
                                  <p:childTnLst>
                                    <p:set>
                                      <p:cBhvr>
                                        <p:cTn id="46" dur="1" fill="hold">
                                          <p:stCondLst>
                                            <p:cond delay="0"/>
                                          </p:stCondLst>
                                        </p:cTn>
                                        <p:tgtEl>
                                          <p:spTgt spid="85001"/>
                                        </p:tgtEl>
                                        <p:attrNameLst>
                                          <p:attrName>style.visibility</p:attrName>
                                        </p:attrNameLst>
                                      </p:cBhvr>
                                      <p:to>
                                        <p:strVal val="visible"/>
                                      </p:to>
                                    </p:set>
                                    <p:animEffect transition="in" filter="wipe(left)">
                                      <p:cBhvr>
                                        <p:cTn id="47" dur="1000"/>
                                        <p:tgtEl>
                                          <p:spTgt spid="8500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85007"/>
                                        </p:tgtEl>
                                        <p:attrNameLst>
                                          <p:attrName>style.visibility</p:attrName>
                                        </p:attrNameLst>
                                      </p:cBhvr>
                                      <p:to>
                                        <p:strVal val="visible"/>
                                      </p:to>
                                    </p:set>
                                    <p:animEffect transition="in" filter="wipe(up)">
                                      <p:cBhvr>
                                        <p:cTn id="52" dur="1000"/>
                                        <p:tgtEl>
                                          <p:spTgt spid="85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7" grpId="0" animBg="1"/>
      <p:bldP spid="84998" grpId="0" animBg="1"/>
      <p:bldP spid="84999" grpId="0" animBg="1"/>
      <p:bldP spid="85000" grpId="0" animBg="1"/>
      <p:bldP spid="85001" grpId="0" animBg="1"/>
      <p:bldP spid="85002" grpId="0" animBg="1"/>
      <p:bldP spid="85003" grpId="0" animBg="1"/>
      <p:bldP spid="85004" grpId="0" animBg="1"/>
      <p:bldP spid="85005" grpId="0" animBg="1"/>
      <p:bldP spid="85006" grpId="0" animBg="1"/>
      <p:bldP spid="850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フッター プレースホルダ 4"/>
          <p:cNvSpPr>
            <a:spLocks noGrp="1"/>
          </p:cNvSpPr>
          <p:nvPr>
            <p:ph type="ftr" sz="quarter" idx="11"/>
          </p:nvPr>
        </p:nvSpPr>
        <p:spPr>
          <a:noFill/>
        </p:spPr>
        <p:txBody>
          <a:bodyPr/>
          <a:lstStyle/>
          <a:p>
            <a:r>
              <a:rPr lang="en-US" altLang="ja-JP"/>
              <a:t>(C) 2007-2022 Hirohisa AMAN</a:t>
            </a:r>
          </a:p>
        </p:txBody>
      </p:sp>
      <p:sp>
        <p:nvSpPr>
          <p:cNvPr id="5123" name="スライド番号プレースホルダ 5"/>
          <p:cNvSpPr>
            <a:spLocks noGrp="1"/>
          </p:cNvSpPr>
          <p:nvPr>
            <p:ph type="sldNum" sz="quarter" idx="12"/>
          </p:nvPr>
        </p:nvSpPr>
        <p:spPr>
          <a:noFill/>
        </p:spPr>
        <p:txBody>
          <a:bodyPr/>
          <a:lstStyle/>
          <a:p>
            <a:fld id="{E5A93254-BCE0-41E0-8E2B-325AD23298EA}" type="slidenum">
              <a:rPr lang="en-US" altLang="ja-JP"/>
              <a:pPr/>
              <a:t>3</a:t>
            </a:fld>
            <a:endParaRPr lang="en-US" altLang="ja-JP"/>
          </a:p>
        </p:txBody>
      </p:sp>
      <p:sp>
        <p:nvSpPr>
          <p:cNvPr id="5124" name="Rectangle 2"/>
          <p:cNvSpPr>
            <a:spLocks noGrp="1" noChangeArrowheads="1"/>
          </p:cNvSpPr>
          <p:nvPr>
            <p:ph type="title"/>
          </p:nvPr>
        </p:nvSpPr>
        <p:spPr/>
        <p:txBody>
          <a:bodyPr/>
          <a:lstStyle/>
          <a:p>
            <a:pPr eaLnBrk="1" hangingPunct="1"/>
            <a:r>
              <a:rPr lang="ja-JP" altLang="en-US" dirty="0">
                <a:ea typeface="HGPｺﾞｼｯｸE" pitchFamily="50" charset="-128"/>
              </a:rPr>
              <a:t>(0) Development plan</a:t>
            </a:r>
            <a:r>
              <a:rPr lang="en-US" altLang="ja-JP" dirty="0" err="1">
                <a:ea typeface="HGPｺﾞｼｯｸE" pitchFamily="50" charset="-128"/>
              </a:rPr>
              <a:t>ning</a:t>
            </a:r>
            <a:endParaRPr lang="ja-JP" altLang="en-US" dirty="0">
              <a:ea typeface="HGPｺﾞｼｯｸE" pitchFamily="50" charset="-128"/>
            </a:endParaRPr>
          </a:p>
        </p:txBody>
      </p:sp>
      <p:sp>
        <p:nvSpPr>
          <p:cNvPr id="5125" name="Rectangle 3"/>
          <p:cNvSpPr>
            <a:spLocks noGrp="1" noChangeArrowheads="1"/>
          </p:cNvSpPr>
          <p:nvPr>
            <p:ph type="body" idx="1"/>
          </p:nvPr>
        </p:nvSpPr>
        <p:spPr/>
        <p:txBody>
          <a:bodyPr/>
          <a:lstStyle/>
          <a:p>
            <a:pPr eaLnBrk="1" hangingPunct="1"/>
            <a:r>
              <a:rPr lang="en-US" altLang="ja-JP" u="sng" dirty="0">
                <a:solidFill>
                  <a:srgbClr val="FF0000"/>
                </a:solidFill>
                <a:ea typeface="HGPｺﾞｼｯｸE" pitchFamily="50" charset="-128"/>
              </a:rPr>
              <a:t>Development planning</a:t>
            </a:r>
            <a:endParaRPr lang="ja-JP" altLang="en-US" u="sng" dirty="0">
              <a:solidFill>
                <a:srgbClr val="FF0000"/>
              </a:solidFill>
              <a:ea typeface="HGPｺﾞｼｯｸE" pitchFamily="50" charset="-128"/>
            </a:endParaRPr>
          </a:p>
          <a:p>
            <a:pPr eaLnBrk="1" hangingPunct="1">
              <a:spcBef>
                <a:spcPct val="50000"/>
              </a:spcBef>
            </a:pPr>
            <a:r>
              <a:rPr lang="en-US" altLang="ja-JP" dirty="0">
                <a:solidFill>
                  <a:schemeClr val="accent1"/>
                </a:solidFill>
              </a:rPr>
              <a:t>Requirements analysis</a:t>
            </a:r>
          </a:p>
          <a:p>
            <a:pPr eaLnBrk="1" hangingPunct="1">
              <a:spcBef>
                <a:spcPct val="50000"/>
              </a:spcBef>
            </a:pPr>
            <a:r>
              <a:rPr lang="en-US" altLang="ja-JP" dirty="0">
                <a:solidFill>
                  <a:schemeClr val="accent1"/>
                </a:solidFill>
              </a:rPr>
              <a:t>Design</a:t>
            </a:r>
          </a:p>
          <a:p>
            <a:pPr eaLnBrk="1" hangingPunct="1">
              <a:spcBef>
                <a:spcPct val="50000"/>
              </a:spcBef>
            </a:pPr>
            <a:r>
              <a:rPr lang="en-US" altLang="ja-JP" dirty="0">
                <a:solidFill>
                  <a:schemeClr val="accent1"/>
                </a:solidFill>
              </a:rPr>
              <a:t>Implementation (Programming)</a:t>
            </a:r>
          </a:p>
          <a:p>
            <a:pPr eaLnBrk="1" hangingPunct="1">
              <a:spcBef>
                <a:spcPct val="50000"/>
              </a:spcBef>
            </a:pPr>
            <a:r>
              <a:rPr lang="en-US" altLang="ja-JP" dirty="0">
                <a:solidFill>
                  <a:schemeClr val="accent1"/>
                </a:solidFill>
              </a:rPr>
              <a:t>Testing</a:t>
            </a:r>
          </a:p>
          <a:p>
            <a:pPr eaLnBrk="1" hangingPunct="1">
              <a:spcBef>
                <a:spcPct val="50000"/>
              </a:spcBef>
            </a:pPr>
            <a:r>
              <a:rPr lang="en-US" altLang="ja-JP" dirty="0">
                <a:solidFill>
                  <a:schemeClr val="accent1"/>
                </a:solidFill>
              </a:rPr>
              <a:t>Operation/Maintenance</a:t>
            </a:r>
            <a:endParaRPr lang="ja-JP" altLang="en-US" dirty="0">
              <a:solidFill>
                <a:schemeClr val="accent1"/>
              </a:solidFill>
            </a:endParaRPr>
          </a:p>
        </p:txBody>
      </p:sp>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33795" name="スライド番号プレースホルダ 5"/>
          <p:cNvSpPr>
            <a:spLocks noGrp="1"/>
          </p:cNvSpPr>
          <p:nvPr>
            <p:ph type="sldNum" sz="quarter" idx="12"/>
          </p:nvPr>
        </p:nvSpPr>
        <p:spPr>
          <a:noFill/>
        </p:spPr>
        <p:txBody>
          <a:bodyPr/>
          <a:lstStyle/>
          <a:p>
            <a:pPr algn="l" rtl="0"/>
            <a:fld id="{16F36D82-D21B-4479-804A-93E90CCD0840}" type="slidenum">
              <a:rPr lang="en-US" altLang="ja-JP"/>
              <a:pPr algn="l" rtl="0"/>
              <a:t>30</a:t>
            </a:fld>
            <a:endParaRPr lang="en-US" altLang="ja-JP"/>
          </a:p>
        </p:txBody>
      </p:sp>
      <p:sp>
        <p:nvSpPr>
          <p:cNvPr id="33796" name="Rectangle 2"/>
          <p:cNvSpPr>
            <a:spLocks noGrp="1" noChangeArrowheads="1"/>
          </p:cNvSpPr>
          <p:nvPr>
            <p:ph type="title"/>
          </p:nvPr>
        </p:nvSpPr>
        <p:spPr/>
        <p:txBody>
          <a:bodyPr/>
          <a:lstStyle/>
          <a:p>
            <a:pPr algn="l" rtl="0" eaLnBrk="1" hangingPunct="1"/>
            <a:r>
              <a:rPr lang="en-US" altLang="ja-JP" dirty="0">
                <a:ea typeface="HGPｺﾞｼｯｸE" pitchFamily="50" charset="-128"/>
              </a:rPr>
              <a:t>W</a:t>
            </a:r>
            <a:r>
              <a:rPr lang="ja-JP" altLang="en-US" dirty="0">
                <a:ea typeface="HGPｺﾞｼｯｸE" pitchFamily="50" charset="-128"/>
              </a:rPr>
              <a:t>aterfall</a:t>
            </a:r>
            <a:r>
              <a:rPr lang="ja-JP" altLang="en-US" dirty="0">
                <a:latin typeface="HGPｺﾞｼｯｸE" pitchFamily="50" charset="-128"/>
                <a:ea typeface="HGPｺﾞｼｯｸE" pitchFamily="50" charset="-128"/>
              </a:rPr>
              <a:t> </a:t>
            </a:r>
            <a:r>
              <a:rPr lang="en-US" altLang="ja-JP" dirty="0">
                <a:ea typeface="HGPｺﾞｼｯｸE" pitchFamily="50" charset="-128"/>
              </a:rPr>
              <a:t>M</a:t>
            </a:r>
            <a:r>
              <a:rPr lang="ja-JP" altLang="en-US" dirty="0">
                <a:ea typeface="HGPｺﾞｼｯｸE" pitchFamily="50" charset="-128"/>
              </a:rPr>
              <a:t>odel</a:t>
            </a:r>
            <a:r>
              <a:rPr lang="en-US" altLang="ja-JP" dirty="0">
                <a:ea typeface="HGPｺﾞｼｯｸE" pitchFamily="50" charset="-128"/>
              </a:rPr>
              <a:t>: Features</a:t>
            </a:r>
            <a:endParaRPr lang="ja-JP" altLang="en-US" dirty="0">
              <a:ea typeface="HGPｺﾞｼｯｸE" pitchFamily="50" charset="-128"/>
            </a:endParaRPr>
          </a:p>
        </p:txBody>
      </p:sp>
      <p:sp>
        <p:nvSpPr>
          <p:cNvPr id="4" name="Rectangle 3">
            <a:extLst>
              <a:ext uri="{FF2B5EF4-FFF2-40B4-BE49-F238E27FC236}">
                <a16:creationId xmlns:a16="http://schemas.microsoft.com/office/drawing/2014/main" id="{ECDCFCC3-F96D-01DA-8495-80268E6EAA81}"/>
              </a:ext>
            </a:extLst>
          </p:cNvPr>
          <p:cNvSpPr txBox="1">
            <a:spLocks noChangeArrowheads="1"/>
          </p:cNvSpPr>
          <p:nvPr/>
        </p:nvSpPr>
        <p:spPr bwMode="auto">
          <a:xfrm>
            <a:off x="566738" y="1752600"/>
            <a:ext cx="8501062"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eaLnBrk="1" hangingPunct="1"/>
            <a:r>
              <a:rPr lang="en-US" altLang="ja-JP" sz="2400" kern="0" dirty="0"/>
              <a:t>Once the "requirements analysis" is completed, proceed to the next "external design", and so on, and </a:t>
            </a:r>
            <a:r>
              <a:rPr lang="en-US" altLang="ja-JP" sz="2400" b="1" kern="0" dirty="0">
                <a:solidFill>
                  <a:srgbClr val="FF0000"/>
                </a:solidFill>
              </a:rPr>
              <a:t>perform each step in order</a:t>
            </a:r>
            <a:r>
              <a:rPr lang="en-US" altLang="ja-JP" sz="2400" kern="0" dirty="0"/>
              <a:t>.</a:t>
            </a:r>
          </a:p>
          <a:p>
            <a:pPr lvl="1" eaLnBrk="1" hangingPunct="1"/>
            <a:r>
              <a:rPr lang="en-US" altLang="ja-JP" kern="0" dirty="0">
                <a:solidFill>
                  <a:srgbClr val="0000FF"/>
                </a:solidFill>
              </a:rPr>
              <a:t>Easy to understand project progress status</a:t>
            </a:r>
          </a:p>
          <a:p>
            <a:pPr lvl="1" eaLnBrk="1" hangingPunct="1"/>
            <a:r>
              <a:rPr lang="en-US" altLang="ja-JP" kern="0" dirty="0">
                <a:solidFill>
                  <a:srgbClr val="0000FF"/>
                </a:solidFill>
              </a:rPr>
              <a:t>The division of work is clear.</a:t>
            </a:r>
          </a:p>
          <a:p>
            <a:pPr lvl="1" eaLnBrk="1" hangingPunct="1"/>
            <a:r>
              <a:rPr lang="en-US" altLang="ja-JP" kern="0" dirty="0">
                <a:solidFill>
                  <a:srgbClr val="0000FF"/>
                </a:solidFill>
              </a:rPr>
              <a:t>Traditional “standard” model and easy to teach</a:t>
            </a:r>
            <a:endParaRPr lang="ja-JP" altLang="en-US" kern="0" dirty="0">
              <a:solidFill>
                <a:srgbClr val="0000FF"/>
              </a:solidFill>
            </a:endParaRPr>
          </a:p>
        </p:txBody>
      </p:sp>
      <p:sp>
        <p:nvSpPr>
          <p:cNvPr id="6" name="Text Box 4">
            <a:extLst>
              <a:ext uri="{FF2B5EF4-FFF2-40B4-BE49-F238E27FC236}">
                <a16:creationId xmlns:a16="http://schemas.microsoft.com/office/drawing/2014/main" id="{1F284CEF-2EC9-0B3B-20E3-2C83C2A1DBC8}"/>
              </a:ext>
            </a:extLst>
          </p:cNvPr>
          <p:cNvSpPr txBox="1">
            <a:spLocks noChangeArrowheads="1"/>
          </p:cNvSpPr>
          <p:nvPr/>
        </p:nvSpPr>
        <p:spPr bwMode="auto">
          <a:xfrm>
            <a:off x="914400" y="5029200"/>
            <a:ext cx="7315200" cy="830997"/>
          </a:xfrm>
          <a:prstGeom prst="rect">
            <a:avLst/>
          </a:prstGeom>
          <a:noFill/>
          <a:ln w="19050">
            <a:solidFill>
              <a:srgbClr val="0000FF"/>
            </a:solidFill>
            <a:miter lim="800000"/>
            <a:headEnd/>
            <a:tailEnd/>
          </a:ln>
        </p:spPr>
        <p:txBody>
          <a:bodyPr wrap="square">
            <a:spAutoFit/>
          </a:bodyPr>
          <a:lstStyle/>
          <a:p>
            <a:pPr algn="just"/>
            <a:r>
              <a:rPr lang="en-US" altLang="ja-JP" sz="2400" dirty="0"/>
              <a:t>Even today, it is often employed in large-scale projects that require many people.</a:t>
            </a:r>
            <a:endParaRPr lang="ja-JP" altLang="en-US" sz="2400" dirty="0"/>
          </a:p>
        </p:txBody>
      </p:sp>
      <p:sp>
        <p:nvSpPr>
          <p:cNvPr id="7" name="Text Box 5">
            <a:extLst>
              <a:ext uri="{FF2B5EF4-FFF2-40B4-BE49-F238E27FC236}">
                <a16:creationId xmlns:a16="http://schemas.microsoft.com/office/drawing/2014/main" id="{30E66280-74FD-7126-2AB1-167BB1DD9C36}"/>
              </a:ext>
            </a:extLst>
          </p:cNvPr>
          <p:cNvSpPr txBox="1">
            <a:spLocks noChangeArrowheads="1"/>
          </p:cNvSpPr>
          <p:nvPr/>
        </p:nvSpPr>
        <p:spPr bwMode="auto">
          <a:xfrm>
            <a:off x="2667000" y="4343399"/>
            <a:ext cx="3759362" cy="369332"/>
          </a:xfrm>
          <a:prstGeom prst="rect">
            <a:avLst/>
          </a:prstGeom>
          <a:noFill/>
          <a:ln w="9525">
            <a:noFill/>
            <a:miter lim="800000"/>
            <a:headEnd/>
            <a:tailEnd/>
          </a:ln>
        </p:spPr>
        <p:txBody>
          <a:bodyPr wrap="none">
            <a:spAutoFit/>
          </a:bodyPr>
          <a:lstStyle/>
          <a:p>
            <a:r>
              <a:rPr lang="en-US" altLang="ja-JP" dirty="0">
                <a:latin typeface="HGPｺﾞｼｯｸE" pitchFamily="50" charset="-128"/>
                <a:ea typeface="HGPｺﾞｼｯｸE" pitchFamily="50" charset="-128"/>
              </a:rPr>
              <a:t>(*First document published in 1970)</a:t>
            </a:r>
            <a:endParaRPr lang="ja-JP" altLang="en-US" dirty="0">
              <a:latin typeface="HGPｺﾞｼｯｸE" pitchFamily="50" charset="-128"/>
              <a:ea typeface="HGPｺﾞｼｯｸE" pitchFamily="50" charset="-128"/>
            </a:endParaRPr>
          </a:p>
        </p:txBody>
      </p:sp>
    </p:spTree>
    <p:extLst>
      <p:ext uri="{BB962C8B-B14F-4D97-AF65-F5344CB8AC3E}">
        <p14:creationId xmlns:p14="http://schemas.microsoft.com/office/powerpoint/2010/main" val="2557035867"/>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35843" name="スライド番号プレースホルダ 5"/>
          <p:cNvSpPr>
            <a:spLocks noGrp="1"/>
          </p:cNvSpPr>
          <p:nvPr>
            <p:ph type="sldNum" sz="quarter" idx="12"/>
          </p:nvPr>
        </p:nvSpPr>
        <p:spPr>
          <a:noFill/>
        </p:spPr>
        <p:txBody>
          <a:bodyPr/>
          <a:lstStyle/>
          <a:p>
            <a:pPr algn="l" rtl="0"/>
            <a:fld id="{DC146095-E08B-456D-BD89-D842335B33DF}" type="slidenum">
              <a:rPr lang="en-US" altLang="ja-JP"/>
              <a:pPr algn="l" rtl="0"/>
              <a:t>31</a:t>
            </a:fld>
            <a:endParaRPr lang="en-US" altLang="ja-JP"/>
          </a:p>
        </p:txBody>
      </p:sp>
      <p:sp>
        <p:nvSpPr>
          <p:cNvPr id="35844" name="Rectangle 2"/>
          <p:cNvSpPr>
            <a:spLocks noGrp="1" noChangeArrowheads="1"/>
          </p:cNvSpPr>
          <p:nvPr>
            <p:ph type="title"/>
          </p:nvPr>
        </p:nvSpPr>
        <p:spPr/>
        <p:txBody>
          <a:bodyPr/>
          <a:lstStyle/>
          <a:p>
            <a:pPr algn="l" rtl="0" eaLnBrk="1" hangingPunct="1"/>
            <a:r>
              <a:rPr lang="ja-JP" altLang="en-US" dirty="0">
                <a:ea typeface="HGPｺﾞｼｯｸE" pitchFamily="50" charset="-128"/>
              </a:rPr>
              <a:t>Waterfall </a:t>
            </a:r>
            <a:r>
              <a:rPr lang="en-US" altLang="ja-JP" dirty="0">
                <a:ea typeface="HGPｺﾞｼｯｸE" pitchFamily="50" charset="-128"/>
              </a:rPr>
              <a:t>M</a:t>
            </a:r>
            <a:r>
              <a:rPr lang="ja-JP" altLang="en-US" dirty="0">
                <a:ea typeface="HGPｺﾞｼｯｸE" pitchFamily="50" charset="-128"/>
              </a:rPr>
              <a:t>odel: Problem</a:t>
            </a:r>
            <a:r>
              <a:rPr lang="en-US" altLang="ja-JP" dirty="0">
                <a:ea typeface="HGPｺﾞｼｯｸE" pitchFamily="50" charset="-128"/>
              </a:rPr>
              <a:t>s</a:t>
            </a:r>
            <a:endParaRPr lang="ja-JP" altLang="en-US" dirty="0">
              <a:ea typeface="HGPｺﾞｼｯｸE" pitchFamily="50" charset="-128"/>
            </a:endParaRPr>
          </a:p>
        </p:txBody>
      </p:sp>
      <p:sp>
        <p:nvSpPr>
          <p:cNvPr id="35845" name="Rectangle 3"/>
          <p:cNvSpPr>
            <a:spLocks noGrp="1" noChangeArrowheads="1"/>
          </p:cNvSpPr>
          <p:nvPr>
            <p:ph type="body" idx="1"/>
          </p:nvPr>
        </p:nvSpPr>
        <p:spPr>
          <a:xfrm>
            <a:off x="566738" y="1752600"/>
            <a:ext cx="8424862" cy="4267200"/>
          </a:xfrm>
        </p:spPr>
        <p:txBody>
          <a:bodyPr/>
          <a:lstStyle/>
          <a:p>
            <a:pPr algn="l" rtl="0" eaLnBrk="1" hangingPunct="1"/>
            <a:r>
              <a:rPr lang="en-US" altLang="ja-JP" sz="2200" dirty="0">
                <a:solidFill>
                  <a:srgbClr val="FF0000"/>
                </a:solidFill>
                <a:ea typeface="HGPｺﾞｼｯｸE" pitchFamily="50" charset="-128"/>
              </a:rPr>
              <a:t>1. </a:t>
            </a:r>
            <a:r>
              <a:rPr lang="ja-JP" altLang="en-US" sz="2200" dirty="0">
                <a:solidFill>
                  <a:srgbClr val="FF0000"/>
                </a:solidFill>
                <a:ea typeface="HGPｺﾞｼｯｸE" pitchFamily="50" charset="-128"/>
              </a:rPr>
              <a:t>Requirements analysis is not always "perfectly" completed</a:t>
            </a:r>
            <a:endParaRPr lang="en-US" altLang="ja-JP" sz="2200" dirty="0">
              <a:solidFill>
                <a:srgbClr val="FF0000"/>
              </a:solidFill>
              <a:ea typeface="HGPｺﾞｼｯｸE" pitchFamily="50" charset="-128"/>
            </a:endParaRPr>
          </a:p>
          <a:p>
            <a:pPr lvl="1" eaLnBrk="1" hangingPunct="1"/>
            <a:r>
              <a:rPr lang="en-US" altLang="ja-JP" sz="1800" dirty="0">
                <a:ea typeface="HGPｺﾞｼｯｸE" pitchFamily="50" charset="-128"/>
              </a:rPr>
              <a:t>Design, etc. based on incomplete Requirements Analysis </a:t>
            </a:r>
            <a:r>
              <a:rPr lang="en-US" altLang="ja-JP" sz="1800" dirty="0">
                <a:ea typeface="HGPｺﾞｼｯｸE" pitchFamily="50" charset="-128"/>
                <a:sym typeface="Wingdings" panose="05000000000000000000" pitchFamily="2" charset="2"/>
              </a:rPr>
              <a:t> </a:t>
            </a:r>
            <a:r>
              <a:rPr lang="en-US" altLang="ja-JP" sz="1800" dirty="0">
                <a:ea typeface="HGPｺﾞｼｯｸE" pitchFamily="50" charset="-128"/>
              </a:rPr>
              <a:t>Processes are overturned and confused</a:t>
            </a:r>
          </a:p>
          <a:p>
            <a:pPr eaLnBrk="1" hangingPunct="1"/>
            <a:r>
              <a:rPr lang="en-US" altLang="ja-JP" sz="2200" dirty="0">
                <a:solidFill>
                  <a:srgbClr val="FF0000"/>
                </a:solidFill>
                <a:ea typeface="HGPｺﾞｼｯｸE" pitchFamily="50" charset="-128"/>
              </a:rPr>
              <a:t>2. </a:t>
            </a:r>
            <a:r>
              <a:rPr lang="ja-JP" altLang="en-US" sz="2200" dirty="0">
                <a:solidFill>
                  <a:srgbClr val="FF0000"/>
                </a:solidFill>
                <a:ea typeface="HGPｺﾞｼｯｸE" pitchFamily="50" charset="-128"/>
              </a:rPr>
              <a:t>Delays in upstream processes directly affect downstream</a:t>
            </a:r>
            <a:endParaRPr lang="en-US" altLang="ja-JP" sz="2200" dirty="0">
              <a:solidFill>
                <a:srgbClr val="FF0000"/>
              </a:solidFill>
              <a:ea typeface="HGPｺﾞｼｯｸE" pitchFamily="50" charset="-128"/>
            </a:endParaRPr>
          </a:p>
          <a:p>
            <a:pPr lvl="1" eaLnBrk="1" hangingPunct="1"/>
            <a:r>
              <a:rPr lang="en-US" altLang="ja-JP" sz="1800" dirty="0">
                <a:ea typeface="HGPｺﾞｼｯｸE" pitchFamily="50" charset="-128"/>
              </a:rPr>
              <a:t>Failure to meet delivery deadlines or affecting engineer schedule adjustments</a:t>
            </a:r>
          </a:p>
          <a:p>
            <a:pPr eaLnBrk="1" hangingPunct="1"/>
            <a:r>
              <a:rPr lang="en-US" altLang="ja-JP" sz="2200" dirty="0">
                <a:solidFill>
                  <a:srgbClr val="FF0000"/>
                </a:solidFill>
                <a:ea typeface="HGPｺﾞｼｯｸE" pitchFamily="50" charset="-128"/>
              </a:rPr>
              <a:t>3. </a:t>
            </a:r>
            <a:r>
              <a:rPr lang="ja-JP" altLang="en-US" sz="2200" dirty="0">
                <a:solidFill>
                  <a:srgbClr val="FF0000"/>
                </a:solidFill>
                <a:ea typeface="HGPｺﾞｼｯｸE" pitchFamily="50" charset="-128"/>
              </a:rPr>
              <a:t>Not suitable for retro</a:t>
            </a:r>
            <a:r>
              <a:rPr lang="en-US" altLang="ja-JP" sz="2200" dirty="0">
                <a:solidFill>
                  <a:srgbClr val="FF0000"/>
                </a:solidFill>
                <a:ea typeface="HGPｺﾞｼｯｸE" pitchFamily="50" charset="-128"/>
              </a:rPr>
              <a:t>spec</a:t>
            </a:r>
            <a:r>
              <a:rPr lang="ja-JP" altLang="en-US" sz="2200" dirty="0">
                <a:solidFill>
                  <a:srgbClr val="FF0000"/>
                </a:solidFill>
                <a:ea typeface="HGPｺﾞｼｯｸE" pitchFamily="50" charset="-128"/>
              </a:rPr>
              <a:t>tive correction/redo</a:t>
            </a:r>
            <a:endParaRPr lang="en-US" altLang="ja-JP" sz="2200" dirty="0">
              <a:solidFill>
                <a:srgbClr val="FF0000"/>
              </a:solidFill>
              <a:ea typeface="HGPｺﾞｼｯｸE" pitchFamily="50" charset="-128"/>
            </a:endParaRPr>
          </a:p>
          <a:p>
            <a:pPr lvl="1" eaLnBrk="1" hangingPunct="1"/>
            <a:r>
              <a:rPr lang="en-US" altLang="ja-JP" sz="1800" dirty="0">
                <a:ea typeface="HGPｺﾞｼｯｸE" pitchFamily="50" charset="-128"/>
              </a:rPr>
              <a:t>Go back upstream and start over </a:t>
            </a:r>
            <a:r>
              <a:rPr lang="en-US" altLang="ja-JP" sz="1800" dirty="0">
                <a:ea typeface="HGPｺﾞｼｯｸE" pitchFamily="50" charset="-128"/>
                <a:sym typeface="Wingdings" panose="05000000000000000000" pitchFamily="2" charset="2"/>
              </a:rPr>
              <a:t> Increase costs</a:t>
            </a:r>
            <a:endParaRPr lang="en-US" altLang="ja-JP" sz="1800" dirty="0">
              <a:ea typeface="HGPｺﾞｼｯｸE" pitchFamily="50" charset="-128"/>
            </a:endParaRPr>
          </a:p>
          <a:p>
            <a:pPr eaLnBrk="1" hangingPunct="1"/>
            <a:r>
              <a:rPr lang="en-US" altLang="ja-JP" sz="2200" dirty="0">
                <a:solidFill>
                  <a:srgbClr val="FF0000"/>
                </a:solidFill>
                <a:ea typeface="HGPｺﾞｼｯｸE" pitchFamily="50" charset="-128"/>
              </a:rPr>
              <a:t>4. </a:t>
            </a:r>
            <a:r>
              <a:rPr lang="ja-JP" altLang="en-US" sz="2200" dirty="0">
                <a:solidFill>
                  <a:srgbClr val="FF0000"/>
                </a:solidFill>
                <a:ea typeface="HGPｺﾞｼｯｸE" pitchFamily="50" charset="-128"/>
              </a:rPr>
              <a:t>Tests will not be implemented until late</a:t>
            </a:r>
            <a:endParaRPr lang="en-US" altLang="ja-JP" sz="2200" dirty="0">
              <a:solidFill>
                <a:srgbClr val="FF0000"/>
              </a:solidFill>
              <a:ea typeface="HGPｺﾞｼｯｸE" pitchFamily="50" charset="-128"/>
            </a:endParaRPr>
          </a:p>
          <a:p>
            <a:pPr lvl="1" eaLnBrk="1" hangingPunct="1"/>
            <a:r>
              <a:rPr lang="en-US" altLang="ja-JP" sz="1800" dirty="0">
                <a:ea typeface="HGPｺﾞｼｯｸE" pitchFamily="50" charset="-128"/>
              </a:rPr>
              <a:t>Testing is conducted only after “implementation” is complete, Requires major rework if defects are discovered</a:t>
            </a:r>
            <a:endParaRPr lang="ja-JP" altLang="en-US" sz="1800" dirty="0">
              <a:ea typeface="HGPｺﾞｼｯｸE" pitchFamily="50" charset="-128"/>
            </a:endParaRPr>
          </a:p>
          <a:p>
            <a:pPr eaLnBrk="1" hangingPunct="1"/>
            <a:endParaRPr lang="ja-JP" altLang="en-US" dirty="0">
              <a:solidFill>
                <a:srgbClr val="FF0000"/>
              </a:solidFill>
              <a:ea typeface="HGPｺﾞｼｯｸE" pitchFamily="50" charset="-128"/>
            </a:endParaRPr>
          </a:p>
          <a:p>
            <a:pPr algn="l" rtl="0" eaLnBrk="1" hangingPunct="1"/>
            <a:endParaRPr lang="ja-JP" altLang="en-US" dirty="0">
              <a:solidFill>
                <a:srgbClr val="FF0000"/>
              </a:solidFill>
              <a:ea typeface="HGPｺﾞｼｯｸE" pitchFamily="50" charset="-128"/>
            </a:endParaRPr>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フッター プレースホルダ 4"/>
          <p:cNvSpPr>
            <a:spLocks noGrp="1"/>
          </p:cNvSpPr>
          <p:nvPr>
            <p:ph type="ftr" sz="quarter" idx="11"/>
          </p:nvPr>
        </p:nvSpPr>
        <p:spPr>
          <a:noFill/>
        </p:spPr>
        <p:txBody>
          <a:bodyPr/>
          <a:lstStyle/>
          <a:p>
            <a:r>
              <a:rPr lang="en-US" altLang="ja-JP"/>
              <a:t>(C) 2007-2022 Hirohisa AMAN</a:t>
            </a:r>
          </a:p>
        </p:txBody>
      </p:sp>
      <p:sp>
        <p:nvSpPr>
          <p:cNvPr id="40963" name="スライド番号プレースホルダ 5"/>
          <p:cNvSpPr>
            <a:spLocks noGrp="1"/>
          </p:cNvSpPr>
          <p:nvPr>
            <p:ph type="sldNum" sz="quarter" idx="12"/>
          </p:nvPr>
        </p:nvSpPr>
        <p:spPr>
          <a:noFill/>
        </p:spPr>
        <p:txBody>
          <a:bodyPr/>
          <a:lstStyle/>
          <a:p>
            <a:fld id="{B6E48DBF-6CB1-41E6-B559-2B852329FF58}" type="slidenum">
              <a:rPr lang="en-US" altLang="ja-JP"/>
              <a:pPr/>
              <a:t>32</a:t>
            </a:fld>
            <a:endParaRPr lang="en-US" altLang="ja-JP"/>
          </a:p>
        </p:txBody>
      </p:sp>
      <p:sp>
        <p:nvSpPr>
          <p:cNvPr id="40964" name="Rectangle 2"/>
          <p:cNvSpPr>
            <a:spLocks noGrp="1" noChangeArrowheads="1"/>
          </p:cNvSpPr>
          <p:nvPr>
            <p:ph type="title"/>
          </p:nvPr>
        </p:nvSpPr>
        <p:spPr/>
        <p:txBody>
          <a:bodyPr/>
          <a:lstStyle/>
          <a:p>
            <a:pPr eaLnBrk="1" hangingPunct="1"/>
            <a:r>
              <a:rPr lang="ja-JP" altLang="en-US" dirty="0">
                <a:ea typeface="HGPｺﾞｼｯｸE" pitchFamily="50" charset="-128"/>
              </a:rPr>
              <a:t>Ｖ </a:t>
            </a:r>
            <a:r>
              <a:rPr lang="en-US" altLang="ja-JP" dirty="0">
                <a:ea typeface="HGPｺﾞｼｯｸE" pitchFamily="50" charset="-128"/>
              </a:rPr>
              <a:t>Model</a:t>
            </a:r>
            <a:endParaRPr lang="ja-JP" altLang="en-US" dirty="0">
              <a:ea typeface="HGPｺﾞｼｯｸE" pitchFamily="50" charset="-128"/>
            </a:endParaRPr>
          </a:p>
        </p:txBody>
      </p:sp>
      <p:sp>
        <p:nvSpPr>
          <p:cNvPr id="40965" name="Rectangle 3"/>
          <p:cNvSpPr>
            <a:spLocks noGrp="1" noChangeArrowheads="1"/>
          </p:cNvSpPr>
          <p:nvPr>
            <p:ph type="body" idx="1"/>
          </p:nvPr>
        </p:nvSpPr>
        <p:spPr/>
        <p:txBody>
          <a:bodyPr/>
          <a:lstStyle/>
          <a:p>
            <a:pPr eaLnBrk="1" hangingPunct="1"/>
            <a:r>
              <a:rPr lang="en-US" altLang="ja-JP" sz="2400" dirty="0"/>
              <a:t>The essence is the same as the waterfall model</a:t>
            </a:r>
          </a:p>
          <a:p>
            <a:pPr eaLnBrk="1" hangingPunct="1"/>
            <a:r>
              <a:rPr lang="en-US" altLang="ja-JP" sz="2400" dirty="0"/>
              <a:t>Detailed testing process and correspondence with upstream process</a:t>
            </a:r>
            <a:endParaRPr lang="ja-JP" altLang="en-US" dirty="0"/>
          </a:p>
        </p:txBody>
      </p:sp>
      <p:sp>
        <p:nvSpPr>
          <p:cNvPr id="40966" name="Text Box 4"/>
          <p:cNvSpPr txBox="1">
            <a:spLocks noChangeArrowheads="1"/>
          </p:cNvSpPr>
          <p:nvPr/>
        </p:nvSpPr>
        <p:spPr bwMode="auto">
          <a:xfrm>
            <a:off x="418308" y="3016112"/>
            <a:ext cx="2320924" cy="707886"/>
          </a:xfrm>
          <a:prstGeom prst="rect">
            <a:avLst/>
          </a:prstGeom>
          <a:noFill/>
          <a:ln w="9525">
            <a:solidFill>
              <a:schemeClr val="tx1"/>
            </a:solidFill>
            <a:miter lim="800000"/>
            <a:headEnd/>
            <a:tailEnd/>
          </a:ln>
        </p:spPr>
        <p:txBody>
          <a:bodyPr wrap="square">
            <a:spAutoFit/>
          </a:bodyPr>
          <a:lstStyle/>
          <a:p>
            <a:pPr algn="ctr"/>
            <a:r>
              <a:rPr lang="en-US" altLang="ja-JP" sz="2000" dirty="0">
                <a:ea typeface="HGPｺﾞｼｯｸE" pitchFamily="50" charset="-128"/>
              </a:rPr>
              <a:t>Requirements analysis</a:t>
            </a:r>
            <a:endParaRPr lang="ja-JP" altLang="en-US" sz="2000" dirty="0">
              <a:ea typeface="HGPｺﾞｼｯｸE" pitchFamily="50" charset="-128"/>
            </a:endParaRPr>
          </a:p>
        </p:txBody>
      </p:sp>
      <p:sp>
        <p:nvSpPr>
          <p:cNvPr id="40967" name="Text Box 5"/>
          <p:cNvSpPr txBox="1">
            <a:spLocks noChangeArrowheads="1"/>
          </p:cNvSpPr>
          <p:nvPr/>
        </p:nvSpPr>
        <p:spPr bwMode="auto">
          <a:xfrm>
            <a:off x="1752600" y="3895725"/>
            <a:ext cx="1600200" cy="707886"/>
          </a:xfrm>
          <a:prstGeom prst="rect">
            <a:avLst/>
          </a:prstGeom>
          <a:noFill/>
          <a:ln w="9525">
            <a:solidFill>
              <a:schemeClr val="tx1"/>
            </a:solidFill>
            <a:miter lim="800000"/>
            <a:headEnd/>
            <a:tailEnd/>
          </a:ln>
        </p:spPr>
        <p:txBody>
          <a:bodyPr wrap="square">
            <a:spAutoFit/>
          </a:bodyPr>
          <a:lstStyle/>
          <a:p>
            <a:pPr algn="ctr"/>
            <a:r>
              <a:rPr lang="en-US" altLang="ja-JP" sz="2000" dirty="0">
                <a:ea typeface="HGPｺﾞｼｯｸE" pitchFamily="50" charset="-128"/>
              </a:rPr>
              <a:t>External design</a:t>
            </a:r>
            <a:endParaRPr lang="ja-JP" altLang="en-US" sz="2000" dirty="0">
              <a:ea typeface="HGPｺﾞｼｯｸE" pitchFamily="50" charset="-128"/>
            </a:endParaRPr>
          </a:p>
        </p:txBody>
      </p:sp>
      <p:sp>
        <p:nvSpPr>
          <p:cNvPr id="40968" name="Text Box 6"/>
          <p:cNvSpPr txBox="1">
            <a:spLocks noChangeArrowheads="1"/>
          </p:cNvSpPr>
          <p:nvPr/>
        </p:nvSpPr>
        <p:spPr bwMode="auto">
          <a:xfrm>
            <a:off x="2438400" y="4702314"/>
            <a:ext cx="1600200" cy="707886"/>
          </a:xfrm>
          <a:prstGeom prst="rect">
            <a:avLst/>
          </a:prstGeom>
          <a:noFill/>
          <a:ln w="9525">
            <a:solidFill>
              <a:schemeClr val="tx1"/>
            </a:solidFill>
            <a:miter lim="800000"/>
            <a:headEnd/>
            <a:tailEnd/>
          </a:ln>
        </p:spPr>
        <p:txBody>
          <a:bodyPr wrap="square">
            <a:spAutoFit/>
          </a:bodyPr>
          <a:lstStyle/>
          <a:p>
            <a:pPr algn="ctr"/>
            <a:r>
              <a:rPr lang="en-US" altLang="ja-JP" sz="2000" dirty="0">
                <a:ea typeface="HGPｺﾞｼｯｸE" pitchFamily="50" charset="-128"/>
              </a:rPr>
              <a:t>Internal design</a:t>
            </a:r>
            <a:endParaRPr lang="ja-JP" altLang="en-US" sz="2000" dirty="0">
              <a:ea typeface="HGPｺﾞｼｯｸE" pitchFamily="50" charset="-128"/>
            </a:endParaRPr>
          </a:p>
        </p:txBody>
      </p:sp>
      <p:sp>
        <p:nvSpPr>
          <p:cNvPr id="40969" name="Text Box 7"/>
          <p:cNvSpPr txBox="1">
            <a:spLocks noChangeArrowheads="1"/>
          </p:cNvSpPr>
          <p:nvPr/>
        </p:nvSpPr>
        <p:spPr bwMode="auto">
          <a:xfrm>
            <a:off x="3639344" y="5583148"/>
            <a:ext cx="2286000" cy="400110"/>
          </a:xfrm>
          <a:prstGeom prst="rect">
            <a:avLst/>
          </a:prstGeom>
          <a:noFill/>
          <a:ln w="9525">
            <a:solidFill>
              <a:schemeClr val="tx1"/>
            </a:solidFill>
            <a:miter lim="800000"/>
            <a:headEnd/>
            <a:tailEnd/>
          </a:ln>
        </p:spPr>
        <p:txBody>
          <a:bodyPr wrap="square">
            <a:spAutoFit/>
          </a:bodyPr>
          <a:lstStyle/>
          <a:p>
            <a:pPr algn="ctr"/>
            <a:r>
              <a:rPr lang="en-US" altLang="ja-JP" sz="2000" dirty="0">
                <a:ea typeface="HGPｺﾞｼｯｸE" pitchFamily="50" charset="-128"/>
              </a:rPr>
              <a:t>Implementation</a:t>
            </a:r>
            <a:endParaRPr lang="ja-JP" altLang="en-US" sz="1600" dirty="0">
              <a:ea typeface="HGPｺﾞｼｯｸE" pitchFamily="50" charset="-128"/>
            </a:endParaRPr>
          </a:p>
        </p:txBody>
      </p:sp>
      <p:sp>
        <p:nvSpPr>
          <p:cNvPr id="40970" name="Text Box 11"/>
          <p:cNvSpPr txBox="1">
            <a:spLocks noChangeArrowheads="1"/>
          </p:cNvSpPr>
          <p:nvPr/>
        </p:nvSpPr>
        <p:spPr bwMode="auto">
          <a:xfrm>
            <a:off x="4876800" y="4711839"/>
            <a:ext cx="3200400" cy="400110"/>
          </a:xfrm>
          <a:prstGeom prst="rect">
            <a:avLst/>
          </a:prstGeom>
          <a:noFill/>
          <a:ln w="9525">
            <a:solidFill>
              <a:schemeClr val="tx1"/>
            </a:solidFill>
            <a:miter lim="800000"/>
            <a:headEnd/>
            <a:tailEnd/>
          </a:ln>
        </p:spPr>
        <p:txBody>
          <a:bodyPr wrap="square">
            <a:spAutoFit/>
          </a:bodyPr>
          <a:lstStyle/>
          <a:p>
            <a:pPr algn="ctr"/>
            <a:r>
              <a:rPr lang="en-US" altLang="ja-JP" sz="2000" dirty="0">
                <a:ea typeface="HGPｺﾞｼｯｸE" pitchFamily="50" charset="-128"/>
              </a:rPr>
              <a:t>Unit/Integration test</a:t>
            </a:r>
            <a:endParaRPr lang="ja-JP" altLang="en-US" sz="2000" dirty="0">
              <a:ea typeface="HGPｺﾞｼｯｸE" pitchFamily="50" charset="-128"/>
            </a:endParaRPr>
          </a:p>
        </p:txBody>
      </p:sp>
      <p:sp>
        <p:nvSpPr>
          <p:cNvPr id="40971" name="Text Box 12"/>
          <p:cNvSpPr txBox="1">
            <a:spLocks noChangeArrowheads="1"/>
          </p:cNvSpPr>
          <p:nvPr/>
        </p:nvSpPr>
        <p:spPr bwMode="auto">
          <a:xfrm>
            <a:off x="5486400" y="3910013"/>
            <a:ext cx="2133600" cy="400110"/>
          </a:xfrm>
          <a:prstGeom prst="rect">
            <a:avLst/>
          </a:prstGeom>
          <a:noFill/>
          <a:ln w="9525">
            <a:solidFill>
              <a:schemeClr val="tx1"/>
            </a:solidFill>
            <a:miter lim="800000"/>
            <a:headEnd/>
            <a:tailEnd/>
          </a:ln>
        </p:spPr>
        <p:txBody>
          <a:bodyPr>
            <a:spAutoFit/>
          </a:bodyPr>
          <a:lstStyle/>
          <a:p>
            <a:pPr algn="ctr"/>
            <a:r>
              <a:rPr lang="en-US" altLang="ja-JP" sz="2000" dirty="0">
                <a:ea typeface="HGPｺﾞｼｯｸE" pitchFamily="50" charset="-128"/>
              </a:rPr>
              <a:t>System test</a:t>
            </a:r>
            <a:endParaRPr lang="ja-JP" altLang="en-US" sz="2000" dirty="0">
              <a:ea typeface="HGPｺﾞｼｯｸE" pitchFamily="50" charset="-128"/>
            </a:endParaRPr>
          </a:p>
        </p:txBody>
      </p:sp>
      <p:sp>
        <p:nvSpPr>
          <p:cNvPr id="40972" name="Text Box 13"/>
          <p:cNvSpPr txBox="1">
            <a:spLocks noChangeArrowheads="1"/>
          </p:cNvSpPr>
          <p:nvPr/>
        </p:nvSpPr>
        <p:spPr bwMode="auto">
          <a:xfrm>
            <a:off x="5943600" y="3300413"/>
            <a:ext cx="2743200" cy="400110"/>
          </a:xfrm>
          <a:prstGeom prst="rect">
            <a:avLst/>
          </a:prstGeom>
          <a:noFill/>
          <a:ln w="9525">
            <a:solidFill>
              <a:schemeClr val="tx1"/>
            </a:solidFill>
            <a:miter lim="800000"/>
            <a:headEnd/>
            <a:tailEnd/>
          </a:ln>
        </p:spPr>
        <p:txBody>
          <a:bodyPr wrap="square">
            <a:spAutoFit/>
          </a:bodyPr>
          <a:lstStyle/>
          <a:p>
            <a:pPr algn="ctr"/>
            <a:r>
              <a:rPr lang="en-US" altLang="ja-JP" sz="2000" dirty="0">
                <a:ea typeface="HGPｺﾞｼｯｸE" pitchFamily="50" charset="-128"/>
              </a:rPr>
              <a:t>Acceptance test</a:t>
            </a:r>
            <a:endParaRPr lang="ja-JP" altLang="en-US" sz="2000" dirty="0">
              <a:ea typeface="HGPｺﾞｼｯｸE" pitchFamily="50" charset="-128"/>
            </a:endParaRPr>
          </a:p>
        </p:txBody>
      </p:sp>
      <p:sp>
        <p:nvSpPr>
          <p:cNvPr id="40973" name="Freeform 14"/>
          <p:cNvSpPr>
            <a:spLocks/>
          </p:cNvSpPr>
          <p:nvPr/>
        </p:nvSpPr>
        <p:spPr bwMode="auto">
          <a:xfrm>
            <a:off x="760413" y="3392488"/>
            <a:ext cx="2863850" cy="2689225"/>
          </a:xfrm>
          <a:custGeom>
            <a:avLst/>
            <a:gdLst>
              <a:gd name="T0" fmla="*/ 0 w 1804"/>
              <a:gd name="T1" fmla="*/ 0 h 1694"/>
              <a:gd name="T2" fmla="*/ 1804 w 1804"/>
              <a:gd name="T3" fmla="*/ 1694 h 1694"/>
              <a:gd name="T4" fmla="*/ 0 60000 65536"/>
              <a:gd name="T5" fmla="*/ 0 60000 65536"/>
              <a:gd name="T6" fmla="*/ 0 w 1804"/>
              <a:gd name="T7" fmla="*/ 0 h 1694"/>
              <a:gd name="T8" fmla="*/ 1804 w 1804"/>
              <a:gd name="T9" fmla="*/ 1694 h 1694"/>
            </a:gdLst>
            <a:ahLst/>
            <a:cxnLst>
              <a:cxn ang="T4">
                <a:pos x="T0" y="T1"/>
              </a:cxn>
              <a:cxn ang="T5">
                <a:pos x="T2" y="T3"/>
              </a:cxn>
            </a:cxnLst>
            <a:rect l="T6" t="T7" r="T8" b="T9"/>
            <a:pathLst>
              <a:path w="1804" h="1694">
                <a:moveTo>
                  <a:pt x="0" y="0"/>
                </a:moveTo>
                <a:lnTo>
                  <a:pt x="1804" y="1694"/>
                </a:lnTo>
              </a:path>
            </a:pathLst>
          </a:custGeom>
          <a:noFill/>
          <a:ln w="19050">
            <a:solidFill>
              <a:srgbClr val="0000FF"/>
            </a:solidFill>
            <a:round/>
            <a:headEnd type="none" w="med" len="med"/>
            <a:tailEnd type="triangle" w="lg" len="lg"/>
          </a:ln>
        </p:spPr>
        <p:txBody>
          <a:bodyPr/>
          <a:lstStyle/>
          <a:p>
            <a:endParaRPr lang="ja-JP" altLang="en-US"/>
          </a:p>
        </p:txBody>
      </p:sp>
      <p:sp>
        <p:nvSpPr>
          <p:cNvPr id="40974" name="Freeform 15"/>
          <p:cNvSpPr>
            <a:spLocks/>
          </p:cNvSpPr>
          <p:nvPr/>
        </p:nvSpPr>
        <p:spPr bwMode="auto">
          <a:xfrm flipV="1">
            <a:off x="5867400" y="3810000"/>
            <a:ext cx="2667000" cy="2286000"/>
          </a:xfrm>
          <a:custGeom>
            <a:avLst/>
            <a:gdLst>
              <a:gd name="T0" fmla="*/ 0 w 1804"/>
              <a:gd name="T1" fmla="*/ 0 h 1694"/>
              <a:gd name="T2" fmla="*/ 1804 w 1804"/>
              <a:gd name="T3" fmla="*/ 1694 h 1694"/>
              <a:gd name="T4" fmla="*/ 0 60000 65536"/>
              <a:gd name="T5" fmla="*/ 0 60000 65536"/>
              <a:gd name="T6" fmla="*/ 0 w 1804"/>
              <a:gd name="T7" fmla="*/ 0 h 1694"/>
              <a:gd name="T8" fmla="*/ 1804 w 1804"/>
              <a:gd name="T9" fmla="*/ 1694 h 1694"/>
            </a:gdLst>
            <a:ahLst/>
            <a:cxnLst>
              <a:cxn ang="T4">
                <a:pos x="T0" y="T1"/>
              </a:cxn>
              <a:cxn ang="T5">
                <a:pos x="T2" y="T3"/>
              </a:cxn>
            </a:cxnLst>
            <a:rect l="T6" t="T7" r="T8" b="T9"/>
            <a:pathLst>
              <a:path w="1804" h="1694">
                <a:moveTo>
                  <a:pt x="0" y="0"/>
                </a:moveTo>
                <a:lnTo>
                  <a:pt x="1804" y="1694"/>
                </a:lnTo>
              </a:path>
            </a:pathLst>
          </a:custGeom>
          <a:noFill/>
          <a:ln w="19050">
            <a:solidFill>
              <a:srgbClr val="FF0000"/>
            </a:solidFill>
            <a:round/>
            <a:headEnd type="none" w="med" len="med"/>
            <a:tailEnd type="triangle" w="lg" len="lg"/>
          </a:ln>
        </p:spPr>
        <p:txBody>
          <a:bodyPr/>
          <a:lstStyle/>
          <a:p>
            <a:endParaRPr lang="ja-JP" altLang="en-US"/>
          </a:p>
        </p:txBody>
      </p:sp>
      <p:sp>
        <p:nvSpPr>
          <p:cNvPr id="91152" name="Line 16"/>
          <p:cNvSpPr>
            <a:spLocks noChangeShapeType="1"/>
          </p:cNvSpPr>
          <p:nvPr/>
        </p:nvSpPr>
        <p:spPr bwMode="auto">
          <a:xfrm flipH="1">
            <a:off x="4038600" y="4916626"/>
            <a:ext cx="838200" cy="0"/>
          </a:xfrm>
          <a:prstGeom prst="line">
            <a:avLst/>
          </a:prstGeom>
          <a:noFill/>
          <a:ln w="19050">
            <a:solidFill>
              <a:schemeClr val="tx1"/>
            </a:solidFill>
            <a:prstDash val="dash"/>
            <a:round/>
            <a:headEnd type="oval" w="lg" len="lg"/>
            <a:tailEnd type="oval" w="lg" len="lg"/>
          </a:ln>
        </p:spPr>
        <p:txBody>
          <a:bodyPr/>
          <a:lstStyle/>
          <a:p>
            <a:endParaRPr lang="ja-JP" altLang="en-US"/>
          </a:p>
        </p:txBody>
      </p:sp>
      <p:sp>
        <p:nvSpPr>
          <p:cNvPr id="91153" name="Line 17"/>
          <p:cNvSpPr>
            <a:spLocks noChangeShapeType="1"/>
          </p:cNvSpPr>
          <p:nvPr/>
        </p:nvSpPr>
        <p:spPr bwMode="auto">
          <a:xfrm flipH="1">
            <a:off x="3352800" y="4114800"/>
            <a:ext cx="2133600" cy="0"/>
          </a:xfrm>
          <a:prstGeom prst="line">
            <a:avLst/>
          </a:prstGeom>
          <a:noFill/>
          <a:ln w="19050">
            <a:solidFill>
              <a:schemeClr val="tx1"/>
            </a:solidFill>
            <a:prstDash val="dash"/>
            <a:round/>
            <a:headEnd type="oval" w="lg" len="lg"/>
            <a:tailEnd type="oval" w="lg" len="lg"/>
          </a:ln>
        </p:spPr>
        <p:txBody>
          <a:bodyPr/>
          <a:lstStyle/>
          <a:p>
            <a:endParaRPr lang="ja-JP" altLang="en-US"/>
          </a:p>
        </p:txBody>
      </p:sp>
      <p:sp>
        <p:nvSpPr>
          <p:cNvPr id="91154" name="Line 18"/>
          <p:cNvSpPr>
            <a:spLocks noChangeShapeType="1"/>
          </p:cNvSpPr>
          <p:nvPr/>
        </p:nvSpPr>
        <p:spPr bwMode="auto">
          <a:xfrm flipH="1">
            <a:off x="2667000" y="3505200"/>
            <a:ext cx="3276600" cy="0"/>
          </a:xfrm>
          <a:prstGeom prst="line">
            <a:avLst/>
          </a:prstGeom>
          <a:noFill/>
          <a:ln w="19050">
            <a:solidFill>
              <a:schemeClr val="tx1"/>
            </a:solidFill>
            <a:prstDash val="dash"/>
            <a:round/>
            <a:headEnd type="oval" w="lg" len="lg"/>
            <a:tailEnd type="oval" w="lg" len="lg"/>
          </a:ln>
        </p:spPr>
        <p:txBody>
          <a:bodyPr/>
          <a:lstStyle/>
          <a:p>
            <a:endParaRPr lang="ja-JP" altLang="en-US"/>
          </a:p>
        </p:txBody>
      </p:sp>
      <p:sp>
        <p:nvSpPr>
          <p:cNvPr id="91155" name="Text Box 19"/>
          <p:cNvSpPr txBox="1">
            <a:spLocks noChangeArrowheads="1"/>
          </p:cNvSpPr>
          <p:nvPr/>
        </p:nvSpPr>
        <p:spPr bwMode="auto">
          <a:xfrm>
            <a:off x="2971800" y="3074988"/>
            <a:ext cx="3073214" cy="369332"/>
          </a:xfrm>
          <a:prstGeom prst="rect">
            <a:avLst/>
          </a:prstGeom>
          <a:noFill/>
          <a:ln w="9525">
            <a:noFill/>
            <a:miter lim="800000"/>
            <a:headEnd/>
            <a:tailEnd/>
          </a:ln>
        </p:spPr>
        <p:txBody>
          <a:bodyPr wrap="none">
            <a:spAutoFit/>
          </a:bodyPr>
          <a:lstStyle/>
          <a:p>
            <a:r>
              <a:rPr lang="en-US" altLang="ja-JP" dirty="0">
                <a:ea typeface="HGPｺﾞｼｯｸE" pitchFamily="50" charset="-128"/>
              </a:rPr>
              <a:t>Confirmation/Verification</a:t>
            </a:r>
            <a:endParaRPr lang="ja-JP" altLang="en-US" dirty="0">
              <a:ea typeface="HGPｺﾞｼｯｸE" pitchFamily="50" charset="-128"/>
            </a:endParaRPr>
          </a:p>
        </p:txBody>
      </p:sp>
      <p:sp>
        <p:nvSpPr>
          <p:cNvPr id="91157" name="Text Box 21"/>
          <p:cNvSpPr txBox="1">
            <a:spLocks noChangeArrowheads="1"/>
          </p:cNvSpPr>
          <p:nvPr/>
        </p:nvSpPr>
        <p:spPr bwMode="auto">
          <a:xfrm>
            <a:off x="6756400" y="5181600"/>
            <a:ext cx="2362199" cy="923330"/>
          </a:xfrm>
          <a:prstGeom prst="rect">
            <a:avLst/>
          </a:prstGeom>
          <a:noFill/>
          <a:ln w="9525">
            <a:noFill/>
            <a:miter lim="800000"/>
            <a:headEnd/>
            <a:tailEnd/>
          </a:ln>
        </p:spPr>
        <p:txBody>
          <a:bodyPr wrap="square">
            <a:spAutoFit/>
          </a:bodyPr>
          <a:lstStyle/>
          <a:p>
            <a:r>
              <a:rPr lang="en-US" altLang="ja-JP" dirty="0">
                <a:ea typeface="HGPｺﾞｼｯｸE" pitchFamily="50" charset="-128"/>
              </a:rPr>
              <a:t>It implies which level you will have to start over.</a:t>
            </a:r>
            <a:endParaRPr lang="ja-JP" altLang="en-US" dirty="0">
              <a:ea typeface="HGPｺﾞｼｯｸE" pitchFamily="50" charset="-128"/>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1154"/>
                                        </p:tgtEl>
                                        <p:attrNameLst>
                                          <p:attrName>style.visibility</p:attrName>
                                        </p:attrNameLst>
                                      </p:cBhvr>
                                      <p:to>
                                        <p:strVal val="visible"/>
                                      </p:to>
                                    </p:set>
                                    <p:animEffect transition="in" filter="box(out)">
                                      <p:cBhvr>
                                        <p:cTn id="7" dur="500"/>
                                        <p:tgtEl>
                                          <p:spTgt spid="91154"/>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91153"/>
                                        </p:tgtEl>
                                        <p:attrNameLst>
                                          <p:attrName>style.visibility</p:attrName>
                                        </p:attrNameLst>
                                      </p:cBhvr>
                                      <p:to>
                                        <p:strVal val="visible"/>
                                      </p:to>
                                    </p:set>
                                    <p:animEffect transition="in" filter="box(out)">
                                      <p:cBhvr>
                                        <p:cTn id="10" dur="500"/>
                                        <p:tgtEl>
                                          <p:spTgt spid="91153"/>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91152"/>
                                        </p:tgtEl>
                                        <p:attrNameLst>
                                          <p:attrName>style.visibility</p:attrName>
                                        </p:attrNameLst>
                                      </p:cBhvr>
                                      <p:to>
                                        <p:strVal val="visible"/>
                                      </p:to>
                                    </p:set>
                                    <p:animEffect transition="in" filter="box(out)">
                                      <p:cBhvr>
                                        <p:cTn id="13" dur="500"/>
                                        <p:tgtEl>
                                          <p:spTgt spid="91152"/>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91155"/>
                                        </p:tgtEl>
                                        <p:attrNameLst>
                                          <p:attrName>style.visibility</p:attrName>
                                        </p:attrNameLst>
                                      </p:cBhvr>
                                      <p:to>
                                        <p:strVal val="visible"/>
                                      </p:to>
                                    </p:set>
                                    <p:animEffect transition="in" filter="box(out)">
                                      <p:cBhvr>
                                        <p:cTn id="16" dur="500"/>
                                        <p:tgtEl>
                                          <p:spTgt spid="91155"/>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91157"/>
                                        </p:tgtEl>
                                        <p:attrNameLst>
                                          <p:attrName>style.visibility</p:attrName>
                                        </p:attrNameLst>
                                      </p:cBhvr>
                                      <p:to>
                                        <p:strVal val="visible"/>
                                      </p:to>
                                    </p:set>
                                    <p:animEffect transition="in" filter="dissolve">
                                      <p:cBhvr>
                                        <p:cTn id="20" dur="500"/>
                                        <p:tgtEl>
                                          <p:spTgt spid="9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2" grpId="0" animBg="1"/>
      <p:bldP spid="91153" grpId="0" animBg="1"/>
      <p:bldP spid="91154" grpId="0" animBg="1"/>
      <p:bldP spid="91155" grpId="0"/>
      <p:bldP spid="9115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43011" name="スライド番号プレースホルダ 5"/>
          <p:cNvSpPr>
            <a:spLocks noGrp="1"/>
          </p:cNvSpPr>
          <p:nvPr>
            <p:ph type="sldNum" sz="quarter" idx="12"/>
          </p:nvPr>
        </p:nvSpPr>
        <p:spPr>
          <a:noFill/>
        </p:spPr>
        <p:txBody>
          <a:bodyPr/>
          <a:lstStyle/>
          <a:p>
            <a:pPr algn="l" rtl="0"/>
            <a:fld id="{491CCDF3-E29A-48AB-A2B6-3ACF22ABD953}" type="slidenum">
              <a:rPr lang="en-US" altLang="ja-JP"/>
              <a:pPr algn="l" rtl="0"/>
              <a:t>33</a:t>
            </a:fld>
            <a:endParaRPr lang="en-US" altLang="ja-JP"/>
          </a:p>
        </p:txBody>
      </p:sp>
      <p:sp>
        <p:nvSpPr>
          <p:cNvPr id="43012" name="Rectangle 2"/>
          <p:cNvSpPr>
            <a:spLocks noGrp="1" noChangeArrowheads="1"/>
          </p:cNvSpPr>
          <p:nvPr>
            <p:ph type="title"/>
          </p:nvPr>
        </p:nvSpPr>
        <p:spPr/>
        <p:txBody>
          <a:bodyPr/>
          <a:lstStyle/>
          <a:p>
            <a:pPr algn="l" rtl="0" eaLnBrk="1" hangingPunct="1"/>
            <a:r>
              <a:rPr lang="en-US" altLang="ja-JP" dirty="0">
                <a:latin typeface="HGPｺﾞｼｯｸE" pitchFamily="50" charset="-128"/>
                <a:ea typeface="HGPｺﾞｼｯｸE" pitchFamily="50" charset="-128"/>
              </a:rPr>
              <a:t>P</a:t>
            </a:r>
            <a:r>
              <a:rPr lang="ja-JP" altLang="en-US" dirty="0">
                <a:latin typeface="HGPｺﾞｼｯｸE" pitchFamily="50" charset="-128"/>
                <a:ea typeface="HGPｺﾞｼｯｸE" pitchFamily="50" charset="-128"/>
              </a:rPr>
              <a:t>rototyping</a:t>
            </a:r>
          </a:p>
        </p:txBody>
      </p:sp>
      <p:sp>
        <p:nvSpPr>
          <p:cNvPr id="43013" name="Rectangle 3"/>
          <p:cNvSpPr>
            <a:spLocks noGrp="1" noChangeArrowheads="1"/>
          </p:cNvSpPr>
          <p:nvPr>
            <p:ph type="body" idx="1"/>
          </p:nvPr>
        </p:nvSpPr>
        <p:spPr>
          <a:xfrm>
            <a:off x="566738" y="1752600"/>
            <a:ext cx="8348662" cy="4267200"/>
          </a:xfrm>
        </p:spPr>
        <p:txBody>
          <a:bodyPr/>
          <a:lstStyle/>
          <a:p>
            <a:pPr eaLnBrk="1" hangingPunct="1"/>
            <a:r>
              <a:rPr lang="en-US" altLang="ja-JP" sz="2400" dirty="0"/>
              <a:t>A method of proceeding with the development process </a:t>
            </a:r>
            <a:r>
              <a:rPr lang="en-US" altLang="ja-JP" sz="2400" dirty="0">
                <a:solidFill>
                  <a:srgbClr val="FF0000"/>
                </a:solidFill>
              </a:rPr>
              <a:t>while checking by creating a prototype</a:t>
            </a:r>
            <a:endParaRPr lang="en-US" altLang="ja-JP" sz="2400" dirty="0">
              <a:solidFill>
                <a:srgbClr val="FF0000"/>
              </a:solidFill>
              <a:ea typeface="HGPｺﾞｼｯｸE" pitchFamily="50" charset="-128"/>
            </a:endParaRPr>
          </a:p>
          <a:p>
            <a:pPr eaLnBrk="1" hangingPunct="1"/>
            <a:r>
              <a:rPr lang="en-US" altLang="ja-JP" sz="2400" dirty="0">
                <a:solidFill>
                  <a:srgbClr val="0000FF"/>
                </a:solidFill>
                <a:ea typeface="HGPｺﾞｼｯｸE" pitchFamily="50" charset="-128"/>
              </a:rPr>
              <a:t>May be a mockup for confirmation</a:t>
            </a:r>
          </a:p>
          <a:p>
            <a:pPr eaLnBrk="1" hangingPunct="1"/>
            <a:r>
              <a:rPr lang="ja-JP" altLang="en-US" sz="2400" dirty="0"/>
              <a:t>Used </a:t>
            </a:r>
            <a:r>
              <a:rPr lang="en-US" altLang="ja-JP" sz="2400" dirty="0"/>
              <a:t>to </a:t>
            </a:r>
            <a:r>
              <a:rPr lang="ja-JP" altLang="en-US" sz="2400" dirty="0"/>
              <a:t>confirm and evalua</a:t>
            </a:r>
            <a:r>
              <a:rPr lang="en-US" altLang="ja-JP" sz="2400" dirty="0" err="1"/>
              <a:t>te</a:t>
            </a:r>
            <a:r>
              <a:rPr lang="ja-JP" altLang="en-US" sz="2400" dirty="0"/>
              <a:t> </a:t>
            </a:r>
            <a:r>
              <a:rPr lang="en-US" altLang="ja-JP" sz="2400" dirty="0"/>
              <a:t>the</a:t>
            </a:r>
            <a:r>
              <a:rPr lang="ja-JP" altLang="en-US" sz="2400" dirty="0"/>
              <a:t> specifications and designs</a:t>
            </a:r>
          </a:p>
        </p:txBody>
      </p:sp>
      <p:sp>
        <p:nvSpPr>
          <p:cNvPr id="7" name="Text Box 4">
            <a:extLst>
              <a:ext uri="{FF2B5EF4-FFF2-40B4-BE49-F238E27FC236}">
                <a16:creationId xmlns:a16="http://schemas.microsoft.com/office/drawing/2014/main" id="{E0B8B347-58D9-49D0-BD26-D35CE1C3263C}"/>
              </a:ext>
            </a:extLst>
          </p:cNvPr>
          <p:cNvSpPr txBox="1">
            <a:spLocks noChangeArrowheads="1"/>
          </p:cNvSpPr>
          <p:nvPr/>
        </p:nvSpPr>
        <p:spPr bwMode="auto">
          <a:xfrm>
            <a:off x="566737" y="4066148"/>
            <a:ext cx="2405063" cy="830997"/>
          </a:xfrm>
          <a:prstGeom prst="rect">
            <a:avLst/>
          </a:prstGeom>
          <a:noFill/>
          <a:ln w="9525">
            <a:solidFill>
              <a:schemeClr val="tx1"/>
            </a:solidFill>
            <a:miter lim="800000"/>
            <a:headEnd/>
            <a:tailEnd/>
          </a:ln>
        </p:spPr>
        <p:txBody>
          <a:bodyPr wrap="square">
            <a:spAutoFit/>
          </a:bodyPr>
          <a:lstStyle/>
          <a:p>
            <a:pPr algn="ctr" rtl="0"/>
            <a:r>
              <a:rPr lang="ja-JP" altLang="en-US" sz="2400" dirty="0">
                <a:ea typeface="HGPｺﾞｼｯｸE" pitchFamily="50" charset="-128"/>
              </a:rPr>
              <a:t>Requirements analysis</a:t>
            </a:r>
          </a:p>
        </p:txBody>
      </p:sp>
      <p:sp>
        <p:nvSpPr>
          <p:cNvPr id="8" name="Text Box 5">
            <a:extLst>
              <a:ext uri="{FF2B5EF4-FFF2-40B4-BE49-F238E27FC236}">
                <a16:creationId xmlns:a16="http://schemas.microsoft.com/office/drawing/2014/main" id="{943B1B51-886E-43BB-8BC6-8F74AE85018C}"/>
              </a:ext>
            </a:extLst>
          </p:cNvPr>
          <p:cNvSpPr txBox="1">
            <a:spLocks noChangeArrowheads="1"/>
          </p:cNvSpPr>
          <p:nvPr/>
        </p:nvSpPr>
        <p:spPr bwMode="auto">
          <a:xfrm>
            <a:off x="3429005" y="4066148"/>
            <a:ext cx="2057395" cy="830997"/>
          </a:xfrm>
          <a:prstGeom prst="rect">
            <a:avLst/>
          </a:prstGeom>
          <a:noFill/>
          <a:ln w="9525">
            <a:solidFill>
              <a:schemeClr val="tx1"/>
            </a:solidFill>
            <a:miter lim="800000"/>
            <a:headEnd/>
            <a:tailEnd/>
          </a:ln>
        </p:spPr>
        <p:txBody>
          <a:bodyPr wrap="square">
            <a:spAutoFit/>
          </a:bodyPr>
          <a:lstStyle/>
          <a:p>
            <a:pPr algn="ctr" rtl="0"/>
            <a:r>
              <a:rPr lang="en-US" altLang="ja-JP" sz="2400" dirty="0">
                <a:ea typeface="HGPｺﾞｼｯｸE" pitchFamily="50" charset="-128"/>
              </a:rPr>
              <a:t>E</a:t>
            </a:r>
            <a:r>
              <a:rPr lang="ja-JP" altLang="en-US" sz="2400" dirty="0">
                <a:ea typeface="HGPｺﾞｼｯｸE" pitchFamily="50" charset="-128"/>
              </a:rPr>
              <a:t>xternal design</a:t>
            </a:r>
          </a:p>
        </p:txBody>
      </p:sp>
      <p:sp>
        <p:nvSpPr>
          <p:cNvPr id="9" name="Text Box 6">
            <a:extLst>
              <a:ext uri="{FF2B5EF4-FFF2-40B4-BE49-F238E27FC236}">
                <a16:creationId xmlns:a16="http://schemas.microsoft.com/office/drawing/2014/main" id="{7253E820-A85F-4FDB-B332-453BA46E6410}"/>
              </a:ext>
            </a:extLst>
          </p:cNvPr>
          <p:cNvSpPr txBox="1">
            <a:spLocks noChangeArrowheads="1"/>
          </p:cNvSpPr>
          <p:nvPr/>
        </p:nvSpPr>
        <p:spPr bwMode="auto">
          <a:xfrm>
            <a:off x="5891212" y="4066147"/>
            <a:ext cx="2057395" cy="830997"/>
          </a:xfrm>
          <a:prstGeom prst="rect">
            <a:avLst/>
          </a:prstGeom>
          <a:noFill/>
          <a:ln w="9525">
            <a:solidFill>
              <a:schemeClr val="tx1"/>
            </a:solidFill>
            <a:miter lim="800000"/>
            <a:headEnd/>
            <a:tailEnd/>
          </a:ln>
        </p:spPr>
        <p:txBody>
          <a:bodyPr wrap="square">
            <a:spAutoFit/>
          </a:bodyPr>
          <a:lstStyle/>
          <a:p>
            <a:pPr algn="ctr" rtl="0"/>
            <a:r>
              <a:rPr lang="en-US" altLang="ja-JP" sz="2400" dirty="0">
                <a:ea typeface="HGPｺﾞｼｯｸE" pitchFamily="50" charset="-128"/>
              </a:rPr>
              <a:t>I</a:t>
            </a:r>
            <a:r>
              <a:rPr lang="ja-JP" altLang="en-US" sz="2400" dirty="0">
                <a:ea typeface="HGPｺﾞｼｯｸE" pitchFamily="50" charset="-128"/>
              </a:rPr>
              <a:t>nternal design</a:t>
            </a:r>
          </a:p>
        </p:txBody>
      </p:sp>
      <p:sp>
        <p:nvSpPr>
          <p:cNvPr id="10" name="Line 7">
            <a:extLst>
              <a:ext uri="{FF2B5EF4-FFF2-40B4-BE49-F238E27FC236}">
                <a16:creationId xmlns:a16="http://schemas.microsoft.com/office/drawing/2014/main" id="{1EC9E225-06EF-4C28-8FBA-6E16CCE81E6A}"/>
              </a:ext>
            </a:extLst>
          </p:cNvPr>
          <p:cNvSpPr>
            <a:spLocks noChangeShapeType="1"/>
          </p:cNvSpPr>
          <p:nvPr/>
        </p:nvSpPr>
        <p:spPr bwMode="auto">
          <a:xfrm>
            <a:off x="2971800" y="4294748"/>
            <a:ext cx="533400" cy="0"/>
          </a:xfrm>
          <a:prstGeom prst="line">
            <a:avLst/>
          </a:prstGeom>
          <a:noFill/>
          <a:ln w="19050">
            <a:solidFill>
              <a:schemeClr val="tx1"/>
            </a:solidFill>
            <a:round/>
            <a:headEnd/>
            <a:tailEnd type="triangle" w="lg" len="lg"/>
          </a:ln>
        </p:spPr>
        <p:txBody>
          <a:bodyPr/>
          <a:lstStyle/>
          <a:p>
            <a:pPr algn="l" rtl="0"/>
            <a:endParaRPr lang="ja-JP" altLang="en-US"/>
          </a:p>
        </p:txBody>
      </p:sp>
      <p:sp>
        <p:nvSpPr>
          <p:cNvPr id="11" name="Line 8">
            <a:extLst>
              <a:ext uri="{FF2B5EF4-FFF2-40B4-BE49-F238E27FC236}">
                <a16:creationId xmlns:a16="http://schemas.microsoft.com/office/drawing/2014/main" id="{19905C88-065D-4DF2-9C8A-C5F7FFCA6C14}"/>
              </a:ext>
            </a:extLst>
          </p:cNvPr>
          <p:cNvSpPr>
            <a:spLocks noChangeShapeType="1"/>
          </p:cNvSpPr>
          <p:nvPr/>
        </p:nvSpPr>
        <p:spPr bwMode="auto">
          <a:xfrm>
            <a:off x="5459412" y="4290546"/>
            <a:ext cx="533400" cy="0"/>
          </a:xfrm>
          <a:prstGeom prst="line">
            <a:avLst/>
          </a:prstGeom>
          <a:noFill/>
          <a:ln w="19050">
            <a:solidFill>
              <a:schemeClr val="tx1"/>
            </a:solidFill>
            <a:round/>
            <a:headEnd/>
            <a:tailEnd type="triangle" w="lg" len="lg"/>
          </a:ln>
        </p:spPr>
        <p:txBody>
          <a:bodyPr/>
          <a:lstStyle/>
          <a:p>
            <a:pPr algn="l" rtl="0"/>
            <a:endParaRPr lang="ja-JP" altLang="en-US"/>
          </a:p>
        </p:txBody>
      </p:sp>
      <p:sp>
        <p:nvSpPr>
          <p:cNvPr id="12" name="Line 9">
            <a:extLst>
              <a:ext uri="{FF2B5EF4-FFF2-40B4-BE49-F238E27FC236}">
                <a16:creationId xmlns:a16="http://schemas.microsoft.com/office/drawing/2014/main" id="{CE1ED2C7-9F9D-4CB2-88AC-2F554FAE51D3}"/>
              </a:ext>
            </a:extLst>
          </p:cNvPr>
          <p:cNvSpPr>
            <a:spLocks noChangeShapeType="1"/>
          </p:cNvSpPr>
          <p:nvPr/>
        </p:nvSpPr>
        <p:spPr bwMode="auto">
          <a:xfrm>
            <a:off x="8007350" y="4294748"/>
            <a:ext cx="533400" cy="0"/>
          </a:xfrm>
          <a:prstGeom prst="line">
            <a:avLst/>
          </a:prstGeom>
          <a:noFill/>
          <a:ln w="19050">
            <a:solidFill>
              <a:schemeClr val="tx1"/>
            </a:solidFill>
            <a:round/>
            <a:headEnd/>
            <a:tailEnd type="triangle" w="lg" len="lg"/>
          </a:ln>
        </p:spPr>
        <p:txBody>
          <a:bodyPr/>
          <a:lstStyle/>
          <a:p>
            <a:pPr algn="l" rtl="0"/>
            <a:endParaRPr lang="ja-JP" altLang="en-US"/>
          </a:p>
        </p:txBody>
      </p:sp>
      <p:sp>
        <p:nvSpPr>
          <p:cNvPr id="13" name="Text Box 10">
            <a:extLst>
              <a:ext uri="{FF2B5EF4-FFF2-40B4-BE49-F238E27FC236}">
                <a16:creationId xmlns:a16="http://schemas.microsoft.com/office/drawing/2014/main" id="{BA2CDC06-C9F2-4EEB-8681-30979FE903AF}"/>
              </a:ext>
            </a:extLst>
          </p:cNvPr>
          <p:cNvSpPr txBox="1">
            <a:spLocks noChangeArrowheads="1"/>
          </p:cNvSpPr>
          <p:nvPr/>
        </p:nvSpPr>
        <p:spPr bwMode="auto">
          <a:xfrm>
            <a:off x="8540750" y="4142348"/>
            <a:ext cx="527050" cy="366713"/>
          </a:xfrm>
          <a:prstGeom prst="rect">
            <a:avLst/>
          </a:prstGeom>
          <a:noFill/>
          <a:ln w="9525">
            <a:noFill/>
            <a:miter lim="800000"/>
            <a:headEnd/>
            <a:tailEnd/>
          </a:ln>
        </p:spPr>
        <p:txBody>
          <a:bodyPr wrap="none">
            <a:spAutoFit/>
          </a:bodyPr>
          <a:lstStyle/>
          <a:p>
            <a:pPr algn="l" rtl="0"/>
            <a:r>
              <a:rPr lang="ja-JP" altLang="en-US"/>
              <a:t>・・・</a:t>
            </a:r>
          </a:p>
        </p:txBody>
      </p:sp>
      <p:sp>
        <p:nvSpPr>
          <p:cNvPr id="14" name="Oval 12">
            <a:extLst>
              <a:ext uri="{FF2B5EF4-FFF2-40B4-BE49-F238E27FC236}">
                <a16:creationId xmlns:a16="http://schemas.microsoft.com/office/drawing/2014/main" id="{606CE764-BF19-4634-8D91-E1DA67ACC702}"/>
              </a:ext>
            </a:extLst>
          </p:cNvPr>
          <p:cNvSpPr>
            <a:spLocks noChangeArrowheads="1"/>
          </p:cNvSpPr>
          <p:nvPr/>
        </p:nvSpPr>
        <p:spPr bwMode="auto">
          <a:xfrm>
            <a:off x="3505200" y="5332413"/>
            <a:ext cx="1828800" cy="533400"/>
          </a:xfrm>
          <a:prstGeom prst="ellipse">
            <a:avLst/>
          </a:prstGeom>
          <a:solidFill>
            <a:srgbClr val="FFFF99"/>
          </a:solidFill>
          <a:ln w="9525">
            <a:solidFill>
              <a:schemeClr val="tx1"/>
            </a:solidFill>
            <a:round/>
            <a:headEnd/>
            <a:tailEnd/>
          </a:ln>
        </p:spPr>
        <p:txBody>
          <a:bodyPr wrap="none" anchor="ctr"/>
          <a:lstStyle/>
          <a:p>
            <a:pPr algn="ctr" rtl="0"/>
            <a:r>
              <a:rPr lang="ja-JP" altLang="en-US" sz="2400" dirty="0">
                <a:ea typeface="HGPｺﾞｼｯｸE" pitchFamily="50" charset="-128"/>
              </a:rPr>
              <a:t>Prototype</a:t>
            </a:r>
          </a:p>
        </p:txBody>
      </p:sp>
      <p:sp>
        <p:nvSpPr>
          <p:cNvPr id="15" name="Line 13">
            <a:extLst>
              <a:ext uri="{FF2B5EF4-FFF2-40B4-BE49-F238E27FC236}">
                <a16:creationId xmlns:a16="http://schemas.microsoft.com/office/drawing/2014/main" id="{4CA02BEC-688A-4897-A089-EB5C826DC064}"/>
              </a:ext>
            </a:extLst>
          </p:cNvPr>
          <p:cNvSpPr>
            <a:spLocks noChangeShapeType="1"/>
          </p:cNvSpPr>
          <p:nvPr/>
        </p:nvSpPr>
        <p:spPr bwMode="auto">
          <a:xfrm>
            <a:off x="1922462" y="4897142"/>
            <a:ext cx="2497134" cy="435268"/>
          </a:xfrm>
          <a:prstGeom prst="line">
            <a:avLst/>
          </a:prstGeom>
          <a:noFill/>
          <a:ln w="19050">
            <a:solidFill>
              <a:srgbClr val="0000FF"/>
            </a:solidFill>
            <a:round/>
            <a:headEnd/>
            <a:tailEnd/>
          </a:ln>
        </p:spPr>
        <p:txBody>
          <a:bodyPr/>
          <a:lstStyle/>
          <a:p>
            <a:pPr algn="l" rtl="0"/>
            <a:endParaRPr lang="ja-JP" altLang="en-US"/>
          </a:p>
        </p:txBody>
      </p:sp>
      <p:sp>
        <p:nvSpPr>
          <p:cNvPr id="16" name="Line 14">
            <a:extLst>
              <a:ext uri="{FF2B5EF4-FFF2-40B4-BE49-F238E27FC236}">
                <a16:creationId xmlns:a16="http://schemas.microsoft.com/office/drawing/2014/main" id="{F1D1F54F-293A-4049-9D29-7321D4AA79B9}"/>
              </a:ext>
            </a:extLst>
          </p:cNvPr>
          <p:cNvSpPr>
            <a:spLocks noChangeShapeType="1"/>
          </p:cNvSpPr>
          <p:nvPr/>
        </p:nvSpPr>
        <p:spPr bwMode="auto">
          <a:xfrm flipH="1">
            <a:off x="4419596" y="4897144"/>
            <a:ext cx="4" cy="435266"/>
          </a:xfrm>
          <a:prstGeom prst="line">
            <a:avLst/>
          </a:prstGeom>
          <a:noFill/>
          <a:ln w="19050">
            <a:solidFill>
              <a:srgbClr val="0000FF"/>
            </a:solidFill>
            <a:round/>
            <a:headEnd/>
            <a:tailEnd/>
          </a:ln>
        </p:spPr>
        <p:txBody>
          <a:bodyPr/>
          <a:lstStyle/>
          <a:p>
            <a:pPr algn="l" rtl="0"/>
            <a:endParaRPr lang="ja-JP" altLang="en-US"/>
          </a:p>
        </p:txBody>
      </p:sp>
      <p:sp>
        <p:nvSpPr>
          <p:cNvPr id="17" name="Line 15">
            <a:extLst>
              <a:ext uri="{FF2B5EF4-FFF2-40B4-BE49-F238E27FC236}">
                <a16:creationId xmlns:a16="http://schemas.microsoft.com/office/drawing/2014/main" id="{E5374354-7DBE-48DB-8C3B-38B15331D390}"/>
              </a:ext>
            </a:extLst>
          </p:cNvPr>
          <p:cNvSpPr>
            <a:spLocks noChangeShapeType="1"/>
          </p:cNvSpPr>
          <p:nvPr/>
        </p:nvSpPr>
        <p:spPr bwMode="auto">
          <a:xfrm flipH="1">
            <a:off x="4419595" y="4897142"/>
            <a:ext cx="2590799" cy="435267"/>
          </a:xfrm>
          <a:prstGeom prst="line">
            <a:avLst/>
          </a:prstGeom>
          <a:noFill/>
          <a:ln w="19050">
            <a:solidFill>
              <a:srgbClr val="0000FF"/>
            </a:solidFill>
            <a:round/>
            <a:headEnd/>
            <a:tailEnd/>
          </a:ln>
        </p:spPr>
        <p:txBody>
          <a:bodyPr/>
          <a:lstStyle/>
          <a:p>
            <a:pPr algn="l" rtl="0"/>
            <a:endParaRPr lang="ja-JP" altLang="en-US"/>
          </a:p>
        </p:txBody>
      </p:sp>
      <p:sp>
        <p:nvSpPr>
          <p:cNvPr id="2" name="Text Box 16">
            <a:extLst>
              <a:ext uri="{FF2B5EF4-FFF2-40B4-BE49-F238E27FC236}">
                <a16:creationId xmlns:a16="http://schemas.microsoft.com/office/drawing/2014/main" id="{4158DE4D-3FBC-0DED-D97E-F873E0FB7E6E}"/>
              </a:ext>
            </a:extLst>
          </p:cNvPr>
          <p:cNvSpPr txBox="1">
            <a:spLocks noChangeArrowheads="1"/>
          </p:cNvSpPr>
          <p:nvPr/>
        </p:nvSpPr>
        <p:spPr bwMode="auto">
          <a:xfrm>
            <a:off x="6078541" y="5180297"/>
            <a:ext cx="2497134" cy="923330"/>
          </a:xfrm>
          <a:prstGeom prst="rect">
            <a:avLst/>
          </a:prstGeom>
          <a:noFill/>
          <a:ln w="9525">
            <a:noFill/>
            <a:miter lim="800000"/>
            <a:headEnd/>
            <a:tailEnd/>
          </a:ln>
        </p:spPr>
        <p:txBody>
          <a:bodyPr wrap="square">
            <a:spAutoFit/>
          </a:bodyPr>
          <a:lstStyle/>
          <a:p>
            <a:r>
              <a:rPr lang="en-US" altLang="ja-JP" dirty="0">
                <a:ea typeface="HGPｺﾞｼｯｸE" pitchFamily="50" charset="-128"/>
              </a:rPr>
              <a:t>For example, "Is it okay for the screen to look like this?"</a:t>
            </a:r>
            <a:endParaRPr lang="ja-JP" altLang="en-US" dirty="0">
              <a:ea typeface="HGPｺﾞｼｯｸE" pitchFamily="50" charset="-128"/>
            </a:endParaRPr>
          </a:p>
        </p:txBody>
      </p:sp>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43011" name="スライド番号プレースホルダ 5"/>
          <p:cNvSpPr>
            <a:spLocks noGrp="1"/>
          </p:cNvSpPr>
          <p:nvPr>
            <p:ph type="sldNum" sz="quarter" idx="12"/>
          </p:nvPr>
        </p:nvSpPr>
        <p:spPr>
          <a:noFill/>
        </p:spPr>
        <p:txBody>
          <a:bodyPr/>
          <a:lstStyle/>
          <a:p>
            <a:pPr algn="l" rtl="0"/>
            <a:fld id="{491CCDF3-E29A-48AB-A2B6-3ACF22ABD953}" type="slidenum">
              <a:rPr lang="en-US" altLang="ja-JP" smtClean="0"/>
              <a:pPr algn="l" rtl="0"/>
              <a:t>34</a:t>
            </a:fld>
            <a:endParaRPr lang="en-US" altLang="ja-JP"/>
          </a:p>
        </p:txBody>
      </p:sp>
      <p:sp>
        <p:nvSpPr>
          <p:cNvPr id="43012" name="Rectangle 2"/>
          <p:cNvSpPr>
            <a:spLocks noGrp="1" noChangeArrowheads="1"/>
          </p:cNvSpPr>
          <p:nvPr>
            <p:ph type="title"/>
          </p:nvPr>
        </p:nvSpPr>
        <p:spPr/>
        <p:txBody>
          <a:bodyPr/>
          <a:lstStyle/>
          <a:p>
            <a:pPr algn="l" rtl="0" eaLnBrk="1" hangingPunct="1"/>
            <a:r>
              <a:rPr lang="en-US" altLang="ja-JP" dirty="0">
                <a:latin typeface="HGPｺﾞｼｯｸE" pitchFamily="50" charset="-128"/>
                <a:ea typeface="HGPｺﾞｼｯｸE" pitchFamily="50" charset="-128"/>
              </a:rPr>
              <a:t>P</a:t>
            </a:r>
            <a:r>
              <a:rPr lang="ja-JP" altLang="en-US" dirty="0">
                <a:latin typeface="HGPｺﾞｼｯｸE" pitchFamily="50" charset="-128"/>
                <a:ea typeface="HGPｺﾞｼｯｸE" pitchFamily="50" charset="-128"/>
              </a:rPr>
              <a:t>rototyping </a:t>
            </a:r>
            <a:r>
              <a:rPr lang="en-US" altLang="ja-JP" dirty="0">
                <a:latin typeface="HGPｺﾞｼｯｸE" pitchFamily="50" charset="-128"/>
                <a:ea typeface="HGPｺﾞｼｯｸE" pitchFamily="50" charset="-128"/>
              </a:rPr>
              <a:t>(Example)</a:t>
            </a:r>
            <a:endParaRPr lang="ja-JP" altLang="en-US" dirty="0">
              <a:latin typeface="HGPｺﾞｼｯｸE" pitchFamily="50" charset="-128"/>
              <a:ea typeface="HGPｺﾞｼｯｸE" pitchFamily="50" charset="-128"/>
            </a:endParaRPr>
          </a:p>
        </p:txBody>
      </p:sp>
      <p:grpSp>
        <p:nvGrpSpPr>
          <p:cNvPr id="5" name="Group 4">
            <a:extLst>
              <a:ext uri="{FF2B5EF4-FFF2-40B4-BE49-F238E27FC236}">
                <a16:creationId xmlns:a16="http://schemas.microsoft.com/office/drawing/2014/main" id="{80A8F151-822B-BA84-E880-666714059B9A}"/>
              </a:ext>
            </a:extLst>
          </p:cNvPr>
          <p:cNvGrpSpPr/>
          <p:nvPr/>
        </p:nvGrpSpPr>
        <p:grpSpPr>
          <a:xfrm>
            <a:off x="81014" y="2575785"/>
            <a:ext cx="8981973" cy="2743200"/>
            <a:chOff x="217833" y="2575785"/>
            <a:chExt cx="8981973" cy="2743200"/>
          </a:xfrm>
        </p:grpSpPr>
        <p:pic>
          <p:nvPicPr>
            <p:cNvPr id="1026" name="Picture 2">
              <a:extLst>
                <a:ext uri="{FF2B5EF4-FFF2-40B4-BE49-F238E27FC236}">
                  <a16:creationId xmlns:a16="http://schemas.microsoft.com/office/drawing/2014/main" id="{BD1A296C-E776-094B-35FF-B695AA65CE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12" r="9496"/>
            <a:stretch/>
          </p:blipFill>
          <p:spPr bwMode="auto">
            <a:xfrm>
              <a:off x="217833" y="2575785"/>
              <a:ext cx="452458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esting your union's new digital services by prototyping - TUC Digital Lab">
              <a:extLst>
                <a:ext uri="{FF2B5EF4-FFF2-40B4-BE49-F238E27FC236}">
                  <a16:creationId xmlns:a16="http://schemas.microsoft.com/office/drawing/2014/main" id="{1E3649AA-7979-A79F-FA3A-B371475984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575785"/>
              <a:ext cx="4323006" cy="2743200"/>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77122839"/>
      </p:ext>
    </p:extLst>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47107" name="スライド番号プレースホルダ 5"/>
          <p:cNvSpPr>
            <a:spLocks noGrp="1"/>
          </p:cNvSpPr>
          <p:nvPr>
            <p:ph type="sldNum" sz="quarter" idx="12"/>
          </p:nvPr>
        </p:nvSpPr>
        <p:spPr>
          <a:noFill/>
        </p:spPr>
        <p:txBody>
          <a:bodyPr/>
          <a:lstStyle/>
          <a:p>
            <a:pPr algn="l" rtl="0"/>
            <a:fld id="{E020DA0A-5593-4E8D-B223-1037FE431B03}" type="slidenum">
              <a:rPr lang="en-US" altLang="ja-JP"/>
              <a:pPr algn="l" rtl="0"/>
              <a:t>35</a:t>
            </a:fld>
            <a:endParaRPr lang="en-US" altLang="ja-JP"/>
          </a:p>
        </p:txBody>
      </p:sp>
      <p:sp>
        <p:nvSpPr>
          <p:cNvPr id="47108" name="Rectangle 2"/>
          <p:cNvSpPr>
            <a:spLocks noGrp="1" noChangeArrowheads="1"/>
          </p:cNvSpPr>
          <p:nvPr>
            <p:ph type="title"/>
          </p:nvPr>
        </p:nvSpPr>
        <p:spPr/>
        <p:txBody>
          <a:bodyPr/>
          <a:lstStyle/>
          <a:p>
            <a:pPr algn="l" rtl="0" eaLnBrk="1" hangingPunct="1"/>
            <a:r>
              <a:rPr lang="en-US" altLang="ja-JP" dirty="0">
                <a:latin typeface="HGPｺﾞｼｯｸE" pitchFamily="50" charset="-128"/>
                <a:ea typeface="HGPｺﾞｼｯｸE" pitchFamily="50" charset="-128"/>
              </a:rPr>
              <a:t>S</a:t>
            </a:r>
            <a:r>
              <a:rPr lang="ja-JP" altLang="en-US" dirty="0">
                <a:latin typeface="HGPｺﾞｼｯｸE" pitchFamily="50" charset="-128"/>
                <a:ea typeface="HGPｺﾞｼｯｸE" pitchFamily="50" charset="-128"/>
              </a:rPr>
              <a:t>piral </a:t>
            </a:r>
            <a:r>
              <a:rPr lang="en-US" altLang="ja-JP" dirty="0">
                <a:latin typeface="HGPｺﾞｼｯｸE" pitchFamily="50" charset="-128"/>
                <a:ea typeface="HGPｺﾞｼｯｸE" pitchFamily="50" charset="-128"/>
              </a:rPr>
              <a:t>M</a:t>
            </a:r>
            <a:r>
              <a:rPr lang="ja-JP" altLang="en-US" dirty="0">
                <a:latin typeface="HGPｺﾞｼｯｸE" pitchFamily="50" charset="-128"/>
                <a:ea typeface="HGPｺﾞｼｯｸE" pitchFamily="50" charset="-128"/>
              </a:rPr>
              <a:t>odel</a:t>
            </a:r>
          </a:p>
        </p:txBody>
      </p:sp>
      <p:sp>
        <p:nvSpPr>
          <p:cNvPr id="47109" name="Rectangle 3"/>
          <p:cNvSpPr>
            <a:spLocks noGrp="1" noChangeArrowheads="1"/>
          </p:cNvSpPr>
          <p:nvPr>
            <p:ph type="body" idx="1"/>
          </p:nvPr>
        </p:nvSpPr>
        <p:spPr/>
        <p:txBody>
          <a:bodyPr/>
          <a:lstStyle/>
          <a:p>
            <a:pPr eaLnBrk="1" hangingPunct="1"/>
            <a:r>
              <a:rPr lang="en-US" altLang="ja-JP" u="sng" dirty="0">
                <a:solidFill>
                  <a:srgbClr val="FF0000"/>
                </a:solidFill>
                <a:ea typeface="HGPｺﾞｼｯｸE" pitchFamily="50" charset="-128"/>
              </a:rPr>
              <a:t>I</a:t>
            </a:r>
            <a:r>
              <a:rPr lang="ja-JP" altLang="en-US" u="sng" dirty="0">
                <a:solidFill>
                  <a:srgbClr val="FF0000"/>
                </a:solidFill>
                <a:ea typeface="HGPｺﾞｼｯｸE" pitchFamily="50" charset="-128"/>
              </a:rPr>
              <a:t>nclude</a:t>
            </a:r>
            <a:r>
              <a:rPr lang="ja-JP" altLang="en-US" dirty="0">
                <a:solidFill>
                  <a:srgbClr val="0000FF"/>
                </a:solidFill>
                <a:ea typeface="HGPｺﾞｼｯｸE" pitchFamily="50" charset="-128"/>
              </a:rPr>
              <a:t> </a:t>
            </a:r>
            <a:r>
              <a:rPr lang="en-US" altLang="ja-JP" dirty="0">
                <a:solidFill>
                  <a:srgbClr val="0000FF"/>
                </a:solidFill>
                <a:ea typeface="HGPｺﾞｼｯｸE" pitchFamily="50" charset="-128"/>
              </a:rPr>
              <a:t>w</a:t>
            </a:r>
            <a:r>
              <a:rPr lang="ja-JP" altLang="en-US" dirty="0">
                <a:solidFill>
                  <a:srgbClr val="0000FF"/>
                </a:solidFill>
                <a:ea typeface="HGPｺﾞｼｯｸE" pitchFamily="50" charset="-128"/>
              </a:rPr>
              <a:t>aterfall</a:t>
            </a:r>
            <a:r>
              <a:rPr lang="en-US" altLang="ja-JP" dirty="0">
                <a:solidFill>
                  <a:srgbClr val="0000FF"/>
                </a:solidFill>
                <a:ea typeface="HGPｺﾞｼｯｸE" pitchFamily="50" charset="-128"/>
              </a:rPr>
              <a:t> </a:t>
            </a:r>
            <a:r>
              <a:rPr lang="ja-JP" altLang="en-US" dirty="0"/>
              <a:t>and </a:t>
            </a:r>
            <a:r>
              <a:rPr lang="ja-JP" altLang="en-US" dirty="0">
                <a:solidFill>
                  <a:srgbClr val="0000FF"/>
                </a:solidFill>
                <a:ea typeface="HGPｺﾞｼｯｸE" pitchFamily="50" charset="-128"/>
              </a:rPr>
              <a:t>prototyping</a:t>
            </a:r>
            <a:endParaRPr lang="ja-JP" altLang="en-US" dirty="0"/>
          </a:p>
          <a:p>
            <a:pPr algn="l" rtl="0" eaLnBrk="1" hangingPunct="1">
              <a:spcBef>
                <a:spcPct val="0"/>
              </a:spcBef>
              <a:buFont typeface="Wingdings" pitchFamily="2" charset="2"/>
              <a:buNone/>
            </a:pPr>
            <a:endParaRPr lang="ja-JP" altLang="en-US" dirty="0"/>
          </a:p>
          <a:p>
            <a:pPr algn="l" rtl="0" eaLnBrk="1" hangingPunct="1">
              <a:spcBef>
                <a:spcPct val="0"/>
              </a:spcBef>
              <a:buFont typeface="Wingdings" pitchFamily="2" charset="2"/>
              <a:buNone/>
            </a:pPr>
            <a:endParaRPr lang="ja-JP" altLang="en-US" dirty="0"/>
          </a:p>
          <a:p>
            <a:pPr algn="l" rtl="0" eaLnBrk="1" hangingPunct="1">
              <a:spcBef>
                <a:spcPct val="0"/>
              </a:spcBef>
              <a:buFont typeface="Wingdings" pitchFamily="2" charset="2"/>
              <a:buNone/>
            </a:pPr>
            <a:endParaRPr lang="en-US" altLang="ja-JP" dirty="0"/>
          </a:p>
          <a:p>
            <a:pPr algn="l" rtl="0" eaLnBrk="1" hangingPunct="1">
              <a:spcBef>
                <a:spcPct val="0"/>
              </a:spcBef>
              <a:buFont typeface="Wingdings" pitchFamily="2" charset="2"/>
              <a:buNone/>
            </a:pPr>
            <a:endParaRPr lang="en-US" altLang="ja-JP" dirty="0"/>
          </a:p>
          <a:p>
            <a:pPr algn="l" rtl="0" eaLnBrk="1" hangingPunct="1">
              <a:spcBef>
                <a:spcPct val="0"/>
              </a:spcBef>
              <a:buFont typeface="Wingdings" pitchFamily="2" charset="2"/>
              <a:buNone/>
            </a:pPr>
            <a:endParaRPr lang="en-US" altLang="ja-JP" dirty="0"/>
          </a:p>
          <a:p>
            <a:pPr algn="l" rtl="0" eaLnBrk="1" hangingPunct="1">
              <a:spcBef>
                <a:spcPct val="0"/>
              </a:spcBef>
              <a:buFont typeface="Wingdings" pitchFamily="2" charset="2"/>
              <a:buNone/>
            </a:pPr>
            <a:endParaRPr lang="ja-JP" altLang="en-US" dirty="0"/>
          </a:p>
          <a:p>
            <a:pPr algn="l" rtl="0" eaLnBrk="1" hangingPunct="1">
              <a:spcBef>
                <a:spcPct val="0"/>
              </a:spcBef>
            </a:pPr>
            <a:r>
              <a:rPr lang="en-US" altLang="ja-JP" u="sng" dirty="0">
                <a:solidFill>
                  <a:srgbClr val="FF0000"/>
                </a:solidFill>
                <a:ea typeface="HGPｺﾞｼｯｸE" pitchFamily="50" charset="-128"/>
              </a:rPr>
              <a:t>R</a:t>
            </a:r>
            <a:r>
              <a:rPr lang="ja-JP" altLang="en-US" u="sng" dirty="0">
                <a:solidFill>
                  <a:srgbClr val="FF0000"/>
                </a:solidFill>
                <a:ea typeface="HGPｺﾞｼｯｸE" pitchFamily="50" charset="-128"/>
              </a:rPr>
              <a:t>isk</a:t>
            </a:r>
            <a:r>
              <a:rPr lang="en-US" altLang="ja-JP" u="sng" dirty="0">
                <a:solidFill>
                  <a:srgbClr val="FF0000"/>
                </a:solidFill>
                <a:ea typeface="HGPｺﾞｼｯｸE" pitchFamily="50" charset="-128"/>
              </a:rPr>
              <a:t>-</a:t>
            </a:r>
            <a:r>
              <a:rPr lang="ja-JP" altLang="en-US" u="sng" dirty="0">
                <a:solidFill>
                  <a:srgbClr val="FF0000"/>
                </a:solidFill>
                <a:ea typeface="HGPｺﾞｼｯｸE" pitchFamily="50" charset="-128"/>
              </a:rPr>
              <a:t>driven </a:t>
            </a:r>
            <a:r>
              <a:rPr lang="ja-JP" altLang="en-US" dirty="0"/>
              <a:t>management process</a:t>
            </a:r>
          </a:p>
        </p:txBody>
      </p:sp>
      <p:sp>
        <p:nvSpPr>
          <p:cNvPr id="47113" name="Text Box 8"/>
          <p:cNvSpPr txBox="1">
            <a:spLocks noChangeArrowheads="1"/>
          </p:cNvSpPr>
          <p:nvPr/>
        </p:nvSpPr>
        <p:spPr bwMode="auto">
          <a:xfrm>
            <a:off x="6276182" y="2849940"/>
            <a:ext cx="2569368" cy="1569660"/>
          </a:xfrm>
          <a:prstGeom prst="rect">
            <a:avLst/>
          </a:prstGeom>
          <a:noFill/>
          <a:ln w="9525">
            <a:noFill/>
            <a:miter lim="800000"/>
            <a:headEnd/>
            <a:tailEnd/>
          </a:ln>
        </p:spPr>
        <p:txBody>
          <a:bodyPr wrap="square">
            <a:spAutoFit/>
          </a:bodyPr>
          <a:lstStyle/>
          <a:p>
            <a:pPr algn="l" rtl="0"/>
            <a:r>
              <a:rPr lang="en-US" altLang="ja-JP" sz="2400" dirty="0">
                <a:latin typeface="HGPｺﾞｼｯｸE" pitchFamily="50" charset="-128"/>
                <a:ea typeface="HGPｺﾞｼｯｸE" pitchFamily="50" charset="-128"/>
              </a:rPr>
              <a:t>Develops by repeating the same process round and round</a:t>
            </a:r>
            <a:endParaRPr lang="ja-JP" altLang="en-US" sz="2400" dirty="0">
              <a:latin typeface="HGPｺﾞｼｯｸE" pitchFamily="50" charset="-128"/>
              <a:ea typeface="HGPｺﾞｼｯｸE" pitchFamily="50" charset="-128"/>
            </a:endParaRPr>
          </a:p>
        </p:txBody>
      </p:sp>
      <p:sp>
        <p:nvSpPr>
          <p:cNvPr id="47114" name="Text Box 9"/>
          <p:cNvSpPr txBox="1">
            <a:spLocks noChangeArrowheads="1"/>
          </p:cNvSpPr>
          <p:nvPr/>
        </p:nvSpPr>
        <p:spPr bwMode="auto">
          <a:xfrm>
            <a:off x="2008638" y="5558135"/>
            <a:ext cx="5126724" cy="461665"/>
          </a:xfrm>
          <a:prstGeom prst="rect">
            <a:avLst/>
          </a:prstGeom>
          <a:noFill/>
          <a:ln w="19050">
            <a:solidFill>
              <a:srgbClr val="0000FF"/>
            </a:solidFill>
            <a:miter lim="800000"/>
            <a:headEnd/>
            <a:tailEnd/>
          </a:ln>
        </p:spPr>
        <p:txBody>
          <a:bodyPr wrap="none">
            <a:spAutoFit/>
          </a:bodyPr>
          <a:lstStyle/>
          <a:p>
            <a:pPr algn="l" rtl="0"/>
            <a:r>
              <a:rPr lang="ja-JP" altLang="en-US" sz="2400" dirty="0"/>
              <a:t>Suitable for large</a:t>
            </a:r>
            <a:r>
              <a:rPr lang="en-US" altLang="ja-JP" sz="2400" dirty="0"/>
              <a:t>-scale</a:t>
            </a:r>
            <a:r>
              <a:rPr lang="ja-JP" altLang="en-US" sz="2400" dirty="0"/>
              <a:t> projects</a:t>
            </a:r>
          </a:p>
        </p:txBody>
      </p:sp>
      <p:pic>
        <p:nvPicPr>
          <p:cNvPr id="2050" name="Picture 2">
            <a:extLst>
              <a:ext uri="{FF2B5EF4-FFF2-40B4-BE49-F238E27FC236}">
                <a16:creationId xmlns:a16="http://schemas.microsoft.com/office/drawing/2014/main" id="{313318B9-057B-D58D-8885-D931AF1507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438400"/>
            <a:ext cx="25908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descr="j0425547">
            <a:extLst>
              <a:ext uri="{FF2B5EF4-FFF2-40B4-BE49-F238E27FC236}">
                <a16:creationId xmlns:a16="http://schemas.microsoft.com/office/drawing/2014/main" id="{8A811064-9F1C-B056-91F2-5671F66C5903}"/>
              </a:ext>
            </a:extLst>
          </p:cNvPr>
          <p:cNvPicPr>
            <a:picLocks noChangeAspect="1" noChangeArrowheads="1"/>
          </p:cNvPicPr>
          <p:nvPr/>
        </p:nvPicPr>
        <p:blipFill>
          <a:blip r:embed="rId4" cstate="print"/>
          <a:srcRect/>
          <a:stretch>
            <a:fillRect/>
          </a:stretch>
        </p:blipFill>
        <p:spPr bwMode="auto">
          <a:xfrm>
            <a:off x="685800" y="2895600"/>
            <a:ext cx="1017588" cy="1524000"/>
          </a:xfrm>
          <a:prstGeom prst="rect">
            <a:avLst/>
          </a:prstGeom>
          <a:noFill/>
          <a:ln w="9525">
            <a:noFill/>
            <a:miter lim="800000"/>
            <a:headEnd/>
            <a:tailEnd/>
          </a:ln>
        </p:spPr>
      </p:pic>
      <p:pic>
        <p:nvPicPr>
          <p:cNvPr id="3" name="Picture 7" descr="j0084632">
            <a:extLst>
              <a:ext uri="{FF2B5EF4-FFF2-40B4-BE49-F238E27FC236}">
                <a16:creationId xmlns:a16="http://schemas.microsoft.com/office/drawing/2014/main" id="{9D4DEC95-02BA-E66F-A637-AF0976762469}"/>
              </a:ext>
            </a:extLst>
          </p:cNvPr>
          <p:cNvPicPr>
            <a:picLocks noChangeAspect="1" noChangeArrowheads="1"/>
          </p:cNvPicPr>
          <p:nvPr/>
        </p:nvPicPr>
        <p:blipFill>
          <a:blip r:embed="rId5" cstate="print"/>
          <a:srcRect/>
          <a:stretch>
            <a:fillRect/>
          </a:stretch>
        </p:blipFill>
        <p:spPr bwMode="auto">
          <a:xfrm>
            <a:off x="1981200" y="2895600"/>
            <a:ext cx="882650" cy="1524000"/>
          </a:xfrm>
          <a:prstGeom prst="rect">
            <a:avLst/>
          </a:prstGeom>
          <a:noFill/>
          <a:ln w="9525">
            <a:noFill/>
            <a:miter lim="800000"/>
            <a:headEnd/>
            <a:tailEnd/>
          </a:ln>
        </p:spPr>
      </p:pic>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フッター プレースホルダ 5"/>
          <p:cNvSpPr>
            <a:spLocks noGrp="1"/>
          </p:cNvSpPr>
          <p:nvPr>
            <p:ph type="ftr" sz="quarter" idx="11"/>
          </p:nvPr>
        </p:nvSpPr>
        <p:spPr>
          <a:noFill/>
        </p:spPr>
        <p:txBody>
          <a:bodyPr/>
          <a:lstStyle/>
          <a:p>
            <a:pPr algn="l" rtl="0"/>
            <a:r>
              <a:rPr lang="en-US" altLang="ja-JP"/>
              <a:t>(C) 2007-2022 Hirohisa AMAN</a:t>
            </a:r>
          </a:p>
        </p:txBody>
      </p:sp>
      <p:sp>
        <p:nvSpPr>
          <p:cNvPr id="48131" name="スライド番号プレースホルダ 6"/>
          <p:cNvSpPr>
            <a:spLocks noGrp="1"/>
          </p:cNvSpPr>
          <p:nvPr>
            <p:ph type="sldNum" sz="quarter" idx="12"/>
          </p:nvPr>
        </p:nvSpPr>
        <p:spPr>
          <a:noFill/>
        </p:spPr>
        <p:txBody>
          <a:bodyPr/>
          <a:lstStyle/>
          <a:p>
            <a:pPr algn="l" rtl="0"/>
            <a:fld id="{8CCD406D-F0D3-4505-8EB4-5B24DAB91211}" type="slidenum">
              <a:rPr lang="en-US" altLang="ja-JP"/>
              <a:pPr algn="l" rtl="0"/>
              <a:t>36</a:t>
            </a:fld>
            <a:endParaRPr lang="en-US" altLang="ja-JP"/>
          </a:p>
        </p:txBody>
      </p:sp>
      <p:sp>
        <p:nvSpPr>
          <p:cNvPr id="48132" name="Rectangle 2"/>
          <p:cNvSpPr>
            <a:spLocks noGrp="1" noChangeArrowheads="1"/>
          </p:cNvSpPr>
          <p:nvPr>
            <p:ph type="title"/>
          </p:nvPr>
        </p:nvSpPr>
        <p:spPr/>
        <p:txBody>
          <a:bodyPr/>
          <a:lstStyle/>
          <a:p>
            <a:pPr algn="l" rtl="0" eaLnBrk="1" hangingPunct="1"/>
            <a:r>
              <a:rPr lang="ja-JP" altLang="en-US" dirty="0">
                <a:ea typeface="HGPｺﾞｼｯｸE" pitchFamily="50" charset="-128"/>
              </a:rPr>
              <a:t>Basic cycle of spiral model</a:t>
            </a:r>
          </a:p>
        </p:txBody>
      </p:sp>
      <p:sp>
        <p:nvSpPr>
          <p:cNvPr id="48133" name="Rectangle 4"/>
          <p:cNvSpPr>
            <a:spLocks noGrp="1" noChangeArrowheads="1"/>
          </p:cNvSpPr>
          <p:nvPr>
            <p:ph type="body" sz="half" idx="1"/>
          </p:nvPr>
        </p:nvSpPr>
        <p:spPr>
          <a:xfrm>
            <a:off x="566738" y="1752600"/>
            <a:ext cx="3776662" cy="4267200"/>
          </a:xfrm>
        </p:spPr>
        <p:txBody>
          <a:bodyPr/>
          <a:lstStyle/>
          <a:p>
            <a:pPr algn="l" rtl="0" eaLnBrk="1" hangingPunct="1">
              <a:buFont typeface="Wingdings" pitchFamily="2" charset="2"/>
              <a:buNone/>
            </a:pPr>
            <a:r>
              <a:rPr lang="en-US" altLang="ja-JP" sz="2600" u="sng" dirty="0">
                <a:ea typeface="HGPｺﾞｼｯｸE" pitchFamily="50" charset="-128"/>
              </a:rPr>
              <a:t>①Goal</a:t>
            </a:r>
            <a:r>
              <a:rPr lang="ja-JP" altLang="en-US" sz="2600" u="sng" dirty="0">
                <a:ea typeface="HGPｺﾞｼｯｸE" pitchFamily="50" charset="-128"/>
              </a:rPr>
              <a:t> setting</a:t>
            </a:r>
          </a:p>
          <a:p>
            <a:pPr eaLnBrk="1" hangingPunct="1"/>
            <a:r>
              <a:rPr lang="ja-JP" altLang="en-US" sz="2000" dirty="0"/>
              <a:t>Set what you want to </a:t>
            </a:r>
            <a:r>
              <a:rPr lang="en-US" altLang="ja-JP" sz="2000" dirty="0"/>
              <a:t>create</a:t>
            </a:r>
            <a:r>
              <a:rPr lang="ja-JP" altLang="en-US" sz="2000" dirty="0"/>
              <a:t> </a:t>
            </a:r>
            <a:r>
              <a:rPr lang="en-US" altLang="ja-JP" sz="2000" dirty="0"/>
              <a:t>(Goals)</a:t>
            </a:r>
            <a:endParaRPr lang="ja-JP" altLang="en-US" sz="2000" dirty="0"/>
          </a:p>
          <a:p>
            <a:pPr eaLnBrk="1" hangingPunct="1"/>
            <a:r>
              <a:rPr lang="en-US" altLang="ja-JP" sz="2000" dirty="0"/>
              <a:t>Consider (AMAP) methods that match your goals</a:t>
            </a:r>
            <a:endParaRPr lang="ja-JP" altLang="en-US" sz="2200" dirty="0"/>
          </a:p>
          <a:p>
            <a:pPr algn="l" rtl="0" eaLnBrk="1" hangingPunct="1">
              <a:buFont typeface="Wingdings" pitchFamily="2" charset="2"/>
              <a:buNone/>
            </a:pPr>
            <a:r>
              <a:rPr lang="ja-JP" altLang="en-US" sz="2600" u="sng" dirty="0">
                <a:ea typeface="HGPｺﾞｼｯｸE" pitchFamily="50" charset="-128"/>
              </a:rPr>
              <a:t>④ Next plan</a:t>
            </a:r>
          </a:p>
          <a:p>
            <a:pPr eaLnBrk="1" hangingPunct="1"/>
            <a:r>
              <a:rPr lang="ja-JP" altLang="en-US" sz="2000" dirty="0"/>
              <a:t>Plan for the </a:t>
            </a:r>
            <a:r>
              <a:rPr lang="en-US" altLang="ja-JP" sz="2000" dirty="0"/>
              <a:t>steps</a:t>
            </a:r>
            <a:r>
              <a:rPr lang="ja-JP" altLang="en-US" sz="2000" dirty="0"/>
              <a:t> to be performed in the next iteration</a:t>
            </a:r>
          </a:p>
          <a:p>
            <a:pPr lvl="1" algn="l" rtl="0" eaLnBrk="1" hangingPunct="1"/>
            <a:endParaRPr lang="en-US" altLang="ja-JP" sz="2200" dirty="0"/>
          </a:p>
        </p:txBody>
      </p:sp>
      <p:sp>
        <p:nvSpPr>
          <p:cNvPr id="48134" name="Rectangle 5"/>
          <p:cNvSpPr>
            <a:spLocks noGrp="1" noChangeArrowheads="1"/>
          </p:cNvSpPr>
          <p:nvPr>
            <p:ph type="body" sz="half" idx="2"/>
          </p:nvPr>
        </p:nvSpPr>
        <p:spPr>
          <a:xfrm>
            <a:off x="4643438" y="1752600"/>
            <a:ext cx="4348162" cy="4267200"/>
          </a:xfrm>
        </p:spPr>
        <p:txBody>
          <a:bodyPr/>
          <a:lstStyle/>
          <a:p>
            <a:pPr algn="l" rtl="0" eaLnBrk="1" hangingPunct="1">
              <a:buFont typeface="Wingdings" pitchFamily="2" charset="2"/>
              <a:buNone/>
            </a:pPr>
            <a:r>
              <a:rPr lang="en-US" altLang="ja-JP" sz="2600" u="sng" dirty="0">
                <a:ea typeface="HGPｺﾞｼｯｸE" pitchFamily="50" charset="-128"/>
              </a:rPr>
              <a:t>②E</a:t>
            </a:r>
            <a:r>
              <a:rPr lang="ja-JP" altLang="en-US" sz="2600" u="sng" dirty="0">
                <a:ea typeface="HGPｺﾞｼｯｸE" pitchFamily="50" charset="-128"/>
              </a:rPr>
              <a:t>valuation</a:t>
            </a:r>
          </a:p>
          <a:p>
            <a:pPr eaLnBrk="1" hangingPunct="1"/>
            <a:r>
              <a:rPr lang="ja-JP" altLang="en-US" sz="2000" dirty="0"/>
              <a:t>Evaluate the merits and risks of each method</a:t>
            </a:r>
          </a:p>
          <a:p>
            <a:pPr eaLnBrk="1" hangingPunct="1"/>
            <a:r>
              <a:rPr lang="ja-JP" altLang="en-US" sz="2000" dirty="0">
                <a:solidFill>
                  <a:srgbClr val="FF0000"/>
                </a:solidFill>
                <a:latin typeface="HGPｺﾞｼｯｸE" panose="020B0900000000000000" pitchFamily="50" charset="-128"/>
                <a:ea typeface="HGPｺﾞｼｯｸE" panose="020B0900000000000000" pitchFamily="50" charset="-128"/>
              </a:rPr>
              <a:t>Confirmation </a:t>
            </a:r>
            <a:r>
              <a:rPr lang="en-US" altLang="ja-JP" sz="2000" dirty="0">
                <a:solidFill>
                  <a:srgbClr val="FF0000"/>
                </a:solidFill>
                <a:latin typeface="HGPｺﾞｼｯｸE" panose="020B0900000000000000" pitchFamily="50" charset="-128"/>
                <a:ea typeface="HGPｺﾞｼｯｸE" panose="020B0900000000000000" pitchFamily="50" charset="-128"/>
              </a:rPr>
              <a:t>with</a:t>
            </a:r>
            <a:r>
              <a:rPr lang="ja-JP" altLang="en-US" sz="2000" dirty="0">
                <a:solidFill>
                  <a:srgbClr val="FF0000"/>
                </a:solidFill>
                <a:latin typeface="HGPｺﾞｼｯｸE" panose="020B0900000000000000" pitchFamily="50" charset="-128"/>
                <a:ea typeface="HGPｺﾞｼｯｸE" panose="020B0900000000000000" pitchFamily="50" charset="-128"/>
              </a:rPr>
              <a:t> prototype</a:t>
            </a:r>
          </a:p>
          <a:p>
            <a:pPr marL="471487" lvl="1" indent="0" algn="l" rtl="0" eaLnBrk="1" hangingPunct="1">
              <a:spcBef>
                <a:spcPct val="10000"/>
              </a:spcBef>
              <a:buNone/>
            </a:pPr>
            <a:endParaRPr lang="en-US" altLang="ja-JP" sz="2200" dirty="0"/>
          </a:p>
          <a:p>
            <a:pPr marL="471487" lvl="1" indent="0" algn="l" rtl="0" eaLnBrk="1" hangingPunct="1">
              <a:spcBef>
                <a:spcPct val="10000"/>
              </a:spcBef>
              <a:buNone/>
            </a:pPr>
            <a:endParaRPr lang="ja-JP" altLang="en-US" sz="2200" dirty="0"/>
          </a:p>
          <a:p>
            <a:pPr algn="l" rtl="0" eaLnBrk="1" hangingPunct="1">
              <a:buFont typeface="Wingdings" pitchFamily="2" charset="2"/>
              <a:buNone/>
            </a:pPr>
            <a:r>
              <a:rPr lang="ja-JP" altLang="en-US" sz="2600" u="sng" dirty="0">
                <a:ea typeface="HGPｺﾞｼｯｸE" pitchFamily="50" charset="-128"/>
              </a:rPr>
              <a:t>③ Creation/execution</a:t>
            </a:r>
          </a:p>
          <a:p>
            <a:pPr eaLnBrk="1" hangingPunct="1"/>
            <a:r>
              <a:rPr lang="ja-JP" altLang="en-US" sz="2000" dirty="0"/>
              <a:t>Create documents and systems</a:t>
            </a:r>
          </a:p>
          <a:p>
            <a:pPr eaLnBrk="1" hangingPunct="1"/>
            <a:r>
              <a:rPr lang="en-US" altLang="ja-JP" sz="2000" dirty="0"/>
              <a:t>R</a:t>
            </a:r>
            <a:r>
              <a:rPr lang="ja-JP" altLang="en-US" sz="2000" dirty="0"/>
              <a:t>un test</a:t>
            </a:r>
          </a:p>
        </p:txBody>
      </p:sp>
      <p:sp>
        <p:nvSpPr>
          <p:cNvPr id="48135" name="Line 6"/>
          <p:cNvSpPr>
            <a:spLocks noChangeShapeType="1"/>
          </p:cNvSpPr>
          <p:nvPr/>
        </p:nvSpPr>
        <p:spPr bwMode="auto">
          <a:xfrm>
            <a:off x="304800" y="3886200"/>
            <a:ext cx="8534400" cy="0"/>
          </a:xfrm>
          <a:prstGeom prst="line">
            <a:avLst/>
          </a:prstGeom>
          <a:noFill/>
          <a:ln w="19050">
            <a:solidFill>
              <a:schemeClr val="tx1"/>
            </a:solidFill>
            <a:round/>
            <a:headEnd/>
            <a:tailEnd/>
          </a:ln>
        </p:spPr>
        <p:txBody>
          <a:bodyPr/>
          <a:lstStyle/>
          <a:p>
            <a:pPr algn="l" rtl="0"/>
            <a:endParaRPr lang="ja-JP" altLang="en-US"/>
          </a:p>
        </p:txBody>
      </p:sp>
      <p:sp>
        <p:nvSpPr>
          <p:cNvPr id="48136" name="Line 7"/>
          <p:cNvSpPr>
            <a:spLocks noChangeShapeType="1"/>
          </p:cNvSpPr>
          <p:nvPr/>
        </p:nvSpPr>
        <p:spPr bwMode="auto">
          <a:xfrm>
            <a:off x="4572000" y="1752600"/>
            <a:ext cx="0" cy="4267200"/>
          </a:xfrm>
          <a:prstGeom prst="line">
            <a:avLst/>
          </a:prstGeom>
          <a:noFill/>
          <a:ln w="19050">
            <a:solidFill>
              <a:schemeClr val="tx1"/>
            </a:solidFill>
            <a:round/>
            <a:headEnd/>
            <a:tailEnd/>
          </a:ln>
        </p:spPr>
        <p:txBody>
          <a:bodyPr/>
          <a:lstStyle/>
          <a:p>
            <a:pPr algn="l" rtl="0"/>
            <a:endParaRPr lang="ja-JP" altLang="en-US"/>
          </a:p>
        </p:txBody>
      </p:sp>
      <p:sp>
        <p:nvSpPr>
          <p:cNvPr id="48137" name="Freeform 8"/>
          <p:cNvSpPr>
            <a:spLocks/>
          </p:cNvSpPr>
          <p:nvPr/>
        </p:nvSpPr>
        <p:spPr bwMode="auto">
          <a:xfrm>
            <a:off x="4038600" y="3276600"/>
            <a:ext cx="974725" cy="838200"/>
          </a:xfrm>
          <a:custGeom>
            <a:avLst/>
            <a:gdLst>
              <a:gd name="T0" fmla="*/ 228 w 614"/>
              <a:gd name="T1" fmla="*/ 316 h 466"/>
              <a:gd name="T2" fmla="*/ 9 w 614"/>
              <a:gd name="T3" fmla="*/ 149 h 466"/>
              <a:gd name="T4" fmla="*/ 280 w 614"/>
              <a:gd name="T5" fmla="*/ 11 h 466"/>
              <a:gd name="T6" fmla="*/ 585 w 614"/>
              <a:gd name="T7" fmla="*/ 282 h 466"/>
              <a:gd name="T8" fmla="*/ 177 w 614"/>
              <a:gd name="T9" fmla="*/ 466 h 466"/>
              <a:gd name="T10" fmla="*/ 0 60000 65536"/>
              <a:gd name="T11" fmla="*/ 0 60000 65536"/>
              <a:gd name="T12" fmla="*/ 0 60000 65536"/>
              <a:gd name="T13" fmla="*/ 0 60000 65536"/>
              <a:gd name="T14" fmla="*/ 0 60000 65536"/>
              <a:gd name="T15" fmla="*/ 0 w 614"/>
              <a:gd name="T16" fmla="*/ 0 h 466"/>
              <a:gd name="T17" fmla="*/ 614 w 614"/>
              <a:gd name="T18" fmla="*/ 466 h 466"/>
            </a:gdLst>
            <a:ahLst/>
            <a:cxnLst>
              <a:cxn ang="T10">
                <a:pos x="T0" y="T1"/>
              </a:cxn>
              <a:cxn ang="T11">
                <a:pos x="T2" y="T3"/>
              </a:cxn>
              <a:cxn ang="T12">
                <a:pos x="T4" y="T5"/>
              </a:cxn>
              <a:cxn ang="T13">
                <a:pos x="T6" y="T7"/>
              </a:cxn>
              <a:cxn ang="T14">
                <a:pos x="T8" y="T9"/>
              </a:cxn>
            </a:cxnLst>
            <a:rect l="T15" t="T16" r="T17" b="T18"/>
            <a:pathLst>
              <a:path w="614" h="466">
                <a:moveTo>
                  <a:pt x="228" y="316"/>
                </a:moveTo>
                <a:cubicBezTo>
                  <a:pt x="84" y="322"/>
                  <a:pt x="0" y="200"/>
                  <a:pt x="9" y="149"/>
                </a:cubicBezTo>
                <a:cubicBezTo>
                  <a:pt x="28" y="46"/>
                  <a:pt x="136" y="0"/>
                  <a:pt x="280" y="11"/>
                </a:cubicBezTo>
                <a:cubicBezTo>
                  <a:pt x="424" y="22"/>
                  <a:pt x="614" y="144"/>
                  <a:pt x="585" y="282"/>
                </a:cubicBezTo>
                <a:cubicBezTo>
                  <a:pt x="556" y="420"/>
                  <a:pt x="260" y="440"/>
                  <a:pt x="177" y="466"/>
                </a:cubicBezTo>
              </a:path>
            </a:pathLst>
          </a:custGeom>
          <a:noFill/>
          <a:ln w="25400">
            <a:solidFill>
              <a:srgbClr val="FF0000"/>
            </a:solidFill>
            <a:round/>
            <a:headEnd type="none" w="med" len="med"/>
            <a:tailEnd type="triangle" w="lg" len="lg"/>
          </a:ln>
        </p:spPr>
        <p:txBody>
          <a:bodyPr/>
          <a:lstStyle/>
          <a:p>
            <a:pPr algn="l" rtl="0"/>
            <a:endParaRPr lang="ja-JP" altLang="en-US"/>
          </a:p>
        </p:txBody>
      </p:sp>
    </p:spTree>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タイトル 1"/>
          <p:cNvSpPr>
            <a:spLocks noGrp="1"/>
          </p:cNvSpPr>
          <p:nvPr>
            <p:ph type="title"/>
          </p:nvPr>
        </p:nvSpPr>
        <p:spPr>
          <a:xfrm>
            <a:off x="574674" y="304800"/>
            <a:ext cx="8493125" cy="1216025"/>
          </a:xfrm>
        </p:spPr>
        <p:txBody>
          <a:bodyPr/>
          <a:lstStyle/>
          <a:p>
            <a:pPr algn="l" rtl="0" eaLnBrk="1" hangingPunct="1"/>
            <a:r>
              <a:rPr lang="ja-JP" altLang="en-US" sz="3600" dirty="0">
                <a:ea typeface="HGPｺﾞｼｯｸE" pitchFamily="50" charset="-128"/>
              </a:rPr>
              <a:t>Intuitive image of the spiral model</a:t>
            </a:r>
            <a:endParaRPr lang="ja-JP" altLang="en-US" sz="3600" dirty="0"/>
          </a:p>
        </p:txBody>
      </p:sp>
      <p:sp>
        <p:nvSpPr>
          <p:cNvPr id="50179" name="コンテンツ プレースホルダ 2"/>
          <p:cNvSpPr>
            <a:spLocks noGrp="1"/>
          </p:cNvSpPr>
          <p:nvPr>
            <p:ph idx="1"/>
          </p:nvPr>
        </p:nvSpPr>
        <p:spPr>
          <a:xfrm>
            <a:off x="566738" y="1752600"/>
            <a:ext cx="8424862" cy="4267200"/>
          </a:xfrm>
        </p:spPr>
        <p:txBody>
          <a:bodyPr/>
          <a:lstStyle/>
          <a:p>
            <a:pPr algn="l" rtl="0" eaLnBrk="1" hangingPunct="1"/>
            <a:r>
              <a:rPr lang="ja-JP" altLang="en-US" dirty="0"/>
              <a:t>The </a:t>
            </a:r>
            <a:r>
              <a:rPr lang="en-US" altLang="ja-JP" dirty="0">
                <a:highlight>
                  <a:srgbClr val="FFFF00"/>
                </a:highlight>
              </a:rPr>
              <a:t>main</a:t>
            </a:r>
            <a:r>
              <a:rPr lang="ja-JP" altLang="en-US" dirty="0">
                <a:highlight>
                  <a:srgbClr val="FFFF00"/>
                </a:highlight>
              </a:rPr>
              <a:t> trend </a:t>
            </a:r>
            <a:r>
              <a:rPr lang="ja-JP" altLang="en-US" dirty="0"/>
              <a:t>is the </a:t>
            </a:r>
            <a:r>
              <a:rPr lang="ja-JP" altLang="en-US" dirty="0">
                <a:highlight>
                  <a:srgbClr val="FFFF00"/>
                </a:highlight>
              </a:rPr>
              <a:t>waterfall model</a:t>
            </a:r>
            <a:r>
              <a:rPr lang="ja-JP" altLang="en-US" dirty="0"/>
              <a:t>, </a:t>
            </a:r>
            <a:r>
              <a:rPr lang="en-US" altLang="ja-JP" dirty="0"/>
              <a:t>but it is not a matter of suddenly creating a finished product</a:t>
            </a:r>
            <a:r>
              <a:rPr lang="ja-JP" altLang="en-US" dirty="0"/>
              <a:t>.</a:t>
            </a:r>
            <a:endParaRPr lang="en-US" altLang="ja-JP" dirty="0"/>
          </a:p>
          <a:p>
            <a:pPr algn="l" rtl="0" eaLnBrk="1" hangingPunct="1"/>
            <a:r>
              <a:rPr lang="ja-JP" altLang="en-US" dirty="0"/>
              <a:t>Reduce the risk of failure </a:t>
            </a:r>
            <a:r>
              <a:rPr lang="en-US" altLang="ja-JP" dirty="0"/>
              <a:t>by </a:t>
            </a:r>
            <a:r>
              <a:rPr lang="en-US" altLang="ja-JP" dirty="0">
                <a:highlight>
                  <a:srgbClr val="FFFF00"/>
                </a:highlight>
              </a:rPr>
              <a:t>checking and assessing risks at each step</a:t>
            </a:r>
            <a:r>
              <a:rPr lang="en-US" altLang="ja-JP" dirty="0"/>
              <a:t>.</a:t>
            </a:r>
            <a:endParaRPr lang="ja-JP" altLang="en-US" dirty="0"/>
          </a:p>
        </p:txBody>
      </p:sp>
      <p:sp>
        <p:nvSpPr>
          <p:cNvPr id="50180" name="フッター プレースホルダ 3"/>
          <p:cNvSpPr>
            <a:spLocks noGrp="1"/>
          </p:cNvSpPr>
          <p:nvPr>
            <p:ph type="ftr" sz="quarter" idx="11"/>
          </p:nvPr>
        </p:nvSpPr>
        <p:spPr>
          <a:noFill/>
        </p:spPr>
        <p:txBody>
          <a:bodyPr/>
          <a:lstStyle/>
          <a:p>
            <a:pPr algn="l" rtl="0"/>
            <a:r>
              <a:rPr lang="en-US" altLang="ja-JP"/>
              <a:t>(C) 2007-2022 Hirohisa AMAN</a:t>
            </a:r>
          </a:p>
        </p:txBody>
      </p:sp>
      <p:sp>
        <p:nvSpPr>
          <p:cNvPr id="50181" name="スライド番号プレースホルダ 4"/>
          <p:cNvSpPr>
            <a:spLocks noGrp="1"/>
          </p:cNvSpPr>
          <p:nvPr>
            <p:ph type="sldNum" sz="quarter" idx="12"/>
          </p:nvPr>
        </p:nvSpPr>
        <p:spPr>
          <a:xfrm>
            <a:off x="6553200" y="6248400"/>
            <a:ext cx="1981200" cy="476250"/>
          </a:xfrm>
          <a:noFill/>
        </p:spPr>
        <p:txBody>
          <a:bodyPr/>
          <a:lstStyle/>
          <a:p>
            <a:pPr algn="l" rtl="0"/>
            <a:fld id="{47525812-86E0-45E5-B651-C66FC88B220E}" type="slidenum">
              <a:rPr lang="en-US" altLang="ja-JP"/>
              <a:pPr algn="l" rtl="0"/>
              <a:t>37</a:t>
            </a:fld>
            <a:endParaRPr lang="en-US" altLang="ja-JP"/>
          </a:p>
        </p:txBody>
      </p:sp>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rtl="0"/>
            <a:r>
              <a:rPr kumimoji="1" lang="en-US" altLang="ja-JP" dirty="0">
                <a:latin typeface="HGPｺﾞｼｯｸE" pitchFamily="50" charset="-128"/>
                <a:ea typeface="HGPｺﾞｼｯｸE" pitchFamily="50" charset="-128"/>
              </a:rPr>
              <a:t>S</a:t>
            </a:r>
            <a:r>
              <a:rPr kumimoji="1" lang="ja-JP" altLang="en-US" dirty="0">
                <a:latin typeface="HGPｺﾞｼｯｸE" pitchFamily="50" charset="-128"/>
                <a:ea typeface="HGPｺﾞｼｯｸE" pitchFamily="50" charset="-128"/>
              </a:rPr>
              <a:t>ummary</a:t>
            </a:r>
          </a:p>
        </p:txBody>
      </p:sp>
      <p:sp>
        <p:nvSpPr>
          <p:cNvPr id="3" name="コンテンツ プレースホルダ 2"/>
          <p:cNvSpPr>
            <a:spLocks noGrp="1"/>
          </p:cNvSpPr>
          <p:nvPr>
            <p:ph idx="1"/>
          </p:nvPr>
        </p:nvSpPr>
        <p:spPr>
          <a:xfrm>
            <a:off x="566738" y="1720850"/>
            <a:ext cx="8424862" cy="4267200"/>
          </a:xfrm>
        </p:spPr>
        <p:txBody>
          <a:bodyPr/>
          <a:lstStyle/>
          <a:p>
            <a:pPr algn="l" rtl="0"/>
            <a:r>
              <a:rPr kumimoji="1" lang="en-US" altLang="ja-JP" dirty="0">
                <a:solidFill>
                  <a:srgbClr val="0000FF"/>
                </a:solidFill>
                <a:latin typeface="HGPｺﾞｼｯｸE" pitchFamily="50" charset="-128"/>
                <a:ea typeface="HGPｺﾞｼｯｸE" pitchFamily="50" charset="-128"/>
              </a:rPr>
              <a:t>D</a:t>
            </a:r>
            <a:r>
              <a:rPr kumimoji="1" lang="ja-JP" altLang="en-US" dirty="0">
                <a:solidFill>
                  <a:srgbClr val="0000FF"/>
                </a:solidFill>
                <a:latin typeface="HGPｺﾞｼｯｸE" pitchFamily="50" charset="-128"/>
                <a:ea typeface="HGPｺﾞｼｯｸE" pitchFamily="50" charset="-128"/>
              </a:rPr>
              <a:t>evelopment plan</a:t>
            </a:r>
            <a:r>
              <a:rPr lang="en-US" altLang="ja-JP" dirty="0" err="1">
                <a:solidFill>
                  <a:srgbClr val="0000FF"/>
                </a:solidFill>
                <a:latin typeface="HGPｺﾞｼｯｸE" pitchFamily="50" charset="-128"/>
                <a:ea typeface="HGPｺﾞｼｯｸE" pitchFamily="50" charset="-128"/>
              </a:rPr>
              <a:t>ning</a:t>
            </a:r>
            <a:r>
              <a:rPr kumimoji="1" lang="ja-JP" altLang="en-US" dirty="0"/>
              <a:t> </a:t>
            </a:r>
            <a:r>
              <a:rPr kumimoji="1" lang="en-US" altLang="ja-JP" dirty="0"/>
              <a:t>&amp; </a:t>
            </a:r>
            <a:r>
              <a:rPr kumimoji="1" lang="ja-JP" altLang="en-US" dirty="0">
                <a:solidFill>
                  <a:srgbClr val="FF0000"/>
                </a:solidFill>
                <a:latin typeface="HGPｺﾞｼｯｸE" pitchFamily="50" charset="-128"/>
                <a:ea typeface="HGPｺﾞｼｯｸE" pitchFamily="50" charset="-128"/>
              </a:rPr>
              <a:t>Requirements analysis </a:t>
            </a:r>
            <a:r>
              <a:rPr kumimoji="1" lang="en-US" altLang="ja-JP" dirty="0"/>
              <a:t>are </a:t>
            </a:r>
            <a:r>
              <a:rPr kumimoji="1" lang="en-US" altLang="ja-JP" dirty="0" err="1"/>
              <a:t>im</a:t>
            </a:r>
            <a:r>
              <a:rPr kumimoji="1" lang="ja-JP" altLang="en-US" dirty="0"/>
              <a:t>portant </a:t>
            </a:r>
            <a:r>
              <a:rPr kumimoji="1" lang="en-US" altLang="ja-JP" dirty="0"/>
              <a:t>first</a:t>
            </a:r>
          </a:p>
          <a:p>
            <a:pPr algn="l" rtl="0"/>
            <a:r>
              <a:rPr lang="en-US" altLang="ja-JP" dirty="0"/>
              <a:t>Then</a:t>
            </a:r>
            <a:r>
              <a:rPr kumimoji="1" lang="ja-JP" altLang="en-US" dirty="0"/>
              <a:t>, </a:t>
            </a:r>
            <a:r>
              <a:rPr kumimoji="1" lang="ja-JP" altLang="en-US" dirty="0">
                <a:solidFill>
                  <a:srgbClr val="FF0000"/>
                </a:solidFill>
                <a:latin typeface="HGPｺﾞｼｯｸE" pitchFamily="50" charset="-128"/>
                <a:ea typeface="HGPｺﾞｼｯｸE" pitchFamily="50" charset="-128"/>
              </a:rPr>
              <a:t>external design </a:t>
            </a:r>
            <a:r>
              <a:rPr kumimoji="1" lang="ja-JP" altLang="en-US" sz="2400" dirty="0"/>
              <a:t>(subsystem)</a:t>
            </a:r>
            <a:r>
              <a:rPr kumimoji="1" lang="ja-JP" altLang="en-US" dirty="0"/>
              <a:t>，</a:t>
            </a:r>
            <a:r>
              <a:rPr kumimoji="1" lang="ja-JP" altLang="en-US" dirty="0">
                <a:solidFill>
                  <a:srgbClr val="FF0000"/>
                </a:solidFill>
                <a:latin typeface="HGPｺﾞｼｯｸE" pitchFamily="50" charset="-128"/>
                <a:ea typeface="HGPｺﾞｼｯｸE" pitchFamily="50" charset="-128"/>
              </a:rPr>
              <a:t>internal design </a:t>
            </a:r>
            <a:r>
              <a:rPr kumimoji="1" lang="ja-JP" altLang="en-US" sz="2400" dirty="0"/>
              <a:t>(module/function)</a:t>
            </a:r>
            <a:r>
              <a:rPr kumimoji="1" lang="ja-JP" altLang="en-US" dirty="0"/>
              <a:t>，</a:t>
            </a:r>
            <a:r>
              <a:rPr kumimoji="1" lang="ja-JP" altLang="en-US" dirty="0">
                <a:solidFill>
                  <a:srgbClr val="0000FF"/>
                </a:solidFill>
                <a:latin typeface="HGPｺﾞｼｯｸE" pitchFamily="50" charset="-128"/>
                <a:ea typeface="HGPｺﾞｼｯｸE" pitchFamily="50" charset="-128"/>
              </a:rPr>
              <a:t>implementation</a:t>
            </a:r>
            <a:r>
              <a:rPr kumimoji="1" lang="ja-JP" altLang="en-US" dirty="0"/>
              <a:t>，</a:t>
            </a:r>
            <a:r>
              <a:rPr kumimoji="1" lang="ja-JP" altLang="en-US" dirty="0">
                <a:solidFill>
                  <a:srgbClr val="FF0000"/>
                </a:solidFill>
                <a:latin typeface="HGPｺﾞｼｯｸE" pitchFamily="50" charset="-128"/>
                <a:ea typeface="HGPｺﾞｼｯｸE" pitchFamily="50" charset="-128"/>
              </a:rPr>
              <a:t>test</a:t>
            </a:r>
            <a:r>
              <a:rPr kumimoji="1" lang="en-US" altLang="ja-JP" dirty="0" err="1">
                <a:solidFill>
                  <a:srgbClr val="FF0000"/>
                </a:solidFill>
                <a:latin typeface="HGPｺﾞｼｯｸE" pitchFamily="50" charset="-128"/>
                <a:ea typeface="HGPｺﾞｼｯｸE" pitchFamily="50" charset="-128"/>
              </a:rPr>
              <a:t>ing</a:t>
            </a:r>
            <a:r>
              <a:rPr lang="en-US" altLang="ja-JP" dirty="0">
                <a:solidFill>
                  <a:srgbClr val="FF0000"/>
                </a:solidFill>
                <a:latin typeface="HGPｺﾞｼｯｸE" pitchFamily="50" charset="-128"/>
                <a:ea typeface="HGPｺﾞｼｯｸE" pitchFamily="50" charset="-128"/>
              </a:rPr>
              <a:t>,</a:t>
            </a:r>
            <a:r>
              <a:rPr lang="ja-JP" altLang="en-US" dirty="0">
                <a:solidFill>
                  <a:srgbClr val="FF0000"/>
                </a:solidFill>
                <a:latin typeface="HGPｺﾞｼｯｸE" pitchFamily="50" charset="-128"/>
                <a:ea typeface="HGPｺﾞｼｯｸE" pitchFamily="50" charset="-128"/>
              </a:rPr>
              <a:t> </a:t>
            </a:r>
            <a:r>
              <a:rPr lang="en-US" altLang="ja-JP" dirty="0">
                <a:solidFill>
                  <a:srgbClr val="0000FF"/>
                </a:solidFill>
                <a:latin typeface="HGPｺﾞｼｯｸE" pitchFamily="50" charset="-128"/>
                <a:ea typeface="HGPｺﾞｼｯｸE" pitchFamily="50" charset="-128"/>
              </a:rPr>
              <a:t>o</a:t>
            </a:r>
            <a:r>
              <a:rPr lang="ja-JP" altLang="en-US" dirty="0">
                <a:solidFill>
                  <a:srgbClr val="0000FF"/>
                </a:solidFill>
                <a:latin typeface="HGPｺﾞｼｯｸE" pitchFamily="50" charset="-128"/>
                <a:ea typeface="HGPｺﾞｼｯｸE" pitchFamily="50" charset="-128"/>
              </a:rPr>
              <a:t>peration/maintenance</a:t>
            </a:r>
            <a:endParaRPr kumimoji="1" lang="en-US" altLang="ja-JP" dirty="0"/>
          </a:p>
          <a:p>
            <a:pPr algn="l" rtl="0"/>
            <a:r>
              <a:rPr lang="en-US" altLang="ja-JP" dirty="0"/>
              <a:t>D</a:t>
            </a:r>
            <a:r>
              <a:rPr lang="ja-JP" altLang="en-US" dirty="0"/>
              <a:t>evelopment process </a:t>
            </a:r>
            <a:r>
              <a:rPr lang="en-US" altLang="ja-JP" dirty="0"/>
              <a:t>model</a:t>
            </a:r>
          </a:p>
          <a:p>
            <a:pPr lvl="1" algn="l" rtl="0"/>
            <a:r>
              <a:rPr kumimoji="1" lang="en-US" altLang="ja-JP" dirty="0">
                <a:solidFill>
                  <a:srgbClr val="FF0000"/>
                </a:solidFill>
                <a:latin typeface="HGPｺﾞｼｯｸE" pitchFamily="50" charset="-128"/>
                <a:ea typeface="HGPｺﾞｼｯｸE" pitchFamily="50" charset="-128"/>
              </a:rPr>
              <a:t>W</a:t>
            </a:r>
            <a:r>
              <a:rPr kumimoji="1" lang="ja-JP" altLang="en-US" dirty="0">
                <a:solidFill>
                  <a:srgbClr val="FF0000"/>
                </a:solidFill>
                <a:latin typeface="HGPｺﾞｼｯｸE" pitchFamily="50" charset="-128"/>
                <a:ea typeface="HGPｺﾞｼｯｸE" pitchFamily="50" charset="-128"/>
              </a:rPr>
              <a:t>aterfall</a:t>
            </a:r>
            <a:r>
              <a:rPr kumimoji="1" lang="ja-JP" altLang="en-US" dirty="0"/>
              <a:t>: "From top to bottom"</a:t>
            </a:r>
            <a:endParaRPr kumimoji="1" lang="en-US" altLang="ja-JP" dirty="0"/>
          </a:p>
          <a:p>
            <a:pPr lvl="1" algn="l" rtl="0"/>
            <a:r>
              <a:rPr lang="en-US" altLang="ja-JP" dirty="0">
                <a:solidFill>
                  <a:srgbClr val="FF0000"/>
                </a:solidFill>
                <a:latin typeface="HGPｺﾞｼｯｸE" pitchFamily="50" charset="-128"/>
                <a:ea typeface="HGPｺﾞｼｯｸE" pitchFamily="50" charset="-128"/>
              </a:rPr>
              <a:t>P</a:t>
            </a:r>
            <a:r>
              <a:rPr lang="ja-JP" altLang="en-US" dirty="0">
                <a:solidFill>
                  <a:srgbClr val="FF0000"/>
                </a:solidFill>
                <a:latin typeface="HGPｺﾞｼｯｸE" pitchFamily="50" charset="-128"/>
                <a:ea typeface="HGPｺﾞｼｯｸE" pitchFamily="50" charset="-128"/>
              </a:rPr>
              <a:t>rototyping</a:t>
            </a:r>
            <a:r>
              <a:rPr lang="ja-JP" altLang="en-US" dirty="0"/>
              <a:t>: "Based on the prototype"</a:t>
            </a:r>
            <a:endParaRPr lang="en-US" altLang="ja-JP" dirty="0"/>
          </a:p>
          <a:p>
            <a:pPr lvl="1" algn="l" rtl="0"/>
            <a:r>
              <a:rPr kumimoji="1" lang="en-US" altLang="ja-JP" dirty="0">
                <a:solidFill>
                  <a:srgbClr val="0000FF"/>
                </a:solidFill>
                <a:latin typeface="HGPｺﾞｼｯｸE" pitchFamily="50" charset="-128"/>
                <a:ea typeface="HGPｺﾞｼｯｸE" pitchFamily="50" charset="-128"/>
              </a:rPr>
              <a:t>S</a:t>
            </a:r>
            <a:r>
              <a:rPr kumimoji="1" lang="ja-JP" altLang="en-US" dirty="0">
                <a:solidFill>
                  <a:srgbClr val="0000FF"/>
                </a:solidFill>
                <a:latin typeface="HGPｺﾞｼｯｸE" pitchFamily="50" charset="-128"/>
                <a:ea typeface="HGPｺﾞｼｯｸE" pitchFamily="50" charset="-128"/>
              </a:rPr>
              <a:t>piral</a:t>
            </a:r>
            <a:r>
              <a:rPr kumimoji="1" lang="ja-JP" altLang="en-US" dirty="0"/>
              <a:t>: “</a:t>
            </a:r>
            <a:r>
              <a:rPr kumimoji="1" lang="en-US" altLang="ja-JP" dirty="0"/>
              <a:t>Repeat </a:t>
            </a:r>
            <a:r>
              <a:rPr kumimoji="1" lang="ja-JP" altLang="en-US" dirty="0"/>
              <a:t>Evaluat</a:t>
            </a:r>
            <a:r>
              <a:rPr kumimoji="1" lang="en-US" altLang="ja-JP" dirty="0"/>
              <a:t>ion</a:t>
            </a:r>
            <a:r>
              <a:rPr kumimoji="1" lang="ja-JP" altLang="en-US" dirty="0"/>
              <a:t> and confirm</a:t>
            </a:r>
            <a:r>
              <a:rPr kumimoji="1" lang="en-US" altLang="ja-JP" dirty="0" err="1"/>
              <a:t>ation</a:t>
            </a:r>
            <a:r>
              <a:rPr kumimoji="1" lang="ja-JP" altLang="en-US" dirty="0"/>
              <a:t>”</a:t>
            </a:r>
          </a:p>
        </p:txBody>
      </p:sp>
      <p:sp>
        <p:nvSpPr>
          <p:cNvPr id="4" name="フッター プレースホルダ 3"/>
          <p:cNvSpPr>
            <a:spLocks noGrp="1"/>
          </p:cNvSpPr>
          <p:nvPr>
            <p:ph type="ftr" sz="quarter" idx="11"/>
          </p:nvPr>
        </p:nvSpPr>
        <p:spPr/>
        <p:txBody>
          <a:bodyPr/>
          <a:lstStyle/>
          <a:p>
            <a:pPr algn="l" rtl="0">
              <a:defRPr/>
            </a:pPr>
            <a:r>
              <a:rPr lang="en-US" altLang="ja-JP"/>
              <a:t>(C) 2007-2022 Hirohisa AMAN</a:t>
            </a:r>
          </a:p>
        </p:txBody>
      </p:sp>
      <p:sp>
        <p:nvSpPr>
          <p:cNvPr id="5" name="スライド番号プレースホルダ 4"/>
          <p:cNvSpPr>
            <a:spLocks noGrp="1"/>
          </p:cNvSpPr>
          <p:nvPr>
            <p:ph type="sldNum" sz="quarter" idx="12"/>
          </p:nvPr>
        </p:nvSpPr>
        <p:spPr/>
        <p:txBody>
          <a:bodyPr/>
          <a:lstStyle/>
          <a:p>
            <a:pPr algn="l" rtl="0">
              <a:defRPr/>
            </a:pPr>
            <a:fld id="{335F4899-E8A8-4C60-B4FE-200D169EAC1E}" type="slidenum">
              <a:rPr lang="en-US" altLang="ja-JP" smtClean="0"/>
              <a:pPr algn="l" rtl="0">
                <a:defRPr/>
              </a:pPr>
              <a:t>38</a:t>
            </a:fld>
            <a:endParaRPr lang="en-US" altLang="ja-JP"/>
          </a:p>
        </p:txBody>
      </p:sp>
      <p:sp>
        <p:nvSpPr>
          <p:cNvPr id="6" name="Text Box 5">
            <a:extLst>
              <a:ext uri="{FF2B5EF4-FFF2-40B4-BE49-F238E27FC236}">
                <a16:creationId xmlns:a16="http://schemas.microsoft.com/office/drawing/2014/main" id="{2B934D36-9A25-198A-316A-D2E10B1D72A5}"/>
              </a:ext>
            </a:extLst>
          </p:cNvPr>
          <p:cNvSpPr txBox="1">
            <a:spLocks noChangeArrowheads="1"/>
          </p:cNvSpPr>
          <p:nvPr/>
        </p:nvSpPr>
        <p:spPr bwMode="auto">
          <a:xfrm>
            <a:off x="4419600" y="681979"/>
            <a:ext cx="1308371" cy="461665"/>
          </a:xfrm>
          <a:prstGeom prst="rect">
            <a:avLst/>
          </a:prstGeom>
          <a:noFill/>
          <a:ln w="19050">
            <a:solidFill>
              <a:srgbClr val="0000FF"/>
            </a:solidFill>
            <a:miter lim="800000"/>
            <a:headEnd/>
            <a:tailEnd/>
          </a:ln>
        </p:spPr>
        <p:txBody>
          <a:bodyPr wrap="none">
            <a:spAutoFit/>
          </a:bodyPr>
          <a:lstStyle/>
          <a:p>
            <a:pPr algn="ctr" rtl="0"/>
            <a:r>
              <a:rPr lang="ja-JP" altLang="en-US" sz="2400" dirty="0">
                <a:ea typeface="HGPｺﾞｼｯｸE" pitchFamily="50" charset="-128"/>
              </a:rPr>
              <a:t>Artifact</a:t>
            </a:r>
          </a:p>
        </p:txBody>
      </p:sp>
      <p:sp>
        <p:nvSpPr>
          <p:cNvPr id="7" name="Text Box 6">
            <a:extLst>
              <a:ext uri="{FF2B5EF4-FFF2-40B4-BE49-F238E27FC236}">
                <a16:creationId xmlns:a16="http://schemas.microsoft.com/office/drawing/2014/main" id="{9685B525-2251-607E-F102-916C22BC5CA3}"/>
              </a:ext>
            </a:extLst>
          </p:cNvPr>
          <p:cNvSpPr txBox="1">
            <a:spLocks noChangeArrowheads="1"/>
          </p:cNvSpPr>
          <p:nvPr/>
        </p:nvSpPr>
        <p:spPr bwMode="auto">
          <a:xfrm>
            <a:off x="5962785" y="286109"/>
            <a:ext cx="2952615" cy="954107"/>
          </a:xfrm>
          <a:prstGeom prst="rect">
            <a:avLst/>
          </a:prstGeom>
          <a:noFill/>
          <a:ln w="9525">
            <a:noFill/>
            <a:miter lim="800000"/>
            <a:headEnd/>
            <a:tailEnd/>
          </a:ln>
        </p:spPr>
        <p:txBody>
          <a:bodyPr wrap="square">
            <a:spAutoFit/>
          </a:bodyPr>
          <a:lstStyle/>
          <a:p>
            <a:pPr algn="ctr" rtl="0"/>
            <a:r>
              <a:rPr lang="en-US" altLang="ja-JP" sz="2800" u="sng" dirty="0">
                <a:solidFill>
                  <a:srgbClr val="0000FF"/>
                </a:solidFill>
                <a:ea typeface="HGPｺﾞｼｯｸE" pitchFamily="50" charset="-128"/>
              </a:rPr>
              <a:t>~ Software Documentation</a:t>
            </a:r>
            <a:endParaRPr lang="ja-JP" altLang="en-US" sz="2800" u="sng" dirty="0">
              <a:solidFill>
                <a:srgbClr val="0000FF"/>
              </a:solidFill>
              <a:ea typeface="HGPｺﾞｼｯｸE" pitchFamily="50" charset="-128"/>
            </a:endParaRPr>
          </a:p>
        </p:txBody>
      </p:sp>
    </p:spTree>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rtl="0"/>
            <a:r>
              <a:rPr lang="en-US" altLang="ja-JP" b="1" dirty="0">
                <a:ea typeface="HGPｺﾞｼｯｸE" pitchFamily="50" charset="-128"/>
              </a:rPr>
              <a:t>H</a:t>
            </a:r>
            <a:r>
              <a:rPr lang="ja-JP" altLang="en-US" b="1" dirty="0">
                <a:ea typeface="HGPｺﾞｼｯｸE" pitchFamily="50" charset="-128"/>
              </a:rPr>
              <a:t>omework</a:t>
            </a:r>
            <a:endParaRPr kumimoji="1" lang="ja-JP" altLang="en-US" b="1" dirty="0"/>
          </a:p>
        </p:txBody>
      </p:sp>
      <p:sp>
        <p:nvSpPr>
          <p:cNvPr id="3" name="コンテンツ プレースホルダ 2"/>
          <p:cNvSpPr>
            <a:spLocks noGrp="1"/>
          </p:cNvSpPr>
          <p:nvPr>
            <p:ph idx="1"/>
          </p:nvPr>
        </p:nvSpPr>
        <p:spPr/>
        <p:txBody>
          <a:bodyPr/>
          <a:lstStyle/>
          <a:p>
            <a:pPr marL="0" indent="0" algn="l" rtl="0">
              <a:buNone/>
            </a:pPr>
            <a:endParaRPr kumimoji="1" lang="en-US" altLang="ja-JP" sz="3200" dirty="0"/>
          </a:p>
          <a:p>
            <a:pPr marL="0" indent="0" algn="l" rtl="0">
              <a:buNone/>
            </a:pPr>
            <a:r>
              <a:rPr kumimoji="1" lang="en-US" altLang="ja-JP" sz="3200" dirty="0"/>
              <a:t>Answer “[3] quiz”</a:t>
            </a:r>
          </a:p>
          <a:p>
            <a:pPr marL="0" indent="0" algn="l" rtl="0">
              <a:buNone/>
            </a:pPr>
            <a:r>
              <a:rPr kumimoji="1" lang="en-US" altLang="ja-JP" sz="3200" dirty="0"/>
              <a:t>by tomorrow 13:00pm</a:t>
            </a:r>
            <a:endParaRPr kumimoji="1" lang="ja-JP" altLang="en-US" sz="3200" dirty="0"/>
          </a:p>
        </p:txBody>
      </p:sp>
      <p:sp>
        <p:nvSpPr>
          <p:cNvPr id="4" name="フッター プレースホルダ 3"/>
          <p:cNvSpPr>
            <a:spLocks noGrp="1"/>
          </p:cNvSpPr>
          <p:nvPr>
            <p:ph type="ftr" sz="quarter" idx="11"/>
          </p:nvPr>
        </p:nvSpPr>
        <p:spPr/>
        <p:txBody>
          <a:bodyPr/>
          <a:lstStyle/>
          <a:p>
            <a:pPr algn="l" rtl="0">
              <a:defRPr/>
            </a:pPr>
            <a:r>
              <a:rPr lang="en-US" altLang="ja-JP"/>
              <a:t>(C) 2007-2022 Hirohisa AMAN</a:t>
            </a:r>
            <a:endParaRPr lang="en-US" altLang="ja-JP" dirty="0"/>
          </a:p>
        </p:txBody>
      </p:sp>
      <p:sp>
        <p:nvSpPr>
          <p:cNvPr id="5" name="スライド番号プレースホルダ 4"/>
          <p:cNvSpPr>
            <a:spLocks noGrp="1"/>
          </p:cNvSpPr>
          <p:nvPr>
            <p:ph type="sldNum" sz="quarter" idx="12"/>
          </p:nvPr>
        </p:nvSpPr>
        <p:spPr/>
        <p:txBody>
          <a:bodyPr/>
          <a:lstStyle/>
          <a:p>
            <a:pPr algn="l" rtl="0">
              <a:defRPr/>
            </a:pPr>
            <a:fld id="{0017905F-1DAB-4873-AEC2-A8B6E43044A2}" type="slidenum">
              <a:rPr lang="en-US" altLang="ja-JP" smtClean="0"/>
              <a:pPr algn="l" rtl="0">
                <a:defRPr/>
              </a:pPr>
              <a:t>39</a:t>
            </a:fld>
            <a:endParaRPr lang="en-US" altLang="ja-JP"/>
          </a:p>
        </p:txBody>
      </p:sp>
      <p:sp>
        <p:nvSpPr>
          <p:cNvPr id="7" name="TextBox 6">
            <a:extLst>
              <a:ext uri="{FF2B5EF4-FFF2-40B4-BE49-F238E27FC236}">
                <a16:creationId xmlns:a16="http://schemas.microsoft.com/office/drawing/2014/main" id="{E2A8FF40-17F0-659D-AF5A-A2E93F5C7BC2}"/>
              </a:ext>
            </a:extLst>
          </p:cNvPr>
          <p:cNvSpPr txBox="1"/>
          <p:nvPr/>
        </p:nvSpPr>
        <p:spPr>
          <a:xfrm>
            <a:off x="574675" y="4953000"/>
            <a:ext cx="8077200" cy="707886"/>
          </a:xfrm>
          <a:prstGeom prst="rect">
            <a:avLst/>
          </a:prstGeom>
          <a:noFill/>
        </p:spPr>
        <p:txBody>
          <a:bodyPr wrap="square">
            <a:spAutoFit/>
          </a:bodyPr>
          <a:lstStyle/>
          <a:p>
            <a:pPr marL="12700" algn="l" rtl="0">
              <a:lnSpc>
                <a:spcPct val="100000"/>
              </a:lnSpc>
              <a:spcBef>
                <a:spcPts val="5"/>
              </a:spcBef>
            </a:pPr>
            <a:r>
              <a:rPr lang="ja-JP" altLang="en-US" sz="2000" spc="-80" dirty="0">
                <a:latin typeface="AoyagiKouzanFontT"/>
                <a:cs typeface="AoyagiKouzanFontT"/>
              </a:rPr>
              <a:t>(</a:t>
            </a:r>
            <a:r>
              <a:rPr lang="en-US" sz="2000" spc="-80" dirty="0">
                <a:latin typeface="Verdana"/>
                <a:cs typeface="Verdana"/>
              </a:rPr>
              <a:t>Notes: </a:t>
            </a:r>
            <a:r>
              <a:rPr lang="en-US" sz="2000" spc="-15" dirty="0">
                <a:latin typeface="Verdana"/>
                <a:cs typeface="Verdana"/>
              </a:rPr>
              <a:t>Your </a:t>
            </a:r>
            <a:r>
              <a:rPr lang="en-US" sz="2000" dirty="0">
                <a:latin typeface="Verdana"/>
                <a:cs typeface="Verdana"/>
              </a:rPr>
              <a:t>quiz score </a:t>
            </a:r>
            <a:r>
              <a:rPr lang="en-US" sz="2000" spc="-5" dirty="0">
                <a:latin typeface="Verdana"/>
                <a:cs typeface="Verdana"/>
              </a:rPr>
              <a:t>will </a:t>
            </a:r>
            <a:r>
              <a:rPr lang="en-US" sz="2000" dirty="0">
                <a:latin typeface="Verdana"/>
                <a:cs typeface="Verdana"/>
              </a:rPr>
              <a:t>be a part of your final project</a:t>
            </a:r>
            <a:r>
              <a:rPr lang="en-US" sz="2000" spc="190" dirty="0">
                <a:latin typeface="Verdana"/>
                <a:cs typeface="Verdana"/>
              </a:rPr>
              <a:t> </a:t>
            </a:r>
            <a:r>
              <a:rPr lang="en-US" sz="2000" spc="-50" dirty="0">
                <a:latin typeface="Verdana"/>
                <a:cs typeface="Verdana"/>
              </a:rPr>
              <a:t>evaluation</a:t>
            </a:r>
            <a:r>
              <a:rPr lang="en-US" sz="2000" spc="-50" dirty="0">
                <a:latin typeface="AoyagiKouzanFontT"/>
                <a:cs typeface="AoyagiKouzanFontT"/>
              </a:rPr>
              <a:t>)</a:t>
            </a:r>
            <a:endParaRPr lang="en-US" sz="2000" dirty="0">
              <a:latin typeface="AoyagiKouzanFontT"/>
              <a:cs typeface="AoyagiKouzanFontT"/>
            </a:endParaRPr>
          </a:p>
        </p:txBody>
      </p:sp>
    </p:spTree>
    <p:extLst>
      <p:ext uri="{BB962C8B-B14F-4D97-AF65-F5344CB8AC3E}">
        <p14:creationId xmlns:p14="http://schemas.microsoft.com/office/powerpoint/2010/main" val="1090052965"/>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6147" name="スライド番号プレースホルダ 5"/>
          <p:cNvSpPr>
            <a:spLocks noGrp="1"/>
          </p:cNvSpPr>
          <p:nvPr>
            <p:ph type="sldNum" sz="quarter" idx="12"/>
          </p:nvPr>
        </p:nvSpPr>
        <p:spPr>
          <a:noFill/>
        </p:spPr>
        <p:txBody>
          <a:bodyPr/>
          <a:lstStyle/>
          <a:p>
            <a:pPr algn="l" rtl="0"/>
            <a:fld id="{DC1E50C8-A83C-4302-919B-42B65065E15C}" type="slidenum">
              <a:rPr lang="en-US" altLang="ja-JP"/>
              <a:pPr algn="l" rtl="0"/>
              <a:t>4</a:t>
            </a:fld>
            <a:endParaRPr lang="en-US" altLang="ja-JP"/>
          </a:p>
        </p:txBody>
      </p:sp>
      <p:sp>
        <p:nvSpPr>
          <p:cNvPr id="6148" name="Rectangle 2"/>
          <p:cNvSpPr>
            <a:spLocks noGrp="1" noChangeArrowheads="1"/>
          </p:cNvSpPr>
          <p:nvPr>
            <p:ph type="title"/>
          </p:nvPr>
        </p:nvSpPr>
        <p:spPr/>
        <p:txBody>
          <a:bodyPr/>
          <a:lstStyle/>
          <a:p>
            <a:pPr algn="l" rtl="0" eaLnBrk="1" hangingPunct="1"/>
            <a:r>
              <a:rPr lang="ja-JP" altLang="en-US" dirty="0">
                <a:ea typeface="HGPｺﾞｼｯｸE" pitchFamily="50" charset="-128"/>
              </a:rPr>
              <a:t>(0) Development plan</a:t>
            </a:r>
            <a:r>
              <a:rPr lang="en-US" altLang="ja-JP" dirty="0" err="1">
                <a:ea typeface="HGPｺﾞｼｯｸE" pitchFamily="50" charset="-128"/>
              </a:rPr>
              <a:t>ning</a:t>
            </a:r>
            <a:endParaRPr lang="ja-JP" altLang="en-US" dirty="0">
              <a:ea typeface="HGPｺﾞｼｯｸE" pitchFamily="50" charset="-128"/>
            </a:endParaRPr>
          </a:p>
        </p:txBody>
      </p:sp>
      <p:sp>
        <p:nvSpPr>
          <p:cNvPr id="6149" name="Rectangle 3"/>
          <p:cNvSpPr>
            <a:spLocks noGrp="1" noChangeArrowheads="1"/>
          </p:cNvSpPr>
          <p:nvPr>
            <p:ph type="body" idx="1"/>
          </p:nvPr>
        </p:nvSpPr>
        <p:spPr>
          <a:xfrm>
            <a:off x="566738" y="1752600"/>
            <a:ext cx="8424862" cy="4267200"/>
          </a:xfrm>
        </p:spPr>
        <p:txBody>
          <a:bodyPr/>
          <a:lstStyle/>
          <a:p>
            <a:pPr algn="l" rtl="0" eaLnBrk="1" hangingPunct="1"/>
            <a:r>
              <a:rPr lang="en-US" altLang="ja-JP" dirty="0">
                <a:ea typeface="HGPｺﾞｼｯｸE" pitchFamily="50" charset="-128"/>
              </a:rPr>
              <a:t>Settings</a:t>
            </a:r>
            <a:r>
              <a:rPr lang="ja-JP" altLang="en-US" dirty="0"/>
              <a:t>　→　</a:t>
            </a:r>
            <a:r>
              <a:rPr lang="ja-JP" altLang="en-US" dirty="0">
                <a:ea typeface="HGPｺﾞｼｯｸE" pitchFamily="50" charset="-128"/>
              </a:rPr>
              <a:t>Estimat</a:t>
            </a:r>
            <a:r>
              <a:rPr lang="en-US" altLang="ja-JP" dirty="0">
                <a:ea typeface="HGPｺﾞｼｯｸE" pitchFamily="50" charset="-128"/>
              </a:rPr>
              <a:t>ion</a:t>
            </a:r>
            <a:r>
              <a:rPr lang="ja-JP" altLang="en-US" dirty="0"/>
              <a:t>　→　</a:t>
            </a:r>
            <a:r>
              <a:rPr lang="ja-JP" altLang="en-US" dirty="0">
                <a:ea typeface="HGPｺﾞｼｯｸE" pitchFamily="50" charset="-128"/>
              </a:rPr>
              <a:t>Preparation</a:t>
            </a:r>
          </a:p>
          <a:p>
            <a:pPr algn="l" rtl="0" eaLnBrk="1" hangingPunct="1">
              <a:buFont typeface="Wingdings" pitchFamily="2" charset="2"/>
              <a:buNone/>
            </a:pPr>
            <a:endParaRPr lang="en-US" altLang="ja-JP" dirty="0"/>
          </a:p>
        </p:txBody>
      </p:sp>
      <p:sp>
        <p:nvSpPr>
          <p:cNvPr id="58372" name="Text Box 4"/>
          <p:cNvSpPr txBox="1">
            <a:spLocks noChangeArrowheads="1"/>
          </p:cNvSpPr>
          <p:nvPr/>
        </p:nvSpPr>
        <p:spPr bwMode="auto">
          <a:xfrm>
            <a:off x="685800" y="2508071"/>
            <a:ext cx="1844908" cy="1200329"/>
          </a:xfrm>
          <a:prstGeom prst="rect">
            <a:avLst/>
          </a:prstGeom>
          <a:noFill/>
          <a:ln w="19050">
            <a:solidFill>
              <a:srgbClr val="0000FF"/>
            </a:solidFill>
            <a:miter lim="800000"/>
            <a:headEnd/>
            <a:tailEnd/>
          </a:ln>
        </p:spPr>
        <p:txBody>
          <a:bodyPr wrap="square">
            <a:spAutoFit/>
          </a:bodyPr>
          <a:lstStyle/>
          <a:p>
            <a:r>
              <a:rPr lang="en-US" altLang="ja-JP" sz="2400" dirty="0">
                <a:solidFill>
                  <a:srgbClr val="FF0000"/>
                </a:solidFill>
                <a:latin typeface="HGPｺﾞｼｯｸE" pitchFamily="50" charset="-128"/>
                <a:ea typeface="HGPｺﾞｼｯｸE" pitchFamily="50" charset="-128"/>
              </a:rPr>
              <a:t>Set what to make and by when</a:t>
            </a:r>
            <a:endParaRPr lang="ja-JP" altLang="en-US" sz="2400" dirty="0">
              <a:ea typeface="HGPｺﾞｼｯｸE" pitchFamily="50" charset="-128"/>
            </a:endParaRPr>
          </a:p>
        </p:txBody>
      </p:sp>
      <p:sp>
        <p:nvSpPr>
          <p:cNvPr id="58374" name="AutoShape 6"/>
          <p:cNvSpPr>
            <a:spLocks noChangeArrowheads="1"/>
          </p:cNvSpPr>
          <p:nvPr/>
        </p:nvSpPr>
        <p:spPr bwMode="auto">
          <a:xfrm>
            <a:off x="2946400" y="2508250"/>
            <a:ext cx="1981200" cy="533400"/>
          </a:xfrm>
          <a:prstGeom prst="rightArrow">
            <a:avLst>
              <a:gd name="adj1" fmla="val 50000"/>
              <a:gd name="adj2" fmla="val 73804"/>
            </a:avLst>
          </a:prstGeom>
          <a:solidFill>
            <a:srgbClr val="CCFFCC"/>
          </a:solidFill>
          <a:ln w="9525">
            <a:solidFill>
              <a:schemeClr val="tx1"/>
            </a:solidFill>
            <a:miter lim="800000"/>
            <a:headEnd/>
            <a:tailEnd/>
          </a:ln>
        </p:spPr>
        <p:txBody>
          <a:bodyPr wrap="none" anchor="ctr"/>
          <a:lstStyle/>
          <a:p>
            <a:pPr algn="l" rtl="0"/>
            <a:endParaRPr lang="ja-JP" altLang="en-US"/>
          </a:p>
        </p:txBody>
      </p:sp>
      <p:sp>
        <p:nvSpPr>
          <p:cNvPr id="58375" name="Text Box 7"/>
          <p:cNvSpPr txBox="1">
            <a:spLocks noChangeArrowheads="1"/>
          </p:cNvSpPr>
          <p:nvPr/>
        </p:nvSpPr>
        <p:spPr bwMode="auto">
          <a:xfrm>
            <a:off x="2895600" y="3041651"/>
            <a:ext cx="2498492" cy="1015663"/>
          </a:xfrm>
          <a:prstGeom prst="rect">
            <a:avLst/>
          </a:prstGeom>
          <a:noFill/>
          <a:ln w="9525">
            <a:noFill/>
            <a:miter lim="800000"/>
            <a:headEnd/>
            <a:tailEnd/>
          </a:ln>
        </p:spPr>
        <p:txBody>
          <a:bodyPr wrap="square">
            <a:spAutoFit/>
          </a:bodyPr>
          <a:lstStyle/>
          <a:p>
            <a:r>
              <a:rPr lang="en-US" altLang="ja-JP" sz="2000" dirty="0">
                <a:solidFill>
                  <a:srgbClr val="FF0000"/>
                </a:solidFill>
                <a:ea typeface="HGPｺﾞｼｯｸE" pitchFamily="50" charset="-128"/>
              </a:rPr>
              <a:t>Determination of development method</a:t>
            </a:r>
            <a:endParaRPr lang="ja-JP" altLang="en-US" sz="2000" dirty="0">
              <a:solidFill>
                <a:srgbClr val="FF0000"/>
              </a:solidFill>
              <a:ea typeface="HGPｺﾞｼｯｸE" pitchFamily="50" charset="-128"/>
            </a:endParaRPr>
          </a:p>
        </p:txBody>
      </p:sp>
      <p:sp>
        <p:nvSpPr>
          <p:cNvPr id="58376" name="Text Box 8"/>
          <p:cNvSpPr txBox="1">
            <a:spLocks noChangeArrowheads="1"/>
          </p:cNvSpPr>
          <p:nvPr/>
        </p:nvSpPr>
        <p:spPr bwMode="auto">
          <a:xfrm>
            <a:off x="5269283" y="2508250"/>
            <a:ext cx="3646117" cy="830997"/>
          </a:xfrm>
          <a:prstGeom prst="rect">
            <a:avLst/>
          </a:prstGeom>
          <a:noFill/>
          <a:ln w="19050">
            <a:solidFill>
              <a:srgbClr val="0000FF"/>
            </a:solidFill>
            <a:miter lim="800000"/>
            <a:headEnd/>
            <a:tailEnd/>
          </a:ln>
        </p:spPr>
        <p:txBody>
          <a:bodyPr wrap="square">
            <a:spAutoFit/>
          </a:bodyPr>
          <a:lstStyle/>
          <a:p>
            <a:r>
              <a:rPr lang="en-US" altLang="ja-JP" sz="2400" b="1" dirty="0">
                <a:ea typeface="HGPｺﾞｼｯｸE" pitchFamily="50" charset="-128"/>
              </a:rPr>
              <a:t>Estimation</a:t>
            </a:r>
            <a:r>
              <a:rPr lang="en-US" altLang="ja-JP" sz="2400" dirty="0">
                <a:ea typeface="HGPｺﾞｼｯｸE" pitchFamily="50" charset="-128"/>
              </a:rPr>
              <a:t> of</a:t>
            </a:r>
            <a:br>
              <a:rPr lang="en-US" altLang="ja-JP" sz="2400" dirty="0">
                <a:ea typeface="HGPｺﾞｼｯｸE" pitchFamily="50" charset="-128"/>
              </a:rPr>
            </a:br>
            <a:r>
              <a:rPr lang="en-US" altLang="ja-JP" sz="2400" dirty="0">
                <a:solidFill>
                  <a:srgbClr val="0000FF"/>
                </a:solidFill>
                <a:ea typeface="HGPｺﾞｼｯｸE" pitchFamily="50" charset="-128"/>
              </a:rPr>
              <a:t>man-hours </a:t>
            </a:r>
            <a:r>
              <a:rPr lang="en-US" altLang="ja-JP" sz="2400" dirty="0">
                <a:ea typeface="HGPｺﾞｼｯｸE" pitchFamily="50" charset="-128"/>
              </a:rPr>
              <a:t>and</a:t>
            </a:r>
            <a:r>
              <a:rPr lang="en-US" altLang="ja-JP" sz="2400" dirty="0">
                <a:solidFill>
                  <a:srgbClr val="0000FF"/>
                </a:solidFill>
                <a:ea typeface="HGPｺﾞｼｯｸE" pitchFamily="50" charset="-128"/>
              </a:rPr>
              <a:t> costs</a:t>
            </a:r>
            <a:endParaRPr lang="ja-JP" altLang="en-US" sz="2400" dirty="0">
              <a:solidFill>
                <a:srgbClr val="0000FF"/>
              </a:solidFill>
              <a:ea typeface="HGPｺﾞｼｯｸE" pitchFamily="50" charset="-128"/>
            </a:endParaRPr>
          </a:p>
        </p:txBody>
      </p:sp>
      <p:sp>
        <p:nvSpPr>
          <p:cNvPr id="58377" name="AutoShape 9"/>
          <p:cNvSpPr>
            <a:spLocks noChangeArrowheads="1"/>
          </p:cNvSpPr>
          <p:nvPr/>
        </p:nvSpPr>
        <p:spPr bwMode="auto">
          <a:xfrm>
            <a:off x="6230090" y="3575050"/>
            <a:ext cx="609600" cy="533400"/>
          </a:xfrm>
          <a:prstGeom prst="downArrow">
            <a:avLst>
              <a:gd name="adj1" fmla="val 50000"/>
              <a:gd name="adj2" fmla="val 25000"/>
            </a:avLst>
          </a:prstGeom>
          <a:solidFill>
            <a:srgbClr val="CCFFCC"/>
          </a:solidFill>
          <a:ln w="9525">
            <a:solidFill>
              <a:schemeClr val="tx1"/>
            </a:solidFill>
            <a:miter lim="800000"/>
            <a:headEnd/>
            <a:tailEnd/>
          </a:ln>
        </p:spPr>
        <p:txBody>
          <a:bodyPr vert="eaVert" wrap="none" anchor="ctr"/>
          <a:lstStyle/>
          <a:p>
            <a:pPr algn="l" rtl="0"/>
            <a:endParaRPr lang="ja-JP" altLang="en-US"/>
          </a:p>
        </p:txBody>
      </p:sp>
      <p:sp>
        <p:nvSpPr>
          <p:cNvPr id="58378" name="Text Box 10"/>
          <p:cNvSpPr txBox="1">
            <a:spLocks noChangeArrowheads="1"/>
          </p:cNvSpPr>
          <p:nvPr/>
        </p:nvSpPr>
        <p:spPr bwMode="auto">
          <a:xfrm>
            <a:off x="4953000" y="4241739"/>
            <a:ext cx="4191000" cy="1446550"/>
          </a:xfrm>
          <a:prstGeom prst="rect">
            <a:avLst/>
          </a:prstGeom>
          <a:noFill/>
          <a:ln w="19050">
            <a:solidFill>
              <a:srgbClr val="0000FF"/>
            </a:solidFill>
            <a:miter lim="800000"/>
            <a:headEnd/>
            <a:tailEnd/>
          </a:ln>
        </p:spPr>
        <p:txBody>
          <a:bodyPr wrap="square">
            <a:spAutoFit/>
          </a:bodyPr>
          <a:lstStyle/>
          <a:p>
            <a:pPr algn="l" rtl="0"/>
            <a:r>
              <a:rPr lang="en-US" altLang="ja-JP" sz="2200" b="1" dirty="0">
                <a:ea typeface="HGPｺﾞｼｯｸE" pitchFamily="50" charset="-128"/>
              </a:rPr>
              <a:t>P</a:t>
            </a:r>
            <a:r>
              <a:rPr lang="ja-JP" altLang="en-US" sz="2200" b="1" dirty="0">
                <a:ea typeface="HGPｺﾞｼｯｸE" pitchFamily="50" charset="-128"/>
              </a:rPr>
              <a:t>reparation</a:t>
            </a:r>
          </a:p>
          <a:p>
            <a:pPr>
              <a:buFontTx/>
              <a:buChar char="•"/>
            </a:pPr>
            <a:r>
              <a:rPr lang="ja-JP" altLang="en-US" sz="2200" dirty="0"/>
              <a:t> </a:t>
            </a:r>
            <a:r>
              <a:rPr lang="en-US" altLang="ja-JP" sz="2200" dirty="0"/>
              <a:t>Staff assignment</a:t>
            </a:r>
            <a:endParaRPr lang="ja-JP" altLang="en-US" sz="2200" dirty="0"/>
          </a:p>
          <a:p>
            <a:pPr>
              <a:buFontTx/>
              <a:buChar char="•"/>
            </a:pPr>
            <a:r>
              <a:rPr lang="ja-JP" altLang="en-US" sz="2200" dirty="0"/>
              <a:t> </a:t>
            </a:r>
            <a:r>
              <a:rPr lang="en-US" altLang="ja-JP" sz="2200" dirty="0"/>
              <a:t>Budgetary measures</a:t>
            </a:r>
            <a:endParaRPr lang="ja-JP" altLang="en-US" sz="2200" dirty="0"/>
          </a:p>
          <a:p>
            <a:pPr>
              <a:buFontTx/>
              <a:buChar char="•"/>
            </a:pPr>
            <a:r>
              <a:rPr lang="ja-JP" altLang="en-US" sz="2200" dirty="0"/>
              <a:t> Environment</a:t>
            </a:r>
            <a:r>
              <a:rPr lang="en-US" altLang="ja-JP" sz="2200" dirty="0"/>
              <a:t> arrangement</a:t>
            </a:r>
            <a:endParaRPr lang="ja-JP" altLang="en-US" sz="2200" dirty="0"/>
          </a:p>
        </p:txBody>
      </p:sp>
      <p:sp>
        <p:nvSpPr>
          <p:cNvPr id="2" name="AutoShape 5">
            <a:extLst>
              <a:ext uri="{FF2B5EF4-FFF2-40B4-BE49-F238E27FC236}">
                <a16:creationId xmlns:a16="http://schemas.microsoft.com/office/drawing/2014/main" id="{0144D234-4C9C-8B5F-A014-CFF1355EEADC}"/>
              </a:ext>
            </a:extLst>
          </p:cNvPr>
          <p:cNvSpPr>
            <a:spLocks noChangeArrowheads="1"/>
          </p:cNvSpPr>
          <p:nvPr/>
        </p:nvSpPr>
        <p:spPr bwMode="auto">
          <a:xfrm>
            <a:off x="304799" y="4108450"/>
            <a:ext cx="4331917" cy="1835150"/>
          </a:xfrm>
          <a:prstGeom prst="wedgeRoundRectCallout">
            <a:avLst>
              <a:gd name="adj1" fmla="val -11630"/>
              <a:gd name="adj2" fmla="val -68968"/>
              <a:gd name="adj3" fmla="val 16667"/>
            </a:avLst>
          </a:prstGeom>
          <a:noFill/>
          <a:ln w="19050">
            <a:solidFill>
              <a:schemeClr val="tx1"/>
            </a:solidFill>
            <a:prstDash val="dash"/>
            <a:miter lim="800000"/>
            <a:headEnd/>
            <a:tailEnd/>
          </a:ln>
        </p:spPr>
        <p:txBody>
          <a:bodyPr/>
          <a:lstStyle/>
          <a:p>
            <a:r>
              <a:rPr lang="en-US" altLang="ja-JP" dirty="0"/>
              <a:t>Since it is not always possible to realize all the functions you want to create on your own within the time period and budget, you can also set the extent to which you want to create them.</a:t>
            </a:r>
            <a:endParaRPr lang="ja-JP" altLang="en-US" dirty="0"/>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dissolve">
                                      <p:cBhvr>
                                        <p:cTn id="7" dur="500"/>
                                        <p:tgtEl>
                                          <p:spTgt spid="583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5"/>
                                        </p:tgtEl>
                                        <p:attrNameLst>
                                          <p:attrName>style.visibility</p:attrName>
                                        </p:attrNameLst>
                                      </p:cBhvr>
                                      <p:to>
                                        <p:strVal val="visible"/>
                                      </p:to>
                                    </p:set>
                                    <p:animEffect transition="in" filter="wipe(left)">
                                      <p:cBhvr>
                                        <p:cTn id="12" dur="500"/>
                                        <p:tgtEl>
                                          <p:spTgt spid="5837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8374"/>
                                        </p:tgtEl>
                                        <p:attrNameLst>
                                          <p:attrName>style.visibility</p:attrName>
                                        </p:attrNameLst>
                                      </p:cBhvr>
                                      <p:to>
                                        <p:strVal val="visible"/>
                                      </p:to>
                                    </p:set>
                                    <p:animEffect transition="in" filter="wipe(left)">
                                      <p:cBhvr>
                                        <p:cTn id="15" dur="500"/>
                                        <p:tgtEl>
                                          <p:spTgt spid="58374"/>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58376"/>
                                        </p:tgtEl>
                                        <p:attrNameLst>
                                          <p:attrName>style.visibility</p:attrName>
                                        </p:attrNameLst>
                                      </p:cBhvr>
                                      <p:to>
                                        <p:strVal val="visible"/>
                                      </p:to>
                                    </p:set>
                                    <p:animEffect transition="in" filter="dissolve">
                                      <p:cBhvr>
                                        <p:cTn id="19" dur="500"/>
                                        <p:tgtEl>
                                          <p:spTgt spid="5837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8377"/>
                                        </p:tgtEl>
                                        <p:attrNameLst>
                                          <p:attrName>style.visibility</p:attrName>
                                        </p:attrNameLst>
                                      </p:cBhvr>
                                      <p:to>
                                        <p:strVal val="visible"/>
                                      </p:to>
                                    </p:set>
                                    <p:animEffect transition="in" filter="wipe(up)">
                                      <p:cBhvr>
                                        <p:cTn id="24" dur="500"/>
                                        <p:tgtEl>
                                          <p:spTgt spid="58377"/>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58378"/>
                                        </p:tgtEl>
                                        <p:attrNameLst>
                                          <p:attrName>style.visibility</p:attrName>
                                        </p:attrNameLst>
                                      </p:cBhvr>
                                      <p:to>
                                        <p:strVal val="visible"/>
                                      </p:to>
                                    </p:set>
                                    <p:animEffect transition="in" filter="dissolve">
                                      <p:cBhvr>
                                        <p:cTn id="28" dur="500"/>
                                        <p:tgtEl>
                                          <p:spTgt spid="5837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up)">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P spid="58374" grpId="0" animBg="1"/>
      <p:bldP spid="58375" grpId="0"/>
      <p:bldP spid="58376" grpId="0" animBg="1"/>
      <p:bldP spid="58377" grpId="0" animBg="1"/>
      <p:bldP spid="58378"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7171" name="スライド番号プレースホルダ 5"/>
          <p:cNvSpPr>
            <a:spLocks noGrp="1"/>
          </p:cNvSpPr>
          <p:nvPr>
            <p:ph type="sldNum" sz="quarter" idx="12"/>
          </p:nvPr>
        </p:nvSpPr>
        <p:spPr>
          <a:noFill/>
        </p:spPr>
        <p:txBody>
          <a:bodyPr/>
          <a:lstStyle/>
          <a:p>
            <a:pPr algn="l" rtl="0"/>
            <a:fld id="{D2C1A47D-87C4-4BC2-B144-13EBD5D89022}" type="slidenum">
              <a:rPr lang="en-US" altLang="ja-JP"/>
              <a:pPr algn="l" rtl="0"/>
              <a:t>5</a:t>
            </a:fld>
            <a:endParaRPr lang="en-US" altLang="ja-JP"/>
          </a:p>
        </p:txBody>
      </p:sp>
      <p:sp>
        <p:nvSpPr>
          <p:cNvPr id="7172" name="Rectangle 2"/>
          <p:cNvSpPr>
            <a:spLocks noGrp="1" noChangeArrowheads="1"/>
          </p:cNvSpPr>
          <p:nvPr>
            <p:ph type="title"/>
          </p:nvPr>
        </p:nvSpPr>
        <p:spPr>
          <a:xfrm>
            <a:off x="574674" y="304800"/>
            <a:ext cx="8340725" cy="1216025"/>
          </a:xfrm>
        </p:spPr>
        <p:txBody>
          <a:bodyPr/>
          <a:lstStyle/>
          <a:p>
            <a:pPr algn="l" rtl="0" eaLnBrk="1" hangingPunct="1"/>
            <a:r>
              <a:rPr lang="ja-JP" altLang="en-US" dirty="0">
                <a:ea typeface="HGPｺﾞｼｯｸE" pitchFamily="50" charset="-128"/>
              </a:rPr>
              <a:t>(0) Development plan</a:t>
            </a:r>
            <a:r>
              <a:rPr lang="en-US" altLang="ja-JP" dirty="0" err="1">
                <a:ea typeface="HGPｺﾞｼｯｸE" pitchFamily="50" charset="-128"/>
              </a:rPr>
              <a:t>ning</a:t>
            </a:r>
            <a:r>
              <a:rPr lang="ja-JP" altLang="en-US" dirty="0">
                <a:ea typeface="HGPｺﾞｼｯｸE" pitchFamily="50" charset="-128"/>
              </a:rPr>
              <a:t>: </a:t>
            </a:r>
            <a:r>
              <a:rPr lang="ja-JP" altLang="en-US" sz="3200" dirty="0">
                <a:ea typeface="HGPｺﾞｼｯｸE" pitchFamily="50" charset="-128"/>
              </a:rPr>
              <a:t>Determination of development method</a:t>
            </a:r>
            <a:endParaRPr lang="ja-JP" altLang="en-US" dirty="0">
              <a:ea typeface="HGPｺﾞｼｯｸE" pitchFamily="50" charset="-128"/>
            </a:endParaRPr>
          </a:p>
        </p:txBody>
      </p:sp>
      <p:sp>
        <p:nvSpPr>
          <p:cNvPr id="7173" name="Rectangle 3"/>
          <p:cNvSpPr>
            <a:spLocks noGrp="1" noChangeArrowheads="1"/>
          </p:cNvSpPr>
          <p:nvPr>
            <p:ph type="body" idx="1"/>
          </p:nvPr>
        </p:nvSpPr>
        <p:spPr/>
        <p:txBody>
          <a:bodyPr/>
          <a:lstStyle/>
          <a:p>
            <a:pPr algn="l" rtl="0" eaLnBrk="1" hangingPunct="1"/>
            <a:endParaRPr lang="en-US" altLang="ja-JP" dirty="0"/>
          </a:p>
          <a:p>
            <a:pPr algn="l" rtl="0" eaLnBrk="1" hangingPunct="1"/>
            <a:endParaRPr lang="en-US" altLang="ja-JP" dirty="0"/>
          </a:p>
          <a:p>
            <a:pPr algn="l" rtl="0" eaLnBrk="1" hangingPunct="1"/>
            <a:endParaRPr lang="en-US" altLang="ja-JP" dirty="0"/>
          </a:p>
        </p:txBody>
      </p:sp>
      <p:sp>
        <p:nvSpPr>
          <p:cNvPr id="7174" name="AutoShape 4"/>
          <p:cNvSpPr>
            <a:spLocks noChangeArrowheads="1"/>
          </p:cNvSpPr>
          <p:nvPr/>
        </p:nvSpPr>
        <p:spPr bwMode="auto">
          <a:xfrm>
            <a:off x="803275" y="2209800"/>
            <a:ext cx="5638800" cy="1066800"/>
          </a:xfrm>
          <a:prstGeom prst="roundRect">
            <a:avLst>
              <a:gd name="adj" fmla="val 16667"/>
            </a:avLst>
          </a:prstGeom>
          <a:noFill/>
          <a:ln w="19050">
            <a:solidFill>
              <a:srgbClr val="FF0000"/>
            </a:solidFill>
            <a:round/>
            <a:headEnd/>
            <a:tailEnd/>
          </a:ln>
        </p:spPr>
        <p:txBody>
          <a:bodyPr wrap="none" anchor="ctr"/>
          <a:lstStyle/>
          <a:p>
            <a:pPr algn="l" rtl="0">
              <a:buFontTx/>
              <a:buChar char="•"/>
            </a:pPr>
            <a:r>
              <a:rPr lang="en-US" altLang="ja-JP" sz="2400" dirty="0"/>
              <a:t> </a:t>
            </a:r>
            <a:r>
              <a:rPr lang="en-US" altLang="ja-JP" sz="2400" b="1" u="sng" dirty="0">
                <a:solidFill>
                  <a:srgbClr val="FF0000"/>
                </a:solidFill>
                <a:ea typeface="HGPｺﾞｼｯｸE" pitchFamily="50" charset="-128"/>
              </a:rPr>
              <a:t>D</a:t>
            </a:r>
            <a:r>
              <a:rPr lang="ja-JP" altLang="en-US" sz="2400" b="1" u="sng" dirty="0">
                <a:solidFill>
                  <a:srgbClr val="FF0000"/>
                </a:solidFill>
                <a:ea typeface="HGPｺﾞｼｯｸE" pitchFamily="50" charset="-128"/>
              </a:rPr>
              <a:t>evelop </a:t>
            </a:r>
            <a:r>
              <a:rPr lang="en-US" altLang="ja-JP" sz="2400" b="1" u="sng" dirty="0">
                <a:solidFill>
                  <a:srgbClr val="FF0000"/>
                </a:solidFill>
                <a:ea typeface="HGPｺﾞｼｯｸE" pitchFamily="50" charset="-128"/>
              </a:rPr>
              <a:t>something new</a:t>
            </a:r>
            <a:r>
              <a:rPr lang="ja-JP" altLang="en-US" sz="2400" dirty="0"/>
              <a:t>?</a:t>
            </a:r>
          </a:p>
          <a:p>
            <a:pPr algn="l" rtl="0">
              <a:buFontTx/>
              <a:buChar char="•"/>
            </a:pPr>
            <a:r>
              <a:rPr lang="ja-JP" altLang="en-US" sz="2400" b="1" dirty="0"/>
              <a:t> </a:t>
            </a:r>
            <a:r>
              <a:rPr lang="ja-JP" altLang="en-US" sz="2400" b="1" u="sng" dirty="0">
                <a:solidFill>
                  <a:srgbClr val="0000FF"/>
                </a:solidFill>
                <a:ea typeface="HGPｺﾞｼｯｸE" pitchFamily="50" charset="-128"/>
              </a:rPr>
              <a:t>Based on </a:t>
            </a:r>
            <a:r>
              <a:rPr lang="en-US" altLang="ja-JP" sz="2400" b="1" u="sng" dirty="0">
                <a:solidFill>
                  <a:srgbClr val="0000FF"/>
                </a:solidFill>
                <a:ea typeface="HGPｺﾞｼｯｸE" pitchFamily="50" charset="-128"/>
              </a:rPr>
              <a:t>an </a:t>
            </a:r>
            <a:r>
              <a:rPr lang="ja-JP" altLang="en-US" sz="2400" b="1" u="sng" dirty="0">
                <a:solidFill>
                  <a:srgbClr val="0000FF"/>
                </a:solidFill>
                <a:ea typeface="HGPｺﾞｼｯｸE" pitchFamily="50" charset="-128"/>
              </a:rPr>
              <a:t>existing system</a:t>
            </a:r>
            <a:r>
              <a:rPr lang="ja-JP" altLang="en-US" sz="2400" dirty="0"/>
              <a:t>?</a:t>
            </a:r>
          </a:p>
        </p:txBody>
      </p:sp>
      <p:sp>
        <p:nvSpPr>
          <p:cNvPr id="7175" name="Text Box 6"/>
          <p:cNvSpPr txBox="1">
            <a:spLocks noChangeArrowheads="1"/>
          </p:cNvSpPr>
          <p:nvPr/>
        </p:nvSpPr>
        <p:spPr bwMode="auto">
          <a:xfrm>
            <a:off x="1143000" y="1828800"/>
            <a:ext cx="1981200" cy="466725"/>
          </a:xfrm>
          <a:prstGeom prst="rect">
            <a:avLst/>
          </a:prstGeom>
          <a:solidFill>
            <a:srgbClr val="CCFFCC"/>
          </a:solidFill>
          <a:ln w="9525">
            <a:solidFill>
              <a:schemeClr val="tx1"/>
            </a:solidFill>
            <a:miter lim="800000"/>
            <a:headEnd/>
            <a:tailEnd/>
          </a:ln>
        </p:spPr>
        <p:txBody>
          <a:bodyPr wrap="square">
            <a:spAutoFit/>
          </a:bodyPr>
          <a:lstStyle/>
          <a:p>
            <a:pPr algn="l" rtl="0"/>
            <a:r>
              <a:rPr lang="ja-JP" altLang="en-US" sz="2400" dirty="0">
                <a:ea typeface="HGPｺﾞｼｯｸE" pitchFamily="50" charset="-128"/>
              </a:rPr>
              <a:t>Basic policy</a:t>
            </a:r>
          </a:p>
        </p:txBody>
      </p:sp>
      <p:sp>
        <p:nvSpPr>
          <p:cNvPr id="7176" name="AutoShape 7"/>
          <p:cNvSpPr>
            <a:spLocks noChangeArrowheads="1"/>
          </p:cNvSpPr>
          <p:nvPr/>
        </p:nvSpPr>
        <p:spPr bwMode="auto">
          <a:xfrm flipV="1">
            <a:off x="1828800" y="3352800"/>
            <a:ext cx="762000" cy="609600"/>
          </a:xfrm>
          <a:custGeom>
            <a:avLst/>
            <a:gdLst>
              <a:gd name="T0" fmla="*/ 533612 w 21600"/>
              <a:gd name="T1" fmla="*/ 0 h 21600"/>
              <a:gd name="T2" fmla="*/ 533612 w 21600"/>
              <a:gd name="T3" fmla="*/ 343126 h 21600"/>
              <a:gd name="T4" fmla="*/ 114194 w 21600"/>
              <a:gd name="T5" fmla="*/ 609600 h 21600"/>
              <a:gd name="T6" fmla="*/ 762000 w 21600"/>
              <a:gd name="T7" fmla="*/ 171563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99"/>
          </a:solidFill>
          <a:ln w="9525">
            <a:solidFill>
              <a:schemeClr val="tx1"/>
            </a:solidFill>
            <a:miter lim="800000"/>
            <a:headEnd/>
            <a:tailEnd/>
          </a:ln>
        </p:spPr>
        <p:txBody>
          <a:bodyPr wrap="none" anchor="ctr"/>
          <a:lstStyle/>
          <a:p>
            <a:pPr algn="l" rtl="0"/>
            <a:endParaRPr lang="ja-JP" altLang="en-US"/>
          </a:p>
        </p:txBody>
      </p:sp>
      <p:sp>
        <p:nvSpPr>
          <p:cNvPr id="7177" name="Text Box 8"/>
          <p:cNvSpPr txBox="1">
            <a:spLocks noChangeArrowheads="1"/>
          </p:cNvSpPr>
          <p:nvPr/>
        </p:nvSpPr>
        <p:spPr bwMode="auto">
          <a:xfrm>
            <a:off x="2743200" y="3429000"/>
            <a:ext cx="5606535" cy="769441"/>
          </a:xfrm>
          <a:prstGeom prst="rect">
            <a:avLst/>
          </a:prstGeom>
          <a:noFill/>
          <a:ln w="19050">
            <a:solidFill>
              <a:srgbClr val="008000"/>
            </a:solidFill>
            <a:miter lim="800000"/>
            <a:headEnd/>
            <a:tailEnd/>
          </a:ln>
        </p:spPr>
        <p:txBody>
          <a:bodyPr wrap="none">
            <a:spAutoFit/>
          </a:bodyPr>
          <a:lstStyle/>
          <a:p>
            <a:pPr algn="l" rtl="0"/>
            <a:r>
              <a:rPr lang="ja-JP" altLang="en-US" sz="2400" dirty="0"/>
              <a:t>Calculate the scale of development</a:t>
            </a:r>
          </a:p>
          <a:p>
            <a:pPr algn="l" rtl="0"/>
            <a:r>
              <a:rPr lang="ja-JP" altLang="en-US" sz="2000" dirty="0"/>
              <a:t>(e.g.) How much code </a:t>
            </a:r>
            <a:r>
              <a:rPr lang="en-US" altLang="ja-JP" sz="2000" dirty="0"/>
              <a:t>do I </a:t>
            </a:r>
            <a:r>
              <a:rPr lang="ja-JP" altLang="en-US" sz="2000" dirty="0"/>
              <a:t>need to write?</a:t>
            </a:r>
          </a:p>
        </p:txBody>
      </p:sp>
      <p:sp>
        <p:nvSpPr>
          <p:cNvPr id="7178" name="Text Box 9"/>
          <p:cNvSpPr txBox="1">
            <a:spLocks noChangeArrowheads="1"/>
          </p:cNvSpPr>
          <p:nvPr/>
        </p:nvSpPr>
        <p:spPr bwMode="auto">
          <a:xfrm>
            <a:off x="533400" y="5164088"/>
            <a:ext cx="8290155" cy="769441"/>
          </a:xfrm>
          <a:prstGeom prst="rect">
            <a:avLst/>
          </a:prstGeom>
          <a:noFill/>
          <a:ln w="19050">
            <a:solidFill>
              <a:srgbClr val="008000"/>
            </a:solidFill>
            <a:miter lim="800000"/>
            <a:headEnd/>
            <a:tailEnd/>
          </a:ln>
        </p:spPr>
        <p:txBody>
          <a:bodyPr wrap="none">
            <a:spAutoFit/>
          </a:bodyPr>
          <a:lstStyle/>
          <a:p>
            <a:pPr algn="l" rtl="0"/>
            <a:r>
              <a:rPr lang="ja-JP" altLang="en-US" sz="2400" dirty="0"/>
              <a:t>Many other issues t</a:t>
            </a:r>
            <a:r>
              <a:rPr lang="en-US" altLang="ja-JP" sz="2400" dirty="0"/>
              <a:t>hat need to be considered</a:t>
            </a:r>
            <a:endParaRPr lang="ja-JP" altLang="en-US" sz="2400" dirty="0"/>
          </a:p>
          <a:p>
            <a:pPr algn="l" rtl="0"/>
            <a:r>
              <a:rPr lang="en-US" altLang="ja-JP" sz="2000" dirty="0"/>
              <a:t>S</a:t>
            </a:r>
            <a:r>
              <a:rPr lang="ja-JP" altLang="en-US" sz="2000" dirty="0"/>
              <a:t>ecuring human resources </a:t>
            </a:r>
            <a:r>
              <a:rPr lang="en-US" altLang="ja-JP" sz="2000" dirty="0"/>
              <a:t>&amp; structure?</a:t>
            </a:r>
            <a:r>
              <a:rPr lang="ja-JP" altLang="en-US" sz="2000" dirty="0"/>
              <a:t> </a:t>
            </a:r>
            <a:r>
              <a:rPr lang="en-US" altLang="ja-JP" sz="2000" dirty="0"/>
              <a:t>E</a:t>
            </a:r>
            <a:r>
              <a:rPr lang="ja-JP" altLang="en-US" sz="2000" dirty="0"/>
              <a:t>nvironment? </a:t>
            </a:r>
            <a:r>
              <a:rPr lang="en-US" altLang="ja-JP" sz="2000" dirty="0"/>
              <a:t>B</a:t>
            </a:r>
            <a:r>
              <a:rPr lang="ja-JP" altLang="en-US" sz="2000" dirty="0"/>
              <a:t>udget?</a:t>
            </a:r>
          </a:p>
        </p:txBody>
      </p:sp>
      <p:sp>
        <p:nvSpPr>
          <p:cNvPr id="7179" name="Line 10"/>
          <p:cNvSpPr>
            <a:spLocks noChangeShapeType="1"/>
          </p:cNvSpPr>
          <p:nvPr/>
        </p:nvSpPr>
        <p:spPr bwMode="auto">
          <a:xfrm>
            <a:off x="3352800" y="4267200"/>
            <a:ext cx="0" cy="381000"/>
          </a:xfrm>
          <a:prstGeom prst="line">
            <a:avLst/>
          </a:prstGeom>
          <a:noFill/>
          <a:ln w="19050">
            <a:solidFill>
              <a:schemeClr val="tx1"/>
            </a:solidFill>
            <a:round/>
            <a:headEnd/>
            <a:tailEnd type="triangle" w="lg" len="lg"/>
          </a:ln>
        </p:spPr>
        <p:txBody>
          <a:bodyPr/>
          <a:lstStyle/>
          <a:p>
            <a:pPr algn="l" rtl="0"/>
            <a:endParaRPr lang="ja-JP" altLang="en-US"/>
          </a:p>
        </p:txBody>
      </p:sp>
      <p:sp>
        <p:nvSpPr>
          <p:cNvPr id="7180" name="Text Box 11"/>
          <p:cNvSpPr txBox="1">
            <a:spLocks noChangeArrowheads="1"/>
          </p:cNvSpPr>
          <p:nvPr/>
        </p:nvSpPr>
        <p:spPr bwMode="auto">
          <a:xfrm>
            <a:off x="1854200" y="4645025"/>
            <a:ext cx="4448175" cy="457200"/>
          </a:xfrm>
          <a:prstGeom prst="rect">
            <a:avLst/>
          </a:prstGeom>
          <a:noFill/>
          <a:ln w="9525">
            <a:noFill/>
            <a:miter lim="800000"/>
            <a:headEnd/>
            <a:tailEnd/>
          </a:ln>
        </p:spPr>
        <p:txBody>
          <a:bodyPr wrap="none">
            <a:spAutoFit/>
          </a:bodyPr>
          <a:lstStyle/>
          <a:p>
            <a:pPr algn="l" rtl="0"/>
            <a:r>
              <a:rPr lang="ja-JP" altLang="en-US" sz="2400" dirty="0"/>
              <a:t>Effective in estimating man-hours and costs</a:t>
            </a: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フッター プレースホルダ 4"/>
          <p:cNvSpPr>
            <a:spLocks noGrp="1"/>
          </p:cNvSpPr>
          <p:nvPr>
            <p:ph type="ftr" sz="quarter" idx="11"/>
          </p:nvPr>
        </p:nvSpPr>
        <p:spPr>
          <a:noFill/>
        </p:spPr>
        <p:txBody>
          <a:bodyPr/>
          <a:lstStyle/>
          <a:p>
            <a:r>
              <a:rPr lang="en-US" altLang="ja-JP"/>
              <a:t>(C) 2007-2022 Hirohisa AMAN</a:t>
            </a:r>
          </a:p>
        </p:txBody>
      </p:sp>
      <p:sp>
        <p:nvSpPr>
          <p:cNvPr id="5123" name="スライド番号プレースホルダ 5"/>
          <p:cNvSpPr>
            <a:spLocks noGrp="1"/>
          </p:cNvSpPr>
          <p:nvPr>
            <p:ph type="sldNum" sz="quarter" idx="12"/>
          </p:nvPr>
        </p:nvSpPr>
        <p:spPr>
          <a:noFill/>
        </p:spPr>
        <p:txBody>
          <a:bodyPr/>
          <a:lstStyle/>
          <a:p>
            <a:fld id="{E5A93254-BCE0-41E0-8E2B-325AD23298EA}" type="slidenum">
              <a:rPr lang="en-US" altLang="ja-JP"/>
              <a:pPr/>
              <a:t>6</a:t>
            </a:fld>
            <a:endParaRPr lang="en-US" altLang="ja-JP"/>
          </a:p>
        </p:txBody>
      </p:sp>
      <p:sp>
        <p:nvSpPr>
          <p:cNvPr id="5124" name="Rectangle 2"/>
          <p:cNvSpPr>
            <a:spLocks noGrp="1" noChangeArrowheads="1"/>
          </p:cNvSpPr>
          <p:nvPr>
            <p:ph type="title"/>
          </p:nvPr>
        </p:nvSpPr>
        <p:spPr/>
        <p:txBody>
          <a:bodyPr/>
          <a:lstStyle/>
          <a:p>
            <a:pPr eaLnBrk="1" hangingPunct="1"/>
            <a:r>
              <a:rPr lang="ja-JP" altLang="en-US" dirty="0">
                <a:ea typeface="HGPｺﾞｼｯｸE" pitchFamily="50" charset="-128"/>
              </a:rPr>
              <a:t>(1) Requirements analysis</a:t>
            </a:r>
          </a:p>
        </p:txBody>
      </p:sp>
      <p:sp>
        <p:nvSpPr>
          <p:cNvPr id="5125" name="Rectangle 3"/>
          <p:cNvSpPr>
            <a:spLocks noGrp="1" noChangeArrowheads="1"/>
          </p:cNvSpPr>
          <p:nvPr>
            <p:ph type="body" idx="1"/>
          </p:nvPr>
        </p:nvSpPr>
        <p:spPr/>
        <p:txBody>
          <a:bodyPr/>
          <a:lstStyle/>
          <a:p>
            <a:pPr eaLnBrk="1" hangingPunct="1"/>
            <a:r>
              <a:rPr kumimoji="1" lang="en-US" altLang="ja-JP" sz="3000" b="0" i="0" u="none" strike="noStrike" kern="0" cap="none" spc="0" normalizeH="0" baseline="0" noProof="0" dirty="0">
                <a:ln>
                  <a:noFill/>
                </a:ln>
                <a:solidFill>
                  <a:srgbClr val="A3B2C1"/>
                </a:solidFill>
                <a:effectLst/>
                <a:uLnTx/>
                <a:uFillTx/>
                <a:latin typeface="Verdana"/>
                <a:ea typeface="ＭＳ Ｐゴシック"/>
                <a:cs typeface="+mn-cs"/>
              </a:rPr>
              <a:t>Development planning</a:t>
            </a:r>
            <a:endParaRPr lang="ja-JP" altLang="en-US" dirty="0">
              <a:ea typeface="HGPｺﾞｼｯｸE" pitchFamily="50" charset="-128"/>
            </a:endParaRPr>
          </a:p>
          <a:p>
            <a:pPr eaLnBrk="1" hangingPunct="1">
              <a:spcBef>
                <a:spcPct val="50000"/>
              </a:spcBef>
            </a:pPr>
            <a:r>
              <a:rPr lang="ja-JP" altLang="en-US" u="sng" dirty="0">
                <a:solidFill>
                  <a:srgbClr val="FF0000"/>
                </a:solidFill>
                <a:ea typeface="HGPｺﾞｼｯｸE" pitchFamily="50" charset="-128"/>
              </a:rPr>
              <a:t>Requirements analysis</a:t>
            </a:r>
            <a:endParaRPr lang="en-US" altLang="ja-JP" u="sng" dirty="0">
              <a:solidFill>
                <a:srgbClr val="FF0000"/>
              </a:solidFill>
            </a:endParaRPr>
          </a:p>
          <a:p>
            <a:pPr eaLnBrk="1" hangingPunct="1">
              <a:spcBef>
                <a:spcPct val="50000"/>
              </a:spcBef>
            </a:pPr>
            <a:r>
              <a:rPr lang="en-US" altLang="ja-JP" dirty="0">
                <a:solidFill>
                  <a:schemeClr val="accent1"/>
                </a:solidFill>
              </a:rPr>
              <a:t>Design</a:t>
            </a:r>
          </a:p>
          <a:p>
            <a:pPr eaLnBrk="1" hangingPunct="1">
              <a:spcBef>
                <a:spcPct val="50000"/>
              </a:spcBef>
            </a:pPr>
            <a:r>
              <a:rPr lang="en-US" altLang="ja-JP" dirty="0">
                <a:solidFill>
                  <a:schemeClr val="accent1"/>
                </a:solidFill>
              </a:rPr>
              <a:t>Implementation</a:t>
            </a:r>
            <a:br>
              <a:rPr lang="en-US" altLang="ja-JP" dirty="0">
                <a:solidFill>
                  <a:schemeClr val="accent1"/>
                </a:solidFill>
              </a:rPr>
            </a:br>
            <a:r>
              <a:rPr lang="en-US" altLang="ja-JP" dirty="0">
                <a:solidFill>
                  <a:schemeClr val="accent1"/>
                </a:solidFill>
              </a:rPr>
              <a:t>(Programming)</a:t>
            </a:r>
          </a:p>
          <a:p>
            <a:pPr eaLnBrk="1" hangingPunct="1">
              <a:spcBef>
                <a:spcPct val="50000"/>
              </a:spcBef>
            </a:pPr>
            <a:r>
              <a:rPr lang="en-US" altLang="ja-JP" dirty="0">
                <a:solidFill>
                  <a:schemeClr val="accent1"/>
                </a:solidFill>
              </a:rPr>
              <a:t>Testing</a:t>
            </a:r>
          </a:p>
          <a:p>
            <a:pPr eaLnBrk="1" hangingPunct="1">
              <a:spcBef>
                <a:spcPct val="50000"/>
              </a:spcBef>
            </a:pPr>
            <a:r>
              <a:rPr lang="en-US" altLang="ja-JP" dirty="0">
                <a:solidFill>
                  <a:schemeClr val="accent1"/>
                </a:solidFill>
              </a:rPr>
              <a:t>Operation/Maintenance</a:t>
            </a:r>
            <a:endParaRPr lang="ja-JP" altLang="en-US" dirty="0">
              <a:solidFill>
                <a:schemeClr val="accent1"/>
              </a:solidFill>
            </a:endParaRPr>
          </a:p>
        </p:txBody>
      </p:sp>
      <p:sp>
        <p:nvSpPr>
          <p:cNvPr id="2" name="Text Box 6">
            <a:extLst>
              <a:ext uri="{FF2B5EF4-FFF2-40B4-BE49-F238E27FC236}">
                <a16:creationId xmlns:a16="http://schemas.microsoft.com/office/drawing/2014/main" id="{D5FAC6D5-F94C-E373-8336-43152FCFF95B}"/>
              </a:ext>
            </a:extLst>
          </p:cNvPr>
          <p:cNvSpPr txBox="1">
            <a:spLocks noChangeArrowheads="1"/>
          </p:cNvSpPr>
          <p:nvPr/>
        </p:nvSpPr>
        <p:spPr bwMode="auto">
          <a:xfrm>
            <a:off x="6213475" y="2482850"/>
            <a:ext cx="2854325" cy="1815882"/>
          </a:xfrm>
          <a:prstGeom prst="rect">
            <a:avLst/>
          </a:prstGeom>
          <a:noFill/>
          <a:ln w="9525">
            <a:noFill/>
            <a:miter lim="800000"/>
            <a:headEnd/>
            <a:tailEnd/>
          </a:ln>
        </p:spPr>
        <p:txBody>
          <a:bodyPr wrap="square">
            <a:spAutoFit/>
          </a:bodyPr>
          <a:lstStyle/>
          <a:p>
            <a:r>
              <a:rPr lang="en-US" altLang="ja-JP" sz="2800" dirty="0">
                <a:solidFill>
                  <a:srgbClr val="0000FF"/>
                </a:solidFill>
                <a:ea typeface="HGPｺﾞｼｯｸE" pitchFamily="50" charset="-128"/>
              </a:rPr>
              <a:t>The beginning of the development process</a:t>
            </a:r>
            <a:endParaRPr lang="ja-JP" altLang="en-US" sz="2800" dirty="0">
              <a:solidFill>
                <a:srgbClr val="0000FF"/>
              </a:solidFill>
              <a:ea typeface="HGPｺﾞｼｯｸE" pitchFamily="50" charset="-128"/>
            </a:endParaRPr>
          </a:p>
        </p:txBody>
      </p:sp>
      <p:sp>
        <p:nvSpPr>
          <p:cNvPr id="3" name="Line 7">
            <a:extLst>
              <a:ext uri="{FF2B5EF4-FFF2-40B4-BE49-F238E27FC236}">
                <a16:creationId xmlns:a16="http://schemas.microsoft.com/office/drawing/2014/main" id="{6E00978D-59CE-B698-63DA-D84630E9F474}"/>
              </a:ext>
            </a:extLst>
          </p:cNvPr>
          <p:cNvSpPr>
            <a:spLocks noChangeShapeType="1"/>
          </p:cNvSpPr>
          <p:nvPr/>
        </p:nvSpPr>
        <p:spPr bwMode="auto">
          <a:xfrm>
            <a:off x="381000" y="2438400"/>
            <a:ext cx="8229600" cy="0"/>
          </a:xfrm>
          <a:prstGeom prst="line">
            <a:avLst/>
          </a:prstGeom>
          <a:noFill/>
          <a:ln w="19050">
            <a:solidFill>
              <a:schemeClr val="tx1"/>
            </a:solidFill>
            <a:prstDash val="dash"/>
            <a:round/>
            <a:headEnd/>
            <a:tailEnd/>
          </a:ln>
        </p:spPr>
        <p:txBody>
          <a:bodyPr/>
          <a:lstStyle/>
          <a:p>
            <a:endParaRPr lang="ja-JP" altLang="en-US"/>
          </a:p>
        </p:txBody>
      </p:sp>
      <p:sp>
        <p:nvSpPr>
          <p:cNvPr id="4" name="AutoShape 8">
            <a:extLst>
              <a:ext uri="{FF2B5EF4-FFF2-40B4-BE49-F238E27FC236}">
                <a16:creationId xmlns:a16="http://schemas.microsoft.com/office/drawing/2014/main" id="{68D5E164-70A6-9D18-3B53-6B51C158CE8C}"/>
              </a:ext>
            </a:extLst>
          </p:cNvPr>
          <p:cNvSpPr>
            <a:spLocks noChangeArrowheads="1"/>
          </p:cNvSpPr>
          <p:nvPr/>
        </p:nvSpPr>
        <p:spPr bwMode="auto">
          <a:xfrm>
            <a:off x="5832475" y="2514600"/>
            <a:ext cx="381000" cy="3352800"/>
          </a:xfrm>
          <a:prstGeom prst="downArrow">
            <a:avLst>
              <a:gd name="adj1" fmla="val 55833"/>
              <a:gd name="adj2" fmla="val 118759"/>
            </a:avLst>
          </a:prstGeom>
          <a:solidFill>
            <a:srgbClr val="CCFFCC"/>
          </a:solidFill>
          <a:ln w="9525">
            <a:solidFill>
              <a:schemeClr val="tx1"/>
            </a:solidFill>
            <a:miter lim="800000"/>
            <a:headEnd/>
            <a:tailEnd/>
          </a:ln>
        </p:spPr>
        <p:txBody>
          <a:bodyPr vert="eaVert" wrap="none" anchor="ctr"/>
          <a:lstStyle/>
          <a:p>
            <a:endParaRPr lang="ja-JP" altLang="en-US"/>
          </a:p>
        </p:txBody>
      </p:sp>
    </p:spTree>
    <p:extLst>
      <p:ext uri="{BB962C8B-B14F-4D97-AF65-F5344CB8AC3E}">
        <p14:creationId xmlns:p14="http://schemas.microsoft.com/office/powerpoint/2010/main" val="122472879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9219" name="スライド番号プレースホルダ 5"/>
          <p:cNvSpPr>
            <a:spLocks noGrp="1"/>
          </p:cNvSpPr>
          <p:nvPr>
            <p:ph type="sldNum" sz="quarter" idx="12"/>
          </p:nvPr>
        </p:nvSpPr>
        <p:spPr>
          <a:noFill/>
        </p:spPr>
        <p:txBody>
          <a:bodyPr/>
          <a:lstStyle/>
          <a:p>
            <a:pPr algn="l" rtl="0"/>
            <a:fld id="{C8D31A22-8463-410C-8A02-FA2607D4D1CA}" type="slidenum">
              <a:rPr lang="en-US" altLang="ja-JP"/>
              <a:pPr algn="l" rtl="0"/>
              <a:t>7</a:t>
            </a:fld>
            <a:endParaRPr lang="en-US" altLang="ja-JP"/>
          </a:p>
        </p:txBody>
      </p:sp>
      <p:sp>
        <p:nvSpPr>
          <p:cNvPr id="9220" name="Rectangle 2"/>
          <p:cNvSpPr>
            <a:spLocks noGrp="1" noChangeArrowheads="1"/>
          </p:cNvSpPr>
          <p:nvPr>
            <p:ph type="title"/>
          </p:nvPr>
        </p:nvSpPr>
        <p:spPr/>
        <p:txBody>
          <a:bodyPr/>
          <a:lstStyle/>
          <a:p>
            <a:pPr algn="l" rtl="0" eaLnBrk="1" hangingPunct="1"/>
            <a:r>
              <a:rPr lang="ja-JP" altLang="en-US" dirty="0">
                <a:ea typeface="HGPｺﾞｼｯｸE" pitchFamily="50" charset="-128"/>
              </a:rPr>
              <a:t>(1) Requirements analysis</a:t>
            </a:r>
          </a:p>
        </p:txBody>
      </p:sp>
      <p:sp>
        <p:nvSpPr>
          <p:cNvPr id="9221" name="Rectangle 3"/>
          <p:cNvSpPr>
            <a:spLocks noGrp="1" noChangeArrowheads="1"/>
          </p:cNvSpPr>
          <p:nvPr>
            <p:ph type="body" idx="1"/>
          </p:nvPr>
        </p:nvSpPr>
        <p:spPr/>
        <p:txBody>
          <a:bodyPr/>
          <a:lstStyle/>
          <a:p>
            <a:pPr algn="l" rtl="0" eaLnBrk="1" hangingPunct="1"/>
            <a:endParaRPr lang="en-US" altLang="ja-JP" dirty="0">
              <a:solidFill>
                <a:srgbClr val="FF0000"/>
              </a:solidFill>
              <a:ea typeface="HGPｺﾞｼｯｸE" pitchFamily="50" charset="-128"/>
            </a:endParaRPr>
          </a:p>
          <a:p>
            <a:pPr algn="l" rtl="0" eaLnBrk="1" hangingPunct="1"/>
            <a:endParaRPr lang="en-US" altLang="ja-JP" dirty="0">
              <a:solidFill>
                <a:srgbClr val="FF0000"/>
              </a:solidFill>
              <a:ea typeface="HGPｺﾞｼｯｸE" pitchFamily="50" charset="-128"/>
            </a:endParaRPr>
          </a:p>
          <a:p>
            <a:pPr algn="l" rtl="0" eaLnBrk="1" hangingPunct="1"/>
            <a:r>
              <a:rPr lang="en-US" altLang="ja-JP" dirty="0">
                <a:solidFill>
                  <a:srgbClr val="FF0000"/>
                </a:solidFill>
                <a:ea typeface="HGPｺﾞｼｯｸE" pitchFamily="50" charset="-128"/>
              </a:rPr>
              <a:t>B</a:t>
            </a:r>
            <a:r>
              <a:rPr lang="ja-JP" altLang="en-US" dirty="0">
                <a:solidFill>
                  <a:srgbClr val="FF0000"/>
                </a:solidFill>
                <a:ea typeface="HGPｺﾞｼｯｸE" pitchFamily="50" charset="-128"/>
              </a:rPr>
              <a:t>usiness analysis</a:t>
            </a:r>
          </a:p>
          <a:p>
            <a:pPr lvl="1" algn="l" rtl="0" eaLnBrk="1" hangingPunct="1"/>
            <a:r>
              <a:rPr lang="ja-JP" altLang="en-US" dirty="0"/>
              <a:t>Analyze and organize the work to be</a:t>
            </a:r>
            <a:r>
              <a:rPr lang="en-US" altLang="ja-JP" dirty="0"/>
              <a:t> </a:t>
            </a:r>
            <a:r>
              <a:rPr lang="en-US" altLang="ja-JP" dirty="0" err="1"/>
              <a:t>achiev</a:t>
            </a:r>
            <a:r>
              <a:rPr lang="ja-JP" altLang="en-US" dirty="0"/>
              <a:t>ed </a:t>
            </a:r>
            <a:r>
              <a:rPr lang="en-US" altLang="ja-JP" dirty="0"/>
              <a:t>of</a:t>
            </a:r>
            <a:r>
              <a:rPr lang="ja-JP" altLang="en-US" dirty="0"/>
              <a:t> software</a:t>
            </a:r>
          </a:p>
          <a:p>
            <a:pPr algn="l" rtl="0" eaLnBrk="1" hangingPunct="1"/>
            <a:r>
              <a:rPr lang="ja-JP" altLang="en-US" dirty="0">
                <a:solidFill>
                  <a:srgbClr val="FF0000"/>
                </a:solidFill>
                <a:ea typeface="HGPｺﾞｼｯｸE" pitchFamily="50" charset="-128"/>
              </a:rPr>
              <a:t>Description of request </a:t>
            </a:r>
            <a:r>
              <a:rPr lang="en-US" altLang="ja-JP" dirty="0">
                <a:solidFill>
                  <a:srgbClr val="FF0000"/>
                </a:solidFill>
                <a:ea typeface="HGPｺﾞｼｯｸE" pitchFamily="50" charset="-128"/>
              </a:rPr>
              <a:t>content</a:t>
            </a:r>
            <a:endParaRPr lang="ja-JP" altLang="en-US" dirty="0">
              <a:solidFill>
                <a:srgbClr val="FF0000"/>
              </a:solidFill>
              <a:ea typeface="HGPｺﾞｼｯｸE" pitchFamily="50" charset="-128"/>
            </a:endParaRPr>
          </a:p>
          <a:p>
            <a:pPr lvl="1" algn="l" rtl="0" eaLnBrk="1" hangingPunct="1"/>
            <a:r>
              <a:rPr lang="en-US" altLang="ja-JP" dirty="0"/>
              <a:t>Write accurately without ambiguity</a:t>
            </a:r>
            <a:endParaRPr lang="ja-JP" altLang="en-US" dirty="0"/>
          </a:p>
          <a:p>
            <a:pPr lvl="1" algn="l" rtl="0" eaLnBrk="1" hangingPunct="1"/>
            <a:r>
              <a:rPr lang="ja-JP" altLang="en-US" dirty="0"/>
              <a:t>Consider feasibility</a:t>
            </a:r>
            <a:r>
              <a:rPr lang="en-US" altLang="ja-JP" dirty="0"/>
              <a:t>: </a:t>
            </a:r>
            <a:r>
              <a:rPr lang="ja-JP" altLang="en-US" dirty="0"/>
              <a:t>function, cost, delivery date</a:t>
            </a:r>
          </a:p>
        </p:txBody>
      </p:sp>
      <p:sp>
        <p:nvSpPr>
          <p:cNvPr id="9223" name="Text Box 5"/>
          <p:cNvSpPr txBox="1">
            <a:spLocks noChangeArrowheads="1"/>
          </p:cNvSpPr>
          <p:nvPr/>
        </p:nvSpPr>
        <p:spPr bwMode="auto">
          <a:xfrm>
            <a:off x="4635688" y="286553"/>
            <a:ext cx="1384112" cy="476250"/>
          </a:xfrm>
          <a:prstGeom prst="rect">
            <a:avLst/>
          </a:prstGeom>
          <a:noFill/>
          <a:ln w="19050">
            <a:solidFill>
              <a:srgbClr val="0000FF"/>
            </a:solidFill>
            <a:miter lim="800000"/>
            <a:headEnd/>
            <a:tailEnd/>
          </a:ln>
        </p:spPr>
        <p:txBody>
          <a:bodyPr wrap="square">
            <a:spAutoFit/>
          </a:bodyPr>
          <a:lstStyle/>
          <a:p>
            <a:pPr algn="ctr" rtl="0"/>
            <a:r>
              <a:rPr lang="ja-JP" altLang="en-US" sz="2400" dirty="0">
                <a:ea typeface="HGPｺﾞｼｯｸE" pitchFamily="50" charset="-128"/>
              </a:rPr>
              <a:t>Artifact</a:t>
            </a:r>
          </a:p>
        </p:txBody>
      </p:sp>
      <p:sp>
        <p:nvSpPr>
          <p:cNvPr id="9224" name="Text Box 6"/>
          <p:cNvSpPr txBox="1">
            <a:spLocks noChangeArrowheads="1"/>
          </p:cNvSpPr>
          <p:nvPr/>
        </p:nvSpPr>
        <p:spPr bwMode="auto">
          <a:xfrm>
            <a:off x="6248401" y="60325"/>
            <a:ext cx="2743200" cy="954107"/>
          </a:xfrm>
          <a:prstGeom prst="rect">
            <a:avLst/>
          </a:prstGeom>
          <a:noFill/>
          <a:ln w="9525">
            <a:noFill/>
            <a:miter lim="800000"/>
            <a:headEnd/>
            <a:tailEnd/>
          </a:ln>
        </p:spPr>
        <p:txBody>
          <a:bodyPr wrap="square">
            <a:spAutoFit/>
          </a:bodyPr>
          <a:lstStyle/>
          <a:p>
            <a:pPr algn="l" rtl="0"/>
            <a:r>
              <a:rPr lang="ja-JP" altLang="en-US" sz="2800" u="sng" dirty="0">
                <a:solidFill>
                  <a:srgbClr val="0000FF"/>
                </a:solidFill>
                <a:ea typeface="HGPｺﾞｼｯｸE" pitchFamily="50" charset="-128"/>
              </a:rPr>
              <a:t>Require</a:t>
            </a:r>
            <a:r>
              <a:rPr lang="en-US" altLang="ja-JP" sz="2800" u="sng" dirty="0" err="1">
                <a:solidFill>
                  <a:srgbClr val="0000FF"/>
                </a:solidFill>
                <a:ea typeface="HGPｺﾞｼｯｸE" pitchFamily="50" charset="-128"/>
              </a:rPr>
              <a:t>ments</a:t>
            </a:r>
            <a:r>
              <a:rPr lang="en-US" altLang="ja-JP" sz="2800" u="sng" dirty="0">
                <a:solidFill>
                  <a:srgbClr val="0000FF"/>
                </a:solidFill>
                <a:ea typeface="HGPｺﾞｼｯｸE" pitchFamily="50" charset="-128"/>
              </a:rPr>
              <a:t> </a:t>
            </a:r>
            <a:r>
              <a:rPr lang="ja-JP" altLang="en-US" sz="2800" u="sng" dirty="0">
                <a:solidFill>
                  <a:srgbClr val="0000FF"/>
                </a:solidFill>
                <a:ea typeface="HGPｺﾞｼｯｸE" pitchFamily="50" charset="-128"/>
              </a:rPr>
              <a:t>specifications</a:t>
            </a:r>
          </a:p>
        </p:txBody>
      </p:sp>
      <p:sp>
        <p:nvSpPr>
          <p:cNvPr id="2" name="Text Box 4">
            <a:extLst>
              <a:ext uri="{FF2B5EF4-FFF2-40B4-BE49-F238E27FC236}">
                <a16:creationId xmlns:a16="http://schemas.microsoft.com/office/drawing/2014/main" id="{F60BEAC9-8AA6-E810-AC9F-80271A51969B}"/>
              </a:ext>
            </a:extLst>
          </p:cNvPr>
          <p:cNvSpPr txBox="1">
            <a:spLocks noChangeArrowheads="1"/>
          </p:cNvSpPr>
          <p:nvPr/>
        </p:nvSpPr>
        <p:spPr bwMode="auto">
          <a:xfrm>
            <a:off x="1143000" y="1828800"/>
            <a:ext cx="6172200" cy="1015663"/>
          </a:xfrm>
          <a:prstGeom prst="rect">
            <a:avLst/>
          </a:prstGeom>
          <a:solidFill>
            <a:srgbClr val="FFFF99"/>
          </a:solidFill>
          <a:ln w="9525">
            <a:solidFill>
              <a:srgbClr val="FF0000"/>
            </a:solidFill>
            <a:miter lim="800000"/>
            <a:headEnd/>
            <a:tailEnd/>
          </a:ln>
        </p:spPr>
        <p:txBody>
          <a:bodyPr wrap="square">
            <a:spAutoFit/>
          </a:bodyPr>
          <a:lstStyle/>
          <a:p>
            <a:r>
              <a:rPr lang="en-US" altLang="ja-JP" sz="3000" dirty="0">
                <a:ea typeface="HGPｺﾞｼｯｸE" pitchFamily="50" charset="-128"/>
              </a:rPr>
              <a:t>Clarify what you are trying to achieve with the software</a:t>
            </a:r>
            <a:endParaRPr lang="ja-JP" altLang="en-US" sz="3000" dirty="0">
              <a:ea typeface="HGPｺﾞｼｯｸE" pitchFamily="50" charset="-128"/>
            </a:endParaRP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6387" name="スライド番号プレースホルダ 5"/>
          <p:cNvSpPr>
            <a:spLocks noGrp="1"/>
          </p:cNvSpPr>
          <p:nvPr>
            <p:ph type="sldNum" sz="quarter" idx="12"/>
          </p:nvPr>
        </p:nvSpPr>
        <p:spPr>
          <a:noFill/>
        </p:spPr>
        <p:txBody>
          <a:bodyPr/>
          <a:lstStyle/>
          <a:p>
            <a:pPr algn="l" rtl="0"/>
            <a:fld id="{1E8E9123-EF92-40A4-B3B5-AC285000C184}" type="slidenum">
              <a:rPr lang="en-US" altLang="ja-JP"/>
              <a:pPr algn="l" rtl="0"/>
              <a:t>8</a:t>
            </a:fld>
            <a:endParaRPr lang="en-US" altLang="ja-JP"/>
          </a:p>
        </p:txBody>
      </p:sp>
      <p:sp>
        <p:nvSpPr>
          <p:cNvPr id="16389" name="Rectangle 2"/>
          <p:cNvSpPr>
            <a:spLocks noGrp="1" noChangeArrowheads="1"/>
          </p:cNvSpPr>
          <p:nvPr>
            <p:ph type="title"/>
          </p:nvPr>
        </p:nvSpPr>
        <p:spPr>
          <a:xfrm>
            <a:off x="574674" y="304800"/>
            <a:ext cx="8569325" cy="1216025"/>
          </a:xfrm>
        </p:spPr>
        <p:txBody>
          <a:bodyPr/>
          <a:lstStyle/>
          <a:p>
            <a:pPr algn="l" rtl="0" eaLnBrk="1" hangingPunct="1"/>
            <a:r>
              <a:rPr lang="en-US" altLang="ja-JP" sz="3400" dirty="0">
                <a:ea typeface="HGPｺﾞｼｯｸE" pitchFamily="50" charset="-128"/>
              </a:rPr>
              <a:t>[E</a:t>
            </a:r>
            <a:r>
              <a:rPr lang="ja-JP" altLang="en-US" sz="3400" dirty="0">
                <a:ea typeface="HGPｺﾞｼｯｸE" pitchFamily="50" charset="-128"/>
              </a:rPr>
              <a:t>xample</a:t>
            </a:r>
            <a:r>
              <a:rPr lang="en-US" altLang="ja-JP" sz="3400" dirty="0">
                <a:ea typeface="HGPｺﾞｼｯｸE" pitchFamily="50" charset="-128"/>
              </a:rPr>
              <a:t>] </a:t>
            </a:r>
            <a:r>
              <a:rPr lang="ja-JP" altLang="en-US" sz="3400" dirty="0">
                <a:ea typeface="HGPｺﾞｼｯｸE" pitchFamily="50" charset="-128"/>
              </a:rPr>
              <a:t>Bulletin notification system</a:t>
            </a:r>
            <a:br>
              <a:rPr lang="ja-JP" altLang="en-US" sz="3400" dirty="0">
                <a:ea typeface="HGPｺﾞｼｯｸE" pitchFamily="50" charset="-128"/>
              </a:rPr>
            </a:br>
            <a:r>
              <a:rPr lang="ja-JP" altLang="en-US" sz="3400" dirty="0">
                <a:ea typeface="HGPｺﾞｼｯｸE" pitchFamily="50" charset="-128"/>
              </a:rPr>
              <a:t>(1) </a:t>
            </a:r>
            <a:r>
              <a:rPr lang="en-US" altLang="ja-JP" sz="3400" dirty="0">
                <a:ea typeface="HGPｺﾞｼｯｸE" pitchFamily="50" charset="-128"/>
              </a:rPr>
              <a:t>Requirements analysis</a:t>
            </a:r>
            <a:endParaRPr lang="ja-JP" altLang="en-US" sz="3400" dirty="0">
              <a:ea typeface="HGPｺﾞｼｯｸE" pitchFamily="50" charset="-128"/>
            </a:endParaRPr>
          </a:p>
        </p:txBody>
      </p:sp>
      <p:sp>
        <p:nvSpPr>
          <p:cNvPr id="2" name="Rectangle 3">
            <a:extLst>
              <a:ext uri="{FF2B5EF4-FFF2-40B4-BE49-F238E27FC236}">
                <a16:creationId xmlns:a16="http://schemas.microsoft.com/office/drawing/2014/main" id="{E40AAD91-3684-8ED8-18F9-00BDC8F7CC94}"/>
              </a:ext>
            </a:extLst>
          </p:cNvPr>
          <p:cNvSpPr txBox="1">
            <a:spLocks noChangeArrowheads="1"/>
          </p:cNvSpPr>
          <p:nvPr/>
        </p:nvSpPr>
        <p:spPr bwMode="auto">
          <a:xfrm>
            <a:off x="566738" y="1676400"/>
            <a:ext cx="8424862"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a:lstStyle>
          <a:p>
            <a:pPr eaLnBrk="1" hangingPunct="1"/>
            <a:r>
              <a:rPr lang="en-US" altLang="ja-JP" sz="2400" kern="0" dirty="0">
                <a:ea typeface="HGPｺﾞｼｯｸE" pitchFamily="50" charset="-128"/>
              </a:rPr>
              <a:t>I want a system that notifies me on my smartphone when a notice related to me appears.</a:t>
            </a:r>
          </a:p>
          <a:p>
            <a:pPr lvl="1" eaLnBrk="1" hangingPunct="1"/>
            <a:r>
              <a:rPr lang="en-US" altLang="ja-JP" sz="2400" kern="0" dirty="0"/>
              <a:t>Is it real time? Do you summarize it by day?</a:t>
            </a:r>
          </a:p>
          <a:p>
            <a:pPr lvl="1" eaLnBrk="1" hangingPunct="1"/>
            <a:r>
              <a:rPr lang="en-US" altLang="ja-JP" sz="2400" kern="0" dirty="0"/>
              <a:t>How would you like to be notified?</a:t>
            </a:r>
          </a:p>
          <a:p>
            <a:pPr lvl="1" eaLnBrk="1" hangingPunct="1"/>
            <a:r>
              <a:rPr lang="en-US" altLang="ja-JP" sz="2400" kern="0" dirty="0"/>
              <a:t>How do I register/change notification destinations?</a:t>
            </a:r>
          </a:p>
          <a:p>
            <a:pPr lvl="2" eaLnBrk="1" hangingPunct="1"/>
            <a:r>
              <a:rPr lang="en-US" altLang="ja-JP" sz="2100" kern="0" dirty="0"/>
              <a:t>How to prevent spoofing and protect security?</a:t>
            </a:r>
          </a:p>
          <a:p>
            <a:pPr lvl="1" eaLnBrk="1" hangingPunct="1"/>
            <a:r>
              <a:rPr lang="en-US" altLang="ja-JP" sz="2400" kern="0" dirty="0"/>
              <a:t>In what format should you enter the content of the bulletin board?</a:t>
            </a:r>
          </a:p>
          <a:p>
            <a:pPr lvl="1" eaLnBrk="1" hangingPunct="1"/>
            <a:r>
              <a:rPr lang="en-US" altLang="ja-JP" sz="2400" kern="0" dirty="0"/>
              <a:t>What are the conditions for “related postings”?</a:t>
            </a:r>
          </a:p>
          <a:p>
            <a:pPr lvl="2" eaLnBrk="1" hangingPunct="1"/>
            <a:r>
              <a:rPr lang="en-US" altLang="ja-JP" sz="2100" kern="0" dirty="0"/>
              <a:t>Is it necessary to link with the student database?</a:t>
            </a:r>
            <a:endParaRPr lang="ja-JP" altLang="en-US" kern="0" dirty="0"/>
          </a:p>
        </p:txBody>
      </p:sp>
    </p:spTree>
    <p:extLst>
      <p:ext uri="{BB962C8B-B14F-4D97-AF65-F5344CB8AC3E}">
        <p14:creationId xmlns:p14="http://schemas.microsoft.com/office/powerpoint/2010/main" val="3888452892"/>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フッター プレースホルダ 4"/>
          <p:cNvSpPr>
            <a:spLocks noGrp="1"/>
          </p:cNvSpPr>
          <p:nvPr>
            <p:ph type="ftr" sz="quarter" idx="11"/>
          </p:nvPr>
        </p:nvSpPr>
        <p:spPr>
          <a:noFill/>
        </p:spPr>
        <p:txBody>
          <a:bodyPr/>
          <a:lstStyle/>
          <a:p>
            <a:pPr algn="l" rtl="0"/>
            <a:r>
              <a:rPr lang="en-US" altLang="ja-JP"/>
              <a:t>(C) 2007-2022 Hirohisa AMAN</a:t>
            </a:r>
          </a:p>
        </p:txBody>
      </p:sp>
      <p:sp>
        <p:nvSpPr>
          <p:cNvPr id="11267" name="スライド番号プレースホルダ 5"/>
          <p:cNvSpPr>
            <a:spLocks noGrp="1"/>
          </p:cNvSpPr>
          <p:nvPr>
            <p:ph type="sldNum" sz="quarter" idx="12"/>
          </p:nvPr>
        </p:nvSpPr>
        <p:spPr>
          <a:noFill/>
        </p:spPr>
        <p:txBody>
          <a:bodyPr/>
          <a:lstStyle/>
          <a:p>
            <a:pPr algn="l" rtl="0"/>
            <a:fld id="{C39290E8-3607-4983-B08A-20BA38676D7E}" type="slidenum">
              <a:rPr lang="en-US" altLang="ja-JP"/>
              <a:pPr algn="l" rtl="0"/>
              <a:t>9</a:t>
            </a:fld>
            <a:endParaRPr lang="en-US" altLang="ja-JP"/>
          </a:p>
        </p:txBody>
      </p:sp>
      <p:sp>
        <p:nvSpPr>
          <p:cNvPr id="11268" name="Rectangle 2"/>
          <p:cNvSpPr>
            <a:spLocks noGrp="1" noChangeArrowheads="1"/>
          </p:cNvSpPr>
          <p:nvPr>
            <p:ph type="title"/>
          </p:nvPr>
        </p:nvSpPr>
        <p:spPr>
          <a:xfrm>
            <a:off x="574674" y="304800"/>
            <a:ext cx="8340725" cy="1216025"/>
          </a:xfrm>
        </p:spPr>
        <p:txBody>
          <a:bodyPr/>
          <a:lstStyle/>
          <a:p>
            <a:pPr algn="l" rtl="0" eaLnBrk="1" hangingPunct="1"/>
            <a:r>
              <a:rPr lang="en-US" altLang="ja-JP" sz="3400" dirty="0">
                <a:ea typeface="HGPｺﾞｼｯｸE" pitchFamily="50" charset="-128"/>
              </a:rPr>
              <a:t>[</a:t>
            </a:r>
            <a:r>
              <a:rPr lang="ja-JP" altLang="en-US" sz="3400" dirty="0">
                <a:ea typeface="HGPｺﾞｼｯｸE" pitchFamily="50" charset="-128"/>
              </a:rPr>
              <a:t>Exercise 1</a:t>
            </a:r>
            <a:r>
              <a:rPr lang="en-US" altLang="ja-JP" sz="3400" dirty="0">
                <a:ea typeface="HGPｺﾞｼｯｸE" pitchFamily="50" charset="-128"/>
              </a:rPr>
              <a:t>]</a:t>
            </a:r>
            <a:endParaRPr lang="ja-JP" altLang="en-US" sz="3400" dirty="0">
              <a:ea typeface="HGPｺﾞｼｯｸE" pitchFamily="50" charset="-128"/>
            </a:endParaRPr>
          </a:p>
        </p:txBody>
      </p:sp>
      <p:sp>
        <p:nvSpPr>
          <p:cNvPr id="11269" name="Rectangle 3"/>
          <p:cNvSpPr>
            <a:spLocks noGrp="1" noChangeArrowheads="1"/>
          </p:cNvSpPr>
          <p:nvPr>
            <p:ph type="body" idx="1"/>
          </p:nvPr>
        </p:nvSpPr>
        <p:spPr>
          <a:xfrm>
            <a:off x="566737" y="1752600"/>
            <a:ext cx="8424863" cy="4267200"/>
          </a:xfrm>
        </p:spPr>
        <p:txBody>
          <a:bodyPr/>
          <a:lstStyle/>
          <a:p>
            <a:pPr eaLnBrk="1" hangingPunct="1"/>
            <a:r>
              <a:rPr lang="ja-JP" altLang="en-US" dirty="0"/>
              <a:t>Requests from customers</a:t>
            </a:r>
            <a:br>
              <a:rPr lang="en-US" altLang="ja-JP" dirty="0"/>
            </a:br>
            <a:r>
              <a:rPr lang="ja-JP" altLang="en-US" dirty="0"/>
              <a:t>“I want you to create a system that allows you to </a:t>
            </a:r>
            <a:r>
              <a:rPr lang="ja-JP" altLang="en-US" dirty="0">
                <a:highlight>
                  <a:srgbClr val="FFFF00"/>
                </a:highlight>
              </a:rPr>
              <a:t>check the congestion status of the cafeteria</a:t>
            </a:r>
            <a:r>
              <a:rPr lang="ja-JP" altLang="en-US" dirty="0"/>
              <a:t> with your smartphone."</a:t>
            </a:r>
          </a:p>
          <a:p>
            <a:pPr algn="l" rtl="0" eaLnBrk="1" hangingPunct="1"/>
            <a:r>
              <a:rPr lang="ja-JP" altLang="en-US" dirty="0"/>
              <a:t>Consider and </a:t>
            </a:r>
            <a:r>
              <a:rPr lang="ja-JP" altLang="en-US" dirty="0">
                <a:highlight>
                  <a:srgbClr val="FFFF00"/>
                </a:highlight>
              </a:rPr>
              <a:t>list the items</a:t>
            </a:r>
            <a:r>
              <a:rPr lang="ja-JP" altLang="en-US" dirty="0"/>
              <a:t> that </a:t>
            </a:r>
            <a:r>
              <a:rPr lang="ja-JP" altLang="en-US" dirty="0">
                <a:highlight>
                  <a:srgbClr val="FFFF00"/>
                </a:highlight>
              </a:rPr>
              <a:t>should be confirmed</a:t>
            </a:r>
            <a:r>
              <a:rPr lang="ja-JP" altLang="en-US" dirty="0"/>
              <a:t> with the customer when creating the requirement specifications.</a:t>
            </a:r>
          </a:p>
        </p:txBody>
      </p:sp>
    </p:spTree>
  </p:cSld>
  <p:clrMapOvr>
    <a:masterClrMapping/>
  </p:clrMapOvr>
  <p:transition spd="med">
    <p:fade thruBlk="1"/>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E17C2B823F4F84B910ACDFA191E8885" ma:contentTypeVersion="0" ma:contentTypeDescription="新しいドキュメントを作成します。" ma:contentTypeScope="" ma:versionID="941c9cbae39fcd276c394073dcb618f2">
  <xsd:schema xmlns:xsd="http://www.w3.org/2001/XMLSchema" xmlns:xs="http://www.w3.org/2001/XMLSchema" xmlns:p="http://schemas.microsoft.com/office/2006/metadata/properties" targetNamespace="http://schemas.microsoft.com/office/2006/metadata/properties" ma:root="true" ma:fieldsID="7d44383ccb2164aaa2db5290358e8b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19636F-6F55-4AE4-9338-8D4A0A0F5E63}">
  <ds:schemaRefs>
    <ds:schemaRef ds:uri="http://schemas.microsoft.com/sharepoint/v3/contenttype/forms"/>
  </ds:schemaRefs>
</ds:datastoreItem>
</file>

<file path=customXml/itemProps2.xml><?xml version="1.0" encoding="utf-8"?>
<ds:datastoreItem xmlns:ds="http://schemas.openxmlformats.org/officeDocument/2006/customXml" ds:itemID="{5221718B-C060-4376-927E-EEC16F9904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929F2BA-827F-451B-A675-BB7DA645AD6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Profile</Template>
  <TotalTime>3219</TotalTime>
  <Words>8236</Words>
  <Application>Microsoft Office PowerPoint</Application>
  <PresentationFormat>On-screen Show (4:3)</PresentationFormat>
  <Paragraphs>584</Paragraphs>
  <Slides>39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HGPｺﾞｼｯｸE</vt:lpstr>
      <vt:lpstr>AoyagiKouzanFontT</vt:lpstr>
      <vt:lpstr>Arial</vt:lpstr>
      <vt:lpstr>Segoe UI Web (West European)</vt:lpstr>
      <vt:lpstr>Times New Roman</vt:lpstr>
      <vt:lpstr>Verdana</vt:lpstr>
      <vt:lpstr>Wingdings</vt:lpstr>
      <vt:lpstr>Profile</vt:lpstr>
      <vt:lpstr>ソフトウェアテスト 　　[3] ソフトウェア開発プロセス</vt:lpstr>
      <vt:lpstr>Outline of software development</vt:lpstr>
      <vt:lpstr>(0) Development planning</vt:lpstr>
      <vt:lpstr>(0) Development planning</vt:lpstr>
      <vt:lpstr>(0) Development planning: Determination of development method</vt:lpstr>
      <vt:lpstr>(1) Requirements analysis</vt:lpstr>
      <vt:lpstr>(1) Requirements analysis</vt:lpstr>
      <vt:lpstr>[Example] Bulletin notification system (1) Requirements analysis</vt:lpstr>
      <vt:lpstr>[Exercise 1]</vt:lpstr>
      <vt:lpstr>(2) Design</vt:lpstr>
      <vt:lpstr>(2-1) External design</vt:lpstr>
      <vt:lpstr>(2-2) Internal design</vt:lpstr>
      <vt:lpstr>[Example] Bulletin notification system (2-1) External design</vt:lpstr>
      <vt:lpstr>[Example] Bulletin notification system (2-2) Internal design</vt:lpstr>
      <vt:lpstr>(3) Implementation</vt:lpstr>
      <vt:lpstr>(3) Implementation</vt:lpstr>
      <vt:lpstr>[Example] Bulletin notification system (3) Implementation</vt:lpstr>
      <vt:lpstr>(4) Testing</vt:lpstr>
      <vt:lpstr>(4) Testing</vt:lpstr>
      <vt:lpstr> (4) Testing</vt:lpstr>
      <vt:lpstr>(5) Operation and maintenance</vt:lpstr>
      <vt:lpstr>(5) Operation and maintenance</vt:lpstr>
      <vt:lpstr>(Supplementary) Use of terminology</vt:lpstr>
      <vt:lpstr>[Example] Bulletin notification system (5) Operation and maintenance</vt:lpstr>
      <vt:lpstr>[Exercise 2] Answer the relevant process</vt:lpstr>
      <vt:lpstr>[Exercise 2] Answer the relevant process</vt:lpstr>
      <vt:lpstr>Process models</vt:lpstr>
      <vt:lpstr>Typical examples of process models</vt:lpstr>
      <vt:lpstr>Waterfall Model</vt:lpstr>
      <vt:lpstr>Waterfall Model: Features</vt:lpstr>
      <vt:lpstr>Waterfall Model: Problems</vt:lpstr>
      <vt:lpstr>Ｖ Model</vt:lpstr>
      <vt:lpstr>Prototyping</vt:lpstr>
      <vt:lpstr>Prototyping (Example)</vt:lpstr>
      <vt:lpstr>Spiral Model</vt:lpstr>
      <vt:lpstr>Basic cycle of spiral model</vt:lpstr>
      <vt:lpstr>Intuitive image of the spiral model</vt:lpstr>
      <vt:lpstr>Summary</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c:creator>
  <cp:lastModifiedBy>Phạm Nhật Duy</cp:lastModifiedBy>
  <cp:revision>733</cp:revision>
  <cp:lastPrinted>1601-01-01T00:00:00Z</cp:lastPrinted>
  <dcterms:created xsi:type="dcterms:W3CDTF">1601-01-01T00:00:00Z</dcterms:created>
  <dcterms:modified xsi:type="dcterms:W3CDTF">2024-03-09T09:32:41Z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0x010100AE17C2B823F4F84B910ACDFA191E8885</vt:lpwstr>
  </property>
</Properties>
</file>