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55"/>
  </p:notesMasterIdLst>
  <p:sldIdLst>
    <p:sldId id="352" r:id="rId5"/>
    <p:sldId id="257" r:id="rId6"/>
    <p:sldId id="284" r:id="rId7"/>
    <p:sldId id="285" r:id="rId8"/>
    <p:sldId id="287" r:id="rId9"/>
    <p:sldId id="286" r:id="rId10"/>
    <p:sldId id="292" r:id="rId11"/>
    <p:sldId id="328" r:id="rId12"/>
    <p:sldId id="329" r:id="rId13"/>
    <p:sldId id="289" r:id="rId14"/>
    <p:sldId id="290" r:id="rId15"/>
    <p:sldId id="332" r:id="rId16"/>
    <p:sldId id="294" r:id="rId17"/>
    <p:sldId id="295" r:id="rId18"/>
    <p:sldId id="291" r:id="rId19"/>
    <p:sldId id="277" r:id="rId20"/>
    <p:sldId id="302" r:id="rId21"/>
    <p:sldId id="303" r:id="rId22"/>
    <p:sldId id="309" r:id="rId23"/>
    <p:sldId id="310" r:id="rId24"/>
    <p:sldId id="350" r:id="rId25"/>
    <p:sldId id="318" r:id="rId26"/>
    <p:sldId id="319" r:id="rId27"/>
    <p:sldId id="320" r:id="rId28"/>
    <p:sldId id="321" r:id="rId29"/>
    <p:sldId id="322" r:id="rId30"/>
    <p:sldId id="314" r:id="rId31"/>
    <p:sldId id="326" r:id="rId32"/>
    <p:sldId id="339" r:id="rId33"/>
    <p:sldId id="351" r:id="rId34"/>
    <p:sldId id="340" r:id="rId35"/>
    <p:sldId id="341" r:id="rId36"/>
    <p:sldId id="342" r:id="rId37"/>
    <p:sldId id="345" r:id="rId38"/>
    <p:sldId id="346" r:id="rId39"/>
    <p:sldId id="347" r:id="rId40"/>
    <p:sldId id="348" r:id="rId41"/>
    <p:sldId id="353" r:id="rId42"/>
    <p:sldId id="360" r:id="rId43"/>
    <p:sldId id="349" r:id="rId44"/>
    <p:sldId id="354" r:id="rId45"/>
    <p:sldId id="355" r:id="rId46"/>
    <p:sldId id="356" r:id="rId47"/>
    <p:sldId id="357" r:id="rId48"/>
    <p:sldId id="358" r:id="rId49"/>
    <p:sldId id="359" r:id="rId50"/>
    <p:sldId id="361" r:id="rId51"/>
    <p:sldId id="362" r:id="rId52"/>
    <p:sldId id="331" r:id="rId53"/>
    <p:sldId id="315" r:id="rId54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1F1F1"/>
    <a:srgbClr val="CCFFFF"/>
    <a:srgbClr val="FF0000"/>
    <a:srgbClr val="FF99FF"/>
    <a:srgbClr val="FFFF99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5223" autoAdjust="0"/>
  </p:normalViewPr>
  <p:slideViewPr>
    <p:cSldViewPr>
      <p:cViewPr>
        <p:scale>
          <a:sx n="66" d="100"/>
          <a:sy n="66" d="100"/>
        </p:scale>
        <p:origin x="1644" y="5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7A049675-F49C-47AE-A038-219279BF2392}"/>
    <pc:docChg chg="undo custSel addSld modSld">
      <pc:chgData name="AMAN Hirohisa" userId="7897ce0a-6212-4313-99c9-22712d29ec23" providerId="ADAL" clId="{7A049675-F49C-47AE-A038-219279BF2392}" dt="2022-03-31T07:44:35.641" v="9528" actId="20577"/>
      <pc:docMkLst>
        <pc:docMk/>
      </pc:docMkLst>
      <pc:sldChg chg="modSp modNotesTx">
        <pc:chgData name="AMAN Hirohisa" userId="7897ce0a-6212-4313-99c9-22712d29ec23" providerId="ADAL" clId="{7A049675-F49C-47AE-A038-219279BF2392}" dt="2022-03-04T06:53:18.225" v="4055" actId="20577"/>
        <pc:sldMkLst>
          <pc:docMk/>
          <pc:sldMk cId="0" sldId="277"/>
        </pc:sldMkLst>
        <pc:spChg chg="mod">
          <ac:chgData name="AMAN Hirohisa" userId="7897ce0a-6212-4313-99c9-22712d29ec23" providerId="ADAL" clId="{7A049675-F49C-47AE-A038-219279BF2392}" dt="2022-03-04T06:53:14.461" v="4053" actId="20577"/>
          <ac:spMkLst>
            <pc:docMk/>
            <pc:sldMk cId="0" sldId="277"/>
            <ac:spMk id="3891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48:22.437" v="1431" actId="20577"/>
        <pc:sldMkLst>
          <pc:docMk/>
          <pc:sldMk cId="0" sldId="289"/>
        </pc:sldMkLst>
      </pc:sldChg>
      <pc:sldChg chg="modNotesTx">
        <pc:chgData name="AMAN Hirohisa" userId="7897ce0a-6212-4313-99c9-22712d29ec23" providerId="ADAL" clId="{7A049675-F49C-47AE-A038-219279BF2392}" dt="2022-03-03T09:48:48.558" v="1491" actId="20577"/>
        <pc:sldMkLst>
          <pc:docMk/>
          <pc:sldMk cId="0" sldId="290"/>
        </pc:sldMkLst>
      </pc:sldChg>
      <pc:sldChg chg="modNotesTx">
        <pc:chgData name="AMAN Hirohisa" userId="7897ce0a-6212-4313-99c9-22712d29ec23" providerId="ADAL" clId="{7A049675-F49C-47AE-A038-219279BF2392}" dt="2022-03-03T09:56:01.267" v="2556" actId="20577"/>
        <pc:sldMkLst>
          <pc:docMk/>
          <pc:sldMk cId="0" sldId="294"/>
        </pc:sldMkLst>
      </pc:sldChg>
      <pc:sldChg chg="modSp modNotesTx">
        <pc:chgData name="AMAN Hirohisa" userId="7897ce0a-6212-4313-99c9-22712d29ec23" providerId="ADAL" clId="{7A049675-F49C-47AE-A038-219279BF2392}" dt="2022-03-03T10:01:54.553" v="3562" actId="20577"/>
        <pc:sldMkLst>
          <pc:docMk/>
          <pc:sldMk cId="0" sldId="295"/>
        </pc:sldMkLst>
        <pc:spChg chg="mod">
          <ac:chgData name="AMAN Hirohisa" userId="7897ce0a-6212-4313-99c9-22712d29ec23" providerId="ADAL" clId="{7A049675-F49C-47AE-A038-219279BF2392}" dt="2022-03-03T09:59:55.369" v="3269" actId="20577"/>
          <ac:spMkLst>
            <pc:docMk/>
            <pc:sldMk cId="0" sldId="295"/>
            <ac:spMk id="2355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10:04:20.890" v="3713" actId="20577"/>
        <pc:sldMkLst>
          <pc:docMk/>
          <pc:sldMk cId="0" sldId="296"/>
        </pc:sldMkLst>
      </pc:sldChg>
      <pc:sldChg chg="modSp modNotesTx">
        <pc:chgData name="AMAN Hirohisa" userId="7897ce0a-6212-4313-99c9-22712d29ec23" providerId="ADAL" clId="{7A049675-F49C-47AE-A038-219279BF2392}" dt="2022-03-04T06:55:47.809" v="4570" actId="20577"/>
        <pc:sldMkLst>
          <pc:docMk/>
          <pc:sldMk cId="0" sldId="302"/>
        </pc:sldMkLst>
        <pc:spChg chg="mod">
          <ac:chgData name="AMAN Hirohisa" userId="7897ce0a-6212-4313-99c9-22712d29ec23" providerId="ADAL" clId="{7A049675-F49C-47AE-A038-219279BF2392}" dt="2022-03-04T06:53:27.221" v="4059" actId="20577"/>
          <ac:spMkLst>
            <pc:docMk/>
            <pc:sldMk cId="0" sldId="302"/>
            <ac:spMk id="25605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6:58:13.272" v="5109" actId="20577"/>
        <pc:sldMkLst>
          <pc:docMk/>
          <pc:sldMk cId="0" sldId="303"/>
        </pc:sldMkLst>
      </pc:sldChg>
      <pc:sldChg chg="modNotesTx">
        <pc:chgData name="AMAN Hirohisa" userId="7897ce0a-6212-4313-99c9-22712d29ec23" providerId="ADAL" clId="{7A049675-F49C-47AE-A038-219279BF2392}" dt="2022-03-04T07:00:12.395" v="5576" actId="20577"/>
        <pc:sldMkLst>
          <pc:docMk/>
          <pc:sldMk cId="0" sldId="309"/>
        </pc:sldMkLst>
      </pc:sldChg>
      <pc:sldChg chg="modSp modNotesTx">
        <pc:chgData name="AMAN Hirohisa" userId="7897ce0a-6212-4313-99c9-22712d29ec23" providerId="ADAL" clId="{7A049675-F49C-47AE-A038-219279BF2392}" dt="2022-03-04T07:06:18.296" v="6463" actId="2711"/>
        <pc:sldMkLst>
          <pc:docMk/>
          <pc:sldMk cId="0" sldId="310"/>
        </pc:sldMkLst>
        <pc:spChg chg="mod">
          <ac:chgData name="AMAN Hirohisa" userId="7897ce0a-6212-4313-99c9-22712d29ec23" providerId="ADAL" clId="{7A049675-F49C-47AE-A038-219279BF2392}" dt="2022-03-04T07:06:18.296" v="6463" actId="2711"/>
          <ac:spMkLst>
            <pc:docMk/>
            <pc:sldMk cId="0" sldId="310"/>
            <ac:spMk id="3379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4T07:04:56.108" v="6353"/>
          <ac:spMkLst>
            <pc:docMk/>
            <pc:sldMk cId="0" sldId="310"/>
            <ac:spMk id="3379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7:24:33.257" v="8096" actId="20577"/>
        <pc:sldMkLst>
          <pc:docMk/>
          <pc:sldMk cId="0" sldId="318"/>
        </pc:sldMkLst>
      </pc:sldChg>
      <pc:sldChg chg="modSp modNotesTx">
        <pc:chgData name="AMAN Hirohisa" userId="7897ce0a-6212-4313-99c9-22712d29ec23" providerId="ADAL" clId="{7A049675-F49C-47AE-A038-219279BF2392}" dt="2022-03-04T07:19:40.715" v="7563" actId="20577"/>
        <pc:sldMkLst>
          <pc:docMk/>
          <pc:sldMk cId="0" sldId="319"/>
        </pc:sldMkLst>
        <pc:spChg chg="mod">
          <ac:chgData name="AMAN Hirohisa" userId="7897ce0a-6212-4313-99c9-22712d29ec23" providerId="ADAL" clId="{7A049675-F49C-47AE-A038-219279BF2392}" dt="2022-03-04T07:16:49.486" v="7440"/>
          <ac:spMkLst>
            <pc:docMk/>
            <pc:sldMk cId="0" sldId="319"/>
            <ac:spMk id="3482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7:22:29.433" v="7868" actId="20577"/>
        <pc:sldMkLst>
          <pc:docMk/>
          <pc:sldMk cId="0" sldId="321"/>
        </pc:sldMkLst>
      </pc:sldChg>
      <pc:sldChg chg="modNotesTx">
        <pc:chgData name="AMAN Hirohisa" userId="7897ce0a-6212-4313-99c9-22712d29ec23" providerId="ADAL" clId="{7A049675-F49C-47AE-A038-219279BF2392}" dt="2022-03-04T07:23:46.084" v="7958" actId="20577"/>
        <pc:sldMkLst>
          <pc:docMk/>
          <pc:sldMk cId="0" sldId="326"/>
        </pc:sldMkLst>
      </pc:sldChg>
      <pc:sldChg chg="modSp modNotesTx">
        <pc:chgData name="AMAN Hirohisa" userId="7897ce0a-6212-4313-99c9-22712d29ec23" providerId="ADAL" clId="{7A049675-F49C-47AE-A038-219279BF2392}" dt="2022-03-03T09:42:51.900" v="534" actId="20577"/>
        <pc:sldMkLst>
          <pc:docMk/>
          <pc:sldMk cId="0" sldId="328"/>
        </pc:sldMkLst>
        <pc:spChg chg="mod">
          <ac:chgData name="AMAN Hirohisa" userId="7897ce0a-6212-4313-99c9-22712d29ec23" providerId="ADAL" clId="{7A049675-F49C-47AE-A038-219279BF2392}" dt="2022-03-03T09:35:53.932" v="28" actId="20577"/>
          <ac:spMkLst>
            <pc:docMk/>
            <pc:sldMk cId="0" sldId="328"/>
            <ac:spMk id="1229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47:40.107" v="1330" actId="20577"/>
        <pc:sldMkLst>
          <pc:docMk/>
          <pc:sldMk cId="0" sldId="329"/>
        </pc:sldMkLst>
      </pc:sldChg>
      <pc:sldChg chg="modSp modNotesTx">
        <pc:chgData name="AMAN Hirohisa" userId="7897ce0a-6212-4313-99c9-22712d29ec23" providerId="ADAL" clId="{7A049675-F49C-47AE-A038-219279BF2392}" dt="2022-03-07T05:43:32.238" v="8782" actId="20577"/>
        <pc:sldMkLst>
          <pc:docMk/>
          <pc:sldMk cId="0" sldId="331"/>
        </pc:sldMkLst>
        <pc:spChg chg="mod">
          <ac:chgData name="AMAN Hirohisa" userId="7897ce0a-6212-4313-99c9-22712d29ec23" providerId="ADAL" clId="{7A049675-F49C-47AE-A038-219279BF2392}" dt="2022-03-07T05:43:32.238" v="8782" actId="20577"/>
          <ac:spMkLst>
            <pc:docMk/>
            <pc:sldMk cId="0" sldId="331"/>
            <ac:spMk id="3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53:39.646" v="2197" actId="20577"/>
        <pc:sldMkLst>
          <pc:docMk/>
          <pc:sldMk cId="4190137119" sldId="332"/>
        </pc:sldMkLst>
      </pc:sldChg>
      <pc:sldChg chg="modSp modNotesTx">
        <pc:chgData name="AMAN Hirohisa" userId="7897ce0a-6212-4313-99c9-22712d29ec23" providerId="ADAL" clId="{7A049675-F49C-47AE-A038-219279BF2392}" dt="2022-03-04T07:28:58.661" v="8370" actId="20577"/>
        <pc:sldMkLst>
          <pc:docMk/>
          <pc:sldMk cId="1215607237" sldId="339"/>
        </pc:sldMkLst>
        <pc:spChg chg="mod">
          <ac:chgData name="AMAN Hirohisa" userId="7897ce0a-6212-4313-99c9-22712d29ec23" providerId="ADAL" clId="{7A049675-F49C-47AE-A038-219279BF2392}" dt="2022-03-04T07:28:44.292" v="8338" actId="20577"/>
          <ac:spMkLst>
            <pc:docMk/>
            <pc:sldMk cId="1215607237" sldId="339"/>
            <ac:spMk id="614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4T07:26:39.791" v="8138" actId="404"/>
          <ac:spMkLst>
            <pc:docMk/>
            <pc:sldMk cId="1215607237" sldId="339"/>
            <ac:spMk id="615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7T05:45:39.848" v="9014" actId="20577"/>
        <pc:sldMkLst>
          <pc:docMk/>
          <pc:sldMk cId="450330126" sldId="347"/>
        </pc:sldMkLst>
      </pc:sldChg>
      <pc:sldChg chg="addSp delSp modSp modAnim">
        <pc:chgData name="AMAN Hirohisa" userId="7897ce0a-6212-4313-99c9-22712d29ec23" providerId="ADAL" clId="{7A049675-F49C-47AE-A038-219279BF2392}" dt="2022-03-07T05:50:48.953" v="9321" actId="338"/>
        <pc:sldMkLst>
          <pc:docMk/>
          <pc:sldMk cId="3819311147" sldId="348"/>
        </pc:sldMkLst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7" creationId="{00000000-0000-0000-0000-000000000000}"/>
          </ac:spMkLst>
        </pc:spChg>
        <pc:grpChg chg="del">
          <ac:chgData name="AMAN Hirohisa" userId="7897ce0a-6212-4313-99c9-22712d29ec23" providerId="ADAL" clId="{7A049675-F49C-47AE-A038-219279BF2392}" dt="2022-03-07T05:50:03.181" v="9319" actId="165"/>
          <ac:grpSpMkLst>
            <pc:docMk/>
            <pc:sldMk cId="3819311147" sldId="348"/>
            <ac:grpSpMk id="5" creationId="{00000000-0000-0000-0000-000000000000}"/>
          </ac:grpSpMkLst>
        </pc:grpChg>
        <pc:grpChg chg="add mod">
          <ac:chgData name="AMAN Hirohisa" userId="7897ce0a-6212-4313-99c9-22712d29ec23" providerId="ADAL" clId="{7A049675-F49C-47AE-A038-219279BF2392}" dt="2022-03-07T05:50:48.953" v="9321" actId="338"/>
          <ac:grpSpMkLst>
            <pc:docMk/>
            <pc:sldMk cId="3819311147" sldId="348"/>
            <ac:grpSpMk id="6" creationId="{DCB2D669-2AE5-4E6B-A672-FCFAB24B91EC}"/>
          </ac:grpSpMkLst>
        </pc:grpChg>
      </pc:sldChg>
      <pc:sldChg chg="modSp modNotesTx">
        <pc:chgData name="AMAN Hirohisa" userId="7897ce0a-6212-4313-99c9-22712d29ec23" providerId="ADAL" clId="{7A049675-F49C-47AE-A038-219279BF2392}" dt="2022-03-04T07:15:15.771" v="7238" actId="20577"/>
        <pc:sldMkLst>
          <pc:docMk/>
          <pc:sldMk cId="4212457933" sldId="350"/>
        </pc:sldMkLst>
        <pc:spChg chg="mod">
          <ac:chgData name="AMAN Hirohisa" userId="7897ce0a-6212-4313-99c9-22712d29ec23" providerId="ADAL" clId="{7A049675-F49C-47AE-A038-219279BF2392}" dt="2022-03-04T07:06:02.953" v="6462" actId="404"/>
          <ac:spMkLst>
            <pc:docMk/>
            <pc:sldMk cId="4212457933" sldId="350"/>
            <ac:spMk id="2" creationId="{C6BC610C-52C6-4D88-B6EF-6766AF3A69B1}"/>
          </ac:spMkLst>
        </pc:spChg>
        <pc:spChg chg="mod">
          <ac:chgData name="AMAN Hirohisa" userId="7897ce0a-6212-4313-99c9-22712d29ec23" providerId="ADAL" clId="{7A049675-F49C-47AE-A038-219279BF2392}" dt="2022-03-04T07:08:51.639" v="6868" actId="1076"/>
          <ac:spMkLst>
            <pc:docMk/>
            <pc:sldMk cId="4212457933" sldId="350"/>
            <ac:spMk id="3" creationId="{E747001C-8322-4992-A3B6-D1D81D262FD9}"/>
          </ac:spMkLst>
        </pc:spChg>
        <pc:spChg chg="mod">
          <ac:chgData name="AMAN Hirohisa" userId="7897ce0a-6212-4313-99c9-22712d29ec23" providerId="ADAL" clId="{7A049675-F49C-47AE-A038-219279BF2392}" dt="2022-03-04T07:11:37.729" v="6874" actId="1076"/>
          <ac:spMkLst>
            <pc:docMk/>
            <pc:sldMk cId="4212457933" sldId="350"/>
            <ac:spMk id="6" creationId="{5E69FADD-73C6-4991-85C2-4B793AE0F114}"/>
          </ac:spMkLst>
        </pc:spChg>
        <pc:spChg chg="mod">
          <ac:chgData name="AMAN Hirohisa" userId="7897ce0a-6212-4313-99c9-22712d29ec23" providerId="ADAL" clId="{7A049675-F49C-47AE-A038-219279BF2392}" dt="2022-03-04T07:11:39.636" v="6875" actId="1076"/>
          <ac:spMkLst>
            <pc:docMk/>
            <pc:sldMk cId="4212457933" sldId="350"/>
            <ac:spMk id="7" creationId="{4988A29F-9847-4767-9859-58338D549AE3}"/>
          </ac:spMkLst>
        </pc:spChg>
        <pc:spChg chg="mod">
          <ac:chgData name="AMAN Hirohisa" userId="7897ce0a-6212-4313-99c9-22712d29ec23" providerId="ADAL" clId="{7A049675-F49C-47AE-A038-219279BF2392}" dt="2022-03-04T07:14:37.617" v="7124"/>
          <ac:spMkLst>
            <pc:docMk/>
            <pc:sldMk cId="4212457933" sldId="350"/>
            <ac:spMk id="8" creationId="{693B08D0-7A90-4EC8-A467-1914D1FC537F}"/>
          </ac:spMkLst>
        </pc:spChg>
      </pc:sldChg>
      <pc:sldChg chg="modSp">
        <pc:chgData name="AMAN Hirohisa" userId="7897ce0a-6212-4313-99c9-22712d29ec23" providerId="ADAL" clId="{7A049675-F49C-47AE-A038-219279BF2392}" dt="2022-03-31T07:44:35.641" v="9528" actId="20577"/>
        <pc:sldMkLst>
          <pc:docMk/>
          <pc:sldMk cId="0" sldId="352"/>
        </pc:sldMkLst>
        <pc:spChg chg="mod">
          <ac:chgData name="AMAN Hirohisa" userId="7897ce0a-6212-4313-99c9-22712d29ec23" providerId="ADAL" clId="{7A049675-F49C-47AE-A038-219279BF2392}" dt="2022-03-31T07:44:35.641" v="9528" actId="20577"/>
          <ac:spMkLst>
            <pc:docMk/>
            <pc:sldMk cId="0" sldId="352"/>
            <ac:spMk id="6" creationId="{0EBC08FA-DBF9-4773-8FD4-AFAED7AE2EE8}"/>
          </ac:spMkLst>
        </pc:spChg>
      </pc:sldChg>
      <pc:sldChg chg="addSp delSp modSp add modAnim modNotesTx">
        <pc:chgData name="AMAN Hirohisa" userId="7897ce0a-6212-4313-99c9-22712d29ec23" providerId="ADAL" clId="{7A049675-F49C-47AE-A038-219279BF2392}" dt="2022-03-08T06:45:11.138" v="9527" actId="20577"/>
        <pc:sldMkLst>
          <pc:docMk/>
          <pc:sldMk cId="3099571115" sldId="353"/>
        </pc:sldMkLst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" creationId="{36147E7E-C1C7-4D36-A023-A0EDE4712E8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" creationId="{C4F1B2E8-BAFD-4171-8536-E946ABF295B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" creationId="{7F8D8AB1-11F6-4B75-AB1B-FEE9FB74740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0" creationId="{41A503B3-D5FC-4D76-B2D3-3FFCDC5D7B1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1" creationId="{BD82D8C0-E918-4726-A9B6-6C7EDBAE81DD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2" creationId="{517F1DF1-8D79-49FE-93B8-28F93A8A042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3" creationId="{36B68706-3D91-417C-BF08-4EA5D06AE2E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4" creationId="{49001815-FF49-42BF-8557-F1AD5242E26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5" creationId="{3D3450EA-D8BC-413E-BF5F-59147A54E9E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6" creationId="{20C01E05-0E49-42E3-A917-9F58025D9D3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7" creationId="{D4141E43-0FAB-47D0-B007-3512C1AC2CC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8" creationId="{EACDF4A7-2CAC-45DC-A783-1371219CC8D2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9" creationId="{003DD625-52AD-45E2-A20A-9F9FB2A0E0F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" creationId="{5CA3DF78-99DF-42C2-A224-4527223D9C5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" creationId="{0729C48A-B069-4704-B035-FC7167786A7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" creationId="{8E94F9C5-AE1D-4AFC-A759-14E47530493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3" creationId="{C5D2F289-DED0-4C4A-AC55-D6E5E2770D18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4" creationId="{6AE666F1-68C8-49B3-8F59-E33C0C45854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5" creationId="{7EA8DF30-128E-40F8-8EC4-8EB6F61005B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6" creationId="{EE97F791-1E5E-44A4-A759-FA27567EDC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7" creationId="{98D1BE3E-3221-41FD-B9FA-03CABA6DBA2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8" creationId="{46FED0F7-72EB-42C0-B68D-3415F0577FA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9" creationId="{BA092B78-990E-4660-AB39-EB9FBB062F6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0" creationId="{CC823AE2-5809-4D1B-AD38-913CC315845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1" creationId="{C7A0D55D-9E30-4CF1-88BD-A3DEF122F4F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2" creationId="{9A64C4C3-B6A8-4BDC-ADD4-A9E4E5A3FF1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3" creationId="{DCE55732-0176-4E10-BFE2-B01BEE9A8E5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4" creationId="{74D31491-C2DF-440A-80D5-17DE028CD7A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5" creationId="{C640EEBB-2E84-4088-866B-7096628AE4F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6" creationId="{B03903B1-8E74-4F81-8F5B-7965946AC1E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7" creationId="{6C4E2E24-8B3E-4E7B-9EFC-3960F7CE030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8" creationId="{3F231C4B-E0D5-44FF-8514-9499A3F19B8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9" creationId="{FA4B2CB0-9CEC-4316-B8BA-4AF54AFD5A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0" creationId="{7D33A1A5-AFA2-4AD1-927C-EB8888DBDB4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1" creationId="{1D501A31-301B-43F8-A0B8-637086943779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2" creationId="{FCB32DF0-4123-4D53-8B5A-2DFF7CD7499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3" creationId="{BD046041-16F8-467B-8D2E-79962E754C5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4" creationId="{BBD6BCA8-C9AB-46E5-BD8E-8210D2818022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5" creationId="{66834A3E-92DF-4811-BD87-CEFA64DB26D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6" creationId="{0FFAAD9B-06A9-4F92-B48D-BF221441F88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7" creationId="{389C30B0-2DFE-402E-8DD2-951AEC4C2D8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8" creationId="{60EB9CDF-540C-44A7-AC9D-18845BA91E5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9" creationId="{9D94EE0F-39B4-4226-B325-17194C3778E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0" creationId="{C0C9EF02-641D-4DE3-B4C2-DAF0E66B33D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1" creationId="{532B7A6E-0ADF-42B9-B60C-84914C37E15D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2" creationId="{D29A3BF9-2C34-48C4-8B7F-BA82127A4419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3" creationId="{DEC07521-3112-4586-949C-30A93AB7605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4" creationId="{F3776D79-3835-4377-A957-F771F58C9C2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5" creationId="{B81BC8BE-6638-4695-82FE-6CDE682CBAB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6" creationId="{A109569B-85AC-42BC-B7A6-D501A34278A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7" creationId="{A2C99667-059C-45A9-AB1C-74254EA7F37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8" creationId="{C5D29FBD-49DF-4091-918C-755A283B7C4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9" creationId="{B0FF19CF-8EE2-43A6-87D7-2413AA93F4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0" creationId="{90614B58-EDD7-4C7A-95D3-51F46527867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1" creationId="{A8794F7B-E88E-44C6-A36F-77B2D4BB570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2" creationId="{95F3B7E3-64D1-43D9-8556-A67FC7522FA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3" creationId="{C7C1ADA0-9AA2-4FB5-99AC-5810CB558F4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4" creationId="{1F49204D-3161-4527-AE20-775AFFF6AB0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5" creationId="{EE732D43-CF6F-422A-83D5-768FDEC6F80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6" creationId="{0D52D046-1C79-4942-803A-D2D9B7561E7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7" creationId="{768C227C-907D-4DEB-8742-8B9E72841D2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8" creationId="{ED2DF1E1-C85B-4D0B-93B0-29C6103F2B9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9" creationId="{5DF561C5-E78F-4429-9C54-4B9D223B455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0" creationId="{6FFB960C-273D-434F-ADE3-D0737FB949D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1" creationId="{F6931439-00EB-4DDA-8959-D683929FC87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2" creationId="{3562A736-33E5-45C5-8AA8-B8F7C2A7DA0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3" creationId="{1ED8D927-F7DF-4113-BBE6-1B2C5ADEB5D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4" creationId="{5F2C640A-2AC5-4620-9479-9F38D1101C1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5" creationId="{FDD8F39D-D0EE-4D2E-89F8-625C163B6D8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6" creationId="{4B9DC184-7DE8-49E8-875C-D3DD1C968C7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7" creationId="{AA901D1B-4476-42D8-B6BC-0D338BC138CB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8" creationId="{B3F04971-6BB1-433D-9380-36500117AAD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9" creationId="{F910DB1F-5F5C-454A-A1A1-F07467889102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0" creationId="{14F56058-5861-476A-9F50-8C217D2E860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1" creationId="{2AA80C35-6DAF-4FC8-89DC-C284695A7B96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2" creationId="{28F93B2D-1FDE-4BDE-96C8-E00694931EA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3" creationId="{D9F85B9B-F18A-4558-B077-C9A0225F1A0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4" creationId="{821D437D-7E7D-4C4A-B164-7AC1062E696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5" creationId="{C8B9D93D-A0DB-4273-B3B5-3E4E3BC8DE46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6" creationId="{F5039431-BEB9-4B5E-A730-0C6A3261063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7" creationId="{5D3CB808-9CC4-49A3-827D-4880E6B2B7E8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8" creationId="{DB458A69-22F4-45B0-8590-B56B37D1D2D0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9" creationId="{E34BB3B1-26DB-44AD-83AE-4B0C47A4BC8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0" creationId="{7E51C999-2843-4A87-ABC0-6DE0EFC21B50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1" creationId="{266E24BB-70BC-4C45-9501-D4A314B7611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2" creationId="{B3C01300-8AE4-4274-95B9-104C728365F8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3" creationId="{6E68491E-3271-4794-AB41-138F2AE818C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4" creationId="{812D652B-E3B5-48E2-829C-F5D2ACBA894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5" creationId="{88695705-77A5-43EA-AC4C-43448D37261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6" creationId="{A5415BB0-4947-4014-8661-6C4154B5240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7" creationId="{B6E4678B-6D6A-46FA-87AA-F16285A159B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8" creationId="{04E5BA94-D221-4824-B963-F6ACBBC7FF2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9" creationId="{839AE1D5-6E52-427D-A697-844A901ECB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0" creationId="{EA7DC220-3BAB-4E2E-9B19-7EDBC8CC926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1" creationId="{C5B27D60-9D93-4761-832D-9AE1DDF788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2" creationId="{568E1418-EA4B-43FA-961C-CA4C06A3AF7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3" creationId="{3AE42D97-D73B-45C2-BFC8-5D353C1E5B8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4" creationId="{D0341FA7-D163-4DA7-9162-0605C057FAA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5" creationId="{C0F70957-2DAC-422D-8A2F-2B71CBF62F3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6" creationId="{027436FA-426F-4DEE-90DE-2D77747941E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7" creationId="{D84AA26F-CA50-48E6-873B-EBCBA678AB2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8" creationId="{6BF62750-CE1D-4E50-AFB1-E1281D6B54E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9" creationId="{B4047284-AC49-482F-BF80-CCA5CB01E66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0" creationId="{6AAA1601-4627-4FA5-B256-5C7C20C434A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1" creationId="{42685F01-7074-433A-8098-442E35F6A69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2" creationId="{745D5061-C009-48F3-BC58-C1814D3342B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3" creationId="{5281EF7D-F28A-4FD0-9C56-397004BDBA9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4" creationId="{FAD78275-82F5-4D55-B13B-6D43A4993C2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5" creationId="{378BA04F-72D2-4E91-9DAE-C22077F2B19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6" creationId="{CF5A2E69-2185-4176-8365-50AFF060468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7" creationId="{BB58220E-3464-4DF3-8790-20805AA8C01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8" creationId="{6AA7EBC1-D8D0-42C1-A964-B8E76E1BDCA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9" creationId="{9AB6D026-3556-4EE4-AEB4-A4FEB8E65C1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0" creationId="{D4DFBC40-A520-4981-840D-EE60C8091B0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1" creationId="{303A494B-3805-42FC-9BD8-D0173CF779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2" creationId="{1FDDF6FE-08F9-49B8-B26A-9CA724EEF6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3" creationId="{5A6B8070-B825-4076-A9F7-BDF2CAB6BC0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4" creationId="{E1184931-46AB-4B4B-A5C0-B5512A37844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5" creationId="{756D0533-9C6F-423B-A511-5E50E0E5134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6" creationId="{1623759B-2004-4180-A33C-83B8DE4C37D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7" creationId="{E56D07C3-86BB-47C4-86A1-50F9D5D9E87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8" creationId="{852E3463-1571-4F1B-95C8-5713E6C8837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9" creationId="{13AEAB56-AE8F-4DBD-9147-C8794481A74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0" creationId="{C939DA01-9B64-4EE1-8104-E3E52F7E0BF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1" creationId="{35427D03-8F27-40FB-B149-7860771ACCB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2" creationId="{9EE3BC3C-E0FB-415E-9B62-1419C6D3C6E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3" creationId="{A33947B3-AAF3-4425-8ABD-81D86B2F685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4" creationId="{5666192F-55ED-4AAB-9307-FE3A5527AC9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5" creationId="{2A4C143D-6165-40A4-9AD9-1626BC071A6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6" creationId="{41DFECC4-C74D-485E-B52D-D1EF4C33C99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7" creationId="{D16A2894-0DC6-458E-980E-1A6BA46D4F8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8" creationId="{DB9ECCC8-F146-4B88-95F5-5C62F150879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9" creationId="{3769AECC-C37E-4E74-8095-703CC269CDA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0" creationId="{03E2B79D-E989-4A2D-BD8D-01C6A933C27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1" creationId="{D4E26C14-25B3-4E33-936D-ECFFDAE06E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2" creationId="{D78B6E7B-EE9E-4198-9ACB-3C48DE1FF4C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3" creationId="{ACCA2949-DAA4-441F-9DD8-FDCDDB22171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4" creationId="{E41F30E7-BCCF-4A52-B979-D020431FF62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5" creationId="{74B93700-A767-4605-AFD2-90DD3AFD53F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6" creationId="{32F8900C-9456-446F-B6CC-B70FDBFDCC7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7" creationId="{367F24BA-B82E-4ACA-8E19-6E059160A10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8" creationId="{381662AC-D09B-47B3-8ACF-1D87F3515AA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9" creationId="{55F487B7-A862-49C0-A9AF-2B9361D44DE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0" creationId="{4C82C6B1-29F6-4EEC-9C58-18BB708E984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1" creationId="{569BFA34-28CB-422A-BBB7-F65C4EF2348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2" creationId="{07E7E623-D37D-4FDF-9C8F-B4C8D90F4D0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3" creationId="{47481335-1D22-491A-88E7-C4626F95550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4" creationId="{122B5302-A9D3-4227-8351-521EC9EC5F3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5" creationId="{9DE7FF13-C21C-4562-8BA4-83F480B5C05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6" creationId="{ACCBF3AA-5E9F-405F-AAE5-83DB5A3FCF0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7" creationId="{F983FEB4-CC44-4FE5-8FB5-D328B3F6CB8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8" creationId="{E153814A-E669-477B-B866-BDED1429DD7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9" creationId="{A35704BE-3545-4577-9E56-E283FA0DE50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0" creationId="{F506D842-10F5-45FB-9EC9-63355C33053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1" creationId="{4BFE8125-9B43-4307-8CFE-428B1B31A58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2" creationId="{F72131E6-BD60-4B19-A395-B4CADBC1ED9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3" creationId="{67CAD79B-8031-4201-99D7-BF7D8929DF3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4" creationId="{25D4DBBA-E1A5-43B3-A579-A5B23445B51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5" creationId="{9ECCEB3D-8536-4586-A681-C479AB40327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6" creationId="{E495135A-313F-42CA-982A-9662DB106C9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7" creationId="{5BAA3A06-C0B5-40BE-94BB-6E60FA4EB56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8" creationId="{3A5D1B9A-FA9E-4B3A-BB03-8C447B53BF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9" creationId="{B9199325-0FF5-4C26-9682-FAD0F57BCBF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0" creationId="{0DEA1A33-26F4-476F-9D79-46CE0BBFDB4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1" creationId="{D1455A6E-6636-4E37-B547-671CA789ED1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2" creationId="{FD92AC96-927C-4542-9BE3-EB0D46AF712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3" creationId="{96D57192-96AF-4C56-A4D1-7A9936662CE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4" creationId="{C99CC4BB-B0DC-493D-8A1D-903F97BACF8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5" creationId="{5A7CACBE-E98E-4BF4-BBF7-1ABC918C73C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6" creationId="{1B96DEFA-FF4F-445B-9EEF-4760C4FF6E6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7" creationId="{2E55153C-2DBF-4C49-8DBE-5C94244FC2E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8" creationId="{F852DF61-E15A-4C92-86D0-FFEB95A86D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9" creationId="{52A03F88-30BE-4A27-BFEA-448E8F29C1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0" creationId="{01EB46E4-BA56-4306-B796-CA7C25E1CDA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1" creationId="{A31555CB-426F-4577-8775-6C68F93B036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2" creationId="{B44438AD-0F3D-4B95-9070-B9305BA300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3" creationId="{04F7488B-B727-4B8C-9E76-6C02EA43809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4" creationId="{5764FDAB-CC04-4F9B-B278-68F893D8091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5" creationId="{594C3079-D6E5-402C-B3D6-0B3867F9227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6" creationId="{75FA9D6D-4E55-4475-A3DB-B966BE04B3D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7" creationId="{E53FBADA-6E6B-4BA6-858A-F0D3DFA3B99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8" creationId="{8D839D75-EE84-47C4-9809-1EB52323A09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9" creationId="{069EB9C8-789C-4593-989A-AE8B9C34595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0" creationId="{A5FC1BD6-70D3-4E83-80B2-2F32FAE7067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1" creationId="{DA3E529C-4530-4B66-AEC5-4AE22FDE823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2" creationId="{B0F94840-54BE-4626-BB3B-98FC3AFEE1C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3" creationId="{1A833029-7E66-44FA-82B9-30E01857D88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4" creationId="{A98AEC0D-ADB8-4C0D-AE5E-92C899863A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5" creationId="{E9F0017B-8B83-4B75-AFEB-60A9C2E2F55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6" creationId="{2DC95A8F-C85B-420B-ADFB-DBEB60F9F12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7" creationId="{ECCB6410-E7B1-4965-B73B-A7C36A0E72D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8" creationId="{DBB00522-47DC-4463-98D0-3F78C9B91A9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9" creationId="{4FAAFBEE-DFA6-4452-83C5-0C0AD5E9000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0" creationId="{9478A8E0-275B-4D49-8CBA-E719DCBC1E2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1" creationId="{ECEF6348-9509-4802-B584-FA95CB0968A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2" creationId="{C5A6FF93-46D1-4D2B-88B5-6D648C7704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3" creationId="{A85C6353-4A55-40CC-B63E-79F6C761E8E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4" creationId="{C1CD140E-FDBB-456D-AAA4-6F1BD9A57D3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5" creationId="{2BE6A7EA-4E12-46EF-9099-E5AF89831AC9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6" creationId="{9B7C4354-60D3-4FDA-A3A2-DF063047B98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7" creationId="{6F9FAF2D-5785-4FA0-B06F-A34F534C893C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8" creationId="{457DBDEF-CF51-44FD-AB6F-E979AAC77B4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9" creationId="{E312E975-12A7-4F24-B59F-93FC5346E43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0" creationId="{1BDD01FB-266B-46E0-8C71-EBB0B3476DB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1" creationId="{6AD5B037-A13F-45E8-B3F3-05D12850F56B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2" creationId="{BB828A77-FAD0-483A-9943-46ED17AFE83C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3" creationId="{D4824E83-8E19-4968-87C2-129F5E67A77A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4" creationId="{76572762-6B8F-405B-9F86-CDBD39C087B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5" creationId="{6E788559-A908-4879-B52E-19F202915E9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6" creationId="{F6E517B4-F454-4AE3-A5E7-F7A26EC744A9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7" creationId="{BD541121-B307-428F-9083-49FF72A3AF1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8" creationId="{C4DFADC6-8D0D-42BA-8DBB-848002E96FB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9" creationId="{2B3B4F0C-B815-42B6-9799-AE582C1AFDA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0" creationId="{714441BA-633E-4C14-9D21-E5DA8C90042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1" creationId="{DB37489F-1810-4057-A120-84572ABD3B3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2" creationId="{98532031-040D-4DB5-94FC-FA12F00B9F4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3" creationId="{20F99BA0-3BB6-4D1C-BDBA-38D30E76ACC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4" creationId="{375E580E-C168-49FB-AA30-F722EFB2F53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5" creationId="{B0FBBDB8-E1D3-436D-84E2-93A33A8B8CA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6" creationId="{F53CABC9-E04C-44ED-9192-E6C21DDB4C03}"/>
          </ac:spMkLst>
        </pc:spChg>
        <pc:spChg chg="mod">
          <ac:chgData name="AMAN Hirohisa" userId="7897ce0a-6212-4313-99c9-22712d29ec23" providerId="ADAL" clId="{7A049675-F49C-47AE-A038-219279BF2392}" dt="2022-03-07T05:51:18.347" v="9325" actId="1076"/>
          <ac:spMkLst>
            <pc:docMk/>
            <pc:sldMk cId="3099571115" sldId="353"/>
            <ac:spMk id="8194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49:14.542" v="9317" actId="1076"/>
          <ac:spMkLst>
            <pc:docMk/>
            <pc:sldMk cId="3099571115" sldId="353"/>
            <ac:spMk id="8195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48:00.989" v="9141"/>
          <ac:spMkLst>
            <pc:docMk/>
            <pc:sldMk cId="3099571115" sldId="353"/>
            <ac:spMk id="819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55:38.567" v="9443" actId="1037"/>
          <ac:spMkLst>
            <pc:docMk/>
            <pc:sldMk cId="3099571115" sldId="353"/>
            <ac:spMk id="8197" creationId="{00000000-0000-0000-0000-000000000000}"/>
          </ac:spMkLst>
        </pc:spChg>
        <pc:grpChg chg="add mod">
          <ac:chgData name="AMAN Hirohisa" userId="7897ce0a-6212-4313-99c9-22712d29ec23" providerId="ADAL" clId="{7A049675-F49C-47AE-A038-219279BF2392}" dt="2022-03-07T05:55:38.567" v="9443" actId="1037"/>
          <ac:grpSpMkLst>
            <pc:docMk/>
            <pc:sldMk cId="3099571115" sldId="353"/>
            <ac:grpSpMk id="2" creationId="{4534DE13-973D-406E-8C0E-8E3410E3BD3E}"/>
          </ac:grpSpMkLst>
        </pc:grpChg>
        <pc:grpChg chg="add mod">
          <ac:chgData name="AMAN Hirohisa" userId="7897ce0a-6212-4313-99c9-22712d29ec23" providerId="ADAL" clId="{7A049675-F49C-47AE-A038-219279BF2392}" dt="2022-03-07T05:55:38.567" v="9443" actId="1037"/>
          <ac:grpSpMkLst>
            <pc:docMk/>
            <pc:sldMk cId="3099571115" sldId="353"/>
            <ac:grpSpMk id="3" creationId="{71D7AA0E-BDF2-4939-AAF6-56E1B0248C98}"/>
          </ac:grpSpMkLst>
        </pc:grpChg>
        <pc:grpChg chg="add del mod">
          <ac:chgData name="AMAN Hirohisa" userId="7897ce0a-6212-4313-99c9-22712d29ec23" providerId="ADAL" clId="{7A049675-F49C-47AE-A038-219279BF2392}" dt="2022-03-07T05:49:00.677" v="9315" actId="165"/>
          <ac:grpSpMkLst>
            <pc:docMk/>
            <pc:sldMk cId="3099571115" sldId="353"/>
            <ac:grpSpMk id="6" creationId="{D7427A6C-017E-4122-ADE2-6C6FD58AAD21}"/>
          </ac:grpSpMkLst>
        </pc:grpChg>
      </pc:sldChg>
      <pc:sldChg chg="delSp modSp add">
        <pc:chgData name="AMAN Hirohisa" userId="7897ce0a-6212-4313-99c9-22712d29ec23" providerId="ADAL" clId="{7A049675-F49C-47AE-A038-219279BF2392}" dt="2022-03-08T06:43:58.484" v="9526" actId="478"/>
        <pc:sldMkLst>
          <pc:docMk/>
          <pc:sldMk cId="4228115465" sldId="354"/>
        </pc:sldMkLst>
        <pc:spChg chg="mod">
          <ac:chgData name="AMAN Hirohisa" userId="7897ce0a-6212-4313-99c9-22712d29ec23" providerId="ADAL" clId="{7A049675-F49C-47AE-A038-219279BF2392}" dt="2022-03-08T06:41:10.348" v="9480" actId="207"/>
          <ac:spMkLst>
            <pc:docMk/>
            <pc:sldMk cId="4228115465" sldId="354"/>
            <ac:spMk id="77" creationId="{AA901D1B-4476-42D8-B6BC-0D338BC138CB}"/>
          </ac:spMkLst>
        </pc:spChg>
        <pc:spChg chg="mod">
          <ac:chgData name="AMAN Hirohisa" userId="7897ce0a-6212-4313-99c9-22712d29ec23" providerId="ADAL" clId="{7A049675-F49C-47AE-A038-219279BF2392}" dt="2022-03-08T06:41:05.264" v="9478" actId="207"/>
          <ac:spMkLst>
            <pc:docMk/>
            <pc:sldMk cId="4228115465" sldId="354"/>
            <ac:spMk id="78" creationId="{B3F04971-6BB1-433D-9380-36500117AADE}"/>
          </ac:spMkLst>
        </pc:spChg>
        <pc:spChg chg="mod">
          <ac:chgData name="AMAN Hirohisa" userId="7897ce0a-6212-4313-99c9-22712d29ec23" providerId="ADAL" clId="{7A049675-F49C-47AE-A038-219279BF2392}" dt="2022-03-08T06:41:00.605" v="9476" actId="207"/>
          <ac:spMkLst>
            <pc:docMk/>
            <pc:sldMk cId="4228115465" sldId="354"/>
            <ac:spMk id="79" creationId="{F910DB1F-5F5C-454A-A1A1-F07467889102}"/>
          </ac:spMkLst>
        </pc:spChg>
        <pc:spChg chg="mod">
          <ac:chgData name="AMAN Hirohisa" userId="7897ce0a-6212-4313-99c9-22712d29ec23" providerId="ADAL" clId="{7A049675-F49C-47AE-A038-219279BF2392}" dt="2022-03-08T06:40:56.556" v="9475" actId="207"/>
          <ac:spMkLst>
            <pc:docMk/>
            <pc:sldMk cId="4228115465" sldId="354"/>
            <ac:spMk id="80" creationId="{14F56058-5861-476A-9F50-8C217D2E860F}"/>
          </ac:spMkLst>
        </pc:spChg>
        <pc:spChg chg="mod">
          <ac:chgData name="AMAN Hirohisa" userId="7897ce0a-6212-4313-99c9-22712d29ec23" providerId="ADAL" clId="{7A049675-F49C-47AE-A038-219279BF2392}" dt="2022-03-08T06:41:08.211" v="9479" actId="207"/>
          <ac:spMkLst>
            <pc:docMk/>
            <pc:sldMk cId="4228115465" sldId="354"/>
            <ac:spMk id="81" creationId="{2AA80C35-6DAF-4FC8-89DC-C284695A7B96}"/>
          </ac:spMkLst>
        </pc:spChg>
        <pc:spChg chg="mod">
          <ac:chgData name="AMAN Hirohisa" userId="7897ce0a-6212-4313-99c9-22712d29ec23" providerId="ADAL" clId="{7A049675-F49C-47AE-A038-219279BF2392}" dt="2022-03-08T06:40:53.734" v="9474" actId="207"/>
          <ac:spMkLst>
            <pc:docMk/>
            <pc:sldMk cId="4228115465" sldId="354"/>
            <ac:spMk id="82" creationId="{28F93B2D-1FDE-4BDE-96C8-E00694931EA4}"/>
          </ac:spMkLst>
        </pc:spChg>
        <pc:spChg chg="mod">
          <ac:chgData name="AMAN Hirohisa" userId="7897ce0a-6212-4313-99c9-22712d29ec23" providerId="ADAL" clId="{7A049675-F49C-47AE-A038-219279BF2392}" dt="2022-03-08T06:41:12.654" v="9481" actId="207"/>
          <ac:spMkLst>
            <pc:docMk/>
            <pc:sldMk cId="4228115465" sldId="354"/>
            <ac:spMk id="83" creationId="{D9F85B9B-F18A-4558-B077-C9A0225F1A04}"/>
          </ac:spMkLst>
        </pc:spChg>
        <pc:spChg chg="mod">
          <ac:chgData name="AMAN Hirohisa" userId="7897ce0a-6212-4313-99c9-22712d29ec23" providerId="ADAL" clId="{7A049675-F49C-47AE-A038-219279BF2392}" dt="2022-03-08T06:41:02.927" v="9477" actId="207"/>
          <ac:spMkLst>
            <pc:docMk/>
            <pc:sldMk cId="4228115465" sldId="354"/>
            <ac:spMk id="84" creationId="{821D437D-7E7D-4C4A-B164-7AC1062E696D}"/>
          </ac:spMkLst>
        </pc:spChg>
        <pc:spChg chg="mod">
          <ac:chgData name="AMAN Hirohisa" userId="7897ce0a-6212-4313-99c9-22712d29ec23" providerId="ADAL" clId="{7A049675-F49C-47AE-A038-219279BF2392}" dt="2022-03-08T06:42:48.953" v="9500" actId="207"/>
          <ac:spMkLst>
            <pc:docMk/>
            <pc:sldMk cId="4228115465" sldId="354"/>
            <ac:spMk id="186" creationId="{75FA9D6D-4E55-4475-A3DB-B966BE04B3D0}"/>
          </ac:spMkLst>
        </pc:spChg>
        <pc:spChg chg="mod">
          <ac:chgData name="AMAN Hirohisa" userId="7897ce0a-6212-4313-99c9-22712d29ec23" providerId="ADAL" clId="{7A049675-F49C-47AE-A038-219279BF2392}" dt="2022-03-08T06:42:39.574" v="9496" actId="207"/>
          <ac:spMkLst>
            <pc:docMk/>
            <pc:sldMk cId="4228115465" sldId="354"/>
            <ac:spMk id="187" creationId="{E53FBADA-6E6B-4BA6-858A-F0D3DFA3B995}"/>
          </ac:spMkLst>
        </pc:spChg>
        <pc:spChg chg="mod">
          <ac:chgData name="AMAN Hirohisa" userId="7897ce0a-6212-4313-99c9-22712d29ec23" providerId="ADAL" clId="{7A049675-F49C-47AE-A038-219279BF2392}" dt="2022-03-08T06:42:21.742" v="9489" actId="207"/>
          <ac:spMkLst>
            <pc:docMk/>
            <pc:sldMk cId="4228115465" sldId="354"/>
            <ac:spMk id="188" creationId="{8D839D75-EE84-47C4-9809-1EB52323A091}"/>
          </ac:spMkLst>
        </pc:spChg>
        <pc:spChg chg="mod">
          <ac:chgData name="AMAN Hirohisa" userId="7897ce0a-6212-4313-99c9-22712d29ec23" providerId="ADAL" clId="{7A049675-F49C-47AE-A038-219279BF2392}" dt="2022-03-08T06:42:16.743" v="9487" actId="20577"/>
          <ac:spMkLst>
            <pc:docMk/>
            <pc:sldMk cId="4228115465" sldId="354"/>
            <ac:spMk id="189" creationId="{069EB9C8-789C-4593-989A-AE8B9C345951}"/>
          </ac:spMkLst>
        </pc:spChg>
        <pc:spChg chg="mod">
          <ac:chgData name="AMAN Hirohisa" userId="7897ce0a-6212-4313-99c9-22712d29ec23" providerId="ADAL" clId="{7A049675-F49C-47AE-A038-219279BF2392}" dt="2022-03-08T06:42:44.788" v="9498" actId="207"/>
          <ac:spMkLst>
            <pc:docMk/>
            <pc:sldMk cId="4228115465" sldId="354"/>
            <ac:spMk id="190" creationId="{A5FC1BD6-70D3-4E83-80B2-2F32FAE7067D}"/>
          </ac:spMkLst>
        </pc:spChg>
        <pc:spChg chg="mod">
          <ac:chgData name="AMAN Hirohisa" userId="7897ce0a-6212-4313-99c9-22712d29ec23" providerId="ADAL" clId="{7A049675-F49C-47AE-A038-219279BF2392}" dt="2022-03-08T06:42:10.474" v="9483" actId="207"/>
          <ac:spMkLst>
            <pc:docMk/>
            <pc:sldMk cId="4228115465" sldId="354"/>
            <ac:spMk id="191" creationId="{DA3E529C-4530-4B66-AEC5-4AE22FDE8236}"/>
          </ac:spMkLst>
        </pc:spChg>
        <pc:spChg chg="mod">
          <ac:chgData name="AMAN Hirohisa" userId="7897ce0a-6212-4313-99c9-22712d29ec23" providerId="ADAL" clId="{7A049675-F49C-47AE-A038-219279BF2392}" dt="2022-03-08T06:42:53.352" v="9502" actId="207"/>
          <ac:spMkLst>
            <pc:docMk/>
            <pc:sldMk cId="4228115465" sldId="354"/>
            <ac:spMk id="192" creationId="{B0F94840-54BE-4626-BB3B-98FC3AFEE1C8}"/>
          </ac:spMkLst>
        </pc:spChg>
        <pc:spChg chg="mod">
          <ac:chgData name="AMAN Hirohisa" userId="7897ce0a-6212-4313-99c9-22712d29ec23" providerId="ADAL" clId="{7A049675-F49C-47AE-A038-219279BF2392}" dt="2022-03-08T06:42:32.088" v="9494" actId="207"/>
          <ac:spMkLst>
            <pc:docMk/>
            <pc:sldMk cId="4228115465" sldId="354"/>
            <ac:spMk id="193" creationId="{1A833029-7E66-44FA-82B9-30E01857D880}"/>
          </ac:spMkLst>
        </pc:spChg>
        <pc:spChg chg="mod">
          <ac:chgData name="AMAN Hirohisa" userId="7897ce0a-6212-4313-99c9-22712d29ec23" providerId="ADAL" clId="{7A049675-F49C-47AE-A038-219279BF2392}" dt="2022-03-08T06:39:32.620" v="9461"/>
          <ac:spMkLst>
            <pc:docMk/>
            <pc:sldMk cId="4228115465" sldId="354"/>
            <ac:spMk id="8196" creationId="{00000000-0000-0000-0000-000000000000}"/>
          </ac:spMkLst>
        </pc:spChg>
        <pc:spChg chg="del mod">
          <ac:chgData name="AMAN Hirohisa" userId="7897ce0a-6212-4313-99c9-22712d29ec23" providerId="ADAL" clId="{7A049675-F49C-47AE-A038-219279BF2392}" dt="2022-03-08T06:43:58.484" v="9526" actId="478"/>
          <ac:spMkLst>
            <pc:docMk/>
            <pc:sldMk cId="4228115465" sldId="354"/>
            <ac:spMk id="8197" creationId="{00000000-0000-0000-0000-000000000000}"/>
          </ac:spMkLst>
        </pc:spChg>
        <pc:grpChg chg="mod">
          <ac:chgData name="AMAN Hirohisa" userId="7897ce0a-6212-4313-99c9-22712d29ec23" providerId="ADAL" clId="{7A049675-F49C-47AE-A038-219279BF2392}" dt="2022-03-08T06:43:48.094" v="9524" actId="1037"/>
          <ac:grpSpMkLst>
            <pc:docMk/>
            <pc:sldMk cId="4228115465" sldId="354"/>
            <ac:grpSpMk id="2" creationId="{4534DE13-973D-406E-8C0E-8E3410E3BD3E}"/>
          </ac:grpSpMkLst>
        </pc:grpChg>
        <pc:grpChg chg="mod">
          <ac:chgData name="AMAN Hirohisa" userId="7897ce0a-6212-4313-99c9-22712d29ec23" providerId="ADAL" clId="{7A049675-F49C-47AE-A038-219279BF2392}" dt="2022-03-08T06:43:56.616" v="9525" actId="1076"/>
          <ac:grpSpMkLst>
            <pc:docMk/>
            <pc:sldMk cId="4228115465" sldId="354"/>
            <ac:grpSpMk id="3" creationId="{71D7AA0E-BDF2-4939-AAF6-56E1B0248C98}"/>
          </ac:grpSpMkLst>
        </pc:grpChg>
      </pc:sldChg>
    </pc:docChg>
  </pc:docChgLst>
  <pc:docChgLst>
    <pc:chgData name="AMAN Hirohisa" userId="7897ce0a-6212-4313-99c9-22712d29ec23" providerId="ADAL" clId="{10D88A7B-EE93-4CEC-823D-7C42178580CA}"/>
    <pc:docChg chg="undo custSel modSld">
      <pc:chgData name="AMAN Hirohisa" userId="7897ce0a-6212-4313-99c9-22712d29ec23" providerId="ADAL" clId="{10D88A7B-EE93-4CEC-823D-7C42178580CA}" dt="2022-03-05T02:23:49.151" v="1767" actId="20577"/>
      <pc:docMkLst>
        <pc:docMk/>
      </pc:docMkLst>
      <pc:sldChg chg="modSp mod modNotesTx">
        <pc:chgData name="AMAN Hirohisa" userId="7897ce0a-6212-4313-99c9-22712d29ec23" providerId="ADAL" clId="{10D88A7B-EE93-4CEC-823D-7C42178580CA}" dt="2022-03-05T02:12:42.273" v="567" actId="14100"/>
        <pc:sldMkLst>
          <pc:docMk/>
          <pc:sldMk cId="231038222" sldId="340"/>
        </pc:sldMkLst>
        <pc:spChg chg="mod">
          <ac:chgData name="AMAN Hirohisa" userId="7897ce0a-6212-4313-99c9-22712d29ec23" providerId="ADAL" clId="{10D88A7B-EE93-4CEC-823D-7C42178580CA}" dt="2022-03-05T02:09:53.884" v="97"/>
          <ac:spMkLst>
            <pc:docMk/>
            <pc:sldMk cId="231038222" sldId="340"/>
            <ac:spMk id="7172" creationId="{00000000-0000-0000-0000-000000000000}"/>
          </ac:spMkLst>
        </pc:spChg>
        <pc:spChg chg="mod">
          <ac:chgData name="AMAN Hirohisa" userId="7897ce0a-6212-4313-99c9-22712d29ec23" providerId="ADAL" clId="{10D88A7B-EE93-4CEC-823D-7C42178580CA}" dt="2022-03-05T02:12:42.273" v="567" actId="14100"/>
          <ac:spMkLst>
            <pc:docMk/>
            <pc:sldMk cId="231038222" sldId="340"/>
            <ac:spMk id="7204" creationId="{00000000-0000-0000-0000-000000000000}"/>
          </ac:spMkLst>
        </pc:spChg>
      </pc:sldChg>
      <pc:sldChg chg="modSp mod modNotesTx">
        <pc:chgData name="AMAN Hirohisa" userId="7897ce0a-6212-4313-99c9-22712d29ec23" providerId="ADAL" clId="{10D88A7B-EE93-4CEC-823D-7C42178580CA}" dt="2022-03-05T02:13:36.005" v="624" actId="20577"/>
        <pc:sldMkLst>
          <pc:docMk/>
          <pc:sldMk cId="2765750298" sldId="341"/>
        </pc:sldMkLst>
        <pc:spChg chg="mod">
          <ac:chgData name="AMAN Hirohisa" userId="7897ce0a-6212-4313-99c9-22712d29ec23" providerId="ADAL" clId="{10D88A7B-EE93-4CEC-823D-7C42178580CA}" dt="2022-03-05T02:12:51.863" v="587"/>
          <ac:spMkLst>
            <pc:docMk/>
            <pc:sldMk cId="2765750298" sldId="341"/>
            <ac:spMk id="8196" creationId="{00000000-0000-0000-0000-000000000000}"/>
          </ac:spMkLst>
        </pc:spChg>
        <pc:spChg chg="mod">
          <ac:chgData name="AMAN Hirohisa" userId="7897ce0a-6212-4313-99c9-22712d29ec23" providerId="ADAL" clId="{10D88A7B-EE93-4CEC-823D-7C42178580CA}" dt="2022-03-05T02:13:15.735" v="596"/>
          <ac:spMkLst>
            <pc:docMk/>
            <pc:sldMk cId="2765750298" sldId="341"/>
            <ac:spMk id="8197" creationId="{00000000-0000-0000-0000-000000000000}"/>
          </ac:spMkLst>
        </pc:spChg>
      </pc:sldChg>
      <pc:sldChg chg="modSp mod">
        <pc:chgData name="AMAN Hirohisa" userId="7897ce0a-6212-4313-99c9-22712d29ec23" providerId="ADAL" clId="{10D88A7B-EE93-4CEC-823D-7C42178580CA}" dt="2022-03-05T02:14:26.734" v="626" actId="14100"/>
        <pc:sldMkLst>
          <pc:docMk/>
          <pc:sldMk cId="1542937303" sldId="342"/>
        </pc:sldMkLst>
        <pc:spChg chg="mod">
          <ac:chgData name="AMAN Hirohisa" userId="7897ce0a-6212-4313-99c9-22712d29ec23" providerId="ADAL" clId="{10D88A7B-EE93-4CEC-823D-7C42178580CA}" dt="2022-03-05T02:14:26.734" v="626" actId="14100"/>
          <ac:spMkLst>
            <pc:docMk/>
            <pc:sldMk cId="1542937303" sldId="342"/>
            <ac:spMk id="9221" creationId="{00000000-0000-0000-0000-000000000000}"/>
          </ac:spMkLst>
        </pc:spChg>
      </pc:sldChg>
      <pc:sldChg chg="modNotesTx">
        <pc:chgData name="AMAN Hirohisa" userId="7897ce0a-6212-4313-99c9-22712d29ec23" providerId="ADAL" clId="{10D88A7B-EE93-4CEC-823D-7C42178580CA}" dt="2022-03-05T02:18:07.368" v="1014"/>
        <pc:sldMkLst>
          <pc:docMk/>
          <pc:sldMk cId="3871133637" sldId="345"/>
        </pc:sldMkLst>
      </pc:sldChg>
      <pc:sldChg chg="modNotesTx">
        <pc:chgData name="AMAN Hirohisa" userId="7897ce0a-6212-4313-99c9-22712d29ec23" providerId="ADAL" clId="{10D88A7B-EE93-4CEC-823D-7C42178580CA}" dt="2022-03-05T02:21:04.029" v="1417" actId="20577"/>
        <pc:sldMkLst>
          <pc:docMk/>
          <pc:sldMk cId="1750622137" sldId="346"/>
        </pc:sldMkLst>
      </pc:sldChg>
      <pc:sldChg chg="modNotesTx">
        <pc:chgData name="AMAN Hirohisa" userId="7897ce0a-6212-4313-99c9-22712d29ec23" providerId="ADAL" clId="{10D88A7B-EE93-4CEC-823D-7C42178580CA}" dt="2022-03-05T02:21:25.113" v="1439" actId="20577"/>
        <pc:sldMkLst>
          <pc:docMk/>
          <pc:sldMk cId="450330126" sldId="347"/>
        </pc:sldMkLst>
      </pc:sldChg>
      <pc:sldChg chg="modSp mod modNotesTx">
        <pc:chgData name="AMAN Hirohisa" userId="7897ce0a-6212-4313-99c9-22712d29ec23" providerId="ADAL" clId="{10D88A7B-EE93-4CEC-823D-7C42178580CA}" dt="2022-03-05T02:23:49.151" v="1767" actId="20577"/>
        <pc:sldMkLst>
          <pc:docMk/>
          <pc:sldMk cId="993107" sldId="349"/>
        </pc:sldMkLst>
        <pc:spChg chg="mod">
          <ac:chgData name="AMAN Hirohisa" userId="7897ce0a-6212-4313-99c9-22712d29ec23" providerId="ADAL" clId="{10D88A7B-EE93-4CEC-823D-7C42178580CA}" dt="2022-03-05T02:21:37.785" v="1441" actId="20577"/>
          <ac:spMkLst>
            <pc:docMk/>
            <pc:sldMk cId="993107" sldId="349"/>
            <ac:spMk id="16476" creationId="{00000000-0000-0000-0000-000000000000}"/>
          </ac:spMkLst>
        </pc:spChg>
        <pc:graphicFrameChg chg="modGraphic">
          <ac:chgData name="AMAN Hirohisa" userId="7897ce0a-6212-4313-99c9-22712d29ec23" providerId="ADAL" clId="{10D88A7B-EE93-4CEC-823D-7C42178580CA}" dt="2022-03-05T02:21:43.534" v="1443" actId="20577"/>
          <ac:graphicFrameMkLst>
            <pc:docMk/>
            <pc:sldMk cId="993107" sldId="349"/>
            <ac:graphicFrameMk id="360578" creationId="{00000000-0000-0000-0000-000000000000}"/>
          </ac:graphicFrameMkLst>
        </pc:graphicFrameChg>
      </pc:sldChg>
      <pc:sldChg chg="modNotesTx">
        <pc:chgData name="AMAN Hirohisa" userId="7897ce0a-6212-4313-99c9-22712d29ec23" providerId="ADAL" clId="{10D88A7B-EE93-4CEC-823D-7C42178580CA}" dt="2022-03-05T02:09:38.169" v="75"/>
        <pc:sldMkLst>
          <pc:docMk/>
          <pc:sldMk cId="2771232994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9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ja-JP" altLang="en-US" dirty="0"/>
              <a:t>整列済み（せいれつずみ）：</a:t>
            </a:r>
            <a:r>
              <a:rPr lang="en-US" altLang="ja-JP" dirty="0"/>
              <a:t>sorted 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Records (kiroku):</a:t>
            </a:r>
            <a:r>
              <a:rPr kumimoji="1" lang="en-US" altLang="ja-JP" dirty="0"/>
              <a:t>records</a:t>
            </a:r>
          </a:p>
          <a:p>
            <a:pPr algn="l" rtl="0"/>
            <a:r>
              <a:rPr kumimoji="1" lang="ja-JP" altLang="en-US" dirty="0"/>
              <a:t>Ambiguous:</a:t>
            </a:r>
            <a:r>
              <a:rPr kumimoji="1" lang="en-US" altLang="ja-JP" dirty="0"/>
              <a:t>vague</a:t>
            </a:r>
          </a:p>
          <a:p>
            <a:pPr algn="l" rtl="0"/>
            <a:r>
              <a:rPr kumimoji="1" lang="ja-JP" altLang="en-US" dirty="0"/>
              <a:t>Useless (unfriendly):</a:t>
            </a:r>
            <a:r>
              <a:rPr kumimoji="1" lang="en-US" altLang="ja-JP" dirty="0"/>
              <a:t>does not work, cannot be useful</a:t>
            </a:r>
          </a:p>
          <a:p>
            <a:pPr algn="l" rtl="0"/>
            <a:r>
              <a:rPr kumimoji="1" lang="ja-JP" altLang="en-US" dirty="0"/>
              <a:t>How to communicate:</a:t>
            </a:r>
            <a:r>
              <a:rPr kumimoji="1" lang="en-US" altLang="ja-JP" dirty="0"/>
              <a:t>communication manner/style</a:t>
            </a:r>
          </a:p>
          <a:p>
            <a:pPr algn="l" rtl="0"/>
            <a:r>
              <a:rPr kumimoji="1" lang="ja-JP" altLang="en-US" dirty="0"/>
              <a:t>proudly (specially):</a:t>
            </a:r>
            <a:r>
              <a:rPr kumimoji="1" lang="en-US" altLang="ja-JP" dirty="0"/>
              <a:t>in (with) a proud tone</a:t>
            </a:r>
          </a:p>
          <a:p>
            <a:pPr algn="l" rtl="0"/>
            <a:r>
              <a:rPr kumimoji="1" lang="ja-JP" altLang="en-US" dirty="0"/>
              <a:t>presentation</a:t>
            </a:r>
            <a:r>
              <a:rPr kumimoji="1" lang="en-US" altLang="ja-JP" dirty="0"/>
              <a:t>: show, report</a:t>
            </a:r>
          </a:p>
          <a:p>
            <a:pPr algn="l" rtl="0"/>
            <a:r>
              <a:rPr kumimoji="1" lang="ja-JP" altLang="en-US" dirty="0"/>
              <a:t>Hardships that only he himself can understand</a:t>
            </a:r>
            <a:r>
              <a:rPr kumimoji="1" lang="en-US" altLang="ja-JP" dirty="0"/>
              <a:t>effort that others do not know</a:t>
            </a:r>
          </a:p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076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Cost reduction (sakugen):</a:t>
            </a:r>
            <a:r>
              <a:rPr lang="en-US" altLang="ja-JP" dirty="0"/>
              <a:t>reduction in cost</a:t>
            </a:r>
          </a:p>
          <a:p>
            <a:pPr algn="l" rtl="0"/>
            <a:r>
              <a:rPr lang="ja-JP" altLang="en-US" dirty="0"/>
              <a:t>Shortening the test period (test period):</a:t>
            </a:r>
            <a:r>
              <a:rPr lang="en-US" altLang="ja-JP" dirty="0"/>
              <a:t>shortening of testing period</a:t>
            </a:r>
          </a:p>
          <a:p>
            <a:pPr algn="l" rtl="0"/>
            <a:r>
              <a:rPr lang="ja-JP" altLang="en-US" dirty="0"/>
              <a:t>Directly connect (chokketsu):</a:t>
            </a:r>
            <a:r>
              <a:rPr lang="en-US" altLang="ja-JP" dirty="0"/>
              <a:t>directly linked to</a:t>
            </a:r>
          </a:p>
          <a:p>
            <a:pPr algn="l" rtl="0"/>
            <a:r>
              <a:rPr lang="ja-JP" altLang="en-US" dirty="0"/>
              <a:t>Characteristics:</a:t>
            </a:r>
            <a:r>
              <a:rPr lang="en-US" altLang="ja-JP" dirty="0"/>
              <a:t>characteristics</a:t>
            </a:r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7281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Function (yesterday):</a:t>
            </a:r>
            <a:r>
              <a:rPr lang="en-US" altLang="ja-JP" dirty="0"/>
              <a:t>function, functionality</a:t>
            </a:r>
          </a:p>
          <a:p>
            <a:pPr algn="l" rtl="0"/>
            <a:r>
              <a:rPr lang="ja-JP" altLang="en-US" dirty="0"/>
              <a:t>Corresponds to:</a:t>
            </a:r>
            <a:r>
              <a:rPr lang="en-US" altLang="ja-JP" dirty="0"/>
              <a:t>correspond to</a:t>
            </a:r>
          </a:p>
          <a:p>
            <a:pPr algn="l" rtl="0"/>
            <a:r>
              <a:rPr lang="ja-JP" altLang="en-US" dirty="0"/>
              <a:t>Clear:</a:t>
            </a:r>
            <a:r>
              <a:rPr lang="en-US" altLang="ja-JP" dirty="0"/>
              <a:t>clear</a:t>
            </a:r>
          </a:p>
          <a:p>
            <a:pPr algn="l" rtl="0"/>
            <a:r>
              <a:rPr lang="ja-JP" altLang="en-US" dirty="0"/>
              <a:t>Consideration:</a:t>
            </a:r>
            <a:r>
              <a:rPr lang="en-US" altLang="ja-JP" dirty="0"/>
              <a:t>taking care, considering</a:t>
            </a:r>
          </a:p>
          <a:p>
            <a:pPr algn="l" rtl="0"/>
            <a:r>
              <a:rPr lang="ja-JP" altLang="en-US" dirty="0"/>
              <a:t>Nicely divided into functions:</a:t>
            </a:r>
            <a:r>
              <a:rPr lang="en-US" altLang="ja-JP" dirty="0"/>
              <a:t>Dividing the system into functions (subroutines) well</a:t>
            </a:r>
          </a:p>
          <a:p>
            <a:pPr algn="l" rtl="0"/>
            <a:r>
              <a:rPr lang="ja-JP" altLang="en-US" dirty="0"/>
              <a:t>Independently (Dokkuritsu):</a:t>
            </a:r>
            <a:r>
              <a:rPr lang="en-US" altLang="ja-JP" dirty="0"/>
              <a:t>independently</a:t>
            </a:r>
          </a:p>
          <a:p>
            <a:pPr algn="l" rtl="0"/>
            <a:r>
              <a:rPr lang="ja-JP" altLang="en-US" dirty="0"/>
              <a:t>Keep in mind:</a:t>
            </a:r>
            <a:r>
              <a:rPr lang="en-US" altLang="ja-JP" dirty="0"/>
              <a:t>bear it in mind</a:t>
            </a:r>
          </a:p>
          <a:p>
            <a:pPr algn="l" rtl="0"/>
            <a:r>
              <a:rPr lang="ja-JP" altLang="en-US" dirty="0"/>
              <a:t>Makeshift (Sonobashinogi):</a:t>
            </a:r>
            <a:r>
              <a:rPr lang="en-US" altLang="ja-JP" dirty="0"/>
              <a:t>ad hoc</a:t>
            </a:r>
          </a:p>
          <a:p>
            <a:pPr algn="l" rtl="0"/>
            <a:r>
              <a:rPr lang="ja-JP" altLang="en-US" dirty="0"/>
              <a:t>Waste of time and effort:</a:t>
            </a:r>
            <a:r>
              <a:rPr lang="en-US" altLang="ja-JP" dirty="0"/>
              <a:t>waste of time and effort</a:t>
            </a:r>
          </a:p>
        </p:txBody>
      </p:sp>
    </p:spTree>
    <p:extLst>
      <p:ext uri="{BB962C8B-B14F-4D97-AF65-F5344CB8AC3E}">
        <p14:creationId xmlns:p14="http://schemas.microsoft.com/office/powerpoint/2010/main" val="1343808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375B75-6834-41BA-B333-D61BD1674F6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9355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Separable:</a:t>
            </a:r>
            <a:r>
              <a:rPr kumimoji="1" lang="en-US" altLang="ja-JP" dirty="0"/>
              <a:t>separable</a:t>
            </a:r>
          </a:p>
          <a:p>
            <a:pPr algn="l" rtl="0"/>
            <a:r>
              <a:rPr kumimoji="1" lang="ja-JP" altLang="en-US" dirty="0"/>
              <a:t>Replacement:</a:t>
            </a:r>
            <a:r>
              <a:rPr kumimoji="1" lang="en-US" altLang="ja-JP" dirty="0"/>
              <a:t>replace</a:t>
            </a:r>
          </a:p>
          <a:p>
            <a:pPr algn="l" rtl="0"/>
            <a:r>
              <a:rPr kumimoji="1" lang="ja-JP" altLang="en-US" dirty="0"/>
              <a:t>Function:</a:t>
            </a:r>
            <a:r>
              <a:rPr kumimoji="1" lang="en-US" altLang="ja-JP" dirty="0"/>
              <a:t>function</a:t>
            </a:r>
          </a:p>
          <a:p>
            <a:pPr algn="l" rtl="0"/>
            <a:r>
              <a:rPr kumimoji="1" lang="ja-JP" altLang="en-US" dirty="0"/>
              <a:t>Object-oriented language (object-oriented language):</a:t>
            </a:r>
            <a:r>
              <a:rPr kumimoji="1" lang="en-US" altLang="ja-JP" dirty="0"/>
              <a:t>object-oriented language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381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Unit test:</a:t>
            </a:r>
            <a:r>
              <a:rPr lang="en-US" altLang="ja-JP" dirty="0"/>
              <a:t>unit testing</a:t>
            </a:r>
          </a:p>
          <a:p>
            <a:pPr algn="l" rtl="0"/>
            <a:r>
              <a:rPr lang="ja-JP" altLang="en-US" dirty="0"/>
              <a:t>Various inputs (nyuryoku):</a:t>
            </a:r>
            <a:r>
              <a:rPr lang="en-US" altLang="ja-JP" dirty="0"/>
              <a:t>various inputs</a:t>
            </a:r>
          </a:p>
          <a:p>
            <a:pPr algn="l" rtl="0"/>
            <a:r>
              <a:rPr lang="ja-JP" altLang="en-US" dirty="0"/>
              <a:t>Appropriate output:</a:t>
            </a:r>
            <a:r>
              <a:rPr lang="en-US" altLang="ja-JP" dirty="0"/>
              <a:t>appropriate/correct outputs</a:t>
            </a:r>
          </a:p>
          <a:p>
            <a:pPr algn="l" rtl="0"/>
            <a:r>
              <a:rPr lang="ja-JP" altLang="en-US" dirty="0"/>
              <a:t>Binding test:</a:t>
            </a:r>
            <a:r>
              <a:rPr lang="en-US" altLang="ja-JP" dirty="0"/>
              <a:t>integration testing</a:t>
            </a:r>
          </a:p>
          <a:p>
            <a:pPr algn="l" rtl="0"/>
            <a:r>
              <a:rPr lang="ja-JP" altLang="en-US" dirty="0"/>
              <a:t>Connectivity:</a:t>
            </a:r>
            <a:r>
              <a:rPr lang="en-US" altLang="ja-JP" dirty="0"/>
              <a:t>coupling</a:t>
            </a:r>
          </a:p>
          <a:p>
            <a:pPr algn="l" rtl="0"/>
            <a:endParaRPr lang="en-US" altLang="ja-JP" dirty="0"/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25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system test:</a:t>
            </a:r>
            <a:r>
              <a:rPr lang="en-US" altLang="ja-JP" dirty="0"/>
              <a:t>system testing</a:t>
            </a:r>
          </a:p>
          <a:p>
            <a:pPr algn="l" rtl="0"/>
            <a:r>
              <a:rPr lang="ja-JP" altLang="en-US" dirty="0"/>
              <a:t>As per specification (as it should be):</a:t>
            </a:r>
            <a:r>
              <a:rPr lang="en-US" altLang="ja-JP" dirty="0"/>
              <a:t>according to the specification</a:t>
            </a:r>
          </a:p>
          <a:p>
            <a:pPr algn="l" rtl="0"/>
            <a:r>
              <a:rPr lang="ja-JP" altLang="en-US" dirty="0"/>
              <a:t>Acceptance test (acceptance test):</a:t>
            </a:r>
            <a:r>
              <a:rPr lang="en-US" altLang="ja-JP" dirty="0"/>
              <a:t>Acceptance testing</a:t>
            </a:r>
          </a:p>
          <a:p>
            <a:pPr algn="l" rtl="0"/>
            <a:r>
              <a:rPr lang="ja-JP" altLang="en-US" dirty="0"/>
              <a:t>Operation test (Unyo test):</a:t>
            </a:r>
            <a:r>
              <a:rPr lang="en-US" altLang="ja-JP" dirty="0"/>
              <a:t>operational testing</a:t>
            </a:r>
          </a:p>
          <a:p>
            <a:pPr algn="l" rtl="0"/>
            <a:r>
              <a:rPr lang="ja-JP" altLang="en-US" dirty="0"/>
              <a:t>Actual (actual):</a:t>
            </a:r>
            <a:r>
              <a:rPr lang="en-US" altLang="ja-JP" dirty="0"/>
              <a:t>actual</a:t>
            </a:r>
          </a:p>
          <a:p>
            <a:pPr algn="l" rtl="0"/>
            <a:r>
              <a:rPr lang="ja-JP" altLang="en-US" dirty="0"/>
              <a:t>Under operating environment:</a:t>
            </a:r>
            <a:r>
              <a:rPr lang="en-US" altLang="ja-JP" dirty="0"/>
              <a:t>under the operational environment</a:t>
            </a:r>
          </a:p>
          <a:p>
            <a:pPr algn="l" rtl="0"/>
            <a:r>
              <a:rPr lang="ja-JP" altLang="en-US" dirty="0"/>
              <a:t>Tested by customer (Kokyaku):</a:t>
            </a:r>
            <a:r>
              <a:rPr lang="en-US" altLang="ja-JP" dirty="0"/>
              <a:t>testing by the customers/users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172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Blackbox test:</a:t>
            </a:r>
            <a:r>
              <a:rPr lang="en-US" altLang="ja-JP" dirty="0"/>
              <a:t>black box testing</a:t>
            </a:r>
          </a:p>
          <a:p>
            <a:pPr algn="l" rtl="0"/>
            <a:r>
              <a:rPr lang="ja-JP" altLang="en-US" dirty="0"/>
              <a:t>Based on the spec (based on what you want):</a:t>
            </a:r>
            <a:r>
              <a:rPr lang="en-US" altLang="ja-JP" dirty="0"/>
              <a:t>based on the specification</a:t>
            </a:r>
          </a:p>
          <a:p>
            <a:pPr algn="l" rtl="0"/>
            <a:r>
              <a:rPr lang="ja-JP" altLang="en-US" dirty="0"/>
              <a:t>White box test:</a:t>
            </a:r>
            <a:r>
              <a:rPr lang="en-US" altLang="ja-JP" dirty="0"/>
              <a:t>white box testing</a:t>
            </a:r>
          </a:p>
          <a:p>
            <a:pPr algn="l" rtl="0"/>
            <a:r>
              <a:rPr lang="ja-JP" altLang="en-US" dirty="0"/>
              <a:t>Internal structure:</a:t>
            </a:r>
            <a:r>
              <a:rPr lang="en-US" altLang="ja-JP" dirty="0"/>
              <a:t>internal structure</a:t>
            </a:r>
          </a:p>
          <a:p>
            <a:pPr algn="l" rtl="0"/>
            <a:r>
              <a:rPr lang="ja-JP" altLang="en-US" dirty="0"/>
              <a:t>flowchart:</a:t>
            </a:r>
            <a:r>
              <a:rPr lang="en-US" altLang="ja-JP" dirty="0"/>
              <a:t>flowchart</a:t>
            </a:r>
          </a:p>
          <a:p>
            <a:pPr algn="l" rtl="0"/>
            <a:r>
              <a:rPr lang="ja-JP" altLang="en-US" dirty="0"/>
              <a:t>Random test:</a:t>
            </a:r>
            <a:r>
              <a:rPr lang="en-US" altLang="ja-JP" dirty="0"/>
              <a:t>random testing</a:t>
            </a:r>
          </a:p>
          <a:p>
            <a:pPr algn="l" rtl="0"/>
            <a:r>
              <a:rPr lang="ja-JP" altLang="en-US" dirty="0"/>
              <a:t>Randomly:</a:t>
            </a:r>
            <a:r>
              <a:rPr lang="en-US" altLang="ja-JP" dirty="0"/>
              <a:t>at random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415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ja-JP" altLang="en-US" dirty="0"/>
              <a:t>テスト工程（テストこうてい）：</a:t>
            </a:r>
            <a:r>
              <a:rPr lang="en-US" altLang="ja-JP" dirty="0"/>
              <a:t>testing phase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905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Equivalence partitioning method:</a:t>
            </a:r>
            <a:r>
              <a:rPr lang="en-US" altLang="ja-JP" dirty="0"/>
              <a:t>equivalence partitioning</a:t>
            </a:r>
          </a:p>
          <a:p>
            <a:pPr algn="l" rtl="0"/>
            <a:r>
              <a:rPr lang="ja-JP" altLang="en-US" dirty="0"/>
              <a:t>Equivalence relation:</a:t>
            </a:r>
            <a:r>
              <a:rPr lang="en-US" altLang="ja-JP" dirty="0"/>
              <a:t>equivalence relation</a:t>
            </a:r>
          </a:p>
          <a:p>
            <a:pPr algn="l" rtl="0"/>
            <a:r>
              <a:rPr lang="ja-JP" altLang="en-US" dirty="0"/>
              <a:t>Input space:</a:t>
            </a:r>
            <a:r>
              <a:rPr lang="en-US" altLang="ja-JP" dirty="0"/>
              <a:t>input space</a:t>
            </a:r>
          </a:p>
          <a:p>
            <a:pPr algn="l" rtl="0"/>
            <a:r>
              <a:rPr lang="ja-JP" altLang="en-US" dirty="0"/>
              <a:t>Division (Bunkatsu):</a:t>
            </a:r>
            <a:r>
              <a:rPr lang="en-US" altLang="ja-JP" dirty="0"/>
              <a:t>divide, partition</a:t>
            </a:r>
          </a:p>
          <a:p>
            <a:pPr algn="l" rtl="0"/>
            <a:r>
              <a:rPr lang="ja-JP" altLang="en-US" dirty="0"/>
              <a:t>Equivalence class (which class):</a:t>
            </a:r>
            <a:r>
              <a:rPr lang="en-US" altLang="ja-JP" dirty="0"/>
              <a:t>equivalence class</a:t>
            </a:r>
          </a:p>
          <a:p>
            <a:pPr algn="l" rtl="0"/>
            <a:r>
              <a:rPr lang="ja-JP" altLang="en-US" dirty="0"/>
              <a:t>Input conditions:</a:t>
            </a:r>
            <a:r>
              <a:rPr lang="en-US" altLang="ja-JP" dirty="0"/>
              <a:t>input conditions</a:t>
            </a:r>
          </a:p>
          <a:p>
            <a:pPr algn="l" rtl="0"/>
            <a:r>
              <a:rPr lang="ja-JP" altLang="en-US" dirty="0"/>
              <a:t>should receive the same treatment (should receive the same treatment):</a:t>
            </a:r>
            <a:r>
              <a:rPr lang="en-US" altLang="ja-JP" dirty="0"/>
              <a:t>expected to get the same treatment</a:t>
            </a:r>
          </a:p>
          <a:p>
            <a:pPr algn="l" rtl="0"/>
            <a:r>
              <a:rPr lang="ja-JP" altLang="en-US" dirty="0"/>
              <a:t>Valid:</a:t>
            </a:r>
            <a:r>
              <a:rPr lang="en-US" altLang="ja-JP" dirty="0"/>
              <a:t>valid</a:t>
            </a:r>
          </a:p>
          <a:p>
            <a:pPr algn="l" rtl="0"/>
            <a:r>
              <a:rPr lang="ja-JP" altLang="en-US" dirty="0"/>
              <a:t>Disabled:</a:t>
            </a:r>
            <a:r>
              <a:rPr lang="en-US" altLang="ja-JP" dirty="0"/>
              <a:t>invalid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4687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集合（しゅうごう）：</a:t>
            </a:r>
            <a:r>
              <a:rPr kumimoji="1" lang="en-US" altLang="ja-JP" dirty="0"/>
              <a:t>set</a:t>
            </a:r>
          </a:p>
          <a:p>
            <a:r>
              <a:rPr kumimoji="1" lang="ja-JP" altLang="en-US" dirty="0"/>
              <a:t>要素（ようそ）：</a:t>
            </a:r>
            <a:r>
              <a:rPr kumimoji="1" lang="en-US" altLang="ja-JP" dirty="0"/>
              <a:t>element</a:t>
            </a:r>
          </a:p>
          <a:p>
            <a:r>
              <a:rPr kumimoji="1" lang="ja-JP" altLang="en-US" dirty="0"/>
              <a:t>関係（かんけい）：</a:t>
            </a:r>
            <a:r>
              <a:rPr kumimoji="1" lang="en-US" altLang="ja-JP" dirty="0"/>
              <a:t>relation</a:t>
            </a:r>
          </a:p>
          <a:p>
            <a:r>
              <a:rPr kumimoji="1" lang="ja-JP" altLang="en-US" dirty="0"/>
              <a:t>反射律（はんしゃりつ）：</a:t>
            </a:r>
            <a:r>
              <a:rPr kumimoji="1" lang="en-US" altLang="ja-JP" dirty="0"/>
              <a:t>reflexivity</a:t>
            </a:r>
          </a:p>
          <a:p>
            <a:r>
              <a:rPr kumimoji="1" lang="ja-JP" altLang="en-US" dirty="0"/>
              <a:t>対称律（たいしょうりつ）：</a:t>
            </a:r>
            <a:r>
              <a:rPr kumimoji="1" lang="en-US" altLang="ja-JP" dirty="0"/>
              <a:t>symmetry</a:t>
            </a:r>
          </a:p>
          <a:p>
            <a:r>
              <a:rPr kumimoji="1" lang="ja-JP" altLang="en-US" dirty="0"/>
              <a:t>推移律（すいいりつ）：</a:t>
            </a:r>
            <a:r>
              <a:rPr kumimoji="1" lang="en-US" altLang="ja-JP" dirty="0"/>
              <a:t>transitivity</a:t>
            </a:r>
          </a:p>
          <a:p>
            <a:r>
              <a:rPr kumimoji="1" lang="ja-JP" altLang="en-US" dirty="0"/>
              <a:t>直線が平行（ちょくせんがへいこう）：</a:t>
            </a:r>
            <a:r>
              <a:rPr kumimoji="1" lang="en-US" altLang="ja-JP" dirty="0"/>
              <a:t>lines are parallel</a:t>
            </a:r>
          </a:p>
          <a:p>
            <a:r>
              <a:rPr kumimoji="1" lang="en-US" altLang="ja-JP" dirty="0"/>
              <a:t>10 </a:t>
            </a:r>
            <a:r>
              <a:rPr kumimoji="1" lang="ja-JP" altLang="en-US" dirty="0"/>
              <a:t>で割った余り（</a:t>
            </a:r>
            <a:r>
              <a:rPr kumimoji="1" lang="en-US" altLang="ja-JP" dirty="0"/>
              <a:t>10 </a:t>
            </a:r>
            <a:r>
              <a:rPr kumimoji="1" lang="ja-JP" altLang="en-US" dirty="0"/>
              <a:t>でわったあまり）：</a:t>
            </a:r>
            <a:r>
              <a:rPr kumimoji="1" lang="en-US" altLang="ja-JP" dirty="0"/>
              <a:t>remainder when divided by 10</a:t>
            </a:r>
          </a:p>
          <a:p>
            <a:r>
              <a:rPr kumimoji="1" lang="ja-JP" altLang="en-US" dirty="0"/>
              <a:t>重なる（かさなる）：</a:t>
            </a:r>
            <a:r>
              <a:rPr kumimoji="1" lang="en-US" altLang="ja-JP" dirty="0"/>
              <a:t>overlap</a:t>
            </a:r>
          </a:p>
          <a:p>
            <a:r>
              <a:rPr kumimoji="1" lang="ja-JP" altLang="en-US" dirty="0"/>
              <a:t>代表例（だいひょうれい）：</a:t>
            </a:r>
            <a:r>
              <a:rPr kumimoji="1" lang="en-US" altLang="ja-JP" dirty="0"/>
              <a:t>representative example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4E00DD-46B3-45F7-831C-56B758DD85E3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931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Procedure (Tejun):</a:t>
            </a:r>
            <a:r>
              <a:rPr lang="en-US" altLang="ja-JP" dirty="0"/>
              <a:t>steps, procedures</a:t>
            </a:r>
          </a:p>
          <a:p>
            <a:pPr algn="l" rtl="0"/>
            <a:r>
              <a:rPr lang="ja-JP" altLang="en-US" dirty="0"/>
              <a:t>Combination (kumiawase):</a:t>
            </a:r>
            <a:r>
              <a:rPr lang="en-US" altLang="ja-JP" dirty="0"/>
              <a:t>combination</a:t>
            </a:r>
          </a:p>
          <a:p>
            <a:pPr algn="l" rtl="0"/>
            <a:r>
              <a:rPr lang="ja-JP" altLang="en-US" dirty="0"/>
              <a:t>Mix (Mix):</a:t>
            </a:r>
            <a:r>
              <a:rPr lang="en-US" altLang="ja-JP" dirty="0"/>
              <a:t>mix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775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Shu:</a:t>
            </a:r>
            <a:r>
              <a:rPr lang="en-US" altLang="ja-JP" dirty="0"/>
              <a:t>Excellent</a:t>
            </a:r>
          </a:p>
          <a:p>
            <a:pPr algn="l" rtl="0"/>
            <a:r>
              <a:rPr lang="ja-JP" altLang="en-US" dirty="0"/>
              <a:t>Yu:</a:t>
            </a:r>
            <a:r>
              <a:rPr lang="en-US" altLang="ja-JP" dirty="0"/>
              <a:t>Good</a:t>
            </a:r>
          </a:p>
          <a:p>
            <a:pPr algn="l" rtl="0"/>
            <a:r>
              <a:rPr lang="ja-JP" altLang="en-US" dirty="0"/>
              <a:t>Good:</a:t>
            </a:r>
            <a:r>
              <a:rPr lang="en-US" altLang="ja-JP" dirty="0"/>
              <a:t>Satisfactory</a:t>
            </a:r>
          </a:p>
          <a:p>
            <a:pPr algn="l" rtl="0"/>
            <a:r>
              <a:rPr lang="ja-JP" altLang="en-US" dirty="0"/>
              <a:t>Possible:</a:t>
            </a:r>
            <a:r>
              <a:rPr lang="en-US" altLang="ja-JP" dirty="0"/>
              <a:t>Passing</a:t>
            </a:r>
          </a:p>
          <a:p>
            <a:pPr algn="l" rtl="0"/>
            <a:r>
              <a:rPr lang="ja-JP" altLang="en-US" dirty="0"/>
              <a:t>Impossible (Fuka):</a:t>
            </a:r>
            <a:r>
              <a:rPr lang="en-US" altLang="ja-JP" dirty="0"/>
              <a:t>Failure</a:t>
            </a:r>
          </a:p>
          <a:p>
            <a:pPr algn="l" rtl="0"/>
            <a:r>
              <a:rPr lang="ja-JP" altLang="en-US" dirty="0"/>
              <a:t>Do not evaluate (do not exaggerate):</a:t>
            </a:r>
            <a:r>
              <a:rPr lang="en-US" altLang="ja-JP" dirty="0"/>
              <a:t>not evaluated</a:t>
            </a:r>
          </a:p>
        </p:txBody>
      </p:sp>
    </p:spTree>
    <p:extLst>
      <p:ext uri="{BB962C8B-B14F-4D97-AF65-F5344CB8AC3E}">
        <p14:creationId xmlns:p14="http://schemas.microsoft.com/office/powerpoint/2010/main" val="4266807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7628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Parking fee (chusharyokin):</a:t>
            </a:r>
            <a:r>
              <a:rPr lang="en-US" altLang="ja-JP" dirty="0"/>
              <a:t>parking fee</a:t>
            </a:r>
          </a:p>
          <a:p>
            <a:pPr algn="l" rtl="0"/>
            <a:r>
              <a:rPr lang="ja-JP" altLang="en-US" dirty="0"/>
              <a:t>Parking time (chushajikan):</a:t>
            </a:r>
            <a:r>
              <a:rPr lang="en-US" altLang="ja-JP" dirty="0"/>
              <a:t>parking time</a:t>
            </a:r>
          </a:p>
          <a:p>
            <a:pPr algn="l" rtl="0"/>
            <a:r>
              <a:rPr lang="ja-JP" altLang="en-US" dirty="0"/>
              <a:t>Partner stores:</a:t>
            </a:r>
            <a:r>
              <a:rPr lang="en-US" altLang="ja-JP" dirty="0"/>
              <a:t>partner shop</a:t>
            </a:r>
          </a:p>
          <a:p>
            <a:pPr algn="l" rtl="0"/>
            <a:r>
              <a:rPr lang="ja-JP" altLang="en-US" dirty="0"/>
              <a:t>Shopping amount:</a:t>
            </a:r>
            <a:r>
              <a:rPr lang="en-US" altLang="ja-JP" dirty="0"/>
              <a:t>purchased amount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4596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8804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4798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Incorrect input:</a:t>
            </a:r>
            <a:r>
              <a:rPr lang="en-US" altLang="ja-JP" dirty="0"/>
              <a:t>invalid input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4662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Turning point, boundary point: Sakaime</a:t>
            </a:r>
            <a:r>
              <a:rPr kumimoji="1" lang="en-US" altLang="ja-JP" dirty="0"/>
              <a:t>boundaries</a:t>
            </a:r>
          </a:p>
          <a:p>
            <a:pPr algn="l" rtl="0"/>
            <a:r>
              <a:rPr kumimoji="1" lang="ja-JP" altLang="en-US" dirty="0"/>
              <a:t>Chopsticks:</a:t>
            </a:r>
            <a:r>
              <a:rPr kumimoji="1" lang="en-US" altLang="ja-JP" dirty="0"/>
              <a:t>edge, end</a:t>
            </a:r>
          </a:p>
          <a:p>
            <a:pPr algn="l" rtl="0"/>
            <a:r>
              <a:rPr kumimoji="1" lang="ja-JP" altLang="en-US" dirty="0"/>
              <a:t>When I went outside (where I went outside):</a:t>
            </a:r>
            <a:r>
              <a:rPr kumimoji="1" lang="en-US" altLang="ja-JP" dirty="0"/>
              <a:t>outside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187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Error:</a:t>
            </a:r>
            <a:r>
              <a:rPr lang="en-US" altLang="ja-JP" dirty="0"/>
              <a:t>error</a:t>
            </a:r>
          </a:p>
          <a:p>
            <a:pPr algn="l" rtl="0"/>
            <a:r>
              <a:rPr lang="ja-JP" altLang="en-US" dirty="0"/>
              <a:t>bug:</a:t>
            </a:r>
            <a:r>
              <a:rPr lang="en-US" altLang="ja-JP" dirty="0"/>
              <a:t>bugs</a:t>
            </a:r>
          </a:p>
          <a:p>
            <a:pPr algn="l" rtl="0"/>
            <a:r>
              <a:rPr lang="ja-JP" altLang="en-US" dirty="0"/>
              <a:t>Correct movement according to specifications</a:t>
            </a:r>
            <a:r>
              <a:rPr lang="en-US" altLang="ja-JP" dirty="0"/>
              <a:t>: correct behavior according to the specification</a:t>
            </a:r>
          </a:p>
          <a:p>
            <a:pPr algn="l" rtl="0"/>
            <a:r>
              <a:rPr lang="ja-JP" altLang="en-US" dirty="0"/>
              <a:t>Situation not in specification</a:t>
            </a:r>
            <a:r>
              <a:rPr lang="en-US" altLang="ja-JP" dirty="0"/>
              <a:t>: exceptional situations which were not specified in the specification</a:t>
            </a:r>
          </a:p>
          <a:p>
            <a:pPr algn="l" rtl="0"/>
            <a:r>
              <a:rPr lang="ja-JP" altLang="en-US" dirty="0"/>
              <a:t>Non-disturbance (gaining):</a:t>
            </a:r>
            <a:r>
              <a:rPr lang="en-US" altLang="ja-JP" dirty="0"/>
              <a:t>no failure occurs</a:t>
            </a:r>
          </a:p>
          <a:p>
            <a:pPr algn="l" rtl="0"/>
            <a:r>
              <a:rPr lang="ja-JP" altLang="en-US" dirty="0"/>
              <a:t>As far as possible (as much as possible):</a:t>
            </a:r>
            <a:r>
              <a:rPr lang="en-US" altLang="ja-JP" dirty="0"/>
              <a:t>as many as possible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181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Grade evaluation:</a:t>
            </a:r>
            <a:r>
              <a:rPr kumimoji="1" lang="en-US" altLang="ja-JP" dirty="0"/>
              <a:t>assessment of academic achievements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9424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en-US" altLang="ja-JP" dirty="0"/>
              <a:t>Ten</a:t>
            </a:r>
            <a:r>
              <a:rPr kumimoji="1" lang="ja-JP" altLang="en-US" dirty="0"/>
              <a:t>hexadecimal (</a:t>
            </a:r>
            <a:r>
              <a:rPr kumimoji="1" lang="en-US" altLang="ja-JP" dirty="0"/>
              <a:t>Ten</a:t>
            </a:r>
            <a:r>
              <a:rPr kumimoji="1" lang="ja-JP" altLang="en-US" dirty="0"/>
              <a:t>base):</a:t>
            </a:r>
            <a:r>
              <a:rPr kumimoji="1" lang="en-US" altLang="ja-JP" dirty="0"/>
              <a:t>decimal numbers</a:t>
            </a:r>
          </a:p>
          <a:p>
            <a:pPr algn="l" rtl="0"/>
            <a:r>
              <a:rPr kumimoji="1" lang="en-US" altLang="ja-JP" dirty="0"/>
              <a:t>0</a:t>
            </a:r>
            <a:r>
              <a:rPr kumimoji="1" lang="ja-JP" altLang="en-US" dirty="0"/>
              <a:t>that's all</a:t>
            </a:r>
            <a:r>
              <a:rPr kumimoji="1" lang="en-US" altLang="ja-JP" dirty="0"/>
              <a:t>16</a:t>
            </a:r>
            <a:r>
              <a:rPr kumimoji="1" lang="ja-JP" altLang="en-US" dirty="0"/>
              <a:t>less than(</a:t>
            </a:r>
            <a:r>
              <a:rPr kumimoji="1" lang="en-US" altLang="ja-JP" dirty="0"/>
              <a:t>0</a:t>
            </a:r>
            <a:r>
              <a:rPr kumimoji="1" lang="ja-JP" altLang="en-US" dirty="0"/>
              <a:t>abnormal</a:t>
            </a:r>
            <a:r>
              <a:rPr kumimoji="1" lang="en-US" altLang="ja-JP" dirty="0"/>
              <a:t>16</a:t>
            </a:r>
            <a:r>
              <a:rPr kumimoji="1" lang="ja-JP" altLang="en-US" dirty="0"/>
              <a:t>Less than):</a:t>
            </a:r>
            <a:r>
              <a:rPr kumimoji="1" lang="en-US" altLang="ja-JP" dirty="0"/>
              <a:t>greater than 0 and less than 16</a:t>
            </a:r>
          </a:p>
          <a:p>
            <a:pPr algn="l" rtl="0"/>
            <a:r>
              <a:rPr kumimoji="1" lang="en-US" altLang="ja-JP" dirty="0"/>
              <a:t>2</a:t>
            </a:r>
            <a:r>
              <a:rPr kumimoji="1" lang="ja-JP" altLang="en-US" dirty="0"/>
              <a:t>hexadecimal (</a:t>
            </a:r>
            <a:r>
              <a:rPr kumimoji="1" lang="en-US" altLang="ja-JP" dirty="0"/>
              <a:t>2</a:t>
            </a:r>
            <a:r>
              <a:rPr kumimoji="1" lang="ja-JP" altLang="en-US" dirty="0"/>
              <a:t>base):</a:t>
            </a:r>
            <a:r>
              <a:rPr kumimoji="1" lang="en-US" altLang="ja-JP" dirty="0"/>
              <a:t>binary numbers</a:t>
            </a:r>
          </a:p>
          <a:p>
            <a:pPr algn="l" rtl="0"/>
            <a:r>
              <a:rPr kumimoji="1" lang="ja-JP" altLang="en-US" dirty="0"/>
              <a:t>Maximum valid value:</a:t>
            </a:r>
            <a:r>
              <a:rPr kumimoji="1" lang="en-US" altLang="ja-JP" dirty="0"/>
              <a:t>valid maximum value</a:t>
            </a:r>
          </a:p>
          <a:p>
            <a:pPr algn="l" rtl="0"/>
            <a:r>
              <a:rPr kumimoji="1" lang="ja-JP" altLang="en-US" dirty="0"/>
              <a:t>Effective minimum value:</a:t>
            </a:r>
            <a:r>
              <a:rPr kumimoji="1" lang="en-US" altLang="ja-JP" dirty="0"/>
              <a:t>valid minimum value</a:t>
            </a:r>
          </a:p>
          <a:p>
            <a:pPr algn="l" rtl="0"/>
            <a:r>
              <a:rPr kumimoji="1" lang="ja-JP" altLang="en-US" dirty="0"/>
              <a:t>Disabled:</a:t>
            </a:r>
            <a:r>
              <a:rPr kumimoji="1" lang="en-US" altLang="ja-JP" dirty="0"/>
              <a:t>invalid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7353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Digits:</a:t>
            </a:r>
            <a:r>
              <a:rPr kumimoji="1" lang="en-US" altLang="ja-JP" dirty="0"/>
              <a:t>digit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8131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4E00DD-46B3-45F7-831C-56B758DD85E3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9144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Orthogonal table:</a:t>
            </a:r>
            <a:r>
              <a:rPr kumimoji="1" lang="en-US" altLang="ja-JP" dirty="0"/>
              <a:t>orthogonal array</a:t>
            </a:r>
          </a:p>
          <a:p>
            <a:pPr algn="l" rtl="0"/>
            <a:r>
              <a:rPr kumimoji="1" lang="ja-JP" altLang="en-US" dirty="0"/>
              <a:t>Comprehensive combinations (kumiawase wo ura):</a:t>
            </a:r>
            <a:r>
              <a:rPr kumimoji="1" lang="en-US" altLang="ja-JP" dirty="0"/>
              <a:t>cover possible combinations</a:t>
            </a:r>
          </a:p>
          <a:p>
            <a:pPr algn="l" rtl="0"/>
            <a:r>
              <a:rPr kumimoji="1" lang="en-US" altLang="ja-JP" dirty="0"/>
              <a:t>xxx</a:t>
            </a:r>
            <a:r>
              <a:rPr kumimoji="1" lang="ja-JP" altLang="en-US" dirty="0"/>
              <a:t>Street (street):</a:t>
            </a:r>
            <a:r>
              <a:rPr kumimoji="1" lang="en-US" altLang="ja-JP" dirty="0"/>
              <a:t>xxx cases</a:t>
            </a:r>
          </a:p>
          <a:p>
            <a:pPr algn="l" rtl="0"/>
            <a:r>
              <a:rPr kumimoji="1" lang="ja-JP" altLang="en-US" dirty="0"/>
              <a:t>Number of combinations (kumiawasesu):</a:t>
            </a:r>
            <a:r>
              <a:rPr kumimoji="1" lang="en-US" altLang="ja-JP" dirty="0"/>
              <a:t>number of combinations</a:t>
            </a:r>
          </a:p>
          <a:p>
            <a:pPr algn="l" rtl="0"/>
            <a:r>
              <a:rPr kumimoji="1" lang="ja-JP" altLang="en-US" dirty="0"/>
              <a:t>Enormous:</a:t>
            </a:r>
            <a:r>
              <a:rPr kumimoji="1" lang="en-US" altLang="ja-JP" dirty="0"/>
              <a:t>enormous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6618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word processor</a:t>
            </a:r>
            <a:r>
              <a:rPr kumimoji="1" lang="en-US" altLang="ja-JP" dirty="0"/>
              <a:t>=</a:t>
            </a:r>
            <a:r>
              <a:rPr kumimoji="1" lang="ja-JP" altLang="en-US" dirty="0"/>
              <a:t>Word processor:</a:t>
            </a:r>
            <a:r>
              <a:rPr kumimoji="1" lang="en-US" altLang="ja-JP" dirty="0"/>
              <a:t>word processor</a:t>
            </a:r>
          </a:p>
          <a:p>
            <a:pPr algn="l" rtl="0"/>
            <a:r>
              <a:rPr kumimoji="1" lang="ja-JP" altLang="en-US" dirty="0"/>
              <a:t>Character modification:</a:t>
            </a:r>
            <a:r>
              <a:rPr kumimoji="1" lang="en-US" altLang="ja-JP" dirty="0"/>
              <a:t>character decoration</a:t>
            </a:r>
          </a:p>
          <a:p>
            <a:pPr algn="l" rtl="0"/>
            <a:r>
              <a:rPr kumimoji="1" lang="ja-JP" altLang="en-US" dirty="0"/>
              <a:t>Bold:</a:t>
            </a:r>
            <a:r>
              <a:rPr kumimoji="1" lang="en-US" altLang="ja-JP" dirty="0"/>
              <a:t>bold</a:t>
            </a:r>
          </a:p>
          <a:p>
            <a:pPr algn="l" rtl="0"/>
            <a:r>
              <a:rPr kumimoji="1" lang="ja-JP" altLang="en-US" dirty="0"/>
              <a:t>Italic:</a:t>
            </a:r>
            <a:r>
              <a:rPr kumimoji="1" lang="en-US" altLang="ja-JP" dirty="0"/>
              <a:t>italic</a:t>
            </a:r>
          </a:p>
          <a:p>
            <a:pPr algn="l" rtl="0"/>
            <a:r>
              <a:rPr kumimoji="1" lang="ja-JP" altLang="en-US" dirty="0"/>
              <a:t>Underline:</a:t>
            </a:r>
            <a:r>
              <a:rPr kumimoji="1" lang="en-US" altLang="ja-JP" dirty="0"/>
              <a:t>underlined</a:t>
            </a:r>
          </a:p>
          <a:p>
            <a:pPr algn="l" rtl="0"/>
            <a:r>
              <a:rPr kumimoji="1" lang="ja-JP" altLang="en-US" dirty="0"/>
              <a:t>Shading (Kagetsuki):</a:t>
            </a:r>
            <a:r>
              <a:rPr kumimoji="1" lang="en-US" altLang="ja-JP" dirty="0"/>
              <a:t>shaded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5965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en-US" altLang="ja-JP" dirty="0"/>
              <a:t>XOR = exclusive OR</a:t>
            </a:r>
          </a:p>
          <a:p>
            <a:pPr algn="l" rtl="0"/>
            <a:r>
              <a:rPr kumimoji="1" lang="en-US" altLang="ja-JP" dirty="0"/>
              <a:t>2</a:t>
            </a:r>
            <a:r>
              <a:rPr kumimoji="1" lang="ja-JP" altLang="en-US" dirty="0"/>
              <a:t>times (</a:t>
            </a:r>
            <a:r>
              <a:rPr kumimoji="1" lang="en-US" altLang="ja-JP" dirty="0"/>
              <a:t>2</a:t>
            </a:r>
            <a:r>
              <a:rPr kumimoji="1" lang="ja-JP" altLang="en-US" dirty="0"/>
              <a:t>Bai) to increase (increase):</a:t>
            </a:r>
            <a:r>
              <a:rPr kumimoji="1" lang="en-US" altLang="ja-JP" dirty="0"/>
              <a:t>duplicate</a:t>
            </a:r>
          </a:p>
          <a:p>
            <a:pPr algn="l" rtl="0"/>
            <a:r>
              <a:rPr kumimoji="1" lang="ja-JP" altLang="en-US" dirty="0"/>
              <a:t>Alternately:</a:t>
            </a:r>
            <a:r>
              <a:rPr kumimoji="1" lang="en-US" altLang="ja-JP" dirty="0"/>
              <a:t>alternately</a:t>
            </a:r>
          </a:p>
          <a:p>
            <a:pPr algn="l" rtl="0"/>
            <a:r>
              <a:rPr kumimoji="1" lang="ja-JP" altLang="en-US" dirty="0"/>
              <a:t>Existing Columns (Kizon Noretsu):</a:t>
            </a:r>
            <a:r>
              <a:rPr kumimoji="1" lang="en-US" altLang="ja-JP" dirty="0"/>
              <a:t>existing columns</a:t>
            </a:r>
          </a:p>
          <a:p>
            <a:pPr algn="l" rtl="0"/>
            <a:r>
              <a:rPr kumimoji="1" lang="ja-JP" altLang="en-US" dirty="0"/>
              <a:t>Additional Columns (Shortly):</a:t>
            </a:r>
            <a:r>
              <a:rPr kumimoji="1" lang="en-US" altLang="ja-JP" dirty="0"/>
              <a:t>added column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1751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630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9275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4E00DD-46B3-45F7-831C-56B758DD85E3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3408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Difficulty (difficulty):</a:t>
            </a:r>
            <a:r>
              <a:rPr lang="en-US" altLang="ja-JP" dirty="0"/>
              <a:t>difficulty</a:t>
            </a:r>
          </a:p>
          <a:p>
            <a:pPr algn="l" rtl="0"/>
            <a:r>
              <a:rPr lang="ja-JP" altLang="en-US" dirty="0"/>
              <a:t>Covers:</a:t>
            </a:r>
            <a:r>
              <a:rPr lang="en-US" altLang="ja-JP" dirty="0"/>
              <a:t>encompass, cover the whole cases</a:t>
            </a:r>
          </a:p>
          <a:p>
            <a:pPr algn="l" rtl="0"/>
            <a:r>
              <a:rPr lang="ja-JP" altLang="en-US" dirty="0"/>
              <a:t>Out-of-specification:</a:t>
            </a:r>
            <a:r>
              <a:rPr lang="en-US" altLang="ja-JP" dirty="0"/>
              <a:t>unspecified</a:t>
            </a:r>
          </a:p>
          <a:p>
            <a:pPr algn="l" rtl="0"/>
            <a:r>
              <a:rPr lang="ja-JP" altLang="en-US" dirty="0"/>
              <a:t>Unexpected (very good):</a:t>
            </a:r>
            <a:r>
              <a:rPr lang="en-US" altLang="ja-JP" dirty="0"/>
              <a:t>unexpected</a:t>
            </a:r>
          </a:p>
          <a:p>
            <a:pPr algn="l" rtl="0"/>
            <a:r>
              <a:rPr lang="ja-JP" altLang="en-US" dirty="0"/>
              <a:t>I don't notice (I don't notice):</a:t>
            </a:r>
            <a:r>
              <a:rPr lang="en-US" altLang="ja-JP" dirty="0"/>
              <a:t>unaware</a:t>
            </a:r>
          </a:p>
          <a:p>
            <a:pPr algn="l" rtl="0"/>
            <a:r>
              <a:rPr lang="ja-JP" altLang="en-US" dirty="0"/>
              <a:t>Very hard:</a:t>
            </a:r>
            <a:r>
              <a:rPr lang="en-US" altLang="ja-JP" dirty="0"/>
              <a:t>hard work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29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エキスパートシステム：</a:t>
            </a:r>
            <a:r>
              <a:rPr kumimoji="1" lang="en-US" altLang="ja-JP" dirty="0"/>
              <a:t>expert system</a:t>
            </a:r>
          </a:p>
          <a:p>
            <a:r>
              <a:rPr kumimoji="1" lang="ja-JP" altLang="en-US" dirty="0"/>
              <a:t>組込み医療機器（くみこみいりょうきき）：</a:t>
            </a:r>
            <a:r>
              <a:rPr kumimoji="1" lang="en-US" altLang="ja-JP" dirty="0"/>
              <a:t>embedded medical device</a:t>
            </a:r>
          </a:p>
          <a:p>
            <a:r>
              <a:rPr kumimoji="1" lang="ja-JP" altLang="en-US" dirty="0"/>
              <a:t>バグ検出率（バグけんしゅつりつ）：</a:t>
            </a:r>
            <a:r>
              <a:rPr kumimoji="1" lang="en-US" altLang="ja-JP" dirty="0"/>
              <a:t>bug detection rate</a:t>
            </a:r>
          </a:p>
          <a:p>
            <a:r>
              <a:rPr kumimoji="1" lang="ja-JP" altLang="en-US" dirty="0"/>
              <a:t>フォールト：</a:t>
            </a:r>
            <a:r>
              <a:rPr kumimoji="1" lang="en-US" altLang="ja-JP" dirty="0"/>
              <a:t>fault = software bug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4E00DD-46B3-45F7-831C-56B758DD85E3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86343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74244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1936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4822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3340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33111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36286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00898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35044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Quality Assurance:</a:t>
            </a:r>
            <a:r>
              <a:rPr kumimoji="1" lang="en-US" altLang="ja-JP" dirty="0"/>
              <a:t>quality assurance</a:t>
            </a:r>
          </a:p>
          <a:p>
            <a:pPr algn="l" rtl="0"/>
            <a:r>
              <a:rPr kumimoji="1" lang="ja-JP" altLang="en-US" dirty="0"/>
              <a:t>Kaname:</a:t>
            </a:r>
            <a:r>
              <a:rPr kumimoji="1" lang="en-US" altLang="ja-JP" dirty="0"/>
              <a:t>key</a:t>
            </a:r>
          </a:p>
          <a:p>
            <a:pPr algn="l" rtl="0"/>
            <a:r>
              <a:rPr kumimoji="1" lang="ja-JP" altLang="en-US" dirty="0"/>
              <a:t>Flexible thinking:</a:t>
            </a:r>
            <a:r>
              <a:rPr kumimoji="1" lang="en-US" altLang="ja-JP" dirty="0"/>
              <a:t>flexible mindset</a:t>
            </a:r>
          </a:p>
          <a:p>
            <a:pPr algn="l" rtl="0"/>
            <a:r>
              <a:rPr kumimoji="1" lang="ja-JP" altLang="en-US" dirty="0"/>
              <a:t>Example (Rei):</a:t>
            </a:r>
            <a:r>
              <a:rPr kumimoji="1" lang="en-US" altLang="ja-JP" dirty="0"/>
              <a:t>example</a:t>
            </a:r>
          </a:p>
          <a:p>
            <a:pPr algn="l" rtl="0"/>
            <a:r>
              <a:rPr kumimoji="1" lang="ja-JP" altLang="en-US" dirty="0"/>
              <a:t>Triangle problem:</a:t>
            </a:r>
            <a:r>
              <a:rPr kumimoji="1" lang="en-US" altLang="ja-JP" dirty="0"/>
              <a:t>triangle problem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486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ja-JP" altLang="en-US" dirty="0"/>
              <a:t>電話（でんわ）：</a:t>
            </a:r>
            <a:r>
              <a:rPr lang="en-US" altLang="ja-JP" dirty="0"/>
              <a:t>telephone</a:t>
            </a:r>
          </a:p>
          <a:p>
            <a:r>
              <a:rPr lang="ja-JP" altLang="en-US" dirty="0"/>
              <a:t>不通（ふつう）：</a:t>
            </a:r>
            <a:r>
              <a:rPr lang="en-US" altLang="ja-JP" dirty="0"/>
              <a:t>disconnected</a:t>
            </a:r>
          </a:p>
          <a:p>
            <a:r>
              <a:rPr lang="ja-JP" altLang="en-US" dirty="0"/>
              <a:t>更新（こうしん）：</a:t>
            </a:r>
            <a:r>
              <a:rPr lang="en-US" altLang="ja-JP" dirty="0"/>
              <a:t>update</a:t>
            </a:r>
          </a:p>
          <a:p>
            <a:r>
              <a:rPr lang="ja-JP" altLang="en-US" dirty="0"/>
              <a:t>空中（くうちゅう）で爆発（ばくはつ）： </a:t>
            </a:r>
            <a:r>
              <a:rPr lang="en-US" altLang="ja-JP" dirty="0"/>
              <a:t>exploded in midair</a:t>
            </a:r>
          </a:p>
          <a:p>
            <a:r>
              <a:rPr lang="ja-JP" altLang="en-US" dirty="0"/>
              <a:t>開発費（かいはつひ）：</a:t>
            </a:r>
            <a:r>
              <a:rPr lang="en-US" altLang="ja-JP" dirty="0"/>
              <a:t>development cost</a:t>
            </a:r>
          </a:p>
          <a:p>
            <a:r>
              <a:rPr lang="en-US" altLang="ja-JP" dirty="0"/>
              <a:t>80</a:t>
            </a:r>
            <a:r>
              <a:rPr lang="ja-JP" altLang="en-US" dirty="0"/>
              <a:t> 億（おく）ドル： </a:t>
            </a:r>
            <a:r>
              <a:rPr lang="en-US" altLang="ja-JP" dirty="0"/>
              <a:t>80 billions of US dollars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 兆円（ちょうえん）：</a:t>
            </a:r>
            <a:r>
              <a:rPr lang="en-US" altLang="ja-JP" dirty="0"/>
              <a:t>1 trillion(million million) Japanese yen</a:t>
            </a:r>
          </a:p>
          <a:p>
            <a:r>
              <a:rPr lang="ja-JP" altLang="en-US" dirty="0"/>
              <a:t>火星（かせい）調査機（ちょうさき）：</a:t>
            </a:r>
            <a:r>
              <a:rPr lang="en-US" altLang="ja-JP" dirty="0"/>
              <a:t>Mars explorer</a:t>
            </a:r>
          </a:p>
          <a:p>
            <a:r>
              <a:rPr lang="ja-JP" altLang="en-US" dirty="0"/>
              <a:t>墜落（ついらく）：</a:t>
            </a:r>
            <a:r>
              <a:rPr lang="en-US" altLang="ja-JP" dirty="0"/>
              <a:t>crash</a:t>
            </a:r>
          </a:p>
          <a:p>
            <a:r>
              <a:rPr lang="ja-JP" altLang="en-US" dirty="0"/>
              <a:t>着陸（ちゃくりく）：</a:t>
            </a:r>
            <a:r>
              <a:rPr lang="en-US" altLang="ja-JP" dirty="0"/>
              <a:t>landing</a:t>
            </a:r>
          </a:p>
          <a:p>
            <a:r>
              <a:rPr lang="ja-JP" altLang="en-US" dirty="0"/>
              <a:t>エンジン噴射（エンジンふんしゃ）：</a:t>
            </a:r>
            <a:r>
              <a:rPr lang="en-US" altLang="ja-JP" dirty="0"/>
              <a:t>engine injection</a:t>
            </a:r>
          </a:p>
          <a:p>
            <a:r>
              <a:rPr lang="ja-JP" altLang="en-US" dirty="0"/>
              <a:t>推力（すいりょく）：</a:t>
            </a:r>
            <a:r>
              <a:rPr lang="en-US" altLang="ja-JP" dirty="0"/>
              <a:t>thrust force</a:t>
            </a:r>
          </a:p>
          <a:p>
            <a:r>
              <a:rPr lang="ja-JP" altLang="en-US" dirty="0"/>
              <a:t>解析側（かいせきがわ）：</a:t>
            </a:r>
            <a:r>
              <a:rPr lang="en-US" altLang="ja-JP" dirty="0"/>
              <a:t>analysis side</a:t>
            </a:r>
          </a:p>
          <a:p>
            <a:r>
              <a:rPr lang="ja-JP" altLang="en-US" dirty="0"/>
              <a:t>運用側（うんようがわ）：</a:t>
            </a:r>
            <a:r>
              <a:rPr lang="en-US" altLang="ja-JP" dirty="0"/>
              <a:t>operation side</a:t>
            </a:r>
          </a:p>
          <a:p>
            <a:r>
              <a:rPr lang="ja-JP" altLang="en-US" dirty="0"/>
              <a:t>単位（たんい）：</a:t>
            </a:r>
            <a:r>
              <a:rPr lang="en-US" altLang="ja-JP" dirty="0"/>
              <a:t>unit</a:t>
            </a:r>
          </a:p>
          <a:p>
            <a:r>
              <a:rPr lang="ja-JP" altLang="en-US" dirty="0"/>
              <a:t>ポンド：</a:t>
            </a:r>
            <a:r>
              <a:rPr lang="en-US" altLang="ja-JP" dirty="0"/>
              <a:t>pound</a:t>
            </a:r>
          </a:p>
          <a:p>
            <a:r>
              <a:rPr lang="ja-JP" altLang="en-US" dirty="0"/>
              <a:t>ニュートン：</a:t>
            </a:r>
            <a:r>
              <a:rPr lang="en-US" altLang="ja-JP" dirty="0"/>
              <a:t>newton</a:t>
            </a:r>
          </a:p>
        </p:txBody>
      </p:sp>
    </p:spTree>
    <p:extLst>
      <p:ext uri="{BB962C8B-B14F-4D97-AF65-F5344CB8AC3E}">
        <p14:creationId xmlns:p14="http://schemas.microsoft.com/office/powerpoint/2010/main" val="617004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068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Terminology (yougo):</a:t>
            </a:r>
            <a:r>
              <a:rPr lang="en-US" altLang="ja-JP" dirty="0"/>
              <a:t>technical terms</a:t>
            </a:r>
          </a:p>
          <a:p>
            <a:pPr algn="l" rtl="0"/>
            <a:r>
              <a:rPr lang="ja-JP" altLang="en-US" dirty="0"/>
              <a:t>Certain (mostly):</a:t>
            </a:r>
            <a:r>
              <a:rPr lang="en-US" altLang="ja-JP" dirty="0"/>
              <a:t>a certain</a:t>
            </a:r>
          </a:p>
          <a:p>
            <a:pPr algn="l" rtl="0"/>
            <a:r>
              <a:rPr lang="ja-JP" altLang="en-US" dirty="0"/>
              <a:t>Input data:</a:t>
            </a:r>
            <a:r>
              <a:rPr lang="en-US" altLang="ja-JP" dirty="0"/>
              <a:t>input data</a:t>
            </a:r>
          </a:p>
          <a:p>
            <a:pPr algn="l" rtl="0"/>
            <a:r>
              <a:rPr lang="ja-JP" altLang="en-US" dirty="0"/>
              <a:t>Conditions:</a:t>
            </a:r>
            <a:r>
              <a:rPr lang="en-US" altLang="ja-JP" dirty="0"/>
              <a:t>condition</a:t>
            </a:r>
          </a:p>
          <a:p>
            <a:pPr algn="l" rtl="0"/>
            <a:r>
              <a:rPr lang="ja-JP" altLang="en-US" dirty="0"/>
              <a:t>Expected output:</a:t>
            </a:r>
            <a:r>
              <a:rPr lang="en-US" altLang="ja-JP" dirty="0"/>
              <a:t>expected output</a:t>
            </a:r>
          </a:p>
          <a:p>
            <a:pPr algn="l" rtl="0"/>
            <a:r>
              <a:rPr lang="ja-JP" altLang="en-US" dirty="0"/>
              <a:t>Set:</a:t>
            </a:r>
            <a:r>
              <a:rPr lang="en-US" altLang="ja-JP" dirty="0"/>
              <a:t>sets</a:t>
            </a:r>
          </a:p>
          <a:p>
            <a:pPr algn="l" rtl="0"/>
            <a:r>
              <a:rPr lang="ja-JP" altLang="en-US" dirty="0"/>
              <a:t>A series of:</a:t>
            </a:r>
            <a:r>
              <a:rPr lang="en-US" altLang="ja-JP" dirty="0"/>
              <a:t>a series of</a:t>
            </a:r>
          </a:p>
          <a:p>
            <a:pPr algn="l" rtl="0"/>
            <a:r>
              <a:rPr lang="ja-JP" altLang="en-US" dirty="0"/>
              <a:t>Warranty:</a:t>
            </a:r>
            <a:r>
              <a:rPr lang="en-US" altLang="ja-JP" dirty="0"/>
              <a:t>assurance</a:t>
            </a:r>
          </a:p>
          <a:p>
            <a:pPr algn="l" rtl="0"/>
            <a:r>
              <a:rPr lang="ja-JP" altLang="en-US" dirty="0"/>
              <a:t>Full set:</a:t>
            </a:r>
            <a:r>
              <a:rPr lang="en-US" altLang="ja-JP" dirty="0"/>
              <a:t>entire set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38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Length:</a:t>
            </a:r>
            <a:r>
              <a:rPr lang="en-US" altLang="ja-JP" dirty="0"/>
              <a:t>length</a:t>
            </a:r>
          </a:p>
          <a:p>
            <a:pPr algn="l" rtl="0"/>
            <a:r>
              <a:rPr lang="ja-JP" altLang="en-US" dirty="0"/>
              <a:t>conversion</a:t>
            </a:r>
            <a:r>
              <a:rPr lang="ja-JP" altLang="en-US"/>
              <a:t>):</a:t>
            </a:r>
            <a:r>
              <a:rPr lang="en-US" altLang="ja-JP"/>
              <a:t>conversion</a:t>
            </a:r>
            <a:endParaRPr lang="en-US" altLang="ja-JP" dirty="0"/>
          </a:p>
          <a:p>
            <a:pPr algn="l" rtl="0"/>
            <a:r>
              <a:rPr lang="ja-JP" altLang="en-US" dirty="0"/>
              <a:t>Kilometers:</a:t>
            </a:r>
            <a:r>
              <a:rPr lang="en-US" altLang="ja-JP" dirty="0"/>
              <a:t>kilometer</a:t>
            </a:r>
          </a:p>
          <a:p>
            <a:pPr algn="l" rtl="0"/>
            <a:r>
              <a:rPr lang="ja-JP" altLang="en-US" dirty="0"/>
              <a:t>Miles:</a:t>
            </a:r>
            <a:r>
              <a:rPr lang="en-US" altLang="ja-JP" dirty="0"/>
              <a:t>miles</a:t>
            </a:r>
          </a:p>
          <a:p>
            <a:pPr algn="l" rtl="0"/>
            <a:r>
              <a:rPr lang="ja-JP" altLang="en-US" dirty="0"/>
              <a:t>less than (miman):</a:t>
            </a:r>
            <a:r>
              <a:rPr lang="en-US" altLang="ja-JP" dirty="0"/>
              <a:t>less than</a:t>
            </a:r>
          </a:p>
          <a:p>
            <a:pPr algn="l" rtl="0"/>
            <a:r>
              <a:rPr lang="ja-JP" altLang="en-US" dirty="0"/>
              <a:t>Real numbers:</a:t>
            </a:r>
            <a:r>
              <a:rPr lang="en-US" altLang="ja-JP" dirty="0"/>
              <a:t>real numbers</a:t>
            </a:r>
          </a:p>
          <a:p>
            <a:pPr algn="l" rtl="0"/>
            <a:r>
              <a:rPr lang="ja-JP" altLang="en-US" dirty="0"/>
              <a:t>Decimal point:</a:t>
            </a:r>
            <a:r>
              <a:rPr lang="en-US" altLang="ja-JP" dirty="0"/>
              <a:t>decimal points</a:t>
            </a:r>
          </a:p>
          <a:p>
            <a:pPr algn="l" rtl="0"/>
            <a:r>
              <a:rPr lang="ja-JP" altLang="en-US" dirty="0"/>
              <a:t>decimal point</a:t>
            </a:r>
            <a:r>
              <a:rPr lang="en-US" altLang="ja-JP" dirty="0"/>
              <a:t>2</a:t>
            </a:r>
            <a:r>
              <a:rPr lang="ja-JP" altLang="en-US" dirty="0"/>
              <a:t>Digits:</a:t>
            </a:r>
            <a:r>
              <a:rPr lang="en-US" altLang="ja-JP" dirty="0"/>
              <a:t>two decimal places</a:t>
            </a:r>
          </a:p>
          <a:p>
            <a:pPr algn="l" rtl="0"/>
            <a:r>
              <a:rPr lang="ja-JP" altLang="en-US" dirty="0"/>
              <a:t>Valid:</a:t>
            </a:r>
            <a:r>
              <a:rPr lang="en-US" altLang="ja-JP" dirty="0"/>
              <a:t>valid</a:t>
            </a:r>
          </a:p>
          <a:p>
            <a:pPr algn="l" rtl="0"/>
            <a:r>
              <a:rPr lang="ja-JP" altLang="en-US" dirty="0"/>
              <a:t>Ignore:</a:t>
            </a:r>
            <a:r>
              <a:rPr lang="en-US" altLang="ja-JP" dirty="0"/>
              <a:t>avoid</a:t>
            </a:r>
          </a:p>
          <a:p>
            <a:pPr algn="l" rtl="0"/>
            <a:r>
              <a:rPr lang="ja-JP" altLang="en-US" dirty="0"/>
              <a:t>After the decimal point</a:t>
            </a:r>
            <a:r>
              <a:rPr lang="en-US" altLang="ja-JP" dirty="0"/>
              <a:t>3</a:t>
            </a:r>
            <a:r>
              <a:rPr lang="ja-JP" altLang="en-US" dirty="0"/>
              <a:t>Truncate to digits (kirisute):</a:t>
            </a:r>
            <a:r>
              <a:rPr lang="en-US" altLang="ja-JP" dirty="0"/>
              <a:t>truncate the number to three decimal places</a:t>
            </a:r>
          </a:p>
          <a:p>
            <a:pPr algn="l" rtl="0"/>
            <a:r>
              <a:rPr lang="ja-JP" altLang="en-US" dirty="0"/>
              <a:t>Exceptional cases:</a:t>
            </a:r>
            <a:r>
              <a:rPr lang="en-US" altLang="ja-JP" dirty="0"/>
              <a:t>exceptional case</a:t>
            </a:r>
          </a:p>
        </p:txBody>
      </p:sp>
    </p:spTree>
    <p:extLst>
      <p:ext uri="{BB962C8B-B14F-4D97-AF65-F5344CB8AC3E}">
        <p14:creationId xmlns:p14="http://schemas.microsoft.com/office/powerpoint/2010/main" val="414645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Triangle problem:</a:t>
            </a:r>
            <a:r>
              <a:rPr lang="en-US" altLang="ja-JP" dirty="0"/>
              <a:t>triangle problem</a:t>
            </a:r>
          </a:p>
          <a:p>
            <a:pPr algn="l" rtl="0"/>
            <a:r>
              <a:rPr lang="ja-JP" altLang="en-US" dirty="0"/>
              <a:t>Integer:</a:t>
            </a:r>
            <a:r>
              <a:rPr lang="en-US" altLang="ja-JP" dirty="0"/>
              <a:t>integer</a:t>
            </a:r>
          </a:p>
          <a:p>
            <a:pPr algn="l" rtl="0"/>
            <a:r>
              <a:rPr lang="ja-JP" altLang="en-US" dirty="0"/>
              <a:t>Side length:</a:t>
            </a:r>
            <a:r>
              <a:rPr lang="en-US" altLang="ja-JP" dirty="0"/>
              <a:t>length of side</a:t>
            </a:r>
          </a:p>
          <a:p>
            <a:pPr algn="l" rtl="0"/>
            <a:r>
              <a:rPr lang="ja-JP" altLang="en-US" dirty="0"/>
              <a:t>Isosceles triangle:</a:t>
            </a:r>
            <a:r>
              <a:rPr lang="en-US" altLang="ja-JP" dirty="0"/>
              <a:t>isosceles triangle = a triangle with two equal sides</a:t>
            </a:r>
          </a:p>
          <a:p>
            <a:pPr algn="l" rtl="0"/>
            <a:r>
              <a:rPr lang="ja-JP" altLang="en-US" dirty="0"/>
              <a:t>Equilateral triangle:</a:t>
            </a:r>
            <a:r>
              <a:rPr lang="en-US" altLang="ja-JP" dirty="0"/>
              <a:t>equilateral triangle = a triangle with three equal sides</a:t>
            </a:r>
          </a:p>
          <a:p>
            <a:pPr algn="l" rtl="0"/>
            <a:r>
              <a:rPr lang="ja-JP" altLang="en-US" dirty="0"/>
              <a:t>Scalene triangle:</a:t>
            </a:r>
            <a:r>
              <a:rPr lang="en-US" altLang="ja-JP" dirty="0"/>
              <a:t>scalene triangle = a triangle with no two sides of equal length</a:t>
            </a:r>
          </a:p>
        </p:txBody>
      </p:sp>
    </p:spTree>
    <p:extLst>
      <p:ext uri="{BB962C8B-B14F-4D97-AF65-F5344CB8AC3E}">
        <p14:creationId xmlns:p14="http://schemas.microsoft.com/office/powerpoint/2010/main" val="99747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Dot:</a:t>
            </a:r>
            <a:r>
              <a:rPr lang="en-US" altLang="ja-JP" dirty="0"/>
              <a:t>points</a:t>
            </a:r>
          </a:p>
          <a:p>
            <a:pPr algn="l" rtl="0"/>
            <a:r>
              <a:rPr lang="ja-JP" altLang="en-US" dirty="0"/>
              <a:t>Line segment:</a:t>
            </a:r>
            <a:r>
              <a:rPr lang="en-US" altLang="ja-JP" dirty="0"/>
              <a:t>segments</a:t>
            </a:r>
          </a:p>
          <a:p>
            <a:pPr algn="l" rtl="0"/>
            <a:r>
              <a:rPr lang="ja-JP" altLang="en-US" dirty="0"/>
              <a:t>Longest side:</a:t>
            </a:r>
            <a:r>
              <a:rPr lang="en-US" altLang="ja-JP" dirty="0"/>
              <a:t>the longest side</a:t>
            </a:r>
          </a:p>
          <a:p>
            <a:pPr algn="l" rtl="0"/>
            <a:r>
              <a:rPr lang="ja-JP" altLang="en-US" dirty="0"/>
              <a:t>Sum of lengths of other sides:</a:t>
            </a:r>
            <a:r>
              <a:rPr lang="en-US" altLang="ja-JP" dirty="0"/>
              <a:t>sum of the other sides' lengths</a:t>
            </a:r>
          </a:p>
          <a:p>
            <a:pPr algn="l" rtl="0"/>
            <a:r>
              <a:rPr lang="ja-JP" altLang="en-US" dirty="0"/>
              <a:t>Real numbers:</a:t>
            </a:r>
            <a:r>
              <a:rPr lang="en-US" altLang="ja-JP" dirty="0"/>
              <a:t>real numbers</a:t>
            </a:r>
          </a:p>
          <a:p>
            <a:pPr algn="l" rtl="0"/>
            <a:r>
              <a:rPr lang="ja-JP" altLang="en-US" dirty="0"/>
              <a:t>Inequality:</a:t>
            </a:r>
            <a:r>
              <a:rPr lang="en-US" altLang="ja-JP" dirty="0"/>
              <a:t>inequality</a:t>
            </a:r>
          </a:p>
          <a:p>
            <a:pPr algn="l" rtl="0"/>
            <a:r>
              <a:rPr lang="ja-JP" altLang="en-US" dirty="0"/>
              <a:t>Formation:</a:t>
            </a:r>
            <a:r>
              <a:rPr lang="en-US" altLang="ja-JP" dirty="0"/>
              <a:t>hold, satisfy</a:t>
            </a:r>
          </a:p>
          <a:p>
            <a:pPr algn="l" rtl="0"/>
            <a:r>
              <a:rPr lang="ja-JP" altLang="en-US" dirty="0"/>
              <a:t>Negative numbers (Funosu):</a:t>
            </a:r>
            <a:r>
              <a:rPr lang="en-US" altLang="ja-JP" dirty="0"/>
              <a:t>negative numbers</a:t>
            </a:r>
          </a:p>
          <a:p>
            <a:pPr algn="l" rtl="0"/>
            <a:r>
              <a:rPr lang="ja-JP" altLang="en-US" dirty="0"/>
              <a:t>Input order:</a:t>
            </a:r>
            <a:r>
              <a:rPr lang="en-US" altLang="ja-JP" dirty="0"/>
              <a:t>inputting order</a:t>
            </a:r>
          </a:p>
          <a:p>
            <a:pPr algn="l"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525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rk.ac.uk/depts/maths/tables/taguchi_table.ht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://support.sas.com/techsup/technote/ts723_Designs.tx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30CAE5F-7531-77EE-0C3B-A16ABB8AC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77B631-E952-BCE2-B745-72FA1668C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9EB4AA-061D-A966-35D1-91DB04990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[4]</a:t>
            </a:r>
            <a:r>
              <a:rPr lang="ja-JP" altLang="en-US" dirty="0">
                <a:ea typeface="HGPｺﾞｼｯｸE" pitchFamily="50" charset="-128"/>
              </a:rPr>
              <a:t> ブラックボックステスト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E559FA-DB2B-4DE4-37BD-03B9607F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15457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[4</a:t>
            </a:r>
            <a:r>
              <a:rPr lang="en-US" altLang="ja-JP" sz="2800" kern="0">
                <a:ea typeface="HGPｺﾞｼｯｸE" pitchFamily="50" charset="-128"/>
              </a:rPr>
              <a:t>] Black </a:t>
            </a:r>
            <a:r>
              <a:rPr lang="en-US" altLang="ja-JP" sz="2800" kern="0" dirty="0">
                <a:ea typeface="HGPｺﾞｼｯｸE" pitchFamily="50" charset="-128"/>
              </a:rPr>
              <a:t>Box Testing Techniques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5C0835-B07B-0BEF-2B0C-006571A9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C1AED84F-BA64-7BF3-20AD-44E8F17BD37A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0F02D9A-3D6B-40BA-86F7-56084D6BE912}" type="slidenum">
              <a:rPr lang="en-US" altLang="ja-JP" smtClean="0"/>
              <a:pPr algn="l" rtl="0"/>
              <a:t>10</a:t>
            </a:fld>
            <a:endParaRPr lang="en-US" altLang="ja-JP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Exercise 1</a:t>
            </a:r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]</a:t>
            </a:r>
            <a:b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Test an integer sorting program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marL="0" indent="0" algn="l" rtl="0" eaLnBrk="1" hangingPunct="1">
              <a:buNone/>
            </a:pPr>
            <a:endParaRPr lang="en-US" altLang="ja-JP" dirty="0"/>
          </a:p>
          <a:p>
            <a:pPr algn="l" rtl="0" eaLnBrk="1" hangingPunct="1"/>
            <a:r>
              <a:rPr lang="en-US" altLang="ja-JP" dirty="0"/>
              <a:t>N</a:t>
            </a:r>
            <a:r>
              <a:rPr lang="ja-JP" altLang="en-US" dirty="0"/>
              <a:t>ow,</a:t>
            </a:r>
            <a:r>
              <a:rPr lang="en-US" altLang="ja-JP" dirty="0"/>
              <a:t> </a:t>
            </a:r>
            <a:r>
              <a:rPr lang="ja-JP" altLang="en-US" dirty="0"/>
              <a:t>We are given a program t</a:t>
            </a:r>
            <a:r>
              <a:rPr lang="en-US" altLang="ja-JP" dirty="0"/>
              <a:t>o</a:t>
            </a:r>
            <a:r>
              <a:rPr lang="ja-JP" altLang="en-US" dirty="0"/>
              <a:t> sorts</a:t>
            </a:r>
            <a:br>
              <a:rPr lang="en-US" altLang="ja-JP" dirty="0"/>
            </a:br>
            <a:r>
              <a:rPr lang="en-US" altLang="ja-JP" dirty="0"/>
              <a:t>N </a:t>
            </a:r>
            <a:r>
              <a:rPr lang="ja-JP" altLang="en-US" dirty="0"/>
              <a:t>integers</a:t>
            </a:r>
          </a:p>
          <a:p>
            <a:pPr lvl="1" algn="l" rtl="0" eaLnBrk="1" hangingPunct="1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0 ≤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N ≤ 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10000</a:t>
            </a:r>
          </a:p>
          <a:p>
            <a:pPr lvl="1" algn="l" rtl="0" eaLnBrk="1" hangingPunct="1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I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nput is from a file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(containing number sequences)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  <a:p>
            <a:pPr algn="l" rtl="0" eaLnBrk="1" hangingPunct="1"/>
            <a:r>
              <a:rPr lang="en-US" altLang="ja-JP" dirty="0"/>
              <a:t>Consider a test case (here only input is required) for this program</a:t>
            </a:r>
            <a:endParaRPr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1536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D14619-28E5-40FF-AA4F-1A956F4FE072}" type="slidenum">
              <a:rPr lang="en-US" altLang="ja-JP" smtClean="0"/>
              <a:pPr/>
              <a:t>11</a:t>
            </a:fld>
            <a:endParaRPr lang="en-US" altLang="ja-JP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lang="ja-JP" altLang="en-US" sz="4000" dirty="0">
                <a:latin typeface="HGPｺﾞｼｯｸE" pitchFamily="50" charset="-128"/>
                <a:ea typeface="HGPｺﾞｼｯｸE" pitchFamily="50" charset="-128"/>
              </a:rPr>
              <a:t>Exercise 1</a:t>
            </a:r>
            <a:r>
              <a:rPr lang="en-US" altLang="ja-JP" sz="4000" dirty="0">
                <a:latin typeface="HGPｺﾞｼｯｸE" pitchFamily="50" charset="-128"/>
                <a:ea typeface="HGPｺﾞｼｯｸE" pitchFamily="50" charset="-128"/>
              </a:rPr>
              <a:t>] Answer</a:t>
            </a:r>
            <a:br>
              <a:rPr lang="en-US" altLang="ja-JP" sz="40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4000" dirty="0">
                <a:latin typeface="HGPｺﾞｼｯｸE" pitchFamily="50" charset="-128"/>
                <a:ea typeface="HGPｺﾞｼｯｸE" pitchFamily="50" charset="-128"/>
              </a:rPr>
              <a:t>Test an integer sorting program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Random number sequence</a:t>
            </a:r>
            <a:endParaRPr lang="ja-JP" altLang="en-US" dirty="0"/>
          </a:p>
          <a:p>
            <a:pPr eaLnBrk="1" hangingPunct="1"/>
            <a:endParaRPr lang="ja-JP" altLang="en-US" dirty="0"/>
          </a:p>
          <a:p>
            <a:pPr eaLnBrk="1" hangingPunct="1"/>
            <a:r>
              <a:rPr lang="en-US" altLang="ja-JP" dirty="0"/>
              <a:t>Sorted sequence</a:t>
            </a:r>
            <a:endParaRPr lang="ja-JP" altLang="en-US" dirty="0"/>
          </a:p>
          <a:p>
            <a:pPr eaLnBrk="1" hangingPunct="1"/>
            <a:endParaRPr lang="ja-JP" altLang="en-US" dirty="0"/>
          </a:p>
          <a:p>
            <a:pPr eaLnBrk="1" hangingPunct="1"/>
            <a:r>
              <a:rPr lang="en-US" altLang="ja-JP" dirty="0"/>
              <a:t>If there is only one or more than N</a:t>
            </a:r>
            <a:endParaRPr lang="ja-JP" altLang="en-US" dirty="0"/>
          </a:p>
          <a:p>
            <a:pPr eaLnBrk="1" hangingPunct="1"/>
            <a:endParaRPr lang="ja-JP" altLang="en-US" dirty="0"/>
          </a:p>
          <a:p>
            <a:pPr eaLnBrk="1" hangingPunct="1"/>
            <a:r>
              <a:rPr lang="en-US" altLang="ja-JP" dirty="0"/>
              <a:t>0 pieces</a:t>
            </a:r>
            <a:endParaRPr lang="ja-JP" altLang="en-US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295400" y="2286000"/>
            <a:ext cx="321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HGPｺﾞｼｯｸE" pitchFamily="50" charset="-128"/>
                <a:ea typeface="HGPｺﾞｼｯｸE" pitchFamily="50" charset="-128"/>
              </a:rPr>
              <a:t>｛</a:t>
            </a:r>
            <a:r>
              <a:rPr lang="en-US" altLang="ja-JP" sz="2800" dirty="0">
                <a:latin typeface="HGPｺﾞｼｯｸE" pitchFamily="50" charset="-128"/>
                <a:ea typeface="HGPｺﾞｼｯｸE" pitchFamily="50" charset="-128"/>
              </a:rPr>
              <a:t>5, 1, 9, 2, 3, 7, </a:t>
            </a:r>
            <a:r>
              <a:rPr lang="en-US" altLang="ja-JP" sz="2800" dirty="0">
                <a:latin typeface="Arial" charset="0"/>
                <a:ea typeface="HGPｺﾞｼｯｸE" pitchFamily="50" charset="-128"/>
              </a:rPr>
              <a:t>…</a:t>
            </a:r>
            <a:r>
              <a:rPr lang="ja-JP" altLang="en-US" sz="2800" dirty="0">
                <a:latin typeface="HGPｺﾞｼｯｸE" pitchFamily="50" charset="-128"/>
                <a:ea typeface="HGPｺﾞｼｯｸE" pitchFamily="50" charset="-128"/>
              </a:rPr>
              <a:t>｝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295400" y="3367088"/>
            <a:ext cx="244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｛</a:t>
            </a:r>
            <a:r>
              <a:rPr lang="en-US" altLang="ja-JP" sz="2800">
                <a:latin typeface="HGPｺﾞｼｯｸE" pitchFamily="50" charset="-128"/>
                <a:ea typeface="HGPｺﾞｼｯｸE" pitchFamily="50" charset="-128"/>
              </a:rPr>
              <a:t>1, 2, 3, 4, </a:t>
            </a:r>
            <a:r>
              <a:rPr lang="en-US" altLang="ja-JP" sz="2800">
                <a:latin typeface="Arial" charset="0"/>
                <a:ea typeface="HGPｺﾞｼｯｸE" pitchFamily="50" charset="-128"/>
              </a:rPr>
              <a:t>…</a:t>
            </a:r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｝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184650" y="3352800"/>
            <a:ext cx="341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｛</a:t>
            </a:r>
            <a:r>
              <a:rPr lang="en-US" altLang="ja-JP" sz="2800">
                <a:latin typeface="HGPｺﾞｼｯｸE" pitchFamily="50" charset="-128"/>
                <a:ea typeface="HGPｺﾞｼｯｸE" pitchFamily="50" charset="-128"/>
              </a:rPr>
              <a:t>100, 99, 98, 97, </a:t>
            </a:r>
            <a:r>
              <a:rPr lang="en-US" altLang="ja-JP" sz="2800">
                <a:latin typeface="Arial" charset="0"/>
                <a:ea typeface="HGPｺﾞｼｯｸE" pitchFamily="50" charset="-128"/>
              </a:rPr>
              <a:t>…</a:t>
            </a:r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｝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295400" y="4413250"/>
            <a:ext cx="96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｛ </a:t>
            </a:r>
            <a:r>
              <a:rPr lang="en-US" altLang="ja-JP" sz="2800">
                <a:latin typeface="HGPｺﾞｼｯｸE" pitchFamily="50" charset="-128"/>
                <a:ea typeface="HGPｺﾞｼｯｸE" pitchFamily="50" charset="-128"/>
              </a:rPr>
              <a:t>2 </a:t>
            </a:r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｝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590800" y="4440238"/>
            <a:ext cx="348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｛ </a:t>
            </a:r>
            <a:r>
              <a:rPr lang="en-US" altLang="ja-JP" sz="2800">
                <a:latin typeface="HGPｺﾞｼｯｸE" pitchFamily="50" charset="-128"/>
                <a:ea typeface="HGPｺﾞｼｯｸE" pitchFamily="50" charset="-128"/>
              </a:rPr>
              <a:t>1, 2, 3, </a:t>
            </a:r>
            <a:r>
              <a:rPr lang="en-US" altLang="ja-JP" sz="2800">
                <a:latin typeface="Arial" charset="0"/>
                <a:ea typeface="HGPｺﾞｼｯｸE" pitchFamily="50" charset="-128"/>
              </a:rPr>
              <a:t>…</a:t>
            </a:r>
            <a:r>
              <a:rPr lang="en-US" altLang="ja-JP" sz="2800">
                <a:latin typeface="HGPｺﾞｼｯｸE" pitchFamily="50" charset="-128"/>
                <a:ea typeface="HGPｺﾞｼｯｸE" pitchFamily="50" charset="-128"/>
              </a:rPr>
              <a:t>, N, N+1 </a:t>
            </a:r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｝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295400" y="5500688"/>
            <a:ext cx="657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HGPｺﾞｼｯｸE" pitchFamily="50" charset="-128"/>
                <a:ea typeface="HGPｺﾞｼｯｸE" pitchFamily="50" charset="-128"/>
              </a:rPr>
              <a:t>｛ ｝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886200" y="5105400"/>
            <a:ext cx="5181601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It is also a good idea to consider other exceptions such as file not found or failure to open.</a:t>
            </a:r>
            <a:endParaRPr lang="ja-JP" alt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Important </a:t>
            </a:r>
            <a:r>
              <a:rPr lang="en-US" altLang="ja-JP" dirty="0">
                <a:ea typeface="HGPｺﾞｼｯｸE" pitchFamily="50" charset="-128"/>
              </a:rPr>
              <a:t>things in</a:t>
            </a:r>
            <a:r>
              <a:rPr lang="ja-JP" altLang="en-US" dirty="0">
                <a:ea typeface="HGPｺﾞｼｯｸE" pitchFamily="50" charset="-128"/>
              </a:rPr>
              <a:t> testing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R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ecord </a:t>
            </a:r>
            <a:r>
              <a:rPr lang="ja-JP" altLang="en-US" dirty="0">
                <a:ea typeface="HGPｺﾞｼｯｸE" pitchFamily="50" charset="-128"/>
              </a:rPr>
              <a:t>the resul</a:t>
            </a:r>
            <a:r>
              <a:rPr lang="en-US" altLang="ja-JP" dirty="0" err="1">
                <a:ea typeface="HGPｺﾞｼｯｸE" pitchFamily="50" charset="-128"/>
              </a:rPr>
              <a:t>ts</a:t>
            </a:r>
            <a:endParaRPr lang="ja-JP" altLang="en-US" dirty="0">
              <a:ea typeface="HGPｺﾞｼｯｸE" pitchFamily="50" charset="-128"/>
            </a:endParaRPr>
          </a:p>
          <a:p>
            <a:pPr lvl="1" algn="l" rtl="0"/>
            <a:r>
              <a:rPr lang="en-US" altLang="ja-JP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W</a:t>
            </a:r>
            <a:r>
              <a:rPr lang="ja-JP" altLang="en-US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hat kind of </a:t>
            </a:r>
            <a:r>
              <a:rPr lang="en-US" altLang="ja-JP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defect</a:t>
            </a:r>
            <a:r>
              <a:rPr lang="ja-JP" altLang="en-US" sz="2400" dirty="0">
                <a:latin typeface="+mn-ea"/>
              </a:rPr>
              <a:t> was found </a:t>
            </a:r>
            <a:r>
              <a:rPr lang="en-US" altLang="ja-JP" sz="2400" dirty="0">
                <a:latin typeface="+mn-ea"/>
              </a:rPr>
              <a:t>in</a:t>
            </a:r>
            <a:r>
              <a:rPr lang="ja-JP" altLang="en-US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ja-JP" altLang="en-US" sz="24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which test case</a:t>
            </a:r>
            <a:r>
              <a:rPr lang="ja-JP" altLang="en-US" sz="2400" dirty="0">
                <a:latin typeface="+mn-ea"/>
              </a:rPr>
              <a:t>, </a:t>
            </a:r>
            <a:br>
              <a:rPr lang="en-US" altLang="ja-JP" sz="2400" dirty="0">
                <a:latin typeface="+mn-ea"/>
              </a:rPr>
            </a:br>
            <a:r>
              <a:rPr lang="ja-JP" altLang="en-US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who </a:t>
            </a:r>
            <a:r>
              <a:rPr lang="en-US" altLang="ja-JP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discovered</a:t>
            </a:r>
            <a:r>
              <a:rPr lang="ja-JP" altLang="en-US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it </a:t>
            </a:r>
            <a:r>
              <a:rPr lang="ja-JP" altLang="en-US" sz="2400" dirty="0">
                <a:latin typeface="+mn-ea"/>
              </a:rPr>
              <a:t>and</a:t>
            </a:r>
            <a:r>
              <a:rPr lang="ja-JP" altLang="en-US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when</a:t>
            </a:r>
            <a:endParaRPr lang="en-US" altLang="ja-JP" sz="2400" dirty="0">
              <a:latin typeface="+mn-ea"/>
            </a:endParaRPr>
          </a:p>
          <a:p>
            <a:pPr lvl="1" algn="l" rtl="0"/>
            <a:r>
              <a:rPr lang="en-US" altLang="ja-JP" sz="24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  <a:sym typeface="Wingdings" panose="05000000000000000000" pitchFamily="2" charset="2"/>
              </a:rPr>
              <a:t> I</a:t>
            </a:r>
            <a:r>
              <a:rPr lang="en-US" altLang="ja-JP" sz="24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mportant information when making corrections later</a:t>
            </a:r>
            <a:endParaRPr lang="en-US" altLang="ja-JP" sz="2400" dirty="0">
              <a:latin typeface="+mn-ea"/>
            </a:endParaRPr>
          </a:p>
          <a:p>
            <a:pPr algn="l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C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ommunicate properly</a:t>
            </a:r>
            <a:endParaRPr lang="en-US" altLang="ja-JP" dirty="0">
              <a:latin typeface="HGPｺﾞｼｯｸE" pitchFamily="50" charset="-128"/>
              <a:ea typeface="HGPｺﾞｼｯｸE" pitchFamily="50" charset="-128"/>
            </a:endParaRPr>
          </a:p>
          <a:p>
            <a:pPr lvl="1" algn="l" rtl="0"/>
            <a:r>
              <a:rPr lang="ja-JP" altLang="en-US" sz="2200" dirty="0">
                <a:latin typeface="HGPｺﾞｼｯｸE" pitchFamily="50" charset="-128"/>
                <a:ea typeface="HGPｺﾞｼｯｸE" pitchFamily="50" charset="-128"/>
              </a:rPr>
              <a:t>Ambiguous information is useless</a:t>
            </a:r>
            <a:endParaRPr lang="en-US" altLang="ja-JP" sz="2200" dirty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en-US" altLang="ja-JP" sz="2200" dirty="0">
                <a:latin typeface="HGPｺﾞｼｯｸE" pitchFamily="50" charset="-128"/>
                <a:ea typeface="HGPｺﾞｼｯｸE" pitchFamily="50" charset="-128"/>
              </a:rPr>
              <a:t>Reporting problems are important, but the way you report them is also important</a:t>
            </a:r>
          </a:p>
          <a:p>
            <a:pPr marL="471487" lvl="1" indent="0" algn="l" rtl="0">
              <a:buNone/>
            </a:pPr>
            <a:r>
              <a:rPr lang="en-US" altLang="ja-JP" sz="20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You should not proudly present to the developer that you have found a defect.</a:t>
            </a:r>
            <a:r>
              <a:rPr lang="ja-JP" altLang="en-US" sz="2000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There are some hardships that only the person who made it can understand, so human relationships are also important.</a:t>
            </a:r>
            <a:endParaRPr lang="ja-JP" altLang="en-US" sz="3200" dirty="0">
              <a:latin typeface="+mn-ea"/>
            </a:endParaRP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12</a:t>
            </a:fld>
            <a:endParaRPr lang="en-US" altLang="ja-JP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1C99956-C331-4980-BE5E-94B397A38477}"/>
              </a:ext>
            </a:extLst>
          </p:cNvPr>
          <p:cNvSpPr/>
          <p:nvPr/>
        </p:nvSpPr>
        <p:spPr>
          <a:xfrm>
            <a:off x="6629400" y="3657600"/>
            <a:ext cx="2362200" cy="800100"/>
          </a:xfrm>
          <a:prstGeom prst="wedgeRoundRectCallout">
            <a:avLst>
              <a:gd name="adj1" fmla="val -84521"/>
              <a:gd name="adj2" fmla="val 34673"/>
              <a:gd name="adj3" fmla="val 16667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sz="1600" dirty="0">
                <a:solidFill>
                  <a:schemeClr val="tx1"/>
                </a:solidFill>
              </a:rPr>
              <a:t>Simply reporting that it doesn't work is </a:t>
            </a:r>
            <a:r>
              <a:rPr lang="en-US" altLang="ja-JP" sz="1600" b="1" dirty="0">
                <a:solidFill>
                  <a:srgbClr val="FF0000"/>
                </a:solidFill>
              </a:rPr>
              <a:t>meaningless</a:t>
            </a:r>
            <a:r>
              <a:rPr lang="en-US" altLang="ja-JP" sz="1600" dirty="0">
                <a:solidFill>
                  <a:schemeClr val="tx1"/>
                </a:solidFill>
              </a:rPr>
              <a:t>.</a:t>
            </a:r>
            <a:endParaRPr kumimoji="1" lang="ja-JP" altLang="en-US" sz="1600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1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253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FF4AFF88-725C-4C71-8727-08B8018E4ED1}" type="slidenum">
              <a:rPr lang="en-US" altLang="ja-JP" smtClean="0"/>
              <a:pPr algn="l" rtl="0"/>
              <a:t>13</a:t>
            </a:fld>
            <a:endParaRPr lang="en-US" altLang="ja-JP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Testability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8058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Ease of testin</a:t>
            </a:r>
            <a:r>
              <a:rPr lang="en-US" altLang="ja-JP" dirty="0"/>
              <a:t>g</a:t>
            </a:r>
            <a:endParaRPr lang="ja-JP" altLang="en-US" dirty="0"/>
          </a:p>
          <a:p>
            <a:pPr lvl="1" eaLnBrk="1" hangingPunct="1"/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Reduc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costs (man-hours)</a:t>
            </a:r>
            <a:r>
              <a:rPr lang="ja-JP" altLang="en-US" dirty="0"/>
              <a:t> spent on testing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Shortened test period</a:t>
            </a:r>
            <a:endParaRPr lang="ja-JP" altLang="en-US" dirty="0">
              <a:ea typeface="HGPｺﾞｼｯｸE" pitchFamily="50" charset="-128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dirty="0">
                <a:sym typeface="Wingdings" panose="05000000000000000000" pitchFamily="2" charset="2"/>
              </a:rPr>
              <a:t> This l</a:t>
            </a:r>
            <a:r>
              <a:rPr lang="ja-JP" altLang="en-US" dirty="0"/>
              <a:t>eads to improved quality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355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A22687C3-092B-4010-9B33-3808492CFD34}" type="slidenum">
              <a:rPr lang="en-US" altLang="ja-JP" smtClean="0"/>
              <a:pPr algn="l" rtl="0"/>
              <a:t>14</a:t>
            </a:fld>
            <a:endParaRPr lang="en-US" altLang="ja-JP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Improved testability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729662" cy="4419600"/>
          </a:xfrm>
        </p:spPr>
        <p:txBody>
          <a:bodyPr/>
          <a:lstStyle/>
          <a:p>
            <a:pPr algn="l" rtl="0" eaLnBrk="1" hangingPunct="1"/>
            <a:r>
              <a:rPr lang="ja-JP" altLang="en-US" sz="2800" dirty="0"/>
              <a:t>Design and implementation considerations are essential</a:t>
            </a:r>
          </a:p>
          <a:p>
            <a:pPr lvl="1" algn="l" rtl="0" eaLnBrk="1" hangingPunct="1">
              <a:spcBef>
                <a:spcPts val="0"/>
              </a:spcBef>
            </a:pP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Which function corresponds to which part of the program</a:t>
            </a:r>
            <a:endParaRPr lang="ja-JP" altLang="en-US" dirty="0"/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D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esign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for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r>
              <a:rPr lang="en-US" altLang="ja-JP" dirty="0"/>
              <a:t> (E</a:t>
            </a:r>
            <a:r>
              <a:rPr lang="ja-JP" altLang="en-US" dirty="0"/>
              <a:t>x: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S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plit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it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 into functions </a:t>
            </a:r>
            <a:r>
              <a:rPr lang="en-US" altLang="ja-JP" dirty="0">
                <a:sym typeface="Wingdings" panose="05000000000000000000" pitchFamily="2" charset="2"/>
              </a:rPr>
              <a:t> T</a:t>
            </a:r>
            <a:r>
              <a:rPr lang="en-US" altLang="ja-JP" dirty="0"/>
              <a:t>est them</a:t>
            </a:r>
            <a:r>
              <a:rPr lang="ja-JP" altLang="en-US" dirty="0"/>
              <a:t> independently</a:t>
            </a:r>
            <a:r>
              <a:rPr lang="en-US" altLang="ja-JP" dirty="0"/>
              <a:t>)</a:t>
            </a:r>
            <a:endParaRPr lang="ja-JP" altLang="en-US" dirty="0"/>
          </a:p>
          <a:p>
            <a:pPr algn="l" rtl="0" eaLnBrk="1" hangingPunct="1"/>
            <a:r>
              <a:rPr lang="ja-JP" altLang="en-US" dirty="0"/>
              <a:t>Keep testing in mind when </a:t>
            </a:r>
            <a:r>
              <a:rPr lang="en-US" altLang="ja-JP" dirty="0" err="1"/>
              <a:t>mak</a:t>
            </a:r>
            <a:r>
              <a:rPr lang="ja-JP" altLang="en-US" dirty="0"/>
              <a:t>ing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ja-JP" dirty="0"/>
              <a:t>Make it </a:t>
            </a:r>
            <a:r>
              <a:rPr lang="en-US" altLang="ja-JP" dirty="0">
                <a:solidFill>
                  <a:srgbClr val="0000FF"/>
                </a:solidFill>
              </a:rPr>
              <a:t>easy to understand </a:t>
            </a:r>
            <a:r>
              <a:rPr lang="en-US" altLang="ja-JP" dirty="0"/>
              <a:t>what you’re doing</a:t>
            </a:r>
            <a:br>
              <a:rPr lang="en-US" altLang="ja-JP" dirty="0"/>
            </a:b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lang="en-US" altLang="ja-JP" dirty="0"/>
              <a:t>If an error is discovered</a:t>
            </a:r>
            <a:br>
              <a:rPr lang="en-US" altLang="ja-JP" dirty="0"/>
            </a:b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lang="en-US" altLang="ja-JP" dirty="0"/>
              <a:t>Can be handled immediately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4096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48DBF-6CB1-41E6-B559-2B852329FF58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Supported by the V model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/>
              <a:t>Unit/integration test: Module operation check</a:t>
            </a:r>
          </a:p>
          <a:p>
            <a:pPr eaLnBrk="1" hangingPunct="1"/>
            <a:r>
              <a:rPr lang="en-US" altLang="ja-JP" sz="2400" dirty="0"/>
              <a:t>After system test: System operation check</a:t>
            </a:r>
            <a:endParaRPr lang="ja-JP" altLang="en-US" dirty="0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418308" y="3016112"/>
            <a:ext cx="2320924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a typeface="HGPｺﾞｼｯｸE" pitchFamily="50" charset="-128"/>
              </a:rPr>
              <a:t>Requirements analysis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1752600" y="3895725"/>
            <a:ext cx="1600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a typeface="HGPｺﾞｼｯｸE" pitchFamily="50" charset="-128"/>
              </a:rPr>
              <a:t>External design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2438400" y="4702314"/>
            <a:ext cx="1600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a typeface="HGPｺﾞｼｯｸE" pitchFamily="50" charset="-128"/>
              </a:rPr>
              <a:t>Internal design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3639344" y="5583148"/>
            <a:ext cx="2286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a typeface="HGPｺﾞｼｯｸE" pitchFamily="50" charset="-128"/>
              </a:rPr>
              <a:t>Implementation</a:t>
            </a:r>
            <a:endParaRPr lang="ja-JP" altLang="en-US" sz="1600" dirty="0">
              <a:ea typeface="HGPｺﾞｼｯｸE" pitchFamily="50" charset="-128"/>
            </a:endParaRPr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4876800" y="4711839"/>
            <a:ext cx="32004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a typeface="HGPｺﾞｼｯｸE" pitchFamily="50" charset="-128"/>
              </a:rPr>
              <a:t>Unit/Integration test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5486400" y="3910013"/>
            <a:ext cx="21336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000" dirty="0">
                <a:ea typeface="HGPｺﾞｼｯｸE" pitchFamily="50" charset="-128"/>
              </a:rPr>
              <a:t>System test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5943600" y="3300413"/>
            <a:ext cx="27432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a typeface="HGPｺﾞｼｯｸE" pitchFamily="50" charset="-128"/>
              </a:rPr>
              <a:t>Acceptance test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40973" name="Freeform 14"/>
          <p:cNvSpPr>
            <a:spLocks/>
          </p:cNvSpPr>
          <p:nvPr/>
        </p:nvSpPr>
        <p:spPr bwMode="auto">
          <a:xfrm>
            <a:off x="760413" y="3392488"/>
            <a:ext cx="2863850" cy="2689225"/>
          </a:xfrm>
          <a:custGeom>
            <a:avLst/>
            <a:gdLst>
              <a:gd name="T0" fmla="*/ 0 w 1804"/>
              <a:gd name="T1" fmla="*/ 0 h 1694"/>
              <a:gd name="T2" fmla="*/ 1804 w 1804"/>
              <a:gd name="T3" fmla="*/ 1694 h 1694"/>
              <a:gd name="T4" fmla="*/ 0 60000 65536"/>
              <a:gd name="T5" fmla="*/ 0 60000 65536"/>
              <a:gd name="T6" fmla="*/ 0 w 1804"/>
              <a:gd name="T7" fmla="*/ 0 h 1694"/>
              <a:gd name="T8" fmla="*/ 1804 w 1804"/>
              <a:gd name="T9" fmla="*/ 1694 h 16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4" h="1694">
                <a:moveTo>
                  <a:pt x="0" y="0"/>
                </a:moveTo>
                <a:lnTo>
                  <a:pt x="1804" y="1694"/>
                </a:ln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0974" name="Freeform 15"/>
          <p:cNvSpPr>
            <a:spLocks/>
          </p:cNvSpPr>
          <p:nvPr/>
        </p:nvSpPr>
        <p:spPr bwMode="auto">
          <a:xfrm flipV="1">
            <a:off x="5867400" y="3810000"/>
            <a:ext cx="2667000" cy="2286000"/>
          </a:xfrm>
          <a:custGeom>
            <a:avLst/>
            <a:gdLst>
              <a:gd name="T0" fmla="*/ 0 w 1804"/>
              <a:gd name="T1" fmla="*/ 0 h 1694"/>
              <a:gd name="T2" fmla="*/ 1804 w 1804"/>
              <a:gd name="T3" fmla="*/ 1694 h 1694"/>
              <a:gd name="T4" fmla="*/ 0 60000 65536"/>
              <a:gd name="T5" fmla="*/ 0 60000 65536"/>
              <a:gd name="T6" fmla="*/ 0 w 1804"/>
              <a:gd name="T7" fmla="*/ 0 h 1694"/>
              <a:gd name="T8" fmla="*/ 1804 w 1804"/>
              <a:gd name="T9" fmla="*/ 1694 h 16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4" h="1694">
                <a:moveTo>
                  <a:pt x="0" y="0"/>
                </a:moveTo>
                <a:lnTo>
                  <a:pt x="1804" y="169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>
            <a:off x="4038600" y="4916626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 flipH="1">
            <a:off x="3352800" y="41148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 flipH="1">
            <a:off x="2667000" y="35052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971800" y="3074988"/>
            <a:ext cx="3073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ea typeface="HGPｺﾞｼｯｸE" pitchFamily="50" charset="-128"/>
              </a:rPr>
              <a:t>Confirmation/Verification</a:t>
            </a:r>
            <a:endParaRPr lang="ja-JP" altLang="en-US" dirty="0"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2" grpId="0" animBg="1"/>
      <p:bldP spid="91153" grpId="0" animBg="1"/>
      <p:bldP spid="91154" grpId="0" animBg="1"/>
      <p:bldP spid="91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89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F18DF29-C12F-4205-935A-FEFCFEAD1F2A}" type="slidenum">
              <a:rPr lang="en-US" altLang="ja-JP"/>
              <a:pPr algn="l" rtl="0"/>
              <a:t>16</a:t>
            </a:fld>
            <a:endParaRPr lang="en-US" altLang="ja-JP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M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odule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248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/>
              <a:t>A unit of program that can be separated</a:t>
            </a:r>
          </a:p>
          <a:p>
            <a:pPr lvl="1" algn="l" rtl="0" eaLnBrk="1" hangingPunct="1"/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Group/Block of programs (</a:t>
            </a:r>
            <a:r>
              <a:rPr lang="en-US" altLang="ja-JP" dirty="0" err="1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Sofware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Parts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sym typeface="Wingdings" panose="05000000000000000000" pitchFamily="2" charset="2"/>
              </a:rPr>
              <a:t> C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an be replaced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at that level</a:t>
            </a:r>
            <a:endParaRPr lang="ja-JP" altLang="en-US" dirty="0"/>
          </a:p>
          <a:p>
            <a:pPr lvl="1" algn="l" rtl="0" eaLnBrk="1" hangingPunct="1"/>
            <a:r>
              <a:rPr lang="en-US" altLang="ja-JP" dirty="0"/>
              <a:t>Ex: </a:t>
            </a:r>
            <a:r>
              <a:rPr lang="ja-JP" altLang="en-US" dirty="0"/>
              <a:t>In </a:t>
            </a:r>
            <a:r>
              <a:rPr lang="en-US" altLang="ja-JP" dirty="0"/>
              <a:t>C, this corresponds to a </a:t>
            </a:r>
            <a:r>
              <a:rPr lang="ja-JP" altLang="en-US" dirty="0"/>
              <a:t>“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function</a:t>
            </a:r>
            <a:r>
              <a:rPr lang="ja-JP" altLang="en-US" dirty="0"/>
              <a:t>” or "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a collection of functions</a:t>
            </a:r>
            <a:r>
              <a:rPr lang="ja-JP" altLang="en-US" dirty="0"/>
              <a:t>”</a:t>
            </a:r>
          </a:p>
          <a:p>
            <a:pPr lvl="1" algn="l" rtl="0" eaLnBrk="1" hangingPunct="1">
              <a:spcBef>
                <a:spcPts val="1200"/>
              </a:spcBef>
            </a:pPr>
            <a:r>
              <a:rPr lang="en-US" altLang="ja-JP" dirty="0"/>
              <a:t>Java</a:t>
            </a:r>
            <a:r>
              <a:rPr lang="ja-JP" altLang="en-US" dirty="0"/>
              <a:t>, </a:t>
            </a:r>
            <a:r>
              <a:rPr lang="en-US" altLang="ja-JP" dirty="0"/>
              <a:t>“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class</a:t>
            </a:r>
            <a:r>
              <a:rPr lang="en-US" altLang="ja-JP" dirty="0"/>
              <a:t>”</a:t>
            </a:r>
            <a:r>
              <a:rPr lang="ja-JP" altLang="en-US" dirty="0"/>
              <a:t> corresponds to this (</a:t>
            </a:r>
            <a:r>
              <a:rPr lang="en-US" altLang="ja-JP" dirty="0"/>
              <a:t>*</a:t>
            </a:r>
            <a:r>
              <a:rPr lang="ja-JP" altLang="en-US" dirty="0"/>
              <a:t>A "method" corresponds to a "function", but a method cannot exist by itself.)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560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A023DF3B-AE3A-4990-B3A4-6AEC533C26C4}" type="slidenum">
              <a:rPr lang="en-US" altLang="ja-JP" smtClean="0"/>
              <a:pPr algn="l" rtl="0"/>
              <a:t>17</a:t>
            </a:fld>
            <a:endParaRPr lang="en-US" altLang="ja-JP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U</a:t>
            </a:r>
            <a:r>
              <a:rPr lang="ja-JP" altLang="en-US" dirty="0">
                <a:ea typeface="HGPｺﾞｼｯｸE" pitchFamily="50" charset="-128"/>
              </a:rPr>
              <a:t>nit test, </a:t>
            </a:r>
            <a:r>
              <a:rPr lang="en-US" altLang="ja-JP" dirty="0">
                <a:ea typeface="HGPｺﾞｼｯｸE" pitchFamily="50" charset="-128"/>
              </a:rPr>
              <a:t>I</a:t>
            </a:r>
            <a:r>
              <a:rPr lang="ja-JP" altLang="en-US" dirty="0">
                <a:ea typeface="HGPｺﾞｼｯｸE" pitchFamily="50" charset="-128"/>
              </a:rPr>
              <a:t>ntegration test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U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nit test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dirty="0"/>
              <a:t>	</a:t>
            </a:r>
            <a:r>
              <a:rPr lang="en-US" altLang="ja-JP" sz="2800" dirty="0"/>
              <a:t>Give various inputs to </a:t>
            </a:r>
            <a:r>
              <a:rPr lang="en-US" altLang="ja-JP" sz="2800" dirty="0">
                <a:solidFill>
                  <a:srgbClr val="0000FF"/>
                </a:solidFill>
              </a:rPr>
              <a:t>one module </a:t>
            </a:r>
            <a:r>
              <a:rPr lang="en-US" altLang="ja-JP" sz="2800" dirty="0"/>
              <a:t>and check whether appropriate output is obtained</a:t>
            </a:r>
            <a:endParaRPr lang="en-US" altLang="ja-JP" dirty="0">
              <a:solidFill>
                <a:srgbClr val="FF0000"/>
              </a:solidFill>
              <a:ea typeface="HGPｺﾞｼｯｸE" pitchFamily="50" charset="-128"/>
            </a:endParaRPr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Integration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test</a:t>
            </a:r>
          </a:p>
          <a:p>
            <a:pPr rtl="0" eaLnBrk="1" hangingPunct="1">
              <a:buFont typeface="Wingdings" pitchFamily="2" charset="2"/>
              <a:buNone/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en-US" altLang="ja-JP" sz="2800" dirty="0">
                <a:solidFill>
                  <a:srgbClr val="0000FF"/>
                </a:solidFill>
                <a:ea typeface="HGPｺﾞｼｯｸE" pitchFamily="50" charset="-128"/>
              </a:rPr>
              <a:t>Combine multiple modules </a:t>
            </a:r>
            <a:r>
              <a:rPr lang="en-US" altLang="ja-JP" sz="2800" dirty="0">
                <a:ea typeface="HGPｺﾞｼｯｸE" pitchFamily="50" charset="-128"/>
              </a:rPr>
              <a:t>(unit tested) and check whether the modules can perform appropriate input/output while having a connection relationship</a:t>
            </a:r>
            <a:endParaRPr lang="ja-JP" altLang="en-US" sz="2800" dirty="0"/>
          </a:p>
        </p:txBody>
      </p:sp>
      <p:pic>
        <p:nvPicPr>
          <p:cNvPr id="25606" name="Picture 6" descr="C:\Users\aman\Pictures\Microsoft クリップ オーガナイザ\j040159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3623" y="1793306"/>
            <a:ext cx="6064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 descr="C:\Users\aman\Pictures\Microsoft クリップ オーガナイザ\j031152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276600"/>
            <a:ext cx="89649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662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C2E27A4A-E86F-4566-89F0-769C57C36579}" type="slidenum">
              <a:rPr lang="en-US" altLang="ja-JP" smtClean="0"/>
              <a:pPr algn="l" rtl="0"/>
              <a:t>18</a:t>
            </a:fld>
            <a:endParaRPr lang="en-US" altLang="ja-JP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System test, </a:t>
            </a:r>
            <a:r>
              <a:rPr lang="en-US" altLang="ja-JP" dirty="0">
                <a:ea typeface="HGPｺﾞｼｯｸE" pitchFamily="50" charset="-128"/>
              </a:rPr>
              <a:t>A</a:t>
            </a:r>
            <a:r>
              <a:rPr lang="ja-JP" altLang="en-US" dirty="0">
                <a:ea typeface="HGPｺﾞｼｯｸE" pitchFamily="50" charset="-128"/>
              </a:rPr>
              <a:t>cceptance/</a:t>
            </a:r>
            <a:r>
              <a:rPr lang="en-US" altLang="ja-JP" dirty="0">
                <a:ea typeface="HGPｺﾞｼｯｸE" pitchFamily="50" charset="-128"/>
              </a:rPr>
              <a:t>O</a:t>
            </a:r>
            <a:r>
              <a:rPr lang="ja-JP" altLang="en-US" dirty="0">
                <a:ea typeface="HGPｺﾞｼｯｸE" pitchFamily="50" charset="-128"/>
              </a:rPr>
              <a:t>peration test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S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ystem test</a:t>
            </a:r>
          </a:p>
          <a:p>
            <a:pPr eaLnBrk="1" hangingPunct="1">
              <a:buNone/>
            </a:pPr>
            <a:r>
              <a:rPr lang="en-US" altLang="ja-JP" dirty="0"/>
              <a:t>Verify that </a:t>
            </a:r>
            <a:r>
              <a:rPr lang="ja-JP" altLang="en-US" dirty="0"/>
              <a:t>the system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 work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s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according to specifications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algn="l" rtl="0" eaLnBrk="1" hangingPunct="1">
              <a:spcBef>
                <a:spcPct val="80000"/>
              </a:spcBef>
            </a:pP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Acceptance test/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O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peration test</a:t>
            </a:r>
          </a:p>
          <a:p>
            <a:pPr eaLnBrk="1" hangingPunct="1">
              <a:buNone/>
            </a:pPr>
            <a:r>
              <a:rPr lang="ja-JP" altLang="en-US" dirty="0"/>
              <a:t>Similar to system test, but </a:t>
            </a:r>
            <a:r>
              <a:rPr lang="en-US" altLang="ja-JP" dirty="0"/>
              <a:t>meaning of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test under actual operational environment and test by customer</a:t>
            </a:r>
            <a:endParaRPr lang="ja-JP" altLang="en-US" dirty="0"/>
          </a:p>
        </p:txBody>
      </p:sp>
      <p:pic>
        <p:nvPicPr>
          <p:cNvPr id="26631" name="Picture 5" descr="C:\Users\aman\Pictures\Microsoft クリップ オーガナイザ\j039741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048000"/>
            <a:ext cx="7620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6" descr="C:\Users\aman\Pictures\Microsoft クリップ オーガナイザ\j044638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746250"/>
            <a:ext cx="73501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277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402E1693-816B-45F4-9082-E6975830208A}" type="slidenum">
              <a:rPr lang="en-US" altLang="ja-JP" smtClean="0"/>
              <a:pPr algn="l" rtl="0"/>
              <a:t>19</a:t>
            </a:fld>
            <a:endParaRPr lang="en-US" altLang="ja-JP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Classification of tests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B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lack box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0" lvl="1" indent="-177800" algn="l" rtl="0" eaLnBrk="1" hangingPunct="1">
              <a:buFont typeface="Wingdings" pitchFamily="2" charset="2"/>
              <a:buNone/>
            </a:pPr>
            <a:r>
              <a:rPr lang="en-US" altLang="ja-JP" sz="2800" dirty="0"/>
              <a:t>Perform operational </a:t>
            </a:r>
            <a:r>
              <a:rPr lang="en-US" altLang="ja-JP" sz="2800" dirty="0">
                <a:solidFill>
                  <a:srgbClr val="0000FF"/>
                </a:solidFill>
              </a:rPr>
              <a:t>tests based on specifications</a:t>
            </a:r>
            <a:r>
              <a:rPr lang="en-US" altLang="ja-JP" sz="2800" dirty="0"/>
              <a:t> without looking at the program</a:t>
            </a:r>
            <a:endParaRPr lang="ja-JP" altLang="en-US" sz="2800" dirty="0"/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W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hite box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en-US" altLang="ja-JP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sz="2800" dirty="0"/>
              <a:t>Perform operational </a:t>
            </a:r>
            <a:r>
              <a:rPr lang="en-US" altLang="ja-JP" sz="2800" dirty="0">
                <a:solidFill>
                  <a:srgbClr val="0000FF"/>
                </a:solidFill>
              </a:rPr>
              <a:t>tests </a:t>
            </a:r>
            <a:r>
              <a:rPr lang="en-US" altLang="ja-JP" sz="2800" dirty="0">
                <a:solidFill>
                  <a:srgbClr val="0000FF"/>
                </a:solidFill>
                <a:ea typeface="HGPｺﾞｼｯｸE" pitchFamily="50" charset="-128"/>
              </a:rPr>
              <a:t>b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ased on internal structure (mainly flowchart</a:t>
            </a:r>
            <a:r>
              <a:rPr lang="en-US" altLang="ja-JP" sz="2800" dirty="0">
                <a:solidFill>
                  <a:srgbClr val="0000FF"/>
                </a:solidFill>
                <a:ea typeface="HGPｺﾞｼｯｸE" pitchFamily="50" charset="-128"/>
              </a:rPr>
              <a:t>s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)</a:t>
            </a:r>
            <a:r>
              <a:rPr lang="ja-JP" altLang="en-US" sz="2800" dirty="0"/>
              <a:t> of the program</a:t>
            </a:r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R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andom test</a:t>
            </a:r>
            <a:r>
              <a:rPr lang="en-US" altLang="ja-JP" dirty="0" err="1">
                <a:solidFill>
                  <a:srgbClr val="FF0000"/>
                </a:solidFill>
                <a:ea typeface="HGPｺﾞｼｯｸE" pitchFamily="50" charset="-128"/>
              </a:rPr>
              <a:t>ing</a:t>
            </a:r>
            <a:endParaRPr lang="en-US" altLang="ja-JP" dirty="0">
              <a:solidFill>
                <a:srgbClr val="FF0000"/>
              </a:solidFill>
              <a:ea typeface="HGPｺﾞｼｯｸE" pitchFamily="50" charset="-128"/>
            </a:endParaRPr>
          </a:p>
          <a:p>
            <a:pPr marL="0" indent="0" algn="l" rtl="0" eaLnBrk="1" hangingPunct="1">
              <a:buNone/>
            </a:pP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Randomly create test cases </a:t>
            </a:r>
            <a:r>
              <a:rPr lang="ja-JP" altLang="en-US" sz="2800" dirty="0"/>
              <a:t>and perform operation test</a:t>
            </a:r>
            <a:r>
              <a:rPr lang="en-US" altLang="ja-JP" sz="2800" dirty="0"/>
              <a:t>s</a:t>
            </a:r>
            <a:endParaRPr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409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5FBE0-33FC-4681-8E53-06A8BD7FFDF9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895600" y="4724400"/>
            <a:ext cx="2362200" cy="6096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Testing phase</a:t>
            </a:r>
            <a:br>
              <a:rPr lang="en-US" altLang="ja-JP" dirty="0">
                <a:ea typeface="HGPｺﾞｼｯｸE" pitchFamily="50" charset="-128"/>
              </a:rPr>
            </a:br>
            <a:r>
              <a:rPr lang="en-US" altLang="ja-JP" dirty="0">
                <a:ea typeface="HGPｺﾞｼｯｸE" pitchFamily="50" charset="-128"/>
              </a:rPr>
              <a:t>(For waterfall model)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38462" y="1752600"/>
            <a:ext cx="6053138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ja-JP" dirty="0"/>
              <a:t>Requirement analysis</a:t>
            </a:r>
            <a:endParaRPr lang="ja-JP" altLang="en-US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ja-JP" dirty="0"/>
              <a:t>Design</a:t>
            </a:r>
            <a:endParaRPr lang="ja-JP" altLang="en-US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ja-JP" dirty="0"/>
              <a:t>External design</a:t>
            </a:r>
            <a:endParaRPr lang="ja-JP" altLang="en-US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ja-JP" dirty="0"/>
              <a:t>Internal design</a:t>
            </a:r>
            <a:endParaRPr lang="ja-JP" altLang="en-US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ja-JP" dirty="0"/>
              <a:t>Implementation</a:t>
            </a:r>
            <a:endParaRPr lang="ja-JP" altLang="en-US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ja-JP" u="sng" dirty="0">
                <a:solidFill>
                  <a:srgbClr val="FF0000"/>
                </a:solidFill>
                <a:ea typeface="HGPｺﾞｼｯｸE" pitchFamily="50" charset="-128"/>
              </a:rPr>
              <a:t>Testing</a:t>
            </a:r>
            <a:endParaRPr lang="ja-JP" altLang="en-US" u="sng" dirty="0">
              <a:solidFill>
                <a:srgbClr val="FF0000"/>
              </a:solidFill>
              <a:ea typeface="HGPｺﾞｼｯｸE" pitchFamily="50" charset="-128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ja-JP" dirty="0">
                <a:latin typeface="+mj-ea"/>
                <a:ea typeface="+mj-ea"/>
              </a:rPr>
              <a:t>Operation/Maintenance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103" name="AutoShape 5"/>
          <p:cNvSpPr>
            <a:spLocks noChangeArrowheads="1"/>
          </p:cNvSpPr>
          <p:nvPr/>
        </p:nvSpPr>
        <p:spPr bwMode="auto">
          <a:xfrm>
            <a:off x="2252662" y="1905000"/>
            <a:ext cx="533400" cy="4038600"/>
          </a:xfrm>
          <a:prstGeom prst="downArrow">
            <a:avLst>
              <a:gd name="adj1" fmla="val 50000"/>
              <a:gd name="adj2" fmla="val 1184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152400" y="3276600"/>
            <a:ext cx="22526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/>
              <a:t>Development process</a:t>
            </a:r>
            <a:endParaRPr lang="ja-JP" altLang="en-US" sz="2400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37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5686C5D4-3E38-4BED-9964-7D7FE81925EB}" type="slidenum">
              <a:rPr lang="en-US" altLang="ja-JP" smtClean="0"/>
              <a:pPr algn="l" rtl="0"/>
              <a:t>20</a:t>
            </a:fld>
            <a:endParaRPr lang="en-US" altLang="ja-JP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Black Box Testing Techniques </a:t>
            </a:r>
            <a:r>
              <a:rPr lang="ja-JP" altLang="en-US" sz="3400" dirty="0">
                <a:ea typeface="HGPｺﾞｼｯｸE" pitchFamily="50" charset="-128"/>
              </a:rPr>
              <a:t>(1)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en-US" altLang="ja-JP" sz="3400" dirty="0">
                <a:ea typeface="HGPｺﾞｼｯｸE" pitchFamily="50" charset="-128"/>
              </a:rPr>
              <a:t>E</a:t>
            </a:r>
            <a:r>
              <a:rPr lang="ja-JP" altLang="en-US" sz="3400" dirty="0">
                <a:ea typeface="HGPｺﾞｼｯｸE" pitchFamily="50" charset="-128"/>
              </a:rPr>
              <a:t>quivalence partitioning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772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To design test cases efficiently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2800" dirty="0">
                <a:solidFill>
                  <a:srgbClr val="0000FF"/>
                </a:solidFill>
                <a:ea typeface="HGPｺﾞｼｯｸE" pitchFamily="50" charset="-128"/>
              </a:rPr>
              <a:t>	Partition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 input space </a:t>
            </a:r>
            <a:r>
              <a:rPr lang="en-US" altLang="ja-JP" sz="2800" dirty="0"/>
              <a:t>based on</a:t>
            </a:r>
            <a:r>
              <a:rPr lang="ja-JP" altLang="en-US" sz="2800" dirty="0"/>
              <a:t> </a:t>
            </a:r>
            <a:r>
              <a:rPr lang="en-US" altLang="ja-JP" sz="2800" dirty="0"/>
              <a:t>a </a:t>
            </a:r>
            <a:r>
              <a:rPr lang="ja-JP" altLang="en-US" sz="2800" dirty="0"/>
              <a:t>kind of 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equivalence relation</a:t>
            </a:r>
            <a:endParaRPr lang="ja-JP" altLang="en-US" sz="2800" dirty="0">
              <a:solidFill>
                <a:srgbClr val="0000FF"/>
              </a:solidFill>
              <a:ea typeface="HGPｺﾞｼｯｸE" pitchFamily="50" charset="-128"/>
            </a:endParaRPr>
          </a:p>
          <a:p>
            <a:pPr lvl="1" algn="l" rtl="0" eaLnBrk="1" hangingPunct="1"/>
            <a:r>
              <a:rPr lang="ja-JP" altLang="en-US" dirty="0"/>
              <a:t>One </a:t>
            </a:r>
            <a:r>
              <a:rPr lang="en-US" altLang="ja-JP" dirty="0"/>
              <a:t>partition</a:t>
            </a:r>
            <a:r>
              <a:rPr lang="ja-JP" altLang="en-US" dirty="0"/>
              <a:t> is </a:t>
            </a:r>
            <a:r>
              <a:rPr lang="en-US" altLang="ja-JP" dirty="0"/>
              <a:t>call</a:t>
            </a:r>
            <a:r>
              <a:rPr lang="ja-JP" altLang="en-US" dirty="0"/>
              <a:t>ed a</a:t>
            </a:r>
            <a:r>
              <a:rPr lang="en-US" altLang="ja-JP" dirty="0"/>
              <a:t>n</a:t>
            </a:r>
            <a:r>
              <a:rPr lang="ja-JP" altLang="en-US" dirty="0"/>
              <a:t> "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equivalence class</a:t>
            </a:r>
            <a:r>
              <a:rPr lang="ja-JP" altLang="en-US" dirty="0"/>
              <a:t>“</a:t>
            </a:r>
            <a:br>
              <a:rPr lang="en-US" altLang="ja-JP" dirty="0"/>
            </a:b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lang="en-US" altLang="ja-JP" dirty="0"/>
              <a:t>A collection of things that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should be treated the same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f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or each input condition</a:t>
            </a:r>
            <a:endParaRPr lang="en-US" altLang="ja-JP" dirty="0">
              <a:solidFill>
                <a:srgbClr val="0000FF"/>
              </a:solidFill>
              <a:ea typeface="HGPｺﾞｼｯｸE" pitchFamily="50" charset="-128"/>
            </a:endParaRPr>
          </a:p>
          <a:p>
            <a:pPr marL="471487" lvl="1" indent="0" algn="l" rtl="0" eaLnBrk="1" hangingPunct="1">
              <a:buNone/>
            </a:pPr>
            <a:r>
              <a:rPr lang="ja-JP" altLang="en-US" dirty="0"/>
              <a:t>Two types of equivalence classes</a:t>
            </a:r>
          </a:p>
          <a:p>
            <a:pPr lvl="1" algn="l" rtl="0" eaLnBrk="1" hangingPunct="1"/>
            <a:r>
              <a:rPr lang="ja-JP" altLang="en-US" dirty="0"/>
              <a:t>Valid equivalence class: </a:t>
            </a:r>
            <a:r>
              <a:rPr lang="en-US" altLang="ja-JP" dirty="0"/>
              <a:t>V</a:t>
            </a:r>
            <a:r>
              <a:rPr lang="ja-JP" altLang="en-US" dirty="0"/>
              <a:t>alid input</a:t>
            </a:r>
          </a:p>
          <a:p>
            <a:pPr lvl="1" algn="l" rtl="0" eaLnBrk="1" hangingPunct="1"/>
            <a:r>
              <a:rPr lang="en-US" altLang="ja-JP" dirty="0"/>
              <a:t>I</a:t>
            </a:r>
            <a:r>
              <a:rPr lang="ja-JP" altLang="en-US" dirty="0"/>
              <a:t>nvalid equivalence class: </a:t>
            </a:r>
            <a:r>
              <a:rPr lang="en-US" altLang="ja-JP" dirty="0"/>
              <a:t>I</a:t>
            </a:r>
            <a:r>
              <a:rPr lang="ja-JP" altLang="en-US" dirty="0"/>
              <a:t>nvalid input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C610C-52C6-4D88-B6EF-6766AF3A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Reference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 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Equivalence relation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747001C-8322-4992-A3B6-D1D81D262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7" y="1756847"/>
                <a:ext cx="8372805" cy="4267200"/>
              </a:xfrm>
            </p:spPr>
            <p:txBody>
              <a:bodyPr/>
              <a:lstStyle/>
              <a:p>
                <a:r>
                  <a:rPr lang="en-US" altLang="ja-JP" sz="2800" dirty="0"/>
                  <a:t>A relationship between elements of a set (represented by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ja-JP" sz="2800" dirty="0"/>
                  <a:t>) that satisfies all of the following properties:</a:t>
                </a:r>
              </a:p>
              <a:p>
                <a:pPr lvl="1"/>
                <a:r>
                  <a:rPr lang="en-US" altLang="ja-JP" dirty="0"/>
                  <a:t>R</a:t>
                </a:r>
                <a:r>
                  <a:rPr kumimoji="1" lang="en-US" altLang="ja-JP" dirty="0"/>
                  <a:t>eflexivity</a:t>
                </a:r>
                <a:r>
                  <a:rPr kumimoji="1" lang="ja-JP" altLang="en-US" dirty="0"/>
                  <a:t>：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Symmetry</a:t>
                </a:r>
                <a:r>
                  <a:rPr kumimoji="1" lang="ja-JP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en-US" altLang="ja-JP" dirty="0"/>
                  <a:t>then</a:t>
                </a:r>
                <a:r>
                  <a:rPr kumimoji="1" lang="ja-JP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Transitivity</a:t>
                </a:r>
                <a:r>
                  <a:rPr lang="ja-JP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then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747001C-8322-4992-A3B6-D1D81D262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7" y="1756847"/>
                <a:ext cx="8372805" cy="4267200"/>
              </a:xfrm>
              <a:blipFill>
                <a:blip r:embed="rId3"/>
                <a:stretch>
                  <a:fillRect l="-1311" t="-1429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EDC55B-E284-4D11-9744-8C18B1B3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(C) 2007-2022 Hirohisa AMAN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8E0253-86CE-4A92-BC8B-5731BB26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26CC0-8E9F-4D6C-9F25-E19A0500C4C4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3B08D0-7A90-4EC8-A467-1914D1FC537F}"/>
              </a:ext>
            </a:extLst>
          </p:cNvPr>
          <p:cNvSpPr txBox="1"/>
          <p:nvPr/>
        </p:nvSpPr>
        <p:spPr>
          <a:xfrm>
            <a:off x="321469" y="4687669"/>
            <a:ext cx="850106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400" dirty="0"/>
              <a:t>Once one representative example is determined, a group (equivalence class) is formed of those that have an equivalence relationship with it.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24579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4096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68E74BD8-A40B-47F4-8CDB-8BA0A3BEF7BB}" type="slidenum">
              <a:rPr lang="en-US" altLang="ja-JP" smtClean="0"/>
              <a:pPr algn="l" rtl="0"/>
              <a:t>22</a:t>
            </a:fld>
            <a:endParaRPr lang="en-US" altLang="ja-JP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45525" cy="1216025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Equivalence Partitioning Procedure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(1) Set valid equivalence classes and invalid equivalence classes for each input condition</a:t>
            </a:r>
          </a:p>
          <a:p>
            <a:pPr eaLnBrk="1" hangingPunct="1">
              <a:buNone/>
            </a:pPr>
            <a:r>
              <a:rPr lang="ja-JP" altLang="en-US" dirty="0"/>
              <a:t>(2) </a:t>
            </a:r>
            <a:r>
              <a:rPr lang="en-US" altLang="ja-JP" dirty="0"/>
              <a:t>Create</a:t>
            </a:r>
            <a:r>
              <a:rPr lang="ja-JP" altLang="en-US" dirty="0"/>
              <a:t> all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c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ombin</a:t>
            </a:r>
            <a:r>
              <a:rPr lang="en-US" altLang="ja-JP" dirty="0" err="1">
                <a:solidFill>
                  <a:srgbClr val="0000FF"/>
                </a:solidFill>
                <a:ea typeface="HGPｺﾞｼｯｸE" pitchFamily="50" charset="-128"/>
              </a:rPr>
              <a:t>ations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 of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v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alid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e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quivalence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c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lasses</a:t>
            </a:r>
            <a:endParaRPr lang="ja-JP" altLang="en-US" dirty="0"/>
          </a:p>
          <a:p>
            <a:pPr eaLnBrk="1" hangingPunct="1">
              <a:buNone/>
            </a:pPr>
            <a:r>
              <a:rPr lang="ja-JP" altLang="en-US" dirty="0"/>
              <a:t>(3) </a:t>
            </a:r>
            <a:r>
              <a:rPr lang="en-US" altLang="ja-JP" dirty="0"/>
              <a:t>Create</a:t>
            </a:r>
            <a:r>
              <a:rPr lang="ja-JP" altLang="en-US" dirty="0"/>
              <a:t> all combinations </a:t>
            </a:r>
            <a:r>
              <a:rPr lang="en-US" altLang="ja-JP" dirty="0"/>
              <a:t>that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include 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only one invalid equivalence class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891" y="5368061"/>
            <a:ext cx="850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dirty="0"/>
              <a:t>*</a:t>
            </a:r>
            <a:r>
              <a:rPr lang="en-US" altLang="ja-JP" dirty="0"/>
              <a:t>Y</a:t>
            </a:r>
            <a:r>
              <a:rPr kumimoji="1" lang="en-US" altLang="ja-JP" dirty="0"/>
              <a:t>ou can test by adding cases that include two or more, but first, just one. First, make sure that no problems occur by mixing invalid items.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481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EAD8055A-1D12-4E40-A43C-DE925FCB4F1D}" type="slidenum">
              <a:rPr lang="en-US" altLang="ja-JP" smtClean="0"/>
              <a:pPr algn="l" rtl="0"/>
              <a:t>23</a:t>
            </a:fld>
            <a:endParaRPr lang="en-US" altLang="ja-JP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883525" cy="1216025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Example of equivalence partition</a:t>
            </a:r>
            <a:r>
              <a:rPr lang="en-US" altLang="ja-JP" dirty="0" err="1">
                <a:ea typeface="HGPｺﾞｼｯｸE" pitchFamily="50" charset="-128"/>
              </a:rPr>
              <a:t>ing</a:t>
            </a:r>
            <a:r>
              <a:rPr lang="ja-JP" altLang="en-US" dirty="0">
                <a:ea typeface="HGPｺﾞｼｯｸE" pitchFamily="50" charset="-128"/>
              </a:rPr>
              <a:t> ① (1/2)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Input: </a:t>
            </a:r>
            <a:r>
              <a:rPr lang="en-US" altLang="ja-JP" dirty="0"/>
              <a:t>Subject</a:t>
            </a:r>
            <a:r>
              <a:rPr lang="ja-JP" altLang="en-US" dirty="0"/>
              <a:t> grade (integer value)</a:t>
            </a:r>
          </a:p>
          <a:p>
            <a:pPr algn="l" rtl="0" eaLnBrk="1" hangingPunct="1"/>
            <a:r>
              <a:rPr lang="ja-JP" altLang="en-US" dirty="0"/>
              <a:t>Output: “</a:t>
            </a:r>
            <a:r>
              <a:rPr lang="en-US" altLang="ja-JP" dirty="0"/>
              <a:t>E</a:t>
            </a:r>
            <a:r>
              <a:rPr lang="ja-JP" altLang="en-US" dirty="0"/>
              <a:t>xcellent, </a:t>
            </a:r>
            <a:r>
              <a:rPr lang="en-US" altLang="ja-JP" dirty="0"/>
              <a:t>Good</a:t>
            </a:r>
            <a:r>
              <a:rPr lang="ja-JP" altLang="en-US" dirty="0"/>
              <a:t>, </a:t>
            </a:r>
            <a:r>
              <a:rPr lang="en-US" altLang="ja-JP" dirty="0"/>
              <a:t>Satisfactory</a:t>
            </a:r>
            <a:r>
              <a:rPr lang="ja-JP" altLang="en-US" dirty="0"/>
              <a:t>, </a:t>
            </a:r>
            <a:r>
              <a:rPr lang="en-US" altLang="ja-JP" dirty="0"/>
              <a:t>Passing</a:t>
            </a:r>
            <a:r>
              <a:rPr lang="ja-JP" altLang="en-US" dirty="0"/>
              <a:t>, </a:t>
            </a:r>
            <a:r>
              <a:rPr lang="en-US" altLang="ja-JP" dirty="0"/>
              <a:t>Failure</a:t>
            </a:r>
            <a:r>
              <a:rPr lang="ja-JP" altLang="en-US" dirty="0"/>
              <a:t>, </a:t>
            </a:r>
            <a:r>
              <a:rPr lang="en-US" altLang="ja-JP" dirty="0"/>
              <a:t>N</a:t>
            </a:r>
            <a:r>
              <a:rPr lang="ja-JP" altLang="en-US" dirty="0"/>
              <a:t>ot </a:t>
            </a:r>
            <a:r>
              <a:rPr lang="en-US" altLang="ja-JP" dirty="0" err="1"/>
              <a:t>evalu</a:t>
            </a:r>
            <a:r>
              <a:rPr lang="ja-JP" altLang="en-US" dirty="0"/>
              <a:t>ated"</a:t>
            </a:r>
          </a:p>
          <a:p>
            <a:pPr marL="0" indent="0" algn="l" rtl="0" eaLnBrk="1" hangingPunct="1">
              <a:buNone/>
            </a:pPr>
            <a:endParaRPr lang="ja-JP" altLang="en-US" dirty="0"/>
          </a:p>
          <a:p>
            <a:pPr algn="l" rtl="0" eaLnBrk="1" hangingPunct="1"/>
            <a:r>
              <a:rPr lang="ja-JP" altLang="en-US" dirty="0"/>
              <a:t>Specifications: 90-100 → </a:t>
            </a:r>
            <a:r>
              <a:rPr lang="en-US" altLang="ja-JP" dirty="0"/>
              <a:t>E</a:t>
            </a:r>
            <a:r>
              <a:rPr lang="ja-JP" altLang="en-US" dirty="0"/>
              <a:t>xcellent, </a:t>
            </a:r>
            <a:br>
              <a:rPr lang="en-US" altLang="ja-JP" dirty="0"/>
            </a:br>
            <a:r>
              <a:rPr lang="ja-JP" altLang="en-US" dirty="0"/>
              <a:t>80-89 → </a:t>
            </a:r>
            <a:r>
              <a:rPr lang="en-US" altLang="ja-JP" dirty="0"/>
              <a:t>Good</a:t>
            </a:r>
            <a:r>
              <a:rPr lang="ja-JP" altLang="en-US" dirty="0"/>
              <a:t>, 70-79 → </a:t>
            </a:r>
            <a:r>
              <a:rPr lang="en-US" altLang="ja-JP" dirty="0"/>
              <a:t>Satisfactory</a:t>
            </a:r>
            <a:r>
              <a:rPr lang="ja-JP" altLang="en-US" dirty="0"/>
              <a:t>, 60-69 → </a:t>
            </a:r>
            <a:r>
              <a:rPr lang="en-US" altLang="ja-JP" dirty="0"/>
              <a:t>Passing</a:t>
            </a:r>
            <a:r>
              <a:rPr lang="ja-JP" altLang="en-US" dirty="0"/>
              <a:t>, 0 to 59 → </a:t>
            </a:r>
            <a:r>
              <a:rPr lang="en-US" altLang="ja-JP" dirty="0"/>
              <a:t>Failure</a:t>
            </a:r>
            <a:r>
              <a:rPr lang="ja-JP" altLang="en-US" dirty="0"/>
              <a:t>, </a:t>
            </a:r>
            <a:br>
              <a:rPr lang="en-US" altLang="ja-JP" dirty="0"/>
            </a:br>
            <a:r>
              <a:rPr lang="ja-JP" altLang="en-US" dirty="0"/>
              <a:t>-1 → Not evaluated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584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64A3BA1-B8A7-448D-A9AE-1AE342865DBA}" type="slidenum">
              <a:rPr lang="en-US" altLang="ja-JP" smtClean="0"/>
              <a:pPr algn="l" rtl="0"/>
              <a:t>24</a:t>
            </a:fld>
            <a:endParaRPr lang="en-US" altLang="ja-JP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Example of equivalence partitioning ① (2/2)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Valid and invalid equivalence classes</a:t>
            </a:r>
          </a:p>
        </p:txBody>
      </p:sp>
      <p:graphicFrame>
        <p:nvGraphicFramePr>
          <p:cNvPr id="348304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33321"/>
              </p:ext>
            </p:extLst>
          </p:nvPr>
        </p:nvGraphicFramePr>
        <p:xfrm>
          <a:off x="711202" y="2362200"/>
          <a:ext cx="5994398" cy="3601596"/>
        </p:xfrm>
        <a:graphic>
          <a:graphicData uri="http://schemas.openxmlformats.org/drawingml/2006/table">
            <a:tbl>
              <a:tblPr/>
              <a:tblGrid>
                <a:gridCol w="290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 equivalence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 equivalence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90-100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101 or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80-89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-2 or less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70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-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60-69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-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76" name="Text Box 145"/>
          <p:cNvSpPr txBox="1">
            <a:spLocks noChangeArrowheads="1"/>
          </p:cNvSpPr>
          <p:nvPr/>
        </p:nvSpPr>
        <p:spPr bwMode="auto">
          <a:xfrm>
            <a:off x="7046119" y="2937808"/>
            <a:ext cx="1716881" cy="193899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Select values from each equivalence class and test</a:t>
            </a:r>
            <a:endParaRPr lang="ja-JP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686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0CFCCB3-38AF-466E-8B7B-1B7A54157D41}" type="slidenum">
              <a:rPr lang="en-US" altLang="ja-JP" smtClean="0"/>
              <a:pPr algn="l" rtl="0"/>
              <a:t>25</a:t>
            </a:fld>
            <a:endParaRPr lang="en-US" altLang="ja-JP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Example of equivalence partitioning ② (1/4)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Parking fee calculator</a:t>
            </a:r>
            <a:endParaRPr lang="en-US" altLang="ja-JP" dirty="0"/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Input (1): Parking time (unit: minutes)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]</a:t>
            </a:r>
          </a:p>
          <a:p>
            <a:pPr lvl="1" algn="l" rtl="0" eaLnBrk="1" hangingPunct="1"/>
            <a:r>
              <a:rPr lang="en-US" altLang="ja-JP" dirty="0"/>
              <a:t>1 </a:t>
            </a:r>
            <a:r>
              <a:rPr lang="ja-JP" altLang="en-US" dirty="0"/>
              <a:t>minute </a:t>
            </a:r>
            <a:r>
              <a:rPr lang="en-US" altLang="ja-JP" dirty="0"/>
              <a:t>– 30 </a:t>
            </a:r>
            <a:r>
              <a:rPr lang="ja-JP" altLang="en-US" dirty="0"/>
              <a:t>minute</a:t>
            </a:r>
            <a:r>
              <a:rPr lang="en-US" altLang="ja-JP" dirty="0"/>
              <a:t>s</a:t>
            </a:r>
            <a:r>
              <a:rPr lang="ja-JP" altLang="en-US" dirty="0"/>
              <a:t> = </a:t>
            </a:r>
            <a:r>
              <a:rPr lang="en-US" altLang="ja-JP" dirty="0"/>
              <a:t>100</a:t>
            </a:r>
            <a:r>
              <a:rPr lang="ja-JP" altLang="en-US" dirty="0"/>
              <a:t> </a:t>
            </a:r>
            <a:r>
              <a:rPr lang="en-US" altLang="ja-JP" dirty="0"/>
              <a:t>Yen</a:t>
            </a:r>
          </a:p>
          <a:p>
            <a:pPr lvl="1" algn="l" rtl="0" eaLnBrk="1" hangingPunct="1"/>
            <a:r>
              <a:rPr lang="en-US" altLang="ja-JP" dirty="0"/>
              <a:t>31 </a:t>
            </a:r>
            <a:r>
              <a:rPr lang="ja-JP" altLang="en-US" dirty="0"/>
              <a:t>minutes </a:t>
            </a:r>
            <a:r>
              <a:rPr lang="en-US" altLang="ja-JP" dirty="0"/>
              <a:t>- 60 </a:t>
            </a:r>
            <a:r>
              <a:rPr lang="ja-JP" altLang="en-US" dirty="0"/>
              <a:t>minutes </a:t>
            </a:r>
            <a:r>
              <a:rPr lang="en-US" altLang="ja-JP" dirty="0"/>
              <a:t>= 200</a:t>
            </a:r>
            <a:r>
              <a:rPr lang="ja-JP" altLang="en-US" dirty="0"/>
              <a:t> </a:t>
            </a:r>
            <a:r>
              <a:rPr lang="en-US" altLang="ja-JP" dirty="0"/>
              <a:t>Yen</a:t>
            </a:r>
          </a:p>
          <a:p>
            <a:pPr lvl="1" algn="l" rtl="0" eaLnBrk="1" hangingPunct="1"/>
            <a:r>
              <a:rPr lang="en-US" altLang="ja-JP" dirty="0"/>
              <a:t>A</a:t>
            </a:r>
            <a:r>
              <a:rPr lang="ja-JP" altLang="en-US" dirty="0"/>
              <a:t>fter that </a:t>
            </a:r>
            <a:r>
              <a:rPr lang="en-US" altLang="ja-JP" dirty="0"/>
              <a:t>= 100</a:t>
            </a:r>
            <a:r>
              <a:rPr lang="ja-JP" altLang="en-US" dirty="0"/>
              <a:t> </a:t>
            </a:r>
            <a:r>
              <a:rPr lang="en-US" altLang="ja-JP" dirty="0"/>
              <a:t>Yen</a:t>
            </a:r>
            <a:r>
              <a:rPr lang="ja-JP" altLang="en-US" dirty="0"/>
              <a:t> </a:t>
            </a:r>
            <a:r>
              <a:rPr lang="en-US" altLang="ja-JP" dirty="0"/>
              <a:t>up</a:t>
            </a:r>
            <a:r>
              <a:rPr lang="ja-JP" altLang="en-US" dirty="0"/>
              <a:t> </a:t>
            </a:r>
            <a:r>
              <a:rPr lang="en-US" altLang="ja-JP" dirty="0"/>
              <a:t>per hour</a:t>
            </a:r>
          </a:p>
          <a:p>
            <a:pPr lvl="1" algn="l" rtl="0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Input (2): Purchase amount at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partner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 stores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]</a:t>
            </a:r>
          </a:p>
          <a:p>
            <a:pPr lvl="1" algn="l" rtl="0" eaLnBrk="1" hangingPunct="1"/>
            <a:r>
              <a:rPr lang="en-US" altLang="ja-JP" dirty="0"/>
              <a:t>1 hour free for purchases over 2,000 Yen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B44101-2671-4060-814B-3D70F2B8C7E5}"/>
              </a:ext>
            </a:extLst>
          </p:cNvPr>
          <p:cNvSpPr txBox="1"/>
          <p:nvPr/>
        </p:nvSpPr>
        <p:spPr>
          <a:xfrm>
            <a:off x="2683323" y="5344894"/>
            <a:ext cx="501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*If your parking time exceeds 1 hour, you will receive a discount of 200 yen (for the first hour).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789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F8BF52AA-E7AB-46A2-8F32-4DEE88590599}" type="slidenum">
              <a:rPr lang="en-US" altLang="ja-JP" smtClean="0"/>
              <a:pPr algn="l" rtl="0"/>
              <a:t>26</a:t>
            </a:fld>
            <a:endParaRPr lang="en-US" altLang="ja-JP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Example of equivalence partitioning ② (2/4)</a:t>
            </a:r>
          </a:p>
        </p:txBody>
      </p:sp>
      <p:graphicFrame>
        <p:nvGraphicFramePr>
          <p:cNvPr id="350253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57880"/>
              </p:ext>
            </p:extLst>
          </p:nvPr>
        </p:nvGraphicFramePr>
        <p:xfrm>
          <a:off x="609600" y="2026920"/>
          <a:ext cx="6324599" cy="3230880"/>
        </p:xfrm>
        <a:graphic>
          <a:graphicData uri="http://schemas.openxmlformats.org/drawingml/2006/table">
            <a:tbl>
              <a:tblPr/>
              <a:tblGrid>
                <a:gridCol w="208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input condition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 equivalence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 equivalence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(1) Parking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30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or less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31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or more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(2)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Purchase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 amount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1999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-1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or less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2000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or more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17" name="テキスト ボックス 26"/>
          <p:cNvSpPr txBox="1">
            <a:spLocks noChangeArrowheads="1"/>
          </p:cNvSpPr>
          <p:nvPr/>
        </p:nvSpPr>
        <p:spPr bwMode="auto">
          <a:xfrm>
            <a:off x="1285478" y="5435957"/>
            <a:ext cx="6573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dirty="0"/>
              <a:t>*Negative values for time and money are not possible, but here we assume that they can be entered.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4419600" y="422275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9" name="テキスト ボックス 29"/>
          <p:cNvSpPr txBox="1">
            <a:spLocks noChangeArrowheads="1"/>
          </p:cNvSpPr>
          <p:nvPr/>
        </p:nvSpPr>
        <p:spPr bwMode="auto">
          <a:xfrm>
            <a:off x="7391400" y="2703255"/>
            <a:ext cx="15589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000" dirty="0"/>
              <a:t>They are grouped together because the calculation method is the same.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89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E7D8EDBD-3767-428B-B6F5-48DC0B0361F2}" type="slidenum">
              <a:rPr lang="en-US" altLang="ja-JP" smtClean="0"/>
              <a:pPr algn="l" rtl="0"/>
              <a:t>27</a:t>
            </a:fld>
            <a:endParaRPr lang="en-US" altLang="ja-JP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Example of equivalence partitioning ② (3/4)</a:t>
            </a:r>
          </a:p>
        </p:txBody>
      </p:sp>
      <p:graphicFrame>
        <p:nvGraphicFramePr>
          <p:cNvPr id="342344" name="Group 3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14298"/>
              </p:ext>
            </p:extLst>
          </p:nvPr>
        </p:nvGraphicFramePr>
        <p:xfrm>
          <a:off x="593725" y="2732405"/>
          <a:ext cx="7026275" cy="3104515"/>
        </p:xfrm>
        <a:graphic>
          <a:graphicData uri="http://schemas.openxmlformats.org/drawingml/2006/table">
            <a:tbl>
              <a:tblPr/>
              <a:tblGrid>
                <a:gridCol w="147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280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(1) Parking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30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05"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31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60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22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22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2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22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05"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2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2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2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2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0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Purchase 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amount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1999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9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Purchase 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amount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2000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negative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94" name="Text Box 279"/>
          <p:cNvSpPr txBox="1">
            <a:spLocks noChangeArrowheads="1"/>
          </p:cNvSpPr>
          <p:nvPr/>
        </p:nvSpPr>
        <p:spPr bwMode="auto">
          <a:xfrm>
            <a:off x="574674" y="1771918"/>
            <a:ext cx="6130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400" dirty="0"/>
              <a:t>Create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c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ombin</a:t>
            </a:r>
            <a:r>
              <a:rPr lang="en-US" altLang="ja-JP" sz="2400" dirty="0" err="1">
                <a:solidFill>
                  <a:srgbClr val="FF0000"/>
                </a:solidFill>
                <a:ea typeface="HGPｺﾞｼｯｸE" pitchFamily="50" charset="-128"/>
              </a:rPr>
              <a:t>ations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of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alid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e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quivalence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c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lasse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s</a:t>
            </a:r>
            <a:endParaRPr lang="ja-JP" altLang="en-US" sz="2400" dirty="0"/>
          </a:p>
        </p:txBody>
      </p:sp>
      <p:sp>
        <p:nvSpPr>
          <p:cNvPr id="38995" name="Text Box 280"/>
          <p:cNvSpPr txBox="1">
            <a:spLocks noChangeArrowheads="1"/>
          </p:cNvSpPr>
          <p:nvPr/>
        </p:nvSpPr>
        <p:spPr bwMode="auto">
          <a:xfrm>
            <a:off x="5638800" y="965537"/>
            <a:ext cx="3200400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000" dirty="0"/>
              <a:t>T</a:t>
            </a:r>
            <a:r>
              <a:rPr lang="ja-JP" altLang="en-US" sz="2000" dirty="0"/>
              <a:t>est case </a:t>
            </a:r>
            <a:r>
              <a:rPr lang="en-US" altLang="ja-JP" sz="2000" dirty="0"/>
              <a:t>ex</a:t>
            </a:r>
            <a:r>
              <a:rPr lang="ja-JP" altLang="en-US" sz="2000" dirty="0"/>
              <a:t>: 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70’</a:t>
            </a:r>
            <a:r>
              <a:rPr lang="ja-JP" altLang="en-US" sz="2000" dirty="0">
                <a:latin typeface="HGPｺﾞｼｯｸE" pitchFamily="50" charset="-128"/>
                <a:ea typeface="HGPｺﾞｼｯｸE" pitchFamily="50" charset="-128"/>
              </a:rPr>
              <a:t>parking, 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&amp; 2100 Y</a:t>
            </a:r>
            <a:r>
              <a:rPr lang="ja-JP" altLang="en-US" sz="2000" dirty="0">
                <a:latin typeface="HGPｺﾞｼｯｸE" pitchFamily="50" charset="-128"/>
                <a:ea typeface="HGPｺﾞｼｯｸE" pitchFamily="50" charset="-128"/>
              </a:rPr>
              <a:t>en shopping</a:t>
            </a:r>
            <a:endParaRPr lang="en-US" altLang="ja-JP" sz="2000" dirty="0">
              <a:latin typeface="HGPｺﾞｼｯｸE" pitchFamily="50" charset="-128"/>
              <a:ea typeface="HGPｺﾞｼｯｸE" pitchFamily="50" charset="-128"/>
            </a:endParaRPr>
          </a:p>
          <a:p>
            <a:pPr algn="ctr" rtl="0"/>
            <a:r>
              <a:rPr lang="ja-JP" altLang="en-US" sz="2000" dirty="0">
                <a:latin typeface="HGPｺﾞｼｯｸE" pitchFamily="50" charset="-128"/>
                <a:ea typeface="HGPｺﾞｼｯｸE" pitchFamily="50" charset="-128"/>
              </a:rPr>
              <a:t>⇒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ja-JP" altLang="en-US" sz="2000" dirty="0">
                <a:latin typeface="HGPｺﾞｼｯｸE" pitchFamily="50" charset="-128"/>
                <a:ea typeface="HGPｺﾞｼｯｸE" pitchFamily="50" charset="-128"/>
              </a:rPr>
              <a:t>Parking Fee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: 100 yen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DCBC5FF-4DFE-49A8-AAFC-A76FBD8BEDC1}"/>
              </a:ext>
            </a:extLst>
          </p:cNvPr>
          <p:cNvSpPr/>
          <p:nvPr/>
        </p:nvSpPr>
        <p:spPr>
          <a:xfrm>
            <a:off x="7077074" y="2565678"/>
            <a:ext cx="381000" cy="353032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B87F844D-C985-4EA9-BB6A-8503905F6B81}"/>
              </a:ext>
            </a:extLst>
          </p:cNvPr>
          <p:cNvSpPr/>
          <p:nvPr/>
        </p:nvSpPr>
        <p:spPr>
          <a:xfrm flipV="1">
            <a:off x="7061198" y="2043733"/>
            <a:ext cx="381000" cy="45720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7B3423-6B86-4A15-89D5-5478F92BAC0D}"/>
              </a:ext>
            </a:extLst>
          </p:cNvPr>
          <p:cNvSpPr txBox="1"/>
          <p:nvPr/>
        </p:nvSpPr>
        <p:spPr>
          <a:xfrm>
            <a:off x="7772400" y="3392110"/>
            <a:ext cx="12980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200" dirty="0"/>
              <a:t>Test with one vertical column</a:t>
            </a:r>
            <a:endParaRPr kumimoji="1" lang="ja-JP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5" grpId="0" animBg="1"/>
      <p:bldP spid="2" grpId="0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99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BE611ED-48A3-463A-9C87-18C19EDE357D}" type="slidenum">
              <a:rPr lang="en-US" altLang="ja-JP" smtClean="0"/>
              <a:pPr algn="l" rtl="0"/>
              <a:t>28</a:t>
            </a:fld>
            <a:endParaRPr lang="en-US" altLang="ja-JP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Example of equivalence partitioning ② (4/4)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F851B8CA-082D-4049-B385-AC507E172DBC}"/>
              </a:ext>
            </a:extLst>
          </p:cNvPr>
          <p:cNvSpPr/>
          <p:nvPr/>
        </p:nvSpPr>
        <p:spPr>
          <a:xfrm flipV="1">
            <a:off x="6964392" y="2019808"/>
            <a:ext cx="381000" cy="45720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" name="Text Box 280">
            <a:extLst>
              <a:ext uri="{FF2B5EF4-FFF2-40B4-BE49-F238E27FC236}">
                <a16:creationId xmlns:a16="http://schemas.microsoft.com/office/drawing/2014/main" id="{8711ACC7-E129-B654-33F0-1918068F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857250"/>
            <a:ext cx="3505200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000" dirty="0"/>
              <a:t>T</a:t>
            </a:r>
            <a:r>
              <a:rPr lang="ja-JP" altLang="en-US" sz="2000" dirty="0"/>
              <a:t>est case </a:t>
            </a:r>
            <a:r>
              <a:rPr lang="en-US" altLang="ja-JP" sz="2000" dirty="0"/>
              <a:t>ex</a:t>
            </a:r>
            <a:r>
              <a:rPr lang="ja-JP" altLang="en-US" sz="2000" dirty="0"/>
              <a:t>: 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0’</a:t>
            </a:r>
            <a:r>
              <a:rPr lang="ja-JP" altLang="en-US" sz="2000" dirty="0">
                <a:latin typeface="HGPｺﾞｼｯｸE" pitchFamily="50" charset="-128"/>
                <a:ea typeface="HGPｺﾞｼｯｸE" pitchFamily="50" charset="-128"/>
              </a:rPr>
              <a:t>parking, 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&amp; 2100 Y</a:t>
            </a:r>
            <a:r>
              <a:rPr lang="ja-JP" altLang="en-US" sz="2000" dirty="0">
                <a:latin typeface="HGPｺﾞｼｯｸE" pitchFamily="50" charset="-128"/>
                <a:ea typeface="HGPｺﾞｼｯｸE" pitchFamily="50" charset="-128"/>
              </a:rPr>
              <a:t>en shopping</a:t>
            </a:r>
            <a:endParaRPr lang="en-US" altLang="ja-JP" sz="2000" dirty="0">
              <a:latin typeface="HGPｺﾞｼｯｸE" pitchFamily="50" charset="-128"/>
              <a:ea typeface="HGPｺﾞｼｯｸE" pitchFamily="50" charset="-128"/>
            </a:endParaRPr>
          </a:p>
          <a:p>
            <a:pPr algn="ctr" rtl="0"/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  <a:sym typeface="Wingdings" panose="05000000000000000000" pitchFamily="2" charset="2"/>
              </a:rPr>
              <a:t>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</a:rPr>
              <a:t> Invalid input </a:t>
            </a:r>
            <a:r>
              <a:rPr lang="en-US" altLang="ja-JP" sz="2000" dirty="0">
                <a:latin typeface="HGPｺﾞｼｯｸE" pitchFamily="50" charset="-128"/>
                <a:ea typeface="HGPｺﾞｼｯｸE" pitchFamily="50" charset="-128"/>
                <a:sym typeface="Wingdings" panose="05000000000000000000" pitchFamily="2" charset="2"/>
              </a:rPr>
              <a:t> Show error</a:t>
            </a:r>
            <a:endParaRPr lang="en-US" altLang="ja-JP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Text Box 279">
            <a:extLst>
              <a:ext uri="{FF2B5EF4-FFF2-40B4-BE49-F238E27FC236}">
                <a16:creationId xmlns:a16="http://schemas.microsoft.com/office/drawing/2014/main" id="{E470D155-4886-C03A-FB42-941D15C7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4" y="1771918"/>
            <a:ext cx="6130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400" dirty="0">
                <a:ea typeface="HGPｺﾞｼｯｸE" pitchFamily="50" charset="-128"/>
              </a:rPr>
              <a:t>Create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 co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mbin</a:t>
            </a:r>
            <a:r>
              <a:rPr lang="en-US" altLang="ja-JP" sz="2400" dirty="0" err="1">
                <a:solidFill>
                  <a:srgbClr val="FF0000"/>
                </a:solidFill>
                <a:ea typeface="HGPｺﾞｼｯｸE" pitchFamily="50" charset="-128"/>
              </a:rPr>
              <a:t>ations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of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ea typeface="HGPｺﾞｼｯｸE" pitchFamily="50" charset="-128"/>
              </a:rPr>
              <a:t>only one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inv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alid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e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quivalence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c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lass</a:t>
            </a:r>
            <a:endParaRPr lang="ja-JP" altLang="en-US" sz="2400" dirty="0"/>
          </a:p>
        </p:txBody>
      </p:sp>
      <p:graphicFrame>
        <p:nvGraphicFramePr>
          <p:cNvPr id="4" name="Group 328">
            <a:extLst>
              <a:ext uri="{FF2B5EF4-FFF2-40B4-BE49-F238E27FC236}">
                <a16:creationId xmlns:a16="http://schemas.microsoft.com/office/drawing/2014/main" id="{1B18E0CB-F316-BBA1-59E0-A7BFE0652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68826"/>
              </p:ext>
            </p:extLst>
          </p:nvPr>
        </p:nvGraphicFramePr>
        <p:xfrm>
          <a:off x="669924" y="2732405"/>
          <a:ext cx="6721474" cy="3104515"/>
        </p:xfrm>
        <a:graphic>
          <a:graphicData uri="http://schemas.openxmlformats.org/drawingml/2006/table">
            <a:tbl>
              <a:tblPr/>
              <a:tblGrid>
                <a:gridCol w="154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80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(1) Parking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30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05"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31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60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05"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61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0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Purchase 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amount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1999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9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Purchase 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amount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2000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negative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39E4752-535B-407F-9060-5A40FE591D7F}"/>
              </a:ext>
            </a:extLst>
          </p:cNvPr>
          <p:cNvSpPr/>
          <p:nvPr/>
        </p:nvSpPr>
        <p:spPr>
          <a:xfrm>
            <a:off x="6964392" y="2547620"/>
            <a:ext cx="381000" cy="34721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752600"/>
            <a:ext cx="8424861" cy="4267200"/>
          </a:xfrm>
        </p:spPr>
        <p:txBody>
          <a:bodyPr/>
          <a:lstStyle/>
          <a:p>
            <a:pPr eaLnBrk="1" hangingPunct="1"/>
            <a:r>
              <a:rPr lang="en-US" altLang="ja-JP" sz="2800" dirty="0"/>
              <a:t>F</a:t>
            </a:r>
            <a:r>
              <a:rPr lang="ja-JP" altLang="en-US" sz="2800" dirty="0"/>
              <a:t>ocus on </a:t>
            </a:r>
            <a:r>
              <a:rPr lang="en-US" altLang="ja-JP" sz="2800" dirty="0"/>
              <a:t>the 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boundar</a:t>
            </a:r>
            <a:r>
              <a:rPr lang="en-US" altLang="ja-JP" sz="2800" dirty="0" err="1">
                <a:solidFill>
                  <a:srgbClr val="FF0000"/>
                </a:solidFill>
                <a:ea typeface="HGPｺﾞｼｯｸE" pitchFamily="50" charset="-128"/>
              </a:rPr>
              <a:t>ies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ja-JP" altLang="en-US" sz="2800" dirty="0">
                <a:solidFill>
                  <a:srgbClr val="FF0000"/>
                </a:solidFill>
              </a:rPr>
              <a:t>of program</a:t>
            </a:r>
            <a:r>
              <a:rPr lang="ja-JP" altLang="en-US" sz="2800" dirty="0"/>
              <a:t> 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condition</a:t>
            </a: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s</a:t>
            </a:r>
            <a:endParaRPr lang="ja-JP" altLang="en-US" sz="2800" dirty="0"/>
          </a:p>
          <a:p>
            <a:pPr lvl="1" eaLnBrk="1" hangingPunct="1"/>
            <a:r>
              <a:rPr lang="en-US" altLang="ja-JP" sz="2800" dirty="0"/>
              <a:t>T</a:t>
            </a:r>
            <a:r>
              <a:rPr lang="ja-JP" altLang="en-US" sz="2800" dirty="0"/>
              <a:t>est </a:t>
            </a:r>
            <a:r>
              <a:rPr lang="en-US" altLang="ja-JP" sz="2800" dirty="0"/>
              <a:t>at</a:t>
            </a:r>
            <a:r>
              <a:rPr lang="ja-JP" altLang="en-US" sz="2800" dirty="0"/>
              <a:t> </a:t>
            </a:r>
            <a:r>
              <a:rPr lang="en-US" altLang="ja-JP" sz="2800" dirty="0"/>
              <a:t>the</a:t>
            </a:r>
            <a:r>
              <a:rPr lang="ja-JP" altLang="en-US" sz="2800" dirty="0"/>
              <a:t> 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change of </a:t>
            </a:r>
            <a:r>
              <a:rPr lang="ja-JP" altLang="en-US" sz="2800" dirty="0"/>
              <a:t>input and output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 conditions</a:t>
            </a:r>
            <a:endParaRPr lang="en-US" altLang="ja-JP" sz="2800" dirty="0">
              <a:solidFill>
                <a:srgbClr val="0000FF"/>
              </a:solidFill>
              <a:ea typeface="HGPｺﾞｼｯｸE" pitchFamily="50" charset="-128"/>
            </a:endParaRPr>
          </a:p>
          <a:p>
            <a:pPr lvl="1" eaLnBrk="1" hangingPunct="1"/>
            <a:r>
              <a:rPr lang="en-US" altLang="ja-JP" sz="2800" dirty="0"/>
              <a:t>Test at the </a:t>
            </a:r>
            <a:r>
              <a:rPr lang="en-US" altLang="ja-JP" sz="2800" dirty="0">
                <a:solidFill>
                  <a:srgbClr val="0000FF"/>
                </a:solidFill>
              </a:rPr>
              <a:t>edges</a:t>
            </a:r>
            <a:r>
              <a:rPr lang="en-US" altLang="ja-JP" sz="2800" dirty="0"/>
              <a:t> or 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boundar</a:t>
            </a:r>
            <a:r>
              <a:rPr lang="en-US" altLang="ja-JP" sz="2800" dirty="0" err="1">
                <a:solidFill>
                  <a:srgbClr val="0000FF"/>
                </a:solidFill>
                <a:ea typeface="HGPｺﾞｼｯｸE" pitchFamily="50" charset="-128"/>
              </a:rPr>
              <a:t>ies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ja-JP" altLang="en-US" sz="2800" dirty="0"/>
              <a:t>of valid and invalid equivalence classes</a:t>
            </a:r>
            <a:r>
              <a:rPr lang="en-US" altLang="ja-JP" sz="2800" dirty="0"/>
              <a:t>, </a:t>
            </a:r>
            <a:r>
              <a:rPr lang="ja-JP" altLang="en-US" sz="2800" dirty="0"/>
              <a:t>or</a:t>
            </a:r>
            <a:r>
              <a:rPr lang="ja-JP" altLang="en-US" sz="2800" dirty="0">
                <a:solidFill>
                  <a:srgbClr val="0000FF"/>
                </a:solidFill>
                <a:ea typeface="HGPｺﾞｼｯｸE" pitchFamily="50" charset="-128"/>
              </a:rPr>
              <a:t> outside </a:t>
            </a:r>
            <a:r>
              <a:rPr lang="en-US" altLang="ja-JP" sz="2800" dirty="0">
                <a:solidFill>
                  <a:srgbClr val="0000FF"/>
                </a:solidFill>
                <a:ea typeface="HGPｺﾞｼｯｸE" pitchFamily="50" charset="-128"/>
              </a:rPr>
              <a:t>of them</a:t>
            </a:r>
            <a:endParaRPr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971800" y="5638800"/>
            <a:ext cx="2209800" cy="152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524000" y="5638800"/>
            <a:ext cx="1447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  <p:sp>
        <p:nvSpPr>
          <p:cNvPr id="6149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6150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81200" cy="476250"/>
          </a:xfrm>
          <a:noFill/>
        </p:spPr>
        <p:txBody>
          <a:bodyPr/>
          <a:lstStyle/>
          <a:p>
            <a:pPr algn="l" rtl="0"/>
            <a:fld id="{5850FDBA-BE1D-4135-84E5-CE12BFF32284}" type="slidenum">
              <a:rPr lang="en-US" altLang="ja-JP"/>
              <a:pPr algn="l" rtl="0"/>
              <a:t>29</a:t>
            </a:fld>
            <a:endParaRPr lang="en-US" altLang="ja-JP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Black Box Testing Techniques </a:t>
            </a:r>
            <a:r>
              <a:rPr lang="ja-JP" altLang="en-US" sz="3400" dirty="0">
                <a:ea typeface="HGPｺﾞｼｯｸE" pitchFamily="50" charset="-128"/>
              </a:rPr>
              <a:t>(</a:t>
            </a:r>
            <a:r>
              <a:rPr lang="en-US" altLang="ja-JP" sz="3400" dirty="0">
                <a:ea typeface="HGPｺﾞｼｯｸE" pitchFamily="50" charset="-128"/>
              </a:rPr>
              <a:t>2</a:t>
            </a:r>
            <a:r>
              <a:rPr lang="ja-JP" altLang="en-US" sz="3400" dirty="0">
                <a:ea typeface="HGPｺﾞｼｯｸE" pitchFamily="50" charset="-128"/>
              </a:rPr>
              <a:t>) Boundary</a:t>
            </a:r>
            <a:r>
              <a:rPr lang="en-US" altLang="ja-JP" sz="3400" dirty="0">
                <a:ea typeface="HGPｺﾞｼｯｸE" pitchFamily="50" charset="-128"/>
              </a:rPr>
              <a:t>-</a:t>
            </a:r>
            <a:r>
              <a:rPr lang="ja-JP" altLang="en-US" sz="3400" dirty="0">
                <a:ea typeface="HGPｺﾞｼｯｸE" pitchFamily="50" charset="-128"/>
              </a:rPr>
              <a:t>value analysis</a:t>
            </a:r>
            <a:endParaRPr lang="ja-JP" altLang="en-US" sz="3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rot="5400000">
            <a:off x="2819400" y="57150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テキスト ボックス 13"/>
          <p:cNvSpPr txBox="1">
            <a:spLocks noChangeArrowheads="1"/>
          </p:cNvSpPr>
          <p:nvPr/>
        </p:nvSpPr>
        <p:spPr bwMode="auto">
          <a:xfrm>
            <a:off x="6742113" y="5497513"/>
            <a:ext cx="877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/>
              <a:t>Input value</a:t>
            </a:r>
          </a:p>
        </p:txBody>
      </p:sp>
      <p:sp>
        <p:nvSpPr>
          <p:cNvPr id="6154" name="テキスト ボックス 15"/>
          <p:cNvSpPr txBox="1">
            <a:spLocks noChangeArrowheads="1"/>
          </p:cNvSpPr>
          <p:nvPr/>
        </p:nvSpPr>
        <p:spPr bwMode="auto">
          <a:xfrm>
            <a:off x="3697287" y="5203825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dirty="0"/>
              <a:t>valid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81600" y="5638800"/>
            <a:ext cx="1143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  <p:sp>
        <p:nvSpPr>
          <p:cNvPr id="6156" name="テキスト ボックス 16"/>
          <p:cNvSpPr txBox="1">
            <a:spLocks noChangeArrowheads="1"/>
          </p:cNvSpPr>
          <p:nvPr/>
        </p:nvSpPr>
        <p:spPr bwMode="auto">
          <a:xfrm>
            <a:off x="5602287" y="5192712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dirty="0"/>
              <a:t>invalid</a:t>
            </a:r>
          </a:p>
        </p:txBody>
      </p:sp>
      <p:sp>
        <p:nvSpPr>
          <p:cNvPr id="6157" name="テキスト ボックス 17"/>
          <p:cNvSpPr txBox="1">
            <a:spLocks noChangeArrowheads="1"/>
          </p:cNvSpPr>
          <p:nvPr/>
        </p:nvSpPr>
        <p:spPr bwMode="auto">
          <a:xfrm>
            <a:off x="1676400" y="5181600"/>
            <a:ext cx="646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dirty="0"/>
              <a:t>invalid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295400" y="5715000"/>
            <a:ext cx="541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5029200" y="57150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矢印 24"/>
          <p:cNvSpPr/>
          <p:nvPr/>
        </p:nvSpPr>
        <p:spPr>
          <a:xfrm>
            <a:off x="2667000" y="5181600"/>
            <a:ext cx="1524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2895600" y="5181600"/>
            <a:ext cx="1524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3124200" y="5181600"/>
            <a:ext cx="1524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4876800" y="5181600"/>
            <a:ext cx="1524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5105400" y="5181600"/>
            <a:ext cx="1524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5334000" y="5181600"/>
            <a:ext cx="1524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56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CA2BA0F8-66CA-4321-9E73-A51D02344CC8}" type="slidenum">
              <a:rPr lang="en-US" altLang="ja-JP" smtClean="0"/>
              <a:pPr algn="l" rtl="0"/>
              <a:t>3</a:t>
            </a:fld>
            <a:endParaRPr lang="en-US" altLang="ja-JP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Purpose and content of testing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39200" cy="4267200"/>
          </a:xfrm>
        </p:spPr>
        <p:txBody>
          <a:bodyPr/>
          <a:lstStyle/>
          <a:p>
            <a:pPr algn="l" rtl="0" eaLnBrk="1" hangingPunct="1"/>
            <a:r>
              <a:rPr lang="en-US" altLang="ja-JP" sz="2800" b="1" dirty="0">
                <a:ea typeface="HGPｺﾞｼｯｸE" pitchFamily="50" charset="-128"/>
              </a:rPr>
              <a:t>P</a:t>
            </a:r>
            <a:r>
              <a:rPr lang="ja-JP" altLang="en-US" sz="2800" b="1" dirty="0">
                <a:ea typeface="HGPｺﾞｼｯｸE" pitchFamily="50" charset="-128"/>
              </a:rPr>
              <a:t>urpose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800" dirty="0"/>
              <a:t>F</a:t>
            </a:r>
            <a:r>
              <a:rPr lang="ja-JP" altLang="en-US" sz="2800" dirty="0"/>
              <a:t>ind errors </a:t>
            </a:r>
            <a:r>
              <a:rPr lang="en-US" altLang="ja-JP" sz="2800" dirty="0"/>
              <a:t>(mistakes, </a:t>
            </a:r>
            <a:r>
              <a:rPr lang="ja-JP" altLang="en-US" sz="2800" dirty="0"/>
              <a:t>bugs</a:t>
            </a:r>
            <a:r>
              <a:rPr lang="en-US" altLang="ja-JP" sz="2800" dirty="0"/>
              <a:t>)</a:t>
            </a:r>
            <a:r>
              <a:rPr lang="ja-JP" altLang="en-US" sz="2800" dirty="0"/>
              <a:t> that may exist in the software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ja-JP" sz="2800" b="1" dirty="0">
                <a:ea typeface="HGPｺﾞｼｯｸE" pitchFamily="50" charset="-128"/>
              </a:rPr>
              <a:t>C</a:t>
            </a:r>
            <a:r>
              <a:rPr lang="ja-JP" altLang="en-US" sz="2800" b="1" dirty="0">
                <a:ea typeface="HGPｺﾞｼｯｸE" pitchFamily="50" charset="-128"/>
              </a:rPr>
              <a:t>ontent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R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un the software</a:t>
            </a:r>
            <a:r>
              <a:rPr lang="ja-JP" altLang="en-US" sz="2800" dirty="0"/>
              <a:t> </a:t>
            </a:r>
            <a:r>
              <a:rPr lang="en-US" altLang="ja-JP" sz="2800" dirty="0"/>
              <a:t>and check whether </a:t>
            </a:r>
            <a:r>
              <a:rPr lang="en-US" altLang="ja-JP" sz="2800" dirty="0">
                <a:solidFill>
                  <a:srgbClr val="0000FF"/>
                </a:solidFill>
                <a:ea typeface="HGPｺﾞｼｯｸE" pitchFamily="50" charset="-128"/>
              </a:rPr>
              <a:t>it works correctly according to specifications</a:t>
            </a:r>
            <a:endParaRPr lang="ja-JP" altLang="en-US" sz="2800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800" dirty="0"/>
              <a:t>Confirm </a:t>
            </a:r>
            <a:r>
              <a:rPr lang="en-US" altLang="ja-JP" sz="2800" dirty="0">
                <a:solidFill>
                  <a:srgbClr val="0000FF"/>
                </a:solidFill>
                <a:ea typeface="HGPｺﾞｼｯｸE" pitchFamily="50" charset="-128"/>
              </a:rPr>
              <a:t>AMAP that failures will not occur even in situations that are not in the specifications</a:t>
            </a:r>
            <a:endParaRPr lang="ja-JP" altLang="en-US" sz="2800" dirty="0"/>
          </a:p>
        </p:txBody>
      </p:sp>
      <p:pic>
        <p:nvPicPr>
          <p:cNvPr id="6150" name="Picture 4" descr="C:\Users\aman\Pictures\Microsoft クリップ オーガナイザ\j038363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00" y="3073400"/>
            <a:ext cx="8572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2A53D-9369-41F8-A7BE-5776377F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Why focus on changes in conditions</a:t>
            </a:r>
            <a:r>
              <a:rPr lang="en-US" altLang="ja-JP" dirty="0">
                <a:ea typeface="HGPｺﾞｼｯｸE" pitchFamily="50" charset="-128"/>
              </a:rPr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070A7-D5B9-4060-96DE-6603F2A7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kumimoji="1" lang="en-US" altLang="ja-JP" dirty="0"/>
              <a:t>Surprisingly many mistakes are made in the program’s condition checking part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7B5438-E5F0-4137-B62F-4A5904E3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D43739-FA11-4807-BA1F-614E56BD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30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8AAF4C-956D-4B06-A074-2C56E2879EFF}"/>
              </a:ext>
            </a:extLst>
          </p:cNvPr>
          <p:cNvSpPr txBox="1"/>
          <p:nvPr/>
        </p:nvSpPr>
        <p:spPr>
          <a:xfrm>
            <a:off x="609600" y="281493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24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8ACFA65-E146-444C-B4B9-E86CE9F92949}"/>
                  </a:ext>
                </a:extLst>
              </p:cNvPr>
              <p:cNvSpPr txBox="1"/>
              <p:nvPr/>
            </p:nvSpPr>
            <p:spPr>
              <a:xfrm>
                <a:off x="685800" y="3424535"/>
                <a:ext cx="3098925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altLang="ja-JP" dirty="0">
                    <a:latin typeface="Consolas" panose="020B0609020204030204" pitchFamily="49" charset="0"/>
                  </a:rPr>
                  <a:t>if ( score &gt; 90 ){</a:t>
                </a:r>
              </a:p>
              <a:p>
                <a:pPr algn="l" rtl="0"/>
                <a:r>
                  <a:rPr kumimoji="1" lang="en-US" altLang="ja-JP" dirty="0">
                    <a:latin typeface="Consolas" panose="020B0609020204030204" pitchFamily="49" charset="0"/>
                  </a:rPr>
                  <a:t> </a:t>
                </a:r>
                <a:r>
                  <a:rPr kumimoji="1" lang="en-US" altLang="ja-JP" dirty="0" err="1">
                    <a:latin typeface="Consolas" panose="020B0609020204030204" pitchFamily="49" charset="0"/>
                  </a:rPr>
                  <a:t>printf</a:t>
                </a:r>
                <a:r>
                  <a:rPr kumimoji="1" lang="en-US" altLang="ja-JP" dirty="0">
                    <a:latin typeface="Consolas" panose="020B0609020204030204" pitchFamily="49" charset="0"/>
                  </a:rPr>
                  <a:t>("</a:t>
                </a:r>
                <a:r>
                  <a:rPr lang="en-US" altLang="ja-JP" dirty="0">
                    <a:latin typeface="Consolas" panose="020B0609020204030204" pitchFamily="49" charset="0"/>
                  </a:rPr>
                  <a:t>Excellent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dirty="0">
                    <a:latin typeface="Consolas" panose="020B0609020204030204" pitchFamily="49" charset="0"/>
                  </a:rPr>
                  <a:t>n");</a:t>
                </a:r>
              </a:p>
              <a:p>
                <a:pPr algn="l" rtl="0"/>
                <a:r>
                  <a:rPr kumimoji="1" lang="en-US" altLang="ja-JP" dirty="0">
                    <a:latin typeface="Consolas" panose="020B0609020204030204" pitchFamily="49" charset="0"/>
                  </a:rPr>
                  <a:t>}</a:t>
                </a:r>
                <a:endParaRPr kumimoji="1" lang="ja-JP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8ACFA65-E146-444C-B4B9-E86CE9F92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4535"/>
                <a:ext cx="3098925" cy="923330"/>
              </a:xfrm>
              <a:prstGeom prst="rect">
                <a:avLst/>
              </a:prstGeom>
              <a:blipFill>
                <a:blip r:embed="rId3"/>
                <a:stretch>
                  <a:fillRect l="-1569" t="-3268" r="-58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A85557-4288-401D-8337-6F2240E8A414}"/>
              </a:ext>
            </a:extLst>
          </p:cNvPr>
          <p:cNvSpPr txBox="1"/>
          <p:nvPr/>
        </p:nvSpPr>
        <p:spPr>
          <a:xfrm>
            <a:off x="3903787" y="3352800"/>
            <a:ext cx="5164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kumimoji="1" lang="en-US" altLang="ja-JP" sz="2000" dirty="0"/>
              <a:t>90 </a:t>
            </a:r>
            <a:r>
              <a:rPr kumimoji="1" lang="en-US" altLang="ja-JP" sz="2000" dirty="0">
                <a:sym typeface="Wingdings" panose="05000000000000000000" pitchFamily="2" charset="2"/>
              </a:rPr>
              <a:t> </a:t>
            </a:r>
            <a:r>
              <a:rPr lang="en-US" altLang="ja-JP" sz="2000" dirty="0">
                <a:sym typeface="Wingdings" panose="05000000000000000000" pitchFamily="2" charset="2"/>
              </a:rPr>
              <a:t>Is not</a:t>
            </a:r>
            <a:r>
              <a:rPr lang="ja-JP" altLang="en-US" sz="2000" dirty="0"/>
              <a:t> "excellent"</a:t>
            </a:r>
            <a:endParaRPr lang="en-US" altLang="ja-JP" sz="2000" dirty="0"/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kumimoji="1" lang="en-US" altLang="ja-JP" sz="2000" dirty="0"/>
              <a:t>101 </a:t>
            </a:r>
            <a:r>
              <a:rPr kumimoji="1" lang="en-US" altLang="ja-JP" sz="2000" dirty="0">
                <a:sym typeface="Wingdings" panose="05000000000000000000" pitchFamily="2" charset="2"/>
              </a:rPr>
              <a:t> B</a:t>
            </a:r>
            <a:r>
              <a:rPr kumimoji="1" lang="ja-JP" altLang="en-US" sz="2000" dirty="0"/>
              <a:t>ecome "excellent" instead of "error"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C6DF45-483C-4D27-BD58-CEB46FD022E5}"/>
                  </a:ext>
                </a:extLst>
              </p:cNvPr>
              <p:cNvSpPr txBox="1"/>
              <p:nvPr/>
            </p:nvSpPr>
            <p:spPr>
              <a:xfrm>
                <a:off x="685800" y="4953000"/>
                <a:ext cx="449033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altLang="ja-JP" dirty="0">
                    <a:latin typeface="Consolas" panose="020B0609020204030204" pitchFamily="49" charset="0"/>
                  </a:rPr>
                  <a:t>if ( score &gt;</a:t>
                </a:r>
                <a:r>
                  <a:rPr lang="en-US" altLang="ja-JP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altLang="ja-JP" dirty="0">
                    <a:latin typeface="Consolas" panose="020B0609020204030204" pitchFamily="49" charset="0"/>
                  </a:rPr>
                  <a:t>90 </a:t>
                </a:r>
                <a:r>
                  <a:rPr lang="en-US" altLang="ja-JP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&amp;&amp; score &lt;= 100</a:t>
                </a:r>
                <a:r>
                  <a:rPr lang="en-US" altLang="ja-JP" dirty="0">
                    <a:latin typeface="Consolas" panose="020B0609020204030204" pitchFamily="49" charset="0"/>
                  </a:rPr>
                  <a:t>){</a:t>
                </a:r>
              </a:p>
              <a:p>
                <a:r>
                  <a:rPr kumimoji="1" lang="en-US" altLang="ja-JP" dirty="0">
                    <a:latin typeface="Consolas" panose="020B0609020204030204" pitchFamily="49" charset="0"/>
                  </a:rPr>
                  <a:t> </a:t>
                </a:r>
                <a:r>
                  <a:rPr lang="en-US" altLang="ja-JP" dirty="0">
                    <a:latin typeface="Consolas" panose="020B0609020204030204" pitchFamily="49" charset="0"/>
                  </a:rPr>
                  <a:t>printf("Excellent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dirty="0">
                    <a:latin typeface="Consolas" panose="020B0609020204030204" pitchFamily="49" charset="0"/>
                  </a:rPr>
                  <a:t>n");</a:t>
                </a:r>
              </a:p>
              <a:p>
                <a:pPr algn="l" rtl="0"/>
                <a:r>
                  <a:rPr kumimoji="1" lang="en-US" altLang="ja-JP" dirty="0">
                    <a:latin typeface="Consolas" panose="020B0609020204030204" pitchFamily="49" charset="0"/>
                  </a:rPr>
                  <a:t>}</a:t>
                </a:r>
                <a:endParaRPr kumimoji="1" lang="ja-JP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C6DF45-483C-4D27-BD58-CEB46FD0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953000"/>
                <a:ext cx="4490332" cy="923330"/>
              </a:xfrm>
              <a:prstGeom prst="rect">
                <a:avLst/>
              </a:prstGeom>
              <a:blipFill>
                <a:blip r:embed="rId4"/>
                <a:stretch>
                  <a:fillRect l="-1084" t="-3268" b="-8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ED45791C-FA8E-45F1-84EE-5FFFE90984C5}"/>
              </a:ext>
            </a:extLst>
          </p:cNvPr>
          <p:cNvSpPr/>
          <p:nvPr/>
        </p:nvSpPr>
        <p:spPr>
          <a:xfrm>
            <a:off x="1752600" y="4434790"/>
            <a:ext cx="457200" cy="442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92A08E-6DF9-4B76-ACE9-7E0D18883841}"/>
              </a:ext>
            </a:extLst>
          </p:cNvPr>
          <p:cNvSpPr txBox="1"/>
          <p:nvPr/>
        </p:nvSpPr>
        <p:spPr>
          <a:xfrm>
            <a:off x="2231231" y="445210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dirty="0"/>
              <a:t>Correctly</a:t>
            </a:r>
          </a:p>
        </p:txBody>
      </p:sp>
    </p:spTree>
    <p:extLst>
      <p:ext uri="{BB962C8B-B14F-4D97-AF65-F5344CB8AC3E}">
        <p14:creationId xmlns:p14="http://schemas.microsoft.com/office/powerpoint/2010/main" val="27712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717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CB6A98B-D031-4B5B-8BD8-B1CC2C7A38BD}" type="slidenum">
              <a:rPr lang="en-US" altLang="ja-JP"/>
              <a:pPr algn="l" rtl="0"/>
              <a:t>31</a:t>
            </a:fld>
            <a:endParaRPr lang="en-US" altLang="ja-JP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9636125" cy="1216025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Boundary value analysis example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/>
              <a:t>Testing a program that </a:t>
            </a:r>
            <a:r>
              <a:rPr lang="en-US" altLang="ja-JP" dirty="0">
                <a:solidFill>
                  <a:srgbClr val="FF0000"/>
                </a:solidFill>
              </a:rPr>
              <a:t>outputs decimals</a:t>
            </a:r>
            <a:r>
              <a:rPr lang="en-US" altLang="ja-JP" dirty="0"/>
              <a:t> (0 to less than 16) </a:t>
            </a:r>
            <a:r>
              <a:rPr lang="en-US" altLang="ja-JP" dirty="0">
                <a:solidFill>
                  <a:srgbClr val="FF0000"/>
                </a:solidFill>
              </a:rPr>
              <a:t>in binary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48349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77944"/>
              </p:ext>
            </p:extLst>
          </p:nvPr>
        </p:nvGraphicFramePr>
        <p:xfrm>
          <a:off x="611039" y="2895600"/>
          <a:ext cx="6475561" cy="2804160"/>
        </p:xfrm>
        <a:graphic>
          <a:graphicData uri="http://schemas.openxmlformats.org/drawingml/2006/table">
            <a:tbl>
              <a:tblPr/>
              <a:tblGrid>
                <a:gridCol w="184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C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hange of conditions</a:t>
                      </a:r>
                      <a:endParaRPr kumimoji="1" lang="en-US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(Note the number of output bits)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quivalence class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edges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and outside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(input) 0,1</a:t>
                      </a:r>
                      <a:endParaRPr kumimoji="1" lang="en-US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 min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value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2,3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2 bits</a:t>
                      </a:r>
                      <a:endParaRPr kumimoji="1" lang="en-US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 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max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value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4,7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3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8,15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04" name="Text Box 135"/>
          <p:cNvSpPr txBox="1">
            <a:spLocks noChangeArrowheads="1"/>
          </p:cNvSpPr>
          <p:nvPr/>
        </p:nvSpPr>
        <p:spPr bwMode="auto">
          <a:xfrm>
            <a:off x="7239000" y="3020407"/>
            <a:ext cx="18302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000" dirty="0"/>
              <a:t>It is also good to have other</a:t>
            </a:r>
            <a:r>
              <a:rPr lang="ja-JP" altLang="en-US" sz="2000" dirty="0"/>
              <a:t> </a:t>
            </a:r>
            <a:r>
              <a:rPr lang="ja-JP" altLang="en-US" sz="2000" dirty="0">
                <a:solidFill>
                  <a:srgbClr val="FF0000"/>
                </a:solidFill>
              </a:rPr>
              <a:t>non-integer inputs as invalid equivalence classes</a:t>
            </a:r>
            <a:r>
              <a:rPr lang="ja-JP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3DA9E0F-217A-4E17-94BE-C0465DE74FC0}" type="slidenum">
              <a:rPr lang="en-US" altLang="ja-JP"/>
              <a:pPr algn="l" rtl="0"/>
              <a:t>32</a:t>
            </a:fld>
            <a:endParaRPr lang="en-US" altLang="ja-JP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84175"/>
            <a:ext cx="8001000" cy="1216025"/>
          </a:xfrm>
        </p:spPr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[</a:t>
            </a:r>
            <a:r>
              <a:rPr lang="ja-JP" altLang="en-US" sz="3400" dirty="0">
                <a:ea typeface="HGPｺﾞｼｯｸE" pitchFamily="50" charset="-128"/>
              </a:rPr>
              <a:t>Exercise 2</a:t>
            </a:r>
            <a:r>
              <a:rPr lang="en-US" altLang="ja-JP" sz="3400" dirty="0">
                <a:ea typeface="HGPｺﾞｼｯｸE" pitchFamily="50" charset="-128"/>
              </a:rPr>
              <a:t>]</a:t>
            </a:r>
            <a:br>
              <a:rPr lang="en-US" altLang="ja-JP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Design test cases </a:t>
            </a:r>
            <a:r>
              <a:rPr lang="en-US" altLang="ja-JP" sz="3400" dirty="0">
                <a:ea typeface="HGPｺﾞｼｯｸE" pitchFamily="50" charset="-128"/>
              </a:rPr>
              <a:t>using</a:t>
            </a:r>
            <a:r>
              <a:rPr lang="ja-JP" altLang="en-US" sz="3400" dirty="0">
                <a:ea typeface="HGPｺﾞｼｯｸE" pitchFamily="50" charset="-128"/>
              </a:rPr>
              <a:t> boundary value analysis </a:t>
            </a:r>
            <a:r>
              <a:rPr lang="en-US" altLang="ja-JP" sz="3400" dirty="0">
                <a:ea typeface="HGPｺﾞｼｯｸE" pitchFamily="50" charset="-128"/>
              </a:rPr>
              <a:t>technique</a:t>
            </a:r>
            <a:endParaRPr lang="ja-JP" altLang="en-US" sz="3400" dirty="0">
              <a:ea typeface="HGPｺﾞｼｯｸE" pitchFamily="50" charset="-128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 rtl="0" eaLnBrk="1" hangingPunct="1"/>
            <a:r>
              <a:rPr lang="en-US" altLang="ja-JP" dirty="0"/>
              <a:t>Test object</a:t>
            </a:r>
            <a:endParaRPr lang="ja-JP" altLang="en-US" dirty="0"/>
          </a:p>
          <a:p>
            <a:pPr marL="571500" indent="-571500" algn="l" rtl="0" eaLnBrk="1" hangingPunct="1">
              <a:buFont typeface="Wingdings" pitchFamily="2" charset="2"/>
              <a:buNone/>
            </a:pPr>
            <a:r>
              <a:rPr lang="en-US" altLang="ja-JP" dirty="0"/>
              <a:t>Input: T</a:t>
            </a:r>
            <a:r>
              <a:rPr lang="ja-JP" altLang="en-US" dirty="0"/>
              <a:t>wo integers (</a:t>
            </a:r>
            <a:r>
              <a:rPr lang="en-US" altLang="ja-JP" dirty="0"/>
              <a:t>0 to less than 10</a:t>
            </a:r>
            <a:r>
              <a:rPr lang="ja-JP" altLang="en-US" dirty="0"/>
              <a:t>)</a:t>
            </a:r>
            <a:endParaRPr lang="en-US" altLang="ja-JP" dirty="0"/>
          </a:p>
          <a:p>
            <a:pPr marL="571500" indent="-571500" algn="l" rtl="0" eaLnBrk="1" hangingPunct="1">
              <a:buFont typeface="Wingdings" pitchFamily="2" charset="2"/>
              <a:buNone/>
            </a:pPr>
            <a:r>
              <a:rPr lang="en-US" altLang="ja-JP" dirty="0"/>
              <a:t>O</a:t>
            </a:r>
            <a:r>
              <a:rPr lang="ja-JP" altLang="en-US" dirty="0"/>
              <a:t>utput</a:t>
            </a:r>
            <a:r>
              <a:rPr lang="en-US" altLang="ja-JP" dirty="0"/>
              <a:t>: Sum of them</a:t>
            </a:r>
            <a:r>
              <a:rPr lang="ja-JP" altLang="en-US" dirty="0"/>
              <a:t> in hexadecimal</a:t>
            </a:r>
          </a:p>
          <a:p>
            <a:pPr marL="571500" indent="-571500" algn="l" rtl="0" eaLnBrk="1" hangingPunct="1">
              <a:buFont typeface="Wingdings" pitchFamily="2" charset="2"/>
              <a:buNone/>
            </a:pPr>
            <a:endParaRPr lang="ja-JP" altLang="en-US" dirty="0"/>
          </a:p>
          <a:p>
            <a:pPr marL="966788" lvl="1" indent="-495300" algn="l" rtl="0" eaLnBrk="1" hangingPunct="1"/>
            <a:r>
              <a:rPr lang="en-US" altLang="ja-JP" sz="3000" dirty="0"/>
              <a:t>Output is 1 digit for 0-15, 2 digits for 16-18</a:t>
            </a:r>
            <a:endParaRPr lang="ja-JP" altLang="en-US" sz="3000" dirty="0"/>
          </a:p>
          <a:p>
            <a:pPr marL="966788" lvl="1" indent="-495300" algn="l" rtl="0" eaLnBrk="1" hangingPunct="1"/>
            <a:r>
              <a:rPr lang="en-US" altLang="ja-JP" sz="3000" dirty="0"/>
              <a:t>Invalid input is displayed as ERROR</a:t>
            </a:r>
            <a:endParaRPr lang="ja-JP" altLang="en-US" sz="3000" dirty="0"/>
          </a:p>
          <a:p>
            <a:pPr marL="966788" lvl="1" indent="-495300" algn="l" rtl="0" eaLnBrk="1" hangingPunct="1"/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276575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921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71DCE-063E-421C-AF25-A8DD8578B79A}" type="slidenum">
              <a:rPr lang="en-US" altLang="ja-JP"/>
              <a:pPr/>
              <a:t>33</a:t>
            </a:fld>
            <a:endParaRPr lang="en-US" altLang="ja-JP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>
                <a:ea typeface="HGPｺﾞｼｯｸE" pitchFamily="50" charset="-128"/>
              </a:rPr>
              <a:t>[</a:t>
            </a:r>
            <a:r>
              <a:rPr lang="ja-JP" altLang="en-US" sz="4000" dirty="0">
                <a:ea typeface="HGPｺﾞｼｯｸE" pitchFamily="50" charset="-128"/>
              </a:rPr>
              <a:t>Exercise 2</a:t>
            </a:r>
            <a:r>
              <a:rPr lang="en-US" altLang="ja-JP" sz="4000" dirty="0">
                <a:ea typeface="HGPｺﾞｼｯｸE" pitchFamily="50" charset="-128"/>
              </a:rPr>
              <a:t>] Answer</a:t>
            </a:r>
            <a:endParaRPr lang="ja-JP" altLang="en-US" dirty="0">
              <a:ea typeface="HGPｺﾞｼｯｸE" pitchFamily="50" charset="-128"/>
            </a:endParaRPr>
          </a:p>
        </p:txBody>
      </p:sp>
      <p:graphicFrame>
        <p:nvGraphicFramePr>
          <p:cNvPr id="351368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23146"/>
              </p:ext>
            </p:extLst>
          </p:nvPr>
        </p:nvGraphicFramePr>
        <p:xfrm>
          <a:off x="685801" y="1752600"/>
          <a:ext cx="6324599" cy="3322320"/>
        </p:xfrm>
        <a:graphic>
          <a:graphicData uri="http://schemas.openxmlformats.org/drawingml/2006/table">
            <a:tbl>
              <a:tblPr/>
              <a:tblGrid>
                <a:gridCol w="115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Change of conditions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quivalence class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edges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&amp;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 outside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６＋９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１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digit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０＋０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 min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value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８＋７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９＋９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valid </a:t>
                      </a: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max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value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７＋９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２ </a:t>
                      </a: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digits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ｰ１＋０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invalid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８＋８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１０＋０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invalid</a:t>
                      </a:r>
                      <a:endParaRPr kumimoji="1" lang="ja-JP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９＋７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１０＋１０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invalid</a:t>
                      </a:r>
                      <a:endParaRPr kumimoji="1" lang="ja-JP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５＋５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Symbol</a:t>
                      </a:r>
                      <a:endParaRPr kumimoji="1" lang="ja-JP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ｰ１＋１０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invalid</a:t>
                      </a:r>
                      <a:endParaRPr kumimoji="1" lang="ja-JP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62" name="Text Box 101"/>
          <p:cNvSpPr txBox="1">
            <a:spLocks noChangeArrowheads="1"/>
          </p:cNvSpPr>
          <p:nvPr/>
        </p:nvSpPr>
        <p:spPr bwMode="auto">
          <a:xfrm>
            <a:off x="456481" y="5181600"/>
            <a:ext cx="823103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dirty="0"/>
              <a:t>*In the case of 1 digit, we consider not only 6+9 but also 8+7 because both patterns are considered based on the magnitude relationship between the two numbers. The same goes for 2 digits.</a:t>
            </a:r>
            <a:endParaRPr lang="ja-JP" altLang="en-US" dirty="0"/>
          </a:p>
        </p:txBody>
      </p:sp>
      <p:sp>
        <p:nvSpPr>
          <p:cNvPr id="2" name="Text Box 135">
            <a:extLst>
              <a:ext uri="{FF2B5EF4-FFF2-40B4-BE49-F238E27FC236}">
                <a16:creationId xmlns:a16="http://schemas.microsoft.com/office/drawing/2014/main" id="{089CF368-9464-96CB-7123-6EE7D9ECD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151727"/>
            <a:ext cx="18302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000" dirty="0"/>
              <a:t>It is also good to have other</a:t>
            </a:r>
            <a:r>
              <a:rPr lang="ja-JP" altLang="en-US" sz="2000" dirty="0"/>
              <a:t> </a:t>
            </a:r>
            <a:r>
              <a:rPr lang="ja-JP" altLang="en-US" sz="2000" dirty="0">
                <a:solidFill>
                  <a:srgbClr val="FF0000"/>
                </a:solidFill>
              </a:rPr>
              <a:t>non-integer inputs as invalid equivalence classes</a:t>
            </a:r>
            <a:r>
              <a:rPr lang="ja-JP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937303"/>
      </p:ext>
    </p:extLst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229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CF516AD7-14C6-403F-B8E8-000B80F8559A}" type="slidenum">
              <a:rPr lang="en-US" altLang="ja-JP"/>
              <a:pPr algn="l" rtl="0"/>
              <a:t>34</a:t>
            </a:fld>
            <a:endParaRPr lang="en-US" altLang="ja-JP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(Reference: </a:t>
            </a:r>
            <a:r>
              <a:rPr lang="ja-JP" altLang="en-US" sz="3400" dirty="0">
                <a:ea typeface="HGPｺﾞｼｯｸE" pitchFamily="50" charset="-128"/>
              </a:rPr>
              <a:t>Other methods</a:t>
            </a:r>
            <a:r>
              <a:rPr lang="en-US" altLang="ja-JP" sz="3400" dirty="0">
                <a:ea typeface="HGPｺﾞｼｯｸE" pitchFamily="50" charset="-128"/>
              </a:rPr>
              <a:t>)</a:t>
            </a:r>
            <a:br>
              <a:rPr lang="en-US" altLang="ja-JP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Us</a:t>
            </a:r>
            <a:r>
              <a:rPr lang="en-US" altLang="ja-JP" sz="3400" dirty="0" err="1">
                <a:ea typeface="HGPｺﾞｼｯｸE" pitchFamily="50" charset="-128"/>
              </a:rPr>
              <a:t>ing</a:t>
            </a:r>
            <a:r>
              <a:rPr lang="ja-JP" altLang="en-US" sz="3400" dirty="0">
                <a:ea typeface="HGPｺﾞｼｯｸE" pitchFamily="50" charset="-128"/>
              </a:rPr>
              <a:t> orthogonal </a:t>
            </a:r>
            <a:r>
              <a:rPr lang="en-US" altLang="ja-JP" sz="3400" dirty="0">
                <a:ea typeface="HGPｺﾞｼｯｸE" pitchFamily="50" charset="-128"/>
              </a:rPr>
              <a:t>array</a:t>
            </a:r>
            <a:endParaRPr lang="ja-JP" altLang="en-US" sz="3400" dirty="0">
              <a:ea typeface="HGPｺﾞｼｯｸE" pitchFamily="50" charset="-128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sz="2800" dirty="0"/>
              <a:t>When there are several functions to test,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ja-JP" altLang="en-US" sz="2800" dirty="0"/>
              <a:t>it is also important to </a:t>
            </a:r>
            <a:r>
              <a:rPr lang="en-US" altLang="ja-JP" sz="2800" dirty="0"/>
              <a:t>cover 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all </a:t>
            </a: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their 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combinations</a:t>
            </a:r>
            <a:endParaRPr lang="ja-JP" altLang="en-US" sz="2800" dirty="0"/>
          </a:p>
          <a:p>
            <a:pPr eaLnBrk="1" hangingPunct="1"/>
            <a:r>
              <a:rPr lang="en-US" altLang="ja-JP" sz="2800" dirty="0"/>
              <a:t>Select 2 functions from n </a:t>
            </a:r>
            <a:r>
              <a:rPr lang="en-US" altLang="ja-JP" sz="2800" dirty="0">
                <a:sym typeface="Wingdings" panose="05000000000000000000" pitchFamily="2" charset="2"/>
              </a:rPr>
              <a:t> </a:t>
            </a:r>
            <a:r>
              <a:rPr lang="en-US" altLang="ja-JP" sz="2800" dirty="0">
                <a:solidFill>
                  <a:srgbClr val="0000FF"/>
                </a:solidFill>
              </a:rPr>
              <a:t>n(n-1)/2 combinations</a:t>
            </a:r>
            <a:r>
              <a:rPr lang="en-US" altLang="ja-JP" sz="2800" dirty="0"/>
              <a:t> </a:t>
            </a:r>
            <a:r>
              <a:rPr lang="en-US" altLang="ja-JP" sz="2800" dirty="0">
                <a:sym typeface="Wingdings" panose="05000000000000000000" pitchFamily="2" charset="2"/>
              </a:rPr>
              <a:t></a:t>
            </a:r>
            <a:r>
              <a:rPr lang="en-US" altLang="ja-JP" sz="2800" dirty="0"/>
              <a:t> Enormous number of combinations</a:t>
            </a:r>
          </a:p>
          <a:p>
            <a:pPr marL="0" indent="0" eaLnBrk="1" hangingPunct="1">
              <a:buNone/>
            </a:pPr>
            <a:r>
              <a:rPr lang="en-US" altLang="ja-JP" sz="2600" dirty="0">
                <a:latin typeface="HGPGothicE" panose="020B0900000000000000" pitchFamily="34" charset="-128"/>
                <a:ea typeface="HGPGothicE" panose="020B0900000000000000" pitchFamily="34" charset="-128"/>
              </a:rPr>
              <a:t>	Ex: n=10 </a:t>
            </a:r>
            <a:r>
              <a:rPr lang="en-US" altLang="ja-JP" sz="2600" dirty="0">
                <a:latin typeface="HGPGothicE" panose="020B0900000000000000" pitchFamily="34" charset="-128"/>
                <a:ea typeface="HGPGothicE" panose="020B0900000000000000" pitchFamily="34" charset="-128"/>
                <a:sym typeface="Wingdings" panose="05000000000000000000" pitchFamily="2" charset="2"/>
              </a:rPr>
              <a:t> 45 ways, n=30  435 ways</a:t>
            </a:r>
            <a:endParaRPr lang="en-US" altLang="ja-JP" sz="26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795860" y="5176103"/>
            <a:ext cx="5542756" cy="83099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400" dirty="0"/>
              <a:t>Orthogonal arrays allow you to create combinations efficiently.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11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/>
              <a:pPr algn="l" rtl="0"/>
              <a:t>35</a:t>
            </a:fld>
            <a:endParaRPr lang="en-US" altLang="ja-JP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O</a:t>
            </a:r>
            <a:r>
              <a:rPr lang="ja-JP" altLang="en-US" dirty="0">
                <a:ea typeface="HGPｺﾞｼｯｸE" pitchFamily="50" charset="-128"/>
              </a:rPr>
              <a:t>rthogonal </a:t>
            </a:r>
            <a:r>
              <a:rPr lang="en-US" altLang="ja-JP" dirty="0">
                <a:ea typeface="HGPｺﾞｼｯｸE" pitchFamily="50" charset="-128"/>
              </a:rPr>
              <a:t>array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2557462" cy="4267200"/>
          </a:xfrm>
        </p:spPr>
        <p:txBody>
          <a:bodyPr/>
          <a:lstStyle/>
          <a:p>
            <a:pPr algn="l" rtl="0" eaLnBrk="1" hangingPunct="1"/>
            <a:r>
              <a:rPr lang="ja-JP" altLang="en-US" sz="2600" dirty="0"/>
              <a:t>2 functions (</a:t>
            </a:r>
            <a:r>
              <a:rPr lang="en-US" altLang="ja-JP" sz="2600" dirty="0"/>
              <a:t>A, B</a:t>
            </a:r>
            <a:r>
              <a:rPr lang="ja-JP" altLang="en-US" sz="2600" dirty="0"/>
              <a:t>)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1752600"/>
            <a:ext cx="3048000" cy="4267200"/>
          </a:xfrm>
        </p:spPr>
        <p:txBody>
          <a:bodyPr/>
          <a:lstStyle/>
          <a:p>
            <a:pPr algn="l" rtl="0" eaLnBrk="1" hangingPunct="1"/>
            <a:r>
              <a:rPr lang="ja-JP" altLang="en-US" sz="2600" dirty="0"/>
              <a:t>4 functions (</a:t>
            </a:r>
            <a:r>
              <a:rPr lang="en-US" altLang="ja-JP" sz="2600" dirty="0"/>
              <a:t>A,B,C,D</a:t>
            </a:r>
            <a:r>
              <a:rPr lang="ja-JP" altLang="en-US" sz="2600" dirty="0"/>
              <a:t>)</a:t>
            </a:r>
            <a:endParaRPr lang="en-US" altLang="ja-JP" sz="2600" dirty="0"/>
          </a:p>
          <a:p>
            <a:pPr algn="l" rtl="0" eaLnBrk="1" hangingPunct="1"/>
            <a:r>
              <a:rPr lang="en-US" altLang="ja-JP" sz="2600" dirty="0"/>
              <a:t>The 8 options on the right are OK</a:t>
            </a:r>
          </a:p>
          <a:p>
            <a:pPr algn="l" rtl="0" eaLnBrk="1" hangingPunct="1"/>
            <a:r>
              <a:rPr lang="en-US" altLang="ja-JP" sz="2000" dirty="0"/>
              <a:t>(0,0), (0,1), (1,0), (1,1) appear the same number of times in any two columns</a:t>
            </a:r>
            <a:endParaRPr lang="en-US" altLang="ja-JP" sz="2600" dirty="0"/>
          </a:p>
        </p:txBody>
      </p:sp>
      <p:graphicFrame>
        <p:nvGraphicFramePr>
          <p:cNvPr id="35543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30377"/>
              </p:ext>
            </p:extLst>
          </p:nvPr>
        </p:nvGraphicFramePr>
        <p:xfrm>
          <a:off x="1073150" y="2743200"/>
          <a:ext cx="1066800" cy="245395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462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87438"/>
              </p:ext>
            </p:extLst>
          </p:nvPr>
        </p:nvGraphicFramePr>
        <p:xfrm>
          <a:off x="6654800" y="1676400"/>
          <a:ext cx="1574800" cy="438912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92" name="Text Box 135"/>
          <p:cNvSpPr txBox="1">
            <a:spLocks noChangeArrowheads="1"/>
          </p:cNvSpPr>
          <p:nvPr/>
        </p:nvSpPr>
        <p:spPr bwMode="auto">
          <a:xfrm>
            <a:off x="841651" y="83403"/>
            <a:ext cx="746069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For example,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Character decoration in a Word processor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  <a:p>
            <a:pPr algn="l" rtl="0"/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A = 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bold,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B = 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italic,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C = 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underline,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D = 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shaded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B76F9-418D-32B0-E347-6B2FA4A5CBA2}"/>
              </a:ext>
            </a:extLst>
          </p:cNvPr>
          <p:cNvSpPr txBox="1"/>
          <p:nvPr/>
        </p:nvSpPr>
        <p:spPr>
          <a:xfrm>
            <a:off x="533400" y="5422583"/>
            <a:ext cx="601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type of table is called an </a:t>
            </a:r>
            <a:r>
              <a:rPr lang="en-US" b="1" dirty="0"/>
              <a:t>orthogonal array</a:t>
            </a:r>
            <a:r>
              <a:rPr lang="en-US" dirty="0"/>
              <a:t>, and it is effective in combinatorial tests.</a:t>
            </a:r>
          </a:p>
        </p:txBody>
      </p:sp>
    </p:spTree>
    <p:extLst>
      <p:ext uri="{BB962C8B-B14F-4D97-AF65-F5344CB8AC3E}">
        <p14:creationId xmlns:p14="http://schemas.microsoft.com/office/powerpoint/2010/main" val="17506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2818FF7E-BBF0-4064-8E13-6B8D80BB1C93}" type="slidenum">
              <a:rPr lang="en-US" altLang="ja-JP"/>
              <a:pPr algn="l" rtl="0"/>
              <a:t>36</a:t>
            </a:fld>
            <a:endParaRPr lang="en-US" altLang="ja-JP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93125" cy="1216025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How to make an orthogonal </a:t>
            </a:r>
            <a:r>
              <a:rPr lang="en-US" altLang="ja-JP" dirty="0">
                <a:ea typeface="HGPｺﾞｼｯｸE" pitchFamily="50" charset="-128"/>
              </a:rPr>
              <a:t>array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3 basic steps</a:t>
            </a:r>
          </a:p>
        </p:txBody>
      </p:sp>
      <p:graphicFrame>
        <p:nvGraphicFramePr>
          <p:cNvPr id="358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88471"/>
              </p:ext>
            </p:extLst>
          </p:nvPr>
        </p:nvGraphicFramePr>
        <p:xfrm>
          <a:off x="749300" y="2871788"/>
          <a:ext cx="393700" cy="97536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8412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85773"/>
              </p:ext>
            </p:extLst>
          </p:nvPr>
        </p:nvGraphicFramePr>
        <p:xfrm>
          <a:off x="2667000" y="2895600"/>
          <a:ext cx="393700" cy="195072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42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5468"/>
              </p:ext>
            </p:extLst>
          </p:nvPr>
        </p:nvGraphicFramePr>
        <p:xfrm>
          <a:off x="4775200" y="2895600"/>
          <a:ext cx="787400" cy="195072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44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31727"/>
              </p:ext>
            </p:extLst>
          </p:nvPr>
        </p:nvGraphicFramePr>
        <p:xfrm>
          <a:off x="7162800" y="2895600"/>
          <a:ext cx="1181100" cy="195072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301754" y="2667000"/>
            <a:ext cx="1289053" cy="1408113"/>
            <a:chOff x="820" y="1680"/>
            <a:chExt cx="812" cy="887"/>
          </a:xfrm>
        </p:grpSpPr>
        <p:sp>
          <p:nvSpPr>
            <p:cNvPr id="14410" name="AutoShape 74"/>
            <p:cNvSpPr>
              <a:spLocks noChangeArrowheads="1"/>
            </p:cNvSpPr>
            <p:nvPr/>
          </p:nvSpPr>
          <p:spPr bwMode="auto">
            <a:xfrm>
              <a:off x="912" y="1905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14411" name="Text Box 75"/>
            <p:cNvSpPr txBox="1">
              <a:spLocks noChangeArrowheads="1"/>
            </p:cNvSpPr>
            <p:nvPr/>
          </p:nvSpPr>
          <p:spPr bwMode="auto">
            <a:xfrm>
              <a:off x="820" y="2160"/>
              <a:ext cx="8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0"/>
              <a:r>
                <a:rPr lang="en-US" altLang="ja-JP" dirty="0"/>
                <a:t>Duplicate each row</a:t>
              </a:r>
              <a:endParaRPr lang="ja-JP" altLang="en-US" dirty="0"/>
            </a:p>
          </p:txBody>
        </p:sp>
        <p:sp>
          <p:nvSpPr>
            <p:cNvPr id="14412" name="Text Box 76"/>
            <p:cNvSpPr txBox="1">
              <a:spLocks noChangeArrowheads="1"/>
            </p:cNvSpPr>
            <p:nvPr/>
          </p:nvSpPr>
          <p:spPr bwMode="auto">
            <a:xfrm>
              <a:off x="1008" y="16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 dirty="0"/>
                <a:t>①</a:t>
              </a:r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231656" y="2667002"/>
            <a:ext cx="1416544" cy="2514601"/>
            <a:chOff x="2146" y="1680"/>
            <a:chExt cx="769" cy="1584"/>
          </a:xfrm>
        </p:grpSpPr>
        <p:sp>
          <p:nvSpPr>
            <p:cNvPr id="14407" name="AutoShape 78"/>
            <p:cNvSpPr>
              <a:spLocks noChangeArrowheads="1"/>
            </p:cNvSpPr>
            <p:nvPr/>
          </p:nvSpPr>
          <p:spPr bwMode="auto">
            <a:xfrm>
              <a:off x="2211" y="1904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14408" name="Text Box 79"/>
            <p:cNvSpPr txBox="1">
              <a:spLocks noChangeArrowheads="1"/>
            </p:cNvSpPr>
            <p:nvPr/>
          </p:nvSpPr>
          <p:spPr bwMode="auto">
            <a:xfrm>
              <a:off x="2146" y="2159"/>
              <a:ext cx="769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rtl="0"/>
              <a:r>
                <a:rPr lang="en-US" altLang="ja-JP" dirty="0"/>
                <a:t>Create a new column and fill it with 0 &amp; 1 alternately</a:t>
              </a:r>
              <a:endParaRPr lang="ja-JP" altLang="en-US" dirty="0"/>
            </a:p>
          </p:txBody>
        </p:sp>
        <p:sp>
          <p:nvSpPr>
            <p:cNvPr id="14409" name="Text Box 80"/>
            <p:cNvSpPr txBox="1">
              <a:spLocks noChangeArrowheads="1"/>
            </p:cNvSpPr>
            <p:nvPr/>
          </p:nvSpPr>
          <p:spPr bwMode="auto">
            <a:xfrm>
              <a:off x="2335" y="16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/>
                <a:t>②</a:t>
              </a: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5715000" y="2667000"/>
            <a:ext cx="1247775" cy="3214351"/>
            <a:chOff x="3590" y="1680"/>
            <a:chExt cx="634" cy="2396"/>
          </a:xfrm>
        </p:grpSpPr>
        <p:sp>
          <p:nvSpPr>
            <p:cNvPr id="14404" name="AutoShape 82"/>
            <p:cNvSpPr>
              <a:spLocks noChangeArrowheads="1"/>
            </p:cNvSpPr>
            <p:nvPr/>
          </p:nvSpPr>
          <p:spPr bwMode="auto">
            <a:xfrm>
              <a:off x="3604" y="1894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14405" name="Text Box 83"/>
            <p:cNvSpPr txBox="1">
              <a:spLocks noChangeArrowheads="1"/>
            </p:cNvSpPr>
            <p:nvPr/>
          </p:nvSpPr>
          <p:spPr bwMode="auto">
            <a:xfrm>
              <a:off x="3590" y="2149"/>
              <a:ext cx="634" cy="1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altLang="ja-JP" b="1" dirty="0"/>
                <a:t>XOR</a:t>
              </a:r>
              <a:r>
                <a:rPr lang="en-US" altLang="ja-JP" dirty="0"/>
                <a:t> between existing column &amp; added column to create a new column</a:t>
              </a:r>
              <a:endParaRPr lang="ja-JP" altLang="en-US" dirty="0"/>
            </a:p>
          </p:txBody>
        </p:sp>
        <p:sp>
          <p:nvSpPr>
            <p:cNvPr id="14406" name="Text Box 84"/>
            <p:cNvSpPr txBox="1">
              <a:spLocks noChangeArrowheads="1"/>
            </p:cNvSpPr>
            <p:nvPr/>
          </p:nvSpPr>
          <p:spPr bwMode="auto">
            <a:xfrm>
              <a:off x="3724" y="16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3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536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A9B32583-AFF3-4920-BC3A-974F276CA8E4}" type="slidenum">
              <a:rPr lang="en-US" altLang="ja-JP"/>
              <a:pPr algn="l" rtl="0"/>
              <a:t>37</a:t>
            </a:fld>
            <a:endParaRPr lang="en-US" altLang="ja-JP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569323" cy="1216025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How to make an orthogonal array (continued)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0200"/>
            <a:ext cx="8001000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Second round</a:t>
            </a:r>
          </a:p>
        </p:txBody>
      </p:sp>
      <p:graphicFrame>
        <p:nvGraphicFramePr>
          <p:cNvPr id="35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35066"/>
              </p:ext>
            </p:extLst>
          </p:nvPr>
        </p:nvGraphicFramePr>
        <p:xfrm>
          <a:off x="419100" y="2378075"/>
          <a:ext cx="1181100" cy="195072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7146" y="2590800"/>
            <a:ext cx="862857" cy="1331913"/>
            <a:chOff x="1104" y="1680"/>
            <a:chExt cx="360" cy="839"/>
          </a:xfrm>
        </p:grpSpPr>
        <p:sp>
          <p:nvSpPr>
            <p:cNvPr id="15554" name="AutoShape 32"/>
            <p:cNvSpPr>
              <a:spLocks noChangeArrowheads="1"/>
            </p:cNvSpPr>
            <p:nvPr/>
          </p:nvSpPr>
          <p:spPr bwMode="auto">
            <a:xfrm>
              <a:off x="1104" y="1905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15555" name="Text Box 33"/>
            <p:cNvSpPr txBox="1">
              <a:spLocks noChangeArrowheads="1"/>
            </p:cNvSpPr>
            <p:nvPr/>
          </p:nvSpPr>
          <p:spPr bwMode="auto">
            <a:xfrm>
              <a:off x="1128" y="2112"/>
              <a:ext cx="33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altLang="ja-JP" dirty="0"/>
                <a:t>Duplicate</a:t>
              </a:r>
              <a:endParaRPr lang="ja-JP" altLang="en-US" dirty="0"/>
            </a:p>
          </p:txBody>
        </p:sp>
        <p:sp>
          <p:nvSpPr>
            <p:cNvPr id="15556" name="Text Box 34"/>
            <p:cNvSpPr txBox="1">
              <a:spLocks noChangeArrowheads="1"/>
            </p:cNvSpPr>
            <p:nvPr/>
          </p:nvSpPr>
          <p:spPr bwMode="auto">
            <a:xfrm>
              <a:off x="1132" y="16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/>
                <a:t>①</a:t>
              </a:r>
            </a:p>
          </p:txBody>
        </p:sp>
      </p:grpSp>
      <p:graphicFrame>
        <p:nvGraphicFramePr>
          <p:cNvPr id="359459" name="Group 35"/>
          <p:cNvGraphicFramePr>
            <a:graphicFrameLocks noGrp="1"/>
          </p:cNvGraphicFramePr>
          <p:nvPr/>
        </p:nvGraphicFramePr>
        <p:xfrm>
          <a:off x="2578100" y="2197100"/>
          <a:ext cx="1181100" cy="390144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9502" name="Group 78"/>
          <p:cNvGraphicFramePr>
            <a:graphicFrameLocks noGrp="1"/>
          </p:cNvGraphicFramePr>
          <p:nvPr/>
        </p:nvGraphicFramePr>
        <p:xfrm>
          <a:off x="4483100" y="2197100"/>
          <a:ext cx="1574800" cy="390144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3797302" y="2667000"/>
            <a:ext cx="630238" cy="1289050"/>
            <a:chOff x="2256" y="1728"/>
            <a:chExt cx="397" cy="812"/>
          </a:xfrm>
        </p:grpSpPr>
        <p:sp>
          <p:nvSpPr>
            <p:cNvPr id="15551" name="Text Box 139"/>
            <p:cNvSpPr txBox="1">
              <a:spLocks noChangeArrowheads="1"/>
            </p:cNvSpPr>
            <p:nvPr/>
          </p:nvSpPr>
          <p:spPr bwMode="auto">
            <a:xfrm>
              <a:off x="2332" y="172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 dirty="0"/>
                <a:t>②</a:t>
              </a:r>
            </a:p>
          </p:txBody>
        </p:sp>
        <p:sp>
          <p:nvSpPr>
            <p:cNvPr id="15552" name="AutoShape 140"/>
            <p:cNvSpPr>
              <a:spLocks noChangeArrowheads="1"/>
            </p:cNvSpPr>
            <p:nvPr/>
          </p:nvSpPr>
          <p:spPr bwMode="auto">
            <a:xfrm>
              <a:off x="2304" y="1920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15553" name="Text Box 141"/>
            <p:cNvSpPr txBox="1">
              <a:spLocks noChangeArrowheads="1"/>
            </p:cNvSpPr>
            <p:nvPr/>
          </p:nvSpPr>
          <p:spPr bwMode="auto">
            <a:xfrm>
              <a:off x="2256" y="2133"/>
              <a:ext cx="3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 dirty="0"/>
                <a:t>Add</a:t>
              </a:r>
              <a:br>
                <a:rPr lang="en-US" altLang="ja-JP" dirty="0"/>
              </a:br>
              <a:r>
                <a:rPr lang="en-US" altLang="ja-JP" dirty="0"/>
                <a:t>0,1</a:t>
              </a:r>
            </a:p>
          </p:txBody>
        </p:sp>
      </p:grpSp>
      <p:grpSp>
        <p:nvGrpSpPr>
          <p:cNvPr id="4" name="Group 142"/>
          <p:cNvGrpSpPr>
            <a:grpSpLocks/>
          </p:cNvGrpSpPr>
          <p:nvPr/>
        </p:nvGrpSpPr>
        <p:grpSpPr bwMode="auto">
          <a:xfrm>
            <a:off x="6159500" y="2667000"/>
            <a:ext cx="679450" cy="1009650"/>
            <a:chOff x="3744" y="1728"/>
            <a:chExt cx="428" cy="636"/>
          </a:xfrm>
        </p:grpSpPr>
        <p:sp>
          <p:nvSpPr>
            <p:cNvPr id="15548" name="Text Box 143"/>
            <p:cNvSpPr txBox="1">
              <a:spLocks noChangeArrowheads="1"/>
            </p:cNvSpPr>
            <p:nvPr/>
          </p:nvSpPr>
          <p:spPr bwMode="auto">
            <a:xfrm>
              <a:off x="3792" y="172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/>
                <a:t>③</a:t>
              </a:r>
            </a:p>
          </p:txBody>
        </p:sp>
        <p:sp>
          <p:nvSpPr>
            <p:cNvPr id="15549" name="AutoShape 144"/>
            <p:cNvSpPr>
              <a:spLocks noChangeArrowheads="1"/>
            </p:cNvSpPr>
            <p:nvPr/>
          </p:nvSpPr>
          <p:spPr bwMode="auto">
            <a:xfrm>
              <a:off x="3792" y="1920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15550" name="Text Box 145"/>
            <p:cNvSpPr txBox="1">
              <a:spLocks noChangeArrowheads="1"/>
            </p:cNvSpPr>
            <p:nvPr/>
          </p:nvSpPr>
          <p:spPr bwMode="auto">
            <a:xfrm>
              <a:off x="3744" y="2133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ja-JP" dirty="0"/>
                <a:t>XOR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CB2D669-2AE5-4E6B-A672-FCFAB24B91EC}"/>
              </a:ext>
            </a:extLst>
          </p:cNvPr>
          <p:cNvGrpSpPr/>
          <p:nvPr/>
        </p:nvGrpSpPr>
        <p:grpSpPr>
          <a:xfrm>
            <a:off x="6870700" y="2165350"/>
            <a:ext cx="1968500" cy="3930651"/>
            <a:chOff x="6870700" y="2165350"/>
            <a:chExt cx="1968500" cy="3930651"/>
          </a:xfrm>
        </p:grpSpPr>
        <p:sp>
          <p:nvSpPr>
            <p:cNvPr id="15480" name="Rectangle 147"/>
            <p:cNvSpPr>
              <a:spLocks noChangeArrowheads="1"/>
            </p:cNvSpPr>
            <p:nvPr/>
          </p:nvSpPr>
          <p:spPr bwMode="auto">
            <a:xfrm>
              <a:off x="8051800" y="5608638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81" name="Rectangle 148"/>
            <p:cNvSpPr>
              <a:spLocks noChangeArrowheads="1"/>
            </p:cNvSpPr>
            <p:nvPr/>
          </p:nvSpPr>
          <p:spPr bwMode="auto">
            <a:xfrm>
              <a:off x="8051800" y="512127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482" name="Rectangle 149"/>
            <p:cNvSpPr>
              <a:spLocks noChangeArrowheads="1"/>
            </p:cNvSpPr>
            <p:nvPr/>
          </p:nvSpPr>
          <p:spPr bwMode="auto">
            <a:xfrm>
              <a:off x="8051800" y="4633913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83" name="Rectangle 150"/>
            <p:cNvSpPr>
              <a:spLocks noChangeArrowheads="1"/>
            </p:cNvSpPr>
            <p:nvPr/>
          </p:nvSpPr>
          <p:spPr bwMode="auto">
            <a:xfrm>
              <a:off x="8051800" y="414655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484" name="Rectangle 151"/>
            <p:cNvSpPr>
              <a:spLocks noChangeArrowheads="1"/>
            </p:cNvSpPr>
            <p:nvPr/>
          </p:nvSpPr>
          <p:spPr bwMode="auto">
            <a:xfrm>
              <a:off x="8051800" y="3627438"/>
              <a:ext cx="393700" cy="51911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85" name="Rectangle 152"/>
            <p:cNvSpPr>
              <a:spLocks noChangeArrowheads="1"/>
            </p:cNvSpPr>
            <p:nvPr/>
          </p:nvSpPr>
          <p:spPr bwMode="auto">
            <a:xfrm>
              <a:off x="8051800" y="314007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486" name="Rectangle 153"/>
            <p:cNvSpPr>
              <a:spLocks noChangeArrowheads="1"/>
            </p:cNvSpPr>
            <p:nvPr/>
          </p:nvSpPr>
          <p:spPr bwMode="auto">
            <a:xfrm>
              <a:off x="8051800" y="2652713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87" name="Rectangle 154"/>
            <p:cNvSpPr>
              <a:spLocks noChangeArrowheads="1"/>
            </p:cNvSpPr>
            <p:nvPr/>
          </p:nvSpPr>
          <p:spPr bwMode="auto">
            <a:xfrm>
              <a:off x="8051800" y="216535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488" name="Rectangle 155"/>
            <p:cNvSpPr>
              <a:spLocks noChangeArrowheads="1"/>
            </p:cNvSpPr>
            <p:nvPr/>
          </p:nvSpPr>
          <p:spPr bwMode="auto">
            <a:xfrm>
              <a:off x="7658100" y="560863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489" name="Rectangle 156"/>
            <p:cNvSpPr>
              <a:spLocks noChangeArrowheads="1"/>
            </p:cNvSpPr>
            <p:nvPr/>
          </p:nvSpPr>
          <p:spPr bwMode="auto">
            <a:xfrm>
              <a:off x="7658100" y="512127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490" name="Rectangle 157"/>
            <p:cNvSpPr>
              <a:spLocks noChangeArrowheads="1"/>
            </p:cNvSpPr>
            <p:nvPr/>
          </p:nvSpPr>
          <p:spPr bwMode="auto">
            <a:xfrm>
              <a:off x="7658100" y="463391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91" name="Rectangle 158"/>
            <p:cNvSpPr>
              <a:spLocks noChangeArrowheads="1"/>
            </p:cNvSpPr>
            <p:nvPr/>
          </p:nvSpPr>
          <p:spPr bwMode="auto">
            <a:xfrm>
              <a:off x="7658100" y="414655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92" name="Rectangle 159"/>
            <p:cNvSpPr>
              <a:spLocks noChangeArrowheads="1"/>
            </p:cNvSpPr>
            <p:nvPr/>
          </p:nvSpPr>
          <p:spPr bwMode="auto">
            <a:xfrm>
              <a:off x="7658100" y="362743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93" name="Rectangle 160"/>
            <p:cNvSpPr>
              <a:spLocks noChangeArrowheads="1"/>
            </p:cNvSpPr>
            <p:nvPr/>
          </p:nvSpPr>
          <p:spPr bwMode="auto">
            <a:xfrm>
              <a:off x="7658100" y="314007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94" name="Rectangle 161"/>
            <p:cNvSpPr>
              <a:spLocks noChangeArrowheads="1"/>
            </p:cNvSpPr>
            <p:nvPr/>
          </p:nvSpPr>
          <p:spPr bwMode="auto">
            <a:xfrm>
              <a:off x="7658100" y="265271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495" name="Rectangle 162"/>
            <p:cNvSpPr>
              <a:spLocks noChangeArrowheads="1"/>
            </p:cNvSpPr>
            <p:nvPr/>
          </p:nvSpPr>
          <p:spPr bwMode="auto">
            <a:xfrm>
              <a:off x="7658100" y="216535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496" name="Rectangle 163"/>
            <p:cNvSpPr>
              <a:spLocks noChangeArrowheads="1"/>
            </p:cNvSpPr>
            <p:nvPr/>
          </p:nvSpPr>
          <p:spPr bwMode="auto">
            <a:xfrm>
              <a:off x="8445500" y="512127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97" name="Rectangle 164"/>
            <p:cNvSpPr>
              <a:spLocks noChangeArrowheads="1"/>
            </p:cNvSpPr>
            <p:nvPr/>
          </p:nvSpPr>
          <p:spPr bwMode="auto">
            <a:xfrm>
              <a:off x="7264400" y="512127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98" name="Rectangle 165"/>
            <p:cNvSpPr>
              <a:spLocks noChangeArrowheads="1"/>
            </p:cNvSpPr>
            <p:nvPr/>
          </p:nvSpPr>
          <p:spPr bwMode="auto">
            <a:xfrm>
              <a:off x="6870700" y="5121275"/>
              <a:ext cx="393700" cy="4873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499" name="Rectangle 166"/>
            <p:cNvSpPr>
              <a:spLocks noChangeArrowheads="1"/>
            </p:cNvSpPr>
            <p:nvPr/>
          </p:nvSpPr>
          <p:spPr bwMode="auto">
            <a:xfrm>
              <a:off x="8445500" y="414655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00" name="Rectangle 167"/>
            <p:cNvSpPr>
              <a:spLocks noChangeArrowheads="1"/>
            </p:cNvSpPr>
            <p:nvPr/>
          </p:nvSpPr>
          <p:spPr bwMode="auto">
            <a:xfrm>
              <a:off x="7264400" y="414655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01" name="Rectangle 168"/>
            <p:cNvSpPr>
              <a:spLocks noChangeArrowheads="1"/>
            </p:cNvSpPr>
            <p:nvPr/>
          </p:nvSpPr>
          <p:spPr bwMode="auto">
            <a:xfrm>
              <a:off x="6870700" y="4146550"/>
              <a:ext cx="393700" cy="4873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02" name="Rectangle 169"/>
            <p:cNvSpPr>
              <a:spLocks noChangeArrowheads="1"/>
            </p:cNvSpPr>
            <p:nvPr/>
          </p:nvSpPr>
          <p:spPr bwMode="auto">
            <a:xfrm>
              <a:off x="8445500" y="314007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03" name="Rectangle 170"/>
            <p:cNvSpPr>
              <a:spLocks noChangeArrowheads="1"/>
            </p:cNvSpPr>
            <p:nvPr/>
          </p:nvSpPr>
          <p:spPr bwMode="auto">
            <a:xfrm>
              <a:off x="7264400" y="314007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04" name="Rectangle 171"/>
            <p:cNvSpPr>
              <a:spLocks noChangeArrowheads="1"/>
            </p:cNvSpPr>
            <p:nvPr/>
          </p:nvSpPr>
          <p:spPr bwMode="auto">
            <a:xfrm>
              <a:off x="6870700" y="3140075"/>
              <a:ext cx="393700" cy="4873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05" name="Rectangle 172"/>
            <p:cNvSpPr>
              <a:spLocks noChangeArrowheads="1"/>
            </p:cNvSpPr>
            <p:nvPr/>
          </p:nvSpPr>
          <p:spPr bwMode="auto">
            <a:xfrm>
              <a:off x="8445500" y="2652713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06" name="Rectangle 173"/>
            <p:cNvSpPr>
              <a:spLocks noChangeArrowheads="1"/>
            </p:cNvSpPr>
            <p:nvPr/>
          </p:nvSpPr>
          <p:spPr bwMode="auto">
            <a:xfrm>
              <a:off x="7264400" y="265271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07" name="Rectangle 174"/>
            <p:cNvSpPr>
              <a:spLocks noChangeArrowheads="1"/>
            </p:cNvSpPr>
            <p:nvPr/>
          </p:nvSpPr>
          <p:spPr bwMode="auto">
            <a:xfrm>
              <a:off x="6870700" y="2652713"/>
              <a:ext cx="393700" cy="4873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08" name="Rectangle 175"/>
            <p:cNvSpPr>
              <a:spLocks noChangeArrowheads="1"/>
            </p:cNvSpPr>
            <p:nvPr/>
          </p:nvSpPr>
          <p:spPr bwMode="auto">
            <a:xfrm>
              <a:off x="7264400" y="560863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09" name="Rectangle 176"/>
            <p:cNvSpPr>
              <a:spLocks noChangeArrowheads="1"/>
            </p:cNvSpPr>
            <p:nvPr/>
          </p:nvSpPr>
          <p:spPr bwMode="auto">
            <a:xfrm>
              <a:off x="7264400" y="463391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10" name="Rectangle 177"/>
            <p:cNvSpPr>
              <a:spLocks noChangeArrowheads="1"/>
            </p:cNvSpPr>
            <p:nvPr/>
          </p:nvSpPr>
          <p:spPr bwMode="auto">
            <a:xfrm>
              <a:off x="7264400" y="362743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11" name="Rectangle 178"/>
            <p:cNvSpPr>
              <a:spLocks noChangeArrowheads="1"/>
            </p:cNvSpPr>
            <p:nvPr/>
          </p:nvSpPr>
          <p:spPr bwMode="auto">
            <a:xfrm>
              <a:off x="7264400" y="216535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12" name="Rectangle 179"/>
            <p:cNvSpPr>
              <a:spLocks noChangeArrowheads="1"/>
            </p:cNvSpPr>
            <p:nvPr/>
          </p:nvSpPr>
          <p:spPr bwMode="auto">
            <a:xfrm>
              <a:off x="6870700" y="5608638"/>
              <a:ext cx="393700" cy="4873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13" name="Rectangle 180"/>
            <p:cNvSpPr>
              <a:spLocks noChangeArrowheads="1"/>
            </p:cNvSpPr>
            <p:nvPr/>
          </p:nvSpPr>
          <p:spPr bwMode="auto">
            <a:xfrm>
              <a:off x="6870700" y="4633913"/>
              <a:ext cx="393700" cy="4873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14" name="Rectangle 181"/>
            <p:cNvSpPr>
              <a:spLocks noChangeArrowheads="1"/>
            </p:cNvSpPr>
            <p:nvPr/>
          </p:nvSpPr>
          <p:spPr bwMode="auto">
            <a:xfrm>
              <a:off x="6870700" y="3627438"/>
              <a:ext cx="393700" cy="51911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15" name="Rectangle 182"/>
            <p:cNvSpPr>
              <a:spLocks noChangeArrowheads="1"/>
            </p:cNvSpPr>
            <p:nvPr/>
          </p:nvSpPr>
          <p:spPr bwMode="auto">
            <a:xfrm>
              <a:off x="6870700" y="2165350"/>
              <a:ext cx="393700" cy="487363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15516" name="Rectangle 183"/>
            <p:cNvSpPr>
              <a:spLocks noChangeArrowheads="1"/>
            </p:cNvSpPr>
            <p:nvPr/>
          </p:nvSpPr>
          <p:spPr bwMode="auto">
            <a:xfrm>
              <a:off x="8445500" y="4633913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17" name="Rectangle 184"/>
            <p:cNvSpPr>
              <a:spLocks noChangeArrowheads="1"/>
            </p:cNvSpPr>
            <p:nvPr/>
          </p:nvSpPr>
          <p:spPr bwMode="auto">
            <a:xfrm>
              <a:off x="8445500" y="216535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18" name="Rectangle 185"/>
            <p:cNvSpPr>
              <a:spLocks noChangeArrowheads="1"/>
            </p:cNvSpPr>
            <p:nvPr/>
          </p:nvSpPr>
          <p:spPr bwMode="auto">
            <a:xfrm>
              <a:off x="8445500" y="5608638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519" name="Rectangle 186"/>
            <p:cNvSpPr>
              <a:spLocks noChangeArrowheads="1"/>
            </p:cNvSpPr>
            <p:nvPr/>
          </p:nvSpPr>
          <p:spPr bwMode="auto">
            <a:xfrm>
              <a:off x="8445500" y="3627438"/>
              <a:ext cx="393700" cy="51911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5520" name="Line 187"/>
            <p:cNvSpPr>
              <a:spLocks noChangeShapeType="1"/>
            </p:cNvSpPr>
            <p:nvPr/>
          </p:nvSpPr>
          <p:spPr bwMode="auto">
            <a:xfrm>
              <a:off x="6870700" y="2165350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1" name="Line 188"/>
            <p:cNvSpPr>
              <a:spLocks noChangeShapeType="1"/>
            </p:cNvSpPr>
            <p:nvPr/>
          </p:nvSpPr>
          <p:spPr bwMode="auto">
            <a:xfrm>
              <a:off x="6870700" y="4146550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2" name="Line 189"/>
            <p:cNvSpPr>
              <a:spLocks noChangeShapeType="1"/>
            </p:cNvSpPr>
            <p:nvPr/>
          </p:nvSpPr>
          <p:spPr bwMode="auto">
            <a:xfrm>
              <a:off x="6870700" y="6096000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3" name="Line 190"/>
            <p:cNvSpPr>
              <a:spLocks noChangeShapeType="1"/>
            </p:cNvSpPr>
            <p:nvPr/>
          </p:nvSpPr>
          <p:spPr bwMode="auto">
            <a:xfrm>
              <a:off x="6870700" y="216535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4" name="Line 191"/>
            <p:cNvSpPr>
              <a:spLocks noChangeShapeType="1"/>
            </p:cNvSpPr>
            <p:nvPr/>
          </p:nvSpPr>
          <p:spPr bwMode="auto">
            <a:xfrm>
              <a:off x="8839200" y="216535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5" name="Line 192"/>
            <p:cNvSpPr>
              <a:spLocks noChangeShapeType="1"/>
            </p:cNvSpPr>
            <p:nvPr/>
          </p:nvSpPr>
          <p:spPr bwMode="auto">
            <a:xfrm>
              <a:off x="6870700" y="2652713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6" name="Line 193"/>
            <p:cNvSpPr>
              <a:spLocks noChangeShapeType="1"/>
            </p:cNvSpPr>
            <p:nvPr/>
          </p:nvSpPr>
          <p:spPr bwMode="auto">
            <a:xfrm>
              <a:off x="6870700" y="5121275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7" name="Line 194"/>
            <p:cNvSpPr>
              <a:spLocks noChangeShapeType="1"/>
            </p:cNvSpPr>
            <p:nvPr/>
          </p:nvSpPr>
          <p:spPr bwMode="auto">
            <a:xfrm>
              <a:off x="7264400" y="216535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8" name="Line 195"/>
            <p:cNvSpPr>
              <a:spLocks noChangeShapeType="1"/>
            </p:cNvSpPr>
            <p:nvPr/>
          </p:nvSpPr>
          <p:spPr bwMode="auto">
            <a:xfrm>
              <a:off x="7658100" y="216535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29" name="Line 196"/>
            <p:cNvSpPr>
              <a:spLocks noChangeShapeType="1"/>
            </p:cNvSpPr>
            <p:nvPr/>
          </p:nvSpPr>
          <p:spPr bwMode="auto">
            <a:xfrm>
              <a:off x="6870700" y="3140075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0" name="Line 197"/>
            <p:cNvSpPr>
              <a:spLocks noChangeShapeType="1"/>
            </p:cNvSpPr>
            <p:nvPr/>
          </p:nvSpPr>
          <p:spPr bwMode="auto">
            <a:xfrm>
              <a:off x="6870700" y="3627438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1" name="Line 198"/>
            <p:cNvSpPr>
              <a:spLocks noChangeShapeType="1"/>
            </p:cNvSpPr>
            <p:nvPr/>
          </p:nvSpPr>
          <p:spPr bwMode="auto">
            <a:xfrm>
              <a:off x="6870700" y="4633913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2" name="Line 199"/>
            <p:cNvSpPr>
              <a:spLocks noChangeShapeType="1"/>
            </p:cNvSpPr>
            <p:nvPr/>
          </p:nvSpPr>
          <p:spPr bwMode="auto">
            <a:xfrm>
              <a:off x="6870700" y="5608638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3" name="Line 200"/>
            <p:cNvSpPr>
              <a:spLocks noChangeShapeType="1"/>
            </p:cNvSpPr>
            <p:nvPr/>
          </p:nvSpPr>
          <p:spPr bwMode="auto">
            <a:xfrm>
              <a:off x="8051800" y="216535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4" name="Line 201"/>
            <p:cNvSpPr>
              <a:spLocks noChangeShapeType="1"/>
            </p:cNvSpPr>
            <p:nvPr/>
          </p:nvSpPr>
          <p:spPr bwMode="auto">
            <a:xfrm>
              <a:off x="7658100" y="3140075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5" name="Line 202"/>
            <p:cNvSpPr>
              <a:spLocks noChangeShapeType="1"/>
            </p:cNvSpPr>
            <p:nvPr/>
          </p:nvSpPr>
          <p:spPr bwMode="auto">
            <a:xfrm>
              <a:off x="7658100" y="3627438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6" name="Line 203"/>
            <p:cNvSpPr>
              <a:spLocks noChangeShapeType="1"/>
            </p:cNvSpPr>
            <p:nvPr/>
          </p:nvSpPr>
          <p:spPr bwMode="auto">
            <a:xfrm>
              <a:off x="7658100" y="4633913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7" name="Line 204"/>
            <p:cNvSpPr>
              <a:spLocks noChangeShapeType="1"/>
            </p:cNvSpPr>
            <p:nvPr/>
          </p:nvSpPr>
          <p:spPr bwMode="auto">
            <a:xfrm>
              <a:off x="7658100" y="5608638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8" name="Line 205"/>
            <p:cNvSpPr>
              <a:spLocks noChangeShapeType="1"/>
            </p:cNvSpPr>
            <p:nvPr/>
          </p:nvSpPr>
          <p:spPr bwMode="auto">
            <a:xfrm>
              <a:off x="8445500" y="216535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39" name="Line 206"/>
            <p:cNvSpPr>
              <a:spLocks noChangeShapeType="1"/>
            </p:cNvSpPr>
            <p:nvPr/>
          </p:nvSpPr>
          <p:spPr bwMode="auto">
            <a:xfrm>
              <a:off x="8445500" y="216535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40" name="Line 207"/>
            <p:cNvSpPr>
              <a:spLocks noChangeShapeType="1"/>
            </p:cNvSpPr>
            <p:nvPr/>
          </p:nvSpPr>
          <p:spPr bwMode="auto">
            <a:xfrm>
              <a:off x="8445500" y="265271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41" name="Line 208"/>
            <p:cNvSpPr>
              <a:spLocks noChangeShapeType="1"/>
            </p:cNvSpPr>
            <p:nvPr/>
          </p:nvSpPr>
          <p:spPr bwMode="auto">
            <a:xfrm>
              <a:off x="8445500" y="314007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42" name="Line 209"/>
            <p:cNvSpPr>
              <a:spLocks noChangeShapeType="1"/>
            </p:cNvSpPr>
            <p:nvPr/>
          </p:nvSpPr>
          <p:spPr bwMode="auto">
            <a:xfrm>
              <a:off x="8445500" y="362743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43" name="Line 210"/>
            <p:cNvSpPr>
              <a:spLocks noChangeShapeType="1"/>
            </p:cNvSpPr>
            <p:nvPr/>
          </p:nvSpPr>
          <p:spPr bwMode="auto">
            <a:xfrm>
              <a:off x="8445500" y="414655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44" name="Line 211"/>
            <p:cNvSpPr>
              <a:spLocks noChangeShapeType="1"/>
            </p:cNvSpPr>
            <p:nvPr/>
          </p:nvSpPr>
          <p:spPr bwMode="auto">
            <a:xfrm>
              <a:off x="8445500" y="463391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45" name="Line 212"/>
            <p:cNvSpPr>
              <a:spLocks noChangeShapeType="1"/>
            </p:cNvSpPr>
            <p:nvPr/>
          </p:nvSpPr>
          <p:spPr bwMode="auto">
            <a:xfrm>
              <a:off x="8445500" y="512127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46" name="Line 213"/>
            <p:cNvSpPr>
              <a:spLocks noChangeShapeType="1"/>
            </p:cNvSpPr>
            <p:nvPr/>
          </p:nvSpPr>
          <p:spPr bwMode="auto">
            <a:xfrm>
              <a:off x="8445500" y="560863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47" name="Line 214"/>
            <p:cNvSpPr>
              <a:spLocks noChangeShapeType="1"/>
            </p:cNvSpPr>
            <p:nvPr/>
          </p:nvSpPr>
          <p:spPr bwMode="auto">
            <a:xfrm>
              <a:off x="8445500" y="609600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</p:grpSp>
      <p:sp>
        <p:nvSpPr>
          <p:cNvPr id="359639" name="AutoShape 215"/>
          <p:cNvSpPr>
            <a:spLocks noChangeArrowheads="1"/>
          </p:cNvSpPr>
          <p:nvPr/>
        </p:nvSpPr>
        <p:spPr bwMode="auto">
          <a:xfrm>
            <a:off x="6921500" y="190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359640" name="AutoShape 216"/>
          <p:cNvSpPr>
            <a:spLocks noChangeArrowheads="1"/>
          </p:cNvSpPr>
          <p:nvPr/>
        </p:nvSpPr>
        <p:spPr bwMode="auto">
          <a:xfrm>
            <a:off x="8140700" y="190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93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639" grpId="0" animBg="1"/>
      <p:bldP spid="3596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78600" y="6234110"/>
            <a:ext cx="1981200" cy="476250"/>
          </a:xfrm>
          <a:noFill/>
        </p:spPr>
        <p:txBody>
          <a:bodyPr/>
          <a:lstStyle/>
          <a:p>
            <a:pPr algn="l" rtl="0"/>
            <a:fld id="{13DA9E0F-217A-4E17-94BE-C0465DE74FC0}" type="slidenum">
              <a:rPr lang="en-US" altLang="ja-JP"/>
              <a:pPr algn="l" rtl="0"/>
              <a:t>38</a:t>
            </a:fld>
            <a:endParaRPr lang="en-US" altLang="ja-JP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4821"/>
            <a:ext cx="8001000" cy="4267200"/>
          </a:xfrm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altLang="ja-JP" dirty="0"/>
              <a:t>In the</a:t>
            </a:r>
            <a:br>
              <a:rPr lang="en-US" altLang="ja-JP" dirty="0"/>
            </a:br>
            <a:r>
              <a:rPr lang="en-US" altLang="ja-JP" dirty="0"/>
              <a:t>orthogonal</a:t>
            </a:r>
            <a:br>
              <a:rPr lang="en-US" altLang="ja-JP" dirty="0"/>
            </a:br>
            <a:r>
              <a:rPr lang="en-US" altLang="ja-JP" dirty="0"/>
              <a:t>array above</a:t>
            </a:r>
            <a:br>
              <a:rPr lang="en-US" altLang="ja-JP" dirty="0"/>
            </a:br>
            <a:endParaRPr lang="en-US" altLang="ja-JP" dirty="0"/>
          </a:p>
          <a:p>
            <a:pPr marL="0" indent="0" algn="l" rtl="0" eaLnBrk="1" hangingPunct="1">
              <a:buNone/>
            </a:pPr>
            <a:r>
              <a:rPr lang="en-US" altLang="ja-JP" dirty="0"/>
              <a:t>Add 2 more</a:t>
            </a:r>
            <a:br>
              <a:rPr lang="en-US" altLang="ja-JP" dirty="0"/>
            </a:br>
            <a:r>
              <a:rPr lang="en-US" altLang="ja-JP" dirty="0"/>
              <a:t>columns?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D7AA0E-BDF2-4939-AAF6-56E1B0248C98}"/>
              </a:ext>
            </a:extLst>
          </p:cNvPr>
          <p:cNvGrpSpPr/>
          <p:nvPr/>
        </p:nvGrpSpPr>
        <p:grpSpPr>
          <a:xfrm>
            <a:off x="6083302" y="1777204"/>
            <a:ext cx="2755898" cy="4191001"/>
            <a:chOff x="5127625" y="2406650"/>
            <a:chExt cx="2755898" cy="4191001"/>
          </a:xfrm>
        </p:grpSpPr>
        <p:sp>
          <p:nvSpPr>
            <p:cNvPr id="96" name="Rectangle 147">
              <a:extLst>
                <a:ext uri="{FF2B5EF4-FFF2-40B4-BE49-F238E27FC236}">
                  <a16:creationId xmlns:a16="http://schemas.microsoft.com/office/drawing/2014/main" id="{A5415BB0-4947-4014-8661-6C4154B52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6110288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97" name="Rectangle 148">
              <a:extLst>
                <a:ext uri="{FF2B5EF4-FFF2-40B4-BE49-F238E27FC236}">
                  <a16:creationId xmlns:a16="http://schemas.microsoft.com/office/drawing/2014/main" id="{B6E4678B-6D6A-46FA-87AA-F16285A15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562292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98" name="Rectangle 149">
              <a:extLst>
                <a:ext uri="{FF2B5EF4-FFF2-40B4-BE49-F238E27FC236}">
                  <a16:creationId xmlns:a16="http://schemas.microsoft.com/office/drawing/2014/main" id="{04E5BA94-D221-4824-B963-F6ACBBC7F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5135563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99" name="Rectangle 150">
              <a:extLst>
                <a:ext uri="{FF2B5EF4-FFF2-40B4-BE49-F238E27FC236}">
                  <a16:creationId xmlns:a16="http://schemas.microsoft.com/office/drawing/2014/main" id="{839AE1D5-6E52-427D-A697-844A901E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464820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0" name="Rectangle 151">
              <a:extLst>
                <a:ext uri="{FF2B5EF4-FFF2-40B4-BE49-F238E27FC236}">
                  <a16:creationId xmlns:a16="http://schemas.microsoft.com/office/drawing/2014/main" id="{EA7DC220-3BAB-4E2E-9B19-7EDBC8CC9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4129088"/>
              <a:ext cx="393700" cy="51911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1" name="Rectangle 152">
              <a:extLst>
                <a:ext uri="{FF2B5EF4-FFF2-40B4-BE49-F238E27FC236}">
                  <a16:creationId xmlns:a16="http://schemas.microsoft.com/office/drawing/2014/main" id="{C5B27D60-9D93-4761-832D-9AE1DDF78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364172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2" name="Rectangle 153">
              <a:extLst>
                <a:ext uri="{FF2B5EF4-FFF2-40B4-BE49-F238E27FC236}">
                  <a16:creationId xmlns:a16="http://schemas.microsoft.com/office/drawing/2014/main" id="{568E1418-EA4B-43FA-961C-CA4C06A3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3154363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3" name="Rectangle 154">
              <a:extLst>
                <a:ext uri="{FF2B5EF4-FFF2-40B4-BE49-F238E27FC236}">
                  <a16:creationId xmlns:a16="http://schemas.microsoft.com/office/drawing/2014/main" id="{3AE42D97-D73B-45C2-BFC8-5D353C1E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266700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4" name="Rectangle 155">
              <a:extLst>
                <a:ext uri="{FF2B5EF4-FFF2-40B4-BE49-F238E27FC236}">
                  <a16:creationId xmlns:a16="http://schemas.microsoft.com/office/drawing/2014/main" id="{D0341FA7-D163-4DA7-9162-0605C057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6110288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5" name="Rectangle 156">
              <a:extLst>
                <a:ext uri="{FF2B5EF4-FFF2-40B4-BE49-F238E27FC236}">
                  <a16:creationId xmlns:a16="http://schemas.microsoft.com/office/drawing/2014/main" id="{C0F70957-2DAC-422D-8A2F-2B71CBF6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5622925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6" name="Rectangle 157">
              <a:extLst>
                <a:ext uri="{FF2B5EF4-FFF2-40B4-BE49-F238E27FC236}">
                  <a16:creationId xmlns:a16="http://schemas.microsoft.com/office/drawing/2014/main" id="{027436FA-426F-4DEE-90DE-2D7774794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5135563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7" name="Rectangle 158">
              <a:extLst>
                <a:ext uri="{FF2B5EF4-FFF2-40B4-BE49-F238E27FC236}">
                  <a16:creationId xmlns:a16="http://schemas.microsoft.com/office/drawing/2014/main" id="{D84AA26F-CA50-48E6-873B-EBCBA678A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4648200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8" name="Rectangle 159">
              <a:extLst>
                <a:ext uri="{FF2B5EF4-FFF2-40B4-BE49-F238E27FC236}">
                  <a16:creationId xmlns:a16="http://schemas.microsoft.com/office/drawing/2014/main" id="{6BF62750-CE1D-4E50-AFB1-E1281D6B5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4129088"/>
              <a:ext cx="393700" cy="51911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9" name="Rectangle 160">
              <a:extLst>
                <a:ext uri="{FF2B5EF4-FFF2-40B4-BE49-F238E27FC236}">
                  <a16:creationId xmlns:a16="http://schemas.microsoft.com/office/drawing/2014/main" id="{B4047284-AC49-482F-BF80-CCA5CB01E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3641725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0" name="Rectangle 161">
              <a:extLst>
                <a:ext uri="{FF2B5EF4-FFF2-40B4-BE49-F238E27FC236}">
                  <a16:creationId xmlns:a16="http://schemas.microsoft.com/office/drawing/2014/main" id="{6AAA1601-4627-4FA5-B256-5C7C20C43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3154363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1" name="Rectangle 162">
              <a:extLst>
                <a:ext uri="{FF2B5EF4-FFF2-40B4-BE49-F238E27FC236}">
                  <a16:creationId xmlns:a16="http://schemas.microsoft.com/office/drawing/2014/main" id="{42685F01-7074-433A-8098-442E35F6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667000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2" name="Rectangle 163">
              <a:extLst>
                <a:ext uri="{FF2B5EF4-FFF2-40B4-BE49-F238E27FC236}">
                  <a16:creationId xmlns:a16="http://schemas.microsoft.com/office/drawing/2014/main" id="{745D5061-C009-48F3-BC58-C1814D334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56229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3" name="Rectangle 164">
              <a:extLst>
                <a:ext uri="{FF2B5EF4-FFF2-40B4-BE49-F238E27FC236}">
                  <a16:creationId xmlns:a16="http://schemas.microsoft.com/office/drawing/2014/main" id="{5281EF7D-F28A-4FD0-9C56-397004BD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56229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4" name="Rectangle 165">
              <a:extLst>
                <a:ext uri="{FF2B5EF4-FFF2-40B4-BE49-F238E27FC236}">
                  <a16:creationId xmlns:a16="http://schemas.microsoft.com/office/drawing/2014/main" id="{FAD78275-82F5-4D55-B13B-6D43A499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56229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5" name="Rectangle 166">
              <a:extLst>
                <a:ext uri="{FF2B5EF4-FFF2-40B4-BE49-F238E27FC236}">
                  <a16:creationId xmlns:a16="http://schemas.microsoft.com/office/drawing/2014/main" id="{378BA04F-72D2-4E91-9DAE-C22077F2B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46482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6" name="Rectangle 167">
              <a:extLst>
                <a:ext uri="{FF2B5EF4-FFF2-40B4-BE49-F238E27FC236}">
                  <a16:creationId xmlns:a16="http://schemas.microsoft.com/office/drawing/2014/main" id="{CF5A2E69-2185-4176-8365-50AFF0604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46482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7" name="Rectangle 168">
              <a:extLst>
                <a:ext uri="{FF2B5EF4-FFF2-40B4-BE49-F238E27FC236}">
                  <a16:creationId xmlns:a16="http://schemas.microsoft.com/office/drawing/2014/main" id="{BB58220E-3464-4DF3-8790-20805AA8C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46482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8" name="Rectangle 169">
              <a:extLst>
                <a:ext uri="{FF2B5EF4-FFF2-40B4-BE49-F238E27FC236}">
                  <a16:creationId xmlns:a16="http://schemas.microsoft.com/office/drawing/2014/main" id="{6AA7EBC1-D8D0-42C1-A964-B8E76E1BD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36417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9" name="Rectangle 170">
              <a:extLst>
                <a:ext uri="{FF2B5EF4-FFF2-40B4-BE49-F238E27FC236}">
                  <a16:creationId xmlns:a16="http://schemas.microsoft.com/office/drawing/2014/main" id="{9AB6D026-3556-4EE4-AEB4-A4FEB8E65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36417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0" name="Rectangle 171">
              <a:extLst>
                <a:ext uri="{FF2B5EF4-FFF2-40B4-BE49-F238E27FC236}">
                  <a16:creationId xmlns:a16="http://schemas.microsoft.com/office/drawing/2014/main" id="{D4DFBC40-A520-4981-840D-EE60C8091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36417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1" name="Rectangle 172">
              <a:extLst>
                <a:ext uri="{FF2B5EF4-FFF2-40B4-BE49-F238E27FC236}">
                  <a16:creationId xmlns:a16="http://schemas.microsoft.com/office/drawing/2014/main" id="{303A494B-3805-42FC-9BD8-D0173CF7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31543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2" name="Rectangle 173">
              <a:extLst>
                <a:ext uri="{FF2B5EF4-FFF2-40B4-BE49-F238E27FC236}">
                  <a16:creationId xmlns:a16="http://schemas.microsoft.com/office/drawing/2014/main" id="{1FDDF6FE-08F9-49B8-B26A-9CA724EEF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31543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3" name="Rectangle 174">
              <a:extLst>
                <a:ext uri="{FF2B5EF4-FFF2-40B4-BE49-F238E27FC236}">
                  <a16:creationId xmlns:a16="http://schemas.microsoft.com/office/drawing/2014/main" id="{5A6B8070-B825-4076-A9F7-BDF2CAB6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31543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4" name="Rectangle 175">
              <a:extLst>
                <a:ext uri="{FF2B5EF4-FFF2-40B4-BE49-F238E27FC236}">
                  <a16:creationId xmlns:a16="http://schemas.microsoft.com/office/drawing/2014/main" id="{E1184931-46AB-4B4B-A5C0-B5512A37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611028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5" name="Rectangle 176">
              <a:extLst>
                <a:ext uri="{FF2B5EF4-FFF2-40B4-BE49-F238E27FC236}">
                  <a16:creationId xmlns:a16="http://schemas.microsoft.com/office/drawing/2014/main" id="{756D0533-9C6F-423B-A511-5E50E0E51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51355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6" name="Rectangle 177">
              <a:extLst>
                <a:ext uri="{FF2B5EF4-FFF2-40B4-BE49-F238E27FC236}">
                  <a16:creationId xmlns:a16="http://schemas.microsoft.com/office/drawing/2014/main" id="{1623759B-2004-4180-A33C-83B8DE4C3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412908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7" name="Rectangle 178">
              <a:extLst>
                <a:ext uri="{FF2B5EF4-FFF2-40B4-BE49-F238E27FC236}">
                  <a16:creationId xmlns:a16="http://schemas.microsoft.com/office/drawing/2014/main" id="{E56D07C3-86BB-47C4-86A1-50F9D5D9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26670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8" name="Rectangle 179">
              <a:extLst>
                <a:ext uri="{FF2B5EF4-FFF2-40B4-BE49-F238E27FC236}">
                  <a16:creationId xmlns:a16="http://schemas.microsoft.com/office/drawing/2014/main" id="{852E3463-1571-4F1B-95C8-5713E6C8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611028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9" name="Rectangle 180">
              <a:extLst>
                <a:ext uri="{FF2B5EF4-FFF2-40B4-BE49-F238E27FC236}">
                  <a16:creationId xmlns:a16="http://schemas.microsoft.com/office/drawing/2014/main" id="{13AEAB56-AE8F-4DBD-9147-C8794481A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51355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30" name="Rectangle 181">
              <a:extLst>
                <a:ext uri="{FF2B5EF4-FFF2-40B4-BE49-F238E27FC236}">
                  <a16:creationId xmlns:a16="http://schemas.microsoft.com/office/drawing/2014/main" id="{C939DA01-9B64-4EE1-8104-E3E52F7E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412908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31" name="Rectangle 182">
              <a:extLst>
                <a:ext uri="{FF2B5EF4-FFF2-40B4-BE49-F238E27FC236}">
                  <a16:creationId xmlns:a16="http://schemas.microsoft.com/office/drawing/2014/main" id="{35427D03-8F27-40FB-B149-7860771A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26670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32" name="Rectangle 183">
              <a:extLst>
                <a:ext uri="{FF2B5EF4-FFF2-40B4-BE49-F238E27FC236}">
                  <a16:creationId xmlns:a16="http://schemas.microsoft.com/office/drawing/2014/main" id="{9EE3BC3C-E0FB-415E-9B62-1419C6D3C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51355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33" name="Rectangle 184">
              <a:extLst>
                <a:ext uri="{FF2B5EF4-FFF2-40B4-BE49-F238E27FC236}">
                  <a16:creationId xmlns:a16="http://schemas.microsoft.com/office/drawing/2014/main" id="{A33947B3-AAF3-4425-8ABD-81D86B2F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26670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134" name="Rectangle 185">
              <a:extLst>
                <a:ext uri="{FF2B5EF4-FFF2-40B4-BE49-F238E27FC236}">
                  <a16:creationId xmlns:a16="http://schemas.microsoft.com/office/drawing/2014/main" id="{5666192F-55ED-4AAB-9307-FE3A5527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611028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135" name="Rectangle 186">
              <a:extLst>
                <a:ext uri="{FF2B5EF4-FFF2-40B4-BE49-F238E27FC236}">
                  <a16:creationId xmlns:a16="http://schemas.microsoft.com/office/drawing/2014/main" id="{2A4C143D-6165-40A4-9AD9-1626BC0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412908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36" name="Line 187">
              <a:extLst>
                <a:ext uri="{FF2B5EF4-FFF2-40B4-BE49-F238E27FC236}">
                  <a16:creationId xmlns:a16="http://schemas.microsoft.com/office/drawing/2014/main" id="{41DFECC4-C74D-485E-B52D-D1EF4C33C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2667000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37" name="Line 188">
              <a:extLst>
                <a:ext uri="{FF2B5EF4-FFF2-40B4-BE49-F238E27FC236}">
                  <a16:creationId xmlns:a16="http://schemas.microsoft.com/office/drawing/2014/main" id="{D16A2894-0DC6-458E-980E-1A6BA46D4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4648200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38" name="Line 189">
              <a:extLst>
                <a:ext uri="{FF2B5EF4-FFF2-40B4-BE49-F238E27FC236}">
                  <a16:creationId xmlns:a16="http://schemas.microsoft.com/office/drawing/2014/main" id="{DB9ECCC8-F146-4B88-95F5-5C62F1508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6597650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39" name="Line 190">
              <a:extLst>
                <a:ext uri="{FF2B5EF4-FFF2-40B4-BE49-F238E27FC236}">
                  <a16:creationId xmlns:a16="http://schemas.microsoft.com/office/drawing/2014/main" id="{3769AECC-C37E-4E74-8095-703CC269C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0" name="Line 191">
              <a:extLst>
                <a:ext uri="{FF2B5EF4-FFF2-40B4-BE49-F238E27FC236}">
                  <a16:creationId xmlns:a16="http://schemas.microsoft.com/office/drawing/2014/main" id="{03E2B79D-E989-4A2D-BD8D-01C6A933C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5" y="266700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1" name="Line 192">
              <a:extLst>
                <a:ext uri="{FF2B5EF4-FFF2-40B4-BE49-F238E27FC236}">
                  <a16:creationId xmlns:a16="http://schemas.microsoft.com/office/drawing/2014/main" id="{D4E26C14-25B3-4E33-936D-ECFFDAE06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3154363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2" name="Line 193">
              <a:extLst>
                <a:ext uri="{FF2B5EF4-FFF2-40B4-BE49-F238E27FC236}">
                  <a16:creationId xmlns:a16="http://schemas.microsoft.com/office/drawing/2014/main" id="{D78B6E7B-EE9E-4198-9ACB-3C48DE1FF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5622925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3" name="Line 194">
              <a:extLst>
                <a:ext uri="{FF2B5EF4-FFF2-40B4-BE49-F238E27FC236}">
                  <a16:creationId xmlns:a16="http://schemas.microsoft.com/office/drawing/2014/main" id="{ACCA2949-DAA4-441F-9DD8-FDCDDB221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13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4" name="Line 195">
              <a:extLst>
                <a:ext uri="{FF2B5EF4-FFF2-40B4-BE49-F238E27FC236}">
                  <a16:creationId xmlns:a16="http://schemas.microsoft.com/office/drawing/2014/main" id="{E41F30E7-BCCF-4A52-B979-D020431FF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5" name="Line 196">
              <a:extLst>
                <a:ext uri="{FF2B5EF4-FFF2-40B4-BE49-F238E27FC236}">
                  <a16:creationId xmlns:a16="http://schemas.microsoft.com/office/drawing/2014/main" id="{74B93700-A767-4605-AFD2-90DD3AFD5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3641725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6" name="Line 197">
              <a:extLst>
                <a:ext uri="{FF2B5EF4-FFF2-40B4-BE49-F238E27FC236}">
                  <a16:creationId xmlns:a16="http://schemas.microsoft.com/office/drawing/2014/main" id="{32F8900C-9456-446F-B6CC-B70FDBFDC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4129088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7" name="Line 198">
              <a:extLst>
                <a:ext uri="{FF2B5EF4-FFF2-40B4-BE49-F238E27FC236}">
                  <a16:creationId xmlns:a16="http://schemas.microsoft.com/office/drawing/2014/main" id="{367F24BA-B82E-4ACA-8E19-6E059160A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5135563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8" name="Line 199">
              <a:extLst>
                <a:ext uri="{FF2B5EF4-FFF2-40B4-BE49-F238E27FC236}">
                  <a16:creationId xmlns:a16="http://schemas.microsoft.com/office/drawing/2014/main" id="{381662AC-D09B-47B3-8ACF-1D87F3515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6110288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49" name="Line 200">
              <a:extLst>
                <a:ext uri="{FF2B5EF4-FFF2-40B4-BE49-F238E27FC236}">
                  <a16:creationId xmlns:a16="http://schemas.microsoft.com/office/drawing/2014/main" id="{55F487B7-A862-49C0-A9AF-2B9361D44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87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0" name="Line 201">
              <a:extLst>
                <a:ext uri="{FF2B5EF4-FFF2-40B4-BE49-F238E27FC236}">
                  <a16:creationId xmlns:a16="http://schemas.microsoft.com/office/drawing/2014/main" id="{4C82C6B1-29F6-4EEC-9C58-18BB708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3641725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1" name="Line 202">
              <a:extLst>
                <a:ext uri="{FF2B5EF4-FFF2-40B4-BE49-F238E27FC236}">
                  <a16:creationId xmlns:a16="http://schemas.microsoft.com/office/drawing/2014/main" id="{569BFA34-28CB-422A-BBB7-F65C4EF23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4129088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2" name="Line 203">
              <a:extLst>
                <a:ext uri="{FF2B5EF4-FFF2-40B4-BE49-F238E27FC236}">
                  <a16:creationId xmlns:a16="http://schemas.microsoft.com/office/drawing/2014/main" id="{07E7E623-D37D-4FDF-9C8F-B4C8D90F4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5135563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3" name="Line 204">
              <a:extLst>
                <a:ext uri="{FF2B5EF4-FFF2-40B4-BE49-F238E27FC236}">
                  <a16:creationId xmlns:a16="http://schemas.microsoft.com/office/drawing/2014/main" id="{47481335-1D22-491A-88E7-C4626F955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6110288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4" name="Line 205">
              <a:extLst>
                <a:ext uri="{FF2B5EF4-FFF2-40B4-BE49-F238E27FC236}">
                  <a16:creationId xmlns:a16="http://schemas.microsoft.com/office/drawing/2014/main" id="{122B5302-A9D3-4227-8351-521EC9EC5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5" name="Line 206">
              <a:extLst>
                <a:ext uri="{FF2B5EF4-FFF2-40B4-BE49-F238E27FC236}">
                  <a16:creationId xmlns:a16="http://schemas.microsoft.com/office/drawing/2014/main" id="{9DE7FF13-C21C-4562-8BA4-83F480B5C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266700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6" name="Line 207">
              <a:extLst>
                <a:ext uri="{FF2B5EF4-FFF2-40B4-BE49-F238E27FC236}">
                  <a16:creationId xmlns:a16="http://schemas.microsoft.com/office/drawing/2014/main" id="{ACCBF3AA-5E9F-405F-AAE5-83DB5A3FC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31543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7" name="Line 208">
              <a:extLst>
                <a:ext uri="{FF2B5EF4-FFF2-40B4-BE49-F238E27FC236}">
                  <a16:creationId xmlns:a16="http://schemas.microsoft.com/office/drawing/2014/main" id="{F983FEB4-CC44-4FE5-8FB5-D328B3F6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36417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8" name="Line 209">
              <a:extLst>
                <a:ext uri="{FF2B5EF4-FFF2-40B4-BE49-F238E27FC236}">
                  <a16:creationId xmlns:a16="http://schemas.microsoft.com/office/drawing/2014/main" id="{E153814A-E669-477B-B866-BDED1429D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41290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59" name="Line 210">
              <a:extLst>
                <a:ext uri="{FF2B5EF4-FFF2-40B4-BE49-F238E27FC236}">
                  <a16:creationId xmlns:a16="http://schemas.microsoft.com/office/drawing/2014/main" id="{A35704BE-3545-4577-9E56-E283FA0D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464820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60" name="Line 211">
              <a:extLst>
                <a:ext uri="{FF2B5EF4-FFF2-40B4-BE49-F238E27FC236}">
                  <a16:creationId xmlns:a16="http://schemas.microsoft.com/office/drawing/2014/main" id="{F506D842-10F5-45FB-9EC9-63355C330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51355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61" name="Line 212">
              <a:extLst>
                <a:ext uri="{FF2B5EF4-FFF2-40B4-BE49-F238E27FC236}">
                  <a16:creationId xmlns:a16="http://schemas.microsoft.com/office/drawing/2014/main" id="{4BFE8125-9B43-4307-8CFE-428B1B31A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56229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62" name="Line 213">
              <a:extLst>
                <a:ext uri="{FF2B5EF4-FFF2-40B4-BE49-F238E27FC236}">
                  <a16:creationId xmlns:a16="http://schemas.microsoft.com/office/drawing/2014/main" id="{F72131E6-BD60-4B19-A395-B4CADBC1E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61102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63" name="Line 214">
              <a:extLst>
                <a:ext uri="{FF2B5EF4-FFF2-40B4-BE49-F238E27FC236}">
                  <a16:creationId xmlns:a16="http://schemas.microsoft.com/office/drawing/2014/main" id="{67CAD79B-8031-4201-99D7-BF7D8929D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659765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64" name="AutoShape 215">
              <a:extLst>
                <a:ext uri="{FF2B5EF4-FFF2-40B4-BE49-F238E27FC236}">
                  <a16:creationId xmlns:a16="http://schemas.microsoft.com/office/drawing/2014/main" id="{25D4DBBA-E1A5-43B3-A579-A5B23445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606" y="2406650"/>
              <a:ext cx="228600" cy="228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165" name="AutoShape 216">
              <a:extLst>
                <a:ext uri="{FF2B5EF4-FFF2-40B4-BE49-F238E27FC236}">
                  <a16:creationId xmlns:a16="http://schemas.microsoft.com/office/drawing/2014/main" id="{9ECCEB3D-8536-4586-A681-C479AB403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2406650"/>
              <a:ext cx="228600" cy="228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166" name="Rectangle 163">
              <a:extLst>
                <a:ext uri="{FF2B5EF4-FFF2-40B4-BE49-F238E27FC236}">
                  <a16:creationId xmlns:a16="http://schemas.microsoft.com/office/drawing/2014/main" id="{E495135A-313F-42CA-982A-9662DB10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56229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BAA3A06-C0B5-40BE-94BB-6E60FA4EB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46482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68" name="Rectangle 169">
              <a:extLst>
                <a:ext uri="{FF2B5EF4-FFF2-40B4-BE49-F238E27FC236}">
                  <a16:creationId xmlns:a16="http://schemas.microsoft.com/office/drawing/2014/main" id="{3A5D1B9A-FA9E-4B3A-BB03-8C447B53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36417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69" name="Rectangle 172">
              <a:extLst>
                <a:ext uri="{FF2B5EF4-FFF2-40B4-BE49-F238E27FC236}">
                  <a16:creationId xmlns:a16="http://schemas.microsoft.com/office/drawing/2014/main" id="{B9199325-0FF5-4C26-9682-FAD0F57B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31543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0" name="Rectangle 183">
              <a:extLst>
                <a:ext uri="{FF2B5EF4-FFF2-40B4-BE49-F238E27FC236}">
                  <a16:creationId xmlns:a16="http://schemas.microsoft.com/office/drawing/2014/main" id="{0DEA1A33-26F4-476F-9D79-46CE0BBF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51355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1" name="Rectangle 184">
              <a:extLst>
                <a:ext uri="{FF2B5EF4-FFF2-40B4-BE49-F238E27FC236}">
                  <a16:creationId xmlns:a16="http://schemas.microsoft.com/office/drawing/2014/main" id="{D1455A6E-6636-4E37-B547-671CA789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26670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2" name="Rectangle 185">
              <a:extLst>
                <a:ext uri="{FF2B5EF4-FFF2-40B4-BE49-F238E27FC236}">
                  <a16:creationId xmlns:a16="http://schemas.microsoft.com/office/drawing/2014/main" id="{FD92AC96-927C-4542-9BE3-EB0D46AF7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611028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3" name="Rectangle 186">
              <a:extLst>
                <a:ext uri="{FF2B5EF4-FFF2-40B4-BE49-F238E27FC236}">
                  <a16:creationId xmlns:a16="http://schemas.microsoft.com/office/drawing/2014/main" id="{96D57192-96AF-4C56-A4D1-7A9936662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412908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4" name="Line 191">
              <a:extLst>
                <a:ext uri="{FF2B5EF4-FFF2-40B4-BE49-F238E27FC236}">
                  <a16:creationId xmlns:a16="http://schemas.microsoft.com/office/drawing/2014/main" id="{C99CC4BB-B0DC-493D-8A1D-903F97BAC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4" y="266700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75" name="Line 205">
              <a:extLst>
                <a:ext uri="{FF2B5EF4-FFF2-40B4-BE49-F238E27FC236}">
                  <a16:creationId xmlns:a16="http://schemas.microsoft.com/office/drawing/2014/main" id="{5A7CACBE-E98E-4BF4-BBF7-1ABC918C7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76" name="Line 206">
              <a:extLst>
                <a:ext uri="{FF2B5EF4-FFF2-40B4-BE49-F238E27FC236}">
                  <a16:creationId xmlns:a16="http://schemas.microsoft.com/office/drawing/2014/main" id="{1B96DEFA-FF4F-445B-9EEF-4760C4FF6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266700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77" name="Line 207">
              <a:extLst>
                <a:ext uri="{FF2B5EF4-FFF2-40B4-BE49-F238E27FC236}">
                  <a16:creationId xmlns:a16="http://schemas.microsoft.com/office/drawing/2014/main" id="{2E55153C-2DBF-4C49-8DBE-5C94244FC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31543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78" name="Line 208">
              <a:extLst>
                <a:ext uri="{FF2B5EF4-FFF2-40B4-BE49-F238E27FC236}">
                  <a16:creationId xmlns:a16="http://schemas.microsoft.com/office/drawing/2014/main" id="{F852DF61-E15A-4C92-86D0-FFEB95A86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36417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79" name="Line 209">
              <a:extLst>
                <a:ext uri="{FF2B5EF4-FFF2-40B4-BE49-F238E27FC236}">
                  <a16:creationId xmlns:a16="http://schemas.microsoft.com/office/drawing/2014/main" id="{52A03F88-30BE-4A27-BFEA-448E8F29C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41290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80" name="Line 210">
              <a:extLst>
                <a:ext uri="{FF2B5EF4-FFF2-40B4-BE49-F238E27FC236}">
                  <a16:creationId xmlns:a16="http://schemas.microsoft.com/office/drawing/2014/main" id="{01EB46E4-BA56-4306-B796-CA7C25E1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464820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81" name="Line 211">
              <a:extLst>
                <a:ext uri="{FF2B5EF4-FFF2-40B4-BE49-F238E27FC236}">
                  <a16:creationId xmlns:a16="http://schemas.microsoft.com/office/drawing/2014/main" id="{A31555CB-426F-4577-8775-6C68F93B0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51355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82" name="Line 212">
              <a:extLst>
                <a:ext uri="{FF2B5EF4-FFF2-40B4-BE49-F238E27FC236}">
                  <a16:creationId xmlns:a16="http://schemas.microsoft.com/office/drawing/2014/main" id="{B44438AD-0F3D-4B95-9070-B9305BA30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56229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83" name="Line 213">
              <a:extLst>
                <a:ext uri="{FF2B5EF4-FFF2-40B4-BE49-F238E27FC236}">
                  <a16:creationId xmlns:a16="http://schemas.microsoft.com/office/drawing/2014/main" id="{04F7488B-B727-4B8C-9E76-6C02EA438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61102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84" name="Line 214">
              <a:extLst>
                <a:ext uri="{FF2B5EF4-FFF2-40B4-BE49-F238E27FC236}">
                  <a16:creationId xmlns:a16="http://schemas.microsoft.com/office/drawing/2014/main" id="{5764FDAB-CC04-4F9B-B278-68F893D80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659765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85" name="Line 191">
              <a:extLst>
                <a:ext uri="{FF2B5EF4-FFF2-40B4-BE49-F238E27FC236}">
                  <a16:creationId xmlns:a16="http://schemas.microsoft.com/office/drawing/2014/main" id="{594C3079-D6E5-402C-B3D6-0B3867F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4" y="266700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86" name="Rectangle 163">
              <a:extLst>
                <a:ext uri="{FF2B5EF4-FFF2-40B4-BE49-F238E27FC236}">
                  <a16:creationId xmlns:a16="http://schemas.microsoft.com/office/drawing/2014/main" id="{75FA9D6D-4E55-4475-A3DB-B966BE04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562292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87" name="Rectangle 166">
              <a:extLst>
                <a:ext uri="{FF2B5EF4-FFF2-40B4-BE49-F238E27FC236}">
                  <a16:creationId xmlns:a16="http://schemas.microsoft.com/office/drawing/2014/main" id="{E53FBADA-6E6B-4BA6-858A-F0D3DFA3B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464820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8D839D75-EE84-47C4-9809-1EB52323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364172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89" name="Rectangle 172">
              <a:extLst>
                <a:ext uri="{FF2B5EF4-FFF2-40B4-BE49-F238E27FC236}">
                  <a16:creationId xmlns:a16="http://schemas.microsoft.com/office/drawing/2014/main" id="{069EB9C8-789C-4593-989A-AE8B9C345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3154363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90" name="Rectangle 183">
              <a:extLst>
                <a:ext uri="{FF2B5EF4-FFF2-40B4-BE49-F238E27FC236}">
                  <a16:creationId xmlns:a16="http://schemas.microsoft.com/office/drawing/2014/main" id="{A5FC1BD6-70D3-4E83-80B2-2F32FAE70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5135563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91" name="Rectangle 184">
              <a:extLst>
                <a:ext uri="{FF2B5EF4-FFF2-40B4-BE49-F238E27FC236}">
                  <a16:creationId xmlns:a16="http://schemas.microsoft.com/office/drawing/2014/main" id="{DA3E529C-4530-4B66-AEC5-4AE22FDE8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266700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92" name="Rectangle 185">
              <a:extLst>
                <a:ext uri="{FF2B5EF4-FFF2-40B4-BE49-F238E27FC236}">
                  <a16:creationId xmlns:a16="http://schemas.microsoft.com/office/drawing/2014/main" id="{B0F94840-54BE-4626-BB3B-98FC3AFE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6110288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93" name="Rectangle 186">
              <a:extLst>
                <a:ext uri="{FF2B5EF4-FFF2-40B4-BE49-F238E27FC236}">
                  <a16:creationId xmlns:a16="http://schemas.microsoft.com/office/drawing/2014/main" id="{1A833029-7E66-44FA-82B9-30E01857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4129088"/>
              <a:ext cx="393700" cy="51911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94" name="Line 191">
              <a:extLst>
                <a:ext uri="{FF2B5EF4-FFF2-40B4-BE49-F238E27FC236}">
                  <a16:creationId xmlns:a16="http://schemas.microsoft.com/office/drawing/2014/main" id="{A98AEC0D-ADB8-4C0D-AE5E-92C899863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523" y="266700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95" name="Line 205">
              <a:extLst>
                <a:ext uri="{FF2B5EF4-FFF2-40B4-BE49-F238E27FC236}">
                  <a16:creationId xmlns:a16="http://schemas.microsoft.com/office/drawing/2014/main" id="{E9F0017B-8B83-4B75-AFEB-60A9C2E2F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96" name="Line 206">
              <a:extLst>
                <a:ext uri="{FF2B5EF4-FFF2-40B4-BE49-F238E27FC236}">
                  <a16:creationId xmlns:a16="http://schemas.microsoft.com/office/drawing/2014/main" id="{2DC95A8F-C85B-420B-ADFB-DBEB60F9F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266700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97" name="Line 207">
              <a:extLst>
                <a:ext uri="{FF2B5EF4-FFF2-40B4-BE49-F238E27FC236}">
                  <a16:creationId xmlns:a16="http://schemas.microsoft.com/office/drawing/2014/main" id="{ECCB6410-E7B1-4965-B73B-A7C36A0E7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31543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98" name="Line 208">
              <a:extLst>
                <a:ext uri="{FF2B5EF4-FFF2-40B4-BE49-F238E27FC236}">
                  <a16:creationId xmlns:a16="http://schemas.microsoft.com/office/drawing/2014/main" id="{DBB00522-47DC-4463-98D0-3F78C9B91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36417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99" name="Line 209">
              <a:extLst>
                <a:ext uri="{FF2B5EF4-FFF2-40B4-BE49-F238E27FC236}">
                  <a16:creationId xmlns:a16="http://schemas.microsoft.com/office/drawing/2014/main" id="{4FAAFBEE-DFA6-4452-83C5-0C0AD5E90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41290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00" name="Line 210">
              <a:extLst>
                <a:ext uri="{FF2B5EF4-FFF2-40B4-BE49-F238E27FC236}">
                  <a16:creationId xmlns:a16="http://schemas.microsoft.com/office/drawing/2014/main" id="{9478A8E0-275B-4D49-8CBA-E719DCBC1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464820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01" name="Line 211">
              <a:extLst>
                <a:ext uri="{FF2B5EF4-FFF2-40B4-BE49-F238E27FC236}">
                  <a16:creationId xmlns:a16="http://schemas.microsoft.com/office/drawing/2014/main" id="{ECEF6348-9509-4802-B584-FA95CB096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51355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02" name="Line 212">
              <a:extLst>
                <a:ext uri="{FF2B5EF4-FFF2-40B4-BE49-F238E27FC236}">
                  <a16:creationId xmlns:a16="http://schemas.microsoft.com/office/drawing/2014/main" id="{C5A6FF93-46D1-4D2B-88B5-6D648C770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56229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03" name="Line 213">
              <a:extLst>
                <a:ext uri="{FF2B5EF4-FFF2-40B4-BE49-F238E27FC236}">
                  <a16:creationId xmlns:a16="http://schemas.microsoft.com/office/drawing/2014/main" id="{A85C6353-4A55-40CC-B63E-79F6C761E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61102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04" name="Line 214">
              <a:extLst>
                <a:ext uri="{FF2B5EF4-FFF2-40B4-BE49-F238E27FC236}">
                  <a16:creationId xmlns:a16="http://schemas.microsoft.com/office/drawing/2014/main" id="{C1CD140E-FDBB-456D-AAA4-6F1BD9A57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659765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534DE13-973D-406E-8C0E-8E3410E3BD3E}"/>
              </a:ext>
            </a:extLst>
          </p:cNvPr>
          <p:cNvGrpSpPr/>
          <p:nvPr/>
        </p:nvGrpSpPr>
        <p:grpSpPr>
          <a:xfrm>
            <a:off x="2956722" y="1774821"/>
            <a:ext cx="2761454" cy="4191001"/>
            <a:chOff x="612775" y="2494755"/>
            <a:chExt cx="2761454" cy="4191001"/>
          </a:xfrm>
        </p:grpSpPr>
        <p:sp>
          <p:nvSpPr>
            <p:cNvPr id="7" name="Rectangle 147">
              <a:extLst>
                <a:ext uri="{FF2B5EF4-FFF2-40B4-BE49-F238E27FC236}">
                  <a16:creationId xmlns:a16="http://schemas.microsoft.com/office/drawing/2014/main" id="{36147E7E-C1C7-4D36-A023-A0EDE471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6198393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8" name="Rectangle 148">
              <a:extLst>
                <a:ext uri="{FF2B5EF4-FFF2-40B4-BE49-F238E27FC236}">
                  <a16:creationId xmlns:a16="http://schemas.microsoft.com/office/drawing/2014/main" id="{C4F1B2E8-BAFD-4171-8536-E946ABF29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571103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9" name="Rectangle 149">
              <a:extLst>
                <a:ext uri="{FF2B5EF4-FFF2-40B4-BE49-F238E27FC236}">
                  <a16:creationId xmlns:a16="http://schemas.microsoft.com/office/drawing/2014/main" id="{7F8D8AB1-11F6-4B75-AB1B-FEE9FB74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5223668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" name="Rectangle 150">
              <a:extLst>
                <a:ext uri="{FF2B5EF4-FFF2-40B4-BE49-F238E27FC236}">
                  <a16:creationId xmlns:a16="http://schemas.microsoft.com/office/drawing/2014/main" id="{41A503B3-D5FC-4D76-B2D3-3FFCDC5D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473630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" name="Rectangle 151">
              <a:extLst>
                <a:ext uri="{FF2B5EF4-FFF2-40B4-BE49-F238E27FC236}">
                  <a16:creationId xmlns:a16="http://schemas.microsoft.com/office/drawing/2014/main" id="{BD82D8C0-E918-4726-A9B6-6C7EDBAE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4217193"/>
              <a:ext cx="393700" cy="51911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" name="Rectangle 152">
              <a:extLst>
                <a:ext uri="{FF2B5EF4-FFF2-40B4-BE49-F238E27FC236}">
                  <a16:creationId xmlns:a16="http://schemas.microsoft.com/office/drawing/2014/main" id="{517F1DF1-8D79-49FE-93B8-28F93A8A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372983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3" name="Rectangle 153">
              <a:extLst>
                <a:ext uri="{FF2B5EF4-FFF2-40B4-BE49-F238E27FC236}">
                  <a16:creationId xmlns:a16="http://schemas.microsoft.com/office/drawing/2014/main" id="{36B68706-3D91-417C-BF08-4EA5D06AE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3242468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4" name="Rectangle 154">
              <a:extLst>
                <a:ext uri="{FF2B5EF4-FFF2-40B4-BE49-F238E27FC236}">
                  <a16:creationId xmlns:a16="http://schemas.microsoft.com/office/drawing/2014/main" id="{49001815-FF49-42BF-8557-F1AD5242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275510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" name="Rectangle 155">
              <a:extLst>
                <a:ext uri="{FF2B5EF4-FFF2-40B4-BE49-F238E27FC236}">
                  <a16:creationId xmlns:a16="http://schemas.microsoft.com/office/drawing/2014/main" id="{3D3450EA-D8BC-413E-BF5F-59147A54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619839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6" name="Rectangle 156">
              <a:extLst>
                <a:ext uri="{FF2B5EF4-FFF2-40B4-BE49-F238E27FC236}">
                  <a16:creationId xmlns:a16="http://schemas.microsoft.com/office/drawing/2014/main" id="{20C01E05-0E49-42E3-A917-9F58025D9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57110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7" name="Rectangle 157">
              <a:extLst>
                <a:ext uri="{FF2B5EF4-FFF2-40B4-BE49-F238E27FC236}">
                  <a16:creationId xmlns:a16="http://schemas.microsoft.com/office/drawing/2014/main" id="{D4141E43-0FAB-47D0-B007-3512C1AC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52236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8" name="Rectangle 158">
              <a:extLst>
                <a:ext uri="{FF2B5EF4-FFF2-40B4-BE49-F238E27FC236}">
                  <a16:creationId xmlns:a16="http://schemas.microsoft.com/office/drawing/2014/main" id="{EACDF4A7-2CAC-45DC-A783-1371219C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47363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9" name="Rectangle 159">
              <a:extLst>
                <a:ext uri="{FF2B5EF4-FFF2-40B4-BE49-F238E27FC236}">
                  <a16:creationId xmlns:a16="http://schemas.microsoft.com/office/drawing/2014/main" id="{003DD625-52AD-45E2-A20A-9F9FB2A0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4217193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0" name="Rectangle 160">
              <a:extLst>
                <a:ext uri="{FF2B5EF4-FFF2-40B4-BE49-F238E27FC236}">
                  <a16:creationId xmlns:a16="http://schemas.microsoft.com/office/drawing/2014/main" id="{5CA3DF78-99DF-42C2-A224-4527223D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37298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1" name="Rectangle 161">
              <a:extLst>
                <a:ext uri="{FF2B5EF4-FFF2-40B4-BE49-F238E27FC236}">
                  <a16:creationId xmlns:a16="http://schemas.microsoft.com/office/drawing/2014/main" id="{0729C48A-B069-4704-B035-FC716778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32424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22" name="Rectangle 162">
              <a:extLst>
                <a:ext uri="{FF2B5EF4-FFF2-40B4-BE49-F238E27FC236}">
                  <a16:creationId xmlns:a16="http://schemas.microsoft.com/office/drawing/2014/main" id="{8E94F9C5-AE1D-4AFC-A759-14E47530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27551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23" name="Rectangle 163">
              <a:extLst>
                <a:ext uri="{FF2B5EF4-FFF2-40B4-BE49-F238E27FC236}">
                  <a16:creationId xmlns:a16="http://schemas.microsoft.com/office/drawing/2014/main" id="{C5D2F289-DED0-4C4A-AC55-D6E5E2770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110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4" name="Rectangle 164">
              <a:extLst>
                <a:ext uri="{FF2B5EF4-FFF2-40B4-BE49-F238E27FC236}">
                  <a16:creationId xmlns:a16="http://schemas.microsoft.com/office/drawing/2014/main" id="{6AE666F1-68C8-49B3-8F59-E33C0C458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5711030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5" name="Rectangle 165">
              <a:extLst>
                <a:ext uri="{FF2B5EF4-FFF2-40B4-BE49-F238E27FC236}">
                  <a16:creationId xmlns:a16="http://schemas.microsoft.com/office/drawing/2014/main" id="{7EA8DF30-128E-40F8-8EC4-8EB6F610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57110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6" name="Rectangle 166">
              <a:extLst>
                <a:ext uri="{FF2B5EF4-FFF2-40B4-BE49-F238E27FC236}">
                  <a16:creationId xmlns:a16="http://schemas.microsoft.com/office/drawing/2014/main" id="{EE97F791-1E5E-44A4-A759-FA27567ED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47363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7" name="Rectangle 167">
              <a:extLst>
                <a:ext uri="{FF2B5EF4-FFF2-40B4-BE49-F238E27FC236}">
                  <a16:creationId xmlns:a16="http://schemas.microsoft.com/office/drawing/2014/main" id="{98D1BE3E-3221-41FD-B9FA-03CABA6D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4736305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28" name="Rectangle 168">
              <a:extLst>
                <a:ext uri="{FF2B5EF4-FFF2-40B4-BE49-F238E27FC236}">
                  <a16:creationId xmlns:a16="http://schemas.microsoft.com/office/drawing/2014/main" id="{46FED0F7-72EB-42C0-B68D-3415F057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47363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9" name="Rectangle 169">
              <a:extLst>
                <a:ext uri="{FF2B5EF4-FFF2-40B4-BE49-F238E27FC236}">
                  <a16:creationId xmlns:a16="http://schemas.microsoft.com/office/drawing/2014/main" id="{BA092B78-990E-4660-AB39-EB9FBB06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37298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0" name="Rectangle 170">
              <a:extLst>
                <a:ext uri="{FF2B5EF4-FFF2-40B4-BE49-F238E27FC236}">
                  <a16:creationId xmlns:a16="http://schemas.microsoft.com/office/drawing/2014/main" id="{CC823AE2-5809-4D1B-AD38-913CC3158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3729830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31" name="Rectangle 171">
              <a:extLst>
                <a:ext uri="{FF2B5EF4-FFF2-40B4-BE49-F238E27FC236}">
                  <a16:creationId xmlns:a16="http://schemas.microsoft.com/office/drawing/2014/main" id="{C7A0D55D-9E30-4CF1-88BD-A3DEF122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37298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2" name="Rectangle 172">
              <a:extLst>
                <a:ext uri="{FF2B5EF4-FFF2-40B4-BE49-F238E27FC236}">
                  <a16:creationId xmlns:a16="http://schemas.microsoft.com/office/drawing/2014/main" id="{9A64C4C3-B6A8-4BDC-ADD4-A9E4E5A3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32424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33" name="Rectangle 173">
              <a:extLst>
                <a:ext uri="{FF2B5EF4-FFF2-40B4-BE49-F238E27FC236}">
                  <a16:creationId xmlns:a16="http://schemas.microsoft.com/office/drawing/2014/main" id="{DCE55732-0176-4E10-BFE2-B01BEE9A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3242468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4" name="Rectangle 174">
              <a:extLst>
                <a:ext uri="{FF2B5EF4-FFF2-40B4-BE49-F238E27FC236}">
                  <a16:creationId xmlns:a16="http://schemas.microsoft.com/office/drawing/2014/main" id="{74D31491-C2DF-440A-80D5-17DE028C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32424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5" name="Rectangle 175">
              <a:extLst>
                <a:ext uri="{FF2B5EF4-FFF2-40B4-BE49-F238E27FC236}">
                  <a16:creationId xmlns:a16="http://schemas.microsoft.com/office/drawing/2014/main" id="{C640EEBB-2E84-4088-866B-7096628AE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6198393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36" name="Rectangle 176">
              <a:extLst>
                <a:ext uri="{FF2B5EF4-FFF2-40B4-BE49-F238E27FC236}">
                  <a16:creationId xmlns:a16="http://schemas.microsoft.com/office/drawing/2014/main" id="{B03903B1-8E74-4F81-8F5B-7965946AC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5223668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7" name="Rectangle 177">
              <a:extLst>
                <a:ext uri="{FF2B5EF4-FFF2-40B4-BE49-F238E27FC236}">
                  <a16:creationId xmlns:a16="http://schemas.microsoft.com/office/drawing/2014/main" id="{6C4E2E24-8B3E-4E7B-9EFC-3960F7CE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4217193"/>
              <a:ext cx="393700" cy="51911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38" name="Rectangle 178">
              <a:extLst>
                <a:ext uri="{FF2B5EF4-FFF2-40B4-BE49-F238E27FC236}">
                  <a16:creationId xmlns:a16="http://schemas.microsoft.com/office/drawing/2014/main" id="{3F231C4B-E0D5-44FF-8514-9499A3F19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2755105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9" name="Rectangle 179">
              <a:extLst>
                <a:ext uri="{FF2B5EF4-FFF2-40B4-BE49-F238E27FC236}">
                  <a16:creationId xmlns:a16="http://schemas.microsoft.com/office/drawing/2014/main" id="{FA4B2CB0-9CEC-4316-B8BA-4AF54AFD5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619839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40" name="Rectangle 180">
              <a:extLst>
                <a:ext uri="{FF2B5EF4-FFF2-40B4-BE49-F238E27FC236}">
                  <a16:creationId xmlns:a16="http://schemas.microsoft.com/office/drawing/2014/main" id="{7D33A1A5-AFA2-4AD1-927C-EB8888DBD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52236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41" name="Rectangle 181">
              <a:extLst>
                <a:ext uri="{FF2B5EF4-FFF2-40B4-BE49-F238E27FC236}">
                  <a16:creationId xmlns:a16="http://schemas.microsoft.com/office/drawing/2014/main" id="{1D501A31-301B-43F8-A0B8-637086943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4217193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42" name="Rectangle 182">
              <a:extLst>
                <a:ext uri="{FF2B5EF4-FFF2-40B4-BE49-F238E27FC236}">
                  <a16:creationId xmlns:a16="http://schemas.microsoft.com/office/drawing/2014/main" id="{FCB32DF0-4123-4D53-8B5A-2DFF7CD7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27551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43" name="Rectangle 183">
              <a:extLst>
                <a:ext uri="{FF2B5EF4-FFF2-40B4-BE49-F238E27FC236}">
                  <a16:creationId xmlns:a16="http://schemas.microsoft.com/office/drawing/2014/main" id="{BD046041-16F8-467B-8D2E-79962E75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2236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44" name="Rectangle 184">
              <a:extLst>
                <a:ext uri="{FF2B5EF4-FFF2-40B4-BE49-F238E27FC236}">
                  <a16:creationId xmlns:a16="http://schemas.microsoft.com/office/drawing/2014/main" id="{BBD6BCA8-C9AB-46E5-BD8E-8210D281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27551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45" name="Rectangle 185">
              <a:extLst>
                <a:ext uri="{FF2B5EF4-FFF2-40B4-BE49-F238E27FC236}">
                  <a16:creationId xmlns:a16="http://schemas.microsoft.com/office/drawing/2014/main" id="{66834A3E-92DF-4811-BD87-CEFA64DB2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619839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46" name="Rectangle 186">
              <a:extLst>
                <a:ext uri="{FF2B5EF4-FFF2-40B4-BE49-F238E27FC236}">
                  <a16:creationId xmlns:a16="http://schemas.microsoft.com/office/drawing/2014/main" id="{0FFAAD9B-06A9-4F92-B48D-BF221441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4217193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47" name="Line 187">
              <a:extLst>
                <a:ext uri="{FF2B5EF4-FFF2-40B4-BE49-F238E27FC236}">
                  <a16:creationId xmlns:a16="http://schemas.microsoft.com/office/drawing/2014/main" id="{389C30B0-2DFE-402E-8DD2-951AEC4C2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2755105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48" name="Line 188">
              <a:extLst>
                <a:ext uri="{FF2B5EF4-FFF2-40B4-BE49-F238E27FC236}">
                  <a16:creationId xmlns:a16="http://schemas.microsoft.com/office/drawing/2014/main" id="{60EB9CDF-540C-44A7-AC9D-18845BA91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4736305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49" name="Line 189">
              <a:extLst>
                <a:ext uri="{FF2B5EF4-FFF2-40B4-BE49-F238E27FC236}">
                  <a16:creationId xmlns:a16="http://schemas.microsoft.com/office/drawing/2014/main" id="{9D94EE0F-39B4-4226-B325-17194C377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6685755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0" name="Line 190">
              <a:extLst>
                <a:ext uri="{FF2B5EF4-FFF2-40B4-BE49-F238E27FC236}">
                  <a16:creationId xmlns:a16="http://schemas.microsoft.com/office/drawing/2014/main" id="{C0C9EF02-641D-4DE3-B4C2-DAF0E66B3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1" name="Line 191">
              <a:extLst>
                <a:ext uri="{FF2B5EF4-FFF2-40B4-BE49-F238E27FC236}">
                  <a16:creationId xmlns:a16="http://schemas.microsoft.com/office/drawing/2014/main" id="{532B7A6E-0ADF-42B9-B60C-84914C37E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5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2" name="Line 192">
              <a:extLst>
                <a:ext uri="{FF2B5EF4-FFF2-40B4-BE49-F238E27FC236}">
                  <a16:creationId xmlns:a16="http://schemas.microsoft.com/office/drawing/2014/main" id="{D29A3BF9-2C34-48C4-8B7F-BA82127A4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3242468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3" name="Line 193">
              <a:extLst>
                <a:ext uri="{FF2B5EF4-FFF2-40B4-BE49-F238E27FC236}">
                  <a16:creationId xmlns:a16="http://schemas.microsoft.com/office/drawing/2014/main" id="{DEC07521-3112-4586-949C-30A93AB76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5711030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4" name="Line 194">
              <a:extLst>
                <a:ext uri="{FF2B5EF4-FFF2-40B4-BE49-F238E27FC236}">
                  <a16:creationId xmlns:a16="http://schemas.microsoft.com/office/drawing/2014/main" id="{F3776D79-3835-4377-A957-F771F58C9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4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5" name="Line 195">
              <a:extLst>
                <a:ext uri="{FF2B5EF4-FFF2-40B4-BE49-F238E27FC236}">
                  <a16:creationId xmlns:a16="http://schemas.microsoft.com/office/drawing/2014/main" id="{B81BC8BE-6638-4695-82FE-6CDE682CB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6" name="Line 196">
              <a:extLst>
                <a:ext uri="{FF2B5EF4-FFF2-40B4-BE49-F238E27FC236}">
                  <a16:creationId xmlns:a16="http://schemas.microsoft.com/office/drawing/2014/main" id="{A109569B-85AC-42BC-B7A6-D501A3427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3729830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7" name="Line 197">
              <a:extLst>
                <a:ext uri="{FF2B5EF4-FFF2-40B4-BE49-F238E27FC236}">
                  <a16:creationId xmlns:a16="http://schemas.microsoft.com/office/drawing/2014/main" id="{A2C99667-059C-45A9-AB1C-74254EA7F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4217193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8" name="Line 198">
              <a:extLst>
                <a:ext uri="{FF2B5EF4-FFF2-40B4-BE49-F238E27FC236}">
                  <a16:creationId xmlns:a16="http://schemas.microsoft.com/office/drawing/2014/main" id="{C5D29FBD-49DF-4091-918C-755A283B7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5223668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59" name="Line 199">
              <a:extLst>
                <a:ext uri="{FF2B5EF4-FFF2-40B4-BE49-F238E27FC236}">
                  <a16:creationId xmlns:a16="http://schemas.microsoft.com/office/drawing/2014/main" id="{B0FF19CF-8EE2-43A6-87D7-2413AA93F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6198393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0" name="Line 200">
              <a:extLst>
                <a:ext uri="{FF2B5EF4-FFF2-40B4-BE49-F238E27FC236}">
                  <a16:creationId xmlns:a16="http://schemas.microsoft.com/office/drawing/2014/main" id="{90614B58-EDD7-4C7A-95D3-51F465278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8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1" name="Line 201">
              <a:extLst>
                <a:ext uri="{FF2B5EF4-FFF2-40B4-BE49-F238E27FC236}">
                  <a16:creationId xmlns:a16="http://schemas.microsoft.com/office/drawing/2014/main" id="{A8794F7B-E88E-44C6-A36F-77B2D4BB5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3729830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2" name="Line 202">
              <a:extLst>
                <a:ext uri="{FF2B5EF4-FFF2-40B4-BE49-F238E27FC236}">
                  <a16:creationId xmlns:a16="http://schemas.microsoft.com/office/drawing/2014/main" id="{95F3B7E3-64D1-43D9-8556-A67FC7522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4217193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3" name="Line 203">
              <a:extLst>
                <a:ext uri="{FF2B5EF4-FFF2-40B4-BE49-F238E27FC236}">
                  <a16:creationId xmlns:a16="http://schemas.microsoft.com/office/drawing/2014/main" id="{C7C1ADA0-9AA2-4FB5-99AC-5810CB558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5223668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4" name="Line 204">
              <a:extLst>
                <a:ext uri="{FF2B5EF4-FFF2-40B4-BE49-F238E27FC236}">
                  <a16:creationId xmlns:a16="http://schemas.microsoft.com/office/drawing/2014/main" id="{1F49204D-3161-4527-AE20-775AFFF6A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6198393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5" name="Line 205">
              <a:extLst>
                <a:ext uri="{FF2B5EF4-FFF2-40B4-BE49-F238E27FC236}">
                  <a16:creationId xmlns:a16="http://schemas.microsoft.com/office/drawing/2014/main" id="{EE732D43-CF6F-422A-83D5-768FDEC6F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6" name="Line 206">
              <a:extLst>
                <a:ext uri="{FF2B5EF4-FFF2-40B4-BE49-F238E27FC236}">
                  <a16:creationId xmlns:a16="http://schemas.microsoft.com/office/drawing/2014/main" id="{0D52D046-1C79-4942-803A-D2D9B7561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275510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7" name="Line 207">
              <a:extLst>
                <a:ext uri="{FF2B5EF4-FFF2-40B4-BE49-F238E27FC236}">
                  <a16:creationId xmlns:a16="http://schemas.microsoft.com/office/drawing/2014/main" id="{768C227C-907D-4DEB-8742-8B9E72841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32424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8" name="Line 208">
              <a:extLst>
                <a:ext uri="{FF2B5EF4-FFF2-40B4-BE49-F238E27FC236}">
                  <a16:creationId xmlns:a16="http://schemas.microsoft.com/office/drawing/2014/main" id="{ED2DF1E1-C85B-4D0B-93B0-29C6103F2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37298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69" name="Line 209">
              <a:extLst>
                <a:ext uri="{FF2B5EF4-FFF2-40B4-BE49-F238E27FC236}">
                  <a16:creationId xmlns:a16="http://schemas.microsoft.com/office/drawing/2014/main" id="{5DF561C5-E78F-4429-9C54-4B9D223B4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42171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70" name="Line 210">
              <a:extLst>
                <a:ext uri="{FF2B5EF4-FFF2-40B4-BE49-F238E27FC236}">
                  <a16:creationId xmlns:a16="http://schemas.microsoft.com/office/drawing/2014/main" id="{6FFB960C-273D-434F-ADE3-D0737FB94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473630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71" name="Line 211">
              <a:extLst>
                <a:ext uri="{FF2B5EF4-FFF2-40B4-BE49-F238E27FC236}">
                  <a16:creationId xmlns:a16="http://schemas.microsoft.com/office/drawing/2014/main" id="{F6931439-00EB-4DDA-8959-D683929FC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52236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72" name="Line 212">
              <a:extLst>
                <a:ext uri="{FF2B5EF4-FFF2-40B4-BE49-F238E27FC236}">
                  <a16:creationId xmlns:a16="http://schemas.microsoft.com/office/drawing/2014/main" id="{3562A736-33E5-45C5-8AA8-B8F7C2A7D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57110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73" name="Line 213">
              <a:extLst>
                <a:ext uri="{FF2B5EF4-FFF2-40B4-BE49-F238E27FC236}">
                  <a16:creationId xmlns:a16="http://schemas.microsoft.com/office/drawing/2014/main" id="{1ED8D927-F7DF-4113-BBE6-1B2C5ADEB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61983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74" name="Line 214">
              <a:extLst>
                <a:ext uri="{FF2B5EF4-FFF2-40B4-BE49-F238E27FC236}">
                  <a16:creationId xmlns:a16="http://schemas.microsoft.com/office/drawing/2014/main" id="{5F2C640A-2AC5-4620-9479-9F38D1101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668575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75" name="AutoShape 215">
              <a:extLst>
                <a:ext uri="{FF2B5EF4-FFF2-40B4-BE49-F238E27FC236}">
                  <a16:creationId xmlns:a16="http://schemas.microsoft.com/office/drawing/2014/main" id="{FDD8F39D-D0EE-4D2E-89F8-625C163B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7" y="2494755"/>
              <a:ext cx="228600" cy="228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76" name="AutoShape 216">
              <a:extLst>
                <a:ext uri="{FF2B5EF4-FFF2-40B4-BE49-F238E27FC236}">
                  <a16:creationId xmlns:a16="http://schemas.microsoft.com/office/drawing/2014/main" id="{4B9DC184-7DE8-49E8-875C-D3DD1C96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2494755"/>
              <a:ext cx="228600" cy="228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rtl="0"/>
              <a:endParaRPr lang="ja-JP" altLang="en-US"/>
            </a:p>
          </p:txBody>
        </p:sp>
        <p:sp>
          <p:nvSpPr>
            <p:cNvPr id="77" name="Rectangle 163">
              <a:extLst>
                <a:ext uri="{FF2B5EF4-FFF2-40B4-BE49-F238E27FC236}">
                  <a16:creationId xmlns:a16="http://schemas.microsoft.com/office/drawing/2014/main" id="{AA901D1B-4476-42D8-B6BC-0D338BC13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571103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78" name="Rectangle 166">
              <a:extLst>
                <a:ext uri="{FF2B5EF4-FFF2-40B4-BE49-F238E27FC236}">
                  <a16:creationId xmlns:a16="http://schemas.microsoft.com/office/drawing/2014/main" id="{B3F04971-6BB1-433D-9380-36500117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473630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79" name="Rectangle 169">
              <a:extLst>
                <a:ext uri="{FF2B5EF4-FFF2-40B4-BE49-F238E27FC236}">
                  <a16:creationId xmlns:a16="http://schemas.microsoft.com/office/drawing/2014/main" id="{F910DB1F-5F5C-454A-A1A1-F07467889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372983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80" name="Rectangle 172">
              <a:extLst>
                <a:ext uri="{FF2B5EF4-FFF2-40B4-BE49-F238E27FC236}">
                  <a16:creationId xmlns:a16="http://schemas.microsoft.com/office/drawing/2014/main" id="{14F56058-5861-476A-9F50-8C217D2E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3242468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81" name="Rectangle 183">
              <a:extLst>
                <a:ext uri="{FF2B5EF4-FFF2-40B4-BE49-F238E27FC236}">
                  <a16:creationId xmlns:a16="http://schemas.microsoft.com/office/drawing/2014/main" id="{2AA80C35-6DAF-4FC8-89DC-C284695A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5223668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82" name="Rectangle 184">
              <a:extLst>
                <a:ext uri="{FF2B5EF4-FFF2-40B4-BE49-F238E27FC236}">
                  <a16:creationId xmlns:a16="http://schemas.microsoft.com/office/drawing/2014/main" id="{28F93B2D-1FDE-4BDE-96C8-E00694931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275510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83" name="Rectangle 185">
              <a:extLst>
                <a:ext uri="{FF2B5EF4-FFF2-40B4-BE49-F238E27FC236}">
                  <a16:creationId xmlns:a16="http://schemas.microsoft.com/office/drawing/2014/main" id="{D9F85B9B-F18A-4558-B077-C9A0225F1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6198393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84" name="Rectangle 186">
              <a:extLst>
                <a:ext uri="{FF2B5EF4-FFF2-40B4-BE49-F238E27FC236}">
                  <a16:creationId xmlns:a16="http://schemas.microsoft.com/office/drawing/2014/main" id="{821D437D-7E7D-4C4A-B164-7AC1062E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4217193"/>
              <a:ext cx="393700" cy="51911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85" name="Line 191">
              <a:extLst>
                <a:ext uri="{FF2B5EF4-FFF2-40B4-BE49-F238E27FC236}">
                  <a16:creationId xmlns:a16="http://schemas.microsoft.com/office/drawing/2014/main" id="{C8B9D93D-A0DB-4273-B3B5-3E4E3BC8D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86" name="Line 205">
              <a:extLst>
                <a:ext uri="{FF2B5EF4-FFF2-40B4-BE49-F238E27FC236}">
                  <a16:creationId xmlns:a16="http://schemas.microsoft.com/office/drawing/2014/main" id="{F5039431-BEB9-4B5E-A730-0C6A32610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87" name="Line 206">
              <a:extLst>
                <a:ext uri="{FF2B5EF4-FFF2-40B4-BE49-F238E27FC236}">
                  <a16:creationId xmlns:a16="http://schemas.microsoft.com/office/drawing/2014/main" id="{5D3CB808-9CC4-49A3-827D-4880E6B2B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275510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88" name="Line 207">
              <a:extLst>
                <a:ext uri="{FF2B5EF4-FFF2-40B4-BE49-F238E27FC236}">
                  <a16:creationId xmlns:a16="http://schemas.microsoft.com/office/drawing/2014/main" id="{DB458A69-22F4-45B0-8590-B56B37D1D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32424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89" name="Line 208">
              <a:extLst>
                <a:ext uri="{FF2B5EF4-FFF2-40B4-BE49-F238E27FC236}">
                  <a16:creationId xmlns:a16="http://schemas.microsoft.com/office/drawing/2014/main" id="{E34BB3B1-26DB-44AD-83AE-4B0C47A4B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37298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90" name="Line 209">
              <a:extLst>
                <a:ext uri="{FF2B5EF4-FFF2-40B4-BE49-F238E27FC236}">
                  <a16:creationId xmlns:a16="http://schemas.microsoft.com/office/drawing/2014/main" id="{7E51C999-2843-4A87-ABC0-6DE0EFC21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42171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91" name="Line 210">
              <a:extLst>
                <a:ext uri="{FF2B5EF4-FFF2-40B4-BE49-F238E27FC236}">
                  <a16:creationId xmlns:a16="http://schemas.microsoft.com/office/drawing/2014/main" id="{266E24BB-70BC-4C45-9501-D4A314B76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473630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92" name="Line 211">
              <a:extLst>
                <a:ext uri="{FF2B5EF4-FFF2-40B4-BE49-F238E27FC236}">
                  <a16:creationId xmlns:a16="http://schemas.microsoft.com/office/drawing/2014/main" id="{B3C01300-8AE4-4274-95B9-104C72836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52236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93" name="Line 212">
              <a:extLst>
                <a:ext uri="{FF2B5EF4-FFF2-40B4-BE49-F238E27FC236}">
                  <a16:creationId xmlns:a16="http://schemas.microsoft.com/office/drawing/2014/main" id="{6E68491E-3271-4794-AB41-138F2AE81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57110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94" name="Line 213">
              <a:extLst>
                <a:ext uri="{FF2B5EF4-FFF2-40B4-BE49-F238E27FC236}">
                  <a16:creationId xmlns:a16="http://schemas.microsoft.com/office/drawing/2014/main" id="{812D652B-E3B5-48E2-829C-F5D2ACBA8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61983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95" name="Line 214">
              <a:extLst>
                <a:ext uri="{FF2B5EF4-FFF2-40B4-BE49-F238E27FC236}">
                  <a16:creationId xmlns:a16="http://schemas.microsoft.com/office/drawing/2014/main" id="{88695705-77A5-43EA-AC4C-43448D372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668575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05" name="Line 191">
              <a:extLst>
                <a:ext uri="{FF2B5EF4-FFF2-40B4-BE49-F238E27FC236}">
                  <a16:creationId xmlns:a16="http://schemas.microsoft.com/office/drawing/2014/main" id="{2BE6A7EA-4E12-46EF-9099-E5AF89831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30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06" name="Rectangle 163">
              <a:extLst>
                <a:ext uri="{FF2B5EF4-FFF2-40B4-BE49-F238E27FC236}">
                  <a16:creationId xmlns:a16="http://schemas.microsoft.com/office/drawing/2014/main" id="{9B7C4354-60D3-4FDA-A3A2-DF063047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57110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07" name="Rectangle 166">
              <a:extLst>
                <a:ext uri="{FF2B5EF4-FFF2-40B4-BE49-F238E27FC236}">
                  <a16:creationId xmlns:a16="http://schemas.microsoft.com/office/drawing/2014/main" id="{6F9FAF2D-5785-4FA0-B06F-A34F534C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47363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08" name="Rectangle 169">
              <a:extLst>
                <a:ext uri="{FF2B5EF4-FFF2-40B4-BE49-F238E27FC236}">
                  <a16:creationId xmlns:a16="http://schemas.microsoft.com/office/drawing/2014/main" id="{457DBDEF-CF51-44FD-AB6F-E979AAC77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37298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09" name="Rectangle 172">
              <a:extLst>
                <a:ext uri="{FF2B5EF4-FFF2-40B4-BE49-F238E27FC236}">
                  <a16:creationId xmlns:a16="http://schemas.microsoft.com/office/drawing/2014/main" id="{E312E975-12A7-4F24-B59F-93FC5346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32424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0" name="Rectangle 183">
              <a:extLst>
                <a:ext uri="{FF2B5EF4-FFF2-40B4-BE49-F238E27FC236}">
                  <a16:creationId xmlns:a16="http://schemas.microsoft.com/office/drawing/2014/main" id="{1BDD01FB-266B-46E0-8C71-EBB0B347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52236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1" name="Rectangle 184">
              <a:extLst>
                <a:ext uri="{FF2B5EF4-FFF2-40B4-BE49-F238E27FC236}">
                  <a16:creationId xmlns:a16="http://schemas.microsoft.com/office/drawing/2014/main" id="{6AD5B037-A13F-45E8-B3F3-05D12850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27551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BB828A77-FAD0-483A-9943-46ED17AF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619839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3" name="Rectangle 186">
              <a:extLst>
                <a:ext uri="{FF2B5EF4-FFF2-40B4-BE49-F238E27FC236}">
                  <a16:creationId xmlns:a16="http://schemas.microsoft.com/office/drawing/2014/main" id="{D4824E83-8E19-4968-87C2-129F5E67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4217193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4" name="Line 191">
              <a:extLst>
                <a:ext uri="{FF2B5EF4-FFF2-40B4-BE49-F238E27FC236}">
                  <a16:creationId xmlns:a16="http://schemas.microsoft.com/office/drawing/2014/main" id="{76572762-6B8F-405B-9F86-CDBD39C08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4229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15" name="Line 205">
              <a:extLst>
                <a:ext uri="{FF2B5EF4-FFF2-40B4-BE49-F238E27FC236}">
                  <a16:creationId xmlns:a16="http://schemas.microsoft.com/office/drawing/2014/main" id="{6E788559-A908-4879-B52E-19F202915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16" name="Line 206">
              <a:extLst>
                <a:ext uri="{FF2B5EF4-FFF2-40B4-BE49-F238E27FC236}">
                  <a16:creationId xmlns:a16="http://schemas.microsoft.com/office/drawing/2014/main" id="{F6E517B4-F454-4AE3-A5E7-F7A26EC74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275510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17" name="Line 207">
              <a:extLst>
                <a:ext uri="{FF2B5EF4-FFF2-40B4-BE49-F238E27FC236}">
                  <a16:creationId xmlns:a16="http://schemas.microsoft.com/office/drawing/2014/main" id="{BD541121-B307-428F-9083-49FF72A3A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32424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18" name="Line 208">
              <a:extLst>
                <a:ext uri="{FF2B5EF4-FFF2-40B4-BE49-F238E27FC236}">
                  <a16:creationId xmlns:a16="http://schemas.microsoft.com/office/drawing/2014/main" id="{C4DFADC6-8D0D-42BA-8DBB-848002E96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37298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19" name="Line 209">
              <a:extLst>
                <a:ext uri="{FF2B5EF4-FFF2-40B4-BE49-F238E27FC236}">
                  <a16:creationId xmlns:a16="http://schemas.microsoft.com/office/drawing/2014/main" id="{2B3B4F0C-B815-42B6-9799-AE582C1AF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42171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20" name="Line 210">
              <a:extLst>
                <a:ext uri="{FF2B5EF4-FFF2-40B4-BE49-F238E27FC236}">
                  <a16:creationId xmlns:a16="http://schemas.microsoft.com/office/drawing/2014/main" id="{714441BA-633E-4C14-9D21-E5DA8C900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473630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21" name="Line 211">
              <a:extLst>
                <a:ext uri="{FF2B5EF4-FFF2-40B4-BE49-F238E27FC236}">
                  <a16:creationId xmlns:a16="http://schemas.microsoft.com/office/drawing/2014/main" id="{DB37489F-1810-4057-A120-84572ABD3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52236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22" name="Line 212">
              <a:extLst>
                <a:ext uri="{FF2B5EF4-FFF2-40B4-BE49-F238E27FC236}">
                  <a16:creationId xmlns:a16="http://schemas.microsoft.com/office/drawing/2014/main" id="{98532031-040D-4DB5-94FC-FA12F00B9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57110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23" name="Line 213">
              <a:extLst>
                <a:ext uri="{FF2B5EF4-FFF2-40B4-BE49-F238E27FC236}">
                  <a16:creationId xmlns:a16="http://schemas.microsoft.com/office/drawing/2014/main" id="{20F99BA0-3BB6-4D1C-BDBA-38D30E76A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61983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24" name="Line 214">
              <a:extLst>
                <a:ext uri="{FF2B5EF4-FFF2-40B4-BE49-F238E27FC236}">
                  <a16:creationId xmlns:a16="http://schemas.microsoft.com/office/drawing/2014/main" id="{375E580E-C168-49FB-AA30-F722EFB2F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668575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25" name="Line 191">
              <a:extLst>
                <a:ext uri="{FF2B5EF4-FFF2-40B4-BE49-F238E27FC236}">
                  <a16:creationId xmlns:a16="http://schemas.microsoft.com/office/drawing/2014/main" id="{B0FBBDB8-E1D3-436D-84E2-93A33A8B8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4229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226" name="Line 205">
              <a:extLst>
                <a:ext uri="{FF2B5EF4-FFF2-40B4-BE49-F238E27FC236}">
                  <a16:creationId xmlns:a16="http://schemas.microsoft.com/office/drawing/2014/main" id="{F53CABC9-E04C-44ED-9192-E6C21DDB4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4228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C88E82E-C9A8-1F00-BC08-107FB0C15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eaLnBrk="1" hangingPunct="1"/>
            <a:r>
              <a:rPr lang="en-US" altLang="ja-JP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[</a:t>
            </a:r>
            <a:r>
              <a:rPr lang="ja-JP" altLang="en-US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Exercise 3</a:t>
            </a:r>
            <a:r>
              <a:rPr lang="en-US" altLang="ja-JP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] </a:t>
            </a:r>
            <a:r>
              <a:rPr lang="ja-JP" altLang="en-US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Add two more columns to the</a:t>
            </a:r>
            <a:r>
              <a:rPr lang="en-US" altLang="ja-JP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ja-JP" altLang="en-US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orthogonal </a:t>
            </a:r>
            <a:r>
              <a:rPr lang="en-US" altLang="ja-JP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array</a:t>
            </a:r>
            <a:endParaRPr lang="ja-JP" altLang="en-US" sz="3400" dirty="0"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5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78600" y="6234110"/>
            <a:ext cx="1981200" cy="476250"/>
          </a:xfrm>
          <a:noFill/>
        </p:spPr>
        <p:txBody>
          <a:bodyPr/>
          <a:lstStyle/>
          <a:p>
            <a:fld id="{13DA9E0F-217A-4E17-94BE-C0465DE74FC0}" type="slidenum">
              <a:rPr lang="en-US" altLang="ja-JP"/>
              <a:pPr/>
              <a:t>39</a:t>
            </a:fld>
            <a:endParaRPr lang="en-US" altLang="ja-JP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eaLnBrk="1" hangingPunct="1"/>
            <a:r>
              <a:rPr lang="en-US" altLang="ja-JP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[</a:t>
            </a:r>
            <a:r>
              <a:rPr lang="ja-JP" altLang="en-US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Exercise 3</a:t>
            </a:r>
            <a:r>
              <a:rPr lang="en-US" altLang="ja-JP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] </a:t>
            </a:r>
            <a:r>
              <a:rPr lang="ja-JP" altLang="en-US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Add two more columns to the</a:t>
            </a:r>
            <a:r>
              <a:rPr lang="en-US" altLang="ja-JP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ja-JP" altLang="en-US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orthogonal </a:t>
            </a:r>
            <a:r>
              <a:rPr lang="en-US" altLang="ja-JP" sz="3400" dirty="0">
                <a:latin typeface="HGPGothicE" panose="020B0900000000000000" pitchFamily="34" charset="-128"/>
                <a:ea typeface="HGPGothicE" panose="020B0900000000000000" pitchFamily="34" charset="-128"/>
              </a:rPr>
              <a:t>array - Answer</a:t>
            </a:r>
            <a:endParaRPr lang="ja-JP" altLang="en-US" sz="3400" dirty="0">
              <a:ea typeface="HGPｺﾞｼｯｸE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D7AA0E-BDF2-4939-AAF6-56E1B0248C98}"/>
              </a:ext>
            </a:extLst>
          </p:cNvPr>
          <p:cNvGrpSpPr/>
          <p:nvPr/>
        </p:nvGrpSpPr>
        <p:grpSpPr>
          <a:xfrm>
            <a:off x="4834733" y="1774821"/>
            <a:ext cx="2755898" cy="4191001"/>
            <a:chOff x="5127625" y="2406650"/>
            <a:chExt cx="2755898" cy="4191001"/>
          </a:xfrm>
        </p:grpSpPr>
        <p:sp>
          <p:nvSpPr>
            <p:cNvPr id="96" name="Rectangle 147">
              <a:extLst>
                <a:ext uri="{FF2B5EF4-FFF2-40B4-BE49-F238E27FC236}">
                  <a16:creationId xmlns:a16="http://schemas.microsoft.com/office/drawing/2014/main" id="{A5415BB0-4947-4014-8661-6C4154B52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6110288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97" name="Rectangle 148">
              <a:extLst>
                <a:ext uri="{FF2B5EF4-FFF2-40B4-BE49-F238E27FC236}">
                  <a16:creationId xmlns:a16="http://schemas.microsoft.com/office/drawing/2014/main" id="{B6E4678B-6D6A-46FA-87AA-F16285A15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562292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98" name="Rectangle 149">
              <a:extLst>
                <a:ext uri="{FF2B5EF4-FFF2-40B4-BE49-F238E27FC236}">
                  <a16:creationId xmlns:a16="http://schemas.microsoft.com/office/drawing/2014/main" id="{04E5BA94-D221-4824-B963-F6ACBBC7F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5135563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99" name="Rectangle 150">
              <a:extLst>
                <a:ext uri="{FF2B5EF4-FFF2-40B4-BE49-F238E27FC236}">
                  <a16:creationId xmlns:a16="http://schemas.microsoft.com/office/drawing/2014/main" id="{839AE1D5-6E52-427D-A697-844A901E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464820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0" name="Rectangle 151">
              <a:extLst>
                <a:ext uri="{FF2B5EF4-FFF2-40B4-BE49-F238E27FC236}">
                  <a16:creationId xmlns:a16="http://schemas.microsoft.com/office/drawing/2014/main" id="{EA7DC220-3BAB-4E2E-9B19-7EDBC8CC9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4129088"/>
              <a:ext cx="393700" cy="51911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1" name="Rectangle 152">
              <a:extLst>
                <a:ext uri="{FF2B5EF4-FFF2-40B4-BE49-F238E27FC236}">
                  <a16:creationId xmlns:a16="http://schemas.microsoft.com/office/drawing/2014/main" id="{C5B27D60-9D93-4761-832D-9AE1DDF78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364172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2" name="Rectangle 153">
              <a:extLst>
                <a:ext uri="{FF2B5EF4-FFF2-40B4-BE49-F238E27FC236}">
                  <a16:creationId xmlns:a16="http://schemas.microsoft.com/office/drawing/2014/main" id="{568E1418-EA4B-43FA-961C-CA4C06A3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3154363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3" name="Rectangle 154">
              <a:extLst>
                <a:ext uri="{FF2B5EF4-FFF2-40B4-BE49-F238E27FC236}">
                  <a16:creationId xmlns:a16="http://schemas.microsoft.com/office/drawing/2014/main" id="{3AE42D97-D73B-45C2-BFC8-5D353C1E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266700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4" name="Rectangle 155">
              <a:extLst>
                <a:ext uri="{FF2B5EF4-FFF2-40B4-BE49-F238E27FC236}">
                  <a16:creationId xmlns:a16="http://schemas.microsoft.com/office/drawing/2014/main" id="{D0341FA7-D163-4DA7-9162-0605C057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6110288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5" name="Rectangle 156">
              <a:extLst>
                <a:ext uri="{FF2B5EF4-FFF2-40B4-BE49-F238E27FC236}">
                  <a16:creationId xmlns:a16="http://schemas.microsoft.com/office/drawing/2014/main" id="{C0F70957-2DAC-422D-8A2F-2B71CBF6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5622925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06" name="Rectangle 157">
              <a:extLst>
                <a:ext uri="{FF2B5EF4-FFF2-40B4-BE49-F238E27FC236}">
                  <a16:creationId xmlns:a16="http://schemas.microsoft.com/office/drawing/2014/main" id="{027436FA-426F-4DEE-90DE-2D7774794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5135563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7" name="Rectangle 158">
              <a:extLst>
                <a:ext uri="{FF2B5EF4-FFF2-40B4-BE49-F238E27FC236}">
                  <a16:creationId xmlns:a16="http://schemas.microsoft.com/office/drawing/2014/main" id="{D84AA26F-CA50-48E6-873B-EBCBA678A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4648200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8" name="Rectangle 159">
              <a:extLst>
                <a:ext uri="{FF2B5EF4-FFF2-40B4-BE49-F238E27FC236}">
                  <a16:creationId xmlns:a16="http://schemas.microsoft.com/office/drawing/2014/main" id="{6BF62750-CE1D-4E50-AFB1-E1281D6B5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4129088"/>
              <a:ext cx="393700" cy="51911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9" name="Rectangle 160">
              <a:extLst>
                <a:ext uri="{FF2B5EF4-FFF2-40B4-BE49-F238E27FC236}">
                  <a16:creationId xmlns:a16="http://schemas.microsoft.com/office/drawing/2014/main" id="{B4047284-AC49-482F-BF80-CCA5CB01E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3641725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0" name="Rectangle 161">
              <a:extLst>
                <a:ext uri="{FF2B5EF4-FFF2-40B4-BE49-F238E27FC236}">
                  <a16:creationId xmlns:a16="http://schemas.microsoft.com/office/drawing/2014/main" id="{6AAA1601-4627-4FA5-B256-5C7C20C43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3154363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1" name="Rectangle 162">
              <a:extLst>
                <a:ext uri="{FF2B5EF4-FFF2-40B4-BE49-F238E27FC236}">
                  <a16:creationId xmlns:a16="http://schemas.microsoft.com/office/drawing/2014/main" id="{42685F01-7074-433A-8098-442E35F6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667000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2" name="Rectangle 163">
              <a:extLst>
                <a:ext uri="{FF2B5EF4-FFF2-40B4-BE49-F238E27FC236}">
                  <a16:creationId xmlns:a16="http://schemas.microsoft.com/office/drawing/2014/main" id="{745D5061-C009-48F3-BC58-C1814D334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56229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3" name="Rectangle 164">
              <a:extLst>
                <a:ext uri="{FF2B5EF4-FFF2-40B4-BE49-F238E27FC236}">
                  <a16:creationId xmlns:a16="http://schemas.microsoft.com/office/drawing/2014/main" id="{5281EF7D-F28A-4FD0-9C56-397004BD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56229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4" name="Rectangle 165">
              <a:extLst>
                <a:ext uri="{FF2B5EF4-FFF2-40B4-BE49-F238E27FC236}">
                  <a16:creationId xmlns:a16="http://schemas.microsoft.com/office/drawing/2014/main" id="{FAD78275-82F5-4D55-B13B-6D43A499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56229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5" name="Rectangle 166">
              <a:extLst>
                <a:ext uri="{FF2B5EF4-FFF2-40B4-BE49-F238E27FC236}">
                  <a16:creationId xmlns:a16="http://schemas.microsoft.com/office/drawing/2014/main" id="{378BA04F-72D2-4E91-9DAE-C22077F2B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46482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6" name="Rectangle 167">
              <a:extLst>
                <a:ext uri="{FF2B5EF4-FFF2-40B4-BE49-F238E27FC236}">
                  <a16:creationId xmlns:a16="http://schemas.microsoft.com/office/drawing/2014/main" id="{CF5A2E69-2185-4176-8365-50AFF0604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46482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7" name="Rectangle 168">
              <a:extLst>
                <a:ext uri="{FF2B5EF4-FFF2-40B4-BE49-F238E27FC236}">
                  <a16:creationId xmlns:a16="http://schemas.microsoft.com/office/drawing/2014/main" id="{BB58220E-3464-4DF3-8790-20805AA8C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46482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18" name="Rectangle 169">
              <a:extLst>
                <a:ext uri="{FF2B5EF4-FFF2-40B4-BE49-F238E27FC236}">
                  <a16:creationId xmlns:a16="http://schemas.microsoft.com/office/drawing/2014/main" id="{6AA7EBC1-D8D0-42C1-A964-B8E76E1BD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36417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9" name="Rectangle 170">
              <a:extLst>
                <a:ext uri="{FF2B5EF4-FFF2-40B4-BE49-F238E27FC236}">
                  <a16:creationId xmlns:a16="http://schemas.microsoft.com/office/drawing/2014/main" id="{9AB6D026-3556-4EE4-AEB4-A4FEB8E65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36417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0" name="Rectangle 171">
              <a:extLst>
                <a:ext uri="{FF2B5EF4-FFF2-40B4-BE49-F238E27FC236}">
                  <a16:creationId xmlns:a16="http://schemas.microsoft.com/office/drawing/2014/main" id="{D4DFBC40-A520-4981-840D-EE60C8091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36417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1" name="Rectangle 172">
              <a:extLst>
                <a:ext uri="{FF2B5EF4-FFF2-40B4-BE49-F238E27FC236}">
                  <a16:creationId xmlns:a16="http://schemas.microsoft.com/office/drawing/2014/main" id="{303A494B-3805-42FC-9BD8-D0173CF7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31543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2" name="Rectangle 173">
              <a:extLst>
                <a:ext uri="{FF2B5EF4-FFF2-40B4-BE49-F238E27FC236}">
                  <a16:creationId xmlns:a16="http://schemas.microsoft.com/office/drawing/2014/main" id="{1FDDF6FE-08F9-49B8-B26A-9CA724EEF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31543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3" name="Rectangle 174">
              <a:extLst>
                <a:ext uri="{FF2B5EF4-FFF2-40B4-BE49-F238E27FC236}">
                  <a16:creationId xmlns:a16="http://schemas.microsoft.com/office/drawing/2014/main" id="{5A6B8070-B825-4076-A9F7-BDF2CAB6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31543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4" name="Rectangle 175">
              <a:extLst>
                <a:ext uri="{FF2B5EF4-FFF2-40B4-BE49-F238E27FC236}">
                  <a16:creationId xmlns:a16="http://schemas.microsoft.com/office/drawing/2014/main" id="{E1184931-46AB-4B4B-A5C0-B5512A37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611028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5" name="Rectangle 176">
              <a:extLst>
                <a:ext uri="{FF2B5EF4-FFF2-40B4-BE49-F238E27FC236}">
                  <a16:creationId xmlns:a16="http://schemas.microsoft.com/office/drawing/2014/main" id="{756D0533-9C6F-423B-A511-5E50E0E51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51355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6" name="Rectangle 177">
              <a:extLst>
                <a:ext uri="{FF2B5EF4-FFF2-40B4-BE49-F238E27FC236}">
                  <a16:creationId xmlns:a16="http://schemas.microsoft.com/office/drawing/2014/main" id="{1623759B-2004-4180-A33C-83B8DE4C3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412908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7" name="Rectangle 178">
              <a:extLst>
                <a:ext uri="{FF2B5EF4-FFF2-40B4-BE49-F238E27FC236}">
                  <a16:creationId xmlns:a16="http://schemas.microsoft.com/office/drawing/2014/main" id="{E56D07C3-86BB-47C4-86A1-50F9D5D9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26670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28" name="Rectangle 179">
              <a:extLst>
                <a:ext uri="{FF2B5EF4-FFF2-40B4-BE49-F238E27FC236}">
                  <a16:creationId xmlns:a16="http://schemas.microsoft.com/office/drawing/2014/main" id="{852E3463-1571-4F1B-95C8-5713E6C8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611028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9" name="Rectangle 180">
              <a:extLst>
                <a:ext uri="{FF2B5EF4-FFF2-40B4-BE49-F238E27FC236}">
                  <a16:creationId xmlns:a16="http://schemas.microsoft.com/office/drawing/2014/main" id="{13AEAB56-AE8F-4DBD-9147-C8794481A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51355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30" name="Rectangle 181">
              <a:extLst>
                <a:ext uri="{FF2B5EF4-FFF2-40B4-BE49-F238E27FC236}">
                  <a16:creationId xmlns:a16="http://schemas.microsoft.com/office/drawing/2014/main" id="{C939DA01-9B64-4EE1-8104-E3E52F7E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412908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31" name="Rectangle 182">
              <a:extLst>
                <a:ext uri="{FF2B5EF4-FFF2-40B4-BE49-F238E27FC236}">
                  <a16:creationId xmlns:a16="http://schemas.microsoft.com/office/drawing/2014/main" id="{35427D03-8F27-40FB-B149-7860771A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625" y="26670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32" name="Rectangle 183">
              <a:extLst>
                <a:ext uri="{FF2B5EF4-FFF2-40B4-BE49-F238E27FC236}">
                  <a16:creationId xmlns:a16="http://schemas.microsoft.com/office/drawing/2014/main" id="{9EE3BC3C-E0FB-415E-9B62-1419C6D3C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51355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33" name="Rectangle 184">
              <a:extLst>
                <a:ext uri="{FF2B5EF4-FFF2-40B4-BE49-F238E27FC236}">
                  <a16:creationId xmlns:a16="http://schemas.microsoft.com/office/drawing/2014/main" id="{A33947B3-AAF3-4425-8ABD-81D86B2F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26670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134" name="Rectangle 185">
              <a:extLst>
                <a:ext uri="{FF2B5EF4-FFF2-40B4-BE49-F238E27FC236}">
                  <a16:creationId xmlns:a16="http://schemas.microsoft.com/office/drawing/2014/main" id="{5666192F-55ED-4AAB-9307-FE3A5527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611028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135" name="Rectangle 186">
              <a:extLst>
                <a:ext uri="{FF2B5EF4-FFF2-40B4-BE49-F238E27FC236}">
                  <a16:creationId xmlns:a16="http://schemas.microsoft.com/office/drawing/2014/main" id="{2A4C143D-6165-40A4-9AD9-1626BC0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412908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36" name="Line 187">
              <a:extLst>
                <a:ext uri="{FF2B5EF4-FFF2-40B4-BE49-F238E27FC236}">
                  <a16:creationId xmlns:a16="http://schemas.microsoft.com/office/drawing/2014/main" id="{41DFECC4-C74D-485E-B52D-D1EF4C33C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2667000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7" name="Line 188">
              <a:extLst>
                <a:ext uri="{FF2B5EF4-FFF2-40B4-BE49-F238E27FC236}">
                  <a16:creationId xmlns:a16="http://schemas.microsoft.com/office/drawing/2014/main" id="{D16A2894-0DC6-458E-980E-1A6BA46D4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4648200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8" name="Line 189">
              <a:extLst>
                <a:ext uri="{FF2B5EF4-FFF2-40B4-BE49-F238E27FC236}">
                  <a16:creationId xmlns:a16="http://schemas.microsoft.com/office/drawing/2014/main" id="{DB9ECCC8-F146-4B88-95F5-5C62F1508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6597650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9" name="Line 190">
              <a:extLst>
                <a:ext uri="{FF2B5EF4-FFF2-40B4-BE49-F238E27FC236}">
                  <a16:creationId xmlns:a16="http://schemas.microsoft.com/office/drawing/2014/main" id="{3769AECC-C37E-4E74-8095-703CC269C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0" name="Line 191">
              <a:extLst>
                <a:ext uri="{FF2B5EF4-FFF2-40B4-BE49-F238E27FC236}">
                  <a16:creationId xmlns:a16="http://schemas.microsoft.com/office/drawing/2014/main" id="{03E2B79D-E989-4A2D-BD8D-01C6A933C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5" y="266700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1" name="Line 192">
              <a:extLst>
                <a:ext uri="{FF2B5EF4-FFF2-40B4-BE49-F238E27FC236}">
                  <a16:creationId xmlns:a16="http://schemas.microsoft.com/office/drawing/2014/main" id="{D4E26C14-25B3-4E33-936D-ECFFDAE06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3154363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2" name="Line 193">
              <a:extLst>
                <a:ext uri="{FF2B5EF4-FFF2-40B4-BE49-F238E27FC236}">
                  <a16:creationId xmlns:a16="http://schemas.microsoft.com/office/drawing/2014/main" id="{D78B6E7B-EE9E-4198-9ACB-3C48DE1FF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5622925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" name="Line 194">
              <a:extLst>
                <a:ext uri="{FF2B5EF4-FFF2-40B4-BE49-F238E27FC236}">
                  <a16:creationId xmlns:a16="http://schemas.microsoft.com/office/drawing/2014/main" id="{ACCA2949-DAA4-441F-9DD8-FDCDDB221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13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4" name="Line 195">
              <a:extLst>
                <a:ext uri="{FF2B5EF4-FFF2-40B4-BE49-F238E27FC236}">
                  <a16:creationId xmlns:a16="http://schemas.microsoft.com/office/drawing/2014/main" id="{E41F30E7-BCCF-4A52-B979-D020431FF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5" name="Line 196">
              <a:extLst>
                <a:ext uri="{FF2B5EF4-FFF2-40B4-BE49-F238E27FC236}">
                  <a16:creationId xmlns:a16="http://schemas.microsoft.com/office/drawing/2014/main" id="{74B93700-A767-4605-AFD2-90DD3AFD5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3641725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6" name="Line 197">
              <a:extLst>
                <a:ext uri="{FF2B5EF4-FFF2-40B4-BE49-F238E27FC236}">
                  <a16:creationId xmlns:a16="http://schemas.microsoft.com/office/drawing/2014/main" id="{32F8900C-9456-446F-B6CC-B70FDBFDC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4129088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7" name="Line 198">
              <a:extLst>
                <a:ext uri="{FF2B5EF4-FFF2-40B4-BE49-F238E27FC236}">
                  <a16:creationId xmlns:a16="http://schemas.microsoft.com/office/drawing/2014/main" id="{367F24BA-B82E-4ACA-8E19-6E059160A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5135563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8" name="Line 199">
              <a:extLst>
                <a:ext uri="{FF2B5EF4-FFF2-40B4-BE49-F238E27FC236}">
                  <a16:creationId xmlns:a16="http://schemas.microsoft.com/office/drawing/2014/main" id="{381662AC-D09B-47B3-8ACF-1D87F3515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6110288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9" name="Line 200">
              <a:extLst>
                <a:ext uri="{FF2B5EF4-FFF2-40B4-BE49-F238E27FC236}">
                  <a16:creationId xmlns:a16="http://schemas.microsoft.com/office/drawing/2014/main" id="{55F487B7-A862-49C0-A9AF-2B9361D44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87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0" name="Line 201">
              <a:extLst>
                <a:ext uri="{FF2B5EF4-FFF2-40B4-BE49-F238E27FC236}">
                  <a16:creationId xmlns:a16="http://schemas.microsoft.com/office/drawing/2014/main" id="{4C82C6B1-29F6-4EEC-9C58-18BB708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3641725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1" name="Line 202">
              <a:extLst>
                <a:ext uri="{FF2B5EF4-FFF2-40B4-BE49-F238E27FC236}">
                  <a16:creationId xmlns:a16="http://schemas.microsoft.com/office/drawing/2014/main" id="{569BFA34-28CB-422A-BBB7-F65C4EF23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4129088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2" name="Line 203">
              <a:extLst>
                <a:ext uri="{FF2B5EF4-FFF2-40B4-BE49-F238E27FC236}">
                  <a16:creationId xmlns:a16="http://schemas.microsoft.com/office/drawing/2014/main" id="{07E7E623-D37D-4FDF-9C8F-B4C8D90F4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5135563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" name="Line 204">
              <a:extLst>
                <a:ext uri="{FF2B5EF4-FFF2-40B4-BE49-F238E27FC236}">
                  <a16:creationId xmlns:a16="http://schemas.microsoft.com/office/drawing/2014/main" id="{47481335-1D22-491A-88E7-C4626F955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6110288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" name="Line 205">
              <a:extLst>
                <a:ext uri="{FF2B5EF4-FFF2-40B4-BE49-F238E27FC236}">
                  <a16:creationId xmlns:a16="http://schemas.microsoft.com/office/drawing/2014/main" id="{122B5302-A9D3-4227-8351-521EC9EC5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5" name="Line 206">
              <a:extLst>
                <a:ext uri="{FF2B5EF4-FFF2-40B4-BE49-F238E27FC236}">
                  <a16:creationId xmlns:a16="http://schemas.microsoft.com/office/drawing/2014/main" id="{9DE7FF13-C21C-4562-8BA4-83F480B5C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266700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6" name="Line 207">
              <a:extLst>
                <a:ext uri="{FF2B5EF4-FFF2-40B4-BE49-F238E27FC236}">
                  <a16:creationId xmlns:a16="http://schemas.microsoft.com/office/drawing/2014/main" id="{ACCBF3AA-5E9F-405F-AAE5-83DB5A3FC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31543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7" name="Line 208">
              <a:extLst>
                <a:ext uri="{FF2B5EF4-FFF2-40B4-BE49-F238E27FC236}">
                  <a16:creationId xmlns:a16="http://schemas.microsoft.com/office/drawing/2014/main" id="{F983FEB4-CC44-4FE5-8FB5-D328B3F6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36417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8" name="Line 209">
              <a:extLst>
                <a:ext uri="{FF2B5EF4-FFF2-40B4-BE49-F238E27FC236}">
                  <a16:creationId xmlns:a16="http://schemas.microsoft.com/office/drawing/2014/main" id="{E153814A-E669-477B-B866-BDED1429D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41290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9" name="Line 210">
              <a:extLst>
                <a:ext uri="{FF2B5EF4-FFF2-40B4-BE49-F238E27FC236}">
                  <a16:creationId xmlns:a16="http://schemas.microsoft.com/office/drawing/2014/main" id="{A35704BE-3545-4577-9E56-E283FA0D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464820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0" name="Line 211">
              <a:extLst>
                <a:ext uri="{FF2B5EF4-FFF2-40B4-BE49-F238E27FC236}">
                  <a16:creationId xmlns:a16="http://schemas.microsoft.com/office/drawing/2014/main" id="{F506D842-10F5-45FB-9EC9-63355C330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51355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1" name="Line 212">
              <a:extLst>
                <a:ext uri="{FF2B5EF4-FFF2-40B4-BE49-F238E27FC236}">
                  <a16:creationId xmlns:a16="http://schemas.microsoft.com/office/drawing/2014/main" id="{4BFE8125-9B43-4307-8CFE-428B1B31A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56229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2" name="Line 213">
              <a:extLst>
                <a:ext uri="{FF2B5EF4-FFF2-40B4-BE49-F238E27FC236}">
                  <a16:creationId xmlns:a16="http://schemas.microsoft.com/office/drawing/2014/main" id="{F72131E6-BD60-4B19-A395-B4CADBC1E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61102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3" name="Line 214">
              <a:extLst>
                <a:ext uri="{FF2B5EF4-FFF2-40B4-BE49-F238E27FC236}">
                  <a16:creationId xmlns:a16="http://schemas.microsoft.com/office/drawing/2014/main" id="{67CAD79B-8031-4201-99D7-BF7D8929D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659765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" name="AutoShape 215">
              <a:extLst>
                <a:ext uri="{FF2B5EF4-FFF2-40B4-BE49-F238E27FC236}">
                  <a16:creationId xmlns:a16="http://schemas.microsoft.com/office/drawing/2014/main" id="{25D4DBBA-E1A5-43B3-A579-A5B23445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606" y="2406650"/>
              <a:ext cx="228600" cy="228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/>
            </a:p>
          </p:txBody>
        </p:sp>
        <p:sp>
          <p:nvSpPr>
            <p:cNvPr id="165" name="AutoShape 216">
              <a:extLst>
                <a:ext uri="{FF2B5EF4-FFF2-40B4-BE49-F238E27FC236}">
                  <a16:creationId xmlns:a16="http://schemas.microsoft.com/office/drawing/2014/main" id="{9ECCEB3D-8536-4586-A681-C479AB403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2406650"/>
              <a:ext cx="228600" cy="228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/>
            </a:p>
          </p:txBody>
        </p:sp>
        <p:sp>
          <p:nvSpPr>
            <p:cNvPr id="166" name="Rectangle 163">
              <a:extLst>
                <a:ext uri="{FF2B5EF4-FFF2-40B4-BE49-F238E27FC236}">
                  <a16:creationId xmlns:a16="http://schemas.microsoft.com/office/drawing/2014/main" id="{E495135A-313F-42CA-982A-9662DB10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56229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BAA3A06-C0B5-40BE-94BB-6E60FA4EB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46482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68" name="Rectangle 169">
              <a:extLst>
                <a:ext uri="{FF2B5EF4-FFF2-40B4-BE49-F238E27FC236}">
                  <a16:creationId xmlns:a16="http://schemas.microsoft.com/office/drawing/2014/main" id="{3A5D1B9A-FA9E-4B3A-BB03-8C447B53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364172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69" name="Rectangle 172">
              <a:extLst>
                <a:ext uri="{FF2B5EF4-FFF2-40B4-BE49-F238E27FC236}">
                  <a16:creationId xmlns:a16="http://schemas.microsoft.com/office/drawing/2014/main" id="{B9199325-0FF5-4C26-9682-FAD0F57B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31543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0" name="Rectangle 183">
              <a:extLst>
                <a:ext uri="{FF2B5EF4-FFF2-40B4-BE49-F238E27FC236}">
                  <a16:creationId xmlns:a16="http://schemas.microsoft.com/office/drawing/2014/main" id="{0DEA1A33-26F4-476F-9D79-46CE0BBF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513556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1" name="Rectangle 184">
              <a:extLst>
                <a:ext uri="{FF2B5EF4-FFF2-40B4-BE49-F238E27FC236}">
                  <a16:creationId xmlns:a16="http://schemas.microsoft.com/office/drawing/2014/main" id="{D1455A6E-6636-4E37-B547-671CA789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266700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2" name="Rectangle 185">
              <a:extLst>
                <a:ext uri="{FF2B5EF4-FFF2-40B4-BE49-F238E27FC236}">
                  <a16:creationId xmlns:a16="http://schemas.microsoft.com/office/drawing/2014/main" id="{FD92AC96-927C-4542-9BE3-EB0D46AF7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611028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3" name="Rectangle 186">
              <a:extLst>
                <a:ext uri="{FF2B5EF4-FFF2-40B4-BE49-F238E27FC236}">
                  <a16:creationId xmlns:a16="http://schemas.microsoft.com/office/drawing/2014/main" id="{96D57192-96AF-4C56-A4D1-7A9936662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4" y="4129088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174" name="Line 191">
              <a:extLst>
                <a:ext uri="{FF2B5EF4-FFF2-40B4-BE49-F238E27FC236}">
                  <a16:creationId xmlns:a16="http://schemas.microsoft.com/office/drawing/2014/main" id="{C99CC4BB-B0DC-493D-8A1D-903F97BAC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4" y="266700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5" name="Line 205">
              <a:extLst>
                <a:ext uri="{FF2B5EF4-FFF2-40B4-BE49-F238E27FC236}">
                  <a16:creationId xmlns:a16="http://schemas.microsoft.com/office/drawing/2014/main" id="{5A7CACBE-E98E-4BF4-BBF7-1ABC918C7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6" name="Line 206">
              <a:extLst>
                <a:ext uri="{FF2B5EF4-FFF2-40B4-BE49-F238E27FC236}">
                  <a16:creationId xmlns:a16="http://schemas.microsoft.com/office/drawing/2014/main" id="{1B96DEFA-FF4F-445B-9EEF-4760C4FF6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266700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7" name="Line 207">
              <a:extLst>
                <a:ext uri="{FF2B5EF4-FFF2-40B4-BE49-F238E27FC236}">
                  <a16:creationId xmlns:a16="http://schemas.microsoft.com/office/drawing/2014/main" id="{2E55153C-2DBF-4C49-8DBE-5C94244FC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31543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8" name="Line 208">
              <a:extLst>
                <a:ext uri="{FF2B5EF4-FFF2-40B4-BE49-F238E27FC236}">
                  <a16:creationId xmlns:a16="http://schemas.microsoft.com/office/drawing/2014/main" id="{F852DF61-E15A-4C92-86D0-FFEB95A86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36417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9" name="Line 209">
              <a:extLst>
                <a:ext uri="{FF2B5EF4-FFF2-40B4-BE49-F238E27FC236}">
                  <a16:creationId xmlns:a16="http://schemas.microsoft.com/office/drawing/2014/main" id="{52A03F88-30BE-4A27-BFEA-448E8F29C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41290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0" name="Line 210">
              <a:extLst>
                <a:ext uri="{FF2B5EF4-FFF2-40B4-BE49-F238E27FC236}">
                  <a16:creationId xmlns:a16="http://schemas.microsoft.com/office/drawing/2014/main" id="{01EB46E4-BA56-4306-B796-CA7C25E1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464820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1" name="Line 211">
              <a:extLst>
                <a:ext uri="{FF2B5EF4-FFF2-40B4-BE49-F238E27FC236}">
                  <a16:creationId xmlns:a16="http://schemas.microsoft.com/office/drawing/2014/main" id="{A31555CB-426F-4577-8775-6C68F93B0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51355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2" name="Line 212">
              <a:extLst>
                <a:ext uri="{FF2B5EF4-FFF2-40B4-BE49-F238E27FC236}">
                  <a16:creationId xmlns:a16="http://schemas.microsoft.com/office/drawing/2014/main" id="{B44438AD-0F3D-4B95-9070-B9305BA30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56229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3" name="Line 213">
              <a:extLst>
                <a:ext uri="{FF2B5EF4-FFF2-40B4-BE49-F238E27FC236}">
                  <a16:creationId xmlns:a16="http://schemas.microsoft.com/office/drawing/2014/main" id="{04F7488B-B727-4B8C-9E76-6C02EA438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61102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" name="Line 214">
              <a:extLst>
                <a:ext uri="{FF2B5EF4-FFF2-40B4-BE49-F238E27FC236}">
                  <a16:creationId xmlns:a16="http://schemas.microsoft.com/office/drawing/2014/main" id="{5764FDAB-CC04-4F9B-B278-68F893D80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4" y="659765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" name="Line 191">
              <a:extLst>
                <a:ext uri="{FF2B5EF4-FFF2-40B4-BE49-F238E27FC236}">
                  <a16:creationId xmlns:a16="http://schemas.microsoft.com/office/drawing/2014/main" id="{594C3079-D6E5-402C-B3D6-0B3867F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4" y="266700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6" name="Rectangle 163">
              <a:extLst>
                <a:ext uri="{FF2B5EF4-FFF2-40B4-BE49-F238E27FC236}">
                  <a16:creationId xmlns:a16="http://schemas.microsoft.com/office/drawing/2014/main" id="{75FA9D6D-4E55-4475-A3DB-B966BE04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562292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7" name="Rectangle 166">
              <a:extLst>
                <a:ext uri="{FF2B5EF4-FFF2-40B4-BE49-F238E27FC236}">
                  <a16:creationId xmlns:a16="http://schemas.microsoft.com/office/drawing/2014/main" id="{E53FBADA-6E6B-4BA6-858A-F0D3DFA3B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464820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8D839D75-EE84-47C4-9809-1EB52323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364172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9" name="Rectangle 172">
              <a:extLst>
                <a:ext uri="{FF2B5EF4-FFF2-40B4-BE49-F238E27FC236}">
                  <a16:creationId xmlns:a16="http://schemas.microsoft.com/office/drawing/2014/main" id="{069EB9C8-789C-4593-989A-AE8B9C345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3154363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90" name="Rectangle 183">
              <a:extLst>
                <a:ext uri="{FF2B5EF4-FFF2-40B4-BE49-F238E27FC236}">
                  <a16:creationId xmlns:a16="http://schemas.microsoft.com/office/drawing/2014/main" id="{A5FC1BD6-70D3-4E83-80B2-2F32FAE70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5135563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1" name="Rectangle 184">
              <a:extLst>
                <a:ext uri="{FF2B5EF4-FFF2-40B4-BE49-F238E27FC236}">
                  <a16:creationId xmlns:a16="http://schemas.microsoft.com/office/drawing/2014/main" id="{DA3E529C-4530-4B66-AEC5-4AE22FDE8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266700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2" name="Rectangle 185">
              <a:extLst>
                <a:ext uri="{FF2B5EF4-FFF2-40B4-BE49-F238E27FC236}">
                  <a16:creationId xmlns:a16="http://schemas.microsoft.com/office/drawing/2014/main" id="{B0F94840-54BE-4626-BB3B-98FC3AFE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6110288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93" name="Rectangle 186">
              <a:extLst>
                <a:ext uri="{FF2B5EF4-FFF2-40B4-BE49-F238E27FC236}">
                  <a16:creationId xmlns:a16="http://schemas.microsoft.com/office/drawing/2014/main" id="{1A833029-7E66-44FA-82B9-30E01857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3" y="4129088"/>
              <a:ext cx="393700" cy="51911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4" name="Line 191">
              <a:extLst>
                <a:ext uri="{FF2B5EF4-FFF2-40B4-BE49-F238E27FC236}">
                  <a16:creationId xmlns:a16="http://schemas.microsoft.com/office/drawing/2014/main" id="{A98AEC0D-ADB8-4C0D-AE5E-92C899863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523" y="2667000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" name="Line 205">
              <a:extLst>
                <a:ext uri="{FF2B5EF4-FFF2-40B4-BE49-F238E27FC236}">
                  <a16:creationId xmlns:a16="http://schemas.microsoft.com/office/drawing/2014/main" id="{E9F0017B-8B83-4B75-AFEB-60A9C2E2F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2667000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" name="Line 206">
              <a:extLst>
                <a:ext uri="{FF2B5EF4-FFF2-40B4-BE49-F238E27FC236}">
                  <a16:creationId xmlns:a16="http://schemas.microsoft.com/office/drawing/2014/main" id="{2DC95A8F-C85B-420B-ADFB-DBEB60F9F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266700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7" name="Line 207">
              <a:extLst>
                <a:ext uri="{FF2B5EF4-FFF2-40B4-BE49-F238E27FC236}">
                  <a16:creationId xmlns:a16="http://schemas.microsoft.com/office/drawing/2014/main" id="{ECCB6410-E7B1-4965-B73B-A7C36A0E7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31543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8" name="Line 208">
              <a:extLst>
                <a:ext uri="{FF2B5EF4-FFF2-40B4-BE49-F238E27FC236}">
                  <a16:creationId xmlns:a16="http://schemas.microsoft.com/office/drawing/2014/main" id="{DBB00522-47DC-4463-98D0-3F78C9B91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36417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9" name="Line 209">
              <a:extLst>
                <a:ext uri="{FF2B5EF4-FFF2-40B4-BE49-F238E27FC236}">
                  <a16:creationId xmlns:a16="http://schemas.microsoft.com/office/drawing/2014/main" id="{4FAAFBEE-DFA6-4452-83C5-0C0AD5E90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41290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0" name="Line 210">
              <a:extLst>
                <a:ext uri="{FF2B5EF4-FFF2-40B4-BE49-F238E27FC236}">
                  <a16:creationId xmlns:a16="http://schemas.microsoft.com/office/drawing/2014/main" id="{9478A8E0-275B-4D49-8CBA-E719DCBC1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464820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1" name="Line 211">
              <a:extLst>
                <a:ext uri="{FF2B5EF4-FFF2-40B4-BE49-F238E27FC236}">
                  <a16:creationId xmlns:a16="http://schemas.microsoft.com/office/drawing/2014/main" id="{ECEF6348-9509-4802-B584-FA95CB096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513556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2" name="Line 212">
              <a:extLst>
                <a:ext uri="{FF2B5EF4-FFF2-40B4-BE49-F238E27FC236}">
                  <a16:creationId xmlns:a16="http://schemas.microsoft.com/office/drawing/2014/main" id="{C5A6FF93-46D1-4D2B-88B5-6D648C770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562292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3" name="Line 213">
              <a:extLst>
                <a:ext uri="{FF2B5EF4-FFF2-40B4-BE49-F238E27FC236}">
                  <a16:creationId xmlns:a16="http://schemas.microsoft.com/office/drawing/2014/main" id="{A85C6353-4A55-40CC-B63E-79F6C761E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611028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4" name="Line 214">
              <a:extLst>
                <a:ext uri="{FF2B5EF4-FFF2-40B4-BE49-F238E27FC236}">
                  <a16:creationId xmlns:a16="http://schemas.microsoft.com/office/drawing/2014/main" id="{C1CD140E-FDBB-456D-AAA4-6F1BD9A57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3" y="6597650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534DE13-973D-406E-8C0E-8E3410E3BD3E}"/>
              </a:ext>
            </a:extLst>
          </p:cNvPr>
          <p:cNvGrpSpPr/>
          <p:nvPr/>
        </p:nvGrpSpPr>
        <p:grpSpPr>
          <a:xfrm>
            <a:off x="1371600" y="1774821"/>
            <a:ext cx="2761454" cy="4191001"/>
            <a:chOff x="612775" y="2494755"/>
            <a:chExt cx="2761454" cy="4191001"/>
          </a:xfrm>
        </p:grpSpPr>
        <p:sp>
          <p:nvSpPr>
            <p:cNvPr id="7" name="Rectangle 147">
              <a:extLst>
                <a:ext uri="{FF2B5EF4-FFF2-40B4-BE49-F238E27FC236}">
                  <a16:creationId xmlns:a16="http://schemas.microsoft.com/office/drawing/2014/main" id="{36147E7E-C1C7-4D36-A023-A0EDE471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6198393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8" name="Rectangle 148">
              <a:extLst>
                <a:ext uri="{FF2B5EF4-FFF2-40B4-BE49-F238E27FC236}">
                  <a16:creationId xmlns:a16="http://schemas.microsoft.com/office/drawing/2014/main" id="{C4F1B2E8-BAFD-4171-8536-E946ABF29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571103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9" name="Rectangle 149">
              <a:extLst>
                <a:ext uri="{FF2B5EF4-FFF2-40B4-BE49-F238E27FC236}">
                  <a16:creationId xmlns:a16="http://schemas.microsoft.com/office/drawing/2014/main" id="{7F8D8AB1-11F6-4B75-AB1B-FEE9FB74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5223668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0" name="Rectangle 150">
              <a:extLst>
                <a:ext uri="{FF2B5EF4-FFF2-40B4-BE49-F238E27FC236}">
                  <a16:creationId xmlns:a16="http://schemas.microsoft.com/office/drawing/2014/main" id="{41A503B3-D5FC-4D76-B2D3-3FFCDC5D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473630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1" name="Rectangle 151">
              <a:extLst>
                <a:ext uri="{FF2B5EF4-FFF2-40B4-BE49-F238E27FC236}">
                  <a16:creationId xmlns:a16="http://schemas.microsoft.com/office/drawing/2014/main" id="{BD82D8C0-E918-4726-A9B6-6C7EDBAE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4217193"/>
              <a:ext cx="393700" cy="51911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2" name="Rectangle 152">
              <a:extLst>
                <a:ext uri="{FF2B5EF4-FFF2-40B4-BE49-F238E27FC236}">
                  <a16:creationId xmlns:a16="http://schemas.microsoft.com/office/drawing/2014/main" id="{517F1DF1-8D79-49FE-93B8-28F93A8A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3729830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3" name="Rectangle 153">
              <a:extLst>
                <a:ext uri="{FF2B5EF4-FFF2-40B4-BE49-F238E27FC236}">
                  <a16:creationId xmlns:a16="http://schemas.microsoft.com/office/drawing/2014/main" id="{36B68706-3D91-417C-BF08-4EA5D06AE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3242468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4" name="Rectangle 154">
              <a:extLst>
                <a:ext uri="{FF2B5EF4-FFF2-40B4-BE49-F238E27FC236}">
                  <a16:creationId xmlns:a16="http://schemas.microsoft.com/office/drawing/2014/main" id="{49001815-FF49-42BF-8557-F1AD5242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2755105"/>
              <a:ext cx="393700" cy="487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5" name="Rectangle 155">
              <a:extLst>
                <a:ext uri="{FF2B5EF4-FFF2-40B4-BE49-F238E27FC236}">
                  <a16:creationId xmlns:a16="http://schemas.microsoft.com/office/drawing/2014/main" id="{3D3450EA-D8BC-413E-BF5F-59147A54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619839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6" name="Rectangle 156">
              <a:extLst>
                <a:ext uri="{FF2B5EF4-FFF2-40B4-BE49-F238E27FC236}">
                  <a16:creationId xmlns:a16="http://schemas.microsoft.com/office/drawing/2014/main" id="{20C01E05-0E49-42E3-A917-9F58025D9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57110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17" name="Rectangle 157">
              <a:extLst>
                <a:ext uri="{FF2B5EF4-FFF2-40B4-BE49-F238E27FC236}">
                  <a16:creationId xmlns:a16="http://schemas.microsoft.com/office/drawing/2014/main" id="{D4141E43-0FAB-47D0-B007-3512C1AC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52236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8" name="Rectangle 158">
              <a:extLst>
                <a:ext uri="{FF2B5EF4-FFF2-40B4-BE49-F238E27FC236}">
                  <a16:creationId xmlns:a16="http://schemas.microsoft.com/office/drawing/2014/main" id="{EACDF4A7-2CAC-45DC-A783-1371219C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47363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19" name="Rectangle 159">
              <a:extLst>
                <a:ext uri="{FF2B5EF4-FFF2-40B4-BE49-F238E27FC236}">
                  <a16:creationId xmlns:a16="http://schemas.microsoft.com/office/drawing/2014/main" id="{003DD625-52AD-45E2-A20A-9F9FB2A0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4217193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0" name="Rectangle 160">
              <a:extLst>
                <a:ext uri="{FF2B5EF4-FFF2-40B4-BE49-F238E27FC236}">
                  <a16:creationId xmlns:a16="http://schemas.microsoft.com/office/drawing/2014/main" id="{5CA3DF78-99DF-42C2-A224-4527223D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37298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1" name="Rectangle 161">
              <a:extLst>
                <a:ext uri="{FF2B5EF4-FFF2-40B4-BE49-F238E27FC236}">
                  <a16:creationId xmlns:a16="http://schemas.microsoft.com/office/drawing/2014/main" id="{0729C48A-B069-4704-B035-FC716778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32424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22" name="Rectangle 162">
              <a:extLst>
                <a:ext uri="{FF2B5EF4-FFF2-40B4-BE49-F238E27FC236}">
                  <a16:creationId xmlns:a16="http://schemas.microsoft.com/office/drawing/2014/main" id="{8E94F9C5-AE1D-4AFC-A759-14E47530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27551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23" name="Rectangle 163">
              <a:extLst>
                <a:ext uri="{FF2B5EF4-FFF2-40B4-BE49-F238E27FC236}">
                  <a16:creationId xmlns:a16="http://schemas.microsoft.com/office/drawing/2014/main" id="{C5D2F289-DED0-4C4A-AC55-D6E5E2770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110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4" name="Rectangle 164">
              <a:extLst>
                <a:ext uri="{FF2B5EF4-FFF2-40B4-BE49-F238E27FC236}">
                  <a16:creationId xmlns:a16="http://schemas.microsoft.com/office/drawing/2014/main" id="{6AE666F1-68C8-49B3-8F59-E33C0C458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5711030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5" name="Rectangle 165">
              <a:extLst>
                <a:ext uri="{FF2B5EF4-FFF2-40B4-BE49-F238E27FC236}">
                  <a16:creationId xmlns:a16="http://schemas.microsoft.com/office/drawing/2014/main" id="{7EA8DF30-128E-40F8-8EC4-8EB6F610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57110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6" name="Rectangle 166">
              <a:extLst>
                <a:ext uri="{FF2B5EF4-FFF2-40B4-BE49-F238E27FC236}">
                  <a16:creationId xmlns:a16="http://schemas.microsoft.com/office/drawing/2014/main" id="{EE97F791-1E5E-44A4-A759-FA27567ED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47363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7" name="Rectangle 167">
              <a:extLst>
                <a:ext uri="{FF2B5EF4-FFF2-40B4-BE49-F238E27FC236}">
                  <a16:creationId xmlns:a16="http://schemas.microsoft.com/office/drawing/2014/main" id="{98D1BE3E-3221-41FD-B9FA-03CABA6D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4736305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28" name="Rectangle 168">
              <a:extLst>
                <a:ext uri="{FF2B5EF4-FFF2-40B4-BE49-F238E27FC236}">
                  <a16:creationId xmlns:a16="http://schemas.microsoft.com/office/drawing/2014/main" id="{46FED0F7-72EB-42C0-B68D-3415F057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47363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29" name="Rectangle 169">
              <a:extLst>
                <a:ext uri="{FF2B5EF4-FFF2-40B4-BE49-F238E27FC236}">
                  <a16:creationId xmlns:a16="http://schemas.microsoft.com/office/drawing/2014/main" id="{BA092B78-990E-4660-AB39-EB9FBB06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37298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0" name="Rectangle 170">
              <a:extLst>
                <a:ext uri="{FF2B5EF4-FFF2-40B4-BE49-F238E27FC236}">
                  <a16:creationId xmlns:a16="http://schemas.microsoft.com/office/drawing/2014/main" id="{CC823AE2-5809-4D1B-AD38-913CC3158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3729830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31" name="Rectangle 171">
              <a:extLst>
                <a:ext uri="{FF2B5EF4-FFF2-40B4-BE49-F238E27FC236}">
                  <a16:creationId xmlns:a16="http://schemas.microsoft.com/office/drawing/2014/main" id="{C7A0D55D-9E30-4CF1-88BD-A3DEF122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37298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2" name="Rectangle 172">
              <a:extLst>
                <a:ext uri="{FF2B5EF4-FFF2-40B4-BE49-F238E27FC236}">
                  <a16:creationId xmlns:a16="http://schemas.microsoft.com/office/drawing/2014/main" id="{9A64C4C3-B6A8-4BDC-ADD4-A9E4E5A3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32424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33" name="Rectangle 173">
              <a:extLst>
                <a:ext uri="{FF2B5EF4-FFF2-40B4-BE49-F238E27FC236}">
                  <a16:creationId xmlns:a16="http://schemas.microsoft.com/office/drawing/2014/main" id="{DCE55732-0176-4E10-BFE2-B01BEE9A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3242468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4" name="Rectangle 174">
              <a:extLst>
                <a:ext uri="{FF2B5EF4-FFF2-40B4-BE49-F238E27FC236}">
                  <a16:creationId xmlns:a16="http://schemas.microsoft.com/office/drawing/2014/main" id="{74D31491-C2DF-440A-80D5-17DE028C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32424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5" name="Rectangle 175">
              <a:extLst>
                <a:ext uri="{FF2B5EF4-FFF2-40B4-BE49-F238E27FC236}">
                  <a16:creationId xmlns:a16="http://schemas.microsoft.com/office/drawing/2014/main" id="{C640EEBB-2E84-4088-866B-7096628AE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6198393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36" name="Rectangle 176">
              <a:extLst>
                <a:ext uri="{FF2B5EF4-FFF2-40B4-BE49-F238E27FC236}">
                  <a16:creationId xmlns:a16="http://schemas.microsoft.com/office/drawing/2014/main" id="{B03903B1-8E74-4F81-8F5B-7965946AC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5223668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7" name="Rectangle 177">
              <a:extLst>
                <a:ext uri="{FF2B5EF4-FFF2-40B4-BE49-F238E27FC236}">
                  <a16:creationId xmlns:a16="http://schemas.microsoft.com/office/drawing/2014/main" id="{6C4E2E24-8B3E-4E7B-9EFC-3960F7CE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4217193"/>
              <a:ext cx="393700" cy="51911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38" name="Rectangle 178">
              <a:extLst>
                <a:ext uri="{FF2B5EF4-FFF2-40B4-BE49-F238E27FC236}">
                  <a16:creationId xmlns:a16="http://schemas.microsoft.com/office/drawing/2014/main" id="{3F231C4B-E0D5-44FF-8514-9499A3F19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2755105"/>
              <a:ext cx="393700" cy="487363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39" name="Rectangle 179">
              <a:extLst>
                <a:ext uri="{FF2B5EF4-FFF2-40B4-BE49-F238E27FC236}">
                  <a16:creationId xmlns:a16="http://schemas.microsoft.com/office/drawing/2014/main" id="{FA4B2CB0-9CEC-4316-B8BA-4AF54AFD5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619839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40" name="Rectangle 180">
              <a:extLst>
                <a:ext uri="{FF2B5EF4-FFF2-40B4-BE49-F238E27FC236}">
                  <a16:creationId xmlns:a16="http://schemas.microsoft.com/office/drawing/2014/main" id="{7D33A1A5-AFA2-4AD1-927C-EB8888DBD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52236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41" name="Rectangle 181">
              <a:extLst>
                <a:ext uri="{FF2B5EF4-FFF2-40B4-BE49-F238E27FC236}">
                  <a16:creationId xmlns:a16="http://schemas.microsoft.com/office/drawing/2014/main" id="{1D501A31-301B-43F8-A0B8-637086943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4217193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42" name="Rectangle 182">
              <a:extLst>
                <a:ext uri="{FF2B5EF4-FFF2-40B4-BE49-F238E27FC236}">
                  <a16:creationId xmlns:a16="http://schemas.microsoft.com/office/drawing/2014/main" id="{FCB32DF0-4123-4D53-8B5A-2DFF7CD7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27551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43" name="Rectangle 183">
              <a:extLst>
                <a:ext uri="{FF2B5EF4-FFF2-40B4-BE49-F238E27FC236}">
                  <a16:creationId xmlns:a16="http://schemas.microsoft.com/office/drawing/2014/main" id="{BD046041-16F8-467B-8D2E-79962E75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2236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0</a:t>
              </a:r>
            </a:p>
          </p:txBody>
        </p:sp>
        <p:sp>
          <p:nvSpPr>
            <p:cNvPr id="44" name="Rectangle 184">
              <a:extLst>
                <a:ext uri="{FF2B5EF4-FFF2-40B4-BE49-F238E27FC236}">
                  <a16:creationId xmlns:a16="http://schemas.microsoft.com/office/drawing/2014/main" id="{BBD6BCA8-C9AB-46E5-BD8E-8210D281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27551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45" name="Rectangle 185">
              <a:extLst>
                <a:ext uri="{FF2B5EF4-FFF2-40B4-BE49-F238E27FC236}">
                  <a16:creationId xmlns:a16="http://schemas.microsoft.com/office/drawing/2014/main" id="{66834A3E-92DF-4811-BD87-CEFA64DB2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619839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/>
                <a:t>0</a:t>
              </a:r>
            </a:p>
          </p:txBody>
        </p:sp>
        <p:sp>
          <p:nvSpPr>
            <p:cNvPr id="46" name="Rectangle 186">
              <a:extLst>
                <a:ext uri="{FF2B5EF4-FFF2-40B4-BE49-F238E27FC236}">
                  <a16:creationId xmlns:a16="http://schemas.microsoft.com/office/drawing/2014/main" id="{0FFAAD9B-06A9-4F92-B48D-BF221441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4217193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/>
                <a:t>1</a:t>
              </a:r>
            </a:p>
          </p:txBody>
        </p:sp>
        <p:sp>
          <p:nvSpPr>
            <p:cNvPr id="47" name="Line 187">
              <a:extLst>
                <a:ext uri="{FF2B5EF4-FFF2-40B4-BE49-F238E27FC236}">
                  <a16:creationId xmlns:a16="http://schemas.microsoft.com/office/drawing/2014/main" id="{389C30B0-2DFE-402E-8DD2-951AEC4C2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2755105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Line 188">
              <a:extLst>
                <a:ext uri="{FF2B5EF4-FFF2-40B4-BE49-F238E27FC236}">
                  <a16:creationId xmlns:a16="http://schemas.microsoft.com/office/drawing/2014/main" id="{60EB9CDF-540C-44A7-AC9D-18845BA91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4736305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Line 189">
              <a:extLst>
                <a:ext uri="{FF2B5EF4-FFF2-40B4-BE49-F238E27FC236}">
                  <a16:creationId xmlns:a16="http://schemas.microsoft.com/office/drawing/2014/main" id="{9D94EE0F-39B4-4226-B325-17194C377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6685755"/>
              <a:ext cx="1574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90">
              <a:extLst>
                <a:ext uri="{FF2B5EF4-FFF2-40B4-BE49-F238E27FC236}">
                  <a16:creationId xmlns:a16="http://schemas.microsoft.com/office/drawing/2014/main" id="{C0C9EF02-641D-4DE3-B4C2-DAF0E66B3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91">
              <a:extLst>
                <a:ext uri="{FF2B5EF4-FFF2-40B4-BE49-F238E27FC236}">
                  <a16:creationId xmlns:a16="http://schemas.microsoft.com/office/drawing/2014/main" id="{532B7A6E-0ADF-42B9-B60C-84914C37E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5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92">
              <a:extLst>
                <a:ext uri="{FF2B5EF4-FFF2-40B4-BE49-F238E27FC236}">
                  <a16:creationId xmlns:a16="http://schemas.microsoft.com/office/drawing/2014/main" id="{D29A3BF9-2C34-48C4-8B7F-BA82127A4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3242468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Line 193">
              <a:extLst>
                <a:ext uri="{FF2B5EF4-FFF2-40B4-BE49-F238E27FC236}">
                  <a16:creationId xmlns:a16="http://schemas.microsoft.com/office/drawing/2014/main" id="{DEC07521-3112-4586-949C-30A93AB76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5711030"/>
              <a:ext cx="15748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Line 194">
              <a:extLst>
                <a:ext uri="{FF2B5EF4-FFF2-40B4-BE49-F238E27FC236}">
                  <a16:creationId xmlns:a16="http://schemas.microsoft.com/office/drawing/2014/main" id="{F3776D79-3835-4377-A957-F771F58C9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4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Line 195">
              <a:extLst>
                <a:ext uri="{FF2B5EF4-FFF2-40B4-BE49-F238E27FC236}">
                  <a16:creationId xmlns:a16="http://schemas.microsoft.com/office/drawing/2014/main" id="{B81BC8BE-6638-4695-82FE-6CDE682CB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96">
              <a:extLst>
                <a:ext uri="{FF2B5EF4-FFF2-40B4-BE49-F238E27FC236}">
                  <a16:creationId xmlns:a16="http://schemas.microsoft.com/office/drawing/2014/main" id="{A109569B-85AC-42BC-B7A6-D501A3427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3729830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97">
              <a:extLst>
                <a:ext uri="{FF2B5EF4-FFF2-40B4-BE49-F238E27FC236}">
                  <a16:creationId xmlns:a16="http://schemas.microsoft.com/office/drawing/2014/main" id="{A2C99667-059C-45A9-AB1C-74254EA7F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4217193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98">
              <a:extLst>
                <a:ext uri="{FF2B5EF4-FFF2-40B4-BE49-F238E27FC236}">
                  <a16:creationId xmlns:a16="http://schemas.microsoft.com/office/drawing/2014/main" id="{C5D29FBD-49DF-4091-918C-755A283B7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5223668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Line 199">
              <a:extLst>
                <a:ext uri="{FF2B5EF4-FFF2-40B4-BE49-F238E27FC236}">
                  <a16:creationId xmlns:a16="http://schemas.microsoft.com/office/drawing/2014/main" id="{B0FF19CF-8EE2-43A6-87D7-2413AA93F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6198393"/>
              <a:ext cx="78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Line 200">
              <a:extLst>
                <a:ext uri="{FF2B5EF4-FFF2-40B4-BE49-F238E27FC236}">
                  <a16:creationId xmlns:a16="http://schemas.microsoft.com/office/drawing/2014/main" id="{90614B58-EDD7-4C7A-95D3-51F465278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8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Line 201">
              <a:extLst>
                <a:ext uri="{FF2B5EF4-FFF2-40B4-BE49-F238E27FC236}">
                  <a16:creationId xmlns:a16="http://schemas.microsoft.com/office/drawing/2014/main" id="{A8794F7B-E88E-44C6-A36F-77B2D4BB5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3729830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202">
              <a:extLst>
                <a:ext uri="{FF2B5EF4-FFF2-40B4-BE49-F238E27FC236}">
                  <a16:creationId xmlns:a16="http://schemas.microsoft.com/office/drawing/2014/main" id="{95F3B7E3-64D1-43D9-8556-A67FC7522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4217193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203">
              <a:extLst>
                <a:ext uri="{FF2B5EF4-FFF2-40B4-BE49-F238E27FC236}">
                  <a16:creationId xmlns:a16="http://schemas.microsoft.com/office/drawing/2014/main" id="{C7C1ADA0-9AA2-4FB5-99AC-5810CB558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5223668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204">
              <a:extLst>
                <a:ext uri="{FF2B5EF4-FFF2-40B4-BE49-F238E27FC236}">
                  <a16:creationId xmlns:a16="http://schemas.microsoft.com/office/drawing/2014/main" id="{1F49204D-3161-4527-AE20-775AFFF6A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175" y="6198393"/>
              <a:ext cx="787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Line 205">
              <a:extLst>
                <a:ext uri="{FF2B5EF4-FFF2-40B4-BE49-F238E27FC236}">
                  <a16:creationId xmlns:a16="http://schemas.microsoft.com/office/drawing/2014/main" id="{EE732D43-CF6F-422A-83D5-768FDEC6F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Line 206">
              <a:extLst>
                <a:ext uri="{FF2B5EF4-FFF2-40B4-BE49-F238E27FC236}">
                  <a16:creationId xmlns:a16="http://schemas.microsoft.com/office/drawing/2014/main" id="{0D52D046-1C79-4942-803A-D2D9B7561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275510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Line 207">
              <a:extLst>
                <a:ext uri="{FF2B5EF4-FFF2-40B4-BE49-F238E27FC236}">
                  <a16:creationId xmlns:a16="http://schemas.microsoft.com/office/drawing/2014/main" id="{768C227C-907D-4DEB-8742-8B9E72841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32424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208">
              <a:extLst>
                <a:ext uri="{FF2B5EF4-FFF2-40B4-BE49-F238E27FC236}">
                  <a16:creationId xmlns:a16="http://schemas.microsoft.com/office/drawing/2014/main" id="{ED2DF1E1-C85B-4D0B-93B0-29C6103F2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37298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209">
              <a:extLst>
                <a:ext uri="{FF2B5EF4-FFF2-40B4-BE49-F238E27FC236}">
                  <a16:creationId xmlns:a16="http://schemas.microsoft.com/office/drawing/2014/main" id="{5DF561C5-E78F-4429-9C54-4B9D223B4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42171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210">
              <a:extLst>
                <a:ext uri="{FF2B5EF4-FFF2-40B4-BE49-F238E27FC236}">
                  <a16:creationId xmlns:a16="http://schemas.microsoft.com/office/drawing/2014/main" id="{6FFB960C-273D-434F-ADE3-D0737FB94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473630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Line 211">
              <a:extLst>
                <a:ext uri="{FF2B5EF4-FFF2-40B4-BE49-F238E27FC236}">
                  <a16:creationId xmlns:a16="http://schemas.microsoft.com/office/drawing/2014/main" id="{F6931439-00EB-4DDA-8959-D683929FC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52236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Line 212">
              <a:extLst>
                <a:ext uri="{FF2B5EF4-FFF2-40B4-BE49-F238E27FC236}">
                  <a16:creationId xmlns:a16="http://schemas.microsoft.com/office/drawing/2014/main" id="{3562A736-33E5-45C5-8AA8-B8F7C2A7D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57110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Line 213">
              <a:extLst>
                <a:ext uri="{FF2B5EF4-FFF2-40B4-BE49-F238E27FC236}">
                  <a16:creationId xmlns:a16="http://schemas.microsoft.com/office/drawing/2014/main" id="{1ED8D927-F7DF-4113-BBE6-1B2C5ADEB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61983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Line 214">
              <a:extLst>
                <a:ext uri="{FF2B5EF4-FFF2-40B4-BE49-F238E27FC236}">
                  <a16:creationId xmlns:a16="http://schemas.microsoft.com/office/drawing/2014/main" id="{5F2C640A-2AC5-4620-9479-9F38D1101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668575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AutoShape 215">
              <a:extLst>
                <a:ext uri="{FF2B5EF4-FFF2-40B4-BE49-F238E27FC236}">
                  <a16:creationId xmlns:a16="http://schemas.microsoft.com/office/drawing/2014/main" id="{FDD8F39D-D0EE-4D2E-89F8-625C163B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7" y="2494755"/>
              <a:ext cx="228600" cy="228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/>
            </a:p>
          </p:txBody>
        </p:sp>
        <p:sp>
          <p:nvSpPr>
            <p:cNvPr id="76" name="AutoShape 216">
              <a:extLst>
                <a:ext uri="{FF2B5EF4-FFF2-40B4-BE49-F238E27FC236}">
                  <a16:creationId xmlns:a16="http://schemas.microsoft.com/office/drawing/2014/main" id="{4B9DC184-7DE8-49E8-875C-D3DD1C96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2494755"/>
              <a:ext cx="228600" cy="228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/>
            </a:p>
          </p:txBody>
        </p:sp>
        <p:sp>
          <p:nvSpPr>
            <p:cNvPr id="77" name="Rectangle 163">
              <a:extLst>
                <a:ext uri="{FF2B5EF4-FFF2-40B4-BE49-F238E27FC236}">
                  <a16:creationId xmlns:a16="http://schemas.microsoft.com/office/drawing/2014/main" id="{AA901D1B-4476-42D8-B6BC-0D338BC13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571103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8" name="Rectangle 166">
              <a:extLst>
                <a:ext uri="{FF2B5EF4-FFF2-40B4-BE49-F238E27FC236}">
                  <a16:creationId xmlns:a16="http://schemas.microsoft.com/office/drawing/2014/main" id="{B3F04971-6BB1-433D-9380-36500117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473630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9" name="Rectangle 169">
              <a:extLst>
                <a:ext uri="{FF2B5EF4-FFF2-40B4-BE49-F238E27FC236}">
                  <a16:creationId xmlns:a16="http://schemas.microsoft.com/office/drawing/2014/main" id="{F910DB1F-5F5C-454A-A1A1-F07467889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3729830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0" name="Rectangle 172">
              <a:extLst>
                <a:ext uri="{FF2B5EF4-FFF2-40B4-BE49-F238E27FC236}">
                  <a16:creationId xmlns:a16="http://schemas.microsoft.com/office/drawing/2014/main" id="{14F56058-5861-476A-9F50-8C217D2E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3242468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" name="Rectangle 183">
              <a:extLst>
                <a:ext uri="{FF2B5EF4-FFF2-40B4-BE49-F238E27FC236}">
                  <a16:creationId xmlns:a16="http://schemas.microsoft.com/office/drawing/2014/main" id="{2AA80C35-6DAF-4FC8-89DC-C284695A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5223668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" name="Rectangle 184">
              <a:extLst>
                <a:ext uri="{FF2B5EF4-FFF2-40B4-BE49-F238E27FC236}">
                  <a16:creationId xmlns:a16="http://schemas.microsoft.com/office/drawing/2014/main" id="{28F93B2D-1FDE-4BDE-96C8-E00694931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2755105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" name="Rectangle 185">
              <a:extLst>
                <a:ext uri="{FF2B5EF4-FFF2-40B4-BE49-F238E27FC236}">
                  <a16:creationId xmlns:a16="http://schemas.microsoft.com/office/drawing/2014/main" id="{D9F85B9B-F18A-4558-B077-C9A0225F1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6198393"/>
              <a:ext cx="393700" cy="4873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4" name="Rectangle 186">
              <a:extLst>
                <a:ext uri="{FF2B5EF4-FFF2-40B4-BE49-F238E27FC236}">
                  <a16:creationId xmlns:a16="http://schemas.microsoft.com/office/drawing/2014/main" id="{821D437D-7E7D-4C4A-B164-7AC1062E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4" y="4217193"/>
              <a:ext cx="393700" cy="51911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ja-JP" sz="2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5" name="Line 191">
              <a:extLst>
                <a:ext uri="{FF2B5EF4-FFF2-40B4-BE49-F238E27FC236}">
                  <a16:creationId xmlns:a16="http://schemas.microsoft.com/office/drawing/2014/main" id="{C8B9D93D-A0DB-4273-B3B5-3E4E3BC8D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6" name="Line 205">
              <a:extLst>
                <a:ext uri="{FF2B5EF4-FFF2-40B4-BE49-F238E27FC236}">
                  <a16:creationId xmlns:a16="http://schemas.microsoft.com/office/drawing/2014/main" id="{F5039431-BEB9-4B5E-A730-0C6A32610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7" name="Line 206">
              <a:extLst>
                <a:ext uri="{FF2B5EF4-FFF2-40B4-BE49-F238E27FC236}">
                  <a16:creationId xmlns:a16="http://schemas.microsoft.com/office/drawing/2014/main" id="{5D3CB808-9CC4-49A3-827D-4880E6B2B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275510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8" name="Line 207">
              <a:extLst>
                <a:ext uri="{FF2B5EF4-FFF2-40B4-BE49-F238E27FC236}">
                  <a16:creationId xmlns:a16="http://schemas.microsoft.com/office/drawing/2014/main" id="{DB458A69-22F4-45B0-8590-B56B37D1D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32424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9" name="Line 208">
              <a:extLst>
                <a:ext uri="{FF2B5EF4-FFF2-40B4-BE49-F238E27FC236}">
                  <a16:creationId xmlns:a16="http://schemas.microsoft.com/office/drawing/2014/main" id="{E34BB3B1-26DB-44AD-83AE-4B0C47A4B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37298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0" name="Line 209">
              <a:extLst>
                <a:ext uri="{FF2B5EF4-FFF2-40B4-BE49-F238E27FC236}">
                  <a16:creationId xmlns:a16="http://schemas.microsoft.com/office/drawing/2014/main" id="{7E51C999-2843-4A87-ABC0-6DE0EFC21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42171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Line 210">
              <a:extLst>
                <a:ext uri="{FF2B5EF4-FFF2-40B4-BE49-F238E27FC236}">
                  <a16:creationId xmlns:a16="http://schemas.microsoft.com/office/drawing/2014/main" id="{266E24BB-70BC-4C45-9501-D4A314B76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473630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Line 211">
              <a:extLst>
                <a:ext uri="{FF2B5EF4-FFF2-40B4-BE49-F238E27FC236}">
                  <a16:creationId xmlns:a16="http://schemas.microsoft.com/office/drawing/2014/main" id="{B3C01300-8AE4-4274-95B9-104C72836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52236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Line 212">
              <a:extLst>
                <a:ext uri="{FF2B5EF4-FFF2-40B4-BE49-F238E27FC236}">
                  <a16:creationId xmlns:a16="http://schemas.microsoft.com/office/drawing/2014/main" id="{6E68491E-3271-4794-AB41-138F2AE81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57110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4" name="Line 213">
              <a:extLst>
                <a:ext uri="{FF2B5EF4-FFF2-40B4-BE49-F238E27FC236}">
                  <a16:creationId xmlns:a16="http://schemas.microsoft.com/office/drawing/2014/main" id="{812D652B-E3B5-48E2-829C-F5D2ACBA8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61983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5" name="Line 214">
              <a:extLst>
                <a:ext uri="{FF2B5EF4-FFF2-40B4-BE49-F238E27FC236}">
                  <a16:creationId xmlns:a16="http://schemas.microsoft.com/office/drawing/2014/main" id="{88695705-77A5-43EA-AC4C-43448D372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4" y="668575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5" name="Line 191">
              <a:extLst>
                <a:ext uri="{FF2B5EF4-FFF2-40B4-BE49-F238E27FC236}">
                  <a16:creationId xmlns:a16="http://schemas.microsoft.com/office/drawing/2014/main" id="{2BE6A7EA-4E12-46EF-9099-E5AF89831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30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6" name="Rectangle 163">
              <a:extLst>
                <a:ext uri="{FF2B5EF4-FFF2-40B4-BE49-F238E27FC236}">
                  <a16:creationId xmlns:a16="http://schemas.microsoft.com/office/drawing/2014/main" id="{9B7C4354-60D3-4FDA-A3A2-DF063047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57110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07" name="Rectangle 166">
              <a:extLst>
                <a:ext uri="{FF2B5EF4-FFF2-40B4-BE49-F238E27FC236}">
                  <a16:creationId xmlns:a16="http://schemas.microsoft.com/office/drawing/2014/main" id="{6F9FAF2D-5785-4FA0-B06F-A34F534C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47363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08" name="Rectangle 169">
              <a:extLst>
                <a:ext uri="{FF2B5EF4-FFF2-40B4-BE49-F238E27FC236}">
                  <a16:creationId xmlns:a16="http://schemas.microsoft.com/office/drawing/2014/main" id="{457DBDEF-CF51-44FD-AB6F-E979AAC77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3729830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09" name="Rectangle 172">
              <a:extLst>
                <a:ext uri="{FF2B5EF4-FFF2-40B4-BE49-F238E27FC236}">
                  <a16:creationId xmlns:a16="http://schemas.microsoft.com/office/drawing/2014/main" id="{E312E975-12A7-4F24-B59F-93FC5346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32424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0" name="Rectangle 183">
              <a:extLst>
                <a:ext uri="{FF2B5EF4-FFF2-40B4-BE49-F238E27FC236}">
                  <a16:creationId xmlns:a16="http://schemas.microsoft.com/office/drawing/2014/main" id="{1BDD01FB-266B-46E0-8C71-EBB0B347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5223668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1" name="Rectangle 184">
              <a:extLst>
                <a:ext uri="{FF2B5EF4-FFF2-40B4-BE49-F238E27FC236}">
                  <a16:creationId xmlns:a16="http://schemas.microsoft.com/office/drawing/2014/main" id="{6AD5B037-A13F-45E8-B3F3-05D12850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2755105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BB828A77-FAD0-483A-9943-46ED17AF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6198393"/>
              <a:ext cx="3937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3" name="Rectangle 186">
              <a:extLst>
                <a:ext uri="{FF2B5EF4-FFF2-40B4-BE49-F238E27FC236}">
                  <a16:creationId xmlns:a16="http://schemas.microsoft.com/office/drawing/2014/main" id="{D4824E83-8E19-4968-87C2-129F5E67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9" y="4217193"/>
              <a:ext cx="3937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ja-JP" sz="2600" dirty="0"/>
            </a:p>
          </p:txBody>
        </p:sp>
        <p:sp>
          <p:nvSpPr>
            <p:cNvPr id="214" name="Line 191">
              <a:extLst>
                <a:ext uri="{FF2B5EF4-FFF2-40B4-BE49-F238E27FC236}">
                  <a16:creationId xmlns:a16="http://schemas.microsoft.com/office/drawing/2014/main" id="{76572762-6B8F-405B-9F86-CDBD39C08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4229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" name="Line 205">
              <a:extLst>
                <a:ext uri="{FF2B5EF4-FFF2-40B4-BE49-F238E27FC236}">
                  <a16:creationId xmlns:a16="http://schemas.microsoft.com/office/drawing/2014/main" id="{6E788559-A908-4879-B52E-19F202915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6" name="Line 206">
              <a:extLst>
                <a:ext uri="{FF2B5EF4-FFF2-40B4-BE49-F238E27FC236}">
                  <a16:creationId xmlns:a16="http://schemas.microsoft.com/office/drawing/2014/main" id="{F6E517B4-F454-4AE3-A5E7-F7A26EC74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275510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7" name="Line 207">
              <a:extLst>
                <a:ext uri="{FF2B5EF4-FFF2-40B4-BE49-F238E27FC236}">
                  <a16:creationId xmlns:a16="http://schemas.microsoft.com/office/drawing/2014/main" id="{BD541121-B307-428F-9083-49FF72A3A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32424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8" name="Line 208">
              <a:extLst>
                <a:ext uri="{FF2B5EF4-FFF2-40B4-BE49-F238E27FC236}">
                  <a16:creationId xmlns:a16="http://schemas.microsoft.com/office/drawing/2014/main" id="{C4DFADC6-8D0D-42BA-8DBB-848002E96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37298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9" name="Line 209">
              <a:extLst>
                <a:ext uri="{FF2B5EF4-FFF2-40B4-BE49-F238E27FC236}">
                  <a16:creationId xmlns:a16="http://schemas.microsoft.com/office/drawing/2014/main" id="{2B3B4F0C-B815-42B6-9799-AE582C1AF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42171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0" name="Line 210">
              <a:extLst>
                <a:ext uri="{FF2B5EF4-FFF2-40B4-BE49-F238E27FC236}">
                  <a16:creationId xmlns:a16="http://schemas.microsoft.com/office/drawing/2014/main" id="{714441BA-633E-4C14-9D21-E5DA8C900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4736305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1" name="Line 211">
              <a:extLst>
                <a:ext uri="{FF2B5EF4-FFF2-40B4-BE49-F238E27FC236}">
                  <a16:creationId xmlns:a16="http://schemas.microsoft.com/office/drawing/2014/main" id="{DB37489F-1810-4057-A120-84572ABD3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5223668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2" name="Line 212">
              <a:extLst>
                <a:ext uri="{FF2B5EF4-FFF2-40B4-BE49-F238E27FC236}">
                  <a16:creationId xmlns:a16="http://schemas.microsoft.com/office/drawing/2014/main" id="{98532031-040D-4DB5-94FC-FA12F00B9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571103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3" name="Line 213">
              <a:extLst>
                <a:ext uri="{FF2B5EF4-FFF2-40B4-BE49-F238E27FC236}">
                  <a16:creationId xmlns:a16="http://schemas.microsoft.com/office/drawing/2014/main" id="{20F99BA0-3BB6-4D1C-BDBA-38D30E76A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6198393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4" name="Line 214">
              <a:extLst>
                <a:ext uri="{FF2B5EF4-FFF2-40B4-BE49-F238E27FC236}">
                  <a16:creationId xmlns:a16="http://schemas.microsoft.com/office/drawing/2014/main" id="{375E580E-C168-49FB-AA30-F722EFB2F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29" y="6685755"/>
              <a:ext cx="3937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5" name="Line 191">
              <a:extLst>
                <a:ext uri="{FF2B5EF4-FFF2-40B4-BE49-F238E27FC236}">
                  <a16:creationId xmlns:a16="http://schemas.microsoft.com/office/drawing/2014/main" id="{B0FBBDB8-E1D3-436D-84E2-93A33A8B8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4229" y="2755105"/>
              <a:ext cx="0" cy="39306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6" name="Line 205">
              <a:extLst>
                <a:ext uri="{FF2B5EF4-FFF2-40B4-BE49-F238E27FC236}">
                  <a16:creationId xmlns:a16="http://schemas.microsoft.com/office/drawing/2014/main" id="{F53CABC9-E04C-44ED-9192-E6C21DDB4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4228" y="2755105"/>
              <a:ext cx="0" cy="39306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115465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717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70F784BC-025B-469D-A04A-572D985A7879}" type="slidenum">
              <a:rPr lang="en-US" altLang="ja-JP" smtClean="0"/>
              <a:pPr algn="l" rtl="0"/>
              <a:t>4</a:t>
            </a:fld>
            <a:endParaRPr lang="en-US" altLang="ja-JP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D</a:t>
            </a:r>
            <a:r>
              <a:rPr lang="ja-JP" altLang="en-US" dirty="0">
                <a:ea typeface="HGPｺﾞｼｯｸE" pitchFamily="50" charset="-128"/>
              </a:rPr>
              <a:t>ifficulty of test</a:t>
            </a:r>
            <a:r>
              <a:rPr lang="en-US" altLang="ja-JP" dirty="0" err="1">
                <a:ea typeface="HGPｺﾞｼｯｸE" pitchFamily="50" charset="-128"/>
              </a:rPr>
              <a:t>ing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2400" dirty="0"/>
              <a:t>Originally, designers and developer</a:t>
            </a:r>
            <a:r>
              <a:rPr lang="en-US" altLang="ja-JP" sz="2400" dirty="0"/>
              <a:t>s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tried to make something according to specifications</a:t>
            </a:r>
          </a:p>
          <a:p>
            <a:pPr algn="l" rtl="0" eaLnBrk="1" hangingPunct="1"/>
            <a:endParaRPr lang="ja-JP" altLang="en-US" sz="2400" dirty="0"/>
          </a:p>
          <a:p>
            <a:pPr algn="l" rtl="0" eaLnBrk="1" hangingPunct="1"/>
            <a:endParaRPr lang="en-US" altLang="ja-JP" sz="2400" dirty="0"/>
          </a:p>
          <a:p>
            <a:pPr marL="0" indent="0" algn="l" rtl="0" eaLnBrk="1" hangingPunct="1">
              <a:buNone/>
            </a:pPr>
            <a:endParaRPr lang="ja-JP" altLang="en-US" sz="2400" dirty="0"/>
          </a:p>
          <a:p>
            <a:pPr algn="l" rtl="0" eaLnBrk="1" hangingPunct="1"/>
            <a:endParaRPr lang="en-US" altLang="ja-JP" sz="1200" dirty="0"/>
          </a:p>
          <a:p>
            <a:pPr algn="l" rtl="0" eaLnBrk="1" hangingPunct="1"/>
            <a:r>
              <a:rPr lang="en-US" altLang="ja-JP" sz="2400" dirty="0"/>
              <a:t>Check compliance by following specifications</a:t>
            </a:r>
            <a:br>
              <a:rPr lang="en-US" altLang="ja-JP" sz="2400" dirty="0"/>
            </a:br>
            <a:r>
              <a:rPr lang="en-US" altLang="ja-JP" sz="2400" dirty="0">
                <a:sym typeface="Wingdings" panose="05000000000000000000" pitchFamily="2" charset="2"/>
              </a:rPr>
              <a:t> </a:t>
            </a:r>
            <a:r>
              <a:rPr lang="en-US" altLang="ja-JP" sz="2400" dirty="0"/>
              <a:t>It is difficult to be comprehensive</a:t>
            </a:r>
          </a:p>
          <a:p>
            <a:pPr algn="l" rtl="0" eaLnBrk="1" hangingPunct="1"/>
            <a:r>
              <a:rPr lang="en-US" altLang="ja-JP" sz="2400" dirty="0"/>
              <a:t>If it is </a:t>
            </a:r>
            <a:r>
              <a:rPr lang="en-US" altLang="ja-JP" sz="2400" dirty="0">
                <a:solidFill>
                  <a:srgbClr val="FF0000"/>
                </a:solidFill>
              </a:rPr>
              <a:t>outside the specifications</a:t>
            </a:r>
            <a:br>
              <a:rPr lang="en-US" altLang="ja-JP" sz="2400" dirty="0">
                <a:solidFill>
                  <a:srgbClr val="FF0000"/>
                </a:solidFill>
              </a:rPr>
            </a:br>
            <a:r>
              <a:rPr lang="en-US" altLang="ja-JP" sz="2400" dirty="0">
                <a:sym typeface="Wingdings" panose="05000000000000000000" pitchFamily="2" charset="2"/>
              </a:rPr>
              <a:t> Difficult to test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as they may not be expected or may go unaware</a:t>
            </a:r>
            <a:endParaRPr lang="ja-JP" altLang="en-US" sz="2400" dirty="0">
              <a:solidFill>
                <a:srgbClr val="FF0000"/>
              </a:solidFill>
              <a:ea typeface="HGPｺﾞｼｯｸE" pitchFamily="50" charset="-128"/>
            </a:endParaRP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>
            <a:off x="4038600" y="2859881"/>
            <a:ext cx="12192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pic>
        <p:nvPicPr>
          <p:cNvPr id="7175" name="Picture 5" descr="C:\Users\aman\Pictures\Microsoft クリップ オーガナイザ\bd04969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671762"/>
            <a:ext cx="1560513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1638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E0CE4-6768-4D50-82EB-8CA57D64F08E}" type="slidenum">
              <a:rPr lang="en-US" altLang="ja-JP"/>
              <a:pPr/>
              <a:t>40</a:t>
            </a:fld>
            <a:endParaRPr lang="en-US" altLang="ja-JP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Effectiveness of combination of two functions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360578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30613"/>
              </p:ext>
            </p:extLst>
          </p:nvPr>
        </p:nvGraphicFramePr>
        <p:xfrm>
          <a:off x="381000" y="2545080"/>
          <a:ext cx="8534401" cy="30175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1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1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24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Num. of combinations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Expert system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Embedded medical device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Mozilla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Apache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61</a:t>
                      </a:r>
                      <a:endParaRPr kumimoji="1" lang="en-US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76" name="Text Box 91"/>
          <p:cNvSpPr txBox="1">
            <a:spLocks noChangeArrowheads="1"/>
          </p:cNvSpPr>
          <p:nvPr/>
        </p:nvSpPr>
        <p:spPr bwMode="auto">
          <a:xfrm>
            <a:off x="762000" y="16764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Relationship between number of combined functions and faults: Bug detection rate (%)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477" name="Rectangle 93"/>
          <p:cNvSpPr>
            <a:spLocks noChangeArrowheads="1"/>
          </p:cNvSpPr>
          <p:nvPr/>
        </p:nvSpPr>
        <p:spPr bwMode="auto">
          <a:xfrm>
            <a:off x="762000" y="5599113"/>
            <a:ext cx="7543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HGPｺﾞｼｯｸE" pitchFamily="50" charset="-128"/>
                <a:ea typeface="HGPｺﾞｼｯｸE" pitchFamily="50" charset="-128"/>
              </a:rPr>
              <a:t>D.R. Kuhn, et al., </a:t>
            </a:r>
            <a:r>
              <a:rPr lang="en-US" altLang="ja-JP" sz="1600" dirty="0">
                <a:latin typeface="Arial" charset="0"/>
                <a:ea typeface="HGPｺﾞｼｯｸE" pitchFamily="50" charset="-128"/>
              </a:rPr>
              <a:t>“</a:t>
            </a:r>
            <a:r>
              <a:rPr lang="en-US" altLang="ja-JP" sz="1600" dirty="0">
                <a:latin typeface="HGPｺﾞｼｯｸE" pitchFamily="50" charset="-128"/>
                <a:ea typeface="HGPｺﾞｼｯｸE" pitchFamily="50" charset="-128"/>
              </a:rPr>
              <a:t>Software fault interactions and implications for software testing,</a:t>
            </a:r>
            <a:r>
              <a:rPr lang="en-US" altLang="ja-JP" sz="1600" dirty="0">
                <a:latin typeface="Arial" charset="0"/>
                <a:ea typeface="HGPｺﾞｼｯｸE" pitchFamily="50" charset="-128"/>
              </a:rPr>
              <a:t>”</a:t>
            </a:r>
            <a:r>
              <a:rPr lang="en-US" altLang="ja-JP" sz="1600" dirty="0">
                <a:latin typeface="HGPｺﾞｼｯｸE" pitchFamily="50" charset="-128"/>
                <a:ea typeface="HGPｺﾞｼｯｸE" pitchFamily="50" charset="-128"/>
              </a:rPr>
              <a:t> IEEE Trans. </a:t>
            </a:r>
            <a:r>
              <a:rPr lang="en-US" altLang="ja-JP" sz="1600" dirty="0" err="1">
                <a:latin typeface="HGPｺﾞｼｯｸE" pitchFamily="50" charset="-128"/>
                <a:ea typeface="HGPｺﾞｼｯｸE" pitchFamily="50" charset="-128"/>
              </a:rPr>
              <a:t>Softw</a:t>
            </a:r>
            <a:r>
              <a:rPr lang="en-US" altLang="ja-JP" sz="1600" dirty="0">
                <a:latin typeface="HGPｺﾞｼｯｸE" pitchFamily="50" charset="-128"/>
                <a:ea typeface="HGPｺﾞｼｯｸE" pitchFamily="50" charset="-128"/>
              </a:rPr>
              <a:t>. Eng., vol.30, no.6, pp.418</a:t>
            </a:r>
            <a:r>
              <a:rPr lang="en-US" altLang="ja-JP" sz="1600" dirty="0">
                <a:latin typeface="Arial" charset="0"/>
                <a:ea typeface="HGPｺﾞｼｯｸE" pitchFamily="50" charset="-128"/>
              </a:rPr>
              <a:t>–</a:t>
            </a:r>
            <a:r>
              <a:rPr lang="en-US" altLang="ja-JP" sz="1600" dirty="0">
                <a:latin typeface="HGPｺﾞｼｯｸE" pitchFamily="50" charset="-128"/>
                <a:ea typeface="HGPｺﾞｼｯｸE" pitchFamily="50" charset="-128"/>
              </a:rPr>
              <a:t>421, June 2004.</a:t>
            </a:r>
          </a:p>
        </p:txBody>
      </p:sp>
    </p:spTree>
    <p:extLst>
      <p:ext uri="{BB962C8B-B14F-4D97-AF65-F5344CB8AC3E}">
        <p14:creationId xmlns:p14="http://schemas.microsoft.com/office/powerpoint/2010/main" val="993107"/>
      </p:ext>
    </p:extLst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7F75088-8DB5-FE20-55A5-473E90F1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272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kern="0" dirty="0">
                <a:solidFill>
                  <a:srgbClr val="FF0000"/>
                </a:solidFill>
              </a:rPr>
              <a:t>OAT Formula</a:t>
            </a:r>
            <a:endParaRPr lang="ja-JP" altLang="en-US" kern="0" dirty="0">
              <a:solidFill>
                <a:srgbClr val="FF0000"/>
              </a:solidFill>
            </a:endParaRPr>
          </a:p>
          <a:p>
            <a:pPr marL="966788" lvl="1" indent="-495300" algn="l" rtl="0" eaLnBrk="1" hangingPunct="1"/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Runs (N) – Number of rows 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Number of test cases that will be generated.</a:t>
            </a:r>
          </a:p>
          <a:p>
            <a:pPr marL="966788" lvl="1" indent="-495300" algn="l" rtl="0" eaLnBrk="1" hangingPunct="1"/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Factors (K) – Number of columns 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Maximum number of variables that can be handled.</a:t>
            </a:r>
          </a:p>
          <a:p>
            <a:pPr marL="966788" lvl="1" indent="-495300" algn="l" rtl="0" eaLnBrk="1" hangingPunct="1"/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Levels (V) – Maximum number of values that can be taken on any single factor.</a:t>
            </a:r>
            <a:endParaRPr lang="en-US" altLang="ja-JP" kern="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/>
              <a:pPr algn="l" rtl="0"/>
              <a:t>41</a:t>
            </a:fld>
            <a:endParaRPr lang="en-US" altLang="ja-JP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O</a:t>
            </a:r>
            <a:r>
              <a:rPr lang="ja-JP" altLang="en-US" dirty="0">
                <a:ea typeface="HGPｺﾞｼｯｸE" pitchFamily="50" charset="-128"/>
              </a:rPr>
              <a:t>rthogonal </a:t>
            </a:r>
            <a:r>
              <a:rPr lang="en-US" altLang="ja-JP" dirty="0">
                <a:ea typeface="HGPｺﾞｼｯｸE" pitchFamily="50" charset="-128"/>
              </a:rPr>
              <a:t>array testing formula</a:t>
            </a:r>
            <a:endParaRPr lang="ja-JP" altLang="en-US" dirty="0">
              <a:ea typeface="HGPｺﾞｼｯｸE" pitchFamily="50" charset="-128"/>
            </a:endParaRPr>
          </a:p>
        </p:txBody>
      </p:sp>
      <p:pic>
        <p:nvPicPr>
          <p:cNvPr id="1026" name="Picture 2" descr="Orthogonal Array Testing (OAT)formula to calculate ">
            <a:extLst>
              <a:ext uri="{FF2B5EF4-FFF2-40B4-BE49-F238E27FC236}">
                <a16:creationId xmlns:a16="http://schemas.microsoft.com/office/drawing/2014/main" id="{50D7C9E2-8C9A-1ED1-D7AA-6F406CED9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1" b="12597"/>
          <a:stretch/>
        </p:blipFill>
        <p:spPr bwMode="auto">
          <a:xfrm>
            <a:off x="2181225" y="4875213"/>
            <a:ext cx="478155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7F75088-8DB5-FE20-55A5-473E90F1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33956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2600" kern="0" dirty="0">
                <a:solidFill>
                  <a:srgbClr val="FF0000"/>
                </a:solidFill>
              </a:rPr>
              <a:t>Table of Taguchi Designs</a:t>
            </a:r>
          </a:p>
          <a:p>
            <a:pPr eaLnBrk="1" hangingPunct="1"/>
            <a:r>
              <a:rPr lang="en-US" altLang="ja-JP" sz="2400" kern="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https://www.york.ac.uk/depts/maths/tables/taguchi_table.htm</a:t>
            </a:r>
            <a:endParaRPr lang="en-US" altLang="ja-JP" sz="2400" kern="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ja-JP" sz="2400" kern="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http://support.sas.com/techsup/technote/ts723_Designs.txt</a:t>
            </a:r>
            <a:endParaRPr lang="en-US" altLang="ja-JP" sz="2400" kern="0" dirty="0">
              <a:solidFill>
                <a:srgbClr val="0000FF"/>
              </a:solidFill>
            </a:endParaRPr>
          </a:p>
        </p:txBody>
      </p:sp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 smtClean="0"/>
              <a:pPr algn="l" rtl="0"/>
              <a:t>42</a:t>
            </a:fld>
            <a:endParaRPr lang="en-US" altLang="ja-JP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Table of Taguchi Designs</a:t>
            </a:r>
            <a:br>
              <a:rPr lang="en-US" altLang="ja-JP" dirty="0">
                <a:ea typeface="HGPｺﾞｼｯｸE" pitchFamily="50" charset="-128"/>
              </a:rPr>
            </a:br>
            <a:r>
              <a:rPr lang="en-US" altLang="ja-JP" dirty="0">
                <a:ea typeface="HGPｺﾞｼｯｸE" pitchFamily="50" charset="-128"/>
              </a:rPr>
              <a:t>(Orthogonal Arrays)</a:t>
            </a:r>
            <a:endParaRPr lang="ja-JP" altLang="en-US" dirty="0">
              <a:ea typeface="HGPｺﾞｼｯｸE" pitchFamily="50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AB331A-CA35-B35C-0CA8-ED40B489A50C}"/>
              </a:ext>
            </a:extLst>
          </p:cNvPr>
          <p:cNvGrpSpPr/>
          <p:nvPr/>
        </p:nvGrpSpPr>
        <p:grpSpPr>
          <a:xfrm>
            <a:off x="4038600" y="1752600"/>
            <a:ext cx="4800600" cy="4283190"/>
            <a:chOff x="3886200" y="1752600"/>
            <a:chExt cx="4800600" cy="42831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23F922-C2F7-B3BE-FD0E-B466C6114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200" y="1752600"/>
              <a:ext cx="4800600" cy="428319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6BD15-8896-F1B7-CE20-18361B3BF2F3}"/>
                </a:ext>
              </a:extLst>
            </p:cNvPr>
            <p:cNvSpPr/>
            <p:nvPr/>
          </p:nvSpPr>
          <p:spPr>
            <a:xfrm>
              <a:off x="4038600" y="1965320"/>
              <a:ext cx="228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4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7F75088-8DB5-FE20-55A5-473E90F1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272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kern="0" dirty="0">
                <a:solidFill>
                  <a:srgbClr val="FF0000"/>
                </a:solidFill>
              </a:rPr>
              <a:t>Example 1</a:t>
            </a:r>
            <a:endParaRPr lang="ja-JP" altLang="en-US" kern="0" dirty="0">
              <a:solidFill>
                <a:srgbClr val="FF0000"/>
              </a:solidFill>
            </a:endParaRPr>
          </a:p>
          <a:p>
            <a:pPr marL="966788" lvl="1" indent="-495300" algn="l" rtl="0" eaLnBrk="1" hangingPunct="1"/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A Web page has three distinct sections (Top, Middle, Bottom) that can be individually </a:t>
            </a:r>
            <a:r>
              <a:rPr lang="en-US" altLang="ja-JP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shown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hidden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from a user</a:t>
            </a:r>
          </a:p>
          <a:p>
            <a:pPr marL="966788" lvl="1" indent="-495300" algn="l" rtl="0" eaLnBrk="1" hangingPunct="1"/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No of Factors = 3 (Top, Middle, Bottom)</a:t>
            </a:r>
          </a:p>
          <a:p>
            <a:pPr marL="966788" lvl="1" indent="-495300" algn="l" rtl="0" eaLnBrk="1" hangingPunct="1"/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No of Levels (Visibility) = 2 (Hidden or Shown)</a:t>
            </a:r>
          </a:p>
          <a:p>
            <a:pPr marL="966788" lvl="1" indent="-495300" algn="l" rtl="0" eaLnBrk="1" hangingPunct="1"/>
            <a:r>
              <a:rPr lang="en-US" altLang="ja-JP" kern="0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Search in </a:t>
            </a:r>
            <a:r>
              <a:rPr lang="en-US" altLang="ja-JP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Taguchi Designs </a:t>
            </a:r>
            <a:r>
              <a:rPr lang="en-US" altLang="ja-JP" kern="0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 Array Type </a:t>
            </a:r>
            <a:r>
              <a:rPr lang="en-US" altLang="ja-JP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L</a:t>
            </a:r>
            <a:r>
              <a:rPr lang="en-US" altLang="ja-JP" b="1" kern="0" baseline="-25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4</a:t>
            </a:r>
            <a:r>
              <a:rPr lang="en-US" altLang="ja-JP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(2</a:t>
            </a:r>
            <a:r>
              <a:rPr lang="en-US" altLang="ja-JP" b="1" kern="0" baseline="30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3</a:t>
            </a:r>
            <a:r>
              <a:rPr lang="en-US" altLang="ja-JP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ja-JP" b="1" kern="0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/>
              <a:pPr algn="l" rtl="0"/>
              <a:t>43</a:t>
            </a:fld>
            <a:endParaRPr lang="en-US" altLang="ja-JP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2160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O</a:t>
            </a:r>
            <a:r>
              <a:rPr lang="ja-JP" altLang="en-US" dirty="0">
                <a:ea typeface="HGPｺﾞｼｯｸE" pitchFamily="50" charset="-128"/>
              </a:rPr>
              <a:t>rthogonal </a:t>
            </a:r>
            <a:r>
              <a:rPr lang="en-US" altLang="ja-JP" dirty="0">
                <a:ea typeface="HGPｺﾞｼｯｸE" pitchFamily="50" charset="-128"/>
              </a:rPr>
              <a:t>array example </a:t>
            </a:r>
            <a:r>
              <a:rPr lang="ja-JP" altLang="en-US" dirty="0">
                <a:ea typeface="HGPｺﾞｼｯｸE" pitchFamily="50" charset="-128"/>
              </a:rPr>
              <a:t>① (</a:t>
            </a:r>
            <a:r>
              <a:rPr lang="en-US" altLang="ja-JP" dirty="0">
                <a:ea typeface="HGPｺﾞｼｯｸE" pitchFamily="50" charset="-128"/>
              </a:rPr>
              <a:t>1</a:t>
            </a:r>
            <a:r>
              <a:rPr lang="ja-JP" altLang="en-US" dirty="0">
                <a:ea typeface="HGPｺﾞｼｯｸE" pitchFamily="50" charset="-128"/>
              </a:rPr>
              <a:t>/2)</a:t>
            </a:r>
          </a:p>
        </p:txBody>
      </p:sp>
      <p:pic>
        <p:nvPicPr>
          <p:cNvPr id="1026" name="Picture 2" descr="Orthogonal Array Testing (OAT)formula to calculate ">
            <a:extLst>
              <a:ext uri="{FF2B5EF4-FFF2-40B4-BE49-F238E27FC236}">
                <a16:creationId xmlns:a16="http://schemas.microsoft.com/office/drawing/2014/main" id="{50D7C9E2-8C9A-1ED1-D7AA-6F406CED9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1" b="12597"/>
          <a:stretch/>
        </p:blipFill>
        <p:spPr bwMode="auto">
          <a:xfrm>
            <a:off x="2181225" y="4953000"/>
            <a:ext cx="478155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/>
              <a:pPr algn="l" rtl="0"/>
              <a:t>44</a:t>
            </a:fld>
            <a:endParaRPr lang="en-US" altLang="ja-JP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080F0E-1A8E-73B7-21D0-2F967C840718}"/>
              </a:ext>
            </a:extLst>
          </p:cNvPr>
          <p:cNvGrpSpPr/>
          <p:nvPr/>
        </p:nvGrpSpPr>
        <p:grpSpPr>
          <a:xfrm>
            <a:off x="419100" y="2747962"/>
            <a:ext cx="8305800" cy="2357438"/>
            <a:chOff x="228600" y="2250281"/>
            <a:chExt cx="8305800" cy="235743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C585DB8-3925-5574-54B3-2DCDAEE5F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250281"/>
              <a:ext cx="3684588" cy="235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EAC3D1-F08C-D63F-BFF7-3A82B2C0F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0953" y="2250281"/>
              <a:ext cx="3533447" cy="23574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AutoShape 32">
              <a:extLst>
                <a:ext uri="{FF2B5EF4-FFF2-40B4-BE49-F238E27FC236}">
                  <a16:creationId xmlns:a16="http://schemas.microsoft.com/office/drawing/2014/main" id="{EA19E683-CEFD-1868-7FFD-02C3D296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404" y="3238500"/>
              <a:ext cx="805333" cy="3810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82DBF5CF-170E-AB22-3BA9-C04D22EAA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2160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O</a:t>
            </a:r>
            <a:r>
              <a:rPr lang="ja-JP" altLang="en-US" dirty="0">
                <a:ea typeface="HGPｺﾞｼｯｸE" pitchFamily="50" charset="-128"/>
              </a:rPr>
              <a:t>rthogonal </a:t>
            </a:r>
            <a:r>
              <a:rPr lang="en-US" altLang="ja-JP" dirty="0">
                <a:ea typeface="HGPｺﾞｼｯｸE" pitchFamily="50" charset="-128"/>
              </a:rPr>
              <a:t>array example </a:t>
            </a:r>
            <a:r>
              <a:rPr lang="ja-JP" altLang="en-US" dirty="0">
                <a:ea typeface="HGPｺﾞｼｯｸE" pitchFamily="50" charset="-128"/>
              </a:rPr>
              <a:t>① (</a:t>
            </a:r>
            <a:r>
              <a:rPr lang="en-US" altLang="ja-JP" dirty="0">
                <a:ea typeface="HGPｺﾞｼｯｸE" pitchFamily="50" charset="-128"/>
              </a:rPr>
              <a:t>2</a:t>
            </a:r>
            <a:r>
              <a:rPr lang="ja-JP" altLang="en-US" dirty="0">
                <a:ea typeface="HGPｺﾞｼｯｸE" pitchFamily="50" charset="-128"/>
              </a:rPr>
              <a:t>/2)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3175AFD-8A19-9BE1-20CF-CB570614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272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kern="0" dirty="0">
                <a:solidFill>
                  <a:srgbClr val="FF0000"/>
                </a:solidFill>
              </a:rPr>
              <a:t>Result of Example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803E9-E9EF-284D-A929-A38C88DA96DB}"/>
              </a:ext>
            </a:extLst>
          </p:cNvPr>
          <p:cNvSpPr txBox="1"/>
          <p:nvPr/>
        </p:nvSpPr>
        <p:spPr>
          <a:xfrm>
            <a:off x="1123950" y="5410200"/>
            <a:ext cx="689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kern="0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Replace the value of each Factor </a:t>
            </a:r>
            <a:r>
              <a:rPr lang="en-US" altLang="ja-JP" sz="2400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in order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6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7F75088-8DB5-FE20-55A5-473E90F1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272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kern="0">
                <a:solidFill>
                  <a:srgbClr val="FF0000"/>
                </a:solidFill>
              </a:rPr>
              <a:t>Example 2</a:t>
            </a:r>
            <a:endParaRPr lang="ja-JP" altLang="en-US" kern="0">
              <a:solidFill>
                <a:srgbClr val="FF0000"/>
              </a:solidFill>
            </a:endParaRPr>
          </a:p>
          <a:p>
            <a:pPr marL="966788" lvl="1" indent="-495300" algn="l" rtl="0" eaLnBrk="1" hangingPunct="1"/>
            <a:r>
              <a:rPr lang="en-US" altLang="ja-JP" b="1" kern="0">
                <a:latin typeface="MS PGothic" panose="020B0600070205080204" pitchFamily="34" charset="-128"/>
                <a:ea typeface="MS PGothic" panose="020B0600070205080204" pitchFamily="34" charset="-128"/>
              </a:rPr>
              <a:t>Provide our personal information like below:</a:t>
            </a:r>
            <a:endParaRPr lang="en-US" altLang="ja-JP" b="1" kern="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/>
              <a:pPr algn="l" rtl="0"/>
              <a:t>45</a:t>
            </a:fld>
            <a:endParaRPr lang="en-US" altLang="ja-JP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2160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O</a:t>
            </a:r>
            <a:r>
              <a:rPr lang="ja-JP" altLang="en-US" dirty="0">
                <a:ea typeface="HGPｺﾞｼｯｸE" pitchFamily="50" charset="-128"/>
              </a:rPr>
              <a:t>rthogonal </a:t>
            </a:r>
            <a:r>
              <a:rPr lang="en-US" altLang="ja-JP" dirty="0">
                <a:ea typeface="HGPｺﾞｼｯｸE" pitchFamily="50" charset="-128"/>
              </a:rPr>
              <a:t>array example </a:t>
            </a:r>
            <a:r>
              <a:rPr lang="ja-JP" altLang="en-US" dirty="0">
                <a:ea typeface="HGPｺﾞｼｯｸE" pitchFamily="50" charset="-128"/>
              </a:rPr>
              <a:t>② (</a:t>
            </a:r>
            <a:r>
              <a:rPr lang="en-US" altLang="ja-JP" dirty="0">
                <a:ea typeface="HGPｺﾞｼｯｸE" pitchFamily="50" charset="-128"/>
              </a:rPr>
              <a:t>1</a:t>
            </a:r>
            <a:r>
              <a:rPr lang="ja-JP" altLang="en-US" dirty="0">
                <a:ea typeface="HGPｺﾞｼｯｸE" pitchFamily="50" charset="-128"/>
              </a:rPr>
              <a:t>/2)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73407F-732D-690F-5DCE-2B8B51DAC46D}"/>
              </a:ext>
            </a:extLst>
          </p:cNvPr>
          <p:cNvGrpSpPr/>
          <p:nvPr/>
        </p:nvGrpSpPr>
        <p:grpSpPr>
          <a:xfrm>
            <a:off x="292100" y="2821431"/>
            <a:ext cx="4889500" cy="3123056"/>
            <a:chOff x="292100" y="2821431"/>
            <a:chExt cx="4889500" cy="31230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566DE-4DB9-11EF-677B-2214FC51A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100" y="2821431"/>
              <a:ext cx="2219336" cy="31230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B595F9-6451-C711-C2A0-D868801E5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4138" y="2821431"/>
              <a:ext cx="2557462" cy="3123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860285-23C5-461B-4579-669B60C1CDD6}"/>
              </a:ext>
            </a:extLst>
          </p:cNvPr>
          <p:cNvSpPr txBox="1"/>
          <p:nvPr/>
        </p:nvSpPr>
        <p:spPr>
          <a:xfrm>
            <a:off x="5181600" y="3905904"/>
            <a:ext cx="3888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1" algn="l" rtl="0" eaLnBrk="1" hangingPunct="1"/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4 Factors &amp; 3 Levels</a:t>
            </a:r>
          </a:p>
          <a:p>
            <a:pPr marL="91440" lvl="1" algn="l" rtl="0" eaLnBrk="1" hangingPunct="1"/>
            <a:r>
              <a:rPr lang="en-US" altLang="ja-JP" sz="2800" kern="0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 Array Type </a:t>
            </a:r>
            <a:r>
              <a:rPr lang="en-US" altLang="ja-JP" sz="2800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L</a:t>
            </a:r>
            <a:r>
              <a:rPr lang="en-US" altLang="ja-JP" sz="2800" b="1" kern="0" baseline="-25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9</a:t>
            </a:r>
            <a:r>
              <a:rPr lang="en-US" altLang="ja-JP" sz="2800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(3</a:t>
            </a:r>
            <a:r>
              <a:rPr lang="en-US" altLang="ja-JP" sz="2800" b="1" kern="0" baseline="30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4</a:t>
            </a:r>
            <a:r>
              <a:rPr lang="en-US" altLang="ja-JP" sz="2800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ja-JP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1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83175AFD-8A19-9BE1-20CF-CB570614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272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kern="0" dirty="0">
                <a:solidFill>
                  <a:srgbClr val="FF0000"/>
                </a:solidFill>
              </a:rPr>
              <a:t>Result of Example 2</a:t>
            </a:r>
          </a:p>
        </p:txBody>
      </p:sp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/>
              <a:pPr algn="l" rtl="0"/>
              <a:t>46</a:t>
            </a:fld>
            <a:endParaRPr lang="en-US" altLang="ja-JP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B25E4-4B17-0D2C-D7DC-01156E60E519}"/>
              </a:ext>
            </a:extLst>
          </p:cNvPr>
          <p:cNvGrpSpPr/>
          <p:nvPr/>
        </p:nvGrpSpPr>
        <p:grpSpPr>
          <a:xfrm>
            <a:off x="180039" y="2552689"/>
            <a:ext cx="8783922" cy="2933711"/>
            <a:chOff x="207678" y="2552689"/>
            <a:chExt cx="8783922" cy="293371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C585DB8-3925-5574-54B3-2DCDAEE5F1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979"/>
            <a:stretch/>
          </p:blipFill>
          <p:spPr bwMode="auto">
            <a:xfrm>
              <a:off x="207678" y="2552689"/>
              <a:ext cx="2916522" cy="29337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D58FF7-FA4A-3D0D-D9E0-09607C15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5991" y="2552689"/>
              <a:ext cx="4905609" cy="2933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AutoShape 32">
              <a:extLst>
                <a:ext uri="{FF2B5EF4-FFF2-40B4-BE49-F238E27FC236}">
                  <a16:creationId xmlns:a16="http://schemas.microsoft.com/office/drawing/2014/main" id="{EA19E683-CEFD-1868-7FFD-02C3D296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829044"/>
              <a:ext cx="805333" cy="3810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5287B1E4-9F9E-651F-BAE2-955C0AA1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6868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kern="0" dirty="0">
                <a:ea typeface="HGPｺﾞｼｯｸE" pitchFamily="50" charset="-128"/>
              </a:rPr>
              <a:t>O</a:t>
            </a:r>
            <a:r>
              <a:rPr lang="ja-JP" altLang="en-US" kern="0" dirty="0">
                <a:ea typeface="HGPｺﾞｼｯｸE" pitchFamily="50" charset="-128"/>
              </a:rPr>
              <a:t>rthogonal </a:t>
            </a:r>
            <a:r>
              <a:rPr lang="en-US" altLang="ja-JP" kern="0" dirty="0">
                <a:ea typeface="HGPｺﾞｼｯｸE" pitchFamily="50" charset="-128"/>
              </a:rPr>
              <a:t>array example </a:t>
            </a:r>
            <a:r>
              <a:rPr lang="ja-JP" altLang="en-US" kern="0" dirty="0">
                <a:ea typeface="HGPｺﾞｼｯｸE" pitchFamily="50" charset="-128"/>
              </a:rPr>
              <a:t>② (</a:t>
            </a:r>
            <a:r>
              <a:rPr lang="en-US" altLang="ja-JP" kern="0" dirty="0">
                <a:ea typeface="HGPｺﾞｼｯｸE" pitchFamily="50" charset="-128"/>
              </a:rPr>
              <a:t>2</a:t>
            </a:r>
            <a:r>
              <a:rPr lang="ja-JP" altLang="en-US" kern="0" dirty="0">
                <a:ea typeface="HGPｺﾞｼｯｸE" pitchFamily="50" charset="-128"/>
              </a:rPr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33466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/>
              <a:pPr algn="l" rtl="0"/>
              <a:t>47</a:t>
            </a:fld>
            <a:endParaRPr lang="en-US" altLang="ja-JP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2160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O</a:t>
            </a:r>
            <a:r>
              <a:rPr lang="ja-JP" altLang="en-US" dirty="0">
                <a:ea typeface="HGPｺﾞｼｯｸE" pitchFamily="50" charset="-128"/>
              </a:rPr>
              <a:t>rthogonal </a:t>
            </a:r>
            <a:r>
              <a:rPr lang="en-US" altLang="ja-JP" dirty="0">
                <a:ea typeface="HGPｺﾞｼｯｸE" pitchFamily="50" charset="-128"/>
              </a:rPr>
              <a:t>array example </a:t>
            </a:r>
            <a:r>
              <a:rPr lang="ja-JP" altLang="en-US" dirty="0">
                <a:ea typeface="HGPｺﾞｼｯｸE" pitchFamily="50" charset="-128"/>
              </a:rPr>
              <a:t>② (</a:t>
            </a:r>
            <a:r>
              <a:rPr lang="en-US" altLang="ja-JP" dirty="0">
                <a:ea typeface="HGPｺﾞｼｯｸE" pitchFamily="50" charset="-128"/>
              </a:rPr>
              <a:t>1</a:t>
            </a:r>
            <a:r>
              <a:rPr lang="ja-JP" altLang="en-US" dirty="0">
                <a:ea typeface="HGPｺﾞｼｯｸE" pitchFamily="50" charset="-128"/>
              </a:rPr>
              <a:t>/2)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2ACB534-B095-6F95-EFB1-1BB36F6AF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272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kern="0" dirty="0">
                <a:solidFill>
                  <a:srgbClr val="FF0000"/>
                </a:solidFill>
              </a:rPr>
              <a:t>Example 3</a:t>
            </a:r>
          </a:p>
          <a:p>
            <a:pPr eaLnBrk="1" hangingPunct="1"/>
            <a:r>
              <a:rPr lang="en-US" altLang="ja-JP" kern="0" dirty="0">
                <a:solidFill>
                  <a:srgbClr val="FF0000"/>
                </a:solidFill>
              </a:rPr>
              <a:t>3 variables:</a:t>
            </a:r>
            <a:endParaRPr lang="ja-JP" altLang="en-US" kern="0" dirty="0">
              <a:solidFill>
                <a:srgbClr val="FF0000"/>
              </a:solidFill>
            </a:endParaRPr>
          </a:p>
          <a:p>
            <a:pPr marL="966788" lvl="1" indent="-495300" algn="l" rtl="0" eaLnBrk="1" hangingPunct="1"/>
            <a:r>
              <a:rPr lang="en-US" altLang="ja-JP" b="1" kern="0" dirty="0">
                <a:latin typeface="MS PGothic" panose="020B0600070205080204" pitchFamily="34" charset="-128"/>
                <a:ea typeface="MS PGothic" panose="020B0600070205080204" pitchFamily="34" charset="-128"/>
              </a:rPr>
              <a:t>A – </a:t>
            </a:r>
            <a:r>
              <a:rPr lang="en-US" altLang="ja-JP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en-US" altLang="ja-JP" b="1" kern="0" dirty="0">
                <a:latin typeface="MS PGothic" panose="020B0600070205080204" pitchFamily="34" charset="-128"/>
                <a:ea typeface="MS PGothic" panose="020B0600070205080204" pitchFamily="34" charset="-128"/>
              </a:rPr>
              <a:t> values (A1, A2)</a:t>
            </a:r>
          </a:p>
          <a:p>
            <a:pPr marL="966788" lvl="1" indent="-495300" eaLnBrk="1" hangingPunct="1"/>
            <a:r>
              <a:rPr lang="en-US" altLang="ja-JP" b="1" kern="0" dirty="0">
                <a:latin typeface="MS PGothic" panose="020B0600070205080204" pitchFamily="34" charset="-128"/>
                <a:ea typeface="MS PGothic" panose="020B0600070205080204" pitchFamily="34" charset="-128"/>
              </a:rPr>
              <a:t>B – </a:t>
            </a:r>
            <a:r>
              <a:rPr lang="en-US" altLang="ja-JP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en-US" altLang="ja-JP" b="1" kern="0" dirty="0">
                <a:latin typeface="MS PGothic" panose="020B0600070205080204" pitchFamily="34" charset="-128"/>
                <a:ea typeface="MS PGothic" panose="020B0600070205080204" pitchFamily="34" charset="-128"/>
              </a:rPr>
              <a:t> values (B1, B2, B3)</a:t>
            </a:r>
          </a:p>
          <a:p>
            <a:pPr marL="966788" lvl="1" indent="-495300" eaLnBrk="1" hangingPunct="1"/>
            <a:r>
              <a:rPr lang="en-US" altLang="ja-JP" b="1" kern="0" dirty="0">
                <a:latin typeface="MS PGothic" panose="020B0600070205080204" pitchFamily="34" charset="-128"/>
                <a:ea typeface="MS PGothic" panose="020B0600070205080204" pitchFamily="34" charset="-128"/>
              </a:rPr>
              <a:t>C – </a:t>
            </a:r>
            <a:r>
              <a:rPr lang="en-US" altLang="ja-JP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en-US" altLang="ja-JP" b="1" kern="0" dirty="0">
                <a:latin typeface="MS PGothic" panose="020B0600070205080204" pitchFamily="34" charset="-128"/>
                <a:ea typeface="MS PGothic" panose="020B0600070205080204" pitchFamily="34" charset="-128"/>
              </a:rPr>
              <a:t> values (C1, C2, C3)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13215D-A3ED-4B10-546A-EB295659F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79"/>
          <a:stretch/>
        </p:blipFill>
        <p:spPr bwMode="auto">
          <a:xfrm>
            <a:off x="5315458" y="2133600"/>
            <a:ext cx="3142741" cy="29337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335A4-CCD5-3149-A46E-AC91CE0BCD42}"/>
              </a:ext>
            </a:extLst>
          </p:cNvPr>
          <p:cNvSpPr txBox="1"/>
          <p:nvPr/>
        </p:nvSpPr>
        <p:spPr>
          <a:xfrm>
            <a:off x="912019" y="4227493"/>
            <a:ext cx="3888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1" algn="l" rtl="0" eaLnBrk="1" hangingPunct="1"/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ja-JP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 Factors &amp; </a:t>
            </a:r>
            <a:r>
              <a:rPr lang="en-US" altLang="ja-JP" sz="2800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 Levels</a:t>
            </a:r>
          </a:p>
          <a:p>
            <a:pPr marL="91440" lvl="1" algn="l" rtl="0" eaLnBrk="1" hangingPunct="1"/>
            <a:r>
              <a:rPr lang="en-US" altLang="ja-JP" sz="2800" kern="0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 Array Type </a:t>
            </a:r>
            <a:r>
              <a:rPr lang="en-US" altLang="ja-JP" sz="2800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L</a:t>
            </a:r>
            <a:r>
              <a:rPr lang="en-US" altLang="ja-JP" sz="2800" b="1" kern="0" baseline="-25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9</a:t>
            </a:r>
            <a:r>
              <a:rPr lang="en-US" altLang="ja-JP" sz="2800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(3</a:t>
            </a:r>
            <a:r>
              <a:rPr lang="en-US" altLang="ja-JP" sz="2800" b="1" kern="0" baseline="30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4</a:t>
            </a:r>
            <a:r>
              <a:rPr lang="en-US" altLang="ja-JP" sz="2800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ja-JP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47F7A-C072-42D6-1AA1-CA22F9238D56}"/>
              </a:ext>
            </a:extLst>
          </p:cNvPr>
          <p:cNvSpPr txBox="1"/>
          <p:nvPr/>
        </p:nvSpPr>
        <p:spPr>
          <a:xfrm>
            <a:off x="1238250" y="5341719"/>
            <a:ext cx="666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kern="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NOTE: L</a:t>
            </a:r>
            <a:r>
              <a:rPr lang="en-US" altLang="ja-JP" b="1" kern="0" baseline="-2500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4</a:t>
            </a:r>
            <a:r>
              <a:rPr lang="en-US" altLang="ja-JP" sz="1800" b="1" kern="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(2</a:t>
            </a:r>
            <a:r>
              <a:rPr lang="en-US" altLang="ja-JP" b="1" kern="0" baseline="3000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3</a:t>
            </a:r>
            <a:r>
              <a:rPr lang="en-US" altLang="ja-JP" sz="1800" b="1" kern="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r>
              <a:rPr lang="en-US" b="1" i="0" dirty="0">
                <a:effectLst/>
                <a:latin typeface="+mj-lt"/>
              </a:rPr>
              <a:t> and </a:t>
            </a:r>
            <a:r>
              <a:rPr lang="en-US" altLang="ja-JP" sz="1800" b="1" kern="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L</a:t>
            </a:r>
            <a:r>
              <a:rPr lang="en-US" altLang="ja-JP" sz="1800" b="1" kern="0" baseline="-2500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8</a:t>
            </a:r>
            <a:r>
              <a:rPr lang="en-US" altLang="ja-JP" sz="1800" b="1" kern="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(2</a:t>
            </a:r>
            <a:r>
              <a:rPr lang="en-US" altLang="ja-JP" b="1" kern="0" baseline="3000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7</a:t>
            </a:r>
            <a:r>
              <a:rPr lang="en-US" altLang="ja-JP" sz="1800" b="1" kern="0" dirty="0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r>
              <a:rPr lang="en-US" b="1" i="0" dirty="0">
                <a:effectLst/>
                <a:latin typeface="+mj-lt"/>
              </a:rPr>
              <a:t> cannot be chosen because they 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have only 2 possible values </a:t>
            </a:r>
            <a:r>
              <a:rPr lang="en-US" b="1" i="0" dirty="0">
                <a:effectLst/>
                <a:latin typeface="+mj-lt"/>
              </a:rPr>
              <a:t>(levels)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450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83175AFD-8A19-9BE1-20CF-CB570614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272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kern="0" dirty="0">
                <a:solidFill>
                  <a:srgbClr val="FF0000"/>
                </a:solidFill>
              </a:rPr>
              <a:t>Result of Example 3</a:t>
            </a:r>
          </a:p>
        </p:txBody>
      </p:sp>
      <p:sp>
        <p:nvSpPr>
          <p:cNvPr id="1331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1E62E1D-6EF8-479A-B636-3D7E026724E9}" type="slidenum">
              <a:rPr lang="en-US" altLang="ja-JP"/>
              <a:pPr algn="l" rtl="0"/>
              <a:t>48</a:t>
            </a:fld>
            <a:endParaRPr lang="en-US" altLang="ja-JP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87B1E4-9F9E-651F-BAE2-955C0AA1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6868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kern="0" dirty="0">
                <a:ea typeface="HGPｺﾞｼｯｸE" pitchFamily="50" charset="-128"/>
              </a:rPr>
              <a:t>O</a:t>
            </a:r>
            <a:r>
              <a:rPr lang="ja-JP" altLang="en-US" kern="0" dirty="0">
                <a:ea typeface="HGPｺﾞｼｯｸE" pitchFamily="50" charset="-128"/>
              </a:rPr>
              <a:t>rthogonal </a:t>
            </a:r>
            <a:r>
              <a:rPr lang="en-US" altLang="ja-JP" kern="0" dirty="0">
                <a:ea typeface="HGPｺﾞｼｯｸE" pitchFamily="50" charset="-128"/>
              </a:rPr>
              <a:t>array example </a:t>
            </a:r>
            <a:r>
              <a:rPr lang="ja-JP" altLang="en-US" kern="0" dirty="0">
                <a:ea typeface="HGPｺﾞｼｯｸE" pitchFamily="50" charset="-128"/>
              </a:rPr>
              <a:t>② (</a:t>
            </a:r>
            <a:r>
              <a:rPr lang="en-US" altLang="ja-JP" kern="0" dirty="0">
                <a:ea typeface="HGPｺﾞｼｯｸE" pitchFamily="50" charset="-128"/>
              </a:rPr>
              <a:t>2</a:t>
            </a:r>
            <a:r>
              <a:rPr lang="ja-JP" altLang="en-US" kern="0" dirty="0">
                <a:ea typeface="HGPｺﾞｼｯｸE" pitchFamily="50" charset="-128"/>
              </a:rPr>
              <a:t>/2)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EBBDFC-7E15-F1CA-C029-C1D6890DA58B}"/>
              </a:ext>
            </a:extLst>
          </p:cNvPr>
          <p:cNvGrpSpPr/>
          <p:nvPr/>
        </p:nvGrpSpPr>
        <p:grpSpPr>
          <a:xfrm>
            <a:off x="228600" y="2582141"/>
            <a:ext cx="8686800" cy="2800370"/>
            <a:chOff x="95218" y="2489170"/>
            <a:chExt cx="9386951" cy="28003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CD47DB-AAE8-847D-3776-A59C6F9FD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600" y="2489170"/>
              <a:ext cx="4300569" cy="280037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773BA4-74BB-7BE5-1948-42D92BA3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218" y="2490777"/>
              <a:ext cx="4400582" cy="27908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5289DA-EA95-7EA5-FE40-2A52BCC36AA7}"/>
              </a:ext>
            </a:extLst>
          </p:cNvPr>
          <p:cNvSpPr txBox="1"/>
          <p:nvPr/>
        </p:nvSpPr>
        <p:spPr>
          <a:xfrm>
            <a:off x="201374" y="5670048"/>
            <a:ext cx="8741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kern="0" dirty="0"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Empty Orthogonal Array cell </a:t>
            </a:r>
            <a:r>
              <a:rPr lang="en-US" altLang="ja-JP" sz="2400" b="1" kern="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 Cycle values in them.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20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ea typeface="HGPｺﾞｼｯｸE" pitchFamily="50" charset="-128"/>
              </a:rPr>
              <a:t>S</a:t>
            </a:r>
            <a:r>
              <a:rPr lang="ja-JP" altLang="en-US" dirty="0">
                <a:ea typeface="HGPｺﾞｼｯｸE" pitchFamily="50" charset="-128"/>
              </a:rPr>
              <a:t>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1676400"/>
            <a:ext cx="8729662" cy="4572000"/>
          </a:xfrm>
        </p:spPr>
        <p:txBody>
          <a:bodyPr/>
          <a:lstStyle/>
          <a:p>
            <a:pPr algn="l" rtl="0"/>
            <a:r>
              <a:rPr lang="en-US" altLang="ja-JP" dirty="0">
                <a:latin typeface="+mn-ea"/>
              </a:rPr>
              <a:t>Testing: Finding “Bugs”</a:t>
            </a:r>
            <a:endParaRPr lang="en-US" altLang="ja-JP" dirty="0"/>
          </a:p>
          <a:p>
            <a:pPr lvl="1" algn="l" rtl="0"/>
            <a:r>
              <a:rPr lang="ja-JP" altLang="en-US" sz="2400" dirty="0"/>
              <a:t>Key to quality assurance</a:t>
            </a:r>
          </a:p>
          <a:p>
            <a:pPr lvl="1" algn="l" rtl="0"/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F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lexible thinking </a:t>
            </a:r>
            <a:r>
              <a:rPr lang="ja-JP" altLang="en-US" sz="2400" dirty="0"/>
              <a:t>is required</a:t>
            </a:r>
            <a:endParaRPr lang="en-US" altLang="ja-JP" sz="2400" dirty="0"/>
          </a:p>
          <a:p>
            <a:pPr algn="l" rtl="0">
              <a:spcBef>
                <a:spcPts val="1200"/>
              </a:spcBef>
            </a:pPr>
            <a:r>
              <a:rPr lang="ja-JP" altLang="en-US" dirty="0">
                <a:latin typeface="+mn-ea"/>
              </a:rPr>
              <a:t>Black </a:t>
            </a:r>
            <a:r>
              <a:rPr lang="en-US" altLang="ja-JP" dirty="0">
                <a:latin typeface="+mn-ea"/>
              </a:rPr>
              <a:t>B</a:t>
            </a:r>
            <a:r>
              <a:rPr lang="ja-JP" altLang="en-US" dirty="0">
                <a:latin typeface="+mn-ea"/>
              </a:rPr>
              <a:t>ox </a:t>
            </a:r>
            <a:r>
              <a:rPr lang="en-US" altLang="ja-JP" dirty="0">
                <a:latin typeface="+mn-ea"/>
              </a:rPr>
              <a:t>T</a:t>
            </a:r>
            <a:r>
              <a:rPr lang="ja-JP" altLang="en-US" dirty="0">
                <a:latin typeface="+mn-ea"/>
              </a:rPr>
              <a:t>est</a:t>
            </a:r>
            <a:r>
              <a:rPr lang="en-US" altLang="ja-JP" dirty="0" err="1">
                <a:latin typeface="+mn-ea"/>
              </a:rPr>
              <a:t>ing</a:t>
            </a:r>
            <a:r>
              <a:rPr lang="ja-JP" altLang="en-US" dirty="0">
                <a:latin typeface="+mn-ea"/>
              </a:rPr>
              <a:t>: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Operation confirmation seen from the outside</a:t>
            </a:r>
          </a:p>
          <a:p>
            <a:pPr lvl="1" algn="l" rtl="0"/>
            <a:r>
              <a:rPr lang="en-US" altLang="ja-JP" sz="24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</a:t>
            </a:r>
            <a:r>
              <a:rPr lang="ja-JP" altLang="en-US" sz="24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quivalence partitioning</a:t>
            </a:r>
            <a:r>
              <a:rPr lang="ja-JP" altLang="en-US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:</a:t>
            </a:r>
            <a:endParaRPr lang="en-US" altLang="ja-JP" sz="24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marL="471487" lvl="1" indent="0">
              <a:spcBef>
                <a:spcPts val="0"/>
              </a:spcBef>
              <a:buNone/>
            </a:pP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C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ombination </a:t>
            </a:r>
            <a:r>
              <a:rPr lang="ja-JP" altLang="en-US" sz="2400" dirty="0"/>
              <a:t>of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valid </a:t>
            </a:r>
            <a:r>
              <a:rPr lang="ja-JP" altLang="en-US" sz="2400" dirty="0"/>
              <a:t>and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invalid </a:t>
            </a:r>
            <a:r>
              <a:rPr lang="ja-JP" altLang="en-US" sz="2400" dirty="0"/>
              <a:t>equivalence class</a:t>
            </a:r>
            <a:r>
              <a:rPr lang="en-US" altLang="ja-JP" sz="2400" dirty="0"/>
              <a:t>es</a:t>
            </a:r>
            <a:endParaRPr lang="en-US" altLang="ja-JP" sz="2400" dirty="0">
              <a:solidFill>
                <a:srgbClr val="0000FF"/>
              </a:solidFill>
              <a:ea typeface="HGPｺﾞｼｯｸE" pitchFamily="50" charset="-128"/>
            </a:endParaRPr>
          </a:p>
          <a:p>
            <a:pPr lvl="1" algn="l" rtl="0"/>
            <a:r>
              <a:rPr lang="ja-JP" altLang="en-US" sz="24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Boundary value analysis</a:t>
            </a:r>
            <a:r>
              <a:rPr lang="ja-JP" altLang="en-US" sz="2400" dirty="0"/>
              <a:t>:</a:t>
            </a:r>
            <a:endParaRPr lang="en-US" altLang="ja-JP" sz="2400" dirty="0"/>
          </a:p>
          <a:p>
            <a:pPr marL="471487" lvl="1" indent="0">
              <a:spcBef>
                <a:spcPts val="0"/>
              </a:spcBef>
              <a:buNone/>
            </a:pPr>
            <a:r>
              <a:rPr lang="ja-JP" altLang="en-US" sz="24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Focus on </a:t>
            </a:r>
            <a:r>
              <a:rPr lang="ja-JP" altLang="en-US" sz="2400" dirty="0"/>
              <a:t>input/output conditions and </a:t>
            </a:r>
            <a:r>
              <a:rPr lang="ja-JP" altLang="en-US" sz="24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boundaries </a:t>
            </a:r>
            <a:r>
              <a:rPr lang="en-US" altLang="ja-JP" sz="2400" dirty="0"/>
              <a:t>between</a:t>
            </a:r>
            <a:r>
              <a:rPr lang="ja-JP" altLang="en-US" sz="2400" dirty="0"/>
              <a:t> equivalence class</a:t>
            </a:r>
            <a:r>
              <a:rPr lang="en-US" altLang="ja-JP" sz="2400" dirty="0"/>
              <a:t>es</a:t>
            </a:r>
            <a:endParaRPr lang="ja-JP" altLang="en-US" sz="2400" dirty="0">
              <a:solidFill>
                <a:srgbClr val="0000FF"/>
              </a:solidFill>
              <a:ea typeface="HGPｺﾞｼｯｸE" pitchFamily="50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49</a:t>
            </a:fld>
            <a:endParaRPr lang="en-US" altLang="ja-JP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BE6A3-6EAB-4C67-8240-836CCA1153C0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dirty="0">
                <a:ea typeface="HGPｺﾞｼｯｸE" pitchFamily="50" charset="-128"/>
              </a:rPr>
              <a:t>The importance of testing: Cases that could have been prevented by testing</a:t>
            </a:r>
            <a:endParaRPr lang="ja-JP" altLang="en-US" sz="3200" dirty="0">
              <a:ea typeface="HGPｺﾞｼｯｸE" pitchFamily="50" charset="-128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2672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ja-JP" sz="2800" dirty="0"/>
              <a:t>AT&amp;T's network was completely shut down, leaving </a:t>
            </a:r>
            <a:r>
              <a:rPr lang="en-US" altLang="ja-JP" sz="2800" dirty="0">
                <a:solidFill>
                  <a:srgbClr val="FF0000"/>
                </a:solidFill>
              </a:rPr>
              <a:t>7.5 million telephone calls out of service</a:t>
            </a:r>
            <a:r>
              <a:rPr lang="en-US" altLang="ja-JP" sz="2800" dirty="0"/>
              <a:t> (1990)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ja-JP" sz="2200" dirty="0"/>
              <a:t>Cause: </a:t>
            </a:r>
            <a:r>
              <a:rPr lang="en-US" altLang="ja-JP" sz="2200" dirty="0">
                <a:solidFill>
                  <a:srgbClr val="0000FF"/>
                </a:solidFill>
              </a:rPr>
              <a:t>Only one line of the program was added during update</a:t>
            </a:r>
            <a:r>
              <a:rPr lang="en-US" altLang="ja-JP" sz="2200" dirty="0"/>
              <a:t>.</a:t>
            </a:r>
            <a:endParaRPr lang="ja-JP" altLang="en-US" sz="2200" dirty="0"/>
          </a:p>
          <a:p>
            <a:pPr marL="571500" indent="-571500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ja-JP" sz="2800" dirty="0"/>
              <a:t>Ariane 5 rocket </a:t>
            </a:r>
            <a:r>
              <a:rPr lang="en-US" altLang="ja-JP" sz="2800" dirty="0">
                <a:solidFill>
                  <a:srgbClr val="FF0000"/>
                </a:solidFill>
              </a:rPr>
              <a:t>explodes in mid-air</a:t>
            </a:r>
            <a:r>
              <a:rPr lang="en-US" altLang="ja-JP" sz="2800" dirty="0"/>
              <a:t> (1996)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ja-JP" sz="2200" dirty="0"/>
              <a:t>Cause: </a:t>
            </a:r>
            <a:r>
              <a:rPr lang="en-US" altLang="ja-JP" sz="2200" dirty="0">
                <a:solidFill>
                  <a:srgbClr val="0000FF"/>
                </a:solidFill>
              </a:rPr>
              <a:t>64 bits numbers were handled as 16 bits</a:t>
            </a:r>
            <a:br>
              <a:rPr lang="en-US" altLang="ja-JP" sz="2200" dirty="0">
                <a:solidFill>
                  <a:srgbClr val="0000FF"/>
                </a:solidFill>
              </a:rPr>
            </a:br>
            <a:r>
              <a:rPr lang="en-US" altLang="ja-JP" sz="2200" dirty="0"/>
              <a:t>*Development cost over 8 billion dollars (nearly 1 trillion yen)</a:t>
            </a:r>
            <a:endParaRPr lang="ja-JP" altLang="en-US" sz="2200" dirty="0"/>
          </a:p>
          <a:p>
            <a:pPr marL="571500" indent="-571500" eaLnBrk="1" hangingPunct="1">
              <a:lnSpc>
                <a:spcPct val="90000"/>
              </a:lnSpc>
              <a:spcBef>
                <a:spcPts val="600"/>
              </a:spcBef>
            </a:pPr>
            <a:r>
              <a:rPr lang="fr-FR" altLang="ja-JP" sz="2800" dirty="0"/>
              <a:t>Mars explorer </a:t>
            </a:r>
            <a:r>
              <a:rPr lang="fr-FR" altLang="ja-JP" sz="2800" dirty="0">
                <a:solidFill>
                  <a:srgbClr val="FF0000"/>
                </a:solidFill>
              </a:rPr>
              <a:t>crashes on Mars </a:t>
            </a:r>
            <a:r>
              <a:rPr lang="fr-FR" altLang="ja-JP" sz="2800" dirty="0"/>
              <a:t>(1999)</a:t>
            </a:r>
            <a:endParaRPr lang="en-US" altLang="ja-JP" sz="2800" dirty="0"/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ja-JP" sz="2200" dirty="0"/>
              <a:t>Cause: Regarding the thrust of the engine injection for landing, the analysis side and the operation side used </a:t>
            </a:r>
            <a:r>
              <a:rPr lang="en-US" altLang="ja-JP" sz="2200" dirty="0">
                <a:solidFill>
                  <a:srgbClr val="0000FF"/>
                </a:solidFill>
              </a:rPr>
              <a:t>different units: pounds and newtons</a:t>
            </a:r>
            <a:endParaRPr lang="ja-JP" altLang="en-US" sz="2200" dirty="0">
              <a:solidFill>
                <a:srgbClr val="0000FF"/>
              </a:solidFill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b="1" dirty="0">
                <a:ea typeface="HGPｺﾞｼｯｸE" pitchFamily="50" charset="-128"/>
              </a:rPr>
              <a:t>H</a:t>
            </a:r>
            <a:r>
              <a:rPr lang="ja-JP" altLang="en-US" b="1" dirty="0">
                <a:ea typeface="HGPｺﾞｼｯｸE" pitchFamily="50" charset="-128"/>
              </a:rPr>
              <a:t>omework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kumimoji="1" lang="en-US" altLang="ja-JP" sz="3200" dirty="0"/>
          </a:p>
          <a:p>
            <a:pPr marL="0" indent="0" algn="l" rtl="0">
              <a:buNone/>
            </a:pPr>
            <a:r>
              <a:rPr kumimoji="1" lang="en-US" altLang="ja-JP" sz="3200" dirty="0"/>
              <a:t>Answer “[4] quiz”</a:t>
            </a:r>
          </a:p>
          <a:p>
            <a:pPr marL="0" indent="0" algn="l" rtl="0">
              <a:buNone/>
            </a:pPr>
            <a:r>
              <a:rPr kumimoji="1" lang="en-US" altLang="ja-JP" sz="3200" dirty="0"/>
              <a:t>by tomorrow 13:00pm</a:t>
            </a:r>
            <a:endParaRPr kumimoji="1" lang="ja-JP" altLang="en-US" sz="3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0017905F-1DAB-4873-AEC2-A8B6E43044A2}" type="slidenum">
              <a:rPr lang="en-US" altLang="ja-JP" smtClean="0"/>
              <a:pPr algn="l" rtl="0">
                <a:defRPr/>
              </a:pPr>
              <a:t>50</a:t>
            </a:fld>
            <a:endParaRPr lang="en-US" altLang="ja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8FF40-17F0-659D-AF5A-A2E93F5C7BC2}"/>
              </a:ext>
            </a:extLst>
          </p:cNvPr>
          <p:cNvSpPr txBox="1"/>
          <p:nvPr/>
        </p:nvSpPr>
        <p:spPr>
          <a:xfrm>
            <a:off x="574675" y="4953000"/>
            <a:ext cx="807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lang="ja-JP" altLang="en-US" sz="2000" spc="-80" dirty="0">
                <a:latin typeface="AoyagiKouzanFontT"/>
                <a:cs typeface="AoyagiKouzanFontT"/>
              </a:rPr>
              <a:t>(</a:t>
            </a:r>
            <a:r>
              <a:rPr lang="en-US" sz="2000" spc="-80" dirty="0">
                <a:latin typeface="Verdana"/>
                <a:cs typeface="Verdana"/>
              </a:rPr>
              <a:t>Notes: </a:t>
            </a:r>
            <a:r>
              <a:rPr lang="en-US" sz="2000" spc="-15" dirty="0">
                <a:latin typeface="Verdana"/>
                <a:cs typeface="Verdana"/>
              </a:rPr>
              <a:t>Your </a:t>
            </a:r>
            <a:r>
              <a:rPr lang="en-US" sz="2000" dirty="0">
                <a:latin typeface="Verdana"/>
                <a:cs typeface="Verdana"/>
              </a:rPr>
              <a:t>quiz score </a:t>
            </a:r>
            <a:r>
              <a:rPr lang="en-US" sz="2000" spc="-5" dirty="0">
                <a:latin typeface="Verdana"/>
                <a:cs typeface="Verdana"/>
              </a:rPr>
              <a:t>will </a:t>
            </a:r>
            <a:r>
              <a:rPr lang="en-US" sz="2000" dirty="0">
                <a:latin typeface="Verdana"/>
                <a:cs typeface="Verdana"/>
              </a:rPr>
              <a:t>be a part of your final project</a:t>
            </a:r>
            <a:r>
              <a:rPr lang="en-US" sz="2000" spc="190" dirty="0">
                <a:latin typeface="Verdana"/>
                <a:cs typeface="Verdana"/>
              </a:rPr>
              <a:t> </a:t>
            </a:r>
            <a:r>
              <a:rPr lang="en-US" sz="2000" spc="-50" dirty="0">
                <a:latin typeface="Verdana"/>
                <a:cs typeface="Verdana"/>
              </a:rPr>
              <a:t>evaluation</a:t>
            </a:r>
            <a:r>
              <a:rPr lang="en-US" sz="2000" spc="-50" dirty="0">
                <a:latin typeface="AoyagiKouzanFontT"/>
                <a:cs typeface="AoyagiKouzanFontT"/>
              </a:rPr>
              <a:t>)</a:t>
            </a:r>
            <a:endParaRPr lang="en-US" sz="2000" dirty="0">
              <a:latin typeface="AoyagiKouzanFontT"/>
              <a:cs typeface="AoyagiKouzanFontT"/>
            </a:endParaRPr>
          </a:p>
        </p:txBody>
      </p:sp>
    </p:spTree>
    <p:extLst>
      <p:ext uri="{BB962C8B-B14F-4D97-AF65-F5344CB8AC3E}">
        <p14:creationId xmlns:p14="http://schemas.microsoft.com/office/powerpoint/2010/main" val="10900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921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F33E181E-F898-4345-9FA5-69EC7F89E664}" type="slidenum">
              <a:rPr lang="en-US" altLang="ja-JP" smtClean="0"/>
              <a:pPr algn="l" rtl="0"/>
              <a:t>6</a:t>
            </a:fld>
            <a:endParaRPr lang="en-US" altLang="ja-JP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264525" cy="1216025"/>
          </a:xfrm>
        </p:spPr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T</a:t>
            </a:r>
            <a:r>
              <a:rPr lang="ja-JP" altLang="en-US" sz="3400" dirty="0">
                <a:ea typeface="HGPｺﾞｼｯｸE" pitchFamily="50" charset="-128"/>
              </a:rPr>
              <a:t>erm</a:t>
            </a:r>
            <a:r>
              <a:rPr lang="en-US" altLang="ja-JP" sz="3400" dirty="0">
                <a:ea typeface="HGPｺﾞｼｯｸE" pitchFamily="50" charset="-128"/>
              </a:rPr>
              <a:t>s</a:t>
            </a:r>
            <a:r>
              <a:rPr lang="ja-JP" altLang="en-US" sz="3400" dirty="0">
                <a:ea typeface="HGPｺﾞｼｯｸE" pitchFamily="50" charset="-128"/>
              </a:rPr>
              <a:t>: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en-US" altLang="ja-JP" sz="3400" dirty="0">
                <a:ea typeface="HGPｺﾞｼｯｸE" pitchFamily="50" charset="-128"/>
              </a:rPr>
              <a:t>T</a:t>
            </a:r>
            <a:r>
              <a:rPr lang="ja-JP" altLang="en-US" sz="3400" dirty="0">
                <a:ea typeface="HGPｺﾞｼｯｸE" pitchFamily="50" charset="-128"/>
              </a:rPr>
              <a:t>est case, </a:t>
            </a:r>
            <a:r>
              <a:rPr lang="en-US" altLang="ja-JP" sz="3400" dirty="0">
                <a:ea typeface="HGPｺﾞｼｯｸE" pitchFamily="50" charset="-128"/>
              </a:rPr>
              <a:t>T</a:t>
            </a:r>
            <a:r>
              <a:rPr lang="ja-JP" altLang="en-US" sz="3400" dirty="0">
                <a:ea typeface="HGPｺﾞｼｯｸE" pitchFamily="50" charset="-128"/>
              </a:rPr>
              <a:t>est suite, </a:t>
            </a:r>
            <a:r>
              <a:rPr lang="en-US" altLang="ja-JP" sz="3400" dirty="0">
                <a:ea typeface="HGPｺﾞｼｯｸE" pitchFamily="50" charset="-128"/>
              </a:rPr>
              <a:t>T</a:t>
            </a:r>
            <a:r>
              <a:rPr lang="ja-JP" altLang="en-US" sz="3400" dirty="0">
                <a:ea typeface="HGPｺﾞｼｯｸE" pitchFamily="50" charset="-128"/>
              </a:rPr>
              <a:t>est </a:t>
            </a:r>
            <a:r>
              <a:rPr lang="en-US" altLang="ja-JP" sz="3400" dirty="0">
                <a:ea typeface="HGPｺﾞｼｯｸE" pitchFamily="50" charset="-128"/>
              </a:rPr>
              <a:t>domain</a:t>
            </a:r>
            <a:endParaRPr lang="ja-JP" altLang="en-US" sz="3400" dirty="0">
              <a:ea typeface="HGPｺﾞｼｯｸE" pitchFamily="50" charset="-128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296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T</a:t>
            </a:r>
            <a:r>
              <a:rPr lang="ja-JP" altLang="en-US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est case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Certain input data/conditions &amp; expected output</a:t>
            </a:r>
            <a:endParaRPr lang="ja-JP" altLang="en-US" dirty="0"/>
          </a:p>
          <a:p>
            <a:pPr algn="l" rtl="0" eaLnBrk="1" hangingPunct="1">
              <a:spcBef>
                <a:spcPct val="60000"/>
              </a:spcBef>
            </a:pP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T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est suite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collection</a:t>
            </a:r>
            <a:r>
              <a:rPr lang="ja-JP" altLang="en-US" dirty="0"/>
              <a:t> of test cases that runs a se</a:t>
            </a:r>
            <a:r>
              <a:rPr lang="en-US" altLang="ja-JP" dirty="0" err="1"/>
              <a:t>ries</a:t>
            </a:r>
            <a:r>
              <a:rPr lang="ja-JP" altLang="en-US" dirty="0"/>
              <a:t> of tests</a:t>
            </a:r>
          </a:p>
          <a:p>
            <a:pPr algn="l" rtl="0" eaLnBrk="1" hangingPunct="1">
              <a:spcBef>
                <a:spcPct val="60000"/>
              </a:spcBef>
            </a:pP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Testing Domain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altLang="ja-JP" dirty="0">
                <a:solidFill>
                  <a:srgbClr val="FF0000"/>
                </a:solidFill>
              </a:rPr>
              <a:t>A complete set of test cases that can guarantee that there are no errors in the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126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9B478141-AA64-49DB-BD62-D3F55AA67728}" type="slidenum">
              <a:rPr lang="en-US" altLang="ja-JP" smtClean="0"/>
              <a:pPr algn="l" rtl="0"/>
              <a:t>7</a:t>
            </a:fld>
            <a:endParaRPr lang="en-US" altLang="ja-JP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Test example (1):</a:t>
            </a:r>
            <a:br>
              <a:rPr lang="en-US" altLang="ja-JP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Length conversion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76400"/>
            <a:ext cx="8577262" cy="4267200"/>
          </a:xfrm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altLang="ja-JP" dirty="0"/>
              <a:t>“</a:t>
            </a:r>
            <a:r>
              <a:rPr lang="ja-JP" altLang="en-US" dirty="0"/>
              <a:t>Kilometers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/>
              <a:t> </a:t>
            </a:r>
            <a:r>
              <a:rPr lang="en-US" altLang="ja-JP" dirty="0"/>
              <a:t>M</a:t>
            </a:r>
            <a:r>
              <a:rPr lang="ja-JP" altLang="en-US" dirty="0"/>
              <a:t>iles</a:t>
            </a:r>
            <a:r>
              <a:rPr lang="en-US" altLang="ja-JP" dirty="0"/>
              <a:t>” C</a:t>
            </a:r>
            <a:r>
              <a:rPr lang="ja-JP" altLang="en-US" dirty="0"/>
              <a:t>onver</a:t>
            </a:r>
            <a:r>
              <a:rPr lang="en-US" altLang="ja-JP" dirty="0" err="1"/>
              <a:t>ter</a:t>
            </a:r>
            <a:endParaRPr lang="ja-JP" altLang="en-US" dirty="0"/>
          </a:p>
          <a:p>
            <a:pPr marL="1079500" lvl="1" indent="-993775" algn="l" rtl="0" eaLnBrk="1" hangingPunct="1">
              <a:buNone/>
            </a:pPr>
            <a:r>
              <a:rPr lang="en-US" altLang="ja-JP" dirty="0"/>
              <a:t>【</a:t>
            </a:r>
            <a:r>
              <a:rPr lang="en-US" altLang="ja-JP" b="1" dirty="0"/>
              <a:t>Input</a:t>
            </a:r>
            <a:r>
              <a:rPr lang="en-US" altLang="ja-JP" dirty="0"/>
              <a:t>】 A real number between 0 and less than 10000, with two decimal places</a:t>
            </a:r>
            <a:endParaRPr lang="ja-JP" altLang="en-US" sz="2800" dirty="0"/>
          </a:p>
          <a:p>
            <a:pPr marL="1079500" lvl="1" indent="-993775" algn="l" rtl="0" eaLnBrk="1" hangingPunct="1">
              <a:spcBef>
                <a:spcPct val="0"/>
              </a:spcBef>
              <a:buNone/>
            </a:pPr>
            <a:r>
              <a:rPr lang="en-US" altLang="ja-JP" dirty="0"/>
              <a:t>【</a:t>
            </a:r>
            <a:r>
              <a:rPr lang="en-US" altLang="ja-JP" b="1" dirty="0"/>
              <a:t>Output</a:t>
            </a:r>
            <a:r>
              <a:rPr lang="en-US" altLang="ja-JP" dirty="0"/>
              <a:t>】 Value converted to miles, rounded down to 3 decimal places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4572000" y="3810000"/>
            <a:ext cx="79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/>
              <a:t>　　　</a:t>
            </a:r>
          </a:p>
          <a:p>
            <a:pPr algn="l" rtl="0"/>
            <a:r>
              <a:rPr lang="ja-JP" altLang="en-US" sz="2400"/>
              <a:t>　　</a:t>
            </a:r>
          </a:p>
          <a:p>
            <a:pPr algn="l" rtl="0"/>
            <a:r>
              <a:rPr lang="ja-JP" altLang="en-US" sz="2400"/>
              <a:t>　　</a:t>
            </a:r>
          </a:p>
          <a:p>
            <a:pPr algn="l" rtl="0"/>
            <a:r>
              <a:rPr lang="ja-JP" altLang="en-US" sz="2400"/>
              <a:t>　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7006269" y="1641633"/>
            <a:ext cx="1888659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*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1 kilometer</a:t>
            </a:r>
            <a:endParaRPr lang="en-US" altLang="ja-JP" dirty="0">
              <a:latin typeface="HGPｺﾞｼｯｸE" pitchFamily="50" charset="-128"/>
              <a:ea typeface="HGPｺﾞｼｯｸE" pitchFamily="50" charset="-128"/>
            </a:endParaRPr>
          </a:p>
          <a:p>
            <a:pPr algn="l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= </a:t>
            </a:r>
            <a:r>
              <a:rPr lang="en-US" altLang="en-US" dirty="0">
                <a:latin typeface="HGPｺﾞｼｯｸE" pitchFamily="50" charset="-128"/>
                <a:ea typeface="HGPｺﾞｼｯｸE" pitchFamily="50" charset="-128"/>
              </a:rPr>
              <a:t>0.621371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miles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315200" y="4858434"/>
            <a:ext cx="1692017" cy="64633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dirty="0">
                <a:ea typeface="HGPｺﾞｼｯｸE" pitchFamily="50" charset="-128"/>
              </a:rPr>
              <a:t>O</a:t>
            </a:r>
            <a:r>
              <a:rPr lang="ja-JP" altLang="en-US" dirty="0">
                <a:ea typeface="HGPｺﾞｼｯｸE" pitchFamily="50" charset="-128"/>
              </a:rPr>
              <a:t>ther exception</a:t>
            </a:r>
            <a:r>
              <a:rPr lang="en-US" altLang="ja-JP" dirty="0">
                <a:ea typeface="HGPｺﾞｼｯｸE" pitchFamily="50" charset="-128"/>
              </a:rPr>
              <a:t>s</a:t>
            </a:r>
          </a:p>
        </p:txBody>
      </p:sp>
      <p:graphicFrame>
        <p:nvGraphicFramePr>
          <p:cNvPr id="10" name="Group 80">
            <a:extLst>
              <a:ext uri="{FF2B5EF4-FFF2-40B4-BE49-F238E27FC236}">
                <a16:creationId xmlns:a16="http://schemas.microsoft.com/office/drawing/2014/main" id="{B50560C0-AF49-429D-992A-71CF9BE8C7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069491"/>
              </p:ext>
            </p:extLst>
          </p:nvPr>
        </p:nvGraphicFramePr>
        <p:xfrm>
          <a:off x="914400" y="3962401"/>
          <a:ext cx="2991101" cy="2125980"/>
        </p:xfrm>
        <a:graphic>
          <a:graphicData uri="http://schemas.openxmlformats.org/drawingml/2006/table">
            <a:tbl>
              <a:tblPr/>
              <a:tblGrid>
                <a:gridCol w="1222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0.000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9999.99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6213.703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0.621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1.001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0.621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Group 80">
            <a:extLst>
              <a:ext uri="{FF2B5EF4-FFF2-40B4-BE49-F238E27FC236}">
                <a16:creationId xmlns:a16="http://schemas.microsoft.com/office/drawing/2014/main" id="{B8A68377-554E-478E-B7D7-F3899EB09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9657"/>
              </p:ext>
            </p:extLst>
          </p:nvPr>
        </p:nvGraphicFramePr>
        <p:xfrm>
          <a:off x="4190749" y="3962400"/>
          <a:ext cx="2991101" cy="2125980"/>
        </p:xfrm>
        <a:graphic>
          <a:graphicData uri="http://schemas.openxmlformats.org/drawingml/2006/table">
            <a:tbl>
              <a:tblPr/>
              <a:tblGrid>
                <a:gridCol w="1222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9.99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6.207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10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6.213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-1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10000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Test example (2):</a:t>
            </a:r>
            <a:br>
              <a:rPr lang="en-US" altLang="ja-JP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Triangle problem</a:t>
            </a:r>
            <a:endParaRPr lang="ja-JP" altLang="en-US" dirty="0"/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altLang="ja-JP" dirty="0"/>
              <a:t>Consider a triangle with three integers as input and each as the length of the side. The resulting triangle is:</a:t>
            </a:r>
          </a:p>
          <a:p>
            <a:pPr lvl="1" algn="l" rtl="0"/>
            <a:r>
              <a:rPr lang="en-US" altLang="ja-JP" sz="2800" dirty="0"/>
              <a:t>I</a:t>
            </a:r>
            <a:r>
              <a:rPr lang="ja-JP" altLang="en-US" sz="2800" dirty="0"/>
              <a:t>sosceles triangle</a:t>
            </a:r>
            <a:endParaRPr lang="en-US" altLang="ja-JP" sz="2800" dirty="0"/>
          </a:p>
          <a:p>
            <a:pPr lvl="1" algn="l" rtl="0"/>
            <a:r>
              <a:rPr lang="en-US" altLang="ja-JP" sz="2800" dirty="0"/>
              <a:t>E</a:t>
            </a:r>
            <a:r>
              <a:rPr lang="ja-JP" altLang="en-US" sz="2800" dirty="0"/>
              <a:t>quilateral triangle</a:t>
            </a:r>
            <a:endParaRPr lang="en-US" altLang="ja-JP" sz="2800" dirty="0"/>
          </a:p>
          <a:p>
            <a:pPr lvl="1" algn="l" rtl="0"/>
            <a:r>
              <a:rPr lang="en-US" altLang="ja-JP" sz="2800" dirty="0"/>
              <a:t>S</a:t>
            </a:r>
            <a:r>
              <a:rPr lang="ja-JP" altLang="en-US" sz="2800" dirty="0"/>
              <a:t>calene triangle</a:t>
            </a:r>
            <a:endParaRPr lang="en-US" altLang="ja-JP" dirty="0"/>
          </a:p>
          <a:p>
            <a:pPr marL="0" indent="0" algn="l" rtl="0">
              <a:buNone/>
            </a:pPr>
            <a:r>
              <a:rPr lang="en-US" altLang="ja-JP" dirty="0"/>
              <a:t>Consider a test case for a program that determines which of the following.</a:t>
            </a:r>
            <a:endParaRPr lang="ja-JP" altLang="en-US" dirty="0"/>
          </a:p>
        </p:txBody>
      </p:sp>
      <p:sp>
        <p:nvSpPr>
          <p:cNvPr id="12292" name="フッター プレースホル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2293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7B9D7E9-818C-43F0-8058-3EE73BE4F0D7}" type="slidenum">
              <a:rPr lang="en-US" altLang="ja-JP" smtClean="0"/>
              <a:pPr algn="l" rtl="0"/>
              <a:t>8</a:t>
            </a:fld>
            <a:endParaRPr lang="en-US" altLang="ja-JP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Example test case for</a:t>
            </a:r>
            <a:br>
              <a:rPr lang="en-US" altLang="ja-JP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triangle problem</a:t>
            </a:r>
            <a:endParaRPr lang="ja-JP" altLang="en-US" dirty="0"/>
          </a:p>
        </p:txBody>
      </p:sp>
      <p:graphicFrame>
        <p:nvGraphicFramePr>
          <p:cNvPr id="13392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119640"/>
              </p:ext>
            </p:extLst>
          </p:nvPr>
        </p:nvGraphicFramePr>
        <p:xfrm>
          <a:off x="152400" y="1905000"/>
          <a:ext cx="8839200" cy="334327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(2, 5, 5)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isosceles triangle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(5, 5, 5)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equilateral triangle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(3, 4, 5)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scalene triangle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(0, 0, 0)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error　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*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become a 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point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(3, 4, 7)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error　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*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become a line 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(2, 5, 8)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error　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*longest side length &gt; sum of the lengths of other side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(1.3, 4, 5)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error　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*t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here are real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(-2, 4, 5)</a:t>
                      </a: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error　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*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ＭＳ Ｐゴシック" pitchFamily="50" charset="-128"/>
                        </a:rPr>
                        <a:t>have a negative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37" name="フッター プレースホル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38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F4F4E78-C246-4AB3-9ACB-287D9CB46BFD}" type="slidenum">
              <a:rPr lang="en-US" altLang="ja-JP" smtClean="0"/>
              <a:pPr algn="l" rtl="0"/>
              <a:t>9</a:t>
            </a:fld>
            <a:endParaRPr lang="en-US" altLang="ja-JP"/>
          </a:p>
        </p:txBody>
      </p:sp>
      <p:sp>
        <p:nvSpPr>
          <p:cNvPr id="13339" name="テキスト ボックス 8"/>
          <p:cNvSpPr txBox="1">
            <a:spLocks noChangeArrowheads="1"/>
          </p:cNvSpPr>
          <p:nvPr/>
        </p:nvSpPr>
        <p:spPr bwMode="auto">
          <a:xfrm>
            <a:off x="571500" y="5423584"/>
            <a:ext cx="80010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dirty="0"/>
              <a:t>*</a:t>
            </a:r>
            <a:r>
              <a:rPr lang="en-US" altLang="ja-JP" b="1" dirty="0"/>
              <a:t>Triangle Inequality:</a:t>
            </a:r>
            <a:r>
              <a:rPr lang="en-US" altLang="ja-JP" dirty="0"/>
              <a:t> Length of longest side &lt; sum of the lengths of other sides</a:t>
            </a:r>
            <a:endParaRPr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31C9F1-3467-4E81-BB47-4AB2DD05E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A2775-9CF6-4A4D-B5DF-26E46F761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E08081-BF43-4ED1-AEC6-FE986FF5BA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7887</TotalTime>
  <Words>10505</Words>
  <Application>Microsoft Office PowerPoint</Application>
  <PresentationFormat>On-screen Show (4:3)</PresentationFormat>
  <Paragraphs>1186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HGPGothicE</vt:lpstr>
      <vt:lpstr>HGPGothicE</vt:lpstr>
      <vt:lpstr>MS PGothic</vt:lpstr>
      <vt:lpstr>AoyagiKouzanFontT</vt:lpstr>
      <vt:lpstr>Arial</vt:lpstr>
      <vt:lpstr>Cambria Math</vt:lpstr>
      <vt:lpstr>Consolas</vt:lpstr>
      <vt:lpstr>Segoe UI Web (West European)</vt:lpstr>
      <vt:lpstr>Times New Roman</vt:lpstr>
      <vt:lpstr>Verdana</vt:lpstr>
      <vt:lpstr>Wingdings</vt:lpstr>
      <vt:lpstr>Profile</vt:lpstr>
      <vt:lpstr>ソフトウェアテスト 　　[4] ブラックボックステスト</vt:lpstr>
      <vt:lpstr>Testing phase (For waterfall model)</vt:lpstr>
      <vt:lpstr>Purpose and content of testing</vt:lpstr>
      <vt:lpstr>Difficulty of testing</vt:lpstr>
      <vt:lpstr>The importance of testing: Cases that could have been prevented by testing</vt:lpstr>
      <vt:lpstr>Terms: Test case, Test suite, Test domain</vt:lpstr>
      <vt:lpstr>Test example (1): Length conversion</vt:lpstr>
      <vt:lpstr>Test example (2): Triangle problem</vt:lpstr>
      <vt:lpstr>Example test case for triangle problem</vt:lpstr>
      <vt:lpstr>[Exercise 1] Test an integer sorting program</vt:lpstr>
      <vt:lpstr>[Exercise 1] Answer Test an integer sorting program</vt:lpstr>
      <vt:lpstr>Important things in testing</vt:lpstr>
      <vt:lpstr>Testability</vt:lpstr>
      <vt:lpstr>Improved testability</vt:lpstr>
      <vt:lpstr>Supported by the V model</vt:lpstr>
      <vt:lpstr>Module</vt:lpstr>
      <vt:lpstr>Unit test, Integration test</vt:lpstr>
      <vt:lpstr>System test, Acceptance/Operation test</vt:lpstr>
      <vt:lpstr>Classification of tests</vt:lpstr>
      <vt:lpstr>Black Box Testing Techniques (1) Equivalence partitioning</vt:lpstr>
      <vt:lpstr>（Reference） Equivalence relation</vt:lpstr>
      <vt:lpstr>Equivalence Partitioning Procedure</vt:lpstr>
      <vt:lpstr>Example of equivalence partitioning ① (1/2)</vt:lpstr>
      <vt:lpstr>Example of equivalence partitioning ① (2/2)</vt:lpstr>
      <vt:lpstr>Example of equivalence partitioning ② (1/4)</vt:lpstr>
      <vt:lpstr>Example of equivalence partitioning ② (2/4)</vt:lpstr>
      <vt:lpstr>Example of equivalence partitioning ② (3/4)</vt:lpstr>
      <vt:lpstr>Example of equivalence partitioning ② (4/4)</vt:lpstr>
      <vt:lpstr>Black Box Testing Techniques (2) Boundary-value analysis</vt:lpstr>
      <vt:lpstr>Why focus on changes in conditions?</vt:lpstr>
      <vt:lpstr>Boundary value analysis example</vt:lpstr>
      <vt:lpstr>[Exercise 2] Design test cases using boundary value analysis technique</vt:lpstr>
      <vt:lpstr>[Exercise 2] Answer</vt:lpstr>
      <vt:lpstr>(Reference: Other methods) Using orthogonal array</vt:lpstr>
      <vt:lpstr>Orthogonal array</vt:lpstr>
      <vt:lpstr>How to make an orthogonal array</vt:lpstr>
      <vt:lpstr>How to make an orthogonal array (continued)</vt:lpstr>
      <vt:lpstr>[Exercise 3] Add two more columns to the orthogonal array</vt:lpstr>
      <vt:lpstr>[Exercise 3] Add two more columns to the orthogonal array - Answer</vt:lpstr>
      <vt:lpstr>Effectiveness of combination of two functions</vt:lpstr>
      <vt:lpstr>Orthogonal array testing formula</vt:lpstr>
      <vt:lpstr>Table of Taguchi Designs (Orthogonal Arrays)</vt:lpstr>
      <vt:lpstr>Orthogonal array example ① (1/2)</vt:lpstr>
      <vt:lpstr>Orthogonal array example ① (2/2)</vt:lpstr>
      <vt:lpstr>Orthogonal array example ② (1/2)</vt:lpstr>
      <vt:lpstr>PowerPoint Presentation</vt:lpstr>
      <vt:lpstr>Orthogonal array example ② (1/2)</vt:lpstr>
      <vt:lpstr>PowerPoint Presentation</vt:lpstr>
      <vt:lpstr>Summary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1821</cp:revision>
  <cp:lastPrinted>2020-03-31T06:12:49Z</cp:lastPrinted>
  <dcterms:created xsi:type="dcterms:W3CDTF">1601-01-01T00:00:00Z</dcterms:created>
  <dcterms:modified xsi:type="dcterms:W3CDTF">2024-03-17T12:37:49Z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