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15"/>
  </p:notesMasterIdLst>
  <p:sldIdLst>
    <p:sldId id="366" r:id="rId5"/>
    <p:sldId id="352" r:id="rId6"/>
    <p:sldId id="353" r:id="rId7"/>
    <p:sldId id="355" r:id="rId8"/>
    <p:sldId id="356" r:id="rId9"/>
    <p:sldId id="367" r:id="rId10"/>
    <p:sldId id="357" r:id="rId11"/>
    <p:sldId id="370" r:id="rId12"/>
    <p:sldId id="369" r:id="rId13"/>
    <p:sldId id="368" r:id="rId1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0000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5223" autoAdjust="0"/>
  </p:normalViewPr>
  <p:slideViewPr>
    <p:cSldViewPr>
      <p:cViewPr>
        <p:scale>
          <a:sx n="57" d="100"/>
          <a:sy n="57" d="100"/>
        </p:scale>
        <p:origin x="1899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BECE6AF3-8A25-4271-AFA6-CF2937E67DBE}"/>
    <pc:docChg chg="undo custSel addSld delSld modSld">
      <pc:chgData name="AMAN Hirohisa" userId="7897ce0a-6212-4313-99c9-22712d29ec23" providerId="ADAL" clId="{BECE6AF3-8A25-4271-AFA6-CF2937E67DBE}" dt="2022-03-25T02:36:06.660" v="2323" actId="20577"/>
      <pc:docMkLst>
        <pc:docMk/>
      </pc:docMkLst>
      <pc:sldChg chg="modSp">
        <pc:chgData name="AMAN Hirohisa" userId="7897ce0a-6212-4313-99c9-22712d29ec23" providerId="ADAL" clId="{BECE6AF3-8A25-4271-AFA6-CF2937E67DBE}" dt="2022-03-16T07:21:48.883" v="2225" actId="20577"/>
        <pc:sldMkLst>
          <pc:docMk/>
          <pc:sldMk cId="1760469913" sldId="353"/>
        </pc:sldMkLst>
        <pc:spChg chg="mod">
          <ac:chgData name="AMAN Hirohisa" userId="7897ce0a-6212-4313-99c9-22712d29ec23" providerId="ADAL" clId="{BECE6AF3-8A25-4271-AFA6-CF2937E67DBE}" dt="2022-03-16T07:21:48.883" v="2225" actId="20577"/>
          <ac:spMkLst>
            <pc:docMk/>
            <pc:sldMk cId="1760469913" sldId="353"/>
            <ac:spMk id="3" creationId="{6386428A-59CE-4DEB-9ED3-3015E47A08B0}"/>
          </ac:spMkLst>
        </pc:spChg>
      </pc:sldChg>
      <pc:sldChg chg="modNotesTx">
        <pc:chgData name="AMAN Hirohisa" userId="7897ce0a-6212-4313-99c9-22712d29ec23" providerId="ADAL" clId="{BECE6AF3-8A25-4271-AFA6-CF2937E67DBE}" dt="2022-03-11T07:31:11.899" v="3" actId="20577"/>
        <pc:sldMkLst>
          <pc:docMk/>
          <pc:sldMk cId="3827976392" sldId="355"/>
        </pc:sldMkLst>
      </pc:sldChg>
      <pc:sldChg chg="addSp delSp modSp modNotesTx">
        <pc:chgData name="AMAN Hirohisa" userId="7897ce0a-6212-4313-99c9-22712d29ec23" providerId="ADAL" clId="{BECE6AF3-8A25-4271-AFA6-CF2937E67DBE}" dt="2022-03-15T07:43:45.275" v="766" actId="207"/>
        <pc:sldMkLst>
          <pc:docMk/>
          <pc:sldMk cId="1798558228" sldId="357"/>
        </pc:sldMkLst>
        <pc:spChg chg="mod">
          <ac:chgData name="AMAN Hirohisa" userId="7897ce0a-6212-4313-99c9-22712d29ec23" providerId="ADAL" clId="{BECE6AF3-8A25-4271-AFA6-CF2937E67DBE}" dt="2022-03-15T07:40:01.340" v="645" actId="20577"/>
          <ac:spMkLst>
            <pc:docMk/>
            <pc:sldMk cId="1798558228" sldId="357"/>
            <ac:spMk id="3" creationId="{D5B142E2-7E77-444B-87B4-DACAE3C56D14}"/>
          </ac:spMkLst>
        </pc:spChg>
        <pc:spChg chg="mod">
          <ac:chgData name="AMAN Hirohisa" userId="7897ce0a-6212-4313-99c9-22712d29ec23" providerId="ADAL" clId="{BECE6AF3-8A25-4271-AFA6-CF2937E67DBE}" dt="2022-03-15T07:41:41.107" v="704" actId="1076"/>
          <ac:spMkLst>
            <pc:docMk/>
            <pc:sldMk cId="1798558228" sldId="357"/>
            <ac:spMk id="5" creationId="{715B5C9F-C0B2-490C-92F2-CA7A82E2C0E4}"/>
          </ac:spMkLst>
        </pc:spChg>
        <pc:spChg chg="mod">
          <ac:chgData name="AMAN Hirohisa" userId="7897ce0a-6212-4313-99c9-22712d29ec23" providerId="ADAL" clId="{BECE6AF3-8A25-4271-AFA6-CF2937E67DBE}" dt="2022-03-15T07:43:20.442" v="739" actId="1076"/>
          <ac:spMkLst>
            <pc:docMk/>
            <pc:sldMk cId="1798558228" sldId="357"/>
            <ac:spMk id="11" creationId="{75784B3A-BD34-4530-9E8F-0FAC6611C6D7}"/>
          </ac:spMkLst>
        </pc:spChg>
        <pc:spChg chg="add mod">
          <ac:chgData name="AMAN Hirohisa" userId="7897ce0a-6212-4313-99c9-22712d29ec23" providerId="ADAL" clId="{BECE6AF3-8A25-4271-AFA6-CF2937E67DBE}" dt="2022-03-15T07:42:12.985" v="709" actId="1076"/>
          <ac:spMkLst>
            <pc:docMk/>
            <pc:sldMk cId="1798558228" sldId="357"/>
            <ac:spMk id="17" creationId="{81B0F977-8DB1-447F-9B70-AE2624F01087}"/>
          </ac:spMkLst>
        </pc:spChg>
        <pc:spChg chg="add mod">
          <ac:chgData name="AMAN Hirohisa" userId="7897ce0a-6212-4313-99c9-22712d29ec23" providerId="ADAL" clId="{BECE6AF3-8A25-4271-AFA6-CF2937E67DBE}" dt="2022-03-15T07:42:36.426" v="718" actId="1076"/>
          <ac:spMkLst>
            <pc:docMk/>
            <pc:sldMk cId="1798558228" sldId="357"/>
            <ac:spMk id="18" creationId="{516CBDAA-05FF-45F3-A97F-FBDA7CCA3338}"/>
          </ac:spMkLst>
        </pc:spChg>
        <pc:spChg chg="add mod">
          <ac:chgData name="AMAN Hirohisa" userId="7897ce0a-6212-4313-99c9-22712d29ec23" providerId="ADAL" clId="{BECE6AF3-8A25-4271-AFA6-CF2937E67DBE}" dt="2022-03-15T07:41:27.942" v="700" actId="1076"/>
          <ac:spMkLst>
            <pc:docMk/>
            <pc:sldMk cId="1798558228" sldId="357"/>
            <ac:spMk id="19" creationId="{001200BE-66E3-4174-97F4-ADB20F2B9991}"/>
          </ac:spMkLst>
        </pc:spChg>
        <pc:spChg chg="add mod">
          <ac:chgData name="AMAN Hirohisa" userId="7897ce0a-6212-4313-99c9-22712d29ec23" providerId="ADAL" clId="{BECE6AF3-8A25-4271-AFA6-CF2937E67DBE}" dt="2022-03-15T07:41:30.748" v="701" actId="1076"/>
          <ac:spMkLst>
            <pc:docMk/>
            <pc:sldMk cId="1798558228" sldId="357"/>
            <ac:spMk id="20" creationId="{63E7E9D3-1904-4C20-8228-39470D4BF0C2}"/>
          </ac:spMkLst>
        </pc:spChg>
        <pc:spChg chg="add mod">
          <ac:chgData name="AMAN Hirohisa" userId="7897ce0a-6212-4313-99c9-22712d29ec23" providerId="ADAL" clId="{BECE6AF3-8A25-4271-AFA6-CF2937E67DBE}" dt="2022-03-15T07:43:45.275" v="766" actId="207"/>
          <ac:spMkLst>
            <pc:docMk/>
            <pc:sldMk cId="1798558228" sldId="357"/>
            <ac:spMk id="21" creationId="{99E0E84C-E5A9-45A5-9AC9-564911E46F10}"/>
          </ac:spMkLst>
        </pc:spChg>
        <pc:spChg chg="add mod">
          <ac:chgData name="AMAN Hirohisa" userId="7897ce0a-6212-4313-99c9-22712d29ec23" providerId="ADAL" clId="{BECE6AF3-8A25-4271-AFA6-CF2937E67DBE}" dt="2022-03-15T07:43:41.079" v="765" actId="207"/>
          <ac:spMkLst>
            <pc:docMk/>
            <pc:sldMk cId="1798558228" sldId="357"/>
            <ac:spMk id="22" creationId="{EEB6686D-35A9-4673-8A18-74D180480F1C}"/>
          </ac:spMkLst>
        </pc:spChg>
        <pc:grpChg chg="add mod">
          <ac:chgData name="AMAN Hirohisa" userId="7897ce0a-6212-4313-99c9-22712d29ec23" providerId="ADAL" clId="{BECE6AF3-8A25-4271-AFA6-CF2937E67DBE}" dt="2022-03-15T07:43:11.663" v="736" actId="1076"/>
          <ac:grpSpMkLst>
            <pc:docMk/>
            <pc:sldMk cId="1798558228" sldId="357"/>
            <ac:grpSpMk id="9" creationId="{25C7905D-B3F6-4922-BB17-4CE436C96CF0}"/>
          </ac:grpSpMkLst>
        </pc:grpChg>
        <pc:grpChg chg="add del mod">
          <ac:chgData name="AMAN Hirohisa" userId="7897ce0a-6212-4313-99c9-22712d29ec23" providerId="ADAL" clId="{BECE6AF3-8A25-4271-AFA6-CF2937E67DBE}" dt="2022-03-15T07:40:49.284" v="648" actId="478"/>
          <ac:grpSpMkLst>
            <pc:docMk/>
            <pc:sldMk cId="1798558228" sldId="357"/>
            <ac:grpSpMk id="14" creationId="{76E23E2E-9AA9-4C52-B08B-87C6B903BDAA}"/>
          </ac:grpSpMkLst>
        </pc:grpChg>
        <pc:picChg chg="add mod">
          <ac:chgData name="AMAN Hirohisa" userId="7897ce0a-6212-4313-99c9-22712d29ec23" providerId="ADAL" clId="{BECE6AF3-8A25-4271-AFA6-CF2937E67DBE}" dt="2022-03-15T07:43:37.686" v="763" actId="1076"/>
          <ac:picMkLst>
            <pc:docMk/>
            <pc:sldMk cId="1798558228" sldId="357"/>
            <ac:picMk id="6" creationId="{72AE06CF-3EDD-46D7-AD51-6DB178EC7844}"/>
          </ac:picMkLst>
        </pc:picChg>
        <pc:picChg chg="add mod">
          <ac:chgData name="AMAN Hirohisa" userId="7897ce0a-6212-4313-99c9-22712d29ec23" providerId="ADAL" clId="{BECE6AF3-8A25-4271-AFA6-CF2937E67DBE}" dt="2022-03-15T07:41:09.343" v="676" actId="1076"/>
          <ac:picMkLst>
            <pc:docMk/>
            <pc:sldMk cId="1798558228" sldId="357"/>
            <ac:picMk id="7" creationId="{7F7B2482-D970-4C5A-A315-9FA3D41CB2F4}"/>
          </ac:picMkLst>
        </pc:picChg>
        <pc:picChg chg="add mod">
          <ac:chgData name="AMAN Hirohisa" userId="7897ce0a-6212-4313-99c9-22712d29ec23" providerId="ADAL" clId="{BECE6AF3-8A25-4271-AFA6-CF2937E67DBE}" dt="2022-03-15T07:41:09.343" v="676" actId="1076"/>
          <ac:picMkLst>
            <pc:docMk/>
            <pc:sldMk cId="1798558228" sldId="357"/>
            <ac:picMk id="8" creationId="{88847040-5629-4F7A-B1B2-9C1FFCC2A177}"/>
          </ac:picMkLst>
        </pc:picChg>
        <pc:cxnChg chg="add mod">
          <ac:chgData name="AMAN Hirohisa" userId="7897ce0a-6212-4313-99c9-22712d29ec23" providerId="ADAL" clId="{BECE6AF3-8A25-4271-AFA6-CF2937E67DBE}" dt="2022-03-15T07:41:57.214" v="706" actId="1076"/>
          <ac:cxnSpMkLst>
            <pc:docMk/>
            <pc:sldMk cId="1798558228" sldId="357"/>
            <ac:cxnSpMk id="12" creationId="{171A553D-085C-4DD3-8472-C146AA64176A}"/>
          </ac:cxnSpMkLst>
        </pc:cxnChg>
        <pc:cxnChg chg="add mod">
          <ac:chgData name="AMAN Hirohisa" userId="7897ce0a-6212-4313-99c9-22712d29ec23" providerId="ADAL" clId="{BECE6AF3-8A25-4271-AFA6-CF2937E67DBE}" dt="2022-03-15T07:41:09.343" v="676" actId="1076"/>
          <ac:cxnSpMkLst>
            <pc:docMk/>
            <pc:sldMk cId="1798558228" sldId="357"/>
            <ac:cxnSpMk id="13" creationId="{D4EB3372-5C46-4896-9AA5-FEDB661FDE63}"/>
          </ac:cxnSpMkLst>
        </pc:cxnChg>
      </pc:sldChg>
      <pc:sldChg chg="addSp delSp modSp modNotesTx">
        <pc:chgData name="AMAN Hirohisa" userId="7897ce0a-6212-4313-99c9-22712d29ec23" providerId="ADAL" clId="{BECE6AF3-8A25-4271-AFA6-CF2937E67DBE}" dt="2022-03-15T07:48:47.583" v="1484" actId="20577"/>
        <pc:sldMkLst>
          <pc:docMk/>
          <pc:sldMk cId="4004561643" sldId="359"/>
        </pc:sldMkLst>
        <pc:spChg chg="mod">
          <ac:chgData name="AMAN Hirohisa" userId="7897ce0a-6212-4313-99c9-22712d29ec23" providerId="ADAL" clId="{BECE6AF3-8A25-4271-AFA6-CF2937E67DBE}" dt="2022-03-15T07:38:50.050" v="580"/>
          <ac:spMkLst>
            <pc:docMk/>
            <pc:sldMk cId="4004561643" sldId="359"/>
            <ac:spMk id="2" creationId="{2B255367-1D2C-4B4A-ADCC-DA15FAD91FE5}"/>
          </ac:spMkLst>
        </pc:spChg>
        <pc:spChg chg="add del mod">
          <ac:chgData name="AMAN Hirohisa" userId="7897ce0a-6212-4313-99c9-22712d29ec23" providerId="ADAL" clId="{BECE6AF3-8A25-4271-AFA6-CF2937E67DBE}" dt="2022-03-15T07:38:29.912" v="573"/>
          <ac:spMkLst>
            <pc:docMk/>
            <pc:sldMk cId="4004561643" sldId="359"/>
            <ac:spMk id="6" creationId="{AC2336DF-3F97-4E4D-83B5-4F0F28DB7A43}"/>
          </ac:spMkLst>
        </pc:spChg>
        <pc:spChg chg="mod ord">
          <ac:chgData name="AMAN Hirohisa" userId="7897ce0a-6212-4313-99c9-22712d29ec23" providerId="ADAL" clId="{BECE6AF3-8A25-4271-AFA6-CF2937E67DBE}" dt="2022-03-15T07:45:21.204" v="839" actId="1076"/>
          <ac:spMkLst>
            <pc:docMk/>
            <pc:sldMk cId="4004561643" sldId="359"/>
            <ac:spMk id="8" creationId="{1149AF90-8A12-4DBA-BDDB-7EFCFFB7EE84}"/>
          </ac:spMkLst>
        </pc:spChg>
        <pc:spChg chg="del">
          <ac:chgData name="AMAN Hirohisa" userId="7897ce0a-6212-4313-99c9-22712d29ec23" providerId="ADAL" clId="{BECE6AF3-8A25-4271-AFA6-CF2937E67DBE}" dt="2022-03-15T07:39:17.701" v="582" actId="478"/>
          <ac:spMkLst>
            <pc:docMk/>
            <pc:sldMk cId="4004561643" sldId="359"/>
            <ac:spMk id="9" creationId="{0160CA27-0046-4A8C-A161-FEF1B8356EAC}"/>
          </ac:spMkLst>
        </pc:spChg>
        <pc:spChg chg="add mod">
          <ac:chgData name="AMAN Hirohisa" userId="7897ce0a-6212-4313-99c9-22712d29ec23" providerId="ADAL" clId="{BECE6AF3-8A25-4271-AFA6-CF2937E67DBE}" dt="2022-03-15T07:44:14.411" v="774" actId="208"/>
          <ac:spMkLst>
            <pc:docMk/>
            <pc:sldMk cId="4004561643" sldId="359"/>
            <ac:spMk id="12" creationId="{ED982512-0420-4486-A1AE-6862428562A3}"/>
          </ac:spMkLst>
        </pc:spChg>
        <pc:spChg chg="add mod">
          <ac:chgData name="AMAN Hirohisa" userId="7897ce0a-6212-4313-99c9-22712d29ec23" providerId="ADAL" clId="{BECE6AF3-8A25-4271-AFA6-CF2937E67DBE}" dt="2022-03-15T07:45:14.584" v="838" actId="208"/>
          <ac:spMkLst>
            <pc:docMk/>
            <pc:sldMk cId="4004561643" sldId="359"/>
            <ac:spMk id="13" creationId="{38DFF0F4-47DD-49E0-952C-CA02A28A820D}"/>
          </ac:spMkLst>
        </pc:spChg>
        <pc:spChg chg="add mod">
          <ac:chgData name="AMAN Hirohisa" userId="7897ce0a-6212-4313-99c9-22712d29ec23" providerId="ADAL" clId="{BECE6AF3-8A25-4271-AFA6-CF2937E67DBE}" dt="2022-03-15T07:45:36.020" v="845" actId="208"/>
          <ac:spMkLst>
            <pc:docMk/>
            <pc:sldMk cId="4004561643" sldId="359"/>
            <ac:spMk id="14" creationId="{560011C6-3720-4C3A-A017-ABA57D3AA417}"/>
          </ac:spMkLst>
        </pc:spChg>
        <pc:spChg chg="add mod">
          <ac:chgData name="AMAN Hirohisa" userId="7897ce0a-6212-4313-99c9-22712d29ec23" providerId="ADAL" clId="{BECE6AF3-8A25-4271-AFA6-CF2937E67DBE}" dt="2022-03-15T07:46:47.903" v="1127" actId="207"/>
          <ac:spMkLst>
            <pc:docMk/>
            <pc:sldMk cId="4004561643" sldId="359"/>
            <ac:spMk id="15" creationId="{A777DDCD-94AC-45C5-BAA4-1D984A340A52}"/>
          </ac:spMkLst>
        </pc:spChg>
        <pc:picChg chg="del">
          <ac:chgData name="AMAN Hirohisa" userId="7897ce0a-6212-4313-99c9-22712d29ec23" providerId="ADAL" clId="{BECE6AF3-8A25-4271-AFA6-CF2937E67DBE}" dt="2022-03-15T07:38:22.724" v="572" actId="478"/>
          <ac:picMkLst>
            <pc:docMk/>
            <pc:sldMk cId="4004561643" sldId="359"/>
            <ac:picMk id="7" creationId="{EF086B73-E669-46A4-9C9C-D60BABDC771F}"/>
          </ac:picMkLst>
        </pc:picChg>
        <pc:picChg chg="add mod">
          <ac:chgData name="AMAN Hirohisa" userId="7897ce0a-6212-4313-99c9-22712d29ec23" providerId="ADAL" clId="{BECE6AF3-8A25-4271-AFA6-CF2937E67DBE}" dt="2022-03-15T07:45:25.277" v="842" actId="1076"/>
          <ac:picMkLst>
            <pc:docMk/>
            <pc:sldMk cId="4004561643" sldId="359"/>
            <ac:picMk id="11" creationId="{A5B3D737-D6EC-412A-AA36-C461409C6576}"/>
          </ac:picMkLst>
        </pc:picChg>
        <pc:cxnChg chg="add mod">
          <ac:chgData name="AMAN Hirohisa" userId="7897ce0a-6212-4313-99c9-22712d29ec23" providerId="ADAL" clId="{BECE6AF3-8A25-4271-AFA6-CF2937E67DBE}" dt="2022-03-15T07:47:00.880" v="1130" actId="1582"/>
          <ac:cxnSpMkLst>
            <pc:docMk/>
            <pc:sldMk cId="4004561643" sldId="359"/>
            <ac:cxnSpMk id="17" creationId="{27D19428-B5CF-4C7A-8A72-053AC4A16372}"/>
          </ac:cxnSpMkLst>
        </pc:cxnChg>
        <pc:cxnChg chg="add mod">
          <ac:chgData name="AMAN Hirohisa" userId="7897ce0a-6212-4313-99c9-22712d29ec23" providerId="ADAL" clId="{BECE6AF3-8A25-4271-AFA6-CF2937E67DBE}" dt="2022-03-15T07:47:09.096" v="1135" actId="208"/>
          <ac:cxnSpMkLst>
            <pc:docMk/>
            <pc:sldMk cId="4004561643" sldId="359"/>
            <ac:cxnSpMk id="18" creationId="{3B16311F-F9E4-4A76-8165-55A2F0CA41A5}"/>
          </ac:cxnSpMkLst>
        </pc:cxnChg>
      </pc:sldChg>
      <pc:sldChg chg="modSp">
        <pc:chgData name="AMAN Hirohisa" userId="7897ce0a-6212-4313-99c9-22712d29ec23" providerId="ADAL" clId="{BECE6AF3-8A25-4271-AFA6-CF2937E67DBE}" dt="2022-03-25T02:36:06.660" v="2323" actId="20577"/>
        <pc:sldMkLst>
          <pc:docMk/>
          <pc:sldMk cId="0" sldId="366"/>
        </pc:sldMkLst>
        <pc:spChg chg="mod">
          <ac:chgData name="AMAN Hirohisa" userId="7897ce0a-6212-4313-99c9-22712d29ec23" providerId="ADAL" clId="{BECE6AF3-8A25-4271-AFA6-CF2937E67DBE}" dt="2022-03-25T02:36:06.660" v="2323" actId="20577"/>
          <ac:spMkLst>
            <pc:docMk/>
            <pc:sldMk cId="0" sldId="366"/>
            <ac:spMk id="6" creationId="{0EBC08FA-DBF9-4773-8FD4-AFAED7AE2EE8}"/>
          </ac:spMkLst>
        </pc:spChg>
      </pc:sldChg>
      <pc:sldChg chg="modSp">
        <pc:chgData name="AMAN Hirohisa" userId="7897ce0a-6212-4313-99c9-22712d29ec23" providerId="ADAL" clId="{BECE6AF3-8A25-4271-AFA6-CF2937E67DBE}" dt="2022-03-16T07:22:20.626" v="2247" actId="20577"/>
        <pc:sldMkLst>
          <pc:docMk/>
          <pc:sldMk cId="2695130085" sldId="367"/>
        </pc:sldMkLst>
        <pc:spChg chg="mod">
          <ac:chgData name="AMAN Hirohisa" userId="7897ce0a-6212-4313-99c9-22712d29ec23" providerId="ADAL" clId="{BECE6AF3-8A25-4271-AFA6-CF2937E67DBE}" dt="2022-03-16T07:22:20.626" v="2247" actId="20577"/>
          <ac:spMkLst>
            <pc:docMk/>
            <pc:sldMk cId="2695130085" sldId="367"/>
            <ac:spMk id="3" creationId="{066F1D7C-E02B-4D67-AFC5-9EB6627F9E06}"/>
          </ac:spMkLst>
        </pc:spChg>
      </pc:sldChg>
      <pc:sldChg chg="addSp modSp add modNotesTx">
        <pc:chgData name="AMAN Hirohisa" userId="7897ce0a-6212-4313-99c9-22712d29ec23" providerId="ADAL" clId="{BECE6AF3-8A25-4271-AFA6-CF2937E67DBE}" dt="2022-03-16T07:23:01.274" v="2318" actId="20577"/>
        <pc:sldMkLst>
          <pc:docMk/>
          <pc:sldMk cId="1293666235" sldId="368"/>
        </pc:sldMkLst>
        <pc:spChg chg="mod">
          <ac:chgData name="AMAN Hirohisa" userId="7897ce0a-6212-4313-99c9-22712d29ec23" providerId="ADAL" clId="{BECE6AF3-8A25-4271-AFA6-CF2937E67DBE}" dt="2022-03-15T07:49:06.159" v="1490" actId="20577"/>
          <ac:spMkLst>
            <pc:docMk/>
            <pc:sldMk cId="1293666235" sldId="368"/>
            <ac:spMk id="2" creationId="{C5FDD5D2-0382-4265-9D47-0DF176117CFE}"/>
          </ac:spMkLst>
        </pc:spChg>
        <pc:spChg chg="mod">
          <ac:chgData name="AMAN Hirohisa" userId="7897ce0a-6212-4313-99c9-22712d29ec23" providerId="ADAL" clId="{BECE6AF3-8A25-4271-AFA6-CF2937E67DBE}" dt="2022-03-15T07:54:18.985" v="1969"/>
          <ac:spMkLst>
            <pc:docMk/>
            <pc:sldMk cId="1293666235" sldId="368"/>
            <ac:spMk id="3" creationId="{066F1D7C-E02B-4D67-AFC5-9EB6627F9E06}"/>
          </ac:spMkLst>
        </pc:spChg>
        <pc:spChg chg="mod">
          <ac:chgData name="AMAN Hirohisa" userId="7897ce0a-6212-4313-99c9-22712d29ec23" providerId="ADAL" clId="{BECE6AF3-8A25-4271-AFA6-CF2937E67DBE}" dt="2022-03-15T07:56:09.253" v="2190" actId="1076"/>
          <ac:spMkLst>
            <pc:docMk/>
            <pc:sldMk cId="1293666235" sldId="368"/>
            <ac:spMk id="6" creationId="{7AAE6804-9056-4F74-8BE6-7282F054C629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5" creationId="{D1DE6CF6-466A-4C09-9935-B1F16A2FFF8E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6" creationId="{1DF44560-A8C4-4372-84A6-53BD000275E3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7" creationId="{1A2550AC-69E4-4A45-BC77-11EE12653F18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8" creationId="{F315CC10-E81F-4B0F-9308-1A68CC7FAC4D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9" creationId="{0AD6EF18-72B0-42F7-923E-C9F080E65EAE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20" creationId="{FBBB1982-092B-47FC-9A4D-688195DFB53A}"/>
          </ac:spMkLst>
        </pc:spChg>
        <pc:spChg chg="add mod">
          <ac:chgData name="AMAN Hirohisa" userId="7897ce0a-6212-4313-99c9-22712d29ec23" providerId="ADAL" clId="{BECE6AF3-8A25-4271-AFA6-CF2937E67DBE}" dt="2022-03-15T07:53:59.455" v="1932" actId="208"/>
          <ac:spMkLst>
            <pc:docMk/>
            <pc:sldMk cId="1293666235" sldId="368"/>
            <ac:spMk id="21" creationId="{37537100-D198-4ABA-AEBC-4519FE15CEB6}"/>
          </ac:spMkLst>
        </pc:spChg>
        <pc:spChg chg="add mod">
          <ac:chgData name="AMAN Hirohisa" userId="7897ce0a-6212-4313-99c9-22712d29ec23" providerId="ADAL" clId="{BECE6AF3-8A25-4271-AFA6-CF2937E67DBE}" dt="2022-03-16T07:22:41.172" v="2248" actId="207"/>
          <ac:spMkLst>
            <pc:docMk/>
            <pc:sldMk cId="1293666235" sldId="368"/>
            <ac:spMk id="22" creationId="{BD046AAC-4F09-452E-BE33-167568589385}"/>
          </ac:spMkLst>
        </pc:spChg>
        <pc:grpChg chg="add mod">
          <ac:chgData name="AMAN Hirohisa" userId="7897ce0a-6212-4313-99c9-22712d29ec23" providerId="ADAL" clId="{BECE6AF3-8A25-4271-AFA6-CF2937E67DBE}" dt="2022-03-15T07:53:40.684" v="1928" actId="1076"/>
          <ac:grpSpMkLst>
            <pc:docMk/>
            <pc:sldMk cId="1293666235" sldId="368"/>
            <ac:grpSpMk id="10" creationId="{EF53485F-FE35-41F7-91EE-26B6E90C2D0D}"/>
          </ac:grpSpMkLst>
        </pc:grp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7" creationId="{88406853-CEAB-4419-B23E-C1231B99E28F}"/>
          </ac:picMkLst>
        </pc:pic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8" creationId="{59D5A052-800A-4E23-BE53-E302874AE7A5}"/>
          </ac:picMkLst>
        </pc:pic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9" creationId="{595376B8-2E01-4C8B-B771-FF63E64425AA}"/>
          </ac:picMkLst>
        </pc:picChg>
        <pc:cxnChg chg="add mod">
          <ac:chgData name="AMAN Hirohisa" userId="7897ce0a-6212-4313-99c9-22712d29ec23" providerId="ADAL" clId="{BECE6AF3-8A25-4271-AFA6-CF2937E67DBE}" dt="2022-03-15T07:53:40.684" v="1928" actId="1076"/>
          <ac:cxnSpMkLst>
            <pc:docMk/>
            <pc:sldMk cId="1293666235" sldId="368"/>
            <ac:cxnSpMk id="13" creationId="{700F9E3B-32B9-479E-88CD-ABE7ED1BD069}"/>
          </ac:cxnSpMkLst>
        </pc:cxnChg>
        <pc:cxnChg chg="add mod">
          <ac:chgData name="AMAN Hirohisa" userId="7897ce0a-6212-4313-99c9-22712d29ec23" providerId="ADAL" clId="{BECE6AF3-8A25-4271-AFA6-CF2937E67DBE}" dt="2022-03-15T07:53:40.684" v="1928" actId="1076"/>
          <ac:cxnSpMkLst>
            <pc:docMk/>
            <pc:sldMk cId="1293666235" sldId="368"/>
            <ac:cxnSpMk id="14" creationId="{3E9EF16C-6C1C-472D-801B-24A9578A016B}"/>
          </ac:cxnSpMkLst>
        </pc:cxnChg>
      </pc:sldChg>
    </pc:docChg>
  </pc:docChgLst>
  <pc:docChgLst>
    <pc:chgData name="AMAN Hirohisa" userId="7897ce0a-6212-4313-99c9-22712d29ec23" providerId="ADAL" clId="{099AF67D-F665-4A82-9A14-41012CB76377}"/>
    <pc:docChg chg="undo custSel addSld modSld">
      <pc:chgData name="AMAN Hirohisa" userId="7897ce0a-6212-4313-99c9-22712d29ec23" providerId="ADAL" clId="{099AF67D-F665-4A82-9A14-41012CB76377}" dt="2022-03-12T01:30:01.467" v="819" actId="113"/>
      <pc:docMkLst>
        <pc:docMk/>
      </pc:docMkLst>
      <pc:sldChg chg="addSp delSp modSp mod">
        <pc:chgData name="AMAN Hirohisa" userId="7897ce0a-6212-4313-99c9-22712d29ec23" providerId="ADAL" clId="{099AF67D-F665-4A82-9A14-41012CB76377}" dt="2022-03-12T00:55:13.753" v="135" actId="1076"/>
        <pc:sldMkLst>
          <pc:docMk/>
          <pc:sldMk cId="772545049" sldId="356"/>
        </pc:sldMkLst>
        <pc:spChg chg="mod ord">
          <ac:chgData name="AMAN Hirohisa" userId="7897ce0a-6212-4313-99c9-22712d29ec23" providerId="ADAL" clId="{099AF67D-F665-4A82-9A14-41012CB76377}" dt="2022-03-12T00:53:45.270" v="92" actId="1076"/>
          <ac:spMkLst>
            <pc:docMk/>
            <pc:sldMk cId="772545049" sldId="356"/>
            <ac:spMk id="8" creationId="{A11263F4-52AF-4C45-87EC-1D4861F597D5}"/>
          </ac:spMkLst>
        </pc:spChg>
        <pc:spChg chg="del">
          <ac:chgData name="AMAN Hirohisa" userId="7897ce0a-6212-4313-99c9-22712d29ec23" providerId="ADAL" clId="{099AF67D-F665-4A82-9A14-41012CB76377}" dt="2022-03-12T00:53:15.937" v="11" actId="478"/>
          <ac:spMkLst>
            <pc:docMk/>
            <pc:sldMk cId="772545049" sldId="356"/>
            <ac:spMk id="9" creationId="{A13A8940-FF32-4DDD-A69C-CAEB2E3EBD37}"/>
          </ac:spMkLst>
        </pc:spChg>
        <pc:spChg chg="add del mod">
          <ac:chgData name="AMAN Hirohisa" userId="7897ce0a-6212-4313-99c9-22712d29ec23" providerId="ADAL" clId="{099AF67D-F665-4A82-9A14-41012CB76377}" dt="2022-03-12T00:52:58.056" v="6"/>
          <ac:spMkLst>
            <pc:docMk/>
            <pc:sldMk cId="772545049" sldId="356"/>
            <ac:spMk id="11" creationId="{6993AEF2-334D-49FE-A02B-7BC8A771FB4E}"/>
          </ac:spMkLst>
        </pc:spChg>
        <pc:spChg chg="add mod">
          <ac:chgData name="AMAN Hirohisa" userId="7897ce0a-6212-4313-99c9-22712d29ec23" providerId="ADAL" clId="{099AF67D-F665-4A82-9A14-41012CB76377}" dt="2022-03-12T00:55:13.753" v="135" actId="1076"/>
          <ac:spMkLst>
            <pc:docMk/>
            <pc:sldMk cId="772545049" sldId="356"/>
            <ac:spMk id="14" creationId="{39E223D1-4B1D-4BA5-94B0-87487C55946D}"/>
          </ac:spMkLst>
        </pc:spChg>
        <pc:picChg chg="add del mod">
          <ac:chgData name="AMAN Hirohisa" userId="7897ce0a-6212-4313-99c9-22712d29ec23" providerId="ADAL" clId="{099AF67D-F665-4A82-9A14-41012CB76377}" dt="2022-03-12T00:52:47.193" v="5" actId="478"/>
          <ac:picMkLst>
            <pc:docMk/>
            <pc:sldMk cId="772545049" sldId="356"/>
            <ac:picMk id="6" creationId="{11E52595-3D13-4ADE-8AA9-81C4190C0635}"/>
          </ac:picMkLst>
        </pc:picChg>
        <pc:picChg chg="del mod">
          <ac:chgData name="AMAN Hirohisa" userId="7897ce0a-6212-4313-99c9-22712d29ec23" providerId="ADAL" clId="{099AF67D-F665-4A82-9A14-41012CB76377}" dt="2022-03-12T00:52:41.518" v="4" actId="478"/>
          <ac:picMkLst>
            <pc:docMk/>
            <pc:sldMk cId="772545049" sldId="356"/>
            <ac:picMk id="7" creationId="{ED1282A3-0966-40E6-9143-981DB939D232}"/>
          </ac:picMkLst>
        </pc:picChg>
        <pc:picChg chg="add mod">
          <ac:chgData name="AMAN Hirohisa" userId="7897ce0a-6212-4313-99c9-22712d29ec23" providerId="ADAL" clId="{099AF67D-F665-4A82-9A14-41012CB76377}" dt="2022-03-12T00:52:59.055" v="8" actId="962"/>
          <ac:picMkLst>
            <pc:docMk/>
            <pc:sldMk cId="772545049" sldId="356"/>
            <ac:picMk id="13" creationId="{14548E59-FBF7-491E-88E3-F1B4E2F58527}"/>
          </ac:picMkLst>
        </pc:picChg>
      </pc:sldChg>
      <pc:sldChg chg="addSp modSp new mod modNotesTx">
        <pc:chgData name="AMAN Hirohisa" userId="7897ce0a-6212-4313-99c9-22712d29ec23" providerId="ADAL" clId="{099AF67D-F665-4A82-9A14-41012CB76377}" dt="2022-03-12T01:30:01.467" v="819" actId="113"/>
        <pc:sldMkLst>
          <pc:docMk/>
          <pc:sldMk cId="2695130085" sldId="367"/>
        </pc:sldMkLst>
        <pc:spChg chg="mod">
          <ac:chgData name="AMAN Hirohisa" userId="7897ce0a-6212-4313-99c9-22712d29ec23" providerId="ADAL" clId="{099AF67D-F665-4A82-9A14-41012CB76377}" dt="2022-03-12T01:29:51.793" v="817" actId="20577"/>
          <ac:spMkLst>
            <pc:docMk/>
            <pc:sldMk cId="2695130085" sldId="367"/>
            <ac:spMk id="2" creationId="{C5FDD5D2-0382-4265-9D47-0DF176117CFE}"/>
          </ac:spMkLst>
        </pc:spChg>
        <pc:spChg chg="mod">
          <ac:chgData name="AMAN Hirohisa" userId="7897ce0a-6212-4313-99c9-22712d29ec23" providerId="ADAL" clId="{099AF67D-F665-4A82-9A14-41012CB76377}" dt="2022-03-12T01:30:01.467" v="819" actId="113"/>
          <ac:spMkLst>
            <pc:docMk/>
            <pc:sldMk cId="2695130085" sldId="367"/>
            <ac:spMk id="3" creationId="{066F1D7C-E02B-4D67-AFC5-9EB6627F9E06}"/>
          </ac:spMkLst>
        </pc:spChg>
        <pc:spChg chg="add mod">
          <ac:chgData name="AMAN Hirohisa" userId="7897ce0a-6212-4313-99c9-22712d29ec23" providerId="ADAL" clId="{099AF67D-F665-4A82-9A14-41012CB76377}" dt="2022-03-12T01:26:30.349" v="566" actId="1076"/>
          <ac:spMkLst>
            <pc:docMk/>
            <pc:sldMk cId="2695130085" sldId="367"/>
            <ac:spMk id="6" creationId="{7AAE6804-9056-4F74-8BE6-7282F054C6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050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77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952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288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357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148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677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706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4131846-4433-AC51-CA99-D93EC7AA3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675539-F8F6-38D9-356E-98BE35B35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D88AD2-574A-BBA4-FF24-B901C4E3B1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[5]</a:t>
            </a:r>
            <a:r>
              <a:rPr lang="ja-JP" altLang="en-US" dirty="0">
                <a:ea typeface="HGPｺﾞｼｯｸE" pitchFamily="50" charset="-128"/>
              </a:rPr>
              <a:t> ブラックボックステスト演習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6618631-908C-A817-77A3-745E0B48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[5] Black Box Testing Exercise &amp; Seminar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10A3D31-8599-F553-5B93-68F956E5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89FC4D78-7A4A-89CD-3441-CC9DDF57C3A7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F1D7C-E02B-4D67-AFC5-9EB6627F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3115983"/>
          </a:xfrm>
        </p:spPr>
        <p:txBody>
          <a:bodyPr/>
          <a:lstStyle/>
          <a:p>
            <a:pPr algn="l" rtl="0"/>
            <a:r>
              <a:rPr kumimoji="1" lang="en-US" altLang="ja-JP" dirty="0"/>
              <a:t>Submit to Teams</a:t>
            </a:r>
            <a:endParaRPr lang="en-US" altLang="ja-JP" dirty="0"/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ex0502.c </a:t>
            </a:r>
            <a:r>
              <a:rPr lang="ja-JP" altLang="en-US" dirty="0">
                <a:latin typeface="Consolas" panose="020B0609020204030204" pitchFamily="49" charset="0"/>
              </a:rPr>
              <a:t>(final version)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test-report0502.xlsx</a:t>
            </a:r>
            <a:endParaRPr lang="en-US" altLang="ja-JP" dirty="0"/>
          </a:p>
          <a:p>
            <a:pPr algn="l" rtl="0"/>
            <a:r>
              <a:rPr lang="ja-JP" altLang="en-US" dirty="0"/>
              <a:t>Submission deadline: </a:t>
            </a:r>
            <a:r>
              <a:rPr lang="en-US" altLang="ja-JP" b="1" dirty="0">
                <a:solidFill>
                  <a:srgbClr val="FF0000"/>
                </a:solidFill>
              </a:rPr>
              <a:t>Start of next lecture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(Apr.1)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13:00 </a:t>
            </a:r>
            <a:r>
              <a:rPr lang="ja-JP" altLang="en-US" dirty="0"/>
              <a:t>(Vietnam time)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634736" y="234193"/>
            <a:ext cx="7874528" cy="615553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 rtl="0"/>
            <a:r>
              <a:rPr lang="en-US" altLang="ja-JP" sz="3400" dirty="0"/>
              <a:t>[05] Exercise-2 (Black box testing)</a:t>
            </a:r>
            <a:endParaRPr kumimoji="1" lang="ja-JP" altLang="en-US" sz="3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162A7E-D803-7787-20A7-42EA2144E2D5}"/>
              </a:ext>
            </a:extLst>
          </p:cNvPr>
          <p:cNvGrpSpPr/>
          <p:nvPr/>
        </p:nvGrpSpPr>
        <p:grpSpPr>
          <a:xfrm>
            <a:off x="1411505" y="4114800"/>
            <a:ext cx="6320990" cy="2046968"/>
            <a:chOff x="5486400" y="1484539"/>
            <a:chExt cx="6035104" cy="2102685"/>
          </a:xfrm>
        </p:grpSpPr>
        <p:pic>
          <p:nvPicPr>
            <p:cNvPr id="7" name="グラフィックス 6" descr="チェックリスト">
              <a:extLst>
                <a:ext uri="{FF2B5EF4-FFF2-40B4-BE49-F238E27FC236}">
                  <a16:creationId xmlns:a16="http://schemas.microsoft.com/office/drawing/2014/main" id="{88406853-CEAB-4419-B23E-C1231B99E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92827" y="3000404"/>
              <a:ext cx="586820" cy="586820"/>
            </a:xfrm>
            <a:prstGeom prst="rect">
              <a:avLst/>
            </a:prstGeom>
          </p:spPr>
        </p:pic>
        <p:pic>
          <p:nvPicPr>
            <p:cNvPr id="8" name="グラフィックス 7" descr="プログラマー">
              <a:extLst>
                <a:ext uri="{FF2B5EF4-FFF2-40B4-BE49-F238E27FC236}">
                  <a16:creationId xmlns:a16="http://schemas.microsoft.com/office/drawing/2014/main" id="{59D5A052-800A-4E23-BE53-E302874A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75527" y="1958772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プログラマー">
              <a:extLst>
                <a:ext uri="{FF2B5EF4-FFF2-40B4-BE49-F238E27FC236}">
                  <a16:creationId xmlns:a16="http://schemas.microsoft.com/office/drawing/2014/main" id="{595376B8-2E01-4C8B-B771-FF63E644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66327" y="1958772"/>
              <a:ext cx="914400" cy="914400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F53485F-FE35-41F7-91EE-26B6E90C2D0D}"/>
                </a:ext>
              </a:extLst>
            </p:cNvPr>
            <p:cNvGrpSpPr/>
            <p:nvPr/>
          </p:nvGrpSpPr>
          <p:grpSpPr>
            <a:xfrm>
              <a:off x="7732784" y="1484539"/>
              <a:ext cx="619812" cy="554174"/>
              <a:chOff x="2209800" y="3810000"/>
              <a:chExt cx="914400" cy="914400"/>
            </a:xfrm>
          </p:grpSpPr>
          <p:pic>
            <p:nvPicPr>
              <p:cNvPr id="11" name="グラフィックス 10" descr="紙">
                <a:extLst>
                  <a:ext uri="{FF2B5EF4-FFF2-40B4-BE49-F238E27FC236}">
                    <a16:creationId xmlns:a16="http://schemas.microsoft.com/office/drawing/2014/main" id="{B6104585-0C9B-4CA7-9CDD-CB9600F3D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9800" y="38100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0254B5-0D8B-4CCF-ABF7-2BCF28ED45AB}"/>
                  </a:ext>
                </a:extLst>
              </p:cNvPr>
              <p:cNvSpPr txBox="1"/>
              <p:nvPr/>
            </p:nvSpPr>
            <p:spPr>
              <a:xfrm>
                <a:off x="2432568" y="4130890"/>
                <a:ext cx="346570" cy="50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kumimoji="1" lang="en-US" altLang="ja-JP" sz="1400" dirty="0"/>
                  <a:t>C</a:t>
                </a:r>
                <a:endParaRPr kumimoji="1" lang="ja-JP" altLang="en-US" sz="1400" dirty="0"/>
              </a:p>
            </p:txBody>
          </p: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00F9E3B-32B9-479E-88CD-ABE7ED1BD069}"/>
                </a:ext>
              </a:extLst>
            </p:cNvPr>
            <p:cNvCxnSpPr>
              <a:cxnSpLocks/>
            </p:cNvCxnSpPr>
            <p:nvPr/>
          </p:nvCxnSpPr>
          <p:spPr>
            <a:xfrm>
              <a:off x="7581346" y="2377144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E9EF16C-6C1C-472D-801B-24A9578A0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927" y="2644572"/>
              <a:ext cx="165627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1DE6CF6-466A-4C09-9935-B1F16A2FFF8E}"/>
                </a:ext>
              </a:extLst>
            </p:cNvPr>
            <p:cNvSpPr txBox="1"/>
            <p:nvPr/>
          </p:nvSpPr>
          <p:spPr>
            <a:xfrm>
              <a:off x="7808315" y="2660443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0000FF"/>
                  </a:solidFill>
                </a:rPr>
                <a:t>test results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DF44560-A8C4-4372-84A6-53BD000275E3}"/>
                </a:ext>
              </a:extLst>
            </p:cNvPr>
            <p:cNvSpPr txBox="1"/>
            <p:nvPr/>
          </p:nvSpPr>
          <p:spPr>
            <a:xfrm>
              <a:off x="7732284" y="200437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FF0000"/>
                  </a:solidFill>
                </a:rPr>
                <a:t>program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A2550AC-69E4-4A45-BC77-11EE12653F18}"/>
                </a:ext>
              </a:extLst>
            </p:cNvPr>
            <p:cNvSpPr txBox="1"/>
            <p:nvPr/>
          </p:nvSpPr>
          <p:spPr>
            <a:xfrm>
              <a:off x="5488617" y="2377144"/>
              <a:ext cx="195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A.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315CC10-E81F-4B0F-9308-1A68CC7FAC4D}"/>
                </a:ext>
              </a:extLst>
            </p:cNvPr>
            <p:cNvSpPr txBox="1"/>
            <p:nvPr/>
          </p:nvSpPr>
          <p:spPr>
            <a:xfrm>
              <a:off x="10101563" y="2377144"/>
              <a:ext cx="14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B.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AD6EF18-72B0-42F7-923E-C9F080E65EAE}"/>
                </a:ext>
              </a:extLst>
            </p:cNvPr>
            <p:cNvSpPr txBox="1"/>
            <p:nvPr/>
          </p:nvSpPr>
          <p:spPr>
            <a:xfrm>
              <a:off x="8210580" y="162008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ex0502.c</a:t>
              </a:r>
              <a:endPara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BBB1982-092B-47FC-9A4D-688195DFB53A}"/>
                </a:ext>
              </a:extLst>
            </p:cNvPr>
            <p:cNvSpPr txBox="1"/>
            <p:nvPr/>
          </p:nvSpPr>
          <p:spPr>
            <a:xfrm>
              <a:off x="8210580" y="31226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t</a:t>
              </a:r>
              <a:r>
                <a:rPr kumimoji="1"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est-report0502.xlsx</a:t>
              </a:r>
              <a:endParaRPr kumimoji="1" lang="ja-JP" alt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37537100-D198-4ABA-AEBC-4519FE15CEB6}"/>
                </a:ext>
              </a:extLst>
            </p:cNvPr>
            <p:cNvSpPr/>
            <p:nvPr/>
          </p:nvSpPr>
          <p:spPr>
            <a:xfrm>
              <a:off x="5486400" y="1861246"/>
              <a:ext cx="2057400" cy="15239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D046AAC-4F09-452E-BE33-167568589385}"/>
                </a:ext>
              </a:extLst>
            </p:cNvPr>
            <p:cNvSpPr txBox="1"/>
            <p:nvPr/>
          </p:nvSpPr>
          <p:spPr>
            <a:xfrm>
              <a:off x="6030152" y="1491914"/>
              <a:ext cx="1105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FF0000"/>
                  </a:solidFill>
                </a:rPr>
                <a:t>your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666235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purpose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77262" cy="4267200"/>
          </a:xfrm>
        </p:spPr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Perform B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lack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ox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est</a:t>
            </a:r>
            <a:r>
              <a:rPr lang="en-US" altLang="ja-JP" dirty="0" err="1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ing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of program</a:t>
            </a:r>
            <a:r>
              <a:rPr kumimoji="1"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s</a:t>
            </a:r>
            <a:r>
              <a:rPr kumimoji="1" lang="ja-JP" altLang="en-US" sz="2800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(especially</a:t>
            </a:r>
            <a:r>
              <a:rPr kumimoji="1" lang="ja-JP" altLang="en-US" sz="28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en-US" altLang="ja-JP" sz="2800" dirty="0" err="1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creat</a:t>
            </a:r>
            <a:r>
              <a:rPr kumimoji="1" lang="ja-JP" altLang="en-US" sz="28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ing test cases</a:t>
            </a:r>
            <a:r>
              <a:rPr kumimoji="1"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) </a:t>
            </a:r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  <a:sym typeface="Wingdings" panose="05000000000000000000" pitchFamily="2" charset="2"/>
              </a:rPr>
              <a:t></a:t>
            </a:r>
            <a:r>
              <a:rPr kumimoji="1"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E</a:t>
            </a:r>
            <a:r>
              <a:rPr kumimoji="1"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xperience and learn the importance of software testing</a:t>
            </a:r>
            <a:endParaRPr kumimoji="1" lang="en-US" altLang="ja-JP" sz="24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/>
            <a:r>
              <a:rPr lang="ja-JP" altLang="en-US" b="1" dirty="0"/>
              <a:t>Main contents</a:t>
            </a:r>
            <a:endParaRPr lang="en-US" altLang="ja-JP" b="1" dirty="0"/>
          </a:p>
          <a:p>
            <a:pPr lvl="1" algn="l" rtl="0"/>
            <a:r>
              <a:rPr kumimoji="1" lang="ja-JP" altLang="en-US" sz="2400" dirty="0"/>
              <a:t>Program 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lack box testing</a:t>
            </a:r>
            <a:endParaRPr kumimoji="1" lang="en-US" altLang="ja-JP" sz="2400" dirty="0"/>
          </a:p>
          <a:p>
            <a:pPr lvl="1" algn="l" rtl="0"/>
            <a:r>
              <a:rPr kumimoji="1" lang="ja-JP" altLang="en-US" sz="2400" dirty="0"/>
              <a:t>Creat</a:t>
            </a:r>
            <a:r>
              <a:rPr kumimoji="1" lang="en-US" altLang="ja-JP" sz="2400" dirty="0" err="1"/>
              <a:t>ing</a:t>
            </a:r>
            <a:r>
              <a:rPr kumimoji="1" lang="ja-JP" altLang="en-US" sz="2400" dirty="0"/>
              <a:t> program</a:t>
            </a:r>
            <a:r>
              <a:rPr kumimoji="1" lang="en-US" altLang="ja-JP" sz="2400" dirty="0"/>
              <a:t>s</a:t>
            </a:r>
            <a:r>
              <a:rPr kumimoji="1" lang="ja-JP" altLang="en-US" sz="2400" dirty="0"/>
              <a:t> according to specifications</a:t>
            </a:r>
            <a:endParaRPr kumimoji="1" lang="en-US" altLang="ja-JP" sz="2400" dirty="0"/>
          </a:p>
          <a:p>
            <a:pPr lvl="1" algn="l" rtl="0"/>
            <a:r>
              <a:rPr lang="en-US" altLang="ja-JP" sz="2400" dirty="0"/>
              <a:t>Conducting t</a:t>
            </a:r>
            <a:r>
              <a:rPr kumimoji="1" lang="ja-JP" altLang="en-US" sz="2400" dirty="0"/>
              <a:t>est</a:t>
            </a:r>
            <a:r>
              <a:rPr lang="en-US" altLang="ja-JP" sz="2400" dirty="0"/>
              <a:t>s</a:t>
            </a:r>
            <a:r>
              <a:rPr kumimoji="1" lang="ja-JP" altLang="en-US" sz="2400" dirty="0"/>
              <a:t> by others</a:t>
            </a:r>
            <a:endParaRPr kumimoji="1" lang="en-US" altLang="ja-JP" sz="2400" dirty="0"/>
          </a:p>
          <a:p>
            <a:pPr lvl="1" algn="l" rtl="0"/>
            <a:r>
              <a:rPr lang="en-US" altLang="ja-JP" sz="2400" dirty="0"/>
              <a:t>Fixing</a:t>
            </a:r>
            <a:r>
              <a:rPr lang="ja-JP" altLang="en-US" sz="2400" dirty="0"/>
              <a:t> the program</a:t>
            </a:r>
            <a:br>
              <a:rPr lang="en-US" altLang="ja-JP" sz="2400" dirty="0"/>
            </a:br>
            <a:r>
              <a:rPr lang="ja-JP" altLang="en-US" sz="2400" dirty="0"/>
              <a:t>(if any defects are found)</a:t>
            </a:r>
            <a:endParaRPr kumimoji="1"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4157860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content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686800" cy="4267200"/>
          </a:xfrm>
        </p:spPr>
        <p:txBody>
          <a:bodyPr/>
          <a:lstStyle/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en-US" altLang="ja-JP" dirty="0" err="1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reate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test case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/>
              <a:t>and perform</a:t>
            </a:r>
            <a:r>
              <a:rPr kumimoji="1" lang="ja-JP" altLang="en-US" dirty="0"/>
              <a:t> black box testing </a:t>
            </a:r>
            <a:r>
              <a:rPr kumimoji="1" lang="en-US" altLang="ja-JP" dirty="0"/>
              <a:t>on a</a:t>
            </a:r>
            <a:r>
              <a:rPr lang="ja-JP" altLang="en-US" dirty="0"/>
              <a:t> </a:t>
            </a:r>
            <a:r>
              <a:rPr lang="en-US" altLang="ja-JP" dirty="0"/>
              <a:t>g</a:t>
            </a:r>
            <a:r>
              <a:rPr lang="ja-JP" altLang="en-US" dirty="0"/>
              <a:t>iven</a:t>
            </a:r>
            <a:r>
              <a:rPr kumimoji="1" lang="ja-JP" altLang="en-US" dirty="0"/>
              <a:t> program (with bugs)</a:t>
            </a:r>
            <a:endParaRPr kumimoji="1" lang="en-US" altLang="ja-JP" dirty="0"/>
          </a:p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buNone/>
            </a:pPr>
            <a:r>
              <a:rPr lang="en-US" altLang="ja-JP" dirty="0"/>
              <a:t>Create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kumimoji="1" lang="ja-JP" altLang="en-US" dirty="0"/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rogram according to </a:t>
            </a:r>
            <a:r>
              <a:rPr kumimoji="1"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given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specification</a:t>
            </a:r>
            <a:endParaRPr kumimoji="1" lang="en-US" altLang="ja-JP" dirty="0"/>
          </a:p>
          <a:p>
            <a:pPr marL="471487" lvl="1" indent="0" algn="l" rtl="0">
              <a:buNone/>
            </a:pPr>
            <a:r>
              <a:rPr lang="en-US" altLang="ja-JP" dirty="0"/>
              <a:t>Then, </a:t>
            </a:r>
            <a:r>
              <a:rPr lang="en-US" altLang="ja-JP" dirty="0">
                <a:solidFill>
                  <a:srgbClr val="FF0000"/>
                </a:solidFill>
              </a:rPr>
              <a:t>have someone else test </a:t>
            </a:r>
            <a:r>
              <a:rPr lang="en-US" altLang="ja-JP" dirty="0"/>
              <a:t>the created program and </a:t>
            </a:r>
            <a:r>
              <a:rPr lang="en-US" altLang="ja-JP" dirty="0">
                <a:solidFill>
                  <a:srgbClr val="0000FF"/>
                </a:solidFill>
              </a:rPr>
              <a:t>if any defects are found, modify the program</a:t>
            </a:r>
            <a:r>
              <a:rPr lang="en-US" altLang="ja-JP" dirty="0"/>
              <a:t>.</a:t>
            </a:r>
            <a:endParaRPr kumimoji="1"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046991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[T</a:t>
            </a:r>
            <a:r>
              <a:rPr lang="ja-JP" altLang="en-US" dirty="0"/>
              <a:t>est target</a:t>
            </a:r>
            <a:r>
              <a:rPr lang="en-US" altLang="ja-JP" dirty="0"/>
              <a:t>]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ex0501.c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Consider various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case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en-US" altLang="ja-JP" dirty="0"/>
              <a:t> based   on</a:t>
            </a:r>
            <a:r>
              <a:rPr lang="ja-JP" altLang="en-US" dirty="0"/>
              <a:t> the program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specification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HGPｺﾞｼｯｸE" panose="020B0900000000000000" pitchFamily="50" charset="-128"/>
              </a:rPr>
              <a:t>spec0501.pdf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write them in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Excel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sheet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(test-report0501.xlsx)</a:t>
            </a:r>
            <a:endParaRPr lang="en-US" altLang="ja-JP" dirty="0"/>
          </a:p>
          <a:p>
            <a:pPr marL="514350" indent="-514350" algn="l" rtl="0">
              <a:buFont typeface="+mj-ea"/>
              <a:buAutoNum type="circleNumDbPlain"/>
            </a:pPr>
            <a:r>
              <a:rPr lang="en-US" altLang="ja-JP" dirty="0"/>
              <a:t>Test the program for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each test case.</a:t>
            </a:r>
            <a:b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Write the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results in the Excel sheet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41789CA-E725-4005-A61F-04E83BF33714}"/>
              </a:ext>
            </a:extLst>
          </p:cNvPr>
          <p:cNvSpPr/>
          <p:nvPr/>
        </p:nvSpPr>
        <p:spPr>
          <a:xfrm>
            <a:off x="6324600" y="1143000"/>
            <a:ext cx="2057400" cy="762000"/>
          </a:xfrm>
          <a:prstGeom prst="round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Download both from </a:t>
            </a:r>
            <a:r>
              <a:rPr lang="en-US" altLang="ja-JP" dirty="0">
                <a:solidFill>
                  <a:schemeClr val="tx1"/>
                </a:solidFill>
              </a:rPr>
              <a:t>Teams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73E4DE-BAFB-4490-92FA-492848FFF5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78391" y="1524000"/>
            <a:ext cx="1346209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DB86A25-A9F3-43FF-B17C-B08F331FAF8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86600" y="1905000"/>
            <a:ext cx="2667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5B40E-362E-4A6C-824A-537DEEFE291B}"/>
              </a:ext>
            </a:extLst>
          </p:cNvPr>
          <p:cNvSpPr txBox="1"/>
          <p:nvPr/>
        </p:nvSpPr>
        <p:spPr>
          <a:xfrm>
            <a:off x="2971801" y="533400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dirty="0"/>
              <a:t>*Bugs (errors) are intentionally created in the program.</a:t>
            </a:r>
            <a:endParaRPr kumimoji="1" lang="ja-JP" altLang="en-US" dirty="0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83A26E2C-88D5-02B0-845F-766E016049D7}"/>
              </a:ext>
            </a:extLst>
          </p:cNvPr>
          <p:cNvSpPr txBox="1"/>
          <p:nvPr/>
        </p:nvSpPr>
        <p:spPr>
          <a:xfrm>
            <a:off x="914400" y="5257800"/>
            <a:ext cx="7315200" cy="830997"/>
          </a:xfrm>
          <a:prstGeom prst="rect">
            <a:avLst/>
          </a:prstGeom>
          <a:solidFill>
            <a:srgbClr val="CCFFFF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altLang="ja-JP" sz="2400" dirty="0"/>
              <a:t>This is a black box test, so </a:t>
            </a:r>
            <a:r>
              <a:rPr lang="en-US" altLang="ja-JP" sz="2400" dirty="0">
                <a:solidFill>
                  <a:srgbClr val="FF0000"/>
                </a:solidFill>
              </a:rPr>
              <a:t>do not look at the contents</a:t>
            </a:r>
            <a:r>
              <a:rPr lang="en-US" altLang="ja-JP" sz="2400" dirty="0"/>
              <a:t> of the program.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797639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DF592-026C-47AE-9FBB-4496440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report created in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A6F30-ADF5-4AB0-A8C2-910F00A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AAA71E-8FA7-48A4-8792-531D4361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p:pic>
        <p:nvPicPr>
          <p:cNvPr id="13" name="コンテンツ プレースホルダー 12" descr="テーブル  自動的に生成された説明">
            <a:extLst>
              <a:ext uri="{FF2B5EF4-FFF2-40B4-BE49-F238E27FC236}">
                <a16:creationId xmlns:a16="http://schemas.microsoft.com/office/drawing/2014/main" id="{14548E59-FBF7-491E-88E3-F1B4E2F58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41040"/>
            <a:ext cx="8001000" cy="3850160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1263F4-52AF-4C45-87EC-1D4861F597D5}"/>
              </a:ext>
            </a:extLst>
          </p:cNvPr>
          <p:cNvSpPr txBox="1"/>
          <p:nvPr/>
        </p:nvSpPr>
        <p:spPr>
          <a:xfrm>
            <a:off x="1447800" y="4343400"/>
            <a:ext cx="6248400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 rtl="0"/>
            <a:r>
              <a:rPr kumimoji="1" lang="ja-JP" altLang="en-US" sz="2000" dirty="0"/>
              <a:t>Follow the example and </a:t>
            </a:r>
            <a:r>
              <a:rPr lang="ja-JP" altLang="en-US" sz="2000" dirty="0"/>
              <a:t>fill in the blanks</a:t>
            </a:r>
            <a:r>
              <a:rPr kumimoji="1" lang="ja-JP" altLang="en-US" sz="2000" dirty="0"/>
              <a:t>.</a:t>
            </a:r>
            <a:r>
              <a:rPr lang="en-US" altLang="ja-JP" sz="2000" dirty="0"/>
              <a:t> </a:t>
            </a:r>
            <a:r>
              <a:rPr kumimoji="1" lang="en-US" altLang="ja-JP" sz="2000" dirty="0"/>
              <a:t>Create various test cases using the equivalence partitioning method and boundary value analysis method</a:t>
            </a:r>
            <a:r>
              <a:rPr lang="en-US" altLang="ja-JP" sz="2000" dirty="0"/>
              <a:t> </a:t>
            </a:r>
            <a:r>
              <a:rPr kumimoji="1" lang="ja-JP" altLang="en-US" sz="2000" dirty="0"/>
              <a:t>(</a:t>
            </a:r>
            <a:r>
              <a:rPr kumimoji="1" lang="en-US" altLang="ja-JP" sz="2000" dirty="0"/>
              <a:t>10 or </a:t>
            </a:r>
            <a:r>
              <a:rPr kumimoji="1" lang="ja-JP" altLang="en-US" sz="2000" dirty="0"/>
              <a:t>more)</a:t>
            </a:r>
            <a:endParaRPr kumimoji="1"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E223D1-4B1D-4BA5-94B0-87487C55946D}"/>
              </a:ext>
            </a:extLst>
          </p:cNvPr>
          <p:cNvSpPr txBox="1"/>
          <p:nvPr/>
        </p:nvSpPr>
        <p:spPr>
          <a:xfrm>
            <a:off x="4951368" y="376535"/>
            <a:ext cx="3583032" cy="46166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t</a:t>
            </a:r>
            <a:r>
              <a:rPr kumimoji="1" lang="en-US" altLang="ja-JP" sz="2400" dirty="0">
                <a:latin typeface="Consolas" panose="020B0609020204030204" pitchFamily="49" charset="0"/>
              </a:rPr>
              <a:t>est-report0501.xlsx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504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F1D7C-E02B-4D67-AFC5-9EB6627F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altLang="ja-JP" dirty="0"/>
              <a:t>Submit to Teams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	test-report0501.xlsx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/>
              <a:t>	</a:t>
            </a:r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ja-JP" altLang="en-US" dirty="0"/>
              <a:t>Submission deadline: </a:t>
            </a:r>
            <a:r>
              <a:rPr lang="en-US" altLang="ja-JP" b="1" dirty="0">
                <a:solidFill>
                  <a:srgbClr val="FF0000"/>
                </a:solidFill>
              </a:rPr>
              <a:t>Start of next lecture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(Apr.1)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13:00 </a:t>
            </a:r>
            <a:r>
              <a:rPr lang="ja-JP" altLang="en-US" dirty="0"/>
              <a:t>(Vietnam time)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509615" y="3657600"/>
            <a:ext cx="8329268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 rtl="0"/>
            <a:r>
              <a:rPr lang="en-US" altLang="ja-JP" sz="3600" dirty="0"/>
              <a:t>[05] Exercise-1 (Black box testing)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5130085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altLang="ja-JP" dirty="0"/>
              <a:t>Create</a:t>
            </a:r>
            <a:r>
              <a:rPr lang="ja-JP" altLang="en-US" dirty="0"/>
              <a:t> a program 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according to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specification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ｺﾞｼｯｸE" panose="020B0900000000000000" pitchFamily="50" charset="-128"/>
              </a:rPr>
              <a:t>spec0502.pdf</a:t>
            </a:r>
            <a:endParaRPr kumimoji="1" lang="en-US" altLang="ja-JP" dirty="0"/>
          </a:p>
          <a:p>
            <a:r>
              <a:rPr lang="en-US" altLang="ja-JP" dirty="0"/>
              <a:t>The source file name to be created is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ex0502.c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Then, have someone else test it.</a:t>
            </a:r>
            <a:endParaRPr kumimoji="1" lang="en-US" altLang="ja-JP" dirty="0"/>
          </a:p>
          <a:p>
            <a:pPr marL="909637" lvl="2" indent="0" algn="l" rtl="0">
              <a:buNone/>
            </a:pP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59F4E1-5FCE-786F-296B-5CEBB70775BA}"/>
              </a:ext>
            </a:extLst>
          </p:cNvPr>
          <p:cNvGrpSpPr/>
          <p:nvPr/>
        </p:nvGrpSpPr>
        <p:grpSpPr>
          <a:xfrm>
            <a:off x="1447800" y="3886200"/>
            <a:ext cx="6248400" cy="2106559"/>
            <a:chOff x="838200" y="4021567"/>
            <a:chExt cx="6248400" cy="2106559"/>
          </a:xfrm>
        </p:grpSpPr>
        <p:pic>
          <p:nvPicPr>
            <p:cNvPr id="6" name="グラフィックス 5" descr="チェックリスト">
              <a:extLst>
                <a:ext uri="{FF2B5EF4-FFF2-40B4-BE49-F238E27FC236}">
                  <a16:creationId xmlns:a16="http://schemas.microsoft.com/office/drawing/2014/main" id="{72AE06CF-3EDD-46D7-AD51-6DB178EC7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539" y="5541306"/>
              <a:ext cx="586820" cy="586820"/>
            </a:xfrm>
            <a:prstGeom prst="rect">
              <a:avLst/>
            </a:prstGeom>
          </p:spPr>
        </p:pic>
        <p:pic>
          <p:nvPicPr>
            <p:cNvPr id="7" name="グラフィックス 6" descr="プログラマー">
              <a:extLst>
                <a:ext uri="{FF2B5EF4-FFF2-40B4-BE49-F238E27FC236}">
                  <a16:creationId xmlns:a16="http://schemas.microsoft.com/office/drawing/2014/main" id="{7F7B2482-D970-4C5A-A315-9FA3D41CB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9800" y="4495800"/>
              <a:ext cx="914400" cy="914400"/>
            </a:xfrm>
            <a:prstGeom prst="rect">
              <a:avLst/>
            </a:prstGeom>
          </p:spPr>
        </p:pic>
        <p:pic>
          <p:nvPicPr>
            <p:cNvPr id="8" name="グラフィックス 7" descr="プログラマー">
              <a:extLst>
                <a:ext uri="{FF2B5EF4-FFF2-40B4-BE49-F238E27FC236}">
                  <a16:creationId xmlns:a16="http://schemas.microsoft.com/office/drawing/2014/main" id="{88847040-5629-4F7A-B1B2-9C1FFCC2A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0600" y="4495800"/>
              <a:ext cx="914400" cy="914400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5C7905D-B3F6-4922-BB17-4CE436C96CF0}"/>
                </a:ext>
              </a:extLst>
            </p:cNvPr>
            <p:cNvGrpSpPr/>
            <p:nvPr/>
          </p:nvGrpSpPr>
          <p:grpSpPr>
            <a:xfrm>
              <a:off x="3267057" y="4021567"/>
              <a:ext cx="619812" cy="554174"/>
              <a:chOff x="2209800" y="3810000"/>
              <a:chExt cx="914400" cy="914400"/>
            </a:xfrm>
          </p:grpSpPr>
          <p:pic>
            <p:nvPicPr>
              <p:cNvPr id="10" name="グラフィックス 9" descr="紙">
                <a:extLst>
                  <a:ext uri="{FF2B5EF4-FFF2-40B4-BE49-F238E27FC236}">
                    <a16:creationId xmlns:a16="http://schemas.microsoft.com/office/drawing/2014/main" id="{68DA2E91-64E2-448D-83CE-6A5F86F8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9800" y="38100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784B3A-BD34-4530-9E8F-0FAC6611C6D7}"/>
                  </a:ext>
                </a:extLst>
              </p:cNvPr>
              <p:cNvSpPr txBox="1"/>
              <p:nvPr/>
            </p:nvSpPr>
            <p:spPr>
              <a:xfrm>
                <a:off x="2432568" y="4130890"/>
                <a:ext cx="346570" cy="50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kumimoji="1" lang="en-US" altLang="ja-JP" sz="1400" dirty="0"/>
                  <a:t>C</a:t>
                </a:r>
                <a:endParaRPr kumimoji="1" lang="ja-JP" altLang="en-US" sz="1400" dirty="0"/>
              </a:p>
            </p:txBody>
          </p:sp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71A553D-085C-4DD3-8472-C146AA64176A}"/>
                </a:ext>
              </a:extLst>
            </p:cNvPr>
            <p:cNvCxnSpPr>
              <a:cxnSpLocks/>
            </p:cNvCxnSpPr>
            <p:nvPr/>
          </p:nvCxnSpPr>
          <p:spPr>
            <a:xfrm>
              <a:off x="3115619" y="4914172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4EB3372-5C46-4896-9AA5-FEDB661FD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4200" y="5181600"/>
              <a:ext cx="165627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1B0F977-8DB1-447F-9B70-AE2624F01087}"/>
                </a:ext>
              </a:extLst>
            </p:cNvPr>
            <p:cNvSpPr txBox="1"/>
            <p:nvPr/>
          </p:nvSpPr>
          <p:spPr>
            <a:xfrm>
              <a:off x="3342588" y="519747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0000FF"/>
                  </a:solidFill>
                </a:rPr>
                <a:t>test results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16CBDAA-05FF-45F3-A97F-FBDA7CCA3338}"/>
                </a:ext>
              </a:extLst>
            </p:cNvPr>
            <p:cNvSpPr txBox="1"/>
            <p:nvPr/>
          </p:nvSpPr>
          <p:spPr>
            <a:xfrm>
              <a:off x="3266557" y="4541407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FF0000"/>
                  </a:solidFill>
                </a:rPr>
                <a:t>program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01200BE-66E3-4174-97F4-ADB20F2B9991}"/>
                </a:ext>
              </a:extLst>
            </p:cNvPr>
            <p:cNvSpPr txBox="1"/>
            <p:nvPr/>
          </p:nvSpPr>
          <p:spPr>
            <a:xfrm>
              <a:off x="838200" y="491417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A.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3E7E9D3-1904-4C20-8228-39470D4BF0C2}"/>
                </a:ext>
              </a:extLst>
            </p:cNvPr>
            <p:cNvSpPr txBox="1"/>
            <p:nvPr/>
          </p:nvSpPr>
          <p:spPr>
            <a:xfrm>
              <a:off x="5666659" y="4964668"/>
              <a:ext cx="14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B.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E0E84C-E5A9-45A5-9AC9-564911E46F10}"/>
                </a:ext>
              </a:extLst>
            </p:cNvPr>
            <p:cNvSpPr txBox="1"/>
            <p:nvPr/>
          </p:nvSpPr>
          <p:spPr>
            <a:xfrm>
              <a:off x="3744853" y="4157112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kumimoji="1" lang="en-US" altLang="ja-JP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ex0502.c</a:t>
              </a:r>
              <a:endPara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B6686D-35A9-4673-8A18-74D180480F1C}"/>
                </a:ext>
              </a:extLst>
            </p:cNvPr>
            <p:cNvSpPr txBox="1"/>
            <p:nvPr/>
          </p:nvSpPr>
          <p:spPr>
            <a:xfrm>
              <a:off x="3744853" y="5659666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t</a:t>
              </a:r>
              <a:r>
                <a:rPr kumimoji="1"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est-report0502.xlsx</a:t>
              </a:r>
              <a:endParaRPr kumimoji="1" lang="ja-JP" alt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558228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Steps of 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805862" cy="4267200"/>
          </a:xfrm>
        </p:spPr>
        <p:txBody>
          <a:bodyPr/>
          <a:lstStyle/>
          <a:p>
            <a:r>
              <a:rPr lang="en-US" altLang="ja-JP" dirty="0"/>
              <a:t>1. Create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program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ex0502.c yourself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(Specifications are spec0502.pdf)</a:t>
            </a:r>
            <a:endParaRPr kumimoji="1" lang="en-US" altLang="ja-JP" dirty="0"/>
          </a:p>
          <a:p>
            <a:pPr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 Ask another student to test your ex0502.c</a:t>
            </a:r>
            <a:b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2-1) Fill in your name and fill in the tester’s name on test-report0502.xlsx.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2-2) Send your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ex0502.c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and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test-report0502.xlsx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to the tester.</a:t>
            </a:r>
            <a:endParaRPr kumimoji="1" lang="en-US" altLang="ja-JP" dirty="0"/>
          </a:p>
          <a:p>
            <a:pPr marL="909637" lvl="2" indent="0" algn="l" rtl="0">
              <a:buNone/>
            </a:pP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2304221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Steps of 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686800" cy="4267200"/>
          </a:xfrm>
        </p:spPr>
        <p:txBody>
          <a:bodyPr/>
          <a:lstStyle/>
          <a:p>
            <a:r>
              <a:rPr lang="en-US" altLang="ja-JP" dirty="0"/>
              <a:t>3. Test the program, enter the results into test-report0502.xlsx, and return it to the program author.</a:t>
            </a:r>
            <a:endParaRPr kumimoji="1" lang="en-US" altLang="ja-JP" dirty="0"/>
          </a:p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4. The program author checks the test results, corrects the program if there are bugs, and runs the test again.</a:t>
            </a:r>
          </a:p>
          <a:p>
            <a:pPr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5. The program author submits the final version of ex0502.c and test-report0502 to Teams.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894116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9C36C7-1EEC-4C6D-A594-95906C2F2D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18AB2A-7E7C-463A-B91A-55E21EC48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4196B9-8EB3-4EC4-B25D-DBEC885D7F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6976</TotalTime>
  <Words>1179</Words>
  <Application>Microsoft Office PowerPoint</Application>
  <PresentationFormat>On-screen Show (4:3)</PresentationFormat>
  <Paragraphs>97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HGPｺﾞｼｯｸE</vt:lpstr>
      <vt:lpstr>HGPｺﾞｼｯｸE</vt:lpstr>
      <vt:lpstr>Arial</vt:lpstr>
      <vt:lpstr>Consolas</vt:lpstr>
      <vt:lpstr>Times New Roman</vt:lpstr>
      <vt:lpstr>Verdana</vt:lpstr>
      <vt:lpstr>Wingdings</vt:lpstr>
      <vt:lpstr>Profile</vt:lpstr>
      <vt:lpstr>ソフトウェアテスト 　　[5] ブラックボックステスト演習</vt:lpstr>
      <vt:lpstr>Exercise purpose</vt:lpstr>
      <vt:lpstr>Exercise content</vt:lpstr>
      <vt:lpstr>Exercise 1</vt:lpstr>
      <vt:lpstr>Test report created in Exercise 1</vt:lpstr>
      <vt:lpstr>Submission of Exercise 1</vt:lpstr>
      <vt:lpstr>Exercise 2</vt:lpstr>
      <vt:lpstr>Steps of Exercise 2 (1/2)</vt:lpstr>
      <vt:lpstr>Steps of Exercise 2 (2/2)</vt:lpstr>
      <vt:lpstr>Submission of 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Phạm Nhật Duy</cp:lastModifiedBy>
  <cp:revision>1511</cp:revision>
  <cp:lastPrinted>2020-10-03T06:16:34Z</cp:lastPrinted>
  <dcterms:created xsi:type="dcterms:W3CDTF">1601-01-01T00:00:00Z</dcterms:created>
  <dcterms:modified xsi:type="dcterms:W3CDTF">2024-03-23T03:00:17Z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