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24"/>
  </p:notesMasterIdLst>
  <p:sldIdLst>
    <p:sldId id="366" r:id="rId5"/>
    <p:sldId id="369" r:id="rId6"/>
    <p:sldId id="353" r:id="rId7"/>
    <p:sldId id="355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67" r:id="rId18"/>
    <p:sldId id="357" r:id="rId19"/>
    <p:sldId id="370" r:id="rId20"/>
    <p:sldId id="380" r:id="rId21"/>
    <p:sldId id="368" r:id="rId22"/>
    <p:sldId id="381" r:id="rId2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99"/>
    <a:srgbClr val="CCFFFF"/>
    <a:srgbClr val="FFCC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DC006-7C8F-4498-818B-B8B90DFE0E87}" v="1" dt="2022-03-30T12:30:5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4" autoAdjust="0"/>
    <p:restoredTop sz="92912" autoAdjust="0"/>
  </p:normalViewPr>
  <p:slideViewPr>
    <p:cSldViewPr>
      <p:cViewPr>
        <p:scale>
          <a:sx n="75" d="100"/>
          <a:sy n="75" d="100"/>
        </p:scale>
        <p:origin x="1374" y="3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BECE6AF3-8A25-4271-AFA6-CF2937E67DBE}"/>
    <pc:docChg chg="undo custSel addSld delSld modSld">
      <pc:chgData name="AMAN Hirohisa" userId="7897ce0a-6212-4313-99c9-22712d29ec23" providerId="ADAL" clId="{BECE6AF3-8A25-4271-AFA6-CF2937E67DBE}" dt="2022-03-16T07:23:01.274" v="2318" actId="20577"/>
      <pc:docMkLst>
        <pc:docMk/>
      </pc:docMkLst>
      <pc:sldChg chg="modSp">
        <pc:chgData name="AMAN Hirohisa" userId="7897ce0a-6212-4313-99c9-22712d29ec23" providerId="ADAL" clId="{BECE6AF3-8A25-4271-AFA6-CF2937E67DBE}" dt="2022-03-16T07:21:48.883" v="2225" actId="20577"/>
        <pc:sldMkLst>
          <pc:docMk/>
          <pc:sldMk cId="1760469913" sldId="353"/>
        </pc:sldMkLst>
        <pc:spChg chg="mod">
          <ac:chgData name="AMAN Hirohisa" userId="7897ce0a-6212-4313-99c9-22712d29ec23" providerId="ADAL" clId="{BECE6AF3-8A25-4271-AFA6-CF2937E67DBE}" dt="2022-03-16T07:21:48.883" v="2225" actId="20577"/>
          <ac:spMkLst>
            <pc:docMk/>
            <pc:sldMk cId="1760469913" sldId="353"/>
            <ac:spMk id="3" creationId="{6386428A-59CE-4DEB-9ED3-3015E47A08B0}"/>
          </ac:spMkLst>
        </pc:spChg>
      </pc:sldChg>
      <pc:sldChg chg="modNotesTx">
        <pc:chgData name="AMAN Hirohisa" userId="7897ce0a-6212-4313-99c9-22712d29ec23" providerId="ADAL" clId="{BECE6AF3-8A25-4271-AFA6-CF2937E67DBE}" dt="2022-03-11T07:31:11.899" v="3" actId="20577"/>
        <pc:sldMkLst>
          <pc:docMk/>
          <pc:sldMk cId="3827976392" sldId="355"/>
        </pc:sldMkLst>
      </pc:sldChg>
      <pc:sldChg chg="addSp delSp modSp modNotesTx">
        <pc:chgData name="AMAN Hirohisa" userId="7897ce0a-6212-4313-99c9-22712d29ec23" providerId="ADAL" clId="{BECE6AF3-8A25-4271-AFA6-CF2937E67DBE}" dt="2022-03-15T07:43:45.275" v="766" actId="207"/>
        <pc:sldMkLst>
          <pc:docMk/>
          <pc:sldMk cId="1798558228" sldId="357"/>
        </pc:sldMkLst>
        <pc:spChg chg="mod">
          <ac:chgData name="AMAN Hirohisa" userId="7897ce0a-6212-4313-99c9-22712d29ec23" providerId="ADAL" clId="{BECE6AF3-8A25-4271-AFA6-CF2937E67DBE}" dt="2022-03-15T07:40:01.340" v="645" actId="20577"/>
          <ac:spMkLst>
            <pc:docMk/>
            <pc:sldMk cId="1798558228" sldId="357"/>
            <ac:spMk id="3" creationId="{D5B142E2-7E77-444B-87B4-DACAE3C56D14}"/>
          </ac:spMkLst>
        </pc:spChg>
        <pc:spChg chg="mod">
          <ac:chgData name="AMAN Hirohisa" userId="7897ce0a-6212-4313-99c9-22712d29ec23" providerId="ADAL" clId="{BECE6AF3-8A25-4271-AFA6-CF2937E67DBE}" dt="2022-03-15T07:41:41.107" v="704" actId="1076"/>
          <ac:spMkLst>
            <pc:docMk/>
            <pc:sldMk cId="1798558228" sldId="357"/>
            <ac:spMk id="5" creationId="{715B5C9F-C0B2-490C-92F2-CA7A82E2C0E4}"/>
          </ac:spMkLst>
        </pc:spChg>
        <pc:spChg chg="mod">
          <ac:chgData name="AMAN Hirohisa" userId="7897ce0a-6212-4313-99c9-22712d29ec23" providerId="ADAL" clId="{BECE6AF3-8A25-4271-AFA6-CF2937E67DBE}" dt="2022-03-15T07:43:20.442" v="739" actId="1076"/>
          <ac:spMkLst>
            <pc:docMk/>
            <pc:sldMk cId="1798558228" sldId="357"/>
            <ac:spMk id="11" creationId="{75784B3A-BD34-4530-9E8F-0FAC6611C6D7}"/>
          </ac:spMkLst>
        </pc:spChg>
        <pc:spChg chg="add mod">
          <ac:chgData name="AMAN Hirohisa" userId="7897ce0a-6212-4313-99c9-22712d29ec23" providerId="ADAL" clId="{BECE6AF3-8A25-4271-AFA6-CF2937E67DBE}" dt="2022-03-15T07:42:12.985" v="709" actId="1076"/>
          <ac:spMkLst>
            <pc:docMk/>
            <pc:sldMk cId="1798558228" sldId="357"/>
            <ac:spMk id="17" creationId="{81B0F977-8DB1-447F-9B70-AE2624F01087}"/>
          </ac:spMkLst>
        </pc:spChg>
        <pc:spChg chg="add mod">
          <ac:chgData name="AMAN Hirohisa" userId="7897ce0a-6212-4313-99c9-22712d29ec23" providerId="ADAL" clId="{BECE6AF3-8A25-4271-AFA6-CF2937E67DBE}" dt="2022-03-15T07:42:36.426" v="718" actId="1076"/>
          <ac:spMkLst>
            <pc:docMk/>
            <pc:sldMk cId="1798558228" sldId="357"/>
            <ac:spMk id="18" creationId="{516CBDAA-05FF-45F3-A97F-FBDA7CCA3338}"/>
          </ac:spMkLst>
        </pc:spChg>
        <pc:spChg chg="add mod">
          <ac:chgData name="AMAN Hirohisa" userId="7897ce0a-6212-4313-99c9-22712d29ec23" providerId="ADAL" clId="{BECE6AF3-8A25-4271-AFA6-CF2937E67DBE}" dt="2022-03-15T07:41:27.942" v="700" actId="1076"/>
          <ac:spMkLst>
            <pc:docMk/>
            <pc:sldMk cId="1798558228" sldId="357"/>
            <ac:spMk id="19" creationId="{001200BE-66E3-4174-97F4-ADB20F2B9991}"/>
          </ac:spMkLst>
        </pc:spChg>
        <pc:spChg chg="add mod">
          <ac:chgData name="AMAN Hirohisa" userId="7897ce0a-6212-4313-99c9-22712d29ec23" providerId="ADAL" clId="{BECE6AF3-8A25-4271-AFA6-CF2937E67DBE}" dt="2022-03-15T07:41:30.748" v="701" actId="1076"/>
          <ac:spMkLst>
            <pc:docMk/>
            <pc:sldMk cId="1798558228" sldId="357"/>
            <ac:spMk id="20" creationId="{63E7E9D3-1904-4C20-8228-39470D4BF0C2}"/>
          </ac:spMkLst>
        </pc:spChg>
        <pc:spChg chg="add mod">
          <ac:chgData name="AMAN Hirohisa" userId="7897ce0a-6212-4313-99c9-22712d29ec23" providerId="ADAL" clId="{BECE6AF3-8A25-4271-AFA6-CF2937E67DBE}" dt="2022-03-15T07:43:45.275" v="766" actId="207"/>
          <ac:spMkLst>
            <pc:docMk/>
            <pc:sldMk cId="1798558228" sldId="357"/>
            <ac:spMk id="21" creationId="{99E0E84C-E5A9-45A5-9AC9-564911E46F10}"/>
          </ac:spMkLst>
        </pc:spChg>
        <pc:spChg chg="add mod">
          <ac:chgData name="AMAN Hirohisa" userId="7897ce0a-6212-4313-99c9-22712d29ec23" providerId="ADAL" clId="{BECE6AF3-8A25-4271-AFA6-CF2937E67DBE}" dt="2022-03-15T07:43:41.079" v="765" actId="207"/>
          <ac:spMkLst>
            <pc:docMk/>
            <pc:sldMk cId="1798558228" sldId="357"/>
            <ac:spMk id="22" creationId="{EEB6686D-35A9-4673-8A18-74D180480F1C}"/>
          </ac:spMkLst>
        </pc:spChg>
        <pc:grpChg chg="add mod">
          <ac:chgData name="AMAN Hirohisa" userId="7897ce0a-6212-4313-99c9-22712d29ec23" providerId="ADAL" clId="{BECE6AF3-8A25-4271-AFA6-CF2937E67DBE}" dt="2022-03-15T07:43:11.663" v="736" actId="1076"/>
          <ac:grpSpMkLst>
            <pc:docMk/>
            <pc:sldMk cId="1798558228" sldId="357"/>
            <ac:grpSpMk id="9" creationId="{25C7905D-B3F6-4922-BB17-4CE436C96CF0}"/>
          </ac:grpSpMkLst>
        </pc:grpChg>
        <pc:grpChg chg="add del mod">
          <ac:chgData name="AMAN Hirohisa" userId="7897ce0a-6212-4313-99c9-22712d29ec23" providerId="ADAL" clId="{BECE6AF3-8A25-4271-AFA6-CF2937E67DBE}" dt="2022-03-15T07:40:49.284" v="648" actId="478"/>
          <ac:grpSpMkLst>
            <pc:docMk/>
            <pc:sldMk cId="1798558228" sldId="357"/>
            <ac:grpSpMk id="14" creationId="{76E23E2E-9AA9-4C52-B08B-87C6B903BDAA}"/>
          </ac:grpSpMkLst>
        </pc:grpChg>
        <pc:picChg chg="add mod">
          <ac:chgData name="AMAN Hirohisa" userId="7897ce0a-6212-4313-99c9-22712d29ec23" providerId="ADAL" clId="{BECE6AF3-8A25-4271-AFA6-CF2937E67DBE}" dt="2022-03-15T07:43:37.686" v="763" actId="1076"/>
          <ac:picMkLst>
            <pc:docMk/>
            <pc:sldMk cId="1798558228" sldId="357"/>
            <ac:picMk id="6" creationId="{72AE06CF-3EDD-46D7-AD51-6DB178EC7844}"/>
          </ac:picMkLst>
        </pc:picChg>
        <pc:picChg chg="add mod">
          <ac:chgData name="AMAN Hirohisa" userId="7897ce0a-6212-4313-99c9-22712d29ec23" providerId="ADAL" clId="{BECE6AF3-8A25-4271-AFA6-CF2937E67DBE}" dt="2022-03-15T07:41:09.343" v="676" actId="1076"/>
          <ac:picMkLst>
            <pc:docMk/>
            <pc:sldMk cId="1798558228" sldId="357"/>
            <ac:picMk id="7" creationId="{7F7B2482-D970-4C5A-A315-9FA3D41CB2F4}"/>
          </ac:picMkLst>
        </pc:picChg>
        <pc:picChg chg="add mod">
          <ac:chgData name="AMAN Hirohisa" userId="7897ce0a-6212-4313-99c9-22712d29ec23" providerId="ADAL" clId="{BECE6AF3-8A25-4271-AFA6-CF2937E67DBE}" dt="2022-03-15T07:41:09.343" v="676" actId="1076"/>
          <ac:picMkLst>
            <pc:docMk/>
            <pc:sldMk cId="1798558228" sldId="357"/>
            <ac:picMk id="8" creationId="{88847040-5629-4F7A-B1B2-9C1FFCC2A177}"/>
          </ac:picMkLst>
        </pc:picChg>
        <pc:cxnChg chg="add mod">
          <ac:chgData name="AMAN Hirohisa" userId="7897ce0a-6212-4313-99c9-22712d29ec23" providerId="ADAL" clId="{BECE6AF3-8A25-4271-AFA6-CF2937E67DBE}" dt="2022-03-15T07:41:57.214" v="706" actId="1076"/>
          <ac:cxnSpMkLst>
            <pc:docMk/>
            <pc:sldMk cId="1798558228" sldId="357"/>
            <ac:cxnSpMk id="12" creationId="{171A553D-085C-4DD3-8472-C146AA64176A}"/>
          </ac:cxnSpMkLst>
        </pc:cxnChg>
        <pc:cxnChg chg="add mod">
          <ac:chgData name="AMAN Hirohisa" userId="7897ce0a-6212-4313-99c9-22712d29ec23" providerId="ADAL" clId="{BECE6AF3-8A25-4271-AFA6-CF2937E67DBE}" dt="2022-03-15T07:41:09.343" v="676" actId="1076"/>
          <ac:cxnSpMkLst>
            <pc:docMk/>
            <pc:sldMk cId="1798558228" sldId="357"/>
            <ac:cxnSpMk id="13" creationId="{D4EB3372-5C46-4896-9AA5-FEDB661FDE63}"/>
          </ac:cxnSpMkLst>
        </pc:cxnChg>
      </pc:sldChg>
      <pc:sldChg chg="addSp delSp modSp modNotesTx">
        <pc:chgData name="AMAN Hirohisa" userId="7897ce0a-6212-4313-99c9-22712d29ec23" providerId="ADAL" clId="{BECE6AF3-8A25-4271-AFA6-CF2937E67DBE}" dt="2022-03-15T07:48:47.583" v="1484" actId="20577"/>
        <pc:sldMkLst>
          <pc:docMk/>
          <pc:sldMk cId="4004561643" sldId="359"/>
        </pc:sldMkLst>
        <pc:spChg chg="mod">
          <ac:chgData name="AMAN Hirohisa" userId="7897ce0a-6212-4313-99c9-22712d29ec23" providerId="ADAL" clId="{BECE6AF3-8A25-4271-AFA6-CF2937E67DBE}" dt="2022-03-15T07:38:50.050" v="580"/>
          <ac:spMkLst>
            <pc:docMk/>
            <pc:sldMk cId="4004561643" sldId="359"/>
            <ac:spMk id="2" creationId="{2B255367-1D2C-4B4A-ADCC-DA15FAD91FE5}"/>
          </ac:spMkLst>
        </pc:spChg>
        <pc:spChg chg="add del mod">
          <ac:chgData name="AMAN Hirohisa" userId="7897ce0a-6212-4313-99c9-22712d29ec23" providerId="ADAL" clId="{BECE6AF3-8A25-4271-AFA6-CF2937E67DBE}" dt="2022-03-15T07:38:29.912" v="573"/>
          <ac:spMkLst>
            <pc:docMk/>
            <pc:sldMk cId="4004561643" sldId="359"/>
            <ac:spMk id="6" creationId="{AC2336DF-3F97-4E4D-83B5-4F0F28DB7A43}"/>
          </ac:spMkLst>
        </pc:spChg>
        <pc:spChg chg="mod ord">
          <ac:chgData name="AMAN Hirohisa" userId="7897ce0a-6212-4313-99c9-22712d29ec23" providerId="ADAL" clId="{BECE6AF3-8A25-4271-AFA6-CF2937E67DBE}" dt="2022-03-15T07:45:21.204" v="839" actId="1076"/>
          <ac:spMkLst>
            <pc:docMk/>
            <pc:sldMk cId="4004561643" sldId="359"/>
            <ac:spMk id="8" creationId="{1149AF90-8A12-4DBA-BDDB-7EFCFFB7EE84}"/>
          </ac:spMkLst>
        </pc:spChg>
        <pc:spChg chg="del">
          <ac:chgData name="AMAN Hirohisa" userId="7897ce0a-6212-4313-99c9-22712d29ec23" providerId="ADAL" clId="{BECE6AF3-8A25-4271-AFA6-CF2937E67DBE}" dt="2022-03-15T07:39:17.701" v="582" actId="478"/>
          <ac:spMkLst>
            <pc:docMk/>
            <pc:sldMk cId="4004561643" sldId="359"/>
            <ac:spMk id="9" creationId="{0160CA27-0046-4A8C-A161-FEF1B8356EAC}"/>
          </ac:spMkLst>
        </pc:spChg>
        <pc:spChg chg="add mod">
          <ac:chgData name="AMAN Hirohisa" userId="7897ce0a-6212-4313-99c9-22712d29ec23" providerId="ADAL" clId="{BECE6AF3-8A25-4271-AFA6-CF2937E67DBE}" dt="2022-03-15T07:44:14.411" v="774" actId="208"/>
          <ac:spMkLst>
            <pc:docMk/>
            <pc:sldMk cId="4004561643" sldId="359"/>
            <ac:spMk id="12" creationId="{ED982512-0420-4486-A1AE-6862428562A3}"/>
          </ac:spMkLst>
        </pc:spChg>
        <pc:spChg chg="add mod">
          <ac:chgData name="AMAN Hirohisa" userId="7897ce0a-6212-4313-99c9-22712d29ec23" providerId="ADAL" clId="{BECE6AF3-8A25-4271-AFA6-CF2937E67DBE}" dt="2022-03-15T07:45:14.584" v="838" actId="208"/>
          <ac:spMkLst>
            <pc:docMk/>
            <pc:sldMk cId="4004561643" sldId="359"/>
            <ac:spMk id="13" creationId="{38DFF0F4-47DD-49E0-952C-CA02A28A820D}"/>
          </ac:spMkLst>
        </pc:spChg>
        <pc:spChg chg="add mod">
          <ac:chgData name="AMAN Hirohisa" userId="7897ce0a-6212-4313-99c9-22712d29ec23" providerId="ADAL" clId="{BECE6AF3-8A25-4271-AFA6-CF2937E67DBE}" dt="2022-03-15T07:45:36.020" v="845" actId="208"/>
          <ac:spMkLst>
            <pc:docMk/>
            <pc:sldMk cId="4004561643" sldId="359"/>
            <ac:spMk id="14" creationId="{560011C6-3720-4C3A-A017-ABA57D3AA417}"/>
          </ac:spMkLst>
        </pc:spChg>
        <pc:spChg chg="add mod">
          <ac:chgData name="AMAN Hirohisa" userId="7897ce0a-6212-4313-99c9-22712d29ec23" providerId="ADAL" clId="{BECE6AF3-8A25-4271-AFA6-CF2937E67DBE}" dt="2022-03-15T07:46:47.903" v="1127" actId="207"/>
          <ac:spMkLst>
            <pc:docMk/>
            <pc:sldMk cId="4004561643" sldId="359"/>
            <ac:spMk id="15" creationId="{A777DDCD-94AC-45C5-BAA4-1D984A340A52}"/>
          </ac:spMkLst>
        </pc:spChg>
        <pc:picChg chg="del">
          <ac:chgData name="AMAN Hirohisa" userId="7897ce0a-6212-4313-99c9-22712d29ec23" providerId="ADAL" clId="{BECE6AF3-8A25-4271-AFA6-CF2937E67DBE}" dt="2022-03-15T07:38:22.724" v="572" actId="478"/>
          <ac:picMkLst>
            <pc:docMk/>
            <pc:sldMk cId="4004561643" sldId="359"/>
            <ac:picMk id="7" creationId="{EF086B73-E669-46A4-9C9C-D60BABDC771F}"/>
          </ac:picMkLst>
        </pc:picChg>
        <pc:picChg chg="add mod">
          <ac:chgData name="AMAN Hirohisa" userId="7897ce0a-6212-4313-99c9-22712d29ec23" providerId="ADAL" clId="{BECE6AF3-8A25-4271-AFA6-CF2937E67DBE}" dt="2022-03-15T07:45:25.277" v="842" actId="1076"/>
          <ac:picMkLst>
            <pc:docMk/>
            <pc:sldMk cId="4004561643" sldId="359"/>
            <ac:picMk id="11" creationId="{A5B3D737-D6EC-412A-AA36-C461409C6576}"/>
          </ac:picMkLst>
        </pc:picChg>
        <pc:cxnChg chg="add mod">
          <ac:chgData name="AMAN Hirohisa" userId="7897ce0a-6212-4313-99c9-22712d29ec23" providerId="ADAL" clId="{BECE6AF3-8A25-4271-AFA6-CF2937E67DBE}" dt="2022-03-15T07:47:00.880" v="1130" actId="1582"/>
          <ac:cxnSpMkLst>
            <pc:docMk/>
            <pc:sldMk cId="4004561643" sldId="359"/>
            <ac:cxnSpMk id="17" creationId="{27D19428-B5CF-4C7A-8A72-053AC4A16372}"/>
          </ac:cxnSpMkLst>
        </pc:cxnChg>
        <pc:cxnChg chg="add mod">
          <ac:chgData name="AMAN Hirohisa" userId="7897ce0a-6212-4313-99c9-22712d29ec23" providerId="ADAL" clId="{BECE6AF3-8A25-4271-AFA6-CF2937E67DBE}" dt="2022-03-15T07:47:09.096" v="1135" actId="208"/>
          <ac:cxnSpMkLst>
            <pc:docMk/>
            <pc:sldMk cId="4004561643" sldId="359"/>
            <ac:cxnSpMk id="18" creationId="{3B16311F-F9E4-4A76-8165-55A2F0CA41A5}"/>
          </ac:cxnSpMkLst>
        </pc:cxnChg>
      </pc:sldChg>
      <pc:sldChg chg="modSp">
        <pc:chgData name="AMAN Hirohisa" userId="7897ce0a-6212-4313-99c9-22712d29ec23" providerId="ADAL" clId="{BECE6AF3-8A25-4271-AFA6-CF2937E67DBE}" dt="2022-03-16T07:22:20.626" v="2247" actId="20577"/>
        <pc:sldMkLst>
          <pc:docMk/>
          <pc:sldMk cId="2695130085" sldId="367"/>
        </pc:sldMkLst>
        <pc:spChg chg="mod">
          <ac:chgData name="AMAN Hirohisa" userId="7897ce0a-6212-4313-99c9-22712d29ec23" providerId="ADAL" clId="{BECE6AF3-8A25-4271-AFA6-CF2937E67DBE}" dt="2022-03-16T07:22:20.626" v="2247" actId="20577"/>
          <ac:spMkLst>
            <pc:docMk/>
            <pc:sldMk cId="2695130085" sldId="367"/>
            <ac:spMk id="3" creationId="{066F1D7C-E02B-4D67-AFC5-9EB6627F9E06}"/>
          </ac:spMkLst>
        </pc:spChg>
      </pc:sldChg>
      <pc:sldChg chg="addSp modSp add modNotesTx">
        <pc:chgData name="AMAN Hirohisa" userId="7897ce0a-6212-4313-99c9-22712d29ec23" providerId="ADAL" clId="{BECE6AF3-8A25-4271-AFA6-CF2937E67DBE}" dt="2022-03-16T07:23:01.274" v="2318" actId="20577"/>
        <pc:sldMkLst>
          <pc:docMk/>
          <pc:sldMk cId="1293666235" sldId="368"/>
        </pc:sldMkLst>
        <pc:spChg chg="mod">
          <ac:chgData name="AMAN Hirohisa" userId="7897ce0a-6212-4313-99c9-22712d29ec23" providerId="ADAL" clId="{BECE6AF3-8A25-4271-AFA6-CF2937E67DBE}" dt="2022-03-15T07:49:06.159" v="1490" actId="20577"/>
          <ac:spMkLst>
            <pc:docMk/>
            <pc:sldMk cId="1293666235" sldId="368"/>
            <ac:spMk id="2" creationId="{C5FDD5D2-0382-4265-9D47-0DF176117CFE}"/>
          </ac:spMkLst>
        </pc:spChg>
        <pc:spChg chg="mod">
          <ac:chgData name="AMAN Hirohisa" userId="7897ce0a-6212-4313-99c9-22712d29ec23" providerId="ADAL" clId="{BECE6AF3-8A25-4271-AFA6-CF2937E67DBE}" dt="2022-03-15T07:54:18.985" v="1969"/>
          <ac:spMkLst>
            <pc:docMk/>
            <pc:sldMk cId="1293666235" sldId="368"/>
            <ac:spMk id="3" creationId="{066F1D7C-E02B-4D67-AFC5-9EB6627F9E06}"/>
          </ac:spMkLst>
        </pc:spChg>
        <pc:spChg chg="mod">
          <ac:chgData name="AMAN Hirohisa" userId="7897ce0a-6212-4313-99c9-22712d29ec23" providerId="ADAL" clId="{BECE6AF3-8A25-4271-AFA6-CF2937E67DBE}" dt="2022-03-15T07:56:09.253" v="2190" actId="1076"/>
          <ac:spMkLst>
            <pc:docMk/>
            <pc:sldMk cId="1293666235" sldId="368"/>
            <ac:spMk id="6" creationId="{7AAE6804-9056-4F74-8BE6-7282F054C629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5" creationId="{D1DE6CF6-466A-4C09-9935-B1F16A2FFF8E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6" creationId="{1DF44560-A8C4-4372-84A6-53BD000275E3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7" creationId="{1A2550AC-69E4-4A45-BC77-11EE12653F18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8" creationId="{F315CC10-E81F-4B0F-9308-1A68CC7FAC4D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19" creationId="{0AD6EF18-72B0-42F7-923E-C9F080E65EAE}"/>
          </ac:spMkLst>
        </pc:spChg>
        <pc:spChg chg="add mod">
          <ac:chgData name="AMAN Hirohisa" userId="7897ce0a-6212-4313-99c9-22712d29ec23" providerId="ADAL" clId="{BECE6AF3-8A25-4271-AFA6-CF2937E67DBE}" dt="2022-03-15T07:53:40.684" v="1928" actId="1076"/>
          <ac:spMkLst>
            <pc:docMk/>
            <pc:sldMk cId="1293666235" sldId="368"/>
            <ac:spMk id="20" creationId="{FBBB1982-092B-47FC-9A4D-688195DFB53A}"/>
          </ac:spMkLst>
        </pc:spChg>
        <pc:spChg chg="add mod">
          <ac:chgData name="AMAN Hirohisa" userId="7897ce0a-6212-4313-99c9-22712d29ec23" providerId="ADAL" clId="{BECE6AF3-8A25-4271-AFA6-CF2937E67DBE}" dt="2022-03-15T07:53:59.455" v="1932" actId="208"/>
          <ac:spMkLst>
            <pc:docMk/>
            <pc:sldMk cId="1293666235" sldId="368"/>
            <ac:spMk id="21" creationId="{37537100-D198-4ABA-AEBC-4519FE15CEB6}"/>
          </ac:spMkLst>
        </pc:spChg>
        <pc:spChg chg="add mod">
          <ac:chgData name="AMAN Hirohisa" userId="7897ce0a-6212-4313-99c9-22712d29ec23" providerId="ADAL" clId="{BECE6AF3-8A25-4271-AFA6-CF2937E67DBE}" dt="2022-03-16T07:22:41.172" v="2248" actId="207"/>
          <ac:spMkLst>
            <pc:docMk/>
            <pc:sldMk cId="1293666235" sldId="368"/>
            <ac:spMk id="22" creationId="{BD046AAC-4F09-452E-BE33-167568589385}"/>
          </ac:spMkLst>
        </pc:spChg>
        <pc:grpChg chg="add mod">
          <ac:chgData name="AMAN Hirohisa" userId="7897ce0a-6212-4313-99c9-22712d29ec23" providerId="ADAL" clId="{BECE6AF3-8A25-4271-AFA6-CF2937E67DBE}" dt="2022-03-15T07:53:40.684" v="1928" actId="1076"/>
          <ac:grpSpMkLst>
            <pc:docMk/>
            <pc:sldMk cId="1293666235" sldId="368"/>
            <ac:grpSpMk id="10" creationId="{EF53485F-FE35-41F7-91EE-26B6E90C2D0D}"/>
          </ac:grpSpMkLst>
        </pc:grpChg>
        <pc:picChg chg="add mod">
          <ac:chgData name="AMAN Hirohisa" userId="7897ce0a-6212-4313-99c9-22712d29ec23" providerId="ADAL" clId="{BECE6AF3-8A25-4271-AFA6-CF2937E67DBE}" dt="2022-03-15T07:53:40.684" v="1928" actId="1076"/>
          <ac:picMkLst>
            <pc:docMk/>
            <pc:sldMk cId="1293666235" sldId="368"/>
            <ac:picMk id="7" creationId="{88406853-CEAB-4419-B23E-C1231B99E28F}"/>
          </ac:picMkLst>
        </pc:picChg>
        <pc:picChg chg="add mod">
          <ac:chgData name="AMAN Hirohisa" userId="7897ce0a-6212-4313-99c9-22712d29ec23" providerId="ADAL" clId="{BECE6AF3-8A25-4271-AFA6-CF2937E67DBE}" dt="2022-03-15T07:53:40.684" v="1928" actId="1076"/>
          <ac:picMkLst>
            <pc:docMk/>
            <pc:sldMk cId="1293666235" sldId="368"/>
            <ac:picMk id="8" creationId="{59D5A052-800A-4E23-BE53-E302874AE7A5}"/>
          </ac:picMkLst>
        </pc:picChg>
        <pc:picChg chg="add mod">
          <ac:chgData name="AMAN Hirohisa" userId="7897ce0a-6212-4313-99c9-22712d29ec23" providerId="ADAL" clId="{BECE6AF3-8A25-4271-AFA6-CF2937E67DBE}" dt="2022-03-15T07:53:40.684" v="1928" actId="1076"/>
          <ac:picMkLst>
            <pc:docMk/>
            <pc:sldMk cId="1293666235" sldId="368"/>
            <ac:picMk id="9" creationId="{595376B8-2E01-4C8B-B771-FF63E64425AA}"/>
          </ac:picMkLst>
        </pc:picChg>
        <pc:cxnChg chg="add mod">
          <ac:chgData name="AMAN Hirohisa" userId="7897ce0a-6212-4313-99c9-22712d29ec23" providerId="ADAL" clId="{BECE6AF3-8A25-4271-AFA6-CF2937E67DBE}" dt="2022-03-15T07:53:40.684" v="1928" actId="1076"/>
          <ac:cxnSpMkLst>
            <pc:docMk/>
            <pc:sldMk cId="1293666235" sldId="368"/>
            <ac:cxnSpMk id="13" creationId="{700F9E3B-32B9-479E-88CD-ABE7ED1BD069}"/>
          </ac:cxnSpMkLst>
        </pc:cxnChg>
        <pc:cxnChg chg="add mod">
          <ac:chgData name="AMAN Hirohisa" userId="7897ce0a-6212-4313-99c9-22712d29ec23" providerId="ADAL" clId="{BECE6AF3-8A25-4271-AFA6-CF2937E67DBE}" dt="2022-03-15T07:53:40.684" v="1928" actId="1076"/>
          <ac:cxnSpMkLst>
            <pc:docMk/>
            <pc:sldMk cId="1293666235" sldId="368"/>
            <ac:cxnSpMk id="14" creationId="{3E9EF16C-6C1C-472D-801B-24A9578A016B}"/>
          </ac:cxnSpMkLst>
        </pc:cxnChg>
      </pc:sldChg>
    </pc:docChg>
  </pc:docChgLst>
  <pc:docChgLst>
    <pc:chgData name="AMAN Hirohisa" userId="7897ce0a-6212-4313-99c9-22712d29ec23" providerId="ADAL" clId="{BD9DC006-7C8F-4498-818B-B8B90DFE0E87}"/>
    <pc:docChg chg="custSel modSld">
      <pc:chgData name="AMAN Hirohisa" userId="7897ce0a-6212-4313-99c9-22712d29ec23" providerId="ADAL" clId="{BD9DC006-7C8F-4498-818B-B8B90DFE0E87}" dt="2022-03-30T12:32:01.459" v="15" actId="14100"/>
      <pc:docMkLst>
        <pc:docMk/>
      </pc:docMkLst>
      <pc:sldChg chg="addSp delSp modSp mod">
        <pc:chgData name="AMAN Hirohisa" userId="7897ce0a-6212-4313-99c9-22712d29ec23" providerId="ADAL" clId="{BD9DC006-7C8F-4498-818B-B8B90DFE0E87}" dt="2022-03-30T12:32:01.459" v="15" actId="14100"/>
        <pc:sldMkLst>
          <pc:docMk/>
          <pc:sldMk cId="4004561643" sldId="359"/>
        </pc:sldMkLst>
        <pc:spChg chg="add del mod">
          <ac:chgData name="AMAN Hirohisa" userId="7897ce0a-6212-4313-99c9-22712d29ec23" providerId="ADAL" clId="{BD9DC006-7C8F-4498-818B-B8B90DFE0E87}" dt="2022-03-30T12:31:11.436" v="7" actId="478"/>
          <ac:spMkLst>
            <pc:docMk/>
            <pc:sldMk cId="4004561643" sldId="359"/>
            <ac:spMk id="9" creationId="{D41E03C0-F826-45EA-8EEB-7479D5EB97A6}"/>
          </ac:spMkLst>
        </pc:spChg>
        <pc:spChg chg="mod">
          <ac:chgData name="AMAN Hirohisa" userId="7897ce0a-6212-4313-99c9-22712d29ec23" providerId="ADAL" clId="{BD9DC006-7C8F-4498-818B-B8B90DFE0E87}" dt="2022-03-30T12:31:45.943" v="11" actId="14100"/>
          <ac:spMkLst>
            <pc:docMk/>
            <pc:sldMk cId="4004561643" sldId="359"/>
            <ac:spMk id="13" creationId="{38DFF0F4-47DD-49E0-952C-CA02A28A820D}"/>
          </ac:spMkLst>
        </pc:spChg>
        <pc:spChg chg="mod">
          <ac:chgData name="AMAN Hirohisa" userId="7897ce0a-6212-4313-99c9-22712d29ec23" providerId="ADAL" clId="{BD9DC006-7C8F-4498-818B-B8B90DFE0E87}" dt="2022-03-30T12:31:57.901" v="14" actId="14100"/>
          <ac:spMkLst>
            <pc:docMk/>
            <pc:sldMk cId="4004561643" sldId="359"/>
            <ac:spMk id="14" creationId="{560011C6-3720-4C3A-A017-ABA57D3AA417}"/>
          </ac:spMkLst>
        </pc:spChg>
        <pc:picChg chg="add mod ord">
          <ac:chgData name="AMAN Hirohisa" userId="7897ce0a-6212-4313-99c9-22712d29ec23" providerId="ADAL" clId="{BD9DC006-7C8F-4498-818B-B8B90DFE0E87}" dt="2022-03-30T12:31:18.073" v="9" actId="1076"/>
          <ac:picMkLst>
            <pc:docMk/>
            <pc:sldMk cId="4004561643" sldId="359"/>
            <ac:picMk id="6" creationId="{BB9081BA-C75E-498B-8BFB-1DB3F176A011}"/>
          </ac:picMkLst>
        </pc:picChg>
        <pc:picChg chg="del mod">
          <ac:chgData name="AMAN Hirohisa" userId="7897ce0a-6212-4313-99c9-22712d29ec23" providerId="ADAL" clId="{BD9DC006-7C8F-4498-818B-B8B90DFE0E87}" dt="2022-03-30T12:30:59.917" v="4" actId="478"/>
          <ac:picMkLst>
            <pc:docMk/>
            <pc:sldMk cId="4004561643" sldId="359"/>
            <ac:picMk id="11" creationId="{A5B3D737-D6EC-412A-AA36-C461409C6576}"/>
          </ac:picMkLst>
        </pc:picChg>
        <pc:cxnChg chg="mod">
          <ac:chgData name="AMAN Hirohisa" userId="7897ce0a-6212-4313-99c9-22712d29ec23" providerId="ADAL" clId="{BD9DC006-7C8F-4498-818B-B8B90DFE0E87}" dt="2022-03-30T12:32:01.459" v="15" actId="14100"/>
          <ac:cxnSpMkLst>
            <pc:docMk/>
            <pc:sldMk cId="4004561643" sldId="359"/>
            <ac:cxnSpMk id="17" creationId="{27D19428-B5CF-4C7A-8A72-053AC4A16372}"/>
          </ac:cxnSpMkLst>
        </pc:cxnChg>
      </pc:sldChg>
    </pc:docChg>
  </pc:docChgLst>
  <pc:docChgLst>
    <pc:chgData name="AMAN Hirohisa" userId="7897ce0a-6212-4313-99c9-22712d29ec23" providerId="ADAL" clId="{B8DB054C-D96E-4831-86C5-187E7928F5E3}"/>
    <pc:docChg chg="undo custSel addSld delSld modSld sldOrd">
      <pc:chgData name="AMAN Hirohisa" userId="7897ce0a-6212-4313-99c9-22712d29ec23" providerId="ADAL" clId="{B8DB054C-D96E-4831-86C5-187E7928F5E3}" dt="2022-03-31T07:01:18.022" v="4152" actId="20577"/>
      <pc:docMkLst>
        <pc:docMk/>
      </pc:docMkLst>
      <pc:sldChg chg="addSp modSp ord modNotesTx">
        <pc:chgData name="AMAN Hirohisa" userId="7897ce0a-6212-4313-99c9-22712d29ec23" providerId="ADAL" clId="{B8DB054C-D96E-4831-86C5-187E7928F5E3}" dt="2022-03-31T07:01:18.022" v="4152" actId="20577"/>
        <pc:sldMkLst>
          <pc:docMk/>
          <pc:sldMk cId="1798558228" sldId="357"/>
        </pc:sldMkLst>
        <pc:spChg chg="mod">
          <ac:chgData name="AMAN Hirohisa" userId="7897ce0a-6212-4313-99c9-22712d29ec23" providerId="ADAL" clId="{B8DB054C-D96E-4831-86C5-187E7928F5E3}" dt="2022-03-29T05:28:16.526" v="3449" actId="20577"/>
          <ac:spMkLst>
            <pc:docMk/>
            <pc:sldMk cId="1798558228" sldId="357"/>
            <ac:spMk id="3" creationId="{D5B142E2-7E77-444B-87B4-DACAE3C56D14}"/>
          </ac:spMkLst>
        </pc:spChg>
        <pc:spChg chg="add mod">
          <ac:chgData name="AMAN Hirohisa" userId="7897ce0a-6212-4313-99c9-22712d29ec23" providerId="ADAL" clId="{B8DB054C-D96E-4831-86C5-187E7928F5E3}" dt="2022-03-31T06:59:44.636" v="4071" actId="1076"/>
          <ac:spMkLst>
            <pc:docMk/>
            <pc:sldMk cId="1798558228" sldId="357"/>
            <ac:spMk id="14" creationId="{2BF6791A-26FC-4AD4-A155-44E4D5DA3FE2}"/>
          </ac:spMkLst>
        </pc:spChg>
        <pc:spChg chg="mod">
          <ac:chgData name="AMAN Hirohisa" userId="7897ce0a-6212-4313-99c9-22712d29ec23" providerId="ADAL" clId="{B8DB054C-D96E-4831-86C5-187E7928F5E3}" dt="2022-03-29T05:28:28.306" v="3451" actId="20577"/>
          <ac:spMkLst>
            <pc:docMk/>
            <pc:sldMk cId="1798558228" sldId="357"/>
            <ac:spMk id="21" creationId="{99E0E84C-E5A9-45A5-9AC9-564911E46F10}"/>
          </ac:spMkLst>
        </pc:spChg>
        <pc:spChg chg="mod">
          <ac:chgData name="AMAN Hirohisa" userId="7897ce0a-6212-4313-99c9-22712d29ec23" providerId="ADAL" clId="{B8DB054C-D96E-4831-86C5-187E7928F5E3}" dt="2022-03-29T05:28:31.551" v="3453" actId="20577"/>
          <ac:spMkLst>
            <pc:docMk/>
            <pc:sldMk cId="1798558228" sldId="357"/>
            <ac:spMk id="22" creationId="{EEB6686D-35A9-4673-8A18-74D180480F1C}"/>
          </ac:spMkLst>
        </pc:spChg>
        <pc:spChg chg="add mod">
          <ac:chgData name="AMAN Hirohisa" userId="7897ce0a-6212-4313-99c9-22712d29ec23" providerId="ADAL" clId="{B8DB054C-D96E-4831-86C5-187E7928F5E3}" dt="2022-03-29T05:29:36.262" v="3458" actId="1076"/>
          <ac:spMkLst>
            <pc:docMk/>
            <pc:sldMk cId="1798558228" sldId="357"/>
            <ac:spMk id="24" creationId="{06978613-B9E6-42D6-B994-5E625B3836D8}"/>
          </ac:spMkLst>
        </pc:spChg>
        <pc:cxnChg chg="add mod">
          <ac:chgData name="AMAN Hirohisa" userId="7897ce0a-6212-4313-99c9-22712d29ec23" providerId="ADAL" clId="{B8DB054C-D96E-4831-86C5-187E7928F5E3}" dt="2022-03-29T05:29:43.308" v="3462" actId="14100"/>
          <ac:cxnSpMkLst>
            <pc:docMk/>
            <pc:sldMk cId="1798558228" sldId="357"/>
            <ac:cxnSpMk id="23" creationId="{10F475AD-5767-4238-96CA-7414635981D1}"/>
          </ac:cxnSpMkLst>
        </pc:cxnChg>
        <pc:cxnChg chg="add mod">
          <ac:chgData name="AMAN Hirohisa" userId="7897ce0a-6212-4313-99c9-22712d29ec23" providerId="ADAL" clId="{B8DB054C-D96E-4831-86C5-187E7928F5E3}" dt="2022-03-29T05:29:48.835" v="3465" actId="14100"/>
          <ac:cxnSpMkLst>
            <pc:docMk/>
            <pc:sldMk cId="1798558228" sldId="357"/>
            <ac:cxnSpMk id="25" creationId="{D5F19003-8F87-44CB-ABF3-352CBAAF9202}"/>
          </ac:cxnSpMkLst>
        </pc:cxnChg>
      </pc:sldChg>
      <pc:sldChg chg="modSp">
        <pc:chgData name="AMAN Hirohisa" userId="7897ce0a-6212-4313-99c9-22712d29ec23" providerId="ADAL" clId="{B8DB054C-D96E-4831-86C5-187E7928F5E3}" dt="2022-03-29T05:28:54.873" v="3456" actId="20577"/>
        <pc:sldMkLst>
          <pc:docMk/>
          <pc:sldMk cId="4004561643" sldId="359"/>
        </pc:sldMkLst>
        <pc:spChg chg="mod">
          <ac:chgData name="AMAN Hirohisa" userId="7897ce0a-6212-4313-99c9-22712d29ec23" providerId="ADAL" clId="{B8DB054C-D96E-4831-86C5-187E7928F5E3}" dt="2022-03-29T05:28:54.873" v="3456" actId="20577"/>
          <ac:spMkLst>
            <pc:docMk/>
            <pc:sldMk cId="4004561643" sldId="359"/>
            <ac:spMk id="12" creationId="{ED982512-0420-4486-A1AE-6862428562A3}"/>
          </ac:spMkLst>
        </pc:spChg>
      </pc:sldChg>
      <pc:sldChg chg="modSp ord">
        <pc:chgData name="AMAN Hirohisa" userId="7897ce0a-6212-4313-99c9-22712d29ec23" providerId="ADAL" clId="{B8DB054C-D96E-4831-86C5-187E7928F5E3}" dt="2022-03-28T05:17:33.580" v="2920" actId="20577"/>
        <pc:sldMkLst>
          <pc:docMk/>
          <pc:sldMk cId="2695130085" sldId="367"/>
        </pc:sldMkLst>
        <pc:spChg chg="mod">
          <ac:chgData name="AMAN Hirohisa" userId="7897ce0a-6212-4313-99c9-22712d29ec23" providerId="ADAL" clId="{B8DB054C-D96E-4831-86C5-187E7928F5E3}" dt="2022-03-28T05:17:33.580" v="2920" actId="20577"/>
          <ac:spMkLst>
            <pc:docMk/>
            <pc:sldMk cId="2695130085" sldId="367"/>
            <ac:spMk id="3" creationId="{066F1D7C-E02B-4D67-AFC5-9EB6627F9E06}"/>
          </ac:spMkLst>
        </pc:spChg>
        <pc:spChg chg="mod">
          <ac:chgData name="AMAN Hirohisa" userId="7897ce0a-6212-4313-99c9-22712d29ec23" providerId="ADAL" clId="{B8DB054C-D96E-4831-86C5-187E7928F5E3}" dt="2022-03-28T05:17:24.147" v="2909" actId="20577"/>
          <ac:spMkLst>
            <pc:docMk/>
            <pc:sldMk cId="2695130085" sldId="367"/>
            <ac:spMk id="6" creationId="{7AAE6804-9056-4F74-8BE6-7282F054C629}"/>
          </ac:spMkLst>
        </pc:spChg>
      </pc:sldChg>
      <pc:sldChg chg="modSp modNotesTx">
        <pc:chgData name="AMAN Hirohisa" userId="7897ce0a-6212-4313-99c9-22712d29ec23" providerId="ADAL" clId="{B8DB054C-D96E-4831-86C5-187E7928F5E3}" dt="2022-03-29T05:50:59.523" v="3502" actId="20577"/>
        <pc:sldMkLst>
          <pc:docMk/>
          <pc:sldMk cId="1293666235" sldId="368"/>
        </pc:sldMkLst>
        <pc:spChg chg="mod">
          <ac:chgData name="AMAN Hirohisa" userId="7897ce0a-6212-4313-99c9-22712d29ec23" providerId="ADAL" clId="{B8DB054C-D96E-4831-86C5-187E7928F5E3}" dt="2022-03-29T05:30:35.063" v="3494" actId="20577"/>
          <ac:spMkLst>
            <pc:docMk/>
            <pc:sldMk cId="1293666235" sldId="368"/>
            <ac:spMk id="3" creationId="{066F1D7C-E02B-4D67-AFC5-9EB6627F9E06}"/>
          </ac:spMkLst>
        </pc:spChg>
        <pc:spChg chg="mod">
          <ac:chgData name="AMAN Hirohisa" userId="7897ce0a-6212-4313-99c9-22712d29ec23" providerId="ADAL" clId="{B8DB054C-D96E-4831-86C5-187E7928F5E3}" dt="2022-03-29T05:30:22.157" v="3484" actId="20577"/>
          <ac:spMkLst>
            <pc:docMk/>
            <pc:sldMk cId="1293666235" sldId="368"/>
            <ac:spMk id="6" creationId="{7AAE6804-9056-4F74-8BE6-7282F054C629}"/>
          </ac:spMkLst>
        </pc:spChg>
        <pc:spChg chg="mod">
          <ac:chgData name="AMAN Hirohisa" userId="7897ce0a-6212-4313-99c9-22712d29ec23" providerId="ADAL" clId="{B8DB054C-D96E-4831-86C5-187E7928F5E3}" dt="2022-03-29T05:30:04.229" v="3467" actId="20577"/>
          <ac:spMkLst>
            <pc:docMk/>
            <pc:sldMk cId="1293666235" sldId="368"/>
            <ac:spMk id="19" creationId="{0AD6EF18-72B0-42F7-923E-C9F080E65EAE}"/>
          </ac:spMkLst>
        </pc:spChg>
        <pc:spChg chg="mod">
          <ac:chgData name="AMAN Hirohisa" userId="7897ce0a-6212-4313-99c9-22712d29ec23" providerId="ADAL" clId="{B8DB054C-D96E-4831-86C5-187E7928F5E3}" dt="2022-03-29T05:30:07.109" v="3469" actId="20577"/>
          <ac:spMkLst>
            <pc:docMk/>
            <pc:sldMk cId="1293666235" sldId="368"/>
            <ac:spMk id="20" creationId="{FBBB1982-092B-47FC-9A4D-688195DFB53A}"/>
          </ac:spMkLst>
        </pc:spChg>
      </pc:sldChg>
      <pc:sldChg chg="modSp add modNotesTx">
        <pc:chgData name="AMAN Hirohisa" userId="7897ce0a-6212-4313-99c9-22712d29ec23" providerId="ADAL" clId="{B8DB054C-D96E-4831-86C5-187E7928F5E3}" dt="2022-03-28T04:42:03.206" v="659" actId="20577"/>
        <pc:sldMkLst>
          <pc:docMk/>
          <pc:sldMk cId="1384629427" sldId="371"/>
        </pc:sldMkLst>
        <pc:spChg chg="mod">
          <ac:chgData name="AMAN Hirohisa" userId="7897ce0a-6212-4313-99c9-22712d29ec23" providerId="ADAL" clId="{B8DB054C-D96E-4831-86C5-187E7928F5E3}" dt="2022-03-28T04:41:15.479" v="492" actId="20577"/>
          <ac:spMkLst>
            <pc:docMk/>
            <pc:sldMk cId="1384629427" sldId="371"/>
            <ac:spMk id="3" creationId="{80F315BA-0CC6-4175-9F0A-137B6FBC90E8}"/>
          </ac:spMkLst>
        </pc:spChg>
      </pc:sldChg>
      <pc:sldChg chg="addSp delSp modSp add">
        <pc:chgData name="AMAN Hirohisa" userId="7897ce0a-6212-4313-99c9-22712d29ec23" providerId="ADAL" clId="{B8DB054C-D96E-4831-86C5-187E7928F5E3}" dt="2022-03-28T04:45:41.591" v="844" actId="1076"/>
        <pc:sldMkLst>
          <pc:docMk/>
          <pc:sldMk cId="2612831687" sldId="372"/>
        </pc:sldMkLst>
        <pc:spChg chg="mod">
          <ac:chgData name="AMAN Hirohisa" userId="7897ce0a-6212-4313-99c9-22712d29ec23" providerId="ADAL" clId="{B8DB054C-D96E-4831-86C5-187E7928F5E3}" dt="2022-03-28T04:44:15.296" v="789" actId="20577"/>
          <ac:spMkLst>
            <pc:docMk/>
            <pc:sldMk cId="2612831687" sldId="372"/>
            <ac:spMk id="3" creationId="{37CA6DFE-C6A5-4C8F-89BC-5B872854F2BA}"/>
          </ac:spMkLst>
        </pc:spChg>
        <pc:spChg chg="add del mod">
          <ac:chgData name="AMAN Hirohisa" userId="7897ce0a-6212-4313-99c9-22712d29ec23" providerId="ADAL" clId="{B8DB054C-D96E-4831-86C5-187E7928F5E3}" dt="2022-03-28T04:42:39.282" v="679" actId="767"/>
          <ac:spMkLst>
            <pc:docMk/>
            <pc:sldMk cId="2612831687" sldId="372"/>
            <ac:spMk id="6" creationId="{6EC646C4-73ED-48BE-B2A3-531109CF180C}"/>
          </ac:spMkLst>
        </pc:spChg>
        <pc:spChg chg="add mod">
          <ac:chgData name="AMAN Hirohisa" userId="7897ce0a-6212-4313-99c9-22712d29ec23" providerId="ADAL" clId="{B8DB054C-D96E-4831-86C5-187E7928F5E3}" dt="2022-03-28T04:43:35.204" v="724" actId="208"/>
          <ac:spMkLst>
            <pc:docMk/>
            <pc:sldMk cId="2612831687" sldId="372"/>
            <ac:spMk id="8" creationId="{D4569F1F-BFE4-4D1F-A6F9-E35214F29D41}"/>
          </ac:spMkLst>
        </pc:spChg>
        <pc:spChg chg="mod">
          <ac:chgData name="AMAN Hirohisa" userId="7897ce0a-6212-4313-99c9-22712d29ec23" providerId="ADAL" clId="{B8DB054C-D96E-4831-86C5-187E7928F5E3}" dt="2022-03-28T04:45:41.591" v="844" actId="1076"/>
          <ac:spMkLst>
            <pc:docMk/>
            <pc:sldMk cId="2612831687" sldId="372"/>
            <ac:spMk id="13" creationId="{422F8005-EA53-489C-9CC7-D652652C8B7D}"/>
          </ac:spMkLst>
        </pc:spChg>
        <pc:picChg chg="add del">
          <ac:chgData name="AMAN Hirohisa" userId="7897ce0a-6212-4313-99c9-22712d29ec23" providerId="ADAL" clId="{B8DB054C-D96E-4831-86C5-187E7928F5E3}" dt="2022-03-28T04:42:42.523" v="681" actId="478"/>
          <ac:picMkLst>
            <pc:docMk/>
            <pc:sldMk cId="2612831687" sldId="372"/>
            <ac:picMk id="7" creationId="{D4B251A0-5B71-4766-A593-2A75DE111755}"/>
          </ac:picMkLst>
        </pc:picChg>
        <pc:picChg chg="del">
          <ac:chgData name="AMAN Hirohisa" userId="7897ce0a-6212-4313-99c9-22712d29ec23" providerId="ADAL" clId="{B8DB054C-D96E-4831-86C5-187E7928F5E3}" dt="2022-03-28T04:43:58.536" v="727" actId="478"/>
          <ac:picMkLst>
            <pc:docMk/>
            <pc:sldMk cId="2612831687" sldId="372"/>
            <ac:picMk id="12" creationId="{8C4E50FA-5EE6-4B87-9D1A-95CBA8836EE4}"/>
          </ac:picMkLst>
        </pc:picChg>
        <pc:cxnChg chg="mod ord">
          <ac:chgData name="AMAN Hirohisa" userId="7897ce0a-6212-4313-99c9-22712d29ec23" providerId="ADAL" clId="{B8DB054C-D96E-4831-86C5-187E7928F5E3}" dt="2022-03-28T04:43:41.998" v="726" actId="14100"/>
          <ac:cxnSpMkLst>
            <pc:docMk/>
            <pc:sldMk cId="2612831687" sldId="372"/>
            <ac:cxnSpMk id="9" creationId="{89466EA0-03DD-4D7C-8958-BC2CCED2DDD3}"/>
          </ac:cxnSpMkLst>
        </pc:cxnChg>
      </pc:sldChg>
      <pc:sldChg chg="addSp delSp modSp add modNotesTx">
        <pc:chgData name="AMAN Hirohisa" userId="7897ce0a-6212-4313-99c9-22712d29ec23" providerId="ADAL" clId="{B8DB054C-D96E-4831-86C5-187E7928F5E3}" dt="2022-03-28T04:51:35.329" v="1155" actId="20577"/>
        <pc:sldMkLst>
          <pc:docMk/>
          <pc:sldMk cId="3560620534" sldId="373"/>
        </pc:sldMkLst>
        <pc:spChg chg="mod">
          <ac:chgData name="AMAN Hirohisa" userId="7897ce0a-6212-4313-99c9-22712d29ec23" providerId="ADAL" clId="{B8DB054C-D96E-4831-86C5-187E7928F5E3}" dt="2022-03-28T04:49:27.994" v="864" actId="1076"/>
          <ac:spMkLst>
            <pc:docMk/>
            <pc:sldMk cId="3560620534" sldId="373"/>
            <ac:spMk id="6" creationId="{FED76517-F0E3-416B-B6C0-921F2E8C14EE}"/>
          </ac:spMkLst>
        </pc:spChg>
        <pc:spChg chg="add mod">
          <ac:chgData name="AMAN Hirohisa" userId="7897ce0a-6212-4313-99c9-22712d29ec23" providerId="ADAL" clId="{B8DB054C-D96E-4831-86C5-187E7928F5E3}" dt="2022-03-28T04:49:25.957" v="863" actId="1076"/>
          <ac:spMkLst>
            <pc:docMk/>
            <pc:sldMk cId="3560620534" sldId="373"/>
            <ac:spMk id="7" creationId="{6062E267-0BE9-42BC-A239-A45ACCB73DA8}"/>
          </ac:spMkLst>
        </pc:spChg>
        <pc:spChg chg="mod">
          <ac:chgData name="AMAN Hirohisa" userId="7897ce0a-6212-4313-99c9-22712d29ec23" providerId="ADAL" clId="{B8DB054C-D96E-4831-86C5-187E7928F5E3}" dt="2022-03-28T04:49:53.617" v="871" actId="1076"/>
          <ac:spMkLst>
            <pc:docMk/>
            <pc:sldMk cId="3560620534" sldId="373"/>
            <ac:spMk id="9" creationId="{5135B664-9C5C-430C-ACF5-AA0B0B556905}"/>
          </ac:spMkLst>
        </pc:spChg>
        <pc:spChg chg="mod ord">
          <ac:chgData name="AMAN Hirohisa" userId="7897ce0a-6212-4313-99c9-22712d29ec23" providerId="ADAL" clId="{B8DB054C-D96E-4831-86C5-187E7928F5E3}" dt="2022-03-28T04:51:19.168" v="1107" actId="14100"/>
          <ac:spMkLst>
            <pc:docMk/>
            <pc:sldMk cId="3560620534" sldId="373"/>
            <ac:spMk id="14" creationId="{7AD1F163-D64C-4953-A53A-E150B296A1DC}"/>
          </ac:spMkLst>
        </pc:spChg>
        <pc:picChg chg="del">
          <ac:chgData name="AMAN Hirohisa" userId="7897ce0a-6212-4313-99c9-22712d29ec23" providerId="ADAL" clId="{B8DB054C-D96E-4831-86C5-187E7928F5E3}" dt="2022-03-28T04:46:46.756" v="848" actId="478"/>
          <ac:picMkLst>
            <pc:docMk/>
            <pc:sldMk cId="3560620534" sldId="373"/>
            <ac:picMk id="8" creationId="{29BD105F-11CB-4222-9731-C6DCB2203D36}"/>
          </ac:picMkLst>
        </pc:picChg>
        <pc:cxnChg chg="mod ord">
          <ac:chgData name="AMAN Hirohisa" userId="7897ce0a-6212-4313-99c9-22712d29ec23" providerId="ADAL" clId="{B8DB054C-D96E-4831-86C5-187E7928F5E3}" dt="2022-03-28T04:49:43.858" v="868" actId="14100"/>
          <ac:cxnSpMkLst>
            <pc:docMk/>
            <pc:sldMk cId="3560620534" sldId="373"/>
            <ac:cxnSpMk id="11" creationId="{C14C86C6-22E9-43D5-A932-156A27A141E3}"/>
          </ac:cxnSpMkLst>
        </pc:cxnChg>
      </pc:sldChg>
      <pc:sldChg chg="addSp delSp modSp add">
        <pc:chgData name="AMAN Hirohisa" userId="7897ce0a-6212-4313-99c9-22712d29ec23" providerId="ADAL" clId="{B8DB054C-D96E-4831-86C5-187E7928F5E3}" dt="2022-03-28T04:55:23.922" v="1204" actId="14100"/>
        <pc:sldMkLst>
          <pc:docMk/>
          <pc:sldMk cId="1848531759" sldId="374"/>
        </pc:sldMkLst>
        <pc:spChg chg="mod">
          <ac:chgData name="AMAN Hirohisa" userId="7897ce0a-6212-4313-99c9-22712d29ec23" providerId="ADAL" clId="{B8DB054C-D96E-4831-86C5-187E7928F5E3}" dt="2022-03-28T04:54:38.803" v="1188"/>
          <ac:spMkLst>
            <pc:docMk/>
            <pc:sldMk cId="1848531759" sldId="374"/>
            <ac:spMk id="3" creationId="{C9C2399A-D0FB-4496-A117-901F3F3FA5A5}"/>
          </ac:spMkLst>
        </pc:spChg>
        <pc:spChg chg="mod">
          <ac:chgData name="AMAN Hirohisa" userId="7897ce0a-6212-4313-99c9-22712d29ec23" providerId="ADAL" clId="{B8DB054C-D96E-4831-86C5-187E7928F5E3}" dt="2022-03-28T04:55:07.711" v="1201" actId="1076"/>
          <ac:spMkLst>
            <pc:docMk/>
            <pc:sldMk cId="1848531759" sldId="374"/>
            <ac:spMk id="11" creationId="{EE3E26A5-3D82-4B06-8ED6-308B36BB14E4}"/>
          </ac:spMkLst>
        </pc:spChg>
        <pc:spChg chg="mod">
          <ac:chgData name="AMAN Hirohisa" userId="7897ce0a-6212-4313-99c9-22712d29ec23" providerId="ADAL" clId="{B8DB054C-D96E-4831-86C5-187E7928F5E3}" dt="2022-03-28T04:55:10.401" v="1202" actId="1076"/>
          <ac:spMkLst>
            <pc:docMk/>
            <pc:sldMk cId="1848531759" sldId="374"/>
            <ac:spMk id="12" creationId="{EB741BAA-D607-4B69-B865-B5FE5A66F6E2}"/>
          </ac:spMkLst>
        </pc:spChg>
        <pc:spChg chg="mod">
          <ac:chgData name="AMAN Hirohisa" userId="7897ce0a-6212-4313-99c9-22712d29ec23" providerId="ADAL" clId="{B8DB054C-D96E-4831-86C5-187E7928F5E3}" dt="2022-03-28T04:55:00.621" v="1199" actId="1076"/>
          <ac:spMkLst>
            <pc:docMk/>
            <pc:sldMk cId="1848531759" sldId="374"/>
            <ac:spMk id="13" creationId="{AE032822-8813-4D71-869D-613AEFC5B0B2}"/>
          </ac:spMkLst>
        </pc:spChg>
        <pc:spChg chg="mod">
          <ac:chgData name="AMAN Hirohisa" userId="7897ce0a-6212-4313-99c9-22712d29ec23" providerId="ADAL" clId="{B8DB054C-D96E-4831-86C5-187E7928F5E3}" dt="2022-03-28T04:55:14.813" v="1203" actId="1076"/>
          <ac:spMkLst>
            <pc:docMk/>
            <pc:sldMk cId="1848531759" sldId="374"/>
            <ac:spMk id="17" creationId="{9EB48552-3A1D-4585-B2E1-B8A620504EDC}"/>
          </ac:spMkLst>
        </pc:spChg>
        <pc:picChg chg="add del">
          <ac:chgData name="AMAN Hirohisa" userId="7897ce0a-6212-4313-99c9-22712d29ec23" providerId="ADAL" clId="{B8DB054C-D96E-4831-86C5-187E7928F5E3}" dt="2022-03-28T04:54:13.301" v="1168" actId="478"/>
          <ac:picMkLst>
            <pc:docMk/>
            <pc:sldMk cId="1848531759" sldId="374"/>
            <ac:picMk id="7" creationId="{81ECB440-DEAF-4837-98E2-6C90E4CB45F7}"/>
          </ac:picMkLst>
        </pc:picChg>
        <pc:picChg chg="add mod ord">
          <ac:chgData name="AMAN Hirohisa" userId="7897ce0a-6212-4313-99c9-22712d29ec23" providerId="ADAL" clId="{B8DB054C-D96E-4831-86C5-187E7928F5E3}" dt="2022-03-28T04:54:48.027" v="1189" actId="167"/>
          <ac:picMkLst>
            <pc:docMk/>
            <pc:sldMk cId="1848531759" sldId="374"/>
            <ac:picMk id="8" creationId="{8A24E7AA-F49A-4018-BF9F-F42AB7858812}"/>
          </ac:picMkLst>
        </pc:picChg>
        <pc:cxnChg chg="mod">
          <ac:chgData name="AMAN Hirohisa" userId="7897ce0a-6212-4313-99c9-22712d29ec23" providerId="ADAL" clId="{B8DB054C-D96E-4831-86C5-187E7928F5E3}" dt="2022-03-28T04:55:23.922" v="1204" actId="14100"/>
          <ac:cxnSpMkLst>
            <pc:docMk/>
            <pc:sldMk cId="1848531759" sldId="374"/>
            <ac:cxnSpMk id="9" creationId="{8C4481B4-7430-4D54-ABC8-7BB1C3B61C83}"/>
          </ac:cxnSpMkLst>
        </pc:cxnChg>
        <pc:cxnChg chg="mod">
          <ac:chgData name="AMAN Hirohisa" userId="7897ce0a-6212-4313-99c9-22712d29ec23" providerId="ADAL" clId="{B8DB054C-D96E-4831-86C5-187E7928F5E3}" dt="2022-03-28T04:54:54.891" v="1191" actId="14100"/>
          <ac:cxnSpMkLst>
            <pc:docMk/>
            <pc:sldMk cId="1848531759" sldId="374"/>
            <ac:cxnSpMk id="14" creationId="{D6D0B215-8223-4109-B311-F61F167F3497}"/>
          </ac:cxnSpMkLst>
        </pc:cxnChg>
      </pc:sldChg>
      <pc:sldChg chg="addSp delSp modSp add modNotesTx">
        <pc:chgData name="AMAN Hirohisa" userId="7897ce0a-6212-4313-99c9-22712d29ec23" providerId="ADAL" clId="{B8DB054C-D96E-4831-86C5-187E7928F5E3}" dt="2022-03-28T04:59:51.341" v="1688" actId="20577"/>
        <pc:sldMkLst>
          <pc:docMk/>
          <pc:sldMk cId="1788083787" sldId="375"/>
        </pc:sldMkLst>
        <pc:spChg chg="del mod">
          <ac:chgData name="AMAN Hirohisa" userId="7897ce0a-6212-4313-99c9-22712d29ec23" providerId="ADAL" clId="{B8DB054C-D96E-4831-86C5-187E7928F5E3}" dt="2022-03-28T04:56:09.338" v="1209" actId="478"/>
          <ac:spMkLst>
            <pc:docMk/>
            <pc:sldMk cId="1788083787" sldId="375"/>
            <ac:spMk id="7" creationId="{E39D1E50-2C18-43AB-933A-850A49DB9580}"/>
          </ac:spMkLst>
        </pc:spChg>
        <pc:spChg chg="add mod">
          <ac:chgData name="AMAN Hirohisa" userId="7897ce0a-6212-4313-99c9-22712d29ec23" providerId="ADAL" clId="{B8DB054C-D96E-4831-86C5-187E7928F5E3}" dt="2022-03-28T04:56:26.528" v="1213" actId="1076"/>
          <ac:spMkLst>
            <pc:docMk/>
            <pc:sldMk cId="1788083787" sldId="375"/>
            <ac:spMk id="12" creationId="{DB7246E2-FAB9-4EC3-A291-B71BF3F22D33}"/>
          </ac:spMkLst>
        </pc:spChg>
        <pc:graphicFrameChg chg="mod ord modGraphic">
          <ac:chgData name="AMAN Hirohisa" userId="7897ce0a-6212-4313-99c9-22712d29ec23" providerId="ADAL" clId="{B8DB054C-D96E-4831-86C5-187E7928F5E3}" dt="2022-03-28T04:58:24.780" v="1421" actId="1076"/>
          <ac:graphicFrameMkLst>
            <pc:docMk/>
            <pc:sldMk cId="1788083787" sldId="375"/>
            <ac:graphicFrameMk id="9" creationId="{12FAC447-5D2C-4DFF-B5F0-B785445F9488}"/>
          </ac:graphicFrameMkLst>
        </pc:graphicFrameChg>
        <pc:picChg chg="del">
          <ac:chgData name="AMAN Hirohisa" userId="7897ce0a-6212-4313-99c9-22712d29ec23" providerId="ADAL" clId="{B8DB054C-D96E-4831-86C5-187E7928F5E3}" dt="2022-03-28T04:55:49.073" v="1205" actId="478"/>
          <ac:picMkLst>
            <pc:docMk/>
            <pc:sldMk cId="1788083787" sldId="375"/>
            <ac:picMk id="6" creationId="{DA7BDACD-3E61-4625-A4F9-FA65D143E14A}"/>
          </ac:picMkLst>
        </pc:picChg>
        <pc:picChg chg="add mod">
          <ac:chgData name="AMAN Hirohisa" userId="7897ce0a-6212-4313-99c9-22712d29ec23" providerId="ADAL" clId="{B8DB054C-D96E-4831-86C5-187E7928F5E3}" dt="2022-03-28T04:56:26.528" v="1213" actId="1076"/>
          <ac:picMkLst>
            <pc:docMk/>
            <pc:sldMk cId="1788083787" sldId="375"/>
            <ac:picMk id="11" creationId="{2015ACC9-FEF9-4999-BD3F-93BA3132569E}"/>
          </ac:picMkLst>
        </pc:picChg>
      </pc:sldChg>
      <pc:sldChg chg="addSp delSp modSp add">
        <pc:chgData name="AMAN Hirohisa" userId="7897ce0a-6212-4313-99c9-22712d29ec23" providerId="ADAL" clId="{B8DB054C-D96E-4831-86C5-187E7928F5E3}" dt="2022-03-28T05:01:56.612" v="1736" actId="14100"/>
        <pc:sldMkLst>
          <pc:docMk/>
          <pc:sldMk cId="2968013060" sldId="376"/>
        </pc:sldMkLst>
        <pc:spChg chg="mod">
          <ac:chgData name="AMAN Hirohisa" userId="7897ce0a-6212-4313-99c9-22712d29ec23" providerId="ADAL" clId="{B8DB054C-D96E-4831-86C5-187E7928F5E3}" dt="2022-03-28T05:00:37.072" v="1716" actId="1076"/>
          <ac:spMkLst>
            <pc:docMk/>
            <pc:sldMk cId="2968013060" sldId="376"/>
            <ac:spMk id="8" creationId="{1FCABA25-F969-4994-A694-0FDB0AD38808}"/>
          </ac:spMkLst>
        </pc:spChg>
        <pc:spChg chg="mod">
          <ac:chgData name="AMAN Hirohisa" userId="7897ce0a-6212-4313-99c9-22712d29ec23" providerId="ADAL" clId="{B8DB054C-D96E-4831-86C5-187E7928F5E3}" dt="2022-03-28T05:01:54.258" v="1735" actId="1076"/>
          <ac:spMkLst>
            <pc:docMk/>
            <pc:sldMk cId="2968013060" sldId="376"/>
            <ac:spMk id="11" creationId="{800E6B18-3F26-4A74-8463-3B1E0E1F823B}"/>
          </ac:spMkLst>
        </pc:spChg>
        <pc:spChg chg="add mod">
          <ac:chgData name="AMAN Hirohisa" userId="7897ce0a-6212-4313-99c9-22712d29ec23" providerId="ADAL" clId="{B8DB054C-D96E-4831-86C5-187E7928F5E3}" dt="2022-03-28T05:01:12.550" v="1719" actId="1076"/>
          <ac:spMkLst>
            <pc:docMk/>
            <pc:sldMk cId="2968013060" sldId="376"/>
            <ac:spMk id="14" creationId="{7A3A067B-2806-4B28-84D1-4CB9D31F4229}"/>
          </ac:spMkLst>
        </pc:spChg>
        <pc:spChg chg="add mod">
          <ac:chgData name="AMAN Hirohisa" userId="7897ce0a-6212-4313-99c9-22712d29ec23" providerId="ADAL" clId="{B8DB054C-D96E-4831-86C5-187E7928F5E3}" dt="2022-03-28T05:01:38.833" v="1729" actId="1076"/>
          <ac:spMkLst>
            <pc:docMk/>
            <pc:sldMk cId="2968013060" sldId="376"/>
            <ac:spMk id="15" creationId="{F1C55237-7117-4ECF-B9C6-2F624CFC3056}"/>
          </ac:spMkLst>
        </pc:spChg>
        <pc:picChg chg="del">
          <ac:chgData name="AMAN Hirohisa" userId="7897ce0a-6212-4313-99c9-22712d29ec23" providerId="ADAL" clId="{B8DB054C-D96E-4831-86C5-187E7928F5E3}" dt="2022-03-28T05:00:14.213" v="1689" actId="478"/>
          <ac:picMkLst>
            <pc:docMk/>
            <pc:sldMk cId="2968013060" sldId="376"/>
            <ac:picMk id="7" creationId="{39360966-1C9F-40C0-B465-F2523C9F7FCA}"/>
          </ac:picMkLst>
        </pc:picChg>
        <pc:picChg chg="del">
          <ac:chgData name="AMAN Hirohisa" userId="7897ce0a-6212-4313-99c9-22712d29ec23" providerId="ADAL" clId="{B8DB054C-D96E-4831-86C5-187E7928F5E3}" dt="2022-03-28T05:00:43.317" v="1717" actId="478"/>
          <ac:picMkLst>
            <pc:docMk/>
            <pc:sldMk cId="2968013060" sldId="376"/>
            <ac:picMk id="10" creationId="{C90F5927-C703-4064-8D5B-413C26646F55}"/>
          </ac:picMkLst>
        </pc:picChg>
        <pc:cxnChg chg="mod ord">
          <ac:chgData name="AMAN Hirohisa" userId="7897ce0a-6212-4313-99c9-22712d29ec23" providerId="ADAL" clId="{B8DB054C-D96E-4831-86C5-187E7928F5E3}" dt="2022-03-28T05:01:56.612" v="1736" actId="14100"/>
          <ac:cxnSpMkLst>
            <pc:docMk/>
            <pc:sldMk cId="2968013060" sldId="376"/>
            <ac:cxnSpMk id="12" creationId="{C1C0A0B7-995E-4151-9C95-8FC57D495021}"/>
          </ac:cxnSpMkLst>
        </pc:cxnChg>
      </pc:sldChg>
      <pc:sldChg chg="addSp delSp modSp add">
        <pc:chgData name="AMAN Hirohisa" userId="7897ce0a-6212-4313-99c9-22712d29ec23" providerId="ADAL" clId="{B8DB054C-D96E-4831-86C5-187E7928F5E3}" dt="2022-03-28T05:05:03.443" v="1797" actId="20577"/>
        <pc:sldMkLst>
          <pc:docMk/>
          <pc:sldMk cId="2311915351" sldId="377"/>
        </pc:sldMkLst>
        <pc:spChg chg="mod">
          <ac:chgData name="AMAN Hirohisa" userId="7897ce0a-6212-4313-99c9-22712d29ec23" providerId="ADAL" clId="{B8DB054C-D96E-4831-86C5-187E7928F5E3}" dt="2022-03-28T05:02:20.300" v="1759" actId="20577"/>
          <ac:spMkLst>
            <pc:docMk/>
            <pc:sldMk cId="2311915351" sldId="377"/>
            <ac:spMk id="3" creationId="{837EF992-56B4-4269-8854-45E867540613}"/>
          </ac:spMkLst>
        </pc:spChg>
        <pc:spChg chg="mod">
          <ac:chgData name="AMAN Hirohisa" userId="7897ce0a-6212-4313-99c9-22712d29ec23" providerId="ADAL" clId="{B8DB054C-D96E-4831-86C5-187E7928F5E3}" dt="2022-03-28T05:05:03.443" v="1797" actId="20577"/>
          <ac:spMkLst>
            <pc:docMk/>
            <pc:sldMk cId="2311915351" sldId="377"/>
            <ac:spMk id="8" creationId="{AB042865-61AF-4D1E-9897-4CF37FCD5664}"/>
          </ac:spMkLst>
        </pc:spChg>
        <pc:spChg chg="mod">
          <ac:chgData name="AMAN Hirohisa" userId="7897ce0a-6212-4313-99c9-22712d29ec23" providerId="ADAL" clId="{B8DB054C-D96E-4831-86C5-187E7928F5E3}" dt="2022-03-28T05:04:47.640" v="1784" actId="14100"/>
          <ac:spMkLst>
            <pc:docMk/>
            <pc:sldMk cId="2311915351" sldId="377"/>
            <ac:spMk id="10" creationId="{63764E36-83F7-4082-81CC-FFF727D9799E}"/>
          </ac:spMkLst>
        </pc:spChg>
        <pc:spChg chg="mod">
          <ac:chgData name="AMAN Hirohisa" userId="7897ce0a-6212-4313-99c9-22712d29ec23" providerId="ADAL" clId="{B8DB054C-D96E-4831-86C5-187E7928F5E3}" dt="2022-03-28T05:04:50.547" v="1785" actId="1076"/>
          <ac:spMkLst>
            <pc:docMk/>
            <pc:sldMk cId="2311915351" sldId="377"/>
            <ac:spMk id="11" creationId="{FE526F98-C846-42F3-B1FB-A810719616DE}"/>
          </ac:spMkLst>
        </pc:spChg>
        <pc:picChg chg="del">
          <ac:chgData name="AMAN Hirohisa" userId="7897ce0a-6212-4313-99c9-22712d29ec23" providerId="ADAL" clId="{B8DB054C-D96E-4831-86C5-187E7928F5E3}" dt="2022-03-28T05:02:31.506" v="1762" actId="478"/>
          <ac:picMkLst>
            <pc:docMk/>
            <pc:sldMk cId="2311915351" sldId="377"/>
            <ac:picMk id="7" creationId="{451EC3EE-E281-4331-A432-5430FBEFB58B}"/>
          </ac:picMkLst>
        </pc:picChg>
        <pc:picChg chg="add del mod ord">
          <ac:chgData name="AMAN Hirohisa" userId="7897ce0a-6212-4313-99c9-22712d29ec23" providerId="ADAL" clId="{B8DB054C-D96E-4831-86C5-187E7928F5E3}" dt="2022-03-28T05:03:58.876" v="1777"/>
          <ac:picMkLst>
            <pc:docMk/>
            <pc:sldMk cId="2311915351" sldId="377"/>
            <ac:picMk id="13" creationId="{01BE7601-2D1F-41EB-871E-8A92551FFED7}"/>
          </ac:picMkLst>
        </pc:picChg>
        <pc:picChg chg="add mod ord">
          <ac:chgData name="AMAN Hirohisa" userId="7897ce0a-6212-4313-99c9-22712d29ec23" providerId="ADAL" clId="{B8DB054C-D96E-4831-86C5-187E7928F5E3}" dt="2022-03-28T05:04:39.840" v="1782" actId="167"/>
          <ac:picMkLst>
            <pc:docMk/>
            <pc:sldMk cId="2311915351" sldId="377"/>
            <ac:picMk id="15" creationId="{88206F43-752A-476E-945D-EB7F08E9BD17}"/>
          </ac:picMkLst>
        </pc:picChg>
        <pc:cxnChg chg="mod">
          <ac:chgData name="AMAN Hirohisa" userId="7897ce0a-6212-4313-99c9-22712d29ec23" providerId="ADAL" clId="{B8DB054C-D96E-4831-86C5-187E7928F5E3}" dt="2022-03-28T05:05:03.443" v="1797" actId="20577"/>
          <ac:cxnSpMkLst>
            <pc:docMk/>
            <pc:sldMk cId="2311915351" sldId="377"/>
            <ac:cxnSpMk id="9" creationId="{B324F8FB-2EA5-47DA-872D-35DDEF715194}"/>
          </ac:cxnSpMkLst>
        </pc:cxnChg>
      </pc:sldChg>
      <pc:sldChg chg="modSp add modNotesTx">
        <pc:chgData name="AMAN Hirohisa" userId="7897ce0a-6212-4313-99c9-22712d29ec23" providerId="ADAL" clId="{B8DB054C-D96E-4831-86C5-187E7928F5E3}" dt="2022-03-29T05:23:55.973" v="3083"/>
        <pc:sldMkLst>
          <pc:docMk/>
          <pc:sldMk cId="2936964260" sldId="378"/>
        </pc:sldMkLst>
        <pc:spChg chg="mod">
          <ac:chgData name="AMAN Hirohisa" userId="7897ce0a-6212-4313-99c9-22712d29ec23" providerId="ADAL" clId="{B8DB054C-D96E-4831-86C5-187E7928F5E3}" dt="2022-03-29T05:23:55.973" v="3083"/>
          <ac:spMkLst>
            <pc:docMk/>
            <pc:sldMk cId="2936964260" sldId="378"/>
            <ac:spMk id="3" creationId="{76B8A652-1A8C-4DC9-9599-8D6CF5D45586}"/>
          </ac:spMkLst>
        </pc:spChg>
      </pc:sldChg>
      <pc:sldChg chg="addSp delSp modSp add modNotesTx">
        <pc:chgData name="AMAN Hirohisa" userId="7897ce0a-6212-4313-99c9-22712d29ec23" providerId="ADAL" clId="{B8DB054C-D96E-4831-86C5-187E7928F5E3}" dt="2022-03-28T05:17:06.195" v="2900" actId="20577"/>
        <pc:sldMkLst>
          <pc:docMk/>
          <pc:sldMk cId="225219084" sldId="379"/>
        </pc:sldMkLst>
        <pc:spChg chg="mod ord">
          <ac:chgData name="AMAN Hirohisa" userId="7897ce0a-6212-4313-99c9-22712d29ec23" providerId="ADAL" clId="{B8DB054C-D96E-4831-86C5-187E7928F5E3}" dt="2022-03-28T05:11:49.276" v="2227"/>
          <ac:spMkLst>
            <pc:docMk/>
            <pc:sldMk cId="225219084" sldId="379"/>
            <ac:spMk id="8" creationId="{A11263F4-52AF-4C45-87EC-1D4861F597D5}"/>
          </ac:spMkLst>
        </pc:spChg>
        <pc:spChg chg="add mod">
          <ac:chgData name="AMAN Hirohisa" userId="7897ce0a-6212-4313-99c9-22712d29ec23" providerId="ADAL" clId="{B8DB054C-D96E-4831-86C5-187E7928F5E3}" dt="2022-03-28T05:10:12.386" v="2136" actId="20577"/>
          <ac:spMkLst>
            <pc:docMk/>
            <pc:sldMk cId="225219084" sldId="379"/>
            <ac:spMk id="9" creationId="{ADD69256-DD89-494C-AA78-78061C44C202}"/>
          </ac:spMkLst>
        </pc:spChg>
        <pc:picChg chg="del">
          <ac:chgData name="AMAN Hirohisa" userId="7897ce0a-6212-4313-99c9-22712d29ec23" providerId="ADAL" clId="{B8DB054C-D96E-4831-86C5-187E7928F5E3}" dt="2022-03-28T05:07:26.057" v="2002" actId="478"/>
          <ac:picMkLst>
            <pc:docMk/>
            <pc:sldMk cId="225219084" sldId="379"/>
            <ac:picMk id="6" creationId="{D86E7AAD-BA96-4CD5-8E2E-BBDD2560E8C6}"/>
          </ac:picMkLst>
        </pc:picChg>
        <pc:picChg chg="add mod">
          <ac:chgData name="AMAN Hirohisa" userId="7897ce0a-6212-4313-99c9-22712d29ec23" providerId="ADAL" clId="{B8DB054C-D96E-4831-86C5-187E7928F5E3}" dt="2022-03-28T05:08:46.324" v="2004" actId="1076"/>
          <ac:picMkLst>
            <pc:docMk/>
            <pc:sldMk cId="225219084" sldId="379"/>
            <ac:picMk id="7" creationId="{F5091EBD-3CCE-4A58-B901-0727D4CD4D8E}"/>
          </ac:picMkLst>
        </pc:picChg>
      </pc:sldChg>
    </pc:docChg>
  </pc:docChgLst>
  <pc:docChgLst>
    <pc:chgData name="AMAN Hirohisa" userId="7897ce0a-6212-4313-99c9-22712d29ec23" providerId="ADAL" clId="{099AF67D-F665-4A82-9A14-41012CB76377}"/>
    <pc:docChg chg="undo custSel addSld modSld">
      <pc:chgData name="AMAN Hirohisa" userId="7897ce0a-6212-4313-99c9-22712d29ec23" providerId="ADAL" clId="{099AF67D-F665-4A82-9A14-41012CB76377}" dt="2022-03-12T01:30:01.467" v="819" actId="113"/>
      <pc:docMkLst>
        <pc:docMk/>
      </pc:docMkLst>
      <pc:sldChg chg="addSp modSp new mod modNotesTx">
        <pc:chgData name="AMAN Hirohisa" userId="7897ce0a-6212-4313-99c9-22712d29ec23" providerId="ADAL" clId="{099AF67D-F665-4A82-9A14-41012CB76377}" dt="2022-03-12T01:30:01.467" v="819" actId="113"/>
        <pc:sldMkLst>
          <pc:docMk/>
          <pc:sldMk cId="2695130085" sldId="367"/>
        </pc:sldMkLst>
        <pc:spChg chg="mod">
          <ac:chgData name="AMAN Hirohisa" userId="7897ce0a-6212-4313-99c9-22712d29ec23" providerId="ADAL" clId="{099AF67D-F665-4A82-9A14-41012CB76377}" dt="2022-03-12T01:29:51.793" v="817" actId="20577"/>
          <ac:spMkLst>
            <pc:docMk/>
            <pc:sldMk cId="2695130085" sldId="367"/>
            <ac:spMk id="2" creationId="{C5FDD5D2-0382-4265-9D47-0DF176117CFE}"/>
          </ac:spMkLst>
        </pc:spChg>
        <pc:spChg chg="mod">
          <ac:chgData name="AMAN Hirohisa" userId="7897ce0a-6212-4313-99c9-22712d29ec23" providerId="ADAL" clId="{099AF67D-F665-4A82-9A14-41012CB76377}" dt="2022-03-12T01:30:01.467" v="819" actId="113"/>
          <ac:spMkLst>
            <pc:docMk/>
            <pc:sldMk cId="2695130085" sldId="367"/>
            <ac:spMk id="3" creationId="{066F1D7C-E02B-4D67-AFC5-9EB6627F9E06}"/>
          </ac:spMkLst>
        </pc:spChg>
        <pc:spChg chg="add mod">
          <ac:chgData name="AMAN Hirohisa" userId="7897ce0a-6212-4313-99c9-22712d29ec23" providerId="ADAL" clId="{099AF67D-F665-4A82-9A14-41012CB76377}" dt="2022-03-12T01:26:30.349" v="566" actId="1076"/>
          <ac:spMkLst>
            <pc:docMk/>
            <pc:sldMk cId="2695130085" sldId="367"/>
            <ac:spMk id="6" creationId="{7AAE6804-9056-4F74-8BE6-7282F054C6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FC4E00DD-46B3-45F7-831C-56B758DD8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288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algn="l"/>
                <a:r>
                  <a:rPr kumimoji="1" lang="ja-JP" altLang="en-US" dirty="0"/>
                  <a:t>Get others to test your program:</a:t>
                </a:r>
                <a:r>
                  <a:rPr kumimoji="1" lang="en-US" altLang="ja-JP" dirty="0"/>
                  <a:t>ask another student to test the program you wrote</a:t>
                </a:r>
              </a:p>
              <a:p>
                <a:pPr rtl="0" algn="l"/>
                <a:endParaRPr kumimoji="1" lang="en-US" altLang="ja-JP" dirty="0"/>
              </a:p>
              <a:p>
                <a:pPr rtl="0" algn="l"/>
                <a:r>
                  <a:rPr kumimoji="1" lang="en-US" altLang="ja-JP" b="0" i="0">
                    <a:latin typeface="Cambria Math" panose="02040503050406030204" pitchFamily="18" charset="0"/>
                  </a:rPr>
                  <a:t>𝑘</a:t>
                </a:r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the second student</a:t>
                </a:r>
                <a:r>
                  <a:rPr kumimoji="1" lang="en-US" altLang="ja-JP" b="0" i="0">
                    <a:latin typeface="Cambria Math" panose="02040503050406030204" pitchFamily="18" charset="0"/>
                  </a:rPr>
                  <a:t>𝑘−1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Have the second student test:</a:t>
                </a:r>
                <a:r>
                  <a:rPr lang="en-US" altLang="ja-JP" dirty="0"/>
                  <a:t>the</a:t>
                </a:r>
                <a:r>
                  <a:rPr lang="en-US" altLang="ja-JP" baseline="0" dirty="0"/>
                  <a:t>k-</a:t>
                </a:r>
                <a:r>
                  <a:rPr lang="en-US" altLang="ja-JP" baseline="0" dirty="0" err="1"/>
                  <a:t>th</a:t>
                </a:r>
                <a:r>
                  <a:rPr lang="en-US" altLang="ja-JP" baseline="0" dirty="0"/>
                  <a:t>student asks (k-1)</a:t>
                </a:r>
                <a:r>
                  <a:rPr lang="en-US" altLang="ja-JP" baseline="0" dirty="0" err="1"/>
                  <a:t>th</a:t>
                </a:r>
                <a:r>
                  <a:rPr lang="en-US" altLang="ja-JP" baseline="0" dirty="0"/>
                  <a:t>student to test the program</a:t>
                </a:r>
              </a:p>
              <a:p>
                <a:pPr rtl="0" algn="l"/>
                <a:r>
                  <a:rPr lang="en-US" altLang="ja-JP" sz="1200" dirty="0"/>
                  <a:t>1</a:t>
                </a:r>
                <a:r>
                  <a:rPr lang="ja-JP" altLang="en-US" sz="1200" dirty="0"/>
                  <a:t>th student, have the last student take the test</a:t>
                </a:r>
                <a:r>
                  <a:rPr lang="en-US" altLang="ja-JP" sz="1200" dirty="0"/>
                  <a:t>: the first student asks the last student to test the program</a:t>
                </a:r>
                <a:endParaRPr lang="en-US" altLang="ja-JP" dirty="0"/>
              </a:p>
              <a:p>
                <a:pPr rtl="0" algn="l"/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357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148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677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706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373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770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952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868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287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13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363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9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63768-69D3-4154-AB21-7E016135AE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B6C2-0E3F-4D69-B53E-87422DDAFE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1C118-99BF-4EB4-A2FC-478F186E72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6CC0-8E9F-4D6C-9F25-E19A0500C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51D5-1967-47EC-9106-2F6ECD7915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5FD7-C5C8-4ABA-B396-AF70E0DA41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8CBE-51DD-4889-AA37-603F9CC5C4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C5DE-7C94-45F7-BF80-A02902A35F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18F6F-C101-4BF5-BB45-F4662E6B92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4709C-B522-4960-A4F7-F90219373A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0BF4-4646-4923-B7C3-185F0D305F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1FB08A45-0D17-4BA4-AD27-E8E244B4B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78D5624-59DF-24F4-909A-A9A612FEB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D5E54A-EAB8-2E52-16A7-09A3D97196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90CDF-AAE4-2A15-1602-0A65F319BC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[7]</a:t>
            </a:r>
            <a:r>
              <a:rPr lang="ja-JP" altLang="en-US" dirty="0">
                <a:ea typeface="HGPｺﾞｼｯｸE" pitchFamily="50" charset="-128"/>
              </a:rPr>
              <a:t> ホワイトボックステスト演習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6461AC-74A4-63AD-D3AE-919CC9186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[7] White Box Testing Exercise &amp; Seminar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2A26D25-2F85-8C62-4FA9-B7FF27BE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811E31D1-6D2D-F4DD-B025-818836E0E79D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F0136-E3B4-41A7-801A-55669EB3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U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age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low (5/7)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1F4F98-E5E9-4DD7-AB95-F4E3CAED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kumimoji="1" lang="ja-JP" altLang="en-US" dirty="0"/>
              <a:t>⑤ Next</a:t>
            </a:r>
            <a:r>
              <a:rPr lang="en-US" altLang="ja-JP" dirty="0"/>
              <a:t>, </a:t>
            </a:r>
            <a:r>
              <a:rPr kumimoji="1" lang="ja-JP" altLang="en-US" dirty="0"/>
              <a:t>run the second test case</a:t>
            </a:r>
            <a:endParaRPr kumimoji="1" lang="en-US" altLang="ja-JP" dirty="0"/>
          </a:p>
          <a:p>
            <a:pPr marL="0" indent="0" algn="l" rtl="0">
              <a:buNone/>
            </a:pPr>
            <a:endParaRPr lang="en-US" altLang="ja-JP" dirty="0"/>
          </a:p>
          <a:p>
            <a:pPr marL="0" indent="0" algn="l" rtl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⑥ Check with </a:t>
            </a:r>
            <a:r>
              <a:rPr lang="en-US" altLang="ja-JP" dirty="0" err="1"/>
              <a:t>gcov</a:t>
            </a:r>
            <a:r>
              <a:rPr lang="en-US" altLang="ja-JP" dirty="0"/>
              <a:t> a</a:t>
            </a:r>
            <a:r>
              <a:rPr lang="ja-JP" altLang="en-US" dirty="0"/>
              <a:t>gain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E844B5-F908-4FA8-9717-D1E134BC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14245C-77F5-4955-B531-81AA9202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CABA25-F969-4994-A694-0FDB0AD38808}"/>
              </a:ext>
            </a:extLst>
          </p:cNvPr>
          <p:cNvSpPr txBox="1"/>
          <p:nvPr/>
        </p:nvSpPr>
        <p:spPr>
          <a:xfrm>
            <a:off x="1145390" y="2362200"/>
            <a:ext cx="614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2400" dirty="0"/>
              <a:t>F</a:t>
            </a:r>
            <a:r>
              <a:rPr kumimoji="1" lang="ja-JP" altLang="en-US" sz="2400" dirty="0"/>
              <a:t>or example</a:t>
            </a:r>
            <a:endParaRPr kumimoji="1" lang="en-US" altLang="ja-JP" sz="2400" dirty="0"/>
          </a:p>
          <a:p>
            <a:pPr algn="l" rtl="0"/>
            <a:r>
              <a:rPr lang="en-US" altLang="ja-JP" sz="2400" dirty="0"/>
              <a:t>Parking time = -10 (</a:t>
            </a:r>
            <a:r>
              <a:rPr lang="ja-JP" altLang="en-US" sz="2400" dirty="0"/>
              <a:t>to make an error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0E6B18-3F26-4A74-8463-3B1E0E1F823B}"/>
              </a:ext>
            </a:extLst>
          </p:cNvPr>
          <p:cNvSpPr txBox="1"/>
          <p:nvPr/>
        </p:nvSpPr>
        <p:spPr>
          <a:xfrm>
            <a:off x="6100253" y="3762705"/>
            <a:ext cx="2929090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2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statement </a:t>
            </a:r>
            <a:r>
              <a:rPr kumimoji="1" lang="ja-JP" altLang="en-US" sz="2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coverage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is </a:t>
            </a:r>
            <a:r>
              <a:rPr lang="en-US" altLang="ja-JP" sz="2000" dirty="0" err="1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</a:t>
            </a:r>
            <a:r>
              <a:rPr kumimoji="1" lang="ja-JP" altLang="en-US" sz="2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ncreasing</a:t>
            </a:r>
            <a:r>
              <a:rPr lang="en-US" altLang="ja-JP" sz="2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sz="2000" dirty="0"/>
              <a:t>(73.53%</a:t>
            </a:r>
            <a:r>
              <a:rPr kumimoji="1" lang="ja-JP" altLang="en-US" sz="2000" dirty="0"/>
              <a:t>→</a:t>
            </a:r>
            <a:r>
              <a:rPr kumimoji="1" lang="en-US" altLang="ja-JP" sz="2000" dirty="0"/>
              <a:t>79.41%)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3A067B-2806-4B28-84D1-4CB9D31F4229}"/>
              </a:ext>
            </a:extLst>
          </p:cNvPr>
          <p:cNvSpPr txBox="1"/>
          <p:nvPr/>
        </p:nvSpPr>
        <p:spPr>
          <a:xfrm>
            <a:off x="990600" y="4102365"/>
            <a:ext cx="31229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kumimoji="1" lang="en-US" altLang="ja-JP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cov</a:t>
            </a:r>
            <a:r>
              <a:rPr kumimoji="1" lang="en-US" altLang="ja-JP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3200" dirty="0">
                <a:latin typeface="Consolas" panose="020B0609020204030204" pitchFamily="49" charset="0"/>
              </a:rPr>
              <a:t>ex0501.c</a:t>
            </a:r>
            <a:endParaRPr kumimoji="1" lang="ja-JP" altLang="en-US" sz="3200" dirty="0">
              <a:latin typeface="Consolas" panose="020B0609020204030204" pitchFamily="49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C55237-7117-4ECF-B9C6-2F624CFC3056}"/>
              </a:ext>
            </a:extLst>
          </p:cNvPr>
          <p:cNvSpPr/>
          <p:nvPr/>
        </p:nvSpPr>
        <p:spPr>
          <a:xfrm>
            <a:off x="990600" y="4753305"/>
            <a:ext cx="495299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File 'ex0501.c'</a:t>
            </a:r>
          </a:p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Lines executed: 79.41% of 34</a:t>
            </a:r>
          </a:p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Creating 'ex0501.c.gcov'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1C0A0B7-995E-4151-9C95-8FC57D49502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75176" y="4270537"/>
            <a:ext cx="1525077" cy="8461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9">
            <a:extLst>
              <a:ext uri="{FF2B5EF4-FFF2-40B4-BE49-F238E27FC236}">
                <a16:creationId xmlns:a16="http://schemas.microsoft.com/office/drawing/2014/main" id="{840F6559-DB14-E97F-61F2-A89E8FD083E2}"/>
              </a:ext>
            </a:extLst>
          </p:cNvPr>
          <p:cNvSpPr/>
          <p:nvPr/>
        </p:nvSpPr>
        <p:spPr>
          <a:xfrm>
            <a:off x="5562600" y="558869"/>
            <a:ext cx="3443287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+mn-ea"/>
                <a:ea typeface="+mn-ea"/>
              </a:rPr>
              <a:t>S</a:t>
            </a:r>
            <a:r>
              <a:rPr lang="ja-JP" altLang="en-US" sz="2000" dirty="0">
                <a:latin typeface="+mn-ea"/>
                <a:ea typeface="+mn-ea"/>
              </a:rPr>
              <a:t>lightly different </a:t>
            </a:r>
            <a:r>
              <a:rPr lang="en-US" altLang="ja-JP" sz="2000" dirty="0">
                <a:latin typeface="+mn-ea"/>
                <a:ea typeface="+mn-ea"/>
              </a:rPr>
              <a:t>in 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  <a:ea typeface="+mn-ea"/>
              </a:rPr>
              <a:t>Mac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01306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8206F43-752A-476E-945D-EB7F08E9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6406966" cy="37577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D069EB-3E78-454D-80F3-97D5B77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Usage 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low (6/7)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F992-56B4-4269-8854-45E86754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8805862" cy="42672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⑦ </a:t>
            </a:r>
            <a:r>
              <a:rPr kumimoji="1" lang="en-US" altLang="ja-JP" dirty="0"/>
              <a:t>V</a:t>
            </a:r>
            <a:r>
              <a:rPr lang="ja-JP" altLang="en-US" dirty="0"/>
              <a:t>iew the contents of</a:t>
            </a:r>
            <a:r>
              <a:rPr kumimoji="1" lang="ja-JP" altLang="en-US" dirty="0"/>
              <a:t> </a:t>
            </a:r>
            <a:r>
              <a:rPr lang="en-US" altLang="ja-JP" dirty="0">
                <a:latin typeface="Consolas" panose="020B0609020204030204" pitchFamily="49" charset="0"/>
              </a:rPr>
              <a:t>ex0501.c.gcov again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E064BB-6085-456B-B525-C20E9C4B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84DA97-7709-4C4E-88C8-C0DFA0D2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11</a:t>
            </a:fld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042865-61AF-4D1E-9897-4CF37FCD5664}"/>
              </a:ext>
            </a:extLst>
          </p:cNvPr>
          <p:cNvSpPr txBox="1"/>
          <p:nvPr/>
        </p:nvSpPr>
        <p:spPr>
          <a:xfrm>
            <a:off x="5717007" y="2743200"/>
            <a:ext cx="2850731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2000" dirty="0"/>
              <a:t>The number of executions has been increased to 2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24F8FB-2EA5-47DA-872D-35DDEF71519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88207" y="3251032"/>
            <a:ext cx="1828800" cy="30003"/>
          </a:xfrm>
          <a:prstGeom prst="straightConnector1">
            <a:avLst/>
          </a:prstGeom>
          <a:ln w="57150">
            <a:solidFill>
              <a:srgbClr val="FF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764E36-83F7-4082-81CC-FFF727D9799E}"/>
              </a:ext>
            </a:extLst>
          </p:cNvPr>
          <p:cNvSpPr/>
          <p:nvPr/>
        </p:nvSpPr>
        <p:spPr>
          <a:xfrm>
            <a:off x="2209800" y="3393281"/>
            <a:ext cx="685800" cy="2726670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FE526F98-C846-42F3-B1FB-A810719616DE}"/>
              </a:ext>
            </a:extLst>
          </p:cNvPr>
          <p:cNvSpPr/>
          <p:nvPr/>
        </p:nvSpPr>
        <p:spPr>
          <a:xfrm>
            <a:off x="376841" y="3214756"/>
            <a:ext cx="1371255" cy="990600"/>
          </a:xfrm>
          <a:prstGeom prst="wedgeRoundRectCallout">
            <a:avLst>
              <a:gd name="adj1" fmla="val 81289"/>
              <a:gd name="adj2" fmla="val 7916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This part has also changed</a:t>
            </a:r>
            <a:endParaRPr kumimoji="1" lang="ja-JP" altLang="en-US" dirty="0"/>
          </a:p>
        </p:txBody>
      </p:sp>
      <p:sp>
        <p:nvSpPr>
          <p:cNvPr id="6" name="正方形/長方形 9">
            <a:extLst>
              <a:ext uri="{FF2B5EF4-FFF2-40B4-BE49-F238E27FC236}">
                <a16:creationId xmlns:a16="http://schemas.microsoft.com/office/drawing/2014/main" id="{B3221F2B-CBF3-0ADF-A6E0-6C3C1120B139}"/>
              </a:ext>
            </a:extLst>
          </p:cNvPr>
          <p:cNvSpPr/>
          <p:nvPr/>
        </p:nvSpPr>
        <p:spPr>
          <a:xfrm>
            <a:off x="5562600" y="558869"/>
            <a:ext cx="3443287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+mn-ea"/>
                <a:ea typeface="+mn-ea"/>
              </a:rPr>
              <a:t>S</a:t>
            </a:r>
            <a:r>
              <a:rPr lang="ja-JP" altLang="en-US" sz="2000" dirty="0">
                <a:latin typeface="+mn-ea"/>
                <a:ea typeface="+mn-ea"/>
              </a:rPr>
              <a:t>lightly different </a:t>
            </a:r>
            <a:r>
              <a:rPr lang="en-US" altLang="ja-JP" sz="2000" dirty="0">
                <a:latin typeface="+mn-ea"/>
                <a:ea typeface="+mn-ea"/>
              </a:rPr>
              <a:t>in 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  <a:ea typeface="+mn-ea"/>
              </a:rPr>
              <a:t>Mac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1915351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8A652-1A8C-4DC9-9599-8D6CF5D4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ja-JP" altLang="en-US" sz="2800" dirty="0"/>
              <a:t>By repeating </a:t>
            </a:r>
            <a:r>
              <a:rPr lang="en-US" altLang="ja-JP" sz="2800" dirty="0"/>
              <a:t>steps</a:t>
            </a:r>
            <a:r>
              <a:rPr lang="ja-JP" altLang="en-US" sz="2800" dirty="0"/>
              <a:t> ⑤ to ⑦</a:t>
            </a:r>
            <a:r>
              <a:rPr lang="en-US" altLang="ja-JP" sz="2800" dirty="0"/>
              <a:t>,</a:t>
            </a:r>
            <a:r>
              <a:rPr lang="ja-JP" altLang="en-US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statement</a:t>
            </a:r>
            <a:r>
              <a:rPr lang="ja-JP" altLang="en-US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coverage </a:t>
            </a:r>
            <a:r>
              <a:rPr lang="en-US" altLang="ja-JP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will</a:t>
            </a:r>
            <a:r>
              <a:rPr lang="ja-JP" altLang="en-US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</a:t>
            </a:r>
            <a:r>
              <a:rPr lang="ja-JP" altLang="en-US" sz="2800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radually increase </a:t>
            </a:r>
            <a:r>
              <a:rPr lang="ja-JP" altLang="en-US" sz="2800" dirty="0"/>
              <a:t>(Note that </a:t>
            </a:r>
            <a:r>
              <a:rPr lang="en-US" altLang="ja-JP" sz="2800" dirty="0"/>
              <a:t>it is </a:t>
            </a:r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umulative</a:t>
            </a:r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 </a:t>
            </a:r>
            <a:r>
              <a:rPr kumimoji="1" lang="en-US" altLang="ja-JP" sz="2800" dirty="0"/>
              <a:t>However, the manner in which the statement coverage rate increases will differ depending on the test case</a:t>
            </a:r>
            <a:r>
              <a:rPr kumimoji="1" lang="ja-JP" altLang="en-US" sz="2800" dirty="0"/>
              <a:t>.</a:t>
            </a:r>
            <a:endParaRPr kumimoji="1" lang="en-US" altLang="ja-JP" sz="2800" dirty="0"/>
          </a:p>
          <a:p>
            <a:pPr lvl="1" algn="l" rtl="0"/>
            <a:endParaRPr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2A0249-6384-42C5-B326-3BCC0CC2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291050-4E57-4824-997C-43EEC0A5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DD5501A-7B03-4FB4-8C09-D0405BC461CC}"/>
              </a:ext>
            </a:extLst>
          </p:cNvPr>
          <p:cNvSpPr/>
          <p:nvPr/>
        </p:nvSpPr>
        <p:spPr>
          <a:xfrm>
            <a:off x="685800" y="4191000"/>
            <a:ext cx="7620000" cy="1447800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kumimoji="1" lang="en-US" altLang="ja-JP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</a:t>
            </a:r>
            <a:r>
              <a:rPr kumimoji="1" lang="ja-JP" altLang="en-US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Note!</a:t>
            </a:r>
            <a:r>
              <a:rPr kumimoji="1" lang="en-US" altLang="ja-JP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]</a:t>
            </a:r>
          </a:p>
          <a:p>
            <a:pPr algn="l" rtl="0"/>
            <a:r>
              <a:rPr lang="en-US" altLang="ja-JP" sz="2400" dirty="0">
                <a:solidFill>
                  <a:schemeClr val="tx1"/>
                </a:solidFill>
              </a:rPr>
              <a:t>If you recompile with </a:t>
            </a:r>
            <a:r>
              <a:rPr lang="en-US" altLang="ja-JP" sz="2400" dirty="0" err="1">
                <a:solidFill>
                  <a:schemeClr val="tx1"/>
                </a:solidFill>
              </a:rPr>
              <a:t>g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cc</a:t>
            </a:r>
            <a:r>
              <a:rPr kumimoji="1" lang="en-US" altLang="ja-JP" sz="2400" dirty="0">
                <a:solidFill>
                  <a:schemeClr val="tx1"/>
                </a:solidFill>
              </a:rPr>
              <a:t>, the </a:t>
            </a:r>
            <a:r>
              <a:rPr kumimoji="1" lang="ja-JP" altLang="en-US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count of executions</a:t>
            </a:r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will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be reset</a:t>
            </a:r>
            <a:r>
              <a:rPr lang="en-US" altLang="ja-JP" sz="24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, </a:t>
            </a:r>
            <a:r>
              <a:rPr kumimoji="1" lang="ja-JP" altLang="en-US" sz="2400" dirty="0">
                <a:solidFill>
                  <a:schemeClr val="tx1"/>
                </a:solidFill>
              </a:rPr>
              <a:t>so be careful</a:t>
            </a:r>
            <a:r>
              <a:rPr kumimoji="1" lang="en-US" altLang="ja-JP" sz="2400" dirty="0">
                <a:solidFill>
                  <a:schemeClr val="tx1"/>
                </a:solidFill>
              </a:rPr>
              <a:t>.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0B3C6D5-0E34-D938-A0F0-057C0560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algn="l" rtl="0"/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Usage 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low 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7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964260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DF592-026C-47AE-9FBB-4496440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results in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A6F30-ADF5-4AB0-A8C2-910F00AB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AAA71E-8FA7-48A4-8792-531D4361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091EBD-3CCE-4A58-B901-0727D4CD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756139" cy="32768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1263F4-52AF-4C45-87EC-1D4861F597D5}"/>
              </a:ext>
            </a:extLst>
          </p:cNvPr>
          <p:cNvSpPr txBox="1"/>
          <p:nvPr/>
        </p:nvSpPr>
        <p:spPr>
          <a:xfrm>
            <a:off x="574675" y="3733800"/>
            <a:ext cx="8010525" cy="224676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 rtl="0"/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A column for "</a:t>
            </a:r>
            <a:r>
              <a:rPr lang="en-US" altLang="ja-JP" sz="20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Statement Coverage</a:t>
            </a:r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" has been added to the sheet of Exercise 1 in the 5th session.</a:t>
            </a:r>
          </a:p>
          <a:p>
            <a:pPr algn="l" rtl="0"/>
            <a:endParaRPr lang="en-US" altLang="ja-JP" sz="20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just" rtl="0"/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Copy the content you created in the 5</a:t>
            </a:r>
            <a:r>
              <a:rPr lang="en-US" altLang="ja-JP" sz="2000" baseline="30000" dirty="0">
                <a:latin typeface="HGPGothicE" panose="020B0900000000000000" pitchFamily="34" charset="-128"/>
                <a:ea typeface="HGPGothicE" panose="020B0900000000000000" pitchFamily="34" charset="-128"/>
              </a:rPr>
              <a:t>th</a:t>
            </a:r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 exercise (test-report0501.xlsx) and fill in the instruction coverage rate in order from top to bottom</a:t>
            </a:r>
            <a:r>
              <a:rPr lang="ja-JP" altLang="en-US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.</a:t>
            </a:r>
            <a:endParaRPr lang="en-US" altLang="ja-JP" sz="20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/>
            <a:r>
              <a:rPr lang="en-US" altLang="ja-JP" sz="2000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f it does not reach 100%, add a test case (change the color so you can see the added line)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D69256-DD89-494C-AA78-78061C44C202}"/>
              </a:ext>
            </a:extLst>
          </p:cNvPr>
          <p:cNvSpPr txBox="1"/>
          <p:nvPr/>
        </p:nvSpPr>
        <p:spPr>
          <a:xfrm>
            <a:off x="5002168" y="376535"/>
            <a:ext cx="3583032" cy="461665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t</a:t>
            </a:r>
            <a:r>
              <a:rPr kumimoji="1" lang="en-US" altLang="ja-JP" sz="2400" dirty="0">
                <a:latin typeface="Consolas" panose="020B0609020204030204" pitchFamily="49" charset="0"/>
              </a:rPr>
              <a:t>est-report0701.xlsx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084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E5D0074-69D9-9160-E5EC-09972E64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altLang="ja-JP" dirty="0"/>
              <a:t>Submit to</a:t>
            </a:r>
            <a:r>
              <a:rPr lang="ja-JP" altLang="en-US" dirty="0"/>
              <a:t> </a:t>
            </a:r>
            <a:r>
              <a:rPr kumimoji="1" lang="en-US" altLang="ja-JP" dirty="0"/>
              <a:t>Teams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test-report0701.xlsx</a:t>
            </a:r>
            <a:br>
              <a:rPr lang="en-US" altLang="ja-JP" dirty="0"/>
            </a:br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r>
              <a:rPr lang="ja-JP" altLang="en-US" dirty="0"/>
              <a:t>Submission deadline: </a:t>
            </a:r>
            <a:r>
              <a:rPr lang="en-US" altLang="ja-JP" b="1" dirty="0">
                <a:solidFill>
                  <a:srgbClr val="FF0000"/>
                </a:solidFill>
              </a:rPr>
              <a:t>Start of next lecture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(Apr.15)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13:00 </a:t>
            </a:r>
            <a:r>
              <a:rPr lang="ja-JP" altLang="en-US" dirty="0"/>
              <a:t>(Vietnam time)</a:t>
            </a:r>
            <a:br>
              <a:rPr lang="en-US" altLang="ja-JP" dirty="0"/>
            </a:br>
            <a:r>
              <a:rPr lang="ja-JP" altLang="en-US" dirty="0"/>
              <a:t>　　　　　　　　　　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509615" y="3657600"/>
            <a:ext cx="8056757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[7] Exercise-1 (white box testing)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5130085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ja-JP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omplete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the ex0702.c program</a:t>
            </a:r>
            <a:b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(program specification </a:t>
            </a:r>
            <a:r>
              <a:rPr kumimoji="1" lang="en-US" altLang="ja-JP" dirty="0">
                <a:latin typeface="Consolas" panose="020B0609020204030204" pitchFamily="49" charset="0"/>
                <a:ea typeface="HGPｺﾞｼｯｸE" panose="020B0900000000000000" pitchFamily="50" charset="-128"/>
              </a:rPr>
              <a:t>spec0702.pdf</a:t>
            </a:r>
            <a:r>
              <a:rPr kumimoji="1" lang="ja-JP" altLang="en-US" dirty="0">
                <a:latin typeface="Consolas" panose="020B0609020204030204" pitchFamily="49" charset="0"/>
                <a:ea typeface="HGPｺﾞｼｯｸE" panose="020B0900000000000000" pitchFamily="50" charset="-128"/>
              </a:rPr>
              <a:t>)</a:t>
            </a:r>
            <a:endParaRPr kumimoji="1" lang="en-US" altLang="ja-JP" dirty="0"/>
          </a:p>
          <a:p>
            <a:pPr algn="l" rtl="0"/>
            <a:endParaRPr lang="en-US" altLang="ja-JP" dirty="0"/>
          </a:p>
          <a:p>
            <a:pPr algn="l" rtl="0"/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your program with others</a:t>
            </a:r>
            <a:endParaRPr kumimoji="1" lang="en-US" altLang="ja-JP" dirty="0"/>
          </a:p>
          <a:p>
            <a:pPr marL="909637" lvl="2" indent="0" algn="l" rtl="0">
              <a:buNone/>
            </a:pP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43B121-D346-CDC6-8000-0C524D7CB0C1}"/>
              </a:ext>
            </a:extLst>
          </p:cNvPr>
          <p:cNvGrpSpPr/>
          <p:nvPr/>
        </p:nvGrpSpPr>
        <p:grpSpPr>
          <a:xfrm>
            <a:off x="1461409" y="3962400"/>
            <a:ext cx="6221182" cy="2106559"/>
            <a:chOff x="865418" y="4021567"/>
            <a:chExt cx="6221182" cy="2106559"/>
          </a:xfrm>
        </p:grpSpPr>
        <p:pic>
          <p:nvPicPr>
            <p:cNvPr id="27" name="グラフィックス 5" descr="チェックリスト">
              <a:extLst>
                <a:ext uri="{FF2B5EF4-FFF2-40B4-BE49-F238E27FC236}">
                  <a16:creationId xmlns:a16="http://schemas.microsoft.com/office/drawing/2014/main" id="{ECF0BE63-3A13-CE2F-4302-1A81CCA1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92539" y="5541306"/>
              <a:ext cx="586820" cy="586820"/>
            </a:xfrm>
            <a:prstGeom prst="rect">
              <a:avLst/>
            </a:prstGeom>
          </p:spPr>
        </p:pic>
        <p:pic>
          <p:nvPicPr>
            <p:cNvPr id="28" name="グラフィックス 6" descr="プログラマー">
              <a:extLst>
                <a:ext uri="{FF2B5EF4-FFF2-40B4-BE49-F238E27FC236}">
                  <a16:creationId xmlns:a16="http://schemas.microsoft.com/office/drawing/2014/main" id="{C7C807B9-8DC8-5CFC-5C70-662F67A6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09800" y="4495800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7" descr="プログラマー">
              <a:extLst>
                <a:ext uri="{FF2B5EF4-FFF2-40B4-BE49-F238E27FC236}">
                  <a16:creationId xmlns:a16="http://schemas.microsoft.com/office/drawing/2014/main" id="{7FF2134F-8D0B-7A44-D8F1-EB437E8D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0600" y="4495800"/>
              <a:ext cx="914400" cy="914400"/>
            </a:xfrm>
            <a:prstGeom prst="rect">
              <a:avLst/>
            </a:prstGeom>
          </p:spPr>
        </p:pic>
        <p:grpSp>
          <p:nvGrpSpPr>
            <p:cNvPr id="30" name="グループ化 8">
              <a:extLst>
                <a:ext uri="{FF2B5EF4-FFF2-40B4-BE49-F238E27FC236}">
                  <a16:creationId xmlns:a16="http://schemas.microsoft.com/office/drawing/2014/main" id="{E1B2ACB7-DC50-CD97-9393-F58A40919EFB}"/>
                </a:ext>
              </a:extLst>
            </p:cNvPr>
            <p:cNvGrpSpPr/>
            <p:nvPr/>
          </p:nvGrpSpPr>
          <p:grpSpPr>
            <a:xfrm>
              <a:off x="3267057" y="4021567"/>
              <a:ext cx="619812" cy="554174"/>
              <a:chOff x="2209800" y="3810000"/>
              <a:chExt cx="914400" cy="914400"/>
            </a:xfrm>
          </p:grpSpPr>
          <p:pic>
            <p:nvPicPr>
              <p:cNvPr id="39" name="グラフィックス 9" descr="紙">
                <a:extLst>
                  <a:ext uri="{FF2B5EF4-FFF2-40B4-BE49-F238E27FC236}">
                    <a16:creationId xmlns:a16="http://schemas.microsoft.com/office/drawing/2014/main" id="{181631C7-9921-BFCF-D324-8BF45CCE0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09800" y="38100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テキスト ボックス 10">
                <a:extLst>
                  <a:ext uri="{FF2B5EF4-FFF2-40B4-BE49-F238E27FC236}">
                    <a16:creationId xmlns:a16="http://schemas.microsoft.com/office/drawing/2014/main" id="{B72A328D-53CD-21DB-804B-C86C6CBE6792}"/>
                  </a:ext>
                </a:extLst>
              </p:cNvPr>
              <p:cNvSpPr txBox="1"/>
              <p:nvPr/>
            </p:nvSpPr>
            <p:spPr>
              <a:xfrm>
                <a:off x="2432568" y="4130890"/>
                <a:ext cx="346570" cy="50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kumimoji="1" lang="en-US" altLang="ja-JP" sz="1400" dirty="0"/>
                  <a:t>C</a:t>
                </a:r>
                <a:endParaRPr kumimoji="1" lang="ja-JP" altLang="en-US" sz="1400" dirty="0"/>
              </a:p>
            </p:txBody>
          </p:sp>
        </p:grpSp>
        <p:cxnSp>
          <p:nvCxnSpPr>
            <p:cNvPr id="31" name="直線矢印コネクタ 11">
              <a:extLst>
                <a:ext uri="{FF2B5EF4-FFF2-40B4-BE49-F238E27FC236}">
                  <a16:creationId xmlns:a16="http://schemas.microsoft.com/office/drawing/2014/main" id="{572C1E0C-63B3-CF5F-FAED-632746D36BD5}"/>
                </a:ext>
              </a:extLst>
            </p:cNvPr>
            <p:cNvCxnSpPr>
              <a:cxnSpLocks/>
            </p:cNvCxnSpPr>
            <p:nvPr/>
          </p:nvCxnSpPr>
          <p:spPr>
            <a:xfrm>
              <a:off x="3115619" y="4914172"/>
              <a:ext cx="1676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12">
              <a:extLst>
                <a:ext uri="{FF2B5EF4-FFF2-40B4-BE49-F238E27FC236}">
                  <a16:creationId xmlns:a16="http://schemas.microsoft.com/office/drawing/2014/main" id="{B9229784-5FBB-B56E-9D7B-A1711AFEE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4200" y="5181600"/>
              <a:ext cx="165627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16">
              <a:extLst>
                <a:ext uri="{FF2B5EF4-FFF2-40B4-BE49-F238E27FC236}">
                  <a16:creationId xmlns:a16="http://schemas.microsoft.com/office/drawing/2014/main" id="{1F716672-2A66-A37A-52F8-CC89F22B298A}"/>
                </a:ext>
              </a:extLst>
            </p:cNvPr>
            <p:cNvSpPr txBox="1"/>
            <p:nvPr/>
          </p:nvSpPr>
          <p:spPr>
            <a:xfrm>
              <a:off x="3342588" y="5197471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0000FF"/>
                  </a:solidFill>
                </a:rPr>
                <a:t>test results</a:t>
              </a:r>
            </a:p>
          </p:txBody>
        </p:sp>
        <p:sp>
          <p:nvSpPr>
            <p:cNvPr id="34" name="テキスト ボックス 17">
              <a:extLst>
                <a:ext uri="{FF2B5EF4-FFF2-40B4-BE49-F238E27FC236}">
                  <a16:creationId xmlns:a16="http://schemas.microsoft.com/office/drawing/2014/main" id="{FEFB5992-EF27-CFAE-8B50-7D4E98178679}"/>
                </a:ext>
              </a:extLst>
            </p:cNvPr>
            <p:cNvSpPr txBox="1"/>
            <p:nvPr/>
          </p:nvSpPr>
          <p:spPr>
            <a:xfrm>
              <a:off x="3266557" y="4541407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FF0000"/>
                  </a:solidFill>
                </a:rPr>
                <a:t>program</a:t>
              </a:r>
            </a:p>
          </p:txBody>
        </p:sp>
        <p:sp>
          <p:nvSpPr>
            <p:cNvPr id="35" name="テキスト ボックス 18">
              <a:extLst>
                <a:ext uri="{FF2B5EF4-FFF2-40B4-BE49-F238E27FC236}">
                  <a16:creationId xmlns:a16="http://schemas.microsoft.com/office/drawing/2014/main" id="{675B3E1A-A63A-E55F-12B0-A78554593A64}"/>
                </a:ext>
              </a:extLst>
            </p:cNvPr>
            <p:cNvSpPr txBox="1"/>
            <p:nvPr/>
          </p:nvSpPr>
          <p:spPr>
            <a:xfrm>
              <a:off x="865418" y="491036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A.</a:t>
              </a:r>
              <a:endParaRPr kumimoji="1" lang="ja-JP" altLang="en-US" dirty="0"/>
            </a:p>
          </p:txBody>
        </p:sp>
        <p:sp>
          <p:nvSpPr>
            <p:cNvPr id="36" name="テキスト ボックス 19">
              <a:extLst>
                <a:ext uri="{FF2B5EF4-FFF2-40B4-BE49-F238E27FC236}">
                  <a16:creationId xmlns:a16="http://schemas.microsoft.com/office/drawing/2014/main" id="{B58ACBBD-6042-6217-55FC-61B1D48DED38}"/>
                </a:ext>
              </a:extLst>
            </p:cNvPr>
            <p:cNvSpPr txBox="1"/>
            <p:nvPr/>
          </p:nvSpPr>
          <p:spPr>
            <a:xfrm>
              <a:off x="5666659" y="4964668"/>
              <a:ext cx="141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B.</a:t>
              </a:r>
              <a:endParaRPr kumimoji="1" lang="ja-JP" altLang="en-US" dirty="0"/>
            </a:p>
          </p:txBody>
        </p:sp>
        <p:sp>
          <p:nvSpPr>
            <p:cNvPr id="37" name="テキスト ボックス 20">
              <a:extLst>
                <a:ext uri="{FF2B5EF4-FFF2-40B4-BE49-F238E27FC236}">
                  <a16:creationId xmlns:a16="http://schemas.microsoft.com/office/drawing/2014/main" id="{817EEAF2-5FF1-6736-4806-06366133175A}"/>
                </a:ext>
              </a:extLst>
            </p:cNvPr>
            <p:cNvSpPr txBox="1"/>
            <p:nvPr/>
          </p:nvSpPr>
          <p:spPr>
            <a:xfrm>
              <a:off x="3744853" y="4157112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kumimoji="1" lang="en-US" altLang="ja-JP" dirty="0">
                  <a:solidFill>
                    <a:srgbClr val="FF0000"/>
                  </a:solidFill>
                  <a:latin typeface="Consolas" panose="020B0609020204030204" pitchFamily="49" charset="0"/>
                </a:rPr>
                <a:t>ex0702.c</a:t>
              </a:r>
              <a:endPara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テキスト ボックス 21">
              <a:extLst>
                <a:ext uri="{FF2B5EF4-FFF2-40B4-BE49-F238E27FC236}">
                  <a16:creationId xmlns:a16="http://schemas.microsoft.com/office/drawing/2014/main" id="{A21FA8DF-6E90-874F-9AEB-4148396BE301}"/>
                </a:ext>
              </a:extLst>
            </p:cNvPr>
            <p:cNvSpPr txBox="1"/>
            <p:nvPr/>
          </p:nvSpPr>
          <p:spPr>
            <a:xfrm>
              <a:off x="3744853" y="5659666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t</a:t>
              </a:r>
              <a:r>
                <a:rPr kumimoji="1"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est-report0702.xlsx</a:t>
              </a:r>
              <a:endParaRPr kumimoji="1" lang="ja-JP" alt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558228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Steps of 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r>
              <a:rPr lang="en-US" altLang="ja-JP" dirty="0"/>
              <a:t>1. Make your own program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ex0702.c </a:t>
            </a: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specification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 are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ｺﾞｼｯｸE" panose="020B0900000000000000" pitchFamily="50" charset="-128"/>
              </a:rPr>
              <a:t>spec0702.pdf)</a:t>
            </a:r>
            <a:endParaRPr kumimoji="1" lang="en-US" altLang="ja-JP" dirty="0"/>
          </a:p>
          <a:p>
            <a:pPr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 Ask another student to test the program</a:t>
            </a:r>
            <a:b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2-1) Fill in your name and tester’s name on test-report0702.xlsx.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2-2) Send your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ex0702.c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and test-report0702.xlsx to the tester.</a:t>
            </a:r>
            <a:endParaRPr kumimoji="1" lang="en-US" altLang="ja-JP" dirty="0"/>
          </a:p>
          <a:p>
            <a:pPr marL="909637" lvl="2" indent="0" algn="l" rtl="0">
              <a:buNone/>
            </a:pP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  <p:sp>
        <p:nvSpPr>
          <p:cNvPr id="6" name="四角形: 角を丸くする 23">
            <a:extLst>
              <a:ext uri="{FF2B5EF4-FFF2-40B4-BE49-F238E27FC236}">
                <a16:creationId xmlns:a16="http://schemas.microsoft.com/office/drawing/2014/main" id="{6C1A3E3D-F313-B6BF-2041-E41A883A1EA2}"/>
              </a:ext>
            </a:extLst>
          </p:cNvPr>
          <p:cNvSpPr/>
          <p:nvPr/>
        </p:nvSpPr>
        <p:spPr>
          <a:xfrm>
            <a:off x="6465034" y="294518"/>
            <a:ext cx="2405916" cy="1087364"/>
          </a:xfrm>
          <a:prstGeom prst="round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>
                <a:solidFill>
                  <a:schemeClr val="tx1"/>
                </a:solidFill>
              </a:rPr>
              <a:t>Included in ex7-materials.zip but incomplete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22">
            <a:extLst>
              <a:ext uri="{FF2B5EF4-FFF2-40B4-BE49-F238E27FC236}">
                <a16:creationId xmlns:a16="http://schemas.microsoft.com/office/drawing/2014/main" id="{916DCB80-78B3-3E95-CED0-22B1409D4B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315200" y="1381882"/>
            <a:ext cx="352792" cy="446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04221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251C-D6E0-4161-86CD-C352345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Steps of 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142E2-7E77-444B-87B4-DACAE3C5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686800" cy="4267200"/>
          </a:xfrm>
        </p:spPr>
        <p:txBody>
          <a:bodyPr/>
          <a:lstStyle/>
          <a:p>
            <a:r>
              <a:rPr lang="en-US" altLang="ja-JP" dirty="0"/>
              <a:t>3. Test the program, enter the results into </a:t>
            </a:r>
            <a:r>
              <a:rPr lang="en-US" altLang="ja-JP" dirty="0">
                <a:solidFill>
                  <a:srgbClr val="FF0000"/>
                </a:solidFill>
              </a:rPr>
              <a:t>test-report0702.xlsx</a:t>
            </a:r>
            <a:r>
              <a:rPr lang="en-US" altLang="ja-JP" dirty="0"/>
              <a:t>, and return it to the program creator.</a:t>
            </a:r>
            <a:endParaRPr kumimoji="1" lang="en-US" altLang="ja-JP" dirty="0"/>
          </a:p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4. The program creator checks the test results, corrects the program if there are any bugs, and runs the test again.</a:t>
            </a:r>
          </a:p>
          <a:p>
            <a:pPr algn="l" rtl="0"/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5. The program creator submits the final version of ex0702.c and test-report0702.xlsx to Teams.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12A3E-FDF1-4892-9500-19E2557C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5B5C9F-C0B2-490C-92F2-CA7A82E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8941169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F25D4B6A-4C86-2FBE-21D9-9C739436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3115983"/>
          </a:xfrm>
        </p:spPr>
        <p:txBody>
          <a:bodyPr/>
          <a:lstStyle/>
          <a:p>
            <a:pPr algn="l" rtl="0"/>
            <a:r>
              <a:rPr kumimoji="1" lang="en-US" altLang="ja-JP" dirty="0"/>
              <a:t>Submit to Teams</a:t>
            </a:r>
            <a:endParaRPr lang="en-US" altLang="ja-JP" dirty="0"/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ex0702.c </a:t>
            </a:r>
            <a:r>
              <a:rPr lang="ja-JP" altLang="en-US" dirty="0">
                <a:latin typeface="Consolas" panose="020B0609020204030204" pitchFamily="49" charset="0"/>
              </a:rPr>
              <a:t>(final version)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 algn="l" rtl="0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test-report0702.xlsx</a:t>
            </a:r>
            <a:endParaRPr lang="en-US" altLang="ja-JP" dirty="0"/>
          </a:p>
          <a:p>
            <a:pPr algn="l" rtl="0"/>
            <a:r>
              <a:rPr lang="ja-JP" altLang="en-US" dirty="0"/>
              <a:t>Submission deadline: </a:t>
            </a:r>
            <a:r>
              <a:rPr lang="en-US" altLang="ja-JP" b="1" dirty="0">
                <a:solidFill>
                  <a:srgbClr val="FF0000"/>
                </a:solidFill>
              </a:rPr>
              <a:t>Start of next lecture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(Apr.15)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13:00 </a:t>
            </a:r>
            <a:r>
              <a:rPr lang="ja-JP" altLang="en-US" dirty="0"/>
              <a:t>(Vietnam tim</a:t>
            </a:r>
            <a:r>
              <a:rPr lang="ja-JP" altLang="en-US"/>
              <a:t>e)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FDD5D2-0382-4265-9D47-0DF1761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Submission of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2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227BE-B530-449C-BBD8-628CD93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3993FE-685F-4E2B-BCEE-D4CAB68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E6804-9056-4F74-8BE6-7282F054C629}"/>
              </a:ext>
            </a:extLst>
          </p:cNvPr>
          <p:cNvSpPr txBox="1"/>
          <p:nvPr/>
        </p:nvSpPr>
        <p:spPr>
          <a:xfrm>
            <a:off x="448158" y="213211"/>
            <a:ext cx="8056757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600" dirty="0"/>
              <a:t>[7] Exercise-2 (white box testing)</a:t>
            </a:r>
            <a:endParaRPr kumimoji="1" lang="ja-JP" altLang="en-US" sz="3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7E886C-1635-2397-B57F-A2A4024FF226}"/>
              </a:ext>
            </a:extLst>
          </p:cNvPr>
          <p:cNvGrpSpPr/>
          <p:nvPr/>
        </p:nvGrpSpPr>
        <p:grpSpPr>
          <a:xfrm>
            <a:off x="1411505" y="4114800"/>
            <a:ext cx="6320990" cy="2046968"/>
            <a:chOff x="5486400" y="1484539"/>
            <a:chExt cx="6035104" cy="2102685"/>
          </a:xfrm>
        </p:grpSpPr>
        <p:pic>
          <p:nvPicPr>
            <p:cNvPr id="27" name="グラフィックス 6" descr="チェックリスト">
              <a:extLst>
                <a:ext uri="{FF2B5EF4-FFF2-40B4-BE49-F238E27FC236}">
                  <a16:creationId xmlns:a16="http://schemas.microsoft.com/office/drawing/2014/main" id="{FF178301-0932-4914-BD6C-D349AB4D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92827" y="3000404"/>
              <a:ext cx="586820" cy="586820"/>
            </a:xfrm>
            <a:prstGeom prst="rect">
              <a:avLst/>
            </a:prstGeom>
          </p:spPr>
        </p:pic>
        <p:pic>
          <p:nvPicPr>
            <p:cNvPr id="28" name="グラフィックス 7" descr="プログラマー">
              <a:extLst>
                <a:ext uri="{FF2B5EF4-FFF2-40B4-BE49-F238E27FC236}">
                  <a16:creationId xmlns:a16="http://schemas.microsoft.com/office/drawing/2014/main" id="{AF0D9725-1D19-CF17-C0D1-AC60763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75527" y="1958772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8" descr="プログラマー">
              <a:extLst>
                <a:ext uri="{FF2B5EF4-FFF2-40B4-BE49-F238E27FC236}">
                  <a16:creationId xmlns:a16="http://schemas.microsoft.com/office/drawing/2014/main" id="{9A97B524-0B1C-21BF-4D2A-14D8EF9CF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66327" y="1958772"/>
              <a:ext cx="914400" cy="914400"/>
            </a:xfrm>
            <a:prstGeom prst="rect">
              <a:avLst/>
            </a:prstGeom>
          </p:spPr>
        </p:pic>
        <p:grpSp>
          <p:nvGrpSpPr>
            <p:cNvPr id="30" name="グループ化 9">
              <a:extLst>
                <a:ext uri="{FF2B5EF4-FFF2-40B4-BE49-F238E27FC236}">
                  <a16:creationId xmlns:a16="http://schemas.microsoft.com/office/drawing/2014/main" id="{63291A67-855C-8B4E-EE2A-16AC0984FBBE}"/>
                </a:ext>
              </a:extLst>
            </p:cNvPr>
            <p:cNvGrpSpPr/>
            <p:nvPr/>
          </p:nvGrpSpPr>
          <p:grpSpPr>
            <a:xfrm>
              <a:off x="7732784" y="1484539"/>
              <a:ext cx="619812" cy="554174"/>
              <a:chOff x="2209800" y="3810000"/>
              <a:chExt cx="914400" cy="914400"/>
            </a:xfrm>
          </p:grpSpPr>
          <p:pic>
            <p:nvPicPr>
              <p:cNvPr id="41" name="グラフィックス 10" descr="紙">
                <a:extLst>
                  <a:ext uri="{FF2B5EF4-FFF2-40B4-BE49-F238E27FC236}">
                    <a16:creationId xmlns:a16="http://schemas.microsoft.com/office/drawing/2014/main" id="{E48FC3EA-5444-B08A-11CA-E553EAC6D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09800" y="38100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テキスト ボックス 11">
                <a:extLst>
                  <a:ext uri="{FF2B5EF4-FFF2-40B4-BE49-F238E27FC236}">
                    <a16:creationId xmlns:a16="http://schemas.microsoft.com/office/drawing/2014/main" id="{C47ADD93-DE88-19F6-48FF-603C858B1408}"/>
                  </a:ext>
                </a:extLst>
              </p:cNvPr>
              <p:cNvSpPr txBox="1"/>
              <p:nvPr/>
            </p:nvSpPr>
            <p:spPr>
              <a:xfrm>
                <a:off x="2432568" y="4130890"/>
                <a:ext cx="346570" cy="507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kumimoji="1" lang="en-US" altLang="ja-JP" sz="1400" dirty="0"/>
                  <a:t>C</a:t>
                </a:r>
                <a:endParaRPr kumimoji="1" lang="ja-JP" altLang="en-US" sz="1400" dirty="0"/>
              </a:p>
            </p:txBody>
          </p:sp>
        </p:grpSp>
        <p:cxnSp>
          <p:nvCxnSpPr>
            <p:cNvPr id="31" name="直線矢印コネクタ 12">
              <a:extLst>
                <a:ext uri="{FF2B5EF4-FFF2-40B4-BE49-F238E27FC236}">
                  <a16:creationId xmlns:a16="http://schemas.microsoft.com/office/drawing/2014/main" id="{A17E20B3-D490-515B-B3DF-9E2787101455}"/>
                </a:ext>
              </a:extLst>
            </p:cNvPr>
            <p:cNvCxnSpPr>
              <a:cxnSpLocks/>
            </p:cNvCxnSpPr>
            <p:nvPr/>
          </p:nvCxnSpPr>
          <p:spPr>
            <a:xfrm>
              <a:off x="7581346" y="2377144"/>
              <a:ext cx="1676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13">
              <a:extLst>
                <a:ext uri="{FF2B5EF4-FFF2-40B4-BE49-F238E27FC236}">
                  <a16:creationId xmlns:a16="http://schemas.microsoft.com/office/drawing/2014/main" id="{8C917C68-AE11-C372-5897-0A687A8DA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927" y="2644572"/>
              <a:ext cx="165627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14">
              <a:extLst>
                <a:ext uri="{FF2B5EF4-FFF2-40B4-BE49-F238E27FC236}">
                  <a16:creationId xmlns:a16="http://schemas.microsoft.com/office/drawing/2014/main" id="{631329DE-CBF5-B91C-855D-E82DF22222CD}"/>
                </a:ext>
              </a:extLst>
            </p:cNvPr>
            <p:cNvSpPr txBox="1"/>
            <p:nvPr/>
          </p:nvSpPr>
          <p:spPr>
            <a:xfrm>
              <a:off x="7808315" y="2660443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0000FF"/>
                  </a:solidFill>
                </a:rPr>
                <a:t>test results</a:t>
              </a:r>
            </a:p>
          </p:txBody>
        </p:sp>
        <p:sp>
          <p:nvSpPr>
            <p:cNvPr id="34" name="テキスト ボックス 15">
              <a:extLst>
                <a:ext uri="{FF2B5EF4-FFF2-40B4-BE49-F238E27FC236}">
                  <a16:creationId xmlns:a16="http://schemas.microsoft.com/office/drawing/2014/main" id="{76D42E00-09EF-2645-396F-8F864FE94D90}"/>
                </a:ext>
              </a:extLst>
            </p:cNvPr>
            <p:cNvSpPr txBox="1"/>
            <p:nvPr/>
          </p:nvSpPr>
          <p:spPr>
            <a:xfrm>
              <a:off x="7732284" y="2004379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ja-JP" altLang="en-US" dirty="0">
                  <a:solidFill>
                    <a:srgbClr val="FF0000"/>
                  </a:solidFill>
                </a:rPr>
                <a:t>program</a:t>
              </a:r>
            </a:p>
          </p:txBody>
        </p:sp>
        <p:sp>
          <p:nvSpPr>
            <p:cNvPr id="35" name="テキスト ボックス 16">
              <a:extLst>
                <a:ext uri="{FF2B5EF4-FFF2-40B4-BE49-F238E27FC236}">
                  <a16:creationId xmlns:a16="http://schemas.microsoft.com/office/drawing/2014/main" id="{5FA7CCCC-2046-DDD2-67DE-1DE3FDB0ADD9}"/>
                </a:ext>
              </a:extLst>
            </p:cNvPr>
            <p:cNvSpPr txBox="1"/>
            <p:nvPr/>
          </p:nvSpPr>
          <p:spPr>
            <a:xfrm>
              <a:off x="5488617" y="2377144"/>
              <a:ext cx="195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A.</a:t>
              </a:r>
              <a:endParaRPr kumimoji="1" lang="ja-JP" altLang="en-US" dirty="0"/>
            </a:p>
          </p:txBody>
        </p:sp>
        <p:sp>
          <p:nvSpPr>
            <p:cNvPr id="36" name="テキスト ボックス 17">
              <a:extLst>
                <a:ext uri="{FF2B5EF4-FFF2-40B4-BE49-F238E27FC236}">
                  <a16:creationId xmlns:a16="http://schemas.microsoft.com/office/drawing/2014/main" id="{7E393B43-E149-411F-48F7-8A4B11E8966A}"/>
                </a:ext>
              </a:extLst>
            </p:cNvPr>
            <p:cNvSpPr txBox="1"/>
            <p:nvPr/>
          </p:nvSpPr>
          <p:spPr>
            <a:xfrm>
              <a:off x="10101563" y="2377144"/>
              <a:ext cx="141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/>
                <a:t>S</a:t>
              </a:r>
              <a:r>
                <a:rPr kumimoji="1" lang="ja-JP" altLang="en-US" dirty="0"/>
                <a:t>tudent </a:t>
              </a:r>
              <a:r>
                <a:rPr kumimoji="1" lang="en-US" altLang="ja-JP" dirty="0"/>
                <a:t>B.</a:t>
              </a:r>
              <a:endParaRPr kumimoji="1" lang="ja-JP" altLang="en-US" dirty="0"/>
            </a:p>
          </p:txBody>
        </p:sp>
        <p:sp>
          <p:nvSpPr>
            <p:cNvPr id="37" name="テキスト ボックス 18">
              <a:extLst>
                <a:ext uri="{FF2B5EF4-FFF2-40B4-BE49-F238E27FC236}">
                  <a16:creationId xmlns:a16="http://schemas.microsoft.com/office/drawing/2014/main" id="{E2EF3780-64D7-C060-AEF6-65C662944D69}"/>
                </a:ext>
              </a:extLst>
            </p:cNvPr>
            <p:cNvSpPr txBox="1"/>
            <p:nvPr/>
          </p:nvSpPr>
          <p:spPr>
            <a:xfrm>
              <a:off x="8210580" y="1620084"/>
              <a:ext cx="1143591" cy="379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kumimoji="1" lang="en-US" altLang="ja-JP" dirty="0">
                  <a:solidFill>
                    <a:srgbClr val="FF0000"/>
                  </a:solidFill>
                  <a:latin typeface="Consolas" panose="020B0609020204030204" pitchFamily="49" charset="0"/>
                </a:rPr>
                <a:t>ex0702.c</a:t>
              </a:r>
              <a:endParaRPr kumimoji="1" lang="ja-JP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テキスト ボックス 19">
              <a:extLst>
                <a:ext uri="{FF2B5EF4-FFF2-40B4-BE49-F238E27FC236}">
                  <a16:creationId xmlns:a16="http://schemas.microsoft.com/office/drawing/2014/main" id="{E05DB8AE-59E1-FB7C-7BA2-209A1AC27526}"/>
                </a:ext>
              </a:extLst>
            </p:cNvPr>
            <p:cNvSpPr txBox="1"/>
            <p:nvPr/>
          </p:nvSpPr>
          <p:spPr>
            <a:xfrm>
              <a:off x="8210580" y="3122638"/>
              <a:ext cx="2594508" cy="379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t</a:t>
              </a:r>
              <a:r>
                <a:rPr kumimoji="1" lang="en-US" altLang="ja-JP" dirty="0">
                  <a:solidFill>
                    <a:srgbClr val="0000FF"/>
                  </a:solidFill>
                  <a:latin typeface="Consolas" panose="020B0609020204030204" pitchFamily="49" charset="0"/>
                </a:rPr>
                <a:t>est-report0702.xlsx</a:t>
              </a:r>
              <a:endParaRPr kumimoji="1" lang="ja-JP" alt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四角形: 角を丸くする 20">
              <a:extLst>
                <a:ext uri="{FF2B5EF4-FFF2-40B4-BE49-F238E27FC236}">
                  <a16:creationId xmlns:a16="http://schemas.microsoft.com/office/drawing/2014/main" id="{71850C56-B8E1-91CA-27F6-3654591720E3}"/>
                </a:ext>
              </a:extLst>
            </p:cNvPr>
            <p:cNvSpPr/>
            <p:nvPr/>
          </p:nvSpPr>
          <p:spPr>
            <a:xfrm>
              <a:off x="5486400" y="1861246"/>
              <a:ext cx="2057400" cy="152397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kumimoji="1" lang="ja-JP" altLang="en-US"/>
            </a:p>
          </p:txBody>
        </p:sp>
        <p:sp>
          <p:nvSpPr>
            <p:cNvPr id="40" name="テキスト ボックス 21">
              <a:extLst>
                <a:ext uri="{FF2B5EF4-FFF2-40B4-BE49-F238E27FC236}">
                  <a16:creationId xmlns:a16="http://schemas.microsoft.com/office/drawing/2014/main" id="{A6B0EF02-3C4D-60D2-2A5F-6B3EC5527F95}"/>
                </a:ext>
              </a:extLst>
            </p:cNvPr>
            <p:cNvSpPr txBox="1"/>
            <p:nvPr/>
          </p:nvSpPr>
          <p:spPr>
            <a:xfrm>
              <a:off x="6030152" y="1491914"/>
              <a:ext cx="1105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altLang="ja-JP" dirty="0">
                  <a:solidFill>
                    <a:srgbClr val="FF0000"/>
                  </a:solidFill>
                </a:rPr>
                <a:t>your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666235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A6A4-E7D2-9D91-439A-EF4177A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r>
              <a:rPr lang="en-US" dirty="0"/>
              <a:t>In the next lecture, we will analyze data using R and RStudio.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2795-3542-C247-8454-52CBE3E8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Notice</a:t>
            </a:r>
            <a:r>
              <a:rPr lang="en-US" dirty="0"/>
              <a:t>: All students </a:t>
            </a:r>
            <a:r>
              <a:rPr lang="en-US" b="1" dirty="0">
                <a:solidFill>
                  <a:srgbClr val="FF0000"/>
                </a:solidFill>
              </a:rPr>
              <a:t>must use your PC</a:t>
            </a:r>
            <a:r>
              <a:rPr lang="en-US" dirty="0"/>
              <a:t> in the next week’s lesson.</a:t>
            </a:r>
          </a:p>
          <a:p>
            <a:r>
              <a:rPr lang="en-US" dirty="0"/>
              <a:t>You must install </a:t>
            </a:r>
            <a:r>
              <a:rPr lang="en-US" b="1" dirty="0">
                <a:solidFill>
                  <a:srgbClr val="FF0000"/>
                </a:solidFill>
              </a:rPr>
              <a:t>R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RStudio</a:t>
            </a:r>
            <a:r>
              <a:rPr lang="en-US" dirty="0"/>
              <a:t> on your PC before the lesson.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12C80-7250-81A0-D2EA-E46959E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4FA36-090A-D863-804E-94DE1E1B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26CC0-8E9F-4D6C-9F25-E19A0500C4C4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1060109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purpose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Perform W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hite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B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ox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</a:t>
            </a:r>
            <a:r>
              <a:rPr lang="ja-JP" altLang="en-US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est</a:t>
            </a:r>
            <a:r>
              <a:rPr lang="en-US" altLang="ja-JP" dirty="0" err="1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ing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kumimoji="1"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of the program to experience and learn the importance of software testing together with black box testing</a:t>
            </a:r>
            <a:endParaRPr kumimoji="1" lang="en-US" altLang="ja-JP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/>
            <a:r>
              <a:rPr lang="ja-JP" altLang="en-US" b="1" dirty="0"/>
              <a:t>Main contents</a:t>
            </a:r>
            <a:endParaRPr lang="en-US" altLang="ja-JP" b="1" dirty="0"/>
          </a:p>
          <a:p>
            <a:pPr lvl="1" algn="l" rtl="0"/>
            <a:r>
              <a:rPr kumimoji="1" lang="ja-JP" altLang="en-US" sz="2400" dirty="0"/>
              <a:t>Checking </a:t>
            </a:r>
            <a:r>
              <a:rPr lang="en-US" altLang="ja-JP" sz="2400" dirty="0"/>
              <a:t>statement</a:t>
            </a:r>
            <a:r>
              <a:rPr kumimoji="1" lang="ja-JP" altLang="en-US" sz="2400" dirty="0"/>
              <a:t> coverage using tools</a:t>
            </a:r>
            <a:endParaRPr kumimoji="1" lang="en-US" altLang="ja-JP" sz="2400" dirty="0"/>
          </a:p>
          <a:p>
            <a:pPr lvl="1" algn="l" rtl="0"/>
            <a:r>
              <a:rPr kumimoji="1" lang="ja-JP" altLang="en-US" sz="2400" dirty="0"/>
              <a:t>Create a program according to specifications</a:t>
            </a:r>
            <a:endParaRPr kumimoji="1" lang="en-US" altLang="ja-JP" sz="2400" dirty="0"/>
          </a:p>
          <a:p>
            <a:pPr lvl="1" algn="l" rtl="0"/>
            <a:r>
              <a:rPr lang="en-US" altLang="ja-JP" sz="2400" dirty="0"/>
              <a:t>Conducting t</a:t>
            </a:r>
            <a:r>
              <a:rPr kumimoji="1" lang="ja-JP" altLang="en-US" sz="2400" dirty="0"/>
              <a:t>est</a:t>
            </a:r>
            <a:r>
              <a:rPr lang="en-US" altLang="ja-JP" sz="2400" dirty="0"/>
              <a:t>s</a:t>
            </a:r>
            <a:r>
              <a:rPr kumimoji="1" lang="ja-JP" altLang="en-US" sz="2400" dirty="0"/>
              <a:t> by others</a:t>
            </a:r>
            <a:endParaRPr kumimoji="1" lang="en-US" altLang="ja-JP" sz="2400" dirty="0"/>
          </a:p>
          <a:p>
            <a:pPr lvl="1" algn="l" rtl="0"/>
            <a:r>
              <a:rPr lang="en-US" altLang="ja-JP" sz="2400" dirty="0"/>
              <a:t>Fixing</a:t>
            </a:r>
            <a:r>
              <a:rPr lang="ja-JP" altLang="en-US" sz="2400" dirty="0"/>
              <a:t> the program (if any defects are found)</a:t>
            </a:r>
            <a:endParaRPr kumimoji="1" lang="ja-JP" altLang="en-US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9296530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content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</a:t>
            </a:r>
            <a:endParaRPr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Test the given program (with bugs) </a:t>
            </a:r>
            <a:r>
              <a:rPr lang="en-US" altLang="ja-JP" dirty="0"/>
              <a:t>and c</a:t>
            </a:r>
            <a:r>
              <a:rPr lang="ja-JP" altLang="en-US" dirty="0"/>
              <a:t>heck </a:t>
            </a:r>
            <a:r>
              <a:rPr lang="en-US" altLang="ja-JP" dirty="0"/>
              <a:t>the statement</a:t>
            </a:r>
            <a:r>
              <a:rPr lang="ja-JP" altLang="en-US" dirty="0"/>
              <a:t> coverage (using tools)</a:t>
            </a:r>
            <a:endParaRPr kumimoji="1" lang="en-US" altLang="ja-JP" dirty="0"/>
          </a:p>
          <a:p>
            <a:pPr algn="l" rtl="0"/>
            <a:r>
              <a:rPr lang="en-US" altLang="ja-JP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2</a:t>
            </a:r>
            <a:endParaRPr kumimoji="1" lang="en-US" altLang="ja-JP" u="sng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471487" lvl="1" indent="0" algn="l" rtl="0">
              <a:buNone/>
            </a:pPr>
            <a:r>
              <a:rPr lang="en-US" altLang="ja-JP" dirty="0"/>
              <a:t>Create</a:t>
            </a:r>
            <a:r>
              <a:rPr lang="ja-JP" altLang="en-US" dirty="0"/>
              <a:t> </a:t>
            </a:r>
            <a:r>
              <a:rPr lang="en-US" altLang="ja-JP" dirty="0"/>
              <a:t>a</a:t>
            </a:r>
            <a:r>
              <a:rPr kumimoji="1" lang="ja-JP" altLang="en-US" dirty="0"/>
              <a:t> </a:t>
            </a:r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rogram according to </a:t>
            </a:r>
            <a:r>
              <a:rPr kumimoji="1"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 given</a:t>
            </a:r>
            <a:r>
              <a:rPr kumimoji="1" lang="ja-JP" altLang="en-US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specification</a:t>
            </a:r>
            <a:endParaRPr kumimoji="1" lang="en-US" altLang="ja-JP" dirty="0"/>
          </a:p>
          <a:p>
            <a:pPr marL="471487" lvl="1" indent="0" algn="l" rtl="0">
              <a:buNone/>
            </a:pPr>
            <a:r>
              <a:rPr lang="en-US" altLang="ja-JP" dirty="0"/>
              <a:t>Then, </a:t>
            </a:r>
            <a:r>
              <a:rPr lang="en-US" altLang="ja-JP" dirty="0">
                <a:solidFill>
                  <a:srgbClr val="FF0000"/>
                </a:solidFill>
              </a:rPr>
              <a:t>have someone else test </a:t>
            </a:r>
            <a:r>
              <a:rPr lang="en-US" altLang="ja-JP" dirty="0"/>
              <a:t>the created program and </a:t>
            </a:r>
            <a:r>
              <a:rPr lang="en-US" altLang="ja-JP" dirty="0">
                <a:solidFill>
                  <a:srgbClr val="0000FF"/>
                </a:solidFill>
              </a:rPr>
              <a:t>if any defects are found, modify the program</a:t>
            </a:r>
            <a:r>
              <a:rPr lang="en-US" altLang="ja-JP" dirty="0"/>
              <a:t>.</a:t>
            </a:r>
            <a:endParaRPr kumimoji="1" lang="ja-JP" altLang="en-US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046991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EAE82-5946-4D13-AC5D-A4459F4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 1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6428A-59CE-4DEB-9ED3-3015E47A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ja-JP" dirty="0"/>
              <a:t>[T</a:t>
            </a:r>
            <a:r>
              <a:rPr lang="ja-JP" altLang="en-US" dirty="0"/>
              <a:t>est target</a:t>
            </a:r>
            <a:r>
              <a:rPr lang="en-US" altLang="ja-JP" dirty="0"/>
              <a:t>]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ex0501.c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Copy the test case created with [5] Exercise-1 (test-report0501.xlsx)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to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test-report0701.xlsx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. Then, execute them in order and check the statement coverage rate.</a:t>
            </a:r>
          </a:p>
          <a:p>
            <a:pPr marL="514350" indent="-514350" algn="l" rtl="0">
              <a:buFont typeface="+mj-ea"/>
              <a:buAutoNum type="circleNumDbPlain"/>
            </a:pP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If the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statement coverage rate does not reach 100%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even after executing all test cases, </a:t>
            </a:r>
            <a:r>
              <a:rPr lang="en-US" altLang="ja-JP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add new test cases until it becomes 100%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 (add it to </a:t>
            </a:r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test-report0701.xlsx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).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4FBD03-E929-4185-B707-A7D7A0C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871C7-3F81-49A6-92C9-823A2DA4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4</a:t>
            </a:fld>
            <a:endParaRPr lang="en-US" altLang="ja-JP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41789CA-E725-4005-A61F-04E83BF33714}"/>
              </a:ext>
            </a:extLst>
          </p:cNvPr>
          <p:cNvSpPr/>
          <p:nvPr/>
        </p:nvSpPr>
        <p:spPr>
          <a:xfrm>
            <a:off x="5620920" y="304800"/>
            <a:ext cx="2973805" cy="1012180"/>
          </a:xfrm>
          <a:prstGeom prst="round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>
                <a:solidFill>
                  <a:schemeClr val="tx1"/>
                </a:solidFill>
              </a:rPr>
              <a:t>Same as the one used in the 5th exercise ([05] Exercise)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73E4DE-BAFB-4490-92FA-492848FFF5D0}"/>
              </a:ext>
            </a:extLst>
          </p:cNvPr>
          <p:cNvCxnSpPr>
            <a:cxnSpLocks/>
            <a:stCxn id="7" idx="1"/>
            <a:endCxn id="3" idx="0"/>
          </p:cNvCxnSpPr>
          <p:nvPr/>
        </p:nvCxnSpPr>
        <p:spPr>
          <a:xfrm flipH="1">
            <a:off x="4779169" y="810890"/>
            <a:ext cx="841751" cy="94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639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A6926-00E5-4007-BC5B-3E6A2534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Tools used in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Exercise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315BA-0CC6-4175-9F0A-137B6FBC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latin typeface="+mj-lt"/>
              </a:rPr>
              <a:t>U</a:t>
            </a:r>
            <a:r>
              <a:rPr lang="ja-JP" altLang="en-US" sz="2800" dirty="0">
                <a:latin typeface="+mj-lt"/>
              </a:rPr>
              <a:t>se a tool (program) called </a:t>
            </a:r>
            <a:r>
              <a:rPr lang="en-US" altLang="ja-JP" sz="2800" dirty="0" err="1">
                <a:solidFill>
                  <a:srgbClr val="FF0000"/>
                </a:solidFill>
                <a:latin typeface="+mj-lt"/>
                <a:ea typeface="HGPｺﾞｼｯｸE" panose="020B0900000000000000" pitchFamily="50" charset="-128"/>
              </a:rPr>
              <a:t>gcov</a:t>
            </a:r>
            <a:r>
              <a:rPr lang="en-US" altLang="ja-JP" sz="2800" dirty="0">
                <a:latin typeface="+mj-lt"/>
              </a:rPr>
              <a:t> </a:t>
            </a:r>
          </a:p>
          <a:p>
            <a:pPr lvl="1" algn="l" rtl="0"/>
            <a:r>
              <a:rPr kumimoji="1" lang="en-US" altLang="ja-JP" sz="2800" dirty="0">
                <a:latin typeface="+mj-lt"/>
              </a:rPr>
              <a:t>T</a:t>
            </a:r>
            <a:r>
              <a:rPr kumimoji="1" lang="ja-JP" altLang="en-US" sz="2800" dirty="0">
                <a:latin typeface="+mj-lt"/>
              </a:rPr>
              <a:t>his </a:t>
            </a:r>
            <a:r>
              <a:rPr lang="ja-JP" altLang="en-US" sz="2800" dirty="0">
                <a:latin typeface="+mj-lt"/>
              </a:rPr>
              <a:t>is usuall</a:t>
            </a:r>
            <a:r>
              <a:rPr lang="en-US" altLang="ja-JP" sz="2800" dirty="0">
                <a:latin typeface="+mj-lt"/>
              </a:rPr>
              <a:t>y</a:t>
            </a:r>
            <a:r>
              <a:rPr lang="en-US" altLang="ja-JP" sz="2800" dirty="0">
                <a:latin typeface="+mj-lt"/>
                <a:ea typeface="HGPｺﾞｼｯｸE" panose="020B0900000000000000" pitchFamily="50" charset="-128"/>
              </a:rPr>
              <a:t> </a:t>
            </a:r>
            <a:r>
              <a:rPr lang="ja-JP" altLang="en-US" sz="2800" dirty="0">
                <a:latin typeface="+mj-lt"/>
                <a:ea typeface="HGPｺﾞｼｯｸE" panose="020B0900000000000000" pitchFamily="50" charset="-128"/>
              </a:rPr>
              <a:t>installed with </a:t>
            </a:r>
            <a:r>
              <a:rPr lang="en-US" altLang="ja-JP" sz="2800" dirty="0" err="1">
                <a:latin typeface="+mj-lt"/>
                <a:ea typeface="HGPｺﾞｼｯｸE" panose="020B0900000000000000" pitchFamily="50" charset="-128"/>
              </a:rPr>
              <a:t>gcc</a:t>
            </a:r>
            <a:endParaRPr lang="en-US" altLang="ja-JP" sz="2800" dirty="0">
              <a:latin typeface="+mj-lt"/>
              <a:ea typeface="HGPｺﾞｼｯｸE" panose="020B0900000000000000" pitchFamily="50" charset="-128"/>
            </a:endParaRPr>
          </a:p>
          <a:p>
            <a:pPr lvl="1" algn="l" rtl="0"/>
            <a:endParaRPr kumimoji="1" lang="en-US" altLang="ja-JP" sz="2800" dirty="0">
              <a:latin typeface="+mj-lt"/>
            </a:endParaRPr>
          </a:p>
          <a:p>
            <a:pPr lvl="1" algn="l" rtl="0"/>
            <a:r>
              <a:rPr lang="en-US" altLang="ja-JP" sz="2800" dirty="0">
                <a:latin typeface="+mj-lt"/>
              </a:rPr>
              <a:t>This tool can examine source files and executable files compiled with </a:t>
            </a:r>
            <a:r>
              <a:rPr lang="en-US" altLang="ja-JP" sz="2800" dirty="0" err="1">
                <a:latin typeface="+mj-lt"/>
              </a:rPr>
              <a:t>gcc</a:t>
            </a:r>
            <a:r>
              <a:rPr lang="en-US" altLang="ja-JP" sz="2800" dirty="0">
                <a:latin typeface="+mj-lt"/>
              </a:rPr>
              <a:t> and </a:t>
            </a:r>
            <a:r>
              <a:rPr lang="en-US" altLang="ja-JP" sz="2800" dirty="0">
                <a:solidFill>
                  <a:srgbClr val="FF0000"/>
                </a:solidFill>
                <a:latin typeface="+mj-lt"/>
              </a:rPr>
              <a:t>record how many times each statement is executed</a:t>
            </a:r>
            <a:r>
              <a:rPr lang="en-US" altLang="ja-JP" sz="2800" dirty="0">
                <a:latin typeface="+mj-lt"/>
              </a:rPr>
              <a:t>.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134D7A-1743-4C46-A3BD-DA29C936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85DCF8-500A-4022-8526-296669DF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4629427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94DD6-1150-4214-ADB7-E2A4C505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Usage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low (1/7)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A6DFE-C6A5-4C8F-89BC-5B872854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kumimoji="1" lang="ja-JP" altLang="en-US" dirty="0"/>
              <a:t>① First, compile </a:t>
            </a:r>
            <a:r>
              <a:rPr kumimoji="1" lang="en-US" altLang="ja-JP" dirty="0"/>
              <a:t>the </a:t>
            </a:r>
            <a:r>
              <a:rPr kumimoji="1" lang="ja-JP" altLang="en-US" dirty="0"/>
              <a:t>program with </a:t>
            </a:r>
            <a:r>
              <a:rPr kumimoji="1" lang="en-US" altLang="ja-JP" dirty="0" err="1"/>
              <a:t>gcc</a:t>
            </a:r>
            <a:endParaRPr kumimoji="1"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/>
              <a:t>　however,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dirty="0"/>
              <a:t>add the option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-coverage</a:t>
            </a:r>
            <a:r>
              <a:rPr lang="en-US" altLang="ja-JP" dirty="0"/>
              <a:t> </a:t>
            </a:r>
          </a:p>
          <a:p>
            <a:pPr marL="0" indent="0" algn="l" rtl="0">
              <a:spcBef>
                <a:spcPts val="0"/>
              </a:spcBef>
              <a:buNone/>
            </a:pPr>
            <a:endParaRPr kumimoji="1" lang="en-US" altLang="ja-JP" dirty="0"/>
          </a:p>
          <a:p>
            <a:pPr marL="0" indent="0" algn="l" rtl="0">
              <a:spcBef>
                <a:spcPts val="0"/>
              </a:spcBef>
              <a:buNone/>
            </a:pPr>
            <a:endParaRPr lang="en-US" altLang="ja-JP" dirty="0"/>
          </a:p>
          <a:p>
            <a:pPr marL="0" indent="0" algn="l" rtl="0">
              <a:spcBef>
                <a:spcPts val="0"/>
              </a:spcBef>
              <a:buNone/>
            </a:pPr>
            <a:endParaRPr kumimoji="1" lang="en-US" altLang="ja-JP" dirty="0"/>
          </a:p>
          <a:p>
            <a:pPr marL="0" indent="0" algn="l" rtl="0">
              <a:spcBef>
                <a:spcPts val="0"/>
              </a:spcBef>
              <a:buNone/>
            </a:pPr>
            <a:r>
              <a:rPr kumimoji="1" lang="ja-JP" altLang="en-US" dirty="0"/>
              <a:t>② Then, run the program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kumimoji="1" lang="ja-JP" altLang="en-US" dirty="0"/>
              <a:t>test the </a:t>
            </a:r>
            <a:r>
              <a:rPr lang="en-US" altLang="ja-JP" dirty="0"/>
              <a:t>first</a:t>
            </a:r>
            <a:r>
              <a:rPr kumimoji="1" lang="ja-JP" altLang="en-US" dirty="0"/>
              <a:t> test case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4844B7-A8EE-4B4A-B745-FCB50D07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B02E1B-0EB7-4679-AAA6-106808A2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2F8005-EA53-489C-9CC7-D652652C8B7D}"/>
              </a:ext>
            </a:extLst>
          </p:cNvPr>
          <p:cNvSpPr txBox="1"/>
          <p:nvPr/>
        </p:nvSpPr>
        <p:spPr>
          <a:xfrm>
            <a:off x="2271483" y="5023465"/>
            <a:ext cx="459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dirty="0"/>
              <a:t>F</a:t>
            </a:r>
            <a:r>
              <a:rPr kumimoji="1" lang="ja-JP" altLang="en-US" dirty="0"/>
              <a:t>or example</a:t>
            </a:r>
            <a:endParaRPr kumimoji="1" lang="en-US" altLang="ja-JP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altLang="ja-JP" dirty="0"/>
              <a:t>Parking time = 10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kumimoji="1" lang="en-US" altLang="ja-JP" dirty="0"/>
              <a:t>Purchase = 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69F1F-BFE4-4D1F-A6F9-E35214F29D41}"/>
              </a:ext>
            </a:extLst>
          </p:cNvPr>
          <p:cNvSpPr txBox="1"/>
          <p:nvPr/>
        </p:nvSpPr>
        <p:spPr>
          <a:xfrm>
            <a:off x="1465162" y="3187193"/>
            <a:ext cx="515718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200" dirty="0" err="1">
                <a:latin typeface="Consolas" panose="020B0609020204030204" pitchFamily="49" charset="0"/>
              </a:rPr>
              <a:t>g</a:t>
            </a:r>
            <a:r>
              <a:rPr kumimoji="1" lang="en-US" altLang="ja-JP" sz="3200" dirty="0" err="1">
                <a:latin typeface="Consolas" panose="020B0609020204030204" pitchFamily="49" charset="0"/>
              </a:rPr>
              <a:t>cc</a:t>
            </a:r>
            <a:r>
              <a:rPr kumimoji="1" lang="en-US" altLang="ja-JP" sz="3200" dirty="0">
                <a:latin typeface="Consolas" panose="020B0609020204030204" pitchFamily="49" charset="0"/>
              </a:rPr>
              <a:t> </a:t>
            </a:r>
            <a:r>
              <a:rPr kumimoji="1" lang="en-US" altLang="ja-JP" sz="3200" dirty="0">
                <a:solidFill>
                  <a:srgbClr val="FF0000"/>
                </a:solidFill>
                <a:latin typeface="Consolas" panose="020B0609020204030204" pitchFamily="49" charset="0"/>
              </a:rPr>
              <a:t>–coverage </a:t>
            </a:r>
            <a:r>
              <a:rPr kumimoji="1" lang="en-US" altLang="ja-JP" sz="3200" dirty="0">
                <a:latin typeface="Consolas" panose="020B0609020204030204" pitchFamily="49" charset="0"/>
              </a:rPr>
              <a:t>ex0501.c</a:t>
            </a:r>
            <a:endParaRPr kumimoji="1" lang="ja-JP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9466EA0-03DD-4D7C-8958-BC2CCED2DDD3}"/>
              </a:ext>
            </a:extLst>
          </p:cNvPr>
          <p:cNvCxnSpPr>
            <a:cxnSpLocks/>
          </p:cNvCxnSpPr>
          <p:nvPr/>
        </p:nvCxnSpPr>
        <p:spPr>
          <a:xfrm>
            <a:off x="3124200" y="2667000"/>
            <a:ext cx="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3168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F3658-80D9-4419-885D-4B6D973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Usage flow (2/7)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3E9AF-73D5-4209-938F-CCA9C55C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752600"/>
            <a:ext cx="8439149" cy="4267200"/>
          </a:xfrm>
        </p:spPr>
        <p:txBody>
          <a:bodyPr/>
          <a:lstStyle/>
          <a:p>
            <a:pPr marL="0" indent="0" algn="l" rtl="0">
              <a:buNone/>
            </a:pPr>
            <a:r>
              <a:rPr lang="ja-JP" altLang="en-US" dirty="0"/>
              <a:t>③ </a:t>
            </a:r>
            <a:r>
              <a:rPr lang="en-US" altLang="ja-JP" dirty="0"/>
              <a:t>Next, use the </a:t>
            </a:r>
            <a:r>
              <a:rPr lang="en-US" altLang="ja-JP" dirty="0" err="1"/>
              <a:t>gcov</a:t>
            </a:r>
            <a:r>
              <a:rPr lang="en-US" altLang="ja-JP" dirty="0"/>
              <a:t> command to analyze the execution results and correlate them with the source program.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637641-D57E-4799-B6D7-9BE4F046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C5EA01-2C11-462C-AEF9-D9ECB7A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D76517-F0E3-416B-B6C0-921F2E8C14EE}"/>
              </a:ext>
            </a:extLst>
          </p:cNvPr>
          <p:cNvSpPr txBox="1"/>
          <p:nvPr/>
        </p:nvSpPr>
        <p:spPr>
          <a:xfrm>
            <a:off x="1295401" y="3219855"/>
            <a:ext cx="312297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rtl="0"/>
            <a:r>
              <a:rPr lang="en-US" altLang="ja-JP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kumimoji="1" lang="en-US" altLang="ja-JP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cov</a:t>
            </a:r>
            <a:r>
              <a:rPr kumimoji="1" lang="en-US" altLang="ja-JP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3200" dirty="0">
                <a:latin typeface="Consolas" panose="020B0609020204030204" pitchFamily="49" charset="0"/>
              </a:rPr>
              <a:t>ex0501.c</a:t>
            </a:r>
            <a:endParaRPr kumimoji="1" lang="ja-JP" alt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5B664-9C5C-430C-ACF5-AA0B0B556905}"/>
              </a:ext>
            </a:extLst>
          </p:cNvPr>
          <p:cNvSpPr txBox="1"/>
          <p:nvPr/>
        </p:nvSpPr>
        <p:spPr>
          <a:xfrm>
            <a:off x="6324600" y="2788967"/>
            <a:ext cx="2544086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2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The statement coverage rate is displayed on this line (73.53%)</a:t>
            </a:r>
            <a:endParaRPr kumimoji="1" lang="ja-JP" altLang="en-US" sz="2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6123C52-8298-4556-9ED8-DC5E38B448DF}"/>
              </a:ext>
            </a:extLst>
          </p:cNvPr>
          <p:cNvSpPr/>
          <p:nvPr/>
        </p:nvSpPr>
        <p:spPr>
          <a:xfrm>
            <a:off x="5562600" y="558869"/>
            <a:ext cx="3443287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+mn-ea"/>
                <a:ea typeface="+mn-ea"/>
              </a:rPr>
              <a:t>T</a:t>
            </a:r>
            <a:r>
              <a:rPr lang="ja-JP" altLang="en-US" sz="2000" dirty="0">
                <a:latin typeface="+mn-ea"/>
                <a:ea typeface="+mn-ea"/>
              </a:rPr>
              <a:t>he </a:t>
            </a:r>
            <a:r>
              <a:rPr lang="en-US" altLang="ja-JP" sz="2000" dirty="0">
                <a:latin typeface="+mn-ea"/>
                <a:ea typeface="+mn-ea"/>
              </a:rPr>
              <a:t>statement</a:t>
            </a:r>
            <a:r>
              <a:rPr lang="ja-JP" altLang="en-US" sz="2000" dirty="0">
                <a:latin typeface="+mn-ea"/>
                <a:ea typeface="+mn-ea"/>
              </a:rPr>
              <a:t> coverage rate is slightly different </a:t>
            </a:r>
            <a:r>
              <a:rPr lang="en-US" altLang="ja-JP" sz="2000" dirty="0">
                <a:latin typeface="+mn-ea"/>
                <a:ea typeface="+mn-ea"/>
              </a:rPr>
              <a:t>in 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  <a:ea typeface="+mn-ea"/>
              </a:rPr>
              <a:t>Mac</a:t>
            </a:r>
            <a:endParaRPr lang="ja-JP" altLang="en-US" sz="2000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62E267-0BE9-42BC-A239-A45ACCB73DA8}"/>
              </a:ext>
            </a:extLst>
          </p:cNvPr>
          <p:cNvSpPr/>
          <p:nvPr/>
        </p:nvSpPr>
        <p:spPr>
          <a:xfrm>
            <a:off x="1295401" y="3828871"/>
            <a:ext cx="495299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File 'ex0501.c'</a:t>
            </a:r>
          </a:p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Lines executed: 73.53% of 34</a:t>
            </a:r>
          </a:p>
          <a:p>
            <a:pPr algn="l" rtl="0"/>
            <a:r>
              <a:rPr lang="en-US" altLang="ja-JP" sz="2400" dirty="0">
                <a:latin typeface="Consolas" panose="020B0609020204030204" pitchFamily="49" charset="0"/>
              </a:rPr>
              <a:t>Creating ‘ex0501.c.gcov'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14C86C6-22E9-43D5-A932-156A27A141E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724400" y="3604284"/>
            <a:ext cx="1600200" cy="5867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7AD1F163-D64C-4953-A53A-E150B296A1DC}"/>
              </a:ext>
            </a:extLst>
          </p:cNvPr>
          <p:cNvSpPr/>
          <p:nvPr/>
        </p:nvSpPr>
        <p:spPr>
          <a:xfrm>
            <a:off x="2362200" y="5182749"/>
            <a:ext cx="3886200" cy="914400"/>
          </a:xfrm>
          <a:prstGeom prst="wedgeRoundRectCallout">
            <a:avLst>
              <a:gd name="adj1" fmla="val -807"/>
              <a:gd name="adj2" fmla="val -73784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A file called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ex0501.c.gcov is created that </a:t>
            </a:r>
            <a:r>
              <a:rPr lang="ja-JP" altLang="en-US" dirty="0">
                <a:solidFill>
                  <a:schemeClr val="tx1"/>
                </a:solidFill>
              </a:rPr>
              <a:t>record</a:t>
            </a:r>
            <a:r>
              <a:rPr lang="en-US" altLang="ja-JP" dirty="0">
                <a:solidFill>
                  <a:schemeClr val="tx1"/>
                </a:solidFill>
              </a:rPr>
              <a:t>s</a:t>
            </a:r>
            <a:r>
              <a:rPr lang="ja-JP" altLang="en-US" dirty="0">
                <a:solidFill>
                  <a:schemeClr val="tx1"/>
                </a:solidFill>
              </a:rPr>
              <a:t> the details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20534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A24E7AA-F49A-4018-BF9F-F42AB785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4" y="2369087"/>
            <a:ext cx="6566986" cy="376342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633FF40-5ADF-4D88-96DF-CF0EAB2D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Usage flow (3/7)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2399A-D0FB-4496-A117-901F3F3F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marL="0" indent="0" algn="l" rtl="0">
              <a:buNone/>
            </a:pPr>
            <a:r>
              <a:rPr kumimoji="1" lang="ja-JP" altLang="en-US" dirty="0"/>
              <a:t>④</a:t>
            </a:r>
            <a:r>
              <a:rPr kumimoji="1" lang="en-US" altLang="ja-JP" dirty="0"/>
              <a:t> T</a:t>
            </a:r>
            <a:r>
              <a:rPr lang="ja-JP" altLang="en-US" dirty="0"/>
              <a:t>ake a look at </a:t>
            </a:r>
            <a:r>
              <a:rPr kumimoji="1" lang="en-US" altLang="ja-JP" dirty="0">
                <a:latin typeface="Consolas" panose="020B0609020204030204" pitchFamily="49" charset="0"/>
              </a:rPr>
              <a:t>ex0501.c.gcov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51D260-1260-45B5-87EC-AB84E784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25B308-359F-4330-92D4-4E322722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C4481B4-7430-4D54-ABC8-7BB1C3B61C83}"/>
              </a:ext>
            </a:extLst>
          </p:cNvPr>
          <p:cNvCxnSpPr>
            <a:cxnSpLocks/>
          </p:cNvCxnSpPr>
          <p:nvPr/>
        </p:nvCxnSpPr>
        <p:spPr>
          <a:xfrm>
            <a:off x="838200" y="3429000"/>
            <a:ext cx="769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E3E26A5-3D82-4B06-8ED6-308B36BB14E4}"/>
              </a:ext>
            </a:extLst>
          </p:cNvPr>
          <p:cNvSpPr/>
          <p:nvPr/>
        </p:nvSpPr>
        <p:spPr>
          <a:xfrm>
            <a:off x="7917786" y="3541713"/>
            <a:ext cx="470986" cy="48576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741BAA-D607-4B69-B865-B5FE5A66F6E2}"/>
              </a:ext>
            </a:extLst>
          </p:cNvPr>
          <p:cNvSpPr txBox="1"/>
          <p:nvPr/>
        </p:nvSpPr>
        <p:spPr>
          <a:xfrm>
            <a:off x="7719868" y="4076700"/>
            <a:ext cx="1347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Below is the content of the program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032822-8813-4D71-869D-613AEFC5B0B2}"/>
              </a:ext>
            </a:extLst>
          </p:cNvPr>
          <p:cNvSpPr txBox="1"/>
          <p:nvPr/>
        </p:nvSpPr>
        <p:spPr>
          <a:xfrm>
            <a:off x="6019800" y="2610997"/>
            <a:ext cx="2986087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2000" dirty="0"/>
              <a:t>Number of executions</a:t>
            </a:r>
            <a:endParaRPr kumimoji="1" lang="en-US" altLang="ja-JP" sz="20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6D0B215-8223-4109-B311-F61F167F3497}"/>
              </a:ext>
            </a:extLst>
          </p:cNvPr>
          <p:cNvCxnSpPr>
            <a:cxnSpLocks/>
          </p:cNvCxnSpPr>
          <p:nvPr/>
        </p:nvCxnSpPr>
        <p:spPr>
          <a:xfrm flipH="1">
            <a:off x="3886200" y="2820836"/>
            <a:ext cx="2133600" cy="477283"/>
          </a:xfrm>
          <a:prstGeom prst="straightConnector1">
            <a:avLst/>
          </a:prstGeom>
          <a:ln w="57150">
            <a:solidFill>
              <a:srgbClr val="FF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EB48552-3A1D-4585-B2E1-B8A620504EDC}"/>
              </a:ext>
            </a:extLst>
          </p:cNvPr>
          <p:cNvSpPr/>
          <p:nvPr/>
        </p:nvSpPr>
        <p:spPr>
          <a:xfrm>
            <a:off x="2133600" y="3429000"/>
            <a:ext cx="685800" cy="2398713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E74729C9-03EA-4F73-8095-4603C4B842D5}"/>
              </a:ext>
            </a:extLst>
          </p:cNvPr>
          <p:cNvSpPr/>
          <p:nvPr/>
        </p:nvSpPr>
        <p:spPr>
          <a:xfrm>
            <a:off x="566738" y="3733800"/>
            <a:ext cx="1210192" cy="685800"/>
          </a:xfrm>
          <a:prstGeom prst="wedgeRoundRectCallout">
            <a:avLst>
              <a:gd name="adj1" fmla="val 81289"/>
              <a:gd name="adj2" fmla="val 7916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dirty="0"/>
              <a:t>Focus on this</a:t>
            </a:r>
            <a:endParaRPr kumimoji="1" lang="ja-JP" altLang="en-US" dirty="0"/>
          </a:p>
        </p:txBody>
      </p:sp>
      <p:sp>
        <p:nvSpPr>
          <p:cNvPr id="6" name="正方形/長方形 9">
            <a:extLst>
              <a:ext uri="{FF2B5EF4-FFF2-40B4-BE49-F238E27FC236}">
                <a16:creationId xmlns:a16="http://schemas.microsoft.com/office/drawing/2014/main" id="{7013E3F4-1AD4-482B-8695-3291B896A6E1}"/>
              </a:ext>
            </a:extLst>
          </p:cNvPr>
          <p:cNvSpPr/>
          <p:nvPr/>
        </p:nvSpPr>
        <p:spPr>
          <a:xfrm>
            <a:off x="5562600" y="558869"/>
            <a:ext cx="3443287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+mn-ea"/>
                <a:ea typeface="+mn-ea"/>
              </a:rPr>
              <a:t>S</a:t>
            </a:r>
            <a:r>
              <a:rPr lang="ja-JP" altLang="en-US" sz="2000" dirty="0">
                <a:latin typeface="+mn-ea"/>
                <a:ea typeface="+mn-ea"/>
              </a:rPr>
              <a:t>lightly different </a:t>
            </a:r>
            <a:r>
              <a:rPr lang="en-US" altLang="ja-JP" sz="2000" dirty="0">
                <a:latin typeface="+mn-ea"/>
                <a:ea typeface="+mn-ea"/>
              </a:rPr>
              <a:t>in 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  <a:ea typeface="+mn-ea"/>
              </a:rPr>
              <a:t>Mac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531759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93872-0599-4493-AEE8-04E55603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gcov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Usage flow (4/7)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7B9C0-3510-4DF6-BAC0-479309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kumimoji="1" lang="en-US" altLang="ja-JP" dirty="0"/>
              <a:t>Statement</a:t>
            </a:r>
            <a:r>
              <a:rPr kumimoji="1" lang="ja-JP" altLang="en-US" dirty="0"/>
              <a:t> Coverage Information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28E709-FF4E-404B-B82C-48E7C93E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D70DCA-7300-4C1F-9884-F538D7D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51F26CC0-8E9F-4D6C-9F25-E19A0500C4C4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015ACC9-FEF9-4999-BD3F-93BA31325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9087"/>
            <a:ext cx="6566986" cy="3763426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B7246E2-FAB9-4EC3-A291-B71BF3F22D33}"/>
              </a:ext>
            </a:extLst>
          </p:cNvPr>
          <p:cNvSpPr/>
          <p:nvPr/>
        </p:nvSpPr>
        <p:spPr>
          <a:xfrm>
            <a:off x="1864812" y="3426350"/>
            <a:ext cx="685800" cy="2706163"/>
          </a:xfrm>
          <a:prstGeom prst="round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2FAC447-5D2C-4DFF-B5F0-B785445F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15672"/>
              </p:ext>
            </p:extLst>
          </p:nvPr>
        </p:nvGraphicFramePr>
        <p:xfrm>
          <a:off x="3238500" y="3811429"/>
          <a:ext cx="5562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222">
                  <a:extLst>
                    <a:ext uri="{9D8B030D-6E8A-4147-A177-3AD203B41FA5}">
                      <a16:colId xmlns:a16="http://schemas.microsoft.com/office/drawing/2014/main" val="887455087"/>
                    </a:ext>
                  </a:extLst>
                </a:gridCol>
                <a:gridCol w="4409378">
                  <a:extLst>
                    <a:ext uri="{9D8B030D-6E8A-4147-A177-3AD203B41FA5}">
                      <a16:colId xmlns:a16="http://schemas.microsoft.com/office/drawing/2014/main" val="278178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1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-</a:t>
                      </a:r>
                      <a:endParaRPr kumimoji="1" lang="ja-JP" altLang="en-US" sz="2000" dirty="0">
                        <a:latin typeface="HGPGothicE" panose="020B0900000000000000" pitchFamily="34" charset="-128"/>
                        <a:ea typeface="HGPGothicE" panose="020B09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does not count as an </a:t>
                      </a:r>
                      <a:r>
                        <a:rPr kumimoji="1" lang="en-US" altLang="ja-JP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instruction</a:t>
                      </a:r>
                      <a:endParaRPr kumimoji="1" lang="ja-JP" altLang="en-US" sz="2000" dirty="0">
                        <a:latin typeface="HGPGothicE" panose="020B0900000000000000" pitchFamily="34" charset="-128"/>
                        <a:ea typeface="HGPGothicE" panose="020B09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1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total number of executions of the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#####</a:t>
                      </a:r>
                      <a:endParaRPr kumimoji="1" lang="ja-JP" altLang="en-US" sz="2000" dirty="0">
                        <a:latin typeface="HGPGothicE" panose="020B0900000000000000" pitchFamily="34" charset="-128"/>
                        <a:ea typeface="HGPGothicE" panose="020B09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2000" dirty="0">
                          <a:latin typeface="HGPGothicE" panose="020B0900000000000000" pitchFamily="34" charset="-128"/>
                          <a:ea typeface="HGPGothicE" panose="020B0900000000000000" pitchFamily="34" charset="-128"/>
                        </a:rPr>
                        <a:t>not executing that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948860"/>
                  </a:ext>
                </a:extLst>
              </a:tr>
            </a:tbl>
          </a:graphicData>
        </a:graphic>
      </p:graphicFrame>
      <p:sp>
        <p:nvSpPr>
          <p:cNvPr id="6" name="正方形/長方形 9">
            <a:extLst>
              <a:ext uri="{FF2B5EF4-FFF2-40B4-BE49-F238E27FC236}">
                <a16:creationId xmlns:a16="http://schemas.microsoft.com/office/drawing/2014/main" id="{3463BB42-F6B3-7F18-0CEB-82A6E232EEFA}"/>
              </a:ext>
            </a:extLst>
          </p:cNvPr>
          <p:cNvSpPr/>
          <p:nvPr/>
        </p:nvSpPr>
        <p:spPr>
          <a:xfrm>
            <a:off x="5562600" y="558869"/>
            <a:ext cx="3443287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+mn-ea"/>
                <a:ea typeface="+mn-ea"/>
              </a:rPr>
              <a:t>S</a:t>
            </a:r>
            <a:r>
              <a:rPr lang="ja-JP" altLang="en-US" sz="2000" dirty="0">
                <a:latin typeface="+mn-ea"/>
                <a:ea typeface="+mn-ea"/>
              </a:rPr>
              <a:t>lightly different </a:t>
            </a:r>
            <a:r>
              <a:rPr lang="en-US" altLang="ja-JP" sz="2000" dirty="0">
                <a:latin typeface="+mn-ea"/>
                <a:ea typeface="+mn-ea"/>
              </a:rPr>
              <a:t>in 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  <a:ea typeface="+mn-ea"/>
              </a:rPr>
              <a:t>Mac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083787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91E967-A22A-4985-A495-AC18A11ED0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16B99-67D0-4484-8BCA-38A57351B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5DDD2-153C-4E5D-A5BF-309F66700F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7038</TotalTime>
  <Words>2216</Words>
  <Application>Microsoft Office PowerPoint</Application>
  <PresentationFormat>On-screen Show (4:3)</PresentationFormat>
  <Paragraphs>190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HGPｺﾞｼｯｸE</vt:lpstr>
      <vt:lpstr>HGPｺﾞｼｯｸE</vt:lpstr>
      <vt:lpstr>Arial</vt:lpstr>
      <vt:lpstr>Consolas</vt:lpstr>
      <vt:lpstr>Segoe UI Web (West European)</vt:lpstr>
      <vt:lpstr>Times New Roman</vt:lpstr>
      <vt:lpstr>Verdana</vt:lpstr>
      <vt:lpstr>Wingdings</vt:lpstr>
      <vt:lpstr>Profile</vt:lpstr>
      <vt:lpstr>ソフトウェアテスト 　　[7] ホワイトボックステスト演習</vt:lpstr>
      <vt:lpstr>Exercise purpose</vt:lpstr>
      <vt:lpstr>Exercise content</vt:lpstr>
      <vt:lpstr>Exercise 1</vt:lpstr>
      <vt:lpstr>Tools used in Exercise 1</vt:lpstr>
      <vt:lpstr>gcov Usage flow (1/7)</vt:lpstr>
      <vt:lpstr>gcov Usage flow (2/7)</vt:lpstr>
      <vt:lpstr>gcov Usage flow (3/7)</vt:lpstr>
      <vt:lpstr>gcov Usage flow (4/7)</vt:lpstr>
      <vt:lpstr>gcov Usage flow (5/7)</vt:lpstr>
      <vt:lpstr>gcov Usage flow (6/7)</vt:lpstr>
      <vt:lpstr>gcov Usage flow (7/7)</vt:lpstr>
      <vt:lpstr>Test results in Exercise 1</vt:lpstr>
      <vt:lpstr>Submission of Exercise 1</vt:lpstr>
      <vt:lpstr>Exercise 2</vt:lpstr>
      <vt:lpstr>Steps of Exercise 2 (1/2)</vt:lpstr>
      <vt:lpstr>Steps of Exercise 2 (2/2)</vt:lpstr>
      <vt:lpstr>Submission of Exercise 2</vt:lpstr>
      <vt:lpstr>In the next lecture, we will analyze data using R and RStudio.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Phạm Nhật Duy</cp:lastModifiedBy>
  <cp:revision>1509</cp:revision>
  <cp:lastPrinted>2020-10-03T06:16:34Z</cp:lastPrinted>
  <dcterms:created xsi:type="dcterms:W3CDTF">1601-01-01T00:00:00Z</dcterms:created>
  <dcterms:modified xsi:type="dcterms:W3CDTF">2024-04-07T09:08:06Z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