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4"/>
  </p:sldMasterIdLst>
  <p:notesMasterIdLst>
    <p:notesMasterId r:id="rId68"/>
  </p:notesMasterIdLst>
  <p:sldIdLst>
    <p:sldId id="430" r:id="rId5"/>
    <p:sldId id="357" r:id="rId6"/>
    <p:sldId id="358" r:id="rId7"/>
    <p:sldId id="363" r:id="rId8"/>
    <p:sldId id="364" r:id="rId9"/>
    <p:sldId id="365" r:id="rId10"/>
    <p:sldId id="366" r:id="rId11"/>
    <p:sldId id="367" r:id="rId12"/>
    <p:sldId id="368" r:id="rId13"/>
    <p:sldId id="369" r:id="rId14"/>
    <p:sldId id="370" r:id="rId15"/>
    <p:sldId id="371" r:id="rId16"/>
    <p:sldId id="372" r:id="rId17"/>
    <p:sldId id="373" r:id="rId18"/>
    <p:sldId id="374" r:id="rId19"/>
    <p:sldId id="375" r:id="rId20"/>
    <p:sldId id="376" r:id="rId21"/>
    <p:sldId id="377" r:id="rId22"/>
    <p:sldId id="378" r:id="rId23"/>
    <p:sldId id="379" r:id="rId24"/>
    <p:sldId id="386" r:id="rId25"/>
    <p:sldId id="381" r:id="rId26"/>
    <p:sldId id="382" r:id="rId27"/>
    <p:sldId id="383" r:id="rId28"/>
    <p:sldId id="384" r:id="rId29"/>
    <p:sldId id="385" r:id="rId30"/>
    <p:sldId id="350" r:id="rId31"/>
    <p:sldId id="1164" r:id="rId32"/>
    <p:sldId id="1232" r:id="rId33"/>
    <p:sldId id="1240" r:id="rId34"/>
    <p:sldId id="1241" r:id="rId35"/>
    <p:sldId id="1242" r:id="rId36"/>
    <p:sldId id="1243" r:id="rId37"/>
    <p:sldId id="1244" r:id="rId38"/>
    <p:sldId id="1245" r:id="rId39"/>
    <p:sldId id="1246" r:id="rId40"/>
    <p:sldId id="1247" r:id="rId41"/>
    <p:sldId id="1248" r:id="rId42"/>
    <p:sldId id="1249" r:id="rId43"/>
    <p:sldId id="1250" r:id="rId44"/>
    <p:sldId id="1251" r:id="rId45"/>
    <p:sldId id="1252" r:id="rId46"/>
    <p:sldId id="1253" r:id="rId47"/>
    <p:sldId id="1254" r:id="rId48"/>
    <p:sldId id="1255" r:id="rId49"/>
    <p:sldId id="1256" r:id="rId50"/>
    <p:sldId id="1234" r:id="rId51"/>
    <p:sldId id="1235" r:id="rId52"/>
    <p:sldId id="1236" r:id="rId53"/>
    <p:sldId id="1237" r:id="rId54"/>
    <p:sldId id="1238" r:id="rId55"/>
    <p:sldId id="1239" r:id="rId56"/>
    <p:sldId id="1257" r:id="rId57"/>
    <p:sldId id="1258" r:id="rId58"/>
    <p:sldId id="1259" r:id="rId59"/>
    <p:sldId id="1260" r:id="rId60"/>
    <p:sldId id="1261" r:id="rId61"/>
    <p:sldId id="1262" r:id="rId62"/>
    <p:sldId id="1263" r:id="rId63"/>
    <p:sldId id="1264" r:id="rId64"/>
    <p:sldId id="1265" r:id="rId65"/>
    <p:sldId id="1266" r:id="rId66"/>
    <p:sldId id="315" r:id="rId67"/>
  </p:sldIdLst>
  <p:sldSz cx="9144000" cy="6858000" type="screen4x3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006600"/>
    <a:srgbClr val="CCFFFF"/>
    <a:srgbClr val="333333"/>
    <a:srgbClr val="FFCC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64" autoAdjust="0"/>
    <p:restoredTop sz="68875" autoAdjust="0"/>
  </p:normalViewPr>
  <p:slideViewPr>
    <p:cSldViewPr>
      <p:cViewPr>
        <p:scale>
          <a:sx n="57" d="100"/>
          <a:sy n="57" d="100"/>
        </p:scale>
        <p:origin x="1899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7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N Hirohisa" userId="7897ce0a-6212-4313-99c9-22712d29ec23" providerId="ADAL" clId="{83673582-A30F-3141-8242-B2E1238A38AF}"/>
    <pc:docChg chg="custSel modSld">
      <pc:chgData name="AMAN Hirohisa" userId="7897ce0a-6212-4313-99c9-22712d29ec23" providerId="ADAL" clId="{83673582-A30F-3141-8242-B2E1238A38AF}" dt="2022-04-16T04:58:01.180" v="468" actId="478"/>
      <pc:docMkLst>
        <pc:docMk/>
      </pc:docMkLst>
      <pc:sldChg chg="modSp mod modNotesTx">
        <pc:chgData name="AMAN Hirohisa" userId="7897ce0a-6212-4313-99c9-22712d29ec23" providerId="ADAL" clId="{83673582-A30F-3141-8242-B2E1238A38AF}" dt="2022-04-16T04:49:37.860" v="126" actId="20577"/>
        <pc:sldMkLst>
          <pc:docMk/>
          <pc:sldMk cId="209218242" sldId="1235"/>
        </pc:sldMkLst>
        <pc:spChg chg="mod">
          <ac:chgData name="AMAN Hirohisa" userId="7897ce0a-6212-4313-99c9-22712d29ec23" providerId="ADAL" clId="{83673582-A30F-3141-8242-B2E1238A38AF}" dt="2022-04-16T04:48:43.061" v="10" actId="20577"/>
          <ac:spMkLst>
            <pc:docMk/>
            <pc:sldMk cId="209218242" sldId="1235"/>
            <ac:spMk id="3" creationId="{D7BB39AC-67EA-4B49-BF9F-54600D322E94}"/>
          </ac:spMkLst>
        </pc:spChg>
      </pc:sldChg>
      <pc:sldChg chg="addSp delSp modSp mod modNotesTx">
        <pc:chgData name="AMAN Hirohisa" userId="7897ce0a-6212-4313-99c9-22712d29ec23" providerId="ADAL" clId="{83673582-A30F-3141-8242-B2E1238A38AF}" dt="2022-04-16T04:55:42.420" v="399" actId="20577"/>
        <pc:sldMkLst>
          <pc:docMk/>
          <pc:sldMk cId="1046397162" sldId="1236"/>
        </pc:sldMkLst>
        <pc:spChg chg="mod">
          <ac:chgData name="AMAN Hirohisa" userId="7897ce0a-6212-4313-99c9-22712d29ec23" providerId="ADAL" clId="{83673582-A30F-3141-8242-B2E1238A38AF}" dt="2022-04-16T04:53:39.967" v="229" actId="20577"/>
          <ac:spMkLst>
            <pc:docMk/>
            <pc:sldMk cId="1046397162" sldId="1236"/>
            <ac:spMk id="8" creationId="{3987F6C0-014D-42D2-A7D4-12B8B81447EF}"/>
          </ac:spMkLst>
        </pc:spChg>
        <pc:spChg chg="mod">
          <ac:chgData name="AMAN Hirohisa" userId="7897ce0a-6212-4313-99c9-22712d29ec23" providerId="ADAL" clId="{83673582-A30F-3141-8242-B2E1238A38AF}" dt="2022-04-16T04:53:37.572" v="228" actId="20577"/>
          <ac:spMkLst>
            <pc:docMk/>
            <pc:sldMk cId="1046397162" sldId="1236"/>
            <ac:spMk id="11" creationId="{2AA991EB-AB0C-4E44-9AEF-EE05CCA329D5}"/>
          </ac:spMkLst>
        </pc:spChg>
        <pc:spChg chg="mod">
          <ac:chgData name="AMAN Hirohisa" userId="7897ce0a-6212-4313-99c9-22712d29ec23" providerId="ADAL" clId="{83673582-A30F-3141-8242-B2E1238A38AF}" dt="2022-04-16T04:55:31.408" v="356" actId="20577"/>
          <ac:spMkLst>
            <pc:docMk/>
            <pc:sldMk cId="1046397162" sldId="1236"/>
            <ac:spMk id="14" creationId="{D9FF8C8F-BE87-435B-AEC3-60BAD0EEE2C0}"/>
          </ac:spMkLst>
        </pc:spChg>
        <pc:spChg chg="mod">
          <ac:chgData name="AMAN Hirohisa" userId="7897ce0a-6212-4313-99c9-22712d29ec23" providerId="ADAL" clId="{83673582-A30F-3141-8242-B2E1238A38AF}" dt="2022-04-16T04:54:00.554" v="253" actId="20577"/>
          <ac:spMkLst>
            <pc:docMk/>
            <pc:sldMk cId="1046397162" sldId="1236"/>
            <ac:spMk id="15" creationId="{EB00EE87-8307-49A0-AA1F-D5BD05C524E7}"/>
          </ac:spMkLst>
        </pc:spChg>
        <pc:spChg chg="add mod">
          <ac:chgData name="AMAN Hirohisa" userId="7897ce0a-6212-4313-99c9-22712d29ec23" providerId="ADAL" clId="{83673582-A30F-3141-8242-B2E1238A38AF}" dt="2022-04-16T04:50:24.861" v="131" actId="1076"/>
          <ac:spMkLst>
            <pc:docMk/>
            <pc:sldMk cId="1046397162" sldId="1236"/>
            <ac:spMk id="17" creationId="{E07FF6DC-EB7E-3F43-9B6B-80856C8B014D}"/>
          </ac:spMkLst>
        </pc:spChg>
        <pc:spChg chg="add mod">
          <ac:chgData name="AMAN Hirohisa" userId="7897ce0a-6212-4313-99c9-22712d29ec23" providerId="ADAL" clId="{83673582-A30F-3141-8242-B2E1238A38AF}" dt="2022-04-16T04:51:49.427" v="180" actId="20577"/>
          <ac:spMkLst>
            <pc:docMk/>
            <pc:sldMk cId="1046397162" sldId="1236"/>
            <ac:spMk id="18" creationId="{EC85F6F5-D4BA-CA41-BC79-393DE4926277}"/>
          </ac:spMkLst>
        </pc:spChg>
        <pc:spChg chg="add mod">
          <ac:chgData name="AMAN Hirohisa" userId="7897ce0a-6212-4313-99c9-22712d29ec23" providerId="ADAL" clId="{83673582-A30F-3141-8242-B2E1238A38AF}" dt="2022-04-16T04:53:15.495" v="204" actId="1037"/>
          <ac:spMkLst>
            <pc:docMk/>
            <pc:sldMk cId="1046397162" sldId="1236"/>
            <ac:spMk id="19" creationId="{AB534E90-AC8B-9C4D-BD13-ADF76D056C93}"/>
          </ac:spMkLst>
        </pc:spChg>
        <pc:spChg chg="add mod">
          <ac:chgData name="AMAN Hirohisa" userId="7897ce0a-6212-4313-99c9-22712d29ec23" providerId="ADAL" clId="{83673582-A30F-3141-8242-B2E1238A38AF}" dt="2022-04-16T04:53:29.178" v="209" actId="1076"/>
          <ac:spMkLst>
            <pc:docMk/>
            <pc:sldMk cId="1046397162" sldId="1236"/>
            <ac:spMk id="20" creationId="{B71A9854-0A36-5747-A46C-3DAB2D1A55D6}"/>
          </ac:spMkLst>
        </pc:spChg>
        <pc:picChg chg="del">
          <ac:chgData name="AMAN Hirohisa" userId="7897ce0a-6212-4313-99c9-22712d29ec23" providerId="ADAL" clId="{83673582-A30F-3141-8242-B2E1238A38AF}" dt="2022-04-16T04:50:28.204" v="132" actId="478"/>
          <ac:picMkLst>
            <pc:docMk/>
            <pc:sldMk cId="1046397162" sldId="1236"/>
            <ac:picMk id="7" creationId="{F1D1711B-143B-4E98-84FC-F3723576BB87}"/>
          </ac:picMkLst>
        </pc:picChg>
        <pc:picChg chg="del">
          <ac:chgData name="AMAN Hirohisa" userId="7897ce0a-6212-4313-99c9-22712d29ec23" providerId="ADAL" clId="{83673582-A30F-3141-8242-B2E1238A38AF}" dt="2022-04-16T04:51:40.710" v="178" actId="478"/>
          <ac:picMkLst>
            <pc:docMk/>
            <pc:sldMk cId="1046397162" sldId="1236"/>
            <ac:picMk id="9" creationId="{C0FE3C7F-0B61-44B3-BD60-4F8BE9A86C4A}"/>
          </ac:picMkLst>
        </pc:picChg>
        <pc:picChg chg="del">
          <ac:chgData name="AMAN Hirohisa" userId="7897ce0a-6212-4313-99c9-22712d29ec23" providerId="ADAL" clId="{83673582-A30F-3141-8242-B2E1238A38AF}" dt="2022-04-16T04:51:10.453" v="150" actId="478"/>
          <ac:picMkLst>
            <pc:docMk/>
            <pc:sldMk cId="1046397162" sldId="1236"/>
            <ac:picMk id="10" creationId="{5506A0F5-F97B-47C1-A313-1FB617C7A208}"/>
          </ac:picMkLst>
        </pc:picChg>
        <pc:picChg chg="del">
          <ac:chgData name="AMAN Hirohisa" userId="7897ce0a-6212-4313-99c9-22712d29ec23" providerId="ADAL" clId="{83673582-A30F-3141-8242-B2E1238A38AF}" dt="2022-04-16T04:52:21.761" v="194" actId="478"/>
          <ac:picMkLst>
            <pc:docMk/>
            <pc:sldMk cId="1046397162" sldId="1236"/>
            <ac:picMk id="12" creationId="{9A9E03C8-9966-4922-8AEB-D69829E322D6}"/>
          </ac:picMkLst>
        </pc:picChg>
        <pc:picChg chg="del">
          <ac:chgData name="AMAN Hirohisa" userId="7897ce0a-6212-4313-99c9-22712d29ec23" providerId="ADAL" clId="{83673582-A30F-3141-8242-B2E1238A38AF}" dt="2022-04-16T04:53:11.801" v="201" actId="478"/>
          <ac:picMkLst>
            <pc:docMk/>
            <pc:sldMk cId="1046397162" sldId="1236"/>
            <ac:picMk id="13" creationId="{7631C70F-E282-4068-B3C4-FE81D9A18862}"/>
          </ac:picMkLst>
        </pc:picChg>
        <pc:picChg chg="del">
          <ac:chgData name="AMAN Hirohisa" userId="7897ce0a-6212-4313-99c9-22712d29ec23" providerId="ADAL" clId="{83673582-A30F-3141-8242-B2E1238A38AF}" dt="2022-04-16T04:50:02.335" v="127" actId="478"/>
          <ac:picMkLst>
            <pc:docMk/>
            <pc:sldMk cId="1046397162" sldId="1236"/>
            <ac:picMk id="16" creationId="{D0C90865-0BE3-4E62-8DF4-014742A92CFD}"/>
          </ac:picMkLst>
        </pc:picChg>
      </pc:sldChg>
      <pc:sldChg chg="modSp mod">
        <pc:chgData name="AMAN Hirohisa" userId="7897ce0a-6212-4313-99c9-22712d29ec23" providerId="ADAL" clId="{83673582-A30F-3141-8242-B2E1238A38AF}" dt="2022-04-16T04:57:15.945" v="435" actId="20577"/>
        <pc:sldMkLst>
          <pc:docMk/>
          <pc:sldMk cId="2459336541" sldId="1237"/>
        </pc:sldMkLst>
        <pc:spChg chg="mod">
          <ac:chgData name="AMAN Hirohisa" userId="7897ce0a-6212-4313-99c9-22712d29ec23" providerId="ADAL" clId="{83673582-A30F-3141-8242-B2E1238A38AF}" dt="2022-04-16T04:57:03.677" v="423" actId="20577"/>
          <ac:spMkLst>
            <pc:docMk/>
            <pc:sldMk cId="2459336541" sldId="1237"/>
            <ac:spMk id="6" creationId="{D62AAA13-D4D2-4385-ABFA-734DA0BFD5E7}"/>
          </ac:spMkLst>
        </pc:spChg>
        <pc:spChg chg="mod">
          <ac:chgData name="AMAN Hirohisa" userId="7897ce0a-6212-4313-99c9-22712d29ec23" providerId="ADAL" clId="{83673582-A30F-3141-8242-B2E1238A38AF}" dt="2022-04-16T04:57:15.945" v="435" actId="20577"/>
          <ac:spMkLst>
            <pc:docMk/>
            <pc:sldMk cId="2459336541" sldId="1237"/>
            <ac:spMk id="10" creationId="{EB0D31FE-036B-4278-A411-9A3B0E0F7617}"/>
          </ac:spMkLst>
        </pc:spChg>
      </pc:sldChg>
      <pc:sldChg chg="delSp modSp mod">
        <pc:chgData name="AMAN Hirohisa" userId="7897ce0a-6212-4313-99c9-22712d29ec23" providerId="ADAL" clId="{83673582-A30F-3141-8242-B2E1238A38AF}" dt="2022-04-16T04:58:01.180" v="468" actId="478"/>
        <pc:sldMkLst>
          <pc:docMk/>
          <pc:sldMk cId="2686587155" sldId="1238"/>
        </pc:sldMkLst>
        <pc:spChg chg="mod">
          <ac:chgData name="AMAN Hirohisa" userId="7897ce0a-6212-4313-99c9-22712d29ec23" providerId="ADAL" clId="{83673582-A30F-3141-8242-B2E1238A38AF}" dt="2022-04-16T04:56:28.363" v="420" actId="20577"/>
          <ac:spMkLst>
            <pc:docMk/>
            <pc:sldMk cId="2686587155" sldId="1238"/>
            <ac:spMk id="2" creationId="{91216D31-F754-46FA-956E-E53994DABA4E}"/>
          </ac:spMkLst>
        </pc:spChg>
        <pc:spChg chg="mod">
          <ac:chgData name="AMAN Hirohisa" userId="7897ce0a-6212-4313-99c9-22712d29ec23" providerId="ADAL" clId="{83673582-A30F-3141-8242-B2E1238A38AF}" dt="2022-04-16T04:57:54.900" v="467" actId="1038"/>
          <ac:spMkLst>
            <pc:docMk/>
            <pc:sldMk cId="2686587155" sldId="1238"/>
            <ac:spMk id="6" creationId="{1371121B-C5C6-4B3A-8A8A-F0BC7AB2386B}"/>
          </ac:spMkLst>
        </pc:spChg>
        <pc:picChg chg="del">
          <ac:chgData name="AMAN Hirohisa" userId="7897ce0a-6212-4313-99c9-22712d29ec23" providerId="ADAL" clId="{83673582-A30F-3141-8242-B2E1238A38AF}" dt="2022-04-16T04:56:32.739" v="421" actId="478"/>
          <ac:picMkLst>
            <pc:docMk/>
            <pc:sldMk cId="2686587155" sldId="1238"/>
            <ac:picMk id="7" creationId="{05B983C0-5716-487A-AE33-3EF453F51AE9}"/>
          </ac:picMkLst>
        </pc:picChg>
        <pc:picChg chg="del mod">
          <ac:chgData name="AMAN Hirohisa" userId="7897ce0a-6212-4313-99c9-22712d29ec23" providerId="ADAL" clId="{83673582-A30F-3141-8242-B2E1238A38AF}" dt="2022-04-16T04:58:01.180" v="468" actId="478"/>
          <ac:picMkLst>
            <pc:docMk/>
            <pc:sldMk cId="2686587155" sldId="1238"/>
            <ac:picMk id="9" creationId="{5ADEE9BA-41B9-4B91-B256-28F11761302D}"/>
          </ac:picMkLst>
        </pc:picChg>
      </pc:sldChg>
    </pc:docChg>
  </pc:docChgLst>
  <pc:docChgLst>
    <pc:chgData name="AMAN Hirohisa" userId="7897ce0a-6212-4313-99c9-22712d29ec23" providerId="ADAL" clId="{5341BE89-B80F-4D6B-8824-4F6048FC8CE4}"/>
    <pc:docChg chg="undo custSel addSld delSld modSld">
      <pc:chgData name="AMAN Hirohisa" userId="7897ce0a-6212-4313-99c9-22712d29ec23" providerId="ADAL" clId="{5341BE89-B80F-4D6B-8824-4F6048FC8CE4}" dt="2022-04-18T07:57:51.750" v="16606" actId="207"/>
      <pc:docMkLst>
        <pc:docMk/>
      </pc:docMkLst>
      <pc:sldChg chg="modSp">
        <pc:chgData name="AMAN Hirohisa" userId="7897ce0a-6212-4313-99c9-22712d29ec23" providerId="ADAL" clId="{5341BE89-B80F-4D6B-8824-4F6048FC8CE4}" dt="2022-04-07T03:19:22.404" v="8935" actId="20577"/>
        <pc:sldMkLst>
          <pc:docMk/>
          <pc:sldMk cId="0" sldId="350"/>
        </pc:sldMkLst>
        <pc:spChg chg="mod">
          <ac:chgData name="AMAN Hirohisa" userId="7897ce0a-6212-4313-99c9-22712d29ec23" providerId="ADAL" clId="{5341BE89-B80F-4D6B-8824-4F6048FC8CE4}" dt="2022-04-07T03:19:11.690" v="8929"/>
          <ac:spMkLst>
            <pc:docMk/>
            <pc:sldMk cId="0" sldId="350"/>
            <ac:spMk id="2" creationId="{00000000-0000-0000-0000-000000000000}"/>
          </ac:spMkLst>
        </pc:spChg>
        <pc:spChg chg="mod">
          <ac:chgData name="AMAN Hirohisa" userId="7897ce0a-6212-4313-99c9-22712d29ec23" providerId="ADAL" clId="{5341BE89-B80F-4D6B-8824-4F6048FC8CE4}" dt="2022-04-07T03:19:22.404" v="8935" actId="20577"/>
          <ac:spMkLst>
            <pc:docMk/>
            <pc:sldMk cId="0" sldId="350"/>
            <ac:spMk id="3" creationId="{00000000-0000-0000-0000-000000000000}"/>
          </ac:spMkLst>
        </pc:spChg>
      </pc:sldChg>
      <pc:sldChg chg="modSp modNotesTx">
        <pc:chgData name="AMAN Hirohisa" userId="7897ce0a-6212-4313-99c9-22712d29ec23" providerId="ADAL" clId="{5341BE89-B80F-4D6B-8824-4F6048FC8CE4}" dt="2022-04-05T02:43:46.330" v="1154" actId="20577"/>
        <pc:sldMkLst>
          <pc:docMk/>
          <pc:sldMk cId="2477932431" sldId="357"/>
        </pc:sldMkLst>
        <pc:spChg chg="mod">
          <ac:chgData name="AMAN Hirohisa" userId="7897ce0a-6212-4313-99c9-22712d29ec23" providerId="ADAL" clId="{5341BE89-B80F-4D6B-8824-4F6048FC8CE4}" dt="2022-04-05T02:43:31.217" v="1081"/>
          <ac:spMkLst>
            <pc:docMk/>
            <pc:sldMk cId="2477932431" sldId="357"/>
            <ac:spMk id="10245" creationId="{00000000-0000-0000-0000-000000000000}"/>
          </ac:spMkLst>
        </pc:spChg>
      </pc:sldChg>
      <pc:sldChg chg="modSp modNotesTx">
        <pc:chgData name="AMAN Hirohisa" userId="7897ce0a-6212-4313-99c9-22712d29ec23" providerId="ADAL" clId="{5341BE89-B80F-4D6B-8824-4F6048FC8CE4}" dt="2022-04-05T03:04:54.464" v="1432" actId="20577"/>
        <pc:sldMkLst>
          <pc:docMk/>
          <pc:sldMk cId="189496689" sldId="358"/>
        </pc:sldMkLst>
        <pc:spChg chg="mod">
          <ac:chgData name="AMAN Hirohisa" userId="7897ce0a-6212-4313-99c9-22712d29ec23" providerId="ADAL" clId="{5341BE89-B80F-4D6B-8824-4F6048FC8CE4}" dt="2022-04-05T03:04:24.764" v="1356" actId="20577"/>
          <ac:spMkLst>
            <pc:docMk/>
            <pc:sldMk cId="189496689" sldId="358"/>
            <ac:spMk id="11269" creationId="{00000000-0000-0000-0000-000000000000}"/>
          </ac:spMkLst>
        </pc:spChg>
      </pc:sldChg>
      <pc:sldChg chg="modSp modNotesTx">
        <pc:chgData name="AMAN Hirohisa" userId="7897ce0a-6212-4313-99c9-22712d29ec23" providerId="ADAL" clId="{5341BE89-B80F-4D6B-8824-4F6048FC8CE4}" dt="2022-04-05T03:11:48.502" v="2433" actId="20577"/>
        <pc:sldMkLst>
          <pc:docMk/>
          <pc:sldMk cId="531126232" sldId="363"/>
        </pc:sldMkLst>
        <pc:spChg chg="mod">
          <ac:chgData name="AMAN Hirohisa" userId="7897ce0a-6212-4313-99c9-22712d29ec23" providerId="ADAL" clId="{5341BE89-B80F-4D6B-8824-4F6048FC8CE4}" dt="2022-04-05T03:05:10.337" v="1450"/>
          <ac:spMkLst>
            <pc:docMk/>
            <pc:sldMk cId="531126232" sldId="363"/>
            <ac:spMk id="16388" creationId="{00000000-0000-0000-0000-000000000000}"/>
          </ac:spMkLst>
        </pc:spChg>
        <pc:spChg chg="mod">
          <ac:chgData name="AMAN Hirohisa" userId="7897ce0a-6212-4313-99c9-22712d29ec23" providerId="ADAL" clId="{5341BE89-B80F-4D6B-8824-4F6048FC8CE4}" dt="2022-04-05T03:06:29.786" v="1562" actId="2711"/>
          <ac:spMkLst>
            <pc:docMk/>
            <pc:sldMk cId="531126232" sldId="363"/>
            <ac:spMk id="16389" creationId="{00000000-0000-0000-0000-000000000000}"/>
          </ac:spMkLst>
        </pc:spChg>
        <pc:spChg chg="mod">
          <ac:chgData name="AMAN Hirohisa" userId="7897ce0a-6212-4313-99c9-22712d29ec23" providerId="ADAL" clId="{5341BE89-B80F-4D6B-8824-4F6048FC8CE4}" dt="2022-04-05T03:07:58.660" v="1826" actId="1076"/>
          <ac:spMkLst>
            <pc:docMk/>
            <pc:sldMk cId="531126232" sldId="363"/>
            <ac:spMk id="16392" creationId="{00000000-0000-0000-0000-000000000000}"/>
          </ac:spMkLst>
        </pc:spChg>
        <pc:spChg chg="mod">
          <ac:chgData name="AMAN Hirohisa" userId="7897ce0a-6212-4313-99c9-22712d29ec23" providerId="ADAL" clId="{5341BE89-B80F-4D6B-8824-4F6048FC8CE4}" dt="2022-04-05T03:06:12.522" v="1560"/>
          <ac:spMkLst>
            <pc:docMk/>
            <pc:sldMk cId="531126232" sldId="363"/>
            <ac:spMk id="16394" creationId="{00000000-0000-0000-0000-000000000000}"/>
          </ac:spMkLst>
        </pc:spChg>
        <pc:spChg chg="mod">
          <ac:chgData name="AMAN Hirohisa" userId="7897ce0a-6212-4313-99c9-22712d29ec23" providerId="ADAL" clId="{5341BE89-B80F-4D6B-8824-4F6048FC8CE4}" dt="2022-04-05T03:09:01.535" v="1973"/>
          <ac:spMkLst>
            <pc:docMk/>
            <pc:sldMk cId="531126232" sldId="363"/>
            <ac:spMk id="16396" creationId="{00000000-0000-0000-0000-000000000000}"/>
          </ac:spMkLst>
        </pc:spChg>
      </pc:sldChg>
      <pc:sldChg chg="modSp modNotesTx">
        <pc:chgData name="AMAN Hirohisa" userId="7897ce0a-6212-4313-99c9-22712d29ec23" providerId="ADAL" clId="{5341BE89-B80F-4D6B-8824-4F6048FC8CE4}" dt="2022-04-05T03:16:53.851" v="2972" actId="20577"/>
        <pc:sldMkLst>
          <pc:docMk/>
          <pc:sldMk cId="3529689589" sldId="364"/>
        </pc:sldMkLst>
        <pc:spChg chg="mod">
          <ac:chgData name="AMAN Hirohisa" userId="7897ce0a-6212-4313-99c9-22712d29ec23" providerId="ADAL" clId="{5341BE89-B80F-4D6B-8824-4F6048FC8CE4}" dt="2022-04-05T03:15:37.959" v="2759" actId="20577"/>
          <ac:spMkLst>
            <pc:docMk/>
            <pc:sldMk cId="3529689589" sldId="364"/>
            <ac:spMk id="17413" creationId="{00000000-0000-0000-0000-000000000000}"/>
          </ac:spMkLst>
        </pc:spChg>
      </pc:sldChg>
      <pc:sldChg chg="modSp modNotesTx">
        <pc:chgData name="AMAN Hirohisa" userId="7897ce0a-6212-4313-99c9-22712d29ec23" providerId="ADAL" clId="{5341BE89-B80F-4D6B-8824-4F6048FC8CE4}" dt="2022-04-05T03:20:16.913" v="3154" actId="20577"/>
        <pc:sldMkLst>
          <pc:docMk/>
          <pc:sldMk cId="1073522698" sldId="365"/>
        </pc:sldMkLst>
        <pc:spChg chg="mod">
          <ac:chgData name="AMAN Hirohisa" userId="7897ce0a-6212-4313-99c9-22712d29ec23" providerId="ADAL" clId="{5341BE89-B80F-4D6B-8824-4F6048FC8CE4}" dt="2022-04-05T03:19:46.648" v="3109" actId="20577"/>
          <ac:spMkLst>
            <pc:docMk/>
            <pc:sldMk cId="1073522698" sldId="365"/>
            <ac:spMk id="18437" creationId="{00000000-0000-0000-0000-000000000000}"/>
          </ac:spMkLst>
        </pc:spChg>
      </pc:sldChg>
      <pc:sldChg chg="modSp modNotesTx">
        <pc:chgData name="AMAN Hirohisa" userId="7897ce0a-6212-4313-99c9-22712d29ec23" providerId="ADAL" clId="{5341BE89-B80F-4D6B-8824-4F6048FC8CE4}" dt="2022-04-06T03:00:15.990" v="4759" actId="20577"/>
        <pc:sldMkLst>
          <pc:docMk/>
          <pc:sldMk cId="3582131719" sldId="366"/>
        </pc:sldMkLst>
        <pc:spChg chg="mod">
          <ac:chgData name="AMAN Hirohisa" userId="7897ce0a-6212-4313-99c9-22712d29ec23" providerId="ADAL" clId="{5341BE89-B80F-4D6B-8824-4F6048FC8CE4}" dt="2022-04-05T03:22:42.412" v="3535" actId="20577"/>
          <ac:spMkLst>
            <pc:docMk/>
            <pc:sldMk cId="3582131719" sldId="366"/>
            <ac:spMk id="19461" creationId="{00000000-0000-0000-0000-000000000000}"/>
          </ac:spMkLst>
        </pc:spChg>
      </pc:sldChg>
      <pc:sldChg chg="addSp delSp modSp modNotesTx">
        <pc:chgData name="AMAN Hirohisa" userId="7897ce0a-6212-4313-99c9-22712d29ec23" providerId="ADAL" clId="{5341BE89-B80F-4D6B-8824-4F6048FC8CE4}" dt="2022-04-06T02:48:33.514" v="3971" actId="2711"/>
        <pc:sldMkLst>
          <pc:docMk/>
          <pc:sldMk cId="1534087066" sldId="368"/>
        </pc:sldMkLst>
        <pc:spChg chg="add mod">
          <ac:chgData name="AMAN Hirohisa" userId="7897ce0a-6212-4313-99c9-22712d29ec23" providerId="ADAL" clId="{5341BE89-B80F-4D6B-8824-4F6048FC8CE4}" dt="2022-04-06T02:47:08.597" v="3763" actId="1076"/>
          <ac:spMkLst>
            <pc:docMk/>
            <pc:sldMk cId="1534087066" sldId="368"/>
            <ac:spMk id="2" creationId="{179F3396-A280-4390-8F33-4C327E3DD093}"/>
          </ac:spMkLst>
        </pc:spChg>
        <pc:spChg chg="mod">
          <ac:chgData name="AMAN Hirohisa" userId="7897ce0a-6212-4313-99c9-22712d29ec23" providerId="ADAL" clId="{5341BE89-B80F-4D6B-8824-4F6048FC8CE4}" dt="2022-04-06T02:47:08.597" v="3763" actId="1076"/>
          <ac:spMkLst>
            <pc:docMk/>
            <pc:sldMk cId="1534087066" sldId="368"/>
            <ac:spMk id="18" creationId="{00000000-0000-0000-0000-000000000000}"/>
          </ac:spMkLst>
        </pc:spChg>
        <pc:spChg chg="del">
          <ac:chgData name="AMAN Hirohisa" userId="7897ce0a-6212-4313-99c9-22712d29ec23" providerId="ADAL" clId="{5341BE89-B80F-4D6B-8824-4F6048FC8CE4}" dt="2022-04-06T02:43:56.545" v="3598" actId="478"/>
          <ac:spMkLst>
            <pc:docMk/>
            <pc:sldMk cId="1534087066" sldId="368"/>
            <ac:spMk id="19" creationId="{00000000-0000-0000-0000-000000000000}"/>
          </ac:spMkLst>
        </pc:spChg>
        <pc:spChg chg="del mod">
          <ac:chgData name="AMAN Hirohisa" userId="7897ce0a-6212-4313-99c9-22712d29ec23" providerId="ADAL" clId="{5341BE89-B80F-4D6B-8824-4F6048FC8CE4}" dt="2022-04-06T02:43:56.545" v="3598" actId="478"/>
          <ac:spMkLst>
            <pc:docMk/>
            <pc:sldMk cId="1534087066" sldId="368"/>
            <ac:spMk id="20" creationId="{00000000-0000-0000-0000-000000000000}"/>
          </ac:spMkLst>
        </pc:spChg>
        <pc:spChg chg="add del">
          <ac:chgData name="AMAN Hirohisa" userId="7897ce0a-6212-4313-99c9-22712d29ec23" providerId="ADAL" clId="{5341BE89-B80F-4D6B-8824-4F6048FC8CE4}" dt="2022-04-06T02:43:56.545" v="3598" actId="478"/>
          <ac:spMkLst>
            <pc:docMk/>
            <pc:sldMk cId="1534087066" sldId="368"/>
            <ac:spMk id="21" creationId="{00000000-0000-0000-0000-000000000000}"/>
          </ac:spMkLst>
        </pc:spChg>
        <pc:spChg chg="del">
          <ac:chgData name="AMAN Hirohisa" userId="7897ce0a-6212-4313-99c9-22712d29ec23" providerId="ADAL" clId="{5341BE89-B80F-4D6B-8824-4F6048FC8CE4}" dt="2022-04-06T02:43:56.545" v="3598" actId="478"/>
          <ac:spMkLst>
            <pc:docMk/>
            <pc:sldMk cId="1534087066" sldId="368"/>
            <ac:spMk id="22" creationId="{00000000-0000-0000-0000-000000000000}"/>
          </ac:spMkLst>
        </pc:spChg>
        <pc:spChg chg="mod">
          <ac:chgData name="AMAN Hirohisa" userId="7897ce0a-6212-4313-99c9-22712d29ec23" providerId="ADAL" clId="{5341BE89-B80F-4D6B-8824-4F6048FC8CE4}" dt="2022-04-06T02:47:08.597" v="3763" actId="1076"/>
          <ac:spMkLst>
            <pc:docMk/>
            <pc:sldMk cId="1534087066" sldId="368"/>
            <ac:spMk id="24" creationId="{00000000-0000-0000-0000-000000000000}"/>
          </ac:spMkLst>
        </pc:spChg>
        <pc:spChg chg="mod">
          <ac:chgData name="AMAN Hirohisa" userId="7897ce0a-6212-4313-99c9-22712d29ec23" providerId="ADAL" clId="{5341BE89-B80F-4D6B-8824-4F6048FC8CE4}" dt="2022-04-06T02:48:33.514" v="3971" actId="2711"/>
          <ac:spMkLst>
            <pc:docMk/>
            <pc:sldMk cId="1534087066" sldId="368"/>
            <ac:spMk id="21510" creationId="{00000000-0000-0000-0000-000000000000}"/>
          </ac:spMkLst>
        </pc:spChg>
      </pc:sldChg>
      <pc:sldChg chg="addSp delSp modSp modNotesTx">
        <pc:chgData name="AMAN Hirohisa" userId="7897ce0a-6212-4313-99c9-22712d29ec23" providerId="ADAL" clId="{5341BE89-B80F-4D6B-8824-4F6048FC8CE4}" dt="2022-04-06T02:57:44.502" v="4568" actId="20577"/>
        <pc:sldMkLst>
          <pc:docMk/>
          <pc:sldMk cId="899001429" sldId="369"/>
        </pc:sldMkLst>
        <pc:spChg chg="add del">
          <ac:chgData name="AMAN Hirohisa" userId="7897ce0a-6212-4313-99c9-22712d29ec23" providerId="ADAL" clId="{5341BE89-B80F-4D6B-8824-4F6048FC8CE4}" dt="2022-04-06T02:56:42.459" v="4518"/>
          <ac:spMkLst>
            <pc:docMk/>
            <pc:sldMk cId="899001429" sldId="369"/>
            <ac:spMk id="12" creationId="{B6952DCC-9508-4784-B164-5BF3E469357A}"/>
          </ac:spMkLst>
        </pc:spChg>
        <pc:spChg chg="add mod">
          <ac:chgData name="AMAN Hirohisa" userId="7897ce0a-6212-4313-99c9-22712d29ec23" providerId="ADAL" clId="{5341BE89-B80F-4D6B-8824-4F6048FC8CE4}" dt="2022-04-06T02:56:50.393" v="4520" actId="1076"/>
          <ac:spMkLst>
            <pc:docMk/>
            <pc:sldMk cId="899001429" sldId="369"/>
            <ac:spMk id="13" creationId="{92A33583-91CB-45D0-A3EF-06F2CE506E11}"/>
          </ac:spMkLst>
        </pc:spChg>
        <pc:spChg chg="add mod">
          <ac:chgData name="AMAN Hirohisa" userId="7897ce0a-6212-4313-99c9-22712d29ec23" providerId="ADAL" clId="{5341BE89-B80F-4D6B-8824-4F6048FC8CE4}" dt="2022-04-06T02:56:50.393" v="4520" actId="1076"/>
          <ac:spMkLst>
            <pc:docMk/>
            <pc:sldMk cId="899001429" sldId="369"/>
            <ac:spMk id="14" creationId="{33A06763-DC7F-4902-8AF6-DC958F53B4FD}"/>
          </ac:spMkLst>
        </pc:spChg>
        <pc:spChg chg="mod">
          <ac:chgData name="AMAN Hirohisa" userId="7897ce0a-6212-4313-99c9-22712d29ec23" providerId="ADAL" clId="{5341BE89-B80F-4D6B-8824-4F6048FC8CE4}" dt="2022-04-06T02:49:05.856" v="3979" actId="20577"/>
          <ac:spMkLst>
            <pc:docMk/>
            <pc:sldMk cId="899001429" sldId="369"/>
            <ac:spMk id="22532" creationId="{00000000-0000-0000-0000-000000000000}"/>
          </ac:spMkLst>
        </pc:spChg>
        <pc:spChg chg="mod">
          <ac:chgData name="AMAN Hirohisa" userId="7897ce0a-6212-4313-99c9-22712d29ec23" providerId="ADAL" clId="{5341BE89-B80F-4D6B-8824-4F6048FC8CE4}" dt="2022-04-06T02:57:44.502" v="4568" actId="20577"/>
          <ac:spMkLst>
            <pc:docMk/>
            <pc:sldMk cId="899001429" sldId="369"/>
            <ac:spMk id="22533" creationId="{00000000-0000-0000-0000-000000000000}"/>
          </ac:spMkLst>
        </pc:spChg>
        <pc:spChg chg="del">
          <ac:chgData name="AMAN Hirohisa" userId="7897ce0a-6212-4313-99c9-22712d29ec23" providerId="ADAL" clId="{5341BE89-B80F-4D6B-8824-4F6048FC8CE4}" dt="2022-04-06T02:56:36.690" v="4516" actId="478"/>
          <ac:spMkLst>
            <pc:docMk/>
            <pc:sldMk cId="899001429" sldId="369"/>
            <ac:spMk id="22534" creationId="{00000000-0000-0000-0000-000000000000}"/>
          </ac:spMkLst>
        </pc:spChg>
        <pc:spChg chg="del">
          <ac:chgData name="AMAN Hirohisa" userId="7897ce0a-6212-4313-99c9-22712d29ec23" providerId="ADAL" clId="{5341BE89-B80F-4D6B-8824-4F6048FC8CE4}" dt="2022-04-06T02:56:36.690" v="4516" actId="478"/>
          <ac:spMkLst>
            <pc:docMk/>
            <pc:sldMk cId="899001429" sldId="369"/>
            <ac:spMk id="22535" creationId="{00000000-0000-0000-0000-000000000000}"/>
          </ac:spMkLst>
        </pc:spChg>
        <pc:spChg chg="del">
          <ac:chgData name="AMAN Hirohisa" userId="7897ce0a-6212-4313-99c9-22712d29ec23" providerId="ADAL" clId="{5341BE89-B80F-4D6B-8824-4F6048FC8CE4}" dt="2022-04-06T02:56:36.690" v="4516" actId="478"/>
          <ac:spMkLst>
            <pc:docMk/>
            <pc:sldMk cId="899001429" sldId="369"/>
            <ac:spMk id="22536" creationId="{00000000-0000-0000-0000-000000000000}"/>
          </ac:spMkLst>
        </pc:spChg>
        <pc:spChg chg="del">
          <ac:chgData name="AMAN Hirohisa" userId="7897ce0a-6212-4313-99c9-22712d29ec23" providerId="ADAL" clId="{5341BE89-B80F-4D6B-8824-4F6048FC8CE4}" dt="2022-04-06T02:56:36.690" v="4516" actId="478"/>
          <ac:spMkLst>
            <pc:docMk/>
            <pc:sldMk cId="899001429" sldId="369"/>
            <ac:spMk id="22537" creationId="{00000000-0000-0000-0000-000000000000}"/>
          </ac:spMkLst>
        </pc:spChg>
        <pc:spChg chg="del">
          <ac:chgData name="AMAN Hirohisa" userId="7897ce0a-6212-4313-99c9-22712d29ec23" providerId="ADAL" clId="{5341BE89-B80F-4D6B-8824-4F6048FC8CE4}" dt="2022-04-06T02:56:36.690" v="4516" actId="478"/>
          <ac:spMkLst>
            <pc:docMk/>
            <pc:sldMk cId="899001429" sldId="369"/>
            <ac:spMk id="22538" creationId="{00000000-0000-0000-0000-000000000000}"/>
          </ac:spMkLst>
        </pc:spChg>
        <pc:spChg chg="mod">
          <ac:chgData name="AMAN Hirohisa" userId="7897ce0a-6212-4313-99c9-22712d29ec23" providerId="ADAL" clId="{5341BE89-B80F-4D6B-8824-4F6048FC8CE4}" dt="2022-04-06T02:57:19.208" v="4526" actId="113"/>
          <ac:spMkLst>
            <pc:docMk/>
            <pc:sldMk cId="899001429" sldId="369"/>
            <ac:spMk id="22539" creationId="{00000000-0000-0000-0000-000000000000}"/>
          </ac:spMkLst>
        </pc:spChg>
      </pc:sldChg>
      <pc:sldChg chg="modSp modNotesTx">
        <pc:chgData name="AMAN Hirohisa" userId="7897ce0a-6212-4313-99c9-22712d29ec23" providerId="ADAL" clId="{5341BE89-B80F-4D6B-8824-4F6048FC8CE4}" dt="2022-04-06T03:06:19.009" v="5594" actId="20577"/>
        <pc:sldMkLst>
          <pc:docMk/>
          <pc:sldMk cId="4046545500" sldId="370"/>
        </pc:sldMkLst>
        <pc:spChg chg="mod">
          <ac:chgData name="AMAN Hirohisa" userId="7897ce0a-6212-4313-99c9-22712d29ec23" providerId="ADAL" clId="{5341BE89-B80F-4D6B-8824-4F6048FC8CE4}" dt="2022-04-06T02:59:52.810" v="4734"/>
          <ac:spMkLst>
            <pc:docMk/>
            <pc:sldMk cId="4046545500" sldId="370"/>
            <ac:spMk id="23556" creationId="{00000000-0000-0000-0000-000000000000}"/>
          </ac:spMkLst>
        </pc:spChg>
        <pc:spChg chg="mod">
          <ac:chgData name="AMAN Hirohisa" userId="7897ce0a-6212-4313-99c9-22712d29ec23" providerId="ADAL" clId="{5341BE89-B80F-4D6B-8824-4F6048FC8CE4}" dt="2022-04-06T03:04:09.842" v="5262"/>
          <ac:spMkLst>
            <pc:docMk/>
            <pc:sldMk cId="4046545500" sldId="370"/>
            <ac:spMk id="23557" creationId="{00000000-0000-0000-0000-000000000000}"/>
          </ac:spMkLst>
        </pc:spChg>
      </pc:sldChg>
      <pc:sldChg chg="modSp">
        <pc:chgData name="AMAN Hirohisa" userId="7897ce0a-6212-4313-99c9-22712d29ec23" providerId="ADAL" clId="{5341BE89-B80F-4D6B-8824-4F6048FC8CE4}" dt="2022-04-06T03:06:38.438" v="5599"/>
        <pc:sldMkLst>
          <pc:docMk/>
          <pc:sldMk cId="1973719670" sldId="371"/>
        </pc:sldMkLst>
        <pc:spChg chg="mod">
          <ac:chgData name="AMAN Hirohisa" userId="7897ce0a-6212-4313-99c9-22712d29ec23" providerId="ADAL" clId="{5341BE89-B80F-4D6B-8824-4F6048FC8CE4}" dt="2022-04-06T03:06:38.438" v="5599"/>
          <ac:spMkLst>
            <pc:docMk/>
            <pc:sldMk cId="1973719670" sldId="371"/>
            <ac:spMk id="24580" creationId="{00000000-0000-0000-0000-000000000000}"/>
          </ac:spMkLst>
        </pc:spChg>
      </pc:sldChg>
      <pc:sldChg chg="addSp delSp modSp">
        <pc:chgData name="AMAN Hirohisa" userId="7897ce0a-6212-4313-99c9-22712d29ec23" providerId="ADAL" clId="{5341BE89-B80F-4D6B-8824-4F6048FC8CE4}" dt="2022-04-07T02:48:23.950" v="5712" actId="1076"/>
        <pc:sldMkLst>
          <pc:docMk/>
          <pc:sldMk cId="3347229293" sldId="372"/>
        </pc:sldMkLst>
        <pc:spChg chg="add mod">
          <ac:chgData name="AMAN Hirohisa" userId="7897ce0a-6212-4313-99c9-22712d29ec23" providerId="ADAL" clId="{5341BE89-B80F-4D6B-8824-4F6048FC8CE4}" dt="2022-04-07T02:47:19.386" v="5703" actId="207"/>
          <ac:spMkLst>
            <pc:docMk/>
            <pc:sldMk cId="3347229293" sldId="372"/>
            <ac:spMk id="2" creationId="{8CB78FA1-890F-4B60-8FA9-188DC14A9B51}"/>
          </ac:spMkLst>
        </pc:spChg>
        <pc:spChg chg="add mod">
          <ac:chgData name="AMAN Hirohisa" userId="7897ce0a-6212-4313-99c9-22712d29ec23" providerId="ADAL" clId="{5341BE89-B80F-4D6B-8824-4F6048FC8CE4}" dt="2022-04-07T02:47:56.942" v="5706" actId="1076"/>
          <ac:spMkLst>
            <pc:docMk/>
            <pc:sldMk cId="3347229293" sldId="372"/>
            <ac:spMk id="24" creationId="{7F0835AF-13A5-4747-AD43-36D6B88E72B8}"/>
          </ac:spMkLst>
        </pc:spChg>
        <pc:spChg chg="mod">
          <ac:chgData name="AMAN Hirohisa" userId="7897ce0a-6212-4313-99c9-22712d29ec23" providerId="ADAL" clId="{5341BE89-B80F-4D6B-8824-4F6048FC8CE4}" dt="2022-04-07T02:48:23.950" v="5712" actId="1076"/>
          <ac:spMkLst>
            <pc:docMk/>
            <pc:sldMk cId="3347229293" sldId="372"/>
            <ac:spMk id="25604" creationId="{00000000-0000-0000-0000-000000000000}"/>
          </ac:spMkLst>
        </pc:spChg>
        <pc:spChg chg="mod">
          <ac:chgData name="AMAN Hirohisa" userId="7897ce0a-6212-4313-99c9-22712d29ec23" providerId="ADAL" clId="{5341BE89-B80F-4D6B-8824-4F6048FC8CE4}" dt="2022-04-06T03:06:54.195" v="5602"/>
          <ac:spMkLst>
            <pc:docMk/>
            <pc:sldMk cId="3347229293" sldId="372"/>
            <ac:spMk id="25605" creationId="{00000000-0000-0000-0000-000000000000}"/>
          </ac:spMkLst>
        </pc:spChg>
        <pc:spChg chg="mod">
          <ac:chgData name="AMAN Hirohisa" userId="7897ce0a-6212-4313-99c9-22712d29ec23" providerId="ADAL" clId="{5341BE89-B80F-4D6B-8824-4F6048FC8CE4}" dt="2022-04-07T02:42:46.276" v="5608" actId="113"/>
          <ac:spMkLst>
            <pc:docMk/>
            <pc:sldMk cId="3347229293" sldId="372"/>
            <ac:spMk id="25606" creationId="{00000000-0000-0000-0000-000000000000}"/>
          </ac:spMkLst>
        </pc:spChg>
        <pc:spChg chg="mod">
          <ac:chgData name="AMAN Hirohisa" userId="7897ce0a-6212-4313-99c9-22712d29ec23" providerId="ADAL" clId="{5341BE89-B80F-4D6B-8824-4F6048FC8CE4}" dt="2022-04-07T02:43:54.118" v="5632" actId="207"/>
          <ac:spMkLst>
            <pc:docMk/>
            <pc:sldMk cId="3347229293" sldId="372"/>
            <ac:spMk id="25607" creationId="{00000000-0000-0000-0000-000000000000}"/>
          </ac:spMkLst>
        </pc:spChg>
        <pc:spChg chg="del">
          <ac:chgData name="AMAN Hirohisa" userId="7897ce0a-6212-4313-99c9-22712d29ec23" providerId="ADAL" clId="{5341BE89-B80F-4D6B-8824-4F6048FC8CE4}" dt="2022-04-07T02:43:38.377" v="5630" actId="478"/>
          <ac:spMkLst>
            <pc:docMk/>
            <pc:sldMk cId="3347229293" sldId="372"/>
            <ac:spMk id="25608" creationId="{00000000-0000-0000-0000-000000000000}"/>
          </ac:spMkLst>
        </pc:spChg>
        <pc:spChg chg="del">
          <ac:chgData name="AMAN Hirohisa" userId="7897ce0a-6212-4313-99c9-22712d29ec23" providerId="ADAL" clId="{5341BE89-B80F-4D6B-8824-4F6048FC8CE4}" dt="2022-04-07T02:43:38.377" v="5630" actId="478"/>
          <ac:spMkLst>
            <pc:docMk/>
            <pc:sldMk cId="3347229293" sldId="372"/>
            <ac:spMk id="25609" creationId="{00000000-0000-0000-0000-000000000000}"/>
          </ac:spMkLst>
        </pc:spChg>
        <pc:spChg chg="del">
          <ac:chgData name="AMAN Hirohisa" userId="7897ce0a-6212-4313-99c9-22712d29ec23" providerId="ADAL" clId="{5341BE89-B80F-4D6B-8824-4F6048FC8CE4}" dt="2022-04-07T02:43:38.377" v="5630" actId="478"/>
          <ac:spMkLst>
            <pc:docMk/>
            <pc:sldMk cId="3347229293" sldId="372"/>
            <ac:spMk id="25610" creationId="{00000000-0000-0000-0000-000000000000}"/>
          </ac:spMkLst>
        </pc:spChg>
        <pc:spChg chg="mod">
          <ac:chgData name="AMAN Hirohisa" userId="7897ce0a-6212-4313-99c9-22712d29ec23" providerId="ADAL" clId="{5341BE89-B80F-4D6B-8824-4F6048FC8CE4}" dt="2022-04-07T02:44:29.110" v="5650" actId="20577"/>
          <ac:spMkLst>
            <pc:docMk/>
            <pc:sldMk cId="3347229293" sldId="372"/>
            <ac:spMk id="25611" creationId="{00000000-0000-0000-0000-000000000000}"/>
          </ac:spMkLst>
        </pc:spChg>
        <pc:spChg chg="del">
          <ac:chgData name="AMAN Hirohisa" userId="7897ce0a-6212-4313-99c9-22712d29ec23" providerId="ADAL" clId="{5341BE89-B80F-4D6B-8824-4F6048FC8CE4}" dt="2022-04-07T02:46:42.833" v="5700" actId="478"/>
          <ac:spMkLst>
            <pc:docMk/>
            <pc:sldMk cId="3347229293" sldId="372"/>
            <ac:spMk id="25612" creationId="{00000000-0000-0000-0000-000000000000}"/>
          </ac:spMkLst>
        </pc:spChg>
        <pc:spChg chg="del">
          <ac:chgData name="AMAN Hirohisa" userId="7897ce0a-6212-4313-99c9-22712d29ec23" providerId="ADAL" clId="{5341BE89-B80F-4D6B-8824-4F6048FC8CE4}" dt="2022-04-07T02:46:42.833" v="5700" actId="478"/>
          <ac:spMkLst>
            <pc:docMk/>
            <pc:sldMk cId="3347229293" sldId="372"/>
            <ac:spMk id="25613" creationId="{00000000-0000-0000-0000-000000000000}"/>
          </ac:spMkLst>
        </pc:spChg>
        <pc:spChg chg="del">
          <ac:chgData name="AMAN Hirohisa" userId="7897ce0a-6212-4313-99c9-22712d29ec23" providerId="ADAL" clId="{5341BE89-B80F-4D6B-8824-4F6048FC8CE4}" dt="2022-04-07T02:46:35.944" v="5699" actId="478"/>
          <ac:spMkLst>
            <pc:docMk/>
            <pc:sldMk cId="3347229293" sldId="372"/>
            <ac:spMk id="25614" creationId="{00000000-0000-0000-0000-000000000000}"/>
          </ac:spMkLst>
        </pc:spChg>
        <pc:spChg chg="del">
          <ac:chgData name="AMAN Hirohisa" userId="7897ce0a-6212-4313-99c9-22712d29ec23" providerId="ADAL" clId="{5341BE89-B80F-4D6B-8824-4F6048FC8CE4}" dt="2022-04-07T02:46:35.944" v="5699" actId="478"/>
          <ac:spMkLst>
            <pc:docMk/>
            <pc:sldMk cId="3347229293" sldId="372"/>
            <ac:spMk id="25615" creationId="{00000000-0000-0000-0000-000000000000}"/>
          </ac:spMkLst>
        </pc:spChg>
        <pc:spChg chg="del">
          <ac:chgData name="AMAN Hirohisa" userId="7897ce0a-6212-4313-99c9-22712d29ec23" providerId="ADAL" clId="{5341BE89-B80F-4D6B-8824-4F6048FC8CE4}" dt="2022-04-07T02:46:46.490" v="5701" actId="478"/>
          <ac:spMkLst>
            <pc:docMk/>
            <pc:sldMk cId="3347229293" sldId="372"/>
            <ac:spMk id="25616" creationId="{00000000-0000-0000-0000-000000000000}"/>
          </ac:spMkLst>
        </pc:spChg>
        <pc:spChg chg="del">
          <ac:chgData name="AMAN Hirohisa" userId="7897ce0a-6212-4313-99c9-22712d29ec23" providerId="ADAL" clId="{5341BE89-B80F-4D6B-8824-4F6048FC8CE4}" dt="2022-04-07T02:46:35.944" v="5699" actId="478"/>
          <ac:spMkLst>
            <pc:docMk/>
            <pc:sldMk cId="3347229293" sldId="372"/>
            <ac:spMk id="25617" creationId="{00000000-0000-0000-0000-000000000000}"/>
          </ac:spMkLst>
        </pc:spChg>
        <pc:spChg chg="del">
          <ac:chgData name="AMAN Hirohisa" userId="7897ce0a-6212-4313-99c9-22712d29ec23" providerId="ADAL" clId="{5341BE89-B80F-4D6B-8824-4F6048FC8CE4}" dt="2022-04-07T02:46:42.833" v="5700" actId="478"/>
          <ac:spMkLst>
            <pc:docMk/>
            <pc:sldMk cId="3347229293" sldId="372"/>
            <ac:spMk id="25618" creationId="{00000000-0000-0000-0000-000000000000}"/>
          </ac:spMkLst>
        </pc:spChg>
        <pc:spChg chg="del">
          <ac:chgData name="AMAN Hirohisa" userId="7897ce0a-6212-4313-99c9-22712d29ec23" providerId="ADAL" clId="{5341BE89-B80F-4D6B-8824-4F6048FC8CE4}" dt="2022-04-07T02:46:35.944" v="5699" actId="478"/>
          <ac:spMkLst>
            <pc:docMk/>
            <pc:sldMk cId="3347229293" sldId="372"/>
            <ac:spMk id="25619" creationId="{00000000-0000-0000-0000-000000000000}"/>
          </ac:spMkLst>
        </pc:spChg>
        <pc:spChg chg="del">
          <ac:chgData name="AMAN Hirohisa" userId="7897ce0a-6212-4313-99c9-22712d29ec23" providerId="ADAL" clId="{5341BE89-B80F-4D6B-8824-4F6048FC8CE4}" dt="2022-04-07T02:46:46.490" v="5701" actId="478"/>
          <ac:spMkLst>
            <pc:docMk/>
            <pc:sldMk cId="3347229293" sldId="372"/>
            <ac:spMk id="25620" creationId="{00000000-0000-0000-0000-000000000000}"/>
          </ac:spMkLst>
        </pc:spChg>
        <pc:spChg chg="del">
          <ac:chgData name="AMAN Hirohisa" userId="7897ce0a-6212-4313-99c9-22712d29ec23" providerId="ADAL" clId="{5341BE89-B80F-4D6B-8824-4F6048FC8CE4}" dt="2022-04-07T02:46:35.944" v="5699" actId="478"/>
          <ac:spMkLst>
            <pc:docMk/>
            <pc:sldMk cId="3347229293" sldId="372"/>
            <ac:spMk id="25621" creationId="{00000000-0000-0000-0000-000000000000}"/>
          </ac:spMkLst>
        </pc:spChg>
        <pc:spChg chg="del">
          <ac:chgData name="AMAN Hirohisa" userId="7897ce0a-6212-4313-99c9-22712d29ec23" providerId="ADAL" clId="{5341BE89-B80F-4D6B-8824-4F6048FC8CE4}" dt="2022-04-07T02:46:42.833" v="5700" actId="478"/>
          <ac:spMkLst>
            <pc:docMk/>
            <pc:sldMk cId="3347229293" sldId="372"/>
            <ac:spMk id="25622" creationId="{00000000-0000-0000-0000-000000000000}"/>
          </ac:spMkLst>
        </pc:spChg>
      </pc:sldChg>
      <pc:sldChg chg="modSp modNotesTx">
        <pc:chgData name="AMAN Hirohisa" userId="7897ce0a-6212-4313-99c9-22712d29ec23" providerId="ADAL" clId="{5341BE89-B80F-4D6B-8824-4F6048FC8CE4}" dt="2022-04-07T02:49:54.737" v="5884" actId="20577"/>
        <pc:sldMkLst>
          <pc:docMk/>
          <pc:sldMk cId="583508128" sldId="373"/>
        </pc:sldMkLst>
        <pc:spChg chg="mod">
          <ac:chgData name="AMAN Hirohisa" userId="7897ce0a-6212-4313-99c9-22712d29ec23" providerId="ADAL" clId="{5341BE89-B80F-4D6B-8824-4F6048FC8CE4}" dt="2022-04-07T02:48:33.322" v="5717"/>
          <ac:spMkLst>
            <pc:docMk/>
            <pc:sldMk cId="583508128" sldId="373"/>
            <ac:spMk id="26628" creationId="{00000000-0000-0000-0000-000000000000}"/>
          </ac:spMkLst>
        </pc:spChg>
        <pc:spChg chg="mod">
          <ac:chgData name="AMAN Hirohisa" userId="7897ce0a-6212-4313-99c9-22712d29ec23" providerId="ADAL" clId="{5341BE89-B80F-4D6B-8824-4F6048FC8CE4}" dt="2022-04-07T02:49:24.264" v="5827" actId="20577"/>
          <ac:spMkLst>
            <pc:docMk/>
            <pc:sldMk cId="583508128" sldId="373"/>
            <ac:spMk id="26629" creationId="{00000000-0000-0000-0000-000000000000}"/>
          </ac:spMkLst>
        </pc:spChg>
      </pc:sldChg>
      <pc:sldChg chg="modSp modNotesTx">
        <pc:chgData name="AMAN Hirohisa" userId="7897ce0a-6212-4313-99c9-22712d29ec23" providerId="ADAL" clId="{5341BE89-B80F-4D6B-8824-4F6048FC8CE4}" dt="2022-04-07T02:51:50.812" v="6023" actId="20577"/>
        <pc:sldMkLst>
          <pc:docMk/>
          <pc:sldMk cId="3395416879" sldId="374"/>
        </pc:sldMkLst>
        <pc:spChg chg="mod">
          <ac:chgData name="AMAN Hirohisa" userId="7897ce0a-6212-4313-99c9-22712d29ec23" providerId="ADAL" clId="{5341BE89-B80F-4D6B-8824-4F6048FC8CE4}" dt="2022-04-07T02:51:50.812" v="6023" actId="20577"/>
          <ac:spMkLst>
            <pc:docMk/>
            <pc:sldMk cId="3395416879" sldId="374"/>
            <ac:spMk id="27653" creationId="{00000000-0000-0000-0000-000000000000}"/>
          </ac:spMkLst>
        </pc:spChg>
      </pc:sldChg>
      <pc:sldChg chg="modSp">
        <pc:chgData name="AMAN Hirohisa" userId="7897ce0a-6212-4313-99c9-22712d29ec23" providerId="ADAL" clId="{5341BE89-B80F-4D6B-8824-4F6048FC8CE4}" dt="2022-04-07T02:54:01.227" v="6048" actId="207"/>
        <pc:sldMkLst>
          <pc:docMk/>
          <pc:sldMk cId="1313779227" sldId="375"/>
        </pc:sldMkLst>
        <pc:spChg chg="mod">
          <ac:chgData name="AMAN Hirohisa" userId="7897ce0a-6212-4313-99c9-22712d29ec23" providerId="ADAL" clId="{5341BE89-B80F-4D6B-8824-4F6048FC8CE4}" dt="2022-04-07T02:54:01.227" v="6048" actId="207"/>
          <ac:spMkLst>
            <pc:docMk/>
            <pc:sldMk cId="1313779227" sldId="375"/>
            <ac:spMk id="28677" creationId="{00000000-0000-0000-0000-000000000000}"/>
          </ac:spMkLst>
        </pc:spChg>
      </pc:sldChg>
      <pc:sldChg chg="modNotesTx">
        <pc:chgData name="AMAN Hirohisa" userId="7897ce0a-6212-4313-99c9-22712d29ec23" providerId="ADAL" clId="{5341BE89-B80F-4D6B-8824-4F6048FC8CE4}" dt="2022-04-07T02:57:47.214" v="6475" actId="20577"/>
        <pc:sldMkLst>
          <pc:docMk/>
          <pc:sldMk cId="307876338" sldId="376"/>
        </pc:sldMkLst>
      </pc:sldChg>
      <pc:sldChg chg="modNotesTx">
        <pc:chgData name="AMAN Hirohisa" userId="7897ce0a-6212-4313-99c9-22712d29ec23" providerId="ADAL" clId="{5341BE89-B80F-4D6B-8824-4F6048FC8CE4}" dt="2022-04-07T02:58:25.078" v="6575" actId="20577"/>
        <pc:sldMkLst>
          <pc:docMk/>
          <pc:sldMk cId="2863516994" sldId="377"/>
        </pc:sldMkLst>
      </pc:sldChg>
      <pc:sldChg chg="delSp modSp modNotesTx">
        <pc:chgData name="AMAN Hirohisa" userId="7897ce0a-6212-4313-99c9-22712d29ec23" providerId="ADAL" clId="{5341BE89-B80F-4D6B-8824-4F6048FC8CE4}" dt="2022-04-07T03:04:11.892" v="7103" actId="20577"/>
        <pc:sldMkLst>
          <pc:docMk/>
          <pc:sldMk cId="2787949898" sldId="378"/>
        </pc:sldMkLst>
        <pc:spChg chg="mod">
          <ac:chgData name="AMAN Hirohisa" userId="7897ce0a-6212-4313-99c9-22712d29ec23" providerId="ADAL" clId="{5341BE89-B80F-4D6B-8824-4F6048FC8CE4}" dt="2022-04-07T02:59:07.256" v="6579"/>
          <ac:spMkLst>
            <pc:docMk/>
            <pc:sldMk cId="2787949898" sldId="378"/>
            <ac:spMk id="31754" creationId="{00000000-0000-0000-0000-000000000000}"/>
          </ac:spMkLst>
        </pc:spChg>
        <pc:spChg chg="mod">
          <ac:chgData name="AMAN Hirohisa" userId="7897ce0a-6212-4313-99c9-22712d29ec23" providerId="ADAL" clId="{5341BE89-B80F-4D6B-8824-4F6048FC8CE4}" dt="2022-04-07T02:59:16.402" v="6581"/>
          <ac:spMkLst>
            <pc:docMk/>
            <pc:sldMk cId="2787949898" sldId="378"/>
            <ac:spMk id="31755" creationId="{00000000-0000-0000-0000-000000000000}"/>
          </ac:spMkLst>
        </pc:spChg>
        <pc:spChg chg="mod">
          <ac:chgData name="AMAN Hirohisa" userId="7897ce0a-6212-4313-99c9-22712d29ec23" providerId="ADAL" clId="{5341BE89-B80F-4D6B-8824-4F6048FC8CE4}" dt="2022-04-07T03:02:01.669" v="6927" actId="1076"/>
          <ac:spMkLst>
            <pc:docMk/>
            <pc:sldMk cId="2787949898" sldId="378"/>
            <ac:spMk id="31756" creationId="{00000000-0000-0000-0000-000000000000}"/>
          </ac:spMkLst>
        </pc:spChg>
        <pc:spChg chg="mod">
          <ac:chgData name="AMAN Hirohisa" userId="7897ce0a-6212-4313-99c9-22712d29ec23" providerId="ADAL" clId="{5341BE89-B80F-4D6B-8824-4F6048FC8CE4}" dt="2022-04-07T02:58:47.780" v="6578" actId="20577"/>
          <ac:spMkLst>
            <pc:docMk/>
            <pc:sldMk cId="2787949898" sldId="378"/>
            <ac:spMk id="31759" creationId="{00000000-0000-0000-0000-000000000000}"/>
          </ac:spMkLst>
        </pc:spChg>
        <pc:spChg chg="del">
          <ac:chgData name="AMAN Hirohisa" userId="7897ce0a-6212-4313-99c9-22712d29ec23" providerId="ADAL" clId="{5341BE89-B80F-4D6B-8824-4F6048FC8CE4}" dt="2022-04-04T05:27:31.596" v="190" actId="478"/>
          <ac:spMkLst>
            <pc:docMk/>
            <pc:sldMk cId="2787949898" sldId="378"/>
            <ac:spMk id="31760" creationId="{00000000-0000-0000-0000-000000000000}"/>
          </ac:spMkLst>
        </pc:spChg>
        <pc:spChg chg="mod">
          <ac:chgData name="AMAN Hirohisa" userId="7897ce0a-6212-4313-99c9-22712d29ec23" providerId="ADAL" clId="{5341BE89-B80F-4D6B-8824-4F6048FC8CE4}" dt="2022-04-07T03:04:08.372" v="7100"/>
          <ac:spMkLst>
            <pc:docMk/>
            <pc:sldMk cId="2787949898" sldId="378"/>
            <ac:spMk id="31762" creationId="{00000000-0000-0000-0000-000000000000}"/>
          </ac:spMkLst>
        </pc:spChg>
      </pc:sldChg>
      <pc:sldChg chg="addSp modSp modNotesTx">
        <pc:chgData name="AMAN Hirohisa" userId="7897ce0a-6212-4313-99c9-22712d29ec23" providerId="ADAL" clId="{5341BE89-B80F-4D6B-8824-4F6048FC8CE4}" dt="2022-04-07T03:06:54.624" v="7318" actId="20577"/>
        <pc:sldMkLst>
          <pc:docMk/>
          <pc:sldMk cId="950776043" sldId="379"/>
        </pc:sldMkLst>
        <pc:spChg chg="add mod">
          <ac:chgData name="AMAN Hirohisa" userId="7897ce0a-6212-4313-99c9-22712d29ec23" providerId="ADAL" clId="{5341BE89-B80F-4D6B-8824-4F6048FC8CE4}" dt="2022-04-07T03:05:01.979" v="7118" actId="207"/>
          <ac:spMkLst>
            <pc:docMk/>
            <pc:sldMk cId="950776043" sldId="379"/>
            <ac:spMk id="19" creationId="{A899636E-872B-4D34-A718-4601C73D54A9}"/>
          </ac:spMkLst>
        </pc:spChg>
        <pc:spChg chg="mod">
          <ac:chgData name="AMAN Hirohisa" userId="7897ce0a-6212-4313-99c9-22712d29ec23" providerId="ADAL" clId="{5341BE89-B80F-4D6B-8824-4F6048FC8CE4}" dt="2022-04-07T03:05:41.765" v="7137"/>
          <ac:spMkLst>
            <pc:docMk/>
            <pc:sldMk cId="950776043" sldId="379"/>
            <ac:spMk id="32778" creationId="{00000000-0000-0000-0000-000000000000}"/>
          </ac:spMkLst>
        </pc:spChg>
        <pc:spChg chg="mod">
          <ac:chgData name="AMAN Hirohisa" userId="7897ce0a-6212-4313-99c9-22712d29ec23" providerId="ADAL" clId="{5341BE89-B80F-4D6B-8824-4F6048FC8CE4}" dt="2022-04-07T03:05:36.080" v="7136"/>
          <ac:spMkLst>
            <pc:docMk/>
            <pc:sldMk cId="950776043" sldId="379"/>
            <ac:spMk id="32779" creationId="{00000000-0000-0000-0000-000000000000}"/>
          </ac:spMkLst>
        </pc:spChg>
        <pc:spChg chg="mod">
          <ac:chgData name="AMAN Hirohisa" userId="7897ce0a-6212-4313-99c9-22712d29ec23" providerId="ADAL" clId="{5341BE89-B80F-4D6B-8824-4F6048FC8CE4}" dt="2022-04-07T03:04:46.940" v="7108" actId="1076"/>
          <ac:spMkLst>
            <pc:docMk/>
            <pc:sldMk cId="950776043" sldId="379"/>
            <ac:spMk id="32780" creationId="{00000000-0000-0000-0000-000000000000}"/>
          </ac:spMkLst>
        </pc:spChg>
        <pc:spChg chg="mod">
          <ac:chgData name="AMAN Hirohisa" userId="7897ce0a-6212-4313-99c9-22712d29ec23" providerId="ADAL" clId="{5341BE89-B80F-4D6B-8824-4F6048FC8CE4}" dt="2022-04-07T03:06:34.978" v="7252"/>
          <ac:spMkLst>
            <pc:docMk/>
            <pc:sldMk cId="950776043" sldId="379"/>
            <ac:spMk id="32782" creationId="{00000000-0000-0000-0000-000000000000}"/>
          </ac:spMkLst>
        </pc:spChg>
      </pc:sldChg>
      <pc:sldChg chg="modSp modNotesTx">
        <pc:chgData name="AMAN Hirohisa" userId="7897ce0a-6212-4313-99c9-22712d29ec23" providerId="ADAL" clId="{5341BE89-B80F-4D6B-8824-4F6048FC8CE4}" dt="2022-04-07T03:11:22.389" v="8153" actId="20577"/>
        <pc:sldMkLst>
          <pc:docMk/>
          <pc:sldMk cId="3849866732" sldId="381"/>
        </pc:sldMkLst>
        <pc:spChg chg="mod">
          <ac:chgData name="AMAN Hirohisa" userId="7897ce0a-6212-4313-99c9-22712d29ec23" providerId="ADAL" clId="{5341BE89-B80F-4D6B-8824-4F6048FC8CE4}" dt="2022-04-07T03:10:31.496" v="8000" actId="20577"/>
          <ac:spMkLst>
            <pc:docMk/>
            <pc:sldMk cId="3849866732" sldId="381"/>
            <ac:spMk id="34821" creationId="{00000000-0000-0000-0000-000000000000}"/>
          </ac:spMkLst>
        </pc:spChg>
        <pc:spChg chg="mod">
          <ac:chgData name="AMAN Hirohisa" userId="7897ce0a-6212-4313-99c9-22712d29ec23" providerId="ADAL" clId="{5341BE89-B80F-4D6B-8824-4F6048FC8CE4}" dt="2022-04-07T03:10:36.104" v="8001" actId="1076"/>
          <ac:spMkLst>
            <pc:docMk/>
            <pc:sldMk cId="3849866732" sldId="381"/>
            <ac:spMk id="34822" creationId="{00000000-0000-0000-0000-000000000000}"/>
          </ac:spMkLst>
        </pc:spChg>
      </pc:sldChg>
      <pc:sldChg chg="modNotesTx">
        <pc:chgData name="AMAN Hirohisa" userId="7897ce0a-6212-4313-99c9-22712d29ec23" providerId="ADAL" clId="{5341BE89-B80F-4D6B-8824-4F6048FC8CE4}" dt="2022-04-07T03:13:25.456" v="8231" actId="20577"/>
        <pc:sldMkLst>
          <pc:docMk/>
          <pc:sldMk cId="274967338" sldId="382"/>
        </pc:sldMkLst>
      </pc:sldChg>
      <pc:sldChg chg="modNotesTx">
        <pc:chgData name="AMAN Hirohisa" userId="7897ce0a-6212-4313-99c9-22712d29ec23" providerId="ADAL" clId="{5341BE89-B80F-4D6B-8824-4F6048FC8CE4}" dt="2022-04-07T03:17:54.912" v="8606" actId="20577"/>
        <pc:sldMkLst>
          <pc:docMk/>
          <pc:sldMk cId="1252300870" sldId="384"/>
        </pc:sldMkLst>
      </pc:sldChg>
      <pc:sldChg chg="modNotesTx">
        <pc:chgData name="AMAN Hirohisa" userId="7897ce0a-6212-4313-99c9-22712d29ec23" providerId="ADAL" clId="{5341BE89-B80F-4D6B-8824-4F6048FC8CE4}" dt="2022-04-07T03:18:56.713" v="8899" actId="20577"/>
        <pc:sldMkLst>
          <pc:docMk/>
          <pc:sldMk cId="1245626086" sldId="385"/>
        </pc:sldMkLst>
      </pc:sldChg>
      <pc:sldChg chg="addSp modSp modNotesTx">
        <pc:chgData name="AMAN Hirohisa" userId="7897ce0a-6212-4313-99c9-22712d29ec23" providerId="ADAL" clId="{5341BE89-B80F-4D6B-8824-4F6048FC8CE4}" dt="2022-04-07T03:08:48.924" v="7722" actId="20577"/>
        <pc:sldMkLst>
          <pc:docMk/>
          <pc:sldMk cId="2263613669" sldId="386"/>
        </pc:sldMkLst>
        <pc:spChg chg="mod">
          <ac:chgData name="AMAN Hirohisa" userId="7897ce0a-6212-4313-99c9-22712d29ec23" providerId="ADAL" clId="{5341BE89-B80F-4D6B-8824-4F6048FC8CE4}" dt="2022-04-04T05:28:51.743" v="194" actId="20577"/>
          <ac:spMkLst>
            <pc:docMk/>
            <pc:sldMk cId="2263613669" sldId="386"/>
            <ac:spMk id="2" creationId="{BC72C5A9-D63D-43E6-ADCC-D9F1CEC8EB13}"/>
          </ac:spMkLst>
        </pc:spChg>
        <pc:spChg chg="add mod">
          <ac:chgData name="AMAN Hirohisa" userId="7897ce0a-6212-4313-99c9-22712d29ec23" providerId="ADAL" clId="{5341BE89-B80F-4D6B-8824-4F6048FC8CE4}" dt="2022-04-04T05:29:43.383" v="360" actId="1076"/>
          <ac:spMkLst>
            <pc:docMk/>
            <pc:sldMk cId="2263613669" sldId="386"/>
            <ac:spMk id="8" creationId="{3DA543F0-514D-44BC-B2BD-990ED23B2729}"/>
          </ac:spMkLst>
        </pc:spChg>
      </pc:sldChg>
      <pc:sldChg chg="modSp add modNotesTx">
        <pc:chgData name="AMAN Hirohisa" userId="7897ce0a-6212-4313-99c9-22712d29ec23" providerId="ADAL" clId="{5341BE89-B80F-4D6B-8824-4F6048FC8CE4}" dt="2022-04-04T05:24:09.289" v="168" actId="20577"/>
        <pc:sldMkLst>
          <pc:docMk/>
          <pc:sldMk cId="0" sldId="430"/>
        </pc:sldMkLst>
        <pc:spChg chg="mod">
          <ac:chgData name="AMAN Hirohisa" userId="7897ce0a-6212-4313-99c9-22712d29ec23" providerId="ADAL" clId="{5341BE89-B80F-4D6B-8824-4F6048FC8CE4}" dt="2022-04-04T05:22:28.138" v="7"/>
          <ac:spMkLst>
            <pc:docMk/>
            <pc:sldMk cId="0" sldId="430"/>
            <ac:spMk id="6" creationId="{0EBC08FA-DBF9-4773-8FD4-AFAED7AE2EE8}"/>
          </ac:spMkLst>
        </pc:spChg>
        <pc:spChg chg="mod">
          <ac:chgData name="AMAN Hirohisa" userId="7897ce0a-6212-4313-99c9-22712d29ec23" providerId="ADAL" clId="{5341BE89-B80F-4D6B-8824-4F6048FC8CE4}" dt="2022-04-04T05:23:43.749" v="98" actId="20577"/>
          <ac:spMkLst>
            <pc:docMk/>
            <pc:sldMk cId="0" sldId="430"/>
            <ac:spMk id="3076" creationId="{00000000-0000-0000-0000-000000000000}"/>
          </ac:spMkLst>
        </pc:spChg>
      </pc:sldChg>
      <pc:sldChg chg="addSp modSp add modNotesTx">
        <pc:chgData name="AMAN Hirohisa" userId="7897ce0a-6212-4313-99c9-22712d29ec23" providerId="ADAL" clId="{5341BE89-B80F-4D6B-8824-4F6048FC8CE4}" dt="2022-04-16T07:58:58.962" v="16590" actId="20577"/>
        <pc:sldMkLst>
          <pc:docMk/>
          <pc:sldMk cId="3681496959" sldId="1164"/>
        </pc:sldMkLst>
        <pc:spChg chg="mod">
          <ac:chgData name="AMAN Hirohisa" userId="7897ce0a-6212-4313-99c9-22712d29ec23" providerId="ADAL" clId="{5341BE89-B80F-4D6B-8824-4F6048FC8CE4}" dt="2022-04-04T05:33:04.523" v="458" actId="404"/>
          <ac:spMkLst>
            <pc:docMk/>
            <pc:sldMk cId="3681496959" sldId="1164"/>
            <ac:spMk id="2" creationId="{86F36454-B413-42C5-8D30-8B0D841D544F}"/>
          </ac:spMkLst>
        </pc:spChg>
        <pc:spChg chg="add mod">
          <ac:chgData name="AMAN Hirohisa" userId="7897ce0a-6212-4313-99c9-22712d29ec23" providerId="ADAL" clId="{5341BE89-B80F-4D6B-8824-4F6048FC8CE4}" dt="2022-04-16T07:58:58.962" v="16590" actId="20577"/>
          <ac:spMkLst>
            <pc:docMk/>
            <pc:sldMk cId="3681496959" sldId="1164"/>
            <ac:spMk id="6" creationId="{33B0A514-2493-4218-9541-464534E84817}"/>
          </ac:spMkLst>
        </pc:spChg>
      </pc:sldChg>
      <pc:sldChg chg="modSp add modNotesTx">
        <pc:chgData name="AMAN Hirohisa" userId="7897ce0a-6212-4313-99c9-22712d29ec23" providerId="ADAL" clId="{5341BE89-B80F-4D6B-8824-4F6048FC8CE4}" dt="2022-04-08T02:37:05.045" v="9380" actId="20577"/>
        <pc:sldMkLst>
          <pc:docMk/>
          <pc:sldMk cId="2879829504" sldId="1232"/>
        </pc:sldMkLst>
        <pc:spChg chg="mod">
          <ac:chgData name="AMAN Hirohisa" userId="7897ce0a-6212-4313-99c9-22712d29ec23" providerId="ADAL" clId="{5341BE89-B80F-4D6B-8824-4F6048FC8CE4}" dt="2022-04-04T05:33:41.730" v="460" actId="2711"/>
          <ac:spMkLst>
            <pc:docMk/>
            <pc:sldMk cId="2879829504" sldId="1232"/>
            <ac:spMk id="2" creationId="{2D059EDA-3D16-4507-A019-B05BBE87B7E2}"/>
          </ac:spMkLst>
        </pc:spChg>
        <pc:spChg chg="mod">
          <ac:chgData name="AMAN Hirohisa" userId="7897ce0a-6212-4313-99c9-22712d29ec23" providerId="ADAL" clId="{5341BE89-B80F-4D6B-8824-4F6048FC8CE4}" dt="2022-04-08T02:33:34.472" v="9110"/>
          <ac:spMkLst>
            <pc:docMk/>
            <pc:sldMk cId="2879829504" sldId="1232"/>
            <ac:spMk id="3" creationId="{E3583F64-84AA-448F-9AC3-C159E8A775B4}"/>
          </ac:spMkLst>
        </pc:spChg>
      </pc:sldChg>
      <pc:sldChg chg="modSp add">
        <pc:chgData name="AMAN Hirohisa" userId="7897ce0a-6212-4313-99c9-22712d29ec23" providerId="ADAL" clId="{5341BE89-B80F-4D6B-8824-4F6048FC8CE4}" dt="2022-04-12T09:03:55.917" v="14130"/>
        <pc:sldMkLst>
          <pc:docMk/>
          <pc:sldMk cId="108604488" sldId="1234"/>
        </pc:sldMkLst>
        <pc:spChg chg="mod">
          <ac:chgData name="AMAN Hirohisa" userId="7897ce0a-6212-4313-99c9-22712d29ec23" providerId="ADAL" clId="{5341BE89-B80F-4D6B-8824-4F6048FC8CE4}" dt="2022-04-12T09:03:55.917" v="14130"/>
          <ac:spMkLst>
            <pc:docMk/>
            <pc:sldMk cId="108604488" sldId="1234"/>
            <ac:spMk id="2" creationId="{9C43C12A-A14C-4DF6-92D0-D1369D6FFB7C}"/>
          </ac:spMkLst>
        </pc:spChg>
      </pc:sldChg>
      <pc:sldChg chg="modSp add">
        <pc:chgData name="AMAN Hirohisa" userId="7897ce0a-6212-4313-99c9-22712d29ec23" providerId="ADAL" clId="{5341BE89-B80F-4D6B-8824-4F6048FC8CE4}" dt="2022-04-04T05:35:57.325" v="482" actId="2711"/>
        <pc:sldMkLst>
          <pc:docMk/>
          <pc:sldMk cId="209218242" sldId="1235"/>
        </pc:sldMkLst>
        <pc:spChg chg="mod">
          <ac:chgData name="AMAN Hirohisa" userId="7897ce0a-6212-4313-99c9-22712d29ec23" providerId="ADAL" clId="{5341BE89-B80F-4D6B-8824-4F6048FC8CE4}" dt="2022-04-04T05:35:57.325" v="482" actId="2711"/>
          <ac:spMkLst>
            <pc:docMk/>
            <pc:sldMk cId="209218242" sldId="1235"/>
            <ac:spMk id="2" creationId="{A28E62C8-2D80-4B40-89BE-FD84B2380750}"/>
          </ac:spMkLst>
        </pc:spChg>
      </pc:sldChg>
      <pc:sldChg chg="modSp add">
        <pc:chgData name="AMAN Hirohisa" userId="7897ce0a-6212-4313-99c9-22712d29ec23" providerId="ADAL" clId="{5341BE89-B80F-4D6B-8824-4F6048FC8CE4}" dt="2022-04-04T05:36:09.622" v="483" actId="2711"/>
        <pc:sldMkLst>
          <pc:docMk/>
          <pc:sldMk cId="1046397162" sldId="1236"/>
        </pc:sldMkLst>
        <pc:spChg chg="mod">
          <ac:chgData name="AMAN Hirohisa" userId="7897ce0a-6212-4313-99c9-22712d29ec23" providerId="ADAL" clId="{5341BE89-B80F-4D6B-8824-4F6048FC8CE4}" dt="2022-04-04T05:36:09.622" v="483" actId="2711"/>
          <ac:spMkLst>
            <pc:docMk/>
            <pc:sldMk cId="1046397162" sldId="1236"/>
            <ac:spMk id="2" creationId="{C589063D-9CFF-4A6C-B4BA-0450E702162E}"/>
          </ac:spMkLst>
        </pc:spChg>
      </pc:sldChg>
      <pc:sldChg chg="modSp add modNotesTx">
        <pc:chgData name="AMAN Hirohisa" userId="7897ce0a-6212-4313-99c9-22712d29ec23" providerId="ADAL" clId="{5341BE89-B80F-4D6B-8824-4F6048FC8CE4}" dt="2022-04-16T07:42:54.093" v="16071" actId="20577"/>
        <pc:sldMkLst>
          <pc:docMk/>
          <pc:sldMk cId="2459336541" sldId="1237"/>
        </pc:sldMkLst>
        <pc:spChg chg="mod">
          <ac:chgData name="AMAN Hirohisa" userId="7897ce0a-6212-4313-99c9-22712d29ec23" providerId="ADAL" clId="{5341BE89-B80F-4D6B-8824-4F6048FC8CE4}" dt="2022-04-04T05:36:14.301" v="484" actId="2711"/>
          <ac:spMkLst>
            <pc:docMk/>
            <pc:sldMk cId="2459336541" sldId="1237"/>
            <ac:spMk id="2" creationId="{8783F91B-72D1-4A2A-84EC-B99053C22577}"/>
          </ac:spMkLst>
        </pc:spChg>
        <pc:spChg chg="mod">
          <ac:chgData name="AMAN Hirohisa" userId="7897ce0a-6212-4313-99c9-22712d29ec23" providerId="ADAL" clId="{5341BE89-B80F-4D6B-8824-4F6048FC8CE4}" dt="2022-04-16T07:26:24.360" v="15567" actId="20577"/>
          <ac:spMkLst>
            <pc:docMk/>
            <pc:sldMk cId="2459336541" sldId="1237"/>
            <ac:spMk id="6" creationId="{D62AAA13-D4D2-4385-ABFA-734DA0BFD5E7}"/>
          </ac:spMkLst>
        </pc:spChg>
        <pc:spChg chg="mod">
          <ac:chgData name="AMAN Hirohisa" userId="7897ce0a-6212-4313-99c9-22712d29ec23" providerId="ADAL" clId="{5341BE89-B80F-4D6B-8824-4F6048FC8CE4}" dt="2022-04-16T07:26:16.078" v="15565" actId="1076"/>
          <ac:spMkLst>
            <pc:docMk/>
            <pc:sldMk cId="2459336541" sldId="1237"/>
            <ac:spMk id="10" creationId="{EB0D31FE-036B-4278-A411-9A3B0E0F7617}"/>
          </ac:spMkLst>
        </pc:spChg>
        <pc:spChg chg="mod">
          <ac:chgData name="AMAN Hirohisa" userId="7897ce0a-6212-4313-99c9-22712d29ec23" providerId="ADAL" clId="{5341BE89-B80F-4D6B-8824-4F6048FC8CE4}" dt="2022-04-16T07:27:29.990" v="15705" actId="20577"/>
          <ac:spMkLst>
            <pc:docMk/>
            <pc:sldMk cId="2459336541" sldId="1237"/>
            <ac:spMk id="13" creationId="{83BDC61C-0E55-45B9-98BE-26413BBFFE49}"/>
          </ac:spMkLst>
        </pc:spChg>
        <pc:spChg chg="mod">
          <ac:chgData name="AMAN Hirohisa" userId="7897ce0a-6212-4313-99c9-22712d29ec23" providerId="ADAL" clId="{5341BE89-B80F-4D6B-8824-4F6048FC8CE4}" dt="2022-04-16T07:26:36.027" v="15568" actId="2711"/>
          <ac:spMkLst>
            <pc:docMk/>
            <pc:sldMk cId="2459336541" sldId="1237"/>
            <ac:spMk id="14" creationId="{F92F5C74-3EB3-449A-A4F5-01A07CD8B503}"/>
          </ac:spMkLst>
        </pc:spChg>
      </pc:sldChg>
      <pc:sldChg chg="addSp delSp modSp add">
        <pc:chgData name="AMAN Hirohisa" userId="7897ce0a-6212-4313-99c9-22712d29ec23" providerId="ADAL" clId="{5341BE89-B80F-4D6B-8824-4F6048FC8CE4}" dt="2022-04-16T07:53:12.216" v="16295" actId="1076"/>
        <pc:sldMkLst>
          <pc:docMk/>
          <pc:sldMk cId="2686587155" sldId="1238"/>
        </pc:sldMkLst>
        <pc:spChg chg="mod">
          <ac:chgData name="AMAN Hirohisa" userId="7897ce0a-6212-4313-99c9-22712d29ec23" providerId="ADAL" clId="{5341BE89-B80F-4D6B-8824-4F6048FC8CE4}" dt="2022-04-04T05:36:18.874" v="485" actId="2711"/>
          <ac:spMkLst>
            <pc:docMk/>
            <pc:sldMk cId="2686587155" sldId="1238"/>
            <ac:spMk id="2" creationId="{91216D31-F754-46FA-956E-E53994DABA4E}"/>
          </ac:spMkLst>
        </pc:spChg>
        <pc:spChg chg="mod">
          <ac:chgData name="AMAN Hirohisa" userId="7897ce0a-6212-4313-99c9-22712d29ec23" providerId="ADAL" clId="{5341BE89-B80F-4D6B-8824-4F6048FC8CE4}" dt="2022-04-16T07:51:15.751" v="16240"/>
          <ac:spMkLst>
            <pc:docMk/>
            <pc:sldMk cId="2686587155" sldId="1238"/>
            <ac:spMk id="3" creationId="{E63C6733-EA4A-4B3B-99B3-BE31DF310D5F}"/>
          </ac:spMkLst>
        </pc:spChg>
        <pc:spChg chg="mod">
          <ac:chgData name="AMAN Hirohisa" userId="7897ce0a-6212-4313-99c9-22712d29ec23" providerId="ADAL" clId="{5341BE89-B80F-4D6B-8824-4F6048FC8CE4}" dt="2022-04-16T07:51:46.487" v="16268" actId="1076"/>
          <ac:spMkLst>
            <pc:docMk/>
            <pc:sldMk cId="2686587155" sldId="1238"/>
            <ac:spMk id="6" creationId="{1371121B-C5C6-4B3A-8A8A-F0BC7AB2386B}"/>
          </ac:spMkLst>
        </pc:spChg>
        <pc:spChg chg="del">
          <ac:chgData name="AMAN Hirohisa" userId="7897ce0a-6212-4313-99c9-22712d29ec23" providerId="ADAL" clId="{5341BE89-B80F-4D6B-8824-4F6048FC8CE4}" dt="2022-04-16T07:08:06.642" v="14131" actId="478"/>
          <ac:spMkLst>
            <pc:docMk/>
            <pc:sldMk cId="2686587155" sldId="1238"/>
            <ac:spMk id="8" creationId="{D8446E16-42A4-4111-8408-33BF7477A653}"/>
          </ac:spMkLst>
        </pc:spChg>
        <pc:spChg chg="add mod">
          <ac:chgData name="AMAN Hirohisa" userId="7897ce0a-6212-4313-99c9-22712d29ec23" providerId="ADAL" clId="{5341BE89-B80F-4D6B-8824-4F6048FC8CE4}" dt="2022-04-16T07:53:12.216" v="16295" actId="1076"/>
          <ac:spMkLst>
            <pc:docMk/>
            <pc:sldMk cId="2686587155" sldId="1238"/>
            <ac:spMk id="9" creationId="{DE4F0EE5-2ED6-43FF-8868-2469976096A9}"/>
          </ac:spMkLst>
        </pc:spChg>
      </pc:sldChg>
      <pc:sldChg chg="delSp modSp add modNotesTx">
        <pc:chgData name="AMAN Hirohisa" userId="7897ce0a-6212-4313-99c9-22712d29ec23" providerId="ADAL" clId="{5341BE89-B80F-4D6B-8824-4F6048FC8CE4}" dt="2022-04-16T07:52:31.926" v="16293" actId="1076"/>
        <pc:sldMkLst>
          <pc:docMk/>
          <pc:sldMk cId="609440254" sldId="1239"/>
        </pc:sldMkLst>
        <pc:spChg chg="mod">
          <ac:chgData name="AMAN Hirohisa" userId="7897ce0a-6212-4313-99c9-22712d29ec23" providerId="ADAL" clId="{5341BE89-B80F-4D6B-8824-4F6048FC8CE4}" dt="2022-04-04T05:36:23.185" v="486" actId="2711"/>
          <ac:spMkLst>
            <pc:docMk/>
            <pc:sldMk cId="609440254" sldId="1239"/>
            <ac:spMk id="2" creationId="{9D25CF67-02D0-42C8-B237-93A84AD53967}"/>
          </ac:spMkLst>
        </pc:spChg>
        <pc:spChg chg="del">
          <ac:chgData name="AMAN Hirohisa" userId="7897ce0a-6212-4313-99c9-22712d29ec23" providerId="ADAL" clId="{5341BE89-B80F-4D6B-8824-4F6048FC8CE4}" dt="2022-04-04T05:36:27.666" v="487" actId="478"/>
          <ac:spMkLst>
            <pc:docMk/>
            <pc:sldMk cId="609440254" sldId="1239"/>
            <ac:spMk id="3" creationId="{5B84B9A1-EA22-46EC-82F3-44EB38CD80FE}"/>
          </ac:spMkLst>
        </pc:spChg>
        <pc:spChg chg="mod">
          <ac:chgData name="AMAN Hirohisa" userId="7897ce0a-6212-4313-99c9-22712d29ec23" providerId="ADAL" clId="{5341BE89-B80F-4D6B-8824-4F6048FC8CE4}" dt="2022-04-16T07:52:12.119" v="16282" actId="1076"/>
          <ac:spMkLst>
            <pc:docMk/>
            <pc:sldMk cId="609440254" sldId="1239"/>
            <ac:spMk id="6" creationId="{B16386B7-C1C4-4644-A835-82938C71DB70}"/>
          </ac:spMkLst>
        </pc:spChg>
        <pc:spChg chg="mod">
          <ac:chgData name="AMAN Hirohisa" userId="7897ce0a-6212-4313-99c9-22712d29ec23" providerId="ADAL" clId="{5341BE89-B80F-4D6B-8824-4F6048FC8CE4}" dt="2022-04-16T07:52:31.926" v="16293" actId="1076"/>
          <ac:spMkLst>
            <pc:docMk/>
            <pc:sldMk cId="609440254" sldId="1239"/>
            <ac:spMk id="7" creationId="{8711B53B-CD0F-4A2E-AFD0-FDDC01362C1D}"/>
          </ac:spMkLst>
        </pc:spChg>
        <pc:spChg chg="mod">
          <ac:chgData name="AMAN Hirohisa" userId="7897ce0a-6212-4313-99c9-22712d29ec23" providerId="ADAL" clId="{5341BE89-B80F-4D6B-8824-4F6048FC8CE4}" dt="2022-04-16T07:52:29.377" v="16292" actId="1076"/>
          <ac:spMkLst>
            <pc:docMk/>
            <pc:sldMk cId="609440254" sldId="1239"/>
            <ac:spMk id="8" creationId="{492CC4D2-8386-46E5-9612-335787453E73}"/>
          </ac:spMkLst>
        </pc:spChg>
        <pc:spChg chg="mod">
          <ac:chgData name="AMAN Hirohisa" userId="7897ce0a-6212-4313-99c9-22712d29ec23" providerId="ADAL" clId="{5341BE89-B80F-4D6B-8824-4F6048FC8CE4}" dt="2022-04-16T07:09:35.917" v="14150" actId="1076"/>
          <ac:spMkLst>
            <pc:docMk/>
            <pc:sldMk cId="609440254" sldId="1239"/>
            <ac:spMk id="10" creationId="{3142CD63-11BF-4DDD-BE4F-2CB8562E931D}"/>
          </ac:spMkLst>
        </pc:spChg>
        <pc:spChg chg="mod">
          <ac:chgData name="AMAN Hirohisa" userId="7897ce0a-6212-4313-99c9-22712d29ec23" providerId="ADAL" clId="{5341BE89-B80F-4D6B-8824-4F6048FC8CE4}" dt="2022-04-16T07:52:13.725" v="16283" actId="1076"/>
          <ac:spMkLst>
            <pc:docMk/>
            <pc:sldMk cId="609440254" sldId="1239"/>
            <ac:spMk id="12" creationId="{336D1BE2-CF9C-4210-8423-5A374307A5BA}"/>
          </ac:spMkLst>
        </pc:spChg>
        <pc:picChg chg="mod">
          <ac:chgData name="AMAN Hirohisa" userId="7897ce0a-6212-4313-99c9-22712d29ec23" providerId="ADAL" clId="{5341BE89-B80F-4D6B-8824-4F6048FC8CE4}" dt="2022-04-16T07:52:08.763" v="16281" actId="1076"/>
          <ac:picMkLst>
            <pc:docMk/>
            <pc:sldMk cId="609440254" sldId="1239"/>
            <ac:picMk id="9" creationId="{037050F6-B319-4A4F-9B3D-A545C09A6A35}"/>
          </ac:picMkLst>
        </pc:picChg>
      </pc:sldChg>
      <pc:sldChg chg="addSp modSp add modNotesTx">
        <pc:chgData name="AMAN Hirohisa" userId="7897ce0a-6212-4313-99c9-22712d29ec23" providerId="ADAL" clId="{5341BE89-B80F-4D6B-8824-4F6048FC8CE4}" dt="2022-04-08T02:39:30.265" v="9599" actId="20577"/>
        <pc:sldMkLst>
          <pc:docMk/>
          <pc:sldMk cId="3821973566" sldId="1240"/>
        </pc:sldMkLst>
        <pc:spChg chg="mod">
          <ac:chgData name="AMAN Hirohisa" userId="7897ce0a-6212-4313-99c9-22712d29ec23" providerId="ADAL" clId="{5341BE89-B80F-4D6B-8824-4F6048FC8CE4}" dt="2022-04-04T05:33:49.567" v="461" actId="2711"/>
          <ac:spMkLst>
            <pc:docMk/>
            <pc:sldMk cId="3821973566" sldId="1240"/>
            <ac:spMk id="2" creationId="{5C9DB834-B6FB-484B-A7EE-C3D4EAF5C8E5}"/>
          </ac:spMkLst>
        </pc:spChg>
        <pc:spChg chg="mod">
          <ac:chgData name="AMAN Hirohisa" userId="7897ce0a-6212-4313-99c9-22712d29ec23" providerId="ADAL" clId="{5341BE89-B80F-4D6B-8824-4F6048FC8CE4}" dt="2022-04-08T02:37:40.575" v="9396" actId="20577"/>
          <ac:spMkLst>
            <pc:docMk/>
            <pc:sldMk cId="3821973566" sldId="1240"/>
            <ac:spMk id="3" creationId="{2BCA2AFB-5909-4C71-8BB3-EA4CADB99933}"/>
          </ac:spMkLst>
        </pc:spChg>
        <pc:spChg chg="mod">
          <ac:chgData name="AMAN Hirohisa" userId="7897ce0a-6212-4313-99c9-22712d29ec23" providerId="ADAL" clId="{5341BE89-B80F-4D6B-8824-4F6048FC8CE4}" dt="2022-04-08T02:37:48.573" v="9411"/>
          <ac:spMkLst>
            <pc:docMk/>
            <pc:sldMk cId="3821973566" sldId="1240"/>
            <ac:spMk id="11" creationId="{E07E0AA0-0B13-4121-8D79-2CEAD84EB41D}"/>
          </ac:spMkLst>
        </pc:spChg>
        <pc:spChg chg="add mod">
          <ac:chgData name="AMAN Hirohisa" userId="7897ce0a-6212-4313-99c9-22712d29ec23" providerId="ADAL" clId="{5341BE89-B80F-4D6B-8824-4F6048FC8CE4}" dt="2022-04-08T02:38:58.281" v="9575" actId="207"/>
          <ac:spMkLst>
            <pc:docMk/>
            <pc:sldMk cId="3821973566" sldId="1240"/>
            <ac:spMk id="16" creationId="{3D921BEA-B1E5-46C9-BB46-1781371A36D3}"/>
          </ac:spMkLst>
        </pc:spChg>
      </pc:sldChg>
      <pc:sldChg chg="modSp add modNotesTx">
        <pc:chgData name="AMAN Hirohisa" userId="7897ce0a-6212-4313-99c9-22712d29ec23" providerId="ADAL" clId="{5341BE89-B80F-4D6B-8824-4F6048FC8CE4}" dt="2022-04-08T02:41:16.838" v="10002" actId="20577"/>
        <pc:sldMkLst>
          <pc:docMk/>
          <pc:sldMk cId="4219309288" sldId="1241"/>
        </pc:sldMkLst>
        <pc:spChg chg="mod">
          <ac:chgData name="AMAN Hirohisa" userId="7897ce0a-6212-4313-99c9-22712d29ec23" providerId="ADAL" clId="{5341BE89-B80F-4D6B-8824-4F6048FC8CE4}" dt="2022-04-08T02:39:37.952" v="9614"/>
          <ac:spMkLst>
            <pc:docMk/>
            <pc:sldMk cId="4219309288" sldId="1241"/>
            <ac:spMk id="2" creationId="{87652CB9-DAB5-47A5-AB48-BD7A80341BA1}"/>
          </ac:spMkLst>
        </pc:spChg>
        <pc:spChg chg="mod">
          <ac:chgData name="AMAN Hirohisa" userId="7897ce0a-6212-4313-99c9-22712d29ec23" providerId="ADAL" clId="{5341BE89-B80F-4D6B-8824-4F6048FC8CE4}" dt="2022-04-08T02:40:08.028" v="9671" actId="20577"/>
          <ac:spMkLst>
            <pc:docMk/>
            <pc:sldMk cId="4219309288" sldId="1241"/>
            <ac:spMk id="3" creationId="{4A7AB495-2645-4039-B1BB-D2CBCF14B39F}"/>
          </ac:spMkLst>
        </pc:spChg>
      </pc:sldChg>
      <pc:sldChg chg="addSp delSp modSp add modNotesTx">
        <pc:chgData name="AMAN Hirohisa" userId="7897ce0a-6212-4313-99c9-22712d29ec23" providerId="ADAL" clId="{5341BE89-B80F-4D6B-8824-4F6048FC8CE4}" dt="2022-04-08T02:55:24.198" v="10752" actId="20577"/>
        <pc:sldMkLst>
          <pc:docMk/>
          <pc:sldMk cId="3607190067" sldId="1242"/>
        </pc:sldMkLst>
        <pc:spChg chg="mod">
          <ac:chgData name="AMAN Hirohisa" userId="7897ce0a-6212-4313-99c9-22712d29ec23" providerId="ADAL" clId="{5341BE89-B80F-4D6B-8824-4F6048FC8CE4}" dt="2022-04-08T02:42:23.236" v="10006" actId="20577"/>
          <ac:spMkLst>
            <pc:docMk/>
            <pc:sldMk cId="3607190067" sldId="1242"/>
            <ac:spMk id="2" creationId="{87962596-3845-48EE-B69C-4E45D6D77A74}"/>
          </ac:spMkLst>
        </pc:spChg>
        <pc:spChg chg="mod">
          <ac:chgData name="AMAN Hirohisa" userId="7897ce0a-6212-4313-99c9-22712d29ec23" providerId="ADAL" clId="{5341BE89-B80F-4D6B-8824-4F6048FC8CE4}" dt="2022-04-08T02:55:03.740" v="10690"/>
          <ac:spMkLst>
            <pc:docMk/>
            <pc:sldMk cId="3607190067" sldId="1242"/>
            <ac:spMk id="3" creationId="{54DBCC56-7E29-405D-8234-F5DFA5FE1714}"/>
          </ac:spMkLst>
        </pc:spChg>
        <pc:spChg chg="add mod">
          <ac:chgData name="AMAN Hirohisa" userId="7897ce0a-6212-4313-99c9-22712d29ec23" providerId="ADAL" clId="{5341BE89-B80F-4D6B-8824-4F6048FC8CE4}" dt="2022-04-08T02:54:32.796" v="10676" actId="208"/>
          <ac:spMkLst>
            <pc:docMk/>
            <pc:sldMk cId="3607190067" sldId="1242"/>
            <ac:spMk id="10" creationId="{6026BBC6-B968-4B63-8FF9-E41D3ED06EA1}"/>
          </ac:spMkLst>
        </pc:spChg>
        <pc:spChg chg="add del mod">
          <ac:chgData name="AMAN Hirohisa" userId="7897ce0a-6212-4313-99c9-22712d29ec23" providerId="ADAL" clId="{5341BE89-B80F-4D6B-8824-4F6048FC8CE4}" dt="2022-04-08T02:51:15.878" v="10588" actId="478"/>
          <ac:spMkLst>
            <pc:docMk/>
            <pc:sldMk cId="3607190067" sldId="1242"/>
            <ac:spMk id="11" creationId="{3A6A9FDA-787C-418D-B5BD-6F7AB2389573}"/>
          </ac:spMkLst>
        </pc:spChg>
        <pc:spChg chg="add mod">
          <ac:chgData name="AMAN Hirohisa" userId="7897ce0a-6212-4313-99c9-22712d29ec23" providerId="ADAL" clId="{5341BE89-B80F-4D6B-8824-4F6048FC8CE4}" dt="2022-04-08T02:54:40.294" v="10679" actId="1076"/>
          <ac:spMkLst>
            <pc:docMk/>
            <pc:sldMk cId="3607190067" sldId="1242"/>
            <ac:spMk id="12" creationId="{EDF025C6-02A9-4B8A-B129-CAB465C25A3F}"/>
          </ac:spMkLst>
        </pc:spChg>
        <pc:picChg chg="del mod">
          <ac:chgData name="AMAN Hirohisa" userId="7897ce0a-6212-4313-99c9-22712d29ec23" providerId="ADAL" clId="{5341BE89-B80F-4D6B-8824-4F6048FC8CE4}" dt="2022-04-08T02:46:01.031" v="10198" actId="478"/>
          <ac:picMkLst>
            <pc:docMk/>
            <pc:sldMk cId="3607190067" sldId="1242"/>
            <ac:picMk id="6" creationId="{3DFFFDAE-4A1A-46AF-8D06-77502EDDE43F}"/>
          </ac:picMkLst>
        </pc:picChg>
        <pc:picChg chg="del mod">
          <ac:chgData name="AMAN Hirohisa" userId="7897ce0a-6212-4313-99c9-22712d29ec23" providerId="ADAL" clId="{5341BE89-B80F-4D6B-8824-4F6048FC8CE4}" dt="2022-04-08T02:50:15.277" v="10491" actId="478"/>
          <ac:picMkLst>
            <pc:docMk/>
            <pc:sldMk cId="3607190067" sldId="1242"/>
            <ac:picMk id="7" creationId="{8FB5916B-7D87-45B8-AAD6-34232756CD87}"/>
          </ac:picMkLst>
        </pc:picChg>
        <pc:picChg chg="del mod">
          <ac:chgData name="AMAN Hirohisa" userId="7897ce0a-6212-4313-99c9-22712d29ec23" providerId="ADAL" clId="{5341BE89-B80F-4D6B-8824-4F6048FC8CE4}" dt="2022-04-08T02:54:17.917" v="10669" actId="478"/>
          <ac:picMkLst>
            <pc:docMk/>
            <pc:sldMk cId="3607190067" sldId="1242"/>
            <ac:picMk id="8" creationId="{42AF205C-1D76-49CB-A01B-3CF629FC11E1}"/>
          </ac:picMkLst>
        </pc:picChg>
      </pc:sldChg>
      <pc:sldChg chg="addSp delSp modSp add modNotesTx">
        <pc:chgData name="AMAN Hirohisa" userId="7897ce0a-6212-4313-99c9-22712d29ec23" providerId="ADAL" clId="{5341BE89-B80F-4D6B-8824-4F6048FC8CE4}" dt="2022-04-18T07:56:48.993" v="16605" actId="1076"/>
        <pc:sldMkLst>
          <pc:docMk/>
          <pc:sldMk cId="2688407885" sldId="1243"/>
        </pc:sldMkLst>
        <pc:spChg chg="mod">
          <ac:chgData name="AMAN Hirohisa" userId="7897ce0a-6212-4313-99c9-22712d29ec23" providerId="ADAL" clId="{5341BE89-B80F-4D6B-8824-4F6048FC8CE4}" dt="2022-04-04T05:34:31.358" v="464" actId="2711"/>
          <ac:spMkLst>
            <pc:docMk/>
            <pc:sldMk cId="2688407885" sldId="1243"/>
            <ac:spMk id="2" creationId="{44E97FC4-C7E0-4A01-ABDB-B302018407B2}"/>
          </ac:spMkLst>
        </pc:spChg>
        <pc:spChg chg="mod">
          <ac:chgData name="AMAN Hirohisa" userId="7897ce0a-6212-4313-99c9-22712d29ec23" providerId="ADAL" clId="{5341BE89-B80F-4D6B-8824-4F6048FC8CE4}" dt="2022-04-08T02:57:50.985" v="10868" actId="207"/>
          <ac:spMkLst>
            <pc:docMk/>
            <pc:sldMk cId="2688407885" sldId="1243"/>
            <ac:spMk id="3" creationId="{E7869309-52CF-46E4-89FE-AD8AFEF04226}"/>
          </ac:spMkLst>
        </pc:spChg>
        <pc:spChg chg="add mod">
          <ac:chgData name="AMAN Hirohisa" userId="7897ce0a-6212-4313-99c9-22712d29ec23" providerId="ADAL" clId="{5341BE89-B80F-4D6B-8824-4F6048FC8CE4}" dt="2022-04-18T07:56:48.993" v="16605" actId="1076"/>
          <ac:spMkLst>
            <pc:docMk/>
            <pc:sldMk cId="2688407885" sldId="1243"/>
            <ac:spMk id="15" creationId="{1CC84710-AC6A-4D8B-83BB-F42DBB659440}"/>
          </ac:spMkLst>
        </pc:spChg>
        <pc:spChg chg="add mod">
          <ac:chgData name="AMAN Hirohisa" userId="7897ce0a-6212-4313-99c9-22712d29ec23" providerId="ADAL" clId="{5341BE89-B80F-4D6B-8824-4F6048FC8CE4}" dt="2022-04-08T02:56:34.736" v="10789" actId="1076"/>
          <ac:spMkLst>
            <pc:docMk/>
            <pc:sldMk cId="2688407885" sldId="1243"/>
            <ac:spMk id="16" creationId="{7455CB72-5D69-45E6-A609-241121A0E0F3}"/>
          </ac:spMkLst>
        </pc:spChg>
        <pc:spChg chg="add del mod">
          <ac:chgData name="AMAN Hirohisa" userId="7897ce0a-6212-4313-99c9-22712d29ec23" providerId="ADAL" clId="{5341BE89-B80F-4D6B-8824-4F6048FC8CE4}" dt="2022-04-08T03:03:21.534" v="11017"/>
          <ac:spMkLst>
            <pc:docMk/>
            <pc:sldMk cId="2688407885" sldId="1243"/>
            <ac:spMk id="17" creationId="{4262AC67-3415-48E4-99CD-21F750802E15}"/>
          </ac:spMkLst>
        </pc:spChg>
        <pc:spChg chg="add mod">
          <ac:chgData name="AMAN Hirohisa" userId="7897ce0a-6212-4313-99c9-22712d29ec23" providerId="ADAL" clId="{5341BE89-B80F-4D6B-8824-4F6048FC8CE4}" dt="2022-04-08T03:02:30.163" v="11000" actId="1076"/>
          <ac:spMkLst>
            <pc:docMk/>
            <pc:sldMk cId="2688407885" sldId="1243"/>
            <ac:spMk id="18" creationId="{3C0704A3-B19B-4161-81D6-027E92C62E60}"/>
          </ac:spMkLst>
        </pc:spChg>
        <pc:spChg chg="add mod">
          <ac:chgData name="AMAN Hirohisa" userId="7897ce0a-6212-4313-99c9-22712d29ec23" providerId="ADAL" clId="{5341BE89-B80F-4D6B-8824-4F6048FC8CE4}" dt="2022-04-08T03:01:37.906" v="10956" actId="1076"/>
          <ac:spMkLst>
            <pc:docMk/>
            <pc:sldMk cId="2688407885" sldId="1243"/>
            <ac:spMk id="19" creationId="{804780D5-E526-4AFF-9AB5-FF8109503702}"/>
          </ac:spMkLst>
        </pc:spChg>
        <pc:picChg chg="del">
          <ac:chgData name="AMAN Hirohisa" userId="7897ce0a-6212-4313-99c9-22712d29ec23" providerId="ADAL" clId="{5341BE89-B80F-4D6B-8824-4F6048FC8CE4}" dt="2022-04-08T02:56:23.839" v="10767" actId="478"/>
          <ac:picMkLst>
            <pc:docMk/>
            <pc:sldMk cId="2688407885" sldId="1243"/>
            <ac:picMk id="6" creationId="{A55D3AB3-F81E-44A4-B27A-7A78AE7A908F}"/>
          </ac:picMkLst>
        </pc:picChg>
        <pc:picChg chg="del">
          <ac:chgData name="AMAN Hirohisa" userId="7897ce0a-6212-4313-99c9-22712d29ec23" providerId="ADAL" clId="{5341BE89-B80F-4D6B-8824-4F6048FC8CE4}" dt="2022-04-08T02:56:48.936" v="10793" actId="478"/>
          <ac:picMkLst>
            <pc:docMk/>
            <pc:sldMk cId="2688407885" sldId="1243"/>
            <ac:picMk id="7" creationId="{E2DA25F3-7DE7-4FF3-90C6-09778062D0F3}"/>
          </ac:picMkLst>
        </pc:picChg>
        <pc:picChg chg="del">
          <ac:chgData name="AMAN Hirohisa" userId="7897ce0a-6212-4313-99c9-22712d29ec23" providerId="ADAL" clId="{5341BE89-B80F-4D6B-8824-4F6048FC8CE4}" dt="2022-04-08T02:56:48.936" v="10793" actId="478"/>
          <ac:picMkLst>
            <pc:docMk/>
            <pc:sldMk cId="2688407885" sldId="1243"/>
            <ac:picMk id="8" creationId="{F7FB0736-E282-4B24-807D-2AF18B3C850D}"/>
          </ac:picMkLst>
        </pc:picChg>
        <pc:picChg chg="del mod">
          <ac:chgData name="AMAN Hirohisa" userId="7897ce0a-6212-4313-99c9-22712d29ec23" providerId="ADAL" clId="{5341BE89-B80F-4D6B-8824-4F6048FC8CE4}" dt="2022-04-08T03:01:47.686" v="10959" actId="478"/>
          <ac:picMkLst>
            <pc:docMk/>
            <pc:sldMk cId="2688407885" sldId="1243"/>
            <ac:picMk id="9" creationId="{3E7BFEEC-D75B-4B75-8657-B2CC099F552D}"/>
          </ac:picMkLst>
        </pc:picChg>
        <pc:picChg chg="del mod">
          <ac:chgData name="AMAN Hirohisa" userId="7897ce0a-6212-4313-99c9-22712d29ec23" providerId="ADAL" clId="{5341BE89-B80F-4D6B-8824-4F6048FC8CE4}" dt="2022-04-08T03:01:45.962" v="10958" actId="478"/>
          <ac:picMkLst>
            <pc:docMk/>
            <pc:sldMk cId="2688407885" sldId="1243"/>
            <ac:picMk id="10" creationId="{10B2D61A-88D7-44E0-BBE9-66C17A2159F0}"/>
          </ac:picMkLst>
        </pc:picChg>
        <pc:picChg chg="del mod">
          <ac:chgData name="AMAN Hirohisa" userId="7897ce0a-6212-4313-99c9-22712d29ec23" providerId="ADAL" clId="{5341BE89-B80F-4D6B-8824-4F6048FC8CE4}" dt="2022-04-08T03:00:18.797" v="10899" actId="478"/>
          <ac:picMkLst>
            <pc:docMk/>
            <pc:sldMk cId="2688407885" sldId="1243"/>
            <ac:picMk id="15" creationId="{6BB1A7C7-B23D-41A5-A837-66C21E1F9A72}"/>
          </ac:picMkLst>
        </pc:picChg>
        <pc:cxnChg chg="mod">
          <ac:chgData name="AMAN Hirohisa" userId="7897ce0a-6212-4313-99c9-22712d29ec23" providerId="ADAL" clId="{5341BE89-B80F-4D6B-8824-4F6048FC8CE4}" dt="2022-04-08T02:56:39.897" v="10790" actId="1076"/>
          <ac:cxnSpMkLst>
            <pc:docMk/>
            <pc:sldMk cId="2688407885" sldId="1243"/>
            <ac:cxnSpMk id="11" creationId="{237DD9A7-1498-4AB9-A9C0-2EC02EEFCB23}"/>
          </ac:cxnSpMkLst>
        </pc:cxnChg>
        <pc:cxnChg chg="mod">
          <ac:chgData name="AMAN Hirohisa" userId="7897ce0a-6212-4313-99c9-22712d29ec23" providerId="ADAL" clId="{5341BE89-B80F-4D6B-8824-4F6048FC8CE4}" dt="2022-04-08T02:56:39.897" v="10790" actId="1076"/>
          <ac:cxnSpMkLst>
            <pc:docMk/>
            <pc:sldMk cId="2688407885" sldId="1243"/>
            <ac:cxnSpMk id="12" creationId="{FD500097-E628-4DB9-ACDC-19460402BB58}"/>
          </ac:cxnSpMkLst>
        </pc:cxnChg>
        <pc:cxnChg chg="mod">
          <ac:chgData name="AMAN Hirohisa" userId="7897ce0a-6212-4313-99c9-22712d29ec23" providerId="ADAL" clId="{5341BE89-B80F-4D6B-8824-4F6048FC8CE4}" dt="2022-04-08T03:01:42.672" v="10957" actId="1076"/>
          <ac:cxnSpMkLst>
            <pc:docMk/>
            <pc:sldMk cId="2688407885" sldId="1243"/>
            <ac:cxnSpMk id="13" creationId="{1CC12184-E93A-49B4-A882-1FCEAD622291}"/>
          </ac:cxnSpMkLst>
        </pc:cxnChg>
        <pc:cxnChg chg="mod">
          <ac:chgData name="AMAN Hirohisa" userId="7897ce0a-6212-4313-99c9-22712d29ec23" providerId="ADAL" clId="{5341BE89-B80F-4D6B-8824-4F6048FC8CE4}" dt="2022-04-08T03:01:42.672" v="10957" actId="1076"/>
          <ac:cxnSpMkLst>
            <pc:docMk/>
            <pc:sldMk cId="2688407885" sldId="1243"/>
            <ac:cxnSpMk id="14" creationId="{7098925C-35BF-4798-981B-8BCB8593503A}"/>
          </ac:cxnSpMkLst>
        </pc:cxnChg>
      </pc:sldChg>
      <pc:sldChg chg="addSp delSp modSp add modNotesTx">
        <pc:chgData name="AMAN Hirohisa" userId="7897ce0a-6212-4313-99c9-22712d29ec23" providerId="ADAL" clId="{5341BE89-B80F-4D6B-8824-4F6048FC8CE4}" dt="2022-04-08T03:06:00.755" v="11252" actId="20577"/>
        <pc:sldMkLst>
          <pc:docMk/>
          <pc:sldMk cId="534344886" sldId="1244"/>
        </pc:sldMkLst>
        <pc:spChg chg="mod">
          <ac:chgData name="AMAN Hirohisa" userId="7897ce0a-6212-4313-99c9-22712d29ec23" providerId="ADAL" clId="{5341BE89-B80F-4D6B-8824-4F6048FC8CE4}" dt="2022-04-04T05:34:35.824" v="465" actId="2711"/>
          <ac:spMkLst>
            <pc:docMk/>
            <pc:sldMk cId="534344886" sldId="1244"/>
            <ac:spMk id="2" creationId="{2170BA3F-73C9-4EF3-B812-70512FC9F00D}"/>
          </ac:spMkLst>
        </pc:spChg>
        <pc:spChg chg="mod">
          <ac:chgData name="AMAN Hirohisa" userId="7897ce0a-6212-4313-99c9-22712d29ec23" providerId="ADAL" clId="{5341BE89-B80F-4D6B-8824-4F6048FC8CE4}" dt="2022-04-08T03:05:37.510" v="11152"/>
          <ac:spMkLst>
            <pc:docMk/>
            <pc:sldMk cId="534344886" sldId="1244"/>
            <ac:spMk id="3" creationId="{02099D82-1BB8-4C54-91BE-D5D512418FBD}"/>
          </ac:spMkLst>
        </pc:spChg>
        <pc:spChg chg="add mod">
          <ac:chgData name="AMAN Hirohisa" userId="7897ce0a-6212-4313-99c9-22712d29ec23" providerId="ADAL" clId="{5341BE89-B80F-4D6B-8824-4F6048FC8CE4}" dt="2022-04-08T03:04:49.791" v="11066" actId="1076"/>
          <ac:spMkLst>
            <pc:docMk/>
            <pc:sldMk cId="534344886" sldId="1244"/>
            <ac:spMk id="9" creationId="{B9F85AE4-1548-4417-B40B-61635F5BBB9A}"/>
          </ac:spMkLst>
        </pc:spChg>
        <pc:picChg chg="del">
          <ac:chgData name="AMAN Hirohisa" userId="7897ce0a-6212-4313-99c9-22712d29ec23" providerId="ADAL" clId="{5341BE89-B80F-4D6B-8824-4F6048FC8CE4}" dt="2022-04-08T03:02:42.700" v="11001" actId="478"/>
          <ac:picMkLst>
            <pc:docMk/>
            <pc:sldMk cId="534344886" sldId="1244"/>
            <ac:picMk id="6" creationId="{FEDE7BAF-4E58-4C5A-B514-5F977651812C}"/>
          </ac:picMkLst>
        </pc:picChg>
        <pc:picChg chg="del mod">
          <ac:chgData name="AMAN Hirohisa" userId="7897ce0a-6212-4313-99c9-22712d29ec23" providerId="ADAL" clId="{5341BE89-B80F-4D6B-8824-4F6048FC8CE4}" dt="2022-04-08T03:04:51.759" v="11067" actId="478"/>
          <ac:picMkLst>
            <pc:docMk/>
            <pc:sldMk cId="534344886" sldId="1244"/>
            <ac:picMk id="7" creationId="{E33A962F-7F9A-4415-ABFF-D7F267678D08}"/>
          </ac:picMkLst>
        </pc:picChg>
        <pc:picChg chg="del">
          <ac:chgData name="AMAN Hirohisa" userId="7897ce0a-6212-4313-99c9-22712d29ec23" providerId="ADAL" clId="{5341BE89-B80F-4D6B-8824-4F6048FC8CE4}" dt="2022-04-08T03:04:59.479" v="11069" actId="478"/>
          <ac:picMkLst>
            <pc:docMk/>
            <pc:sldMk cId="534344886" sldId="1244"/>
            <ac:picMk id="8" creationId="{0C449092-68B8-4C66-9C66-7E1F9627738E}"/>
          </ac:picMkLst>
        </pc:picChg>
      </pc:sldChg>
      <pc:sldChg chg="addSp delSp modSp add modNotesTx">
        <pc:chgData name="AMAN Hirohisa" userId="7897ce0a-6212-4313-99c9-22712d29ec23" providerId="ADAL" clId="{5341BE89-B80F-4D6B-8824-4F6048FC8CE4}" dt="2022-04-11T09:28:41.498" v="11764" actId="478"/>
        <pc:sldMkLst>
          <pc:docMk/>
          <pc:sldMk cId="1340043900" sldId="1245"/>
        </pc:sldMkLst>
        <pc:spChg chg="mod">
          <ac:chgData name="AMAN Hirohisa" userId="7897ce0a-6212-4313-99c9-22712d29ec23" providerId="ADAL" clId="{5341BE89-B80F-4D6B-8824-4F6048FC8CE4}" dt="2022-04-04T05:34:41.655" v="466" actId="2711"/>
          <ac:spMkLst>
            <pc:docMk/>
            <pc:sldMk cId="1340043900" sldId="1245"/>
            <ac:spMk id="2" creationId="{9B9CD8ED-3660-4CD8-BC1D-7AEE83E97349}"/>
          </ac:spMkLst>
        </pc:spChg>
        <pc:spChg chg="mod">
          <ac:chgData name="AMAN Hirohisa" userId="7897ce0a-6212-4313-99c9-22712d29ec23" providerId="ADAL" clId="{5341BE89-B80F-4D6B-8824-4F6048FC8CE4}" dt="2022-04-11T09:24:42.171" v="11374" actId="20577"/>
          <ac:spMkLst>
            <pc:docMk/>
            <pc:sldMk cId="1340043900" sldId="1245"/>
            <ac:spMk id="3" creationId="{AA473540-89F7-4711-AE4E-3229778BB953}"/>
          </ac:spMkLst>
        </pc:spChg>
        <pc:spChg chg="add mod">
          <ac:chgData name="AMAN Hirohisa" userId="7897ce0a-6212-4313-99c9-22712d29ec23" providerId="ADAL" clId="{5341BE89-B80F-4D6B-8824-4F6048FC8CE4}" dt="2022-04-11T09:27:26.529" v="11566" actId="1076"/>
          <ac:spMkLst>
            <pc:docMk/>
            <pc:sldMk cId="1340043900" sldId="1245"/>
            <ac:spMk id="10" creationId="{9F4A6D01-4706-4FF9-B36E-0514CB54DEE4}"/>
          </ac:spMkLst>
        </pc:spChg>
        <pc:spChg chg="add mod">
          <ac:chgData name="AMAN Hirohisa" userId="7897ce0a-6212-4313-99c9-22712d29ec23" providerId="ADAL" clId="{5341BE89-B80F-4D6B-8824-4F6048FC8CE4}" dt="2022-04-11T09:27:48.924" v="11587" actId="1076"/>
          <ac:spMkLst>
            <pc:docMk/>
            <pc:sldMk cId="1340043900" sldId="1245"/>
            <ac:spMk id="11" creationId="{EF66CF0D-4116-43B1-B858-325AEF6F8D77}"/>
          </ac:spMkLst>
        </pc:spChg>
        <pc:picChg chg="del mod">
          <ac:chgData name="AMAN Hirohisa" userId="7897ce0a-6212-4313-99c9-22712d29ec23" providerId="ADAL" clId="{5341BE89-B80F-4D6B-8824-4F6048FC8CE4}" dt="2022-04-11T09:28:41.498" v="11764" actId="478"/>
          <ac:picMkLst>
            <pc:docMk/>
            <pc:sldMk cId="1340043900" sldId="1245"/>
            <ac:picMk id="6" creationId="{4941D150-A529-4CF6-A6B9-48702DFD0C4A}"/>
          </ac:picMkLst>
        </pc:picChg>
        <pc:picChg chg="del">
          <ac:chgData name="AMAN Hirohisa" userId="7897ce0a-6212-4313-99c9-22712d29ec23" providerId="ADAL" clId="{5341BE89-B80F-4D6B-8824-4F6048FC8CE4}" dt="2022-04-11T09:27:30.116" v="11567" actId="478"/>
          <ac:picMkLst>
            <pc:docMk/>
            <pc:sldMk cId="1340043900" sldId="1245"/>
            <ac:picMk id="8" creationId="{81C53DBB-8DB5-48B0-8953-7639B3E2DC07}"/>
          </ac:picMkLst>
        </pc:picChg>
        <pc:picChg chg="del mod">
          <ac:chgData name="AMAN Hirohisa" userId="7897ce0a-6212-4313-99c9-22712d29ec23" providerId="ADAL" clId="{5341BE89-B80F-4D6B-8824-4F6048FC8CE4}" dt="2022-04-11T09:23:42.664" v="11339" actId="478"/>
          <ac:picMkLst>
            <pc:docMk/>
            <pc:sldMk cId="1340043900" sldId="1245"/>
            <ac:picMk id="9" creationId="{264BF85E-1FCD-417B-9071-F82167F54801}"/>
          </ac:picMkLst>
        </pc:picChg>
      </pc:sldChg>
      <pc:sldChg chg="addSp delSp modSp add">
        <pc:chgData name="AMAN Hirohisa" userId="7897ce0a-6212-4313-99c9-22712d29ec23" providerId="ADAL" clId="{5341BE89-B80F-4D6B-8824-4F6048FC8CE4}" dt="2022-04-11T09:31:09.967" v="11873" actId="1076"/>
        <pc:sldMkLst>
          <pc:docMk/>
          <pc:sldMk cId="246032054" sldId="1246"/>
        </pc:sldMkLst>
        <pc:spChg chg="mod">
          <ac:chgData name="AMAN Hirohisa" userId="7897ce0a-6212-4313-99c9-22712d29ec23" providerId="ADAL" clId="{5341BE89-B80F-4D6B-8824-4F6048FC8CE4}" dt="2022-04-11T09:28:51.658" v="11779"/>
          <ac:spMkLst>
            <pc:docMk/>
            <pc:sldMk cId="246032054" sldId="1246"/>
            <ac:spMk id="2" creationId="{3A3D6049-9A71-4ED3-9896-CF5602621290}"/>
          </ac:spMkLst>
        </pc:spChg>
        <pc:spChg chg="mod">
          <ac:chgData name="AMAN Hirohisa" userId="7897ce0a-6212-4313-99c9-22712d29ec23" providerId="ADAL" clId="{5341BE89-B80F-4D6B-8824-4F6048FC8CE4}" dt="2022-04-11T09:30:50.147" v="11869" actId="207"/>
          <ac:spMkLst>
            <pc:docMk/>
            <pc:sldMk cId="246032054" sldId="1246"/>
            <ac:spMk id="3" creationId="{26DE8162-3502-432B-983C-CA745473F0BF}"/>
          </ac:spMkLst>
        </pc:spChg>
        <pc:spChg chg="del mod">
          <ac:chgData name="AMAN Hirohisa" userId="7897ce0a-6212-4313-99c9-22712d29ec23" providerId="ADAL" clId="{5341BE89-B80F-4D6B-8824-4F6048FC8CE4}" dt="2022-04-11T09:30:42.687" v="11867" actId="478"/>
          <ac:spMkLst>
            <pc:docMk/>
            <pc:sldMk cId="246032054" sldId="1246"/>
            <ac:spMk id="7" creationId="{D1CC864F-42DD-4263-90A1-5AEECC2F64DA}"/>
          </ac:spMkLst>
        </pc:spChg>
        <pc:spChg chg="add mod">
          <ac:chgData name="AMAN Hirohisa" userId="7897ce0a-6212-4313-99c9-22712d29ec23" providerId="ADAL" clId="{5341BE89-B80F-4D6B-8824-4F6048FC8CE4}" dt="2022-04-11T09:31:00.920" v="11871" actId="207"/>
          <ac:spMkLst>
            <pc:docMk/>
            <pc:sldMk cId="246032054" sldId="1246"/>
            <ac:spMk id="9" creationId="{7AF8C873-EB66-4E32-8B97-3EF06491A747}"/>
          </ac:spMkLst>
        </pc:spChg>
        <pc:spChg chg="add mod">
          <ac:chgData name="AMAN Hirohisa" userId="7897ce0a-6212-4313-99c9-22712d29ec23" providerId="ADAL" clId="{5341BE89-B80F-4D6B-8824-4F6048FC8CE4}" dt="2022-04-11T09:31:09.967" v="11873" actId="1076"/>
          <ac:spMkLst>
            <pc:docMk/>
            <pc:sldMk cId="246032054" sldId="1246"/>
            <ac:spMk id="10" creationId="{3AEF969C-DD01-48D9-9C37-9B21B085342C}"/>
          </ac:spMkLst>
        </pc:spChg>
        <pc:picChg chg="del">
          <ac:chgData name="AMAN Hirohisa" userId="7897ce0a-6212-4313-99c9-22712d29ec23" providerId="ADAL" clId="{5341BE89-B80F-4D6B-8824-4F6048FC8CE4}" dt="2022-04-11T09:30:02.819" v="11840" actId="478"/>
          <ac:picMkLst>
            <pc:docMk/>
            <pc:sldMk cId="246032054" sldId="1246"/>
            <ac:picMk id="6" creationId="{4AE38C1D-6825-4E9F-B253-EC5B5003D2B6}"/>
          </ac:picMkLst>
        </pc:picChg>
        <pc:picChg chg="del">
          <ac:chgData name="AMAN Hirohisa" userId="7897ce0a-6212-4313-99c9-22712d29ec23" providerId="ADAL" clId="{5341BE89-B80F-4D6B-8824-4F6048FC8CE4}" dt="2022-04-11T09:30:40.065" v="11866" actId="478"/>
          <ac:picMkLst>
            <pc:docMk/>
            <pc:sldMk cId="246032054" sldId="1246"/>
            <ac:picMk id="8" creationId="{A6CCE339-83FD-4401-A147-CB81AACEADC5}"/>
          </ac:picMkLst>
        </pc:picChg>
      </pc:sldChg>
      <pc:sldChg chg="addSp delSp modSp add modNotesTx">
        <pc:chgData name="AMAN Hirohisa" userId="7897ce0a-6212-4313-99c9-22712d29ec23" providerId="ADAL" clId="{5341BE89-B80F-4D6B-8824-4F6048FC8CE4}" dt="2022-04-11T09:37:01.383" v="12212" actId="1076"/>
        <pc:sldMkLst>
          <pc:docMk/>
          <pc:sldMk cId="811652510" sldId="1247"/>
        </pc:sldMkLst>
        <pc:spChg chg="mod">
          <ac:chgData name="AMAN Hirohisa" userId="7897ce0a-6212-4313-99c9-22712d29ec23" providerId="ADAL" clId="{5341BE89-B80F-4D6B-8824-4F6048FC8CE4}" dt="2022-04-11T09:31:18.053" v="11888"/>
          <ac:spMkLst>
            <pc:docMk/>
            <pc:sldMk cId="811652510" sldId="1247"/>
            <ac:spMk id="2" creationId="{E3A927D6-2745-4499-8DD1-BAF6EA5266F6}"/>
          </ac:spMkLst>
        </pc:spChg>
        <pc:spChg chg="mod">
          <ac:chgData name="AMAN Hirohisa" userId="7897ce0a-6212-4313-99c9-22712d29ec23" providerId="ADAL" clId="{5341BE89-B80F-4D6B-8824-4F6048FC8CE4}" dt="2022-04-11T09:31:33.482" v="11912"/>
          <ac:spMkLst>
            <pc:docMk/>
            <pc:sldMk cId="811652510" sldId="1247"/>
            <ac:spMk id="3" creationId="{F4E52B0B-4140-4451-AE1C-C017B06A0C27}"/>
          </ac:spMkLst>
        </pc:spChg>
        <pc:spChg chg="mod">
          <ac:chgData name="AMAN Hirohisa" userId="7897ce0a-6212-4313-99c9-22712d29ec23" providerId="ADAL" clId="{5341BE89-B80F-4D6B-8824-4F6048FC8CE4}" dt="2022-04-11T09:34:44.398" v="12106" actId="1076"/>
          <ac:spMkLst>
            <pc:docMk/>
            <pc:sldMk cId="811652510" sldId="1247"/>
            <ac:spMk id="16" creationId="{E30CA7EB-FD5B-436F-8CBE-4FE249FBCB5C}"/>
          </ac:spMkLst>
        </pc:spChg>
        <pc:spChg chg="add mod">
          <ac:chgData name="AMAN Hirohisa" userId="7897ce0a-6212-4313-99c9-22712d29ec23" providerId="ADAL" clId="{5341BE89-B80F-4D6B-8824-4F6048FC8CE4}" dt="2022-04-11T09:36:10.501" v="12186" actId="1076"/>
          <ac:spMkLst>
            <pc:docMk/>
            <pc:sldMk cId="811652510" sldId="1247"/>
            <ac:spMk id="20" creationId="{9447BC45-96E5-4EA0-B343-385B425834E5}"/>
          </ac:spMkLst>
        </pc:spChg>
        <pc:spChg chg="add mod">
          <ac:chgData name="AMAN Hirohisa" userId="7897ce0a-6212-4313-99c9-22712d29ec23" providerId="ADAL" clId="{5341BE89-B80F-4D6B-8824-4F6048FC8CE4}" dt="2022-04-11T09:36:34.411" v="12197" actId="1076"/>
          <ac:spMkLst>
            <pc:docMk/>
            <pc:sldMk cId="811652510" sldId="1247"/>
            <ac:spMk id="21" creationId="{83DF2D10-0C66-4764-9A21-720222DFA3E5}"/>
          </ac:spMkLst>
        </pc:spChg>
        <pc:spChg chg="add mod">
          <ac:chgData name="AMAN Hirohisa" userId="7897ce0a-6212-4313-99c9-22712d29ec23" providerId="ADAL" clId="{5341BE89-B80F-4D6B-8824-4F6048FC8CE4}" dt="2022-04-11T09:36:45.541" v="12204" actId="403"/>
          <ac:spMkLst>
            <pc:docMk/>
            <pc:sldMk cId="811652510" sldId="1247"/>
            <ac:spMk id="22" creationId="{0BBDD0D4-9C77-4A19-9DBE-43B93140865B}"/>
          </ac:spMkLst>
        </pc:spChg>
        <pc:spChg chg="add mod">
          <ac:chgData name="AMAN Hirohisa" userId="7897ce0a-6212-4313-99c9-22712d29ec23" providerId="ADAL" clId="{5341BE89-B80F-4D6B-8824-4F6048FC8CE4}" dt="2022-04-11T09:37:01.383" v="12212" actId="1076"/>
          <ac:spMkLst>
            <pc:docMk/>
            <pc:sldMk cId="811652510" sldId="1247"/>
            <ac:spMk id="23" creationId="{7BB2EA29-50BF-4BFE-A70E-7C799B02E4D3}"/>
          </ac:spMkLst>
        </pc:spChg>
        <pc:picChg chg="del mod">
          <ac:chgData name="AMAN Hirohisa" userId="7897ce0a-6212-4313-99c9-22712d29ec23" providerId="ADAL" clId="{5341BE89-B80F-4D6B-8824-4F6048FC8CE4}" dt="2022-04-11T09:36:02.960" v="12181" actId="478"/>
          <ac:picMkLst>
            <pc:docMk/>
            <pc:sldMk cId="811652510" sldId="1247"/>
            <ac:picMk id="6" creationId="{7D8118A1-22D0-4649-9DBE-A7D4AA468B5E}"/>
          </ac:picMkLst>
        </pc:picChg>
        <pc:picChg chg="del">
          <ac:chgData name="AMAN Hirohisa" userId="7897ce0a-6212-4313-99c9-22712d29ec23" providerId="ADAL" clId="{5341BE89-B80F-4D6B-8824-4F6048FC8CE4}" dt="2022-04-11T09:36:13.748" v="12187" actId="478"/>
          <ac:picMkLst>
            <pc:docMk/>
            <pc:sldMk cId="811652510" sldId="1247"/>
            <ac:picMk id="7" creationId="{BEB8D6B2-B288-4B75-A8FA-10A22E2F0DBA}"/>
          </ac:picMkLst>
        </pc:picChg>
        <pc:picChg chg="del">
          <ac:chgData name="AMAN Hirohisa" userId="7897ce0a-6212-4313-99c9-22712d29ec23" providerId="ADAL" clId="{5341BE89-B80F-4D6B-8824-4F6048FC8CE4}" dt="2022-04-11T09:36:48.279" v="12205" actId="478"/>
          <ac:picMkLst>
            <pc:docMk/>
            <pc:sldMk cId="811652510" sldId="1247"/>
            <ac:picMk id="13" creationId="{970B64AC-A891-4DE5-9942-7670A0A444D6}"/>
          </ac:picMkLst>
        </pc:picChg>
        <pc:picChg chg="del">
          <ac:chgData name="AMAN Hirohisa" userId="7897ce0a-6212-4313-99c9-22712d29ec23" providerId="ADAL" clId="{5341BE89-B80F-4D6B-8824-4F6048FC8CE4}" dt="2022-04-11T09:36:36.217" v="12198" actId="478"/>
          <ac:picMkLst>
            <pc:docMk/>
            <pc:sldMk cId="811652510" sldId="1247"/>
            <ac:picMk id="15" creationId="{37DCBC0B-B445-41E0-B955-45507B5638ED}"/>
          </ac:picMkLst>
        </pc:picChg>
        <pc:picChg chg="del">
          <ac:chgData name="AMAN Hirohisa" userId="7897ce0a-6212-4313-99c9-22712d29ec23" providerId="ADAL" clId="{5341BE89-B80F-4D6B-8824-4F6048FC8CE4}" dt="2022-04-11T09:33:14.039" v="11995" actId="478"/>
          <ac:picMkLst>
            <pc:docMk/>
            <pc:sldMk cId="811652510" sldId="1247"/>
            <ac:picMk id="17" creationId="{75AFA304-58F5-4BDC-B88B-2A27B74A125E}"/>
          </ac:picMkLst>
        </pc:picChg>
        <pc:picChg chg="del">
          <ac:chgData name="AMAN Hirohisa" userId="7897ce0a-6212-4313-99c9-22712d29ec23" providerId="ADAL" clId="{5341BE89-B80F-4D6B-8824-4F6048FC8CE4}" dt="2022-04-11T09:33:10.922" v="11994" actId="478"/>
          <ac:picMkLst>
            <pc:docMk/>
            <pc:sldMk cId="811652510" sldId="1247"/>
            <ac:picMk id="18" creationId="{ED356055-2575-497E-B1CF-E91A5336D78D}"/>
          </ac:picMkLst>
        </pc:picChg>
        <pc:picChg chg="del mod">
          <ac:chgData name="AMAN Hirohisa" userId="7897ce0a-6212-4313-99c9-22712d29ec23" providerId="ADAL" clId="{5341BE89-B80F-4D6B-8824-4F6048FC8CE4}" dt="2022-04-11T09:34:18.362" v="12071" actId="478"/>
          <ac:picMkLst>
            <pc:docMk/>
            <pc:sldMk cId="811652510" sldId="1247"/>
            <ac:picMk id="19" creationId="{AB7948F5-C5C9-4CF6-909E-329787909FA1}"/>
          </ac:picMkLst>
        </pc:picChg>
      </pc:sldChg>
      <pc:sldChg chg="addSp delSp modSp add modNotesTx">
        <pc:chgData name="AMAN Hirohisa" userId="7897ce0a-6212-4313-99c9-22712d29ec23" providerId="ADAL" clId="{5341BE89-B80F-4D6B-8824-4F6048FC8CE4}" dt="2022-04-11T09:39:46.580" v="12295" actId="20577"/>
        <pc:sldMkLst>
          <pc:docMk/>
          <pc:sldMk cId="3544165970" sldId="1248"/>
        </pc:sldMkLst>
        <pc:spChg chg="mod">
          <ac:chgData name="AMAN Hirohisa" userId="7897ce0a-6212-4313-99c9-22712d29ec23" providerId="ADAL" clId="{5341BE89-B80F-4D6B-8824-4F6048FC8CE4}" dt="2022-04-11T09:35:00.825" v="12121"/>
          <ac:spMkLst>
            <pc:docMk/>
            <pc:sldMk cId="3544165970" sldId="1248"/>
            <ac:spMk id="2" creationId="{2CF9F7AD-C8A3-4969-AD50-19CB350E60BC}"/>
          </ac:spMkLst>
        </pc:spChg>
        <pc:spChg chg="mod">
          <ac:chgData name="AMAN Hirohisa" userId="7897ce0a-6212-4313-99c9-22712d29ec23" providerId="ADAL" clId="{5341BE89-B80F-4D6B-8824-4F6048FC8CE4}" dt="2022-04-11T09:37:34.267" v="12217" actId="16959"/>
          <ac:spMkLst>
            <pc:docMk/>
            <pc:sldMk cId="3544165970" sldId="1248"/>
            <ac:spMk id="3" creationId="{513F05D7-C1A0-4574-9A13-14428562778F}"/>
          </ac:spMkLst>
        </pc:spChg>
        <pc:spChg chg="del">
          <ac:chgData name="AMAN Hirohisa" userId="7897ce0a-6212-4313-99c9-22712d29ec23" providerId="ADAL" clId="{5341BE89-B80F-4D6B-8824-4F6048FC8CE4}" dt="2022-04-11T09:38:25.596" v="12232" actId="478"/>
          <ac:spMkLst>
            <pc:docMk/>
            <pc:sldMk cId="3544165970" sldId="1248"/>
            <ac:spMk id="9" creationId="{76E30BB5-097E-4DF6-91D3-919200A4F94C}"/>
          </ac:spMkLst>
        </pc:spChg>
        <pc:spChg chg="del">
          <ac:chgData name="AMAN Hirohisa" userId="7897ce0a-6212-4313-99c9-22712d29ec23" providerId="ADAL" clId="{5341BE89-B80F-4D6B-8824-4F6048FC8CE4}" dt="2022-04-11T09:38:23.275" v="12231" actId="478"/>
          <ac:spMkLst>
            <pc:docMk/>
            <pc:sldMk cId="3544165970" sldId="1248"/>
            <ac:spMk id="10" creationId="{B24CC6BD-07A4-4598-A704-19DD05C6A03E}"/>
          </ac:spMkLst>
        </pc:spChg>
        <pc:spChg chg="add mod">
          <ac:chgData name="AMAN Hirohisa" userId="7897ce0a-6212-4313-99c9-22712d29ec23" providerId="ADAL" clId="{5341BE89-B80F-4D6B-8824-4F6048FC8CE4}" dt="2022-04-11T09:39:14.828" v="12250" actId="1076"/>
          <ac:spMkLst>
            <pc:docMk/>
            <pc:sldMk cId="3544165970" sldId="1248"/>
            <ac:spMk id="11" creationId="{4EDE02B0-2A8F-4AED-9EBD-A15C845BDE0A}"/>
          </ac:spMkLst>
        </pc:spChg>
        <pc:spChg chg="add mod">
          <ac:chgData name="AMAN Hirohisa" userId="7897ce0a-6212-4313-99c9-22712d29ec23" providerId="ADAL" clId="{5341BE89-B80F-4D6B-8824-4F6048FC8CE4}" dt="2022-04-11T09:39:19.672" v="12251" actId="1076"/>
          <ac:spMkLst>
            <pc:docMk/>
            <pc:sldMk cId="3544165970" sldId="1248"/>
            <ac:spMk id="12" creationId="{050BD866-8A9E-4F51-96A3-C0B5FFB018CE}"/>
          </ac:spMkLst>
        </pc:spChg>
        <pc:spChg chg="add mod">
          <ac:chgData name="AMAN Hirohisa" userId="7897ce0a-6212-4313-99c9-22712d29ec23" providerId="ADAL" clId="{5341BE89-B80F-4D6B-8824-4F6048FC8CE4}" dt="2022-04-11T09:39:23.599" v="12252" actId="1076"/>
          <ac:spMkLst>
            <pc:docMk/>
            <pc:sldMk cId="3544165970" sldId="1248"/>
            <ac:spMk id="13" creationId="{481F6327-7698-49BD-BD9E-A457FA71D04D}"/>
          </ac:spMkLst>
        </pc:spChg>
        <pc:picChg chg="del mod">
          <ac:chgData name="AMAN Hirohisa" userId="7897ce0a-6212-4313-99c9-22712d29ec23" providerId="ADAL" clId="{5341BE89-B80F-4D6B-8824-4F6048FC8CE4}" dt="2022-04-11T09:38:13.197" v="12229" actId="478"/>
          <ac:picMkLst>
            <pc:docMk/>
            <pc:sldMk cId="3544165970" sldId="1248"/>
            <ac:picMk id="6" creationId="{8D6094C6-DCE5-44DE-9F16-800CABEA2F4B}"/>
          </ac:picMkLst>
        </pc:picChg>
        <pc:picChg chg="del">
          <ac:chgData name="AMAN Hirohisa" userId="7897ce0a-6212-4313-99c9-22712d29ec23" providerId="ADAL" clId="{5341BE89-B80F-4D6B-8824-4F6048FC8CE4}" dt="2022-04-11T09:38:21.070" v="12230" actId="478"/>
          <ac:picMkLst>
            <pc:docMk/>
            <pc:sldMk cId="3544165970" sldId="1248"/>
            <ac:picMk id="7" creationId="{86D93EF1-B5A0-4DB2-B580-45D0ED227FE9}"/>
          </ac:picMkLst>
        </pc:picChg>
        <pc:picChg chg="del">
          <ac:chgData name="AMAN Hirohisa" userId="7897ce0a-6212-4313-99c9-22712d29ec23" providerId="ADAL" clId="{5341BE89-B80F-4D6B-8824-4F6048FC8CE4}" dt="2022-04-11T09:38:25.596" v="12232" actId="478"/>
          <ac:picMkLst>
            <pc:docMk/>
            <pc:sldMk cId="3544165970" sldId="1248"/>
            <ac:picMk id="8" creationId="{60593000-4CD2-4AA3-8B8B-348DA9787E2D}"/>
          </ac:picMkLst>
        </pc:picChg>
      </pc:sldChg>
      <pc:sldChg chg="addSp delSp modSp add modNotesTx">
        <pc:chgData name="AMAN Hirohisa" userId="7897ce0a-6212-4313-99c9-22712d29ec23" providerId="ADAL" clId="{5341BE89-B80F-4D6B-8824-4F6048FC8CE4}" dt="2022-04-11T09:41:31.280" v="12389" actId="1076"/>
        <pc:sldMkLst>
          <pc:docMk/>
          <pc:sldMk cId="3252569671" sldId="1249"/>
        </pc:sldMkLst>
        <pc:spChg chg="mod">
          <ac:chgData name="AMAN Hirohisa" userId="7897ce0a-6212-4313-99c9-22712d29ec23" providerId="ADAL" clId="{5341BE89-B80F-4D6B-8824-4F6048FC8CE4}" dt="2022-04-11T09:39:56.623" v="12310"/>
          <ac:spMkLst>
            <pc:docMk/>
            <pc:sldMk cId="3252569671" sldId="1249"/>
            <ac:spMk id="2" creationId="{6F2A30C9-7771-4321-8C8B-4C36B46009CC}"/>
          </ac:spMkLst>
        </pc:spChg>
        <pc:spChg chg="mod">
          <ac:chgData name="AMAN Hirohisa" userId="7897ce0a-6212-4313-99c9-22712d29ec23" providerId="ADAL" clId="{5341BE89-B80F-4D6B-8824-4F6048FC8CE4}" dt="2022-04-11T09:41:07.549" v="12384" actId="207"/>
          <ac:spMkLst>
            <pc:docMk/>
            <pc:sldMk cId="3252569671" sldId="1249"/>
            <ac:spMk id="3" creationId="{C357DE4B-F7EA-4911-B021-46BC3E248348}"/>
          </ac:spMkLst>
        </pc:spChg>
        <pc:spChg chg="add mod">
          <ac:chgData name="AMAN Hirohisa" userId="7897ce0a-6212-4313-99c9-22712d29ec23" providerId="ADAL" clId="{5341BE89-B80F-4D6B-8824-4F6048FC8CE4}" dt="2022-04-11T09:40:50.227" v="12381" actId="1076"/>
          <ac:spMkLst>
            <pc:docMk/>
            <pc:sldMk cId="3252569671" sldId="1249"/>
            <ac:spMk id="9" creationId="{A99C0AF1-5945-4CFD-9E08-C582651FCF2A}"/>
          </ac:spMkLst>
        </pc:spChg>
        <pc:spChg chg="add mod">
          <ac:chgData name="AMAN Hirohisa" userId="7897ce0a-6212-4313-99c9-22712d29ec23" providerId="ADAL" clId="{5341BE89-B80F-4D6B-8824-4F6048FC8CE4}" dt="2022-04-11T09:40:54.168" v="12382" actId="1076"/>
          <ac:spMkLst>
            <pc:docMk/>
            <pc:sldMk cId="3252569671" sldId="1249"/>
            <ac:spMk id="10" creationId="{7735BEE6-C453-4173-B69E-88973DCC061A}"/>
          </ac:spMkLst>
        </pc:spChg>
        <pc:spChg chg="add mod">
          <ac:chgData name="AMAN Hirohisa" userId="7897ce0a-6212-4313-99c9-22712d29ec23" providerId="ADAL" clId="{5341BE89-B80F-4D6B-8824-4F6048FC8CE4}" dt="2022-04-11T09:41:31.280" v="12389" actId="1076"/>
          <ac:spMkLst>
            <pc:docMk/>
            <pc:sldMk cId="3252569671" sldId="1249"/>
            <ac:spMk id="11" creationId="{40B82890-B2E3-4200-91E6-261F0F8752F1}"/>
          </ac:spMkLst>
        </pc:spChg>
        <pc:picChg chg="del">
          <ac:chgData name="AMAN Hirohisa" userId="7897ce0a-6212-4313-99c9-22712d29ec23" providerId="ADAL" clId="{5341BE89-B80F-4D6B-8824-4F6048FC8CE4}" dt="2022-04-11T09:40:30.056" v="12378" actId="478"/>
          <ac:picMkLst>
            <pc:docMk/>
            <pc:sldMk cId="3252569671" sldId="1249"/>
            <ac:picMk id="6" creationId="{57652272-2491-47ED-804C-BB6C402C6D0D}"/>
          </ac:picMkLst>
        </pc:picChg>
        <pc:picChg chg="del">
          <ac:chgData name="AMAN Hirohisa" userId="7897ce0a-6212-4313-99c9-22712d29ec23" providerId="ADAL" clId="{5341BE89-B80F-4D6B-8824-4F6048FC8CE4}" dt="2022-04-11T09:40:30.056" v="12378" actId="478"/>
          <ac:picMkLst>
            <pc:docMk/>
            <pc:sldMk cId="3252569671" sldId="1249"/>
            <ac:picMk id="7" creationId="{009F182C-B195-4B72-8DCF-5A73C45E8B91}"/>
          </ac:picMkLst>
        </pc:picChg>
        <pc:picChg chg="del">
          <ac:chgData name="AMAN Hirohisa" userId="7897ce0a-6212-4313-99c9-22712d29ec23" providerId="ADAL" clId="{5341BE89-B80F-4D6B-8824-4F6048FC8CE4}" dt="2022-04-11T09:40:30.056" v="12378" actId="478"/>
          <ac:picMkLst>
            <pc:docMk/>
            <pc:sldMk cId="3252569671" sldId="1249"/>
            <ac:picMk id="8" creationId="{CF1EE5E7-24C1-46BB-8670-6F44A6E06595}"/>
          </ac:picMkLst>
        </pc:picChg>
      </pc:sldChg>
      <pc:sldChg chg="addSp delSp modSp add modNotesTx">
        <pc:chgData name="AMAN Hirohisa" userId="7897ce0a-6212-4313-99c9-22712d29ec23" providerId="ADAL" clId="{5341BE89-B80F-4D6B-8824-4F6048FC8CE4}" dt="2022-04-11T09:45:57.466" v="12667" actId="20577"/>
        <pc:sldMkLst>
          <pc:docMk/>
          <pc:sldMk cId="2642476368" sldId="1250"/>
        </pc:sldMkLst>
        <pc:spChg chg="mod">
          <ac:chgData name="AMAN Hirohisa" userId="7897ce0a-6212-4313-99c9-22712d29ec23" providerId="ADAL" clId="{5341BE89-B80F-4D6B-8824-4F6048FC8CE4}" dt="2022-04-04T05:35:06.503" v="471" actId="2711"/>
          <ac:spMkLst>
            <pc:docMk/>
            <pc:sldMk cId="2642476368" sldId="1250"/>
            <ac:spMk id="2" creationId="{5CC494C8-CB8E-425E-BF4E-29CBA56C6A95}"/>
          </ac:spMkLst>
        </pc:spChg>
        <pc:spChg chg="del">
          <ac:chgData name="AMAN Hirohisa" userId="7897ce0a-6212-4313-99c9-22712d29ec23" providerId="ADAL" clId="{5341BE89-B80F-4D6B-8824-4F6048FC8CE4}" dt="2022-04-04T05:35:09.467" v="472" actId="478"/>
          <ac:spMkLst>
            <pc:docMk/>
            <pc:sldMk cId="2642476368" sldId="1250"/>
            <ac:spMk id="3" creationId="{58A353EE-889D-402A-9EA4-E716E108C5D2}"/>
          </ac:spMkLst>
        </pc:spChg>
        <pc:spChg chg="add mod">
          <ac:chgData name="AMAN Hirohisa" userId="7897ce0a-6212-4313-99c9-22712d29ec23" providerId="ADAL" clId="{5341BE89-B80F-4D6B-8824-4F6048FC8CE4}" dt="2022-04-11T09:43:45.843" v="12491" actId="207"/>
          <ac:spMkLst>
            <pc:docMk/>
            <pc:sldMk cId="2642476368" sldId="1250"/>
            <ac:spMk id="3" creationId="{C855C700-CB3A-4246-9F83-DD34DCD45F79}"/>
          </ac:spMkLst>
        </pc:spChg>
        <pc:spChg chg="del">
          <ac:chgData name="AMAN Hirohisa" userId="7897ce0a-6212-4313-99c9-22712d29ec23" providerId="ADAL" clId="{5341BE89-B80F-4D6B-8824-4F6048FC8CE4}" dt="2022-04-11T09:41:53.576" v="12390" actId="478"/>
          <ac:spMkLst>
            <pc:docMk/>
            <pc:sldMk cId="2642476368" sldId="1250"/>
            <ac:spMk id="9" creationId="{B7352DA6-7667-428E-8032-11D68EAE06B3}"/>
          </ac:spMkLst>
        </pc:spChg>
        <pc:spChg chg="mod">
          <ac:chgData name="AMAN Hirohisa" userId="7897ce0a-6212-4313-99c9-22712d29ec23" providerId="ADAL" clId="{5341BE89-B80F-4D6B-8824-4F6048FC8CE4}" dt="2022-04-11T09:43:05.087" v="12485" actId="207"/>
          <ac:spMkLst>
            <pc:docMk/>
            <pc:sldMk cId="2642476368" sldId="1250"/>
            <ac:spMk id="10" creationId="{6520D963-B45C-404B-B3DC-3AD63E6F8323}"/>
          </ac:spMkLst>
        </pc:spChg>
        <pc:spChg chg="mod">
          <ac:chgData name="AMAN Hirohisa" userId="7897ce0a-6212-4313-99c9-22712d29ec23" providerId="ADAL" clId="{5341BE89-B80F-4D6B-8824-4F6048FC8CE4}" dt="2022-04-11T09:42:53.505" v="12480" actId="207"/>
          <ac:spMkLst>
            <pc:docMk/>
            <pc:sldMk cId="2642476368" sldId="1250"/>
            <ac:spMk id="11" creationId="{9D6FAEAC-2951-4F51-B558-0EEC2B94F1CF}"/>
          </ac:spMkLst>
        </pc:spChg>
        <pc:spChg chg="mod">
          <ac:chgData name="AMAN Hirohisa" userId="7897ce0a-6212-4313-99c9-22712d29ec23" providerId="ADAL" clId="{5341BE89-B80F-4D6B-8824-4F6048FC8CE4}" dt="2022-04-11T09:42:37.346" v="12477" actId="20577"/>
          <ac:spMkLst>
            <pc:docMk/>
            <pc:sldMk cId="2642476368" sldId="1250"/>
            <ac:spMk id="12" creationId="{557E45EC-A8E5-4675-8937-A881EAA4A7C8}"/>
          </ac:spMkLst>
        </pc:spChg>
        <pc:spChg chg="add mod">
          <ac:chgData name="AMAN Hirohisa" userId="7897ce0a-6212-4313-99c9-22712d29ec23" providerId="ADAL" clId="{5341BE89-B80F-4D6B-8824-4F6048FC8CE4}" dt="2022-04-11T09:43:51.844" v="12492" actId="1076"/>
          <ac:spMkLst>
            <pc:docMk/>
            <pc:sldMk cId="2642476368" sldId="1250"/>
            <ac:spMk id="14" creationId="{A3E83794-2AAF-4388-A40E-F2C012417B46}"/>
          </ac:spMkLst>
        </pc:spChg>
        <pc:spChg chg="add mod">
          <ac:chgData name="AMAN Hirohisa" userId="7897ce0a-6212-4313-99c9-22712d29ec23" providerId="ADAL" clId="{5341BE89-B80F-4D6B-8824-4F6048FC8CE4}" dt="2022-04-11T09:43:15.677" v="12487" actId="1076"/>
          <ac:spMkLst>
            <pc:docMk/>
            <pc:sldMk cId="2642476368" sldId="1250"/>
            <ac:spMk id="15" creationId="{5B460EE6-82E5-420C-9BA1-E16FEF73DEEC}"/>
          </ac:spMkLst>
        </pc:spChg>
        <pc:spChg chg="add mod">
          <ac:chgData name="AMAN Hirohisa" userId="7897ce0a-6212-4313-99c9-22712d29ec23" providerId="ADAL" clId="{5341BE89-B80F-4D6B-8824-4F6048FC8CE4}" dt="2022-04-11T09:43:15.677" v="12487" actId="1076"/>
          <ac:spMkLst>
            <pc:docMk/>
            <pc:sldMk cId="2642476368" sldId="1250"/>
            <ac:spMk id="16" creationId="{D60412BD-1F67-4F4A-9042-E1D1119B6A1B}"/>
          </ac:spMkLst>
        </pc:spChg>
        <pc:picChg chg="del">
          <ac:chgData name="AMAN Hirohisa" userId="7897ce0a-6212-4313-99c9-22712d29ec23" providerId="ADAL" clId="{5341BE89-B80F-4D6B-8824-4F6048FC8CE4}" dt="2022-04-11T09:41:53.576" v="12390" actId="478"/>
          <ac:picMkLst>
            <pc:docMk/>
            <pc:sldMk cId="2642476368" sldId="1250"/>
            <ac:picMk id="6" creationId="{43AAD876-5BB8-4377-B1BA-E91A4DD404E5}"/>
          </ac:picMkLst>
        </pc:picChg>
        <pc:picChg chg="del">
          <ac:chgData name="AMAN Hirohisa" userId="7897ce0a-6212-4313-99c9-22712d29ec23" providerId="ADAL" clId="{5341BE89-B80F-4D6B-8824-4F6048FC8CE4}" dt="2022-04-11T09:41:53.576" v="12390" actId="478"/>
          <ac:picMkLst>
            <pc:docMk/>
            <pc:sldMk cId="2642476368" sldId="1250"/>
            <ac:picMk id="7" creationId="{C02E0EC3-4A53-440D-BBA6-F0D01212450A}"/>
          </ac:picMkLst>
        </pc:picChg>
        <pc:picChg chg="del">
          <ac:chgData name="AMAN Hirohisa" userId="7897ce0a-6212-4313-99c9-22712d29ec23" providerId="ADAL" clId="{5341BE89-B80F-4D6B-8824-4F6048FC8CE4}" dt="2022-04-11T09:41:53.576" v="12390" actId="478"/>
          <ac:picMkLst>
            <pc:docMk/>
            <pc:sldMk cId="2642476368" sldId="1250"/>
            <ac:picMk id="8" creationId="{9BF629F9-7D03-42E2-84C5-366AFD1E16B4}"/>
          </ac:picMkLst>
        </pc:picChg>
      </pc:sldChg>
      <pc:sldChg chg="addSp delSp modSp add">
        <pc:chgData name="AMAN Hirohisa" userId="7897ce0a-6212-4313-99c9-22712d29ec23" providerId="ADAL" clId="{5341BE89-B80F-4D6B-8824-4F6048FC8CE4}" dt="2022-04-11T09:44:32.849" v="12502" actId="1076"/>
        <pc:sldMkLst>
          <pc:docMk/>
          <pc:sldMk cId="599294872" sldId="1251"/>
        </pc:sldMkLst>
        <pc:spChg chg="mod">
          <ac:chgData name="AMAN Hirohisa" userId="7897ce0a-6212-4313-99c9-22712d29ec23" providerId="ADAL" clId="{5341BE89-B80F-4D6B-8824-4F6048FC8CE4}" dt="2022-04-04T05:35:16.207" v="473" actId="2711"/>
          <ac:spMkLst>
            <pc:docMk/>
            <pc:sldMk cId="599294872" sldId="1251"/>
            <ac:spMk id="2" creationId="{B0432EDA-3B9A-41F4-BBEC-B38F10F81ACD}"/>
          </ac:spMkLst>
        </pc:spChg>
        <pc:spChg chg="add del">
          <ac:chgData name="AMAN Hirohisa" userId="7897ce0a-6212-4313-99c9-22712d29ec23" providerId="ADAL" clId="{5341BE89-B80F-4D6B-8824-4F6048FC8CE4}" dt="2022-04-11T09:44:16.855" v="12495"/>
          <ac:spMkLst>
            <pc:docMk/>
            <pc:sldMk cId="599294872" sldId="1251"/>
            <ac:spMk id="8" creationId="{508F3A43-FBD0-44AD-93EC-3B496A32D9A6}"/>
          </ac:spMkLst>
        </pc:spChg>
        <pc:spChg chg="add mod">
          <ac:chgData name="AMAN Hirohisa" userId="7897ce0a-6212-4313-99c9-22712d29ec23" providerId="ADAL" clId="{5341BE89-B80F-4D6B-8824-4F6048FC8CE4}" dt="2022-04-11T09:44:32.849" v="12502" actId="1076"/>
          <ac:spMkLst>
            <pc:docMk/>
            <pc:sldMk cId="599294872" sldId="1251"/>
            <ac:spMk id="9" creationId="{5B7323DD-D1DB-4DF3-8F8E-4E03DFC952F2}"/>
          </ac:spMkLst>
        </pc:spChg>
        <pc:picChg chg="add del">
          <ac:chgData name="AMAN Hirohisa" userId="7897ce0a-6212-4313-99c9-22712d29ec23" providerId="ADAL" clId="{5341BE89-B80F-4D6B-8824-4F6048FC8CE4}" dt="2022-04-11T09:44:18.680" v="12497" actId="478"/>
          <ac:picMkLst>
            <pc:docMk/>
            <pc:sldMk cId="599294872" sldId="1251"/>
            <ac:picMk id="7" creationId="{FE5DF889-DE41-4E17-A9E9-C7EA677DD7AD}"/>
          </ac:picMkLst>
        </pc:picChg>
      </pc:sldChg>
      <pc:sldChg chg="addSp delSp modSp add modNotesTx">
        <pc:chgData name="AMAN Hirohisa" userId="7897ce0a-6212-4313-99c9-22712d29ec23" providerId="ADAL" clId="{5341BE89-B80F-4D6B-8824-4F6048FC8CE4}" dt="2022-04-12T08:35:33.099" v="12865" actId="20577"/>
        <pc:sldMkLst>
          <pc:docMk/>
          <pc:sldMk cId="2948395904" sldId="1252"/>
        </pc:sldMkLst>
        <pc:spChg chg="mod">
          <ac:chgData name="AMAN Hirohisa" userId="7897ce0a-6212-4313-99c9-22712d29ec23" providerId="ADAL" clId="{5341BE89-B80F-4D6B-8824-4F6048FC8CE4}" dt="2022-04-04T05:35:21.961" v="474" actId="2711"/>
          <ac:spMkLst>
            <pc:docMk/>
            <pc:sldMk cId="2948395904" sldId="1252"/>
            <ac:spMk id="2" creationId="{4CD57743-ED78-4DB2-AB9F-4E66010CED3A}"/>
          </ac:spMkLst>
        </pc:spChg>
        <pc:spChg chg="mod">
          <ac:chgData name="AMAN Hirohisa" userId="7897ce0a-6212-4313-99c9-22712d29ec23" providerId="ADAL" clId="{5341BE89-B80F-4D6B-8824-4F6048FC8CE4}" dt="2022-04-12T08:32:43.966" v="12736"/>
          <ac:spMkLst>
            <pc:docMk/>
            <pc:sldMk cId="2948395904" sldId="1252"/>
            <ac:spMk id="3" creationId="{026FECE5-2819-43FE-B6A8-35BA86D05952}"/>
          </ac:spMkLst>
        </pc:spChg>
        <pc:spChg chg="add mod">
          <ac:chgData name="AMAN Hirohisa" userId="7897ce0a-6212-4313-99c9-22712d29ec23" providerId="ADAL" clId="{5341BE89-B80F-4D6B-8824-4F6048FC8CE4}" dt="2022-04-12T08:33:56.501" v="12745" actId="1076"/>
          <ac:spMkLst>
            <pc:docMk/>
            <pc:sldMk cId="2948395904" sldId="1252"/>
            <ac:spMk id="10" creationId="{AEFF1F47-A66F-41D6-A7E5-B39F51F2A674}"/>
          </ac:spMkLst>
        </pc:spChg>
        <pc:spChg chg="add mod">
          <ac:chgData name="AMAN Hirohisa" userId="7897ce0a-6212-4313-99c9-22712d29ec23" providerId="ADAL" clId="{5341BE89-B80F-4D6B-8824-4F6048FC8CE4}" dt="2022-04-12T08:33:56.501" v="12745" actId="1076"/>
          <ac:spMkLst>
            <pc:docMk/>
            <pc:sldMk cId="2948395904" sldId="1252"/>
            <ac:spMk id="11" creationId="{E49A1D1F-ECE1-4220-B4A0-92F13A4F93D0}"/>
          </ac:spMkLst>
        </pc:spChg>
        <pc:spChg chg="add mod">
          <ac:chgData name="AMAN Hirohisa" userId="7897ce0a-6212-4313-99c9-22712d29ec23" providerId="ADAL" clId="{5341BE89-B80F-4D6B-8824-4F6048FC8CE4}" dt="2022-04-12T08:33:56.501" v="12745" actId="1076"/>
          <ac:spMkLst>
            <pc:docMk/>
            <pc:sldMk cId="2948395904" sldId="1252"/>
            <ac:spMk id="12" creationId="{14A589AA-8115-401B-8994-0CFA5FF616BF}"/>
          </ac:spMkLst>
        </pc:spChg>
        <pc:graphicFrameChg chg="mod modGraphic">
          <ac:chgData name="AMAN Hirohisa" userId="7897ce0a-6212-4313-99c9-22712d29ec23" providerId="ADAL" clId="{5341BE89-B80F-4D6B-8824-4F6048FC8CE4}" dt="2022-04-12T08:33:56.501" v="12745" actId="1076"/>
          <ac:graphicFrameMkLst>
            <pc:docMk/>
            <pc:sldMk cId="2948395904" sldId="1252"/>
            <ac:graphicFrameMk id="6" creationId="{6D1D3BE1-5481-4063-85E6-41D2C0EF0727}"/>
          </ac:graphicFrameMkLst>
        </pc:graphicFrameChg>
        <pc:picChg chg="del mod">
          <ac:chgData name="AMAN Hirohisa" userId="7897ce0a-6212-4313-99c9-22712d29ec23" providerId="ADAL" clId="{5341BE89-B80F-4D6B-8824-4F6048FC8CE4}" dt="2022-04-12T08:30:09.112" v="12684" actId="478"/>
          <ac:picMkLst>
            <pc:docMk/>
            <pc:sldMk cId="2948395904" sldId="1252"/>
            <ac:picMk id="7" creationId="{4D8BFFAE-8AB9-48BB-B69B-EFC39E252686}"/>
          </ac:picMkLst>
        </pc:picChg>
        <pc:picChg chg="del">
          <ac:chgData name="AMAN Hirohisa" userId="7897ce0a-6212-4313-99c9-22712d29ec23" providerId="ADAL" clId="{5341BE89-B80F-4D6B-8824-4F6048FC8CE4}" dt="2022-04-12T08:30:29.476" v="12698" actId="478"/>
          <ac:picMkLst>
            <pc:docMk/>
            <pc:sldMk cId="2948395904" sldId="1252"/>
            <ac:picMk id="8" creationId="{78090F3F-FC00-479B-A4AB-1215DB5ACB1D}"/>
          </ac:picMkLst>
        </pc:picChg>
        <pc:picChg chg="del">
          <ac:chgData name="AMAN Hirohisa" userId="7897ce0a-6212-4313-99c9-22712d29ec23" providerId="ADAL" clId="{5341BE89-B80F-4D6B-8824-4F6048FC8CE4}" dt="2022-04-12T08:31:18.968" v="12723" actId="478"/>
          <ac:picMkLst>
            <pc:docMk/>
            <pc:sldMk cId="2948395904" sldId="1252"/>
            <ac:picMk id="9" creationId="{821B1961-13A5-477F-8FF9-78601952DC36}"/>
          </ac:picMkLst>
        </pc:picChg>
      </pc:sldChg>
      <pc:sldChg chg="addSp delSp modSp add modNotesTx">
        <pc:chgData name="AMAN Hirohisa" userId="7897ce0a-6212-4313-99c9-22712d29ec23" providerId="ADAL" clId="{5341BE89-B80F-4D6B-8824-4F6048FC8CE4}" dt="2022-04-12T08:46:56.257" v="13360" actId="20577"/>
        <pc:sldMkLst>
          <pc:docMk/>
          <pc:sldMk cId="2393989993" sldId="1253"/>
        </pc:sldMkLst>
        <pc:spChg chg="mod">
          <ac:chgData name="AMAN Hirohisa" userId="7897ce0a-6212-4313-99c9-22712d29ec23" providerId="ADAL" clId="{5341BE89-B80F-4D6B-8824-4F6048FC8CE4}" dt="2022-04-04T05:35:27.816" v="475" actId="2711"/>
          <ac:spMkLst>
            <pc:docMk/>
            <pc:sldMk cId="2393989993" sldId="1253"/>
            <ac:spMk id="2" creationId="{989EE5E4-66C3-4EEB-88F8-86819670356A}"/>
          </ac:spMkLst>
        </pc:spChg>
        <pc:spChg chg="mod">
          <ac:chgData name="AMAN Hirohisa" userId="7897ce0a-6212-4313-99c9-22712d29ec23" providerId="ADAL" clId="{5341BE89-B80F-4D6B-8824-4F6048FC8CE4}" dt="2022-04-12T08:36:23.828" v="12898" actId="14100"/>
          <ac:spMkLst>
            <pc:docMk/>
            <pc:sldMk cId="2393989993" sldId="1253"/>
            <ac:spMk id="3" creationId="{41BD6ECC-0A84-424F-BA63-07EEB722642C}"/>
          </ac:spMkLst>
        </pc:spChg>
        <pc:spChg chg="mod">
          <ac:chgData name="AMAN Hirohisa" userId="7897ce0a-6212-4313-99c9-22712d29ec23" providerId="ADAL" clId="{5341BE89-B80F-4D6B-8824-4F6048FC8CE4}" dt="2022-04-12T08:37:44.232" v="12946" actId="20577"/>
          <ac:spMkLst>
            <pc:docMk/>
            <pc:sldMk cId="2393989993" sldId="1253"/>
            <ac:spMk id="6" creationId="{A34D7B04-812E-4DD1-A56E-ACFADE8AFDF3}"/>
          </ac:spMkLst>
        </pc:spChg>
        <pc:spChg chg="mod">
          <ac:chgData name="AMAN Hirohisa" userId="7897ce0a-6212-4313-99c9-22712d29ec23" providerId="ADAL" clId="{5341BE89-B80F-4D6B-8824-4F6048FC8CE4}" dt="2022-04-12T08:37:34.976" v="12944" actId="1076"/>
          <ac:spMkLst>
            <pc:docMk/>
            <pc:sldMk cId="2393989993" sldId="1253"/>
            <ac:spMk id="9" creationId="{8FEF4388-FE9D-45AE-B628-6E05455D5B32}"/>
          </ac:spMkLst>
        </pc:spChg>
        <pc:spChg chg="mod">
          <ac:chgData name="AMAN Hirohisa" userId="7897ce0a-6212-4313-99c9-22712d29ec23" providerId="ADAL" clId="{5341BE89-B80F-4D6B-8824-4F6048FC8CE4}" dt="2022-04-12T08:37:49.967" v="12948" actId="14100"/>
          <ac:spMkLst>
            <pc:docMk/>
            <pc:sldMk cId="2393989993" sldId="1253"/>
            <ac:spMk id="10" creationId="{C1F2F505-EA16-4423-8EFC-3F7112D14845}"/>
          </ac:spMkLst>
        </pc:spChg>
        <pc:spChg chg="mod">
          <ac:chgData name="AMAN Hirohisa" userId="7897ce0a-6212-4313-99c9-22712d29ec23" providerId="ADAL" clId="{5341BE89-B80F-4D6B-8824-4F6048FC8CE4}" dt="2022-04-12T08:37:38.163" v="12945" actId="14100"/>
          <ac:spMkLst>
            <pc:docMk/>
            <pc:sldMk cId="2393989993" sldId="1253"/>
            <ac:spMk id="12" creationId="{B5CBFC66-91C3-4F89-B5D6-DD69807018E5}"/>
          </ac:spMkLst>
        </pc:spChg>
        <pc:spChg chg="mod">
          <ac:chgData name="AMAN Hirohisa" userId="7897ce0a-6212-4313-99c9-22712d29ec23" providerId="ADAL" clId="{5341BE89-B80F-4D6B-8824-4F6048FC8CE4}" dt="2022-04-12T08:42:05.521" v="13060" actId="208"/>
          <ac:spMkLst>
            <pc:docMk/>
            <pc:sldMk cId="2393989993" sldId="1253"/>
            <ac:spMk id="15" creationId="{8F173C4E-E996-43DC-99CD-097EE12C8862}"/>
          </ac:spMkLst>
        </pc:spChg>
        <pc:spChg chg="mod">
          <ac:chgData name="AMAN Hirohisa" userId="7897ce0a-6212-4313-99c9-22712d29ec23" providerId="ADAL" clId="{5341BE89-B80F-4D6B-8824-4F6048FC8CE4}" dt="2022-04-12T08:38:48.744" v="12994" actId="1076"/>
          <ac:spMkLst>
            <pc:docMk/>
            <pc:sldMk cId="2393989993" sldId="1253"/>
            <ac:spMk id="17" creationId="{69D8374A-8E0A-4462-A89F-10E4DECA6642}"/>
          </ac:spMkLst>
        </pc:spChg>
        <pc:spChg chg="mod">
          <ac:chgData name="AMAN Hirohisa" userId="7897ce0a-6212-4313-99c9-22712d29ec23" providerId="ADAL" clId="{5341BE89-B80F-4D6B-8824-4F6048FC8CE4}" dt="2022-04-12T08:38:40.507" v="12992" actId="1076"/>
          <ac:spMkLst>
            <pc:docMk/>
            <pc:sldMk cId="2393989993" sldId="1253"/>
            <ac:spMk id="19" creationId="{AFB81BCB-7226-44DE-A0A6-F6BEEF3F50E0}"/>
          </ac:spMkLst>
        </pc:spChg>
        <pc:spChg chg="add mod">
          <ac:chgData name="AMAN Hirohisa" userId="7897ce0a-6212-4313-99c9-22712d29ec23" providerId="ADAL" clId="{5341BE89-B80F-4D6B-8824-4F6048FC8CE4}" dt="2022-04-12T08:36:33.803" v="12901" actId="208"/>
          <ac:spMkLst>
            <pc:docMk/>
            <pc:sldMk cId="2393989993" sldId="1253"/>
            <ac:spMk id="20" creationId="{4A62D070-D111-411F-B2FC-B671B73C19EC}"/>
          </ac:spMkLst>
        </pc:spChg>
        <pc:spChg chg="add mod">
          <ac:chgData name="AMAN Hirohisa" userId="7897ce0a-6212-4313-99c9-22712d29ec23" providerId="ADAL" clId="{5341BE89-B80F-4D6B-8824-4F6048FC8CE4}" dt="2022-04-12T08:39:14.100" v="13008" actId="1076"/>
          <ac:spMkLst>
            <pc:docMk/>
            <pc:sldMk cId="2393989993" sldId="1253"/>
            <ac:spMk id="21" creationId="{8BBE8D29-A94C-4240-854A-FEAC84CC50A0}"/>
          </ac:spMkLst>
        </pc:spChg>
        <pc:spChg chg="add mod">
          <ac:chgData name="AMAN Hirohisa" userId="7897ce0a-6212-4313-99c9-22712d29ec23" providerId="ADAL" clId="{5341BE89-B80F-4D6B-8824-4F6048FC8CE4}" dt="2022-04-12T08:39:43.334" v="13025" actId="1076"/>
          <ac:spMkLst>
            <pc:docMk/>
            <pc:sldMk cId="2393989993" sldId="1253"/>
            <ac:spMk id="22" creationId="{89E5CEA1-1DFD-4754-8240-2F338D79BC21}"/>
          </ac:spMkLst>
        </pc:spChg>
        <pc:spChg chg="add mod">
          <ac:chgData name="AMAN Hirohisa" userId="7897ce0a-6212-4313-99c9-22712d29ec23" providerId="ADAL" clId="{5341BE89-B80F-4D6B-8824-4F6048FC8CE4}" dt="2022-04-12T08:41:01.647" v="13056" actId="1076"/>
          <ac:spMkLst>
            <pc:docMk/>
            <pc:sldMk cId="2393989993" sldId="1253"/>
            <ac:spMk id="23" creationId="{8A1C46DA-22CC-4432-A2E9-75145698A804}"/>
          </ac:spMkLst>
        </pc:spChg>
        <pc:picChg chg="del">
          <ac:chgData name="AMAN Hirohisa" userId="7897ce0a-6212-4313-99c9-22712d29ec23" providerId="ADAL" clId="{5341BE89-B80F-4D6B-8824-4F6048FC8CE4}" dt="2022-04-12T08:37:03.090" v="12933" actId="478"/>
          <ac:picMkLst>
            <pc:docMk/>
            <pc:sldMk cId="2393989993" sldId="1253"/>
            <ac:picMk id="7" creationId="{E8508B90-6B1E-482B-A864-B502AEE8736D}"/>
          </ac:picMkLst>
        </pc:picChg>
        <pc:picChg chg="del">
          <ac:chgData name="AMAN Hirohisa" userId="7897ce0a-6212-4313-99c9-22712d29ec23" providerId="ADAL" clId="{5341BE89-B80F-4D6B-8824-4F6048FC8CE4}" dt="2022-04-12T08:38:56.569" v="12996" actId="478"/>
          <ac:picMkLst>
            <pc:docMk/>
            <pc:sldMk cId="2393989993" sldId="1253"/>
            <ac:picMk id="8" creationId="{82091689-CD8A-4107-A736-43BC90477602}"/>
          </ac:picMkLst>
        </pc:picChg>
        <pc:picChg chg="del">
          <ac:chgData name="AMAN Hirohisa" userId="7897ce0a-6212-4313-99c9-22712d29ec23" providerId="ADAL" clId="{5341BE89-B80F-4D6B-8824-4F6048FC8CE4}" dt="2022-04-12T08:39:16.838" v="13009" actId="478"/>
          <ac:picMkLst>
            <pc:docMk/>
            <pc:sldMk cId="2393989993" sldId="1253"/>
            <ac:picMk id="11" creationId="{87BAE85A-B822-4A0E-AC07-AC525E23E854}"/>
          </ac:picMkLst>
        </pc:picChg>
        <pc:picChg chg="del mod">
          <ac:chgData name="AMAN Hirohisa" userId="7897ce0a-6212-4313-99c9-22712d29ec23" providerId="ADAL" clId="{5341BE89-B80F-4D6B-8824-4F6048FC8CE4}" dt="2022-04-12T08:41:05.910" v="13057" actId="478"/>
          <ac:picMkLst>
            <pc:docMk/>
            <pc:sldMk cId="2393989993" sldId="1253"/>
            <ac:picMk id="14" creationId="{F3560AEE-2B9A-4444-B520-A9ED3D3E7538}"/>
          </ac:picMkLst>
        </pc:picChg>
        <pc:picChg chg="del">
          <ac:chgData name="AMAN Hirohisa" userId="7897ce0a-6212-4313-99c9-22712d29ec23" providerId="ADAL" clId="{5341BE89-B80F-4D6B-8824-4F6048FC8CE4}" dt="2022-04-12T08:38:28.134" v="12991" actId="478"/>
          <ac:picMkLst>
            <pc:docMk/>
            <pc:sldMk cId="2393989993" sldId="1253"/>
            <ac:picMk id="16" creationId="{FB36692A-56CC-49C8-8559-047DC9A14AC2}"/>
          </ac:picMkLst>
        </pc:picChg>
        <pc:picChg chg="del">
          <ac:chgData name="AMAN Hirohisa" userId="7897ce0a-6212-4313-99c9-22712d29ec23" providerId="ADAL" clId="{5341BE89-B80F-4D6B-8824-4F6048FC8CE4}" dt="2022-04-12T08:38:06.532" v="12979" actId="478"/>
          <ac:picMkLst>
            <pc:docMk/>
            <pc:sldMk cId="2393989993" sldId="1253"/>
            <ac:picMk id="18" creationId="{EA6B0943-4B5D-496F-B9A6-688218B4290B}"/>
          </ac:picMkLst>
        </pc:picChg>
      </pc:sldChg>
      <pc:sldChg chg="addSp delSp modSp add modNotesTx">
        <pc:chgData name="AMAN Hirohisa" userId="7897ce0a-6212-4313-99c9-22712d29ec23" providerId="ADAL" clId="{5341BE89-B80F-4D6B-8824-4F6048FC8CE4}" dt="2022-04-12T08:53:30.967" v="13645" actId="20577"/>
        <pc:sldMkLst>
          <pc:docMk/>
          <pc:sldMk cId="2183746976" sldId="1254"/>
        </pc:sldMkLst>
        <pc:spChg chg="mod">
          <ac:chgData name="AMAN Hirohisa" userId="7897ce0a-6212-4313-99c9-22712d29ec23" providerId="ADAL" clId="{5341BE89-B80F-4D6B-8824-4F6048FC8CE4}" dt="2022-04-04T05:35:33.964" v="476" actId="2711"/>
          <ac:spMkLst>
            <pc:docMk/>
            <pc:sldMk cId="2183746976" sldId="1254"/>
            <ac:spMk id="2" creationId="{F134B57C-402B-40E7-90F5-A3F4EB69EA39}"/>
          </ac:spMkLst>
        </pc:spChg>
        <pc:spChg chg="mod">
          <ac:chgData name="AMAN Hirohisa" userId="7897ce0a-6212-4313-99c9-22712d29ec23" providerId="ADAL" clId="{5341BE89-B80F-4D6B-8824-4F6048FC8CE4}" dt="2022-04-12T08:52:27.204" v="13504" actId="20577"/>
          <ac:spMkLst>
            <pc:docMk/>
            <pc:sldMk cId="2183746976" sldId="1254"/>
            <ac:spMk id="3" creationId="{50C57C42-D04B-434E-9933-4E0B919D8908}"/>
          </ac:spMkLst>
        </pc:spChg>
        <pc:spChg chg="add mod">
          <ac:chgData name="AMAN Hirohisa" userId="7897ce0a-6212-4313-99c9-22712d29ec23" providerId="ADAL" clId="{5341BE89-B80F-4D6B-8824-4F6048FC8CE4}" dt="2022-04-12T08:48:08.636" v="13394" actId="1076"/>
          <ac:spMkLst>
            <pc:docMk/>
            <pc:sldMk cId="2183746976" sldId="1254"/>
            <ac:spMk id="10" creationId="{CF401C94-B045-4718-9CCD-5B406C53A734}"/>
          </ac:spMkLst>
        </pc:spChg>
        <pc:spChg chg="add mod">
          <ac:chgData name="AMAN Hirohisa" userId="7897ce0a-6212-4313-99c9-22712d29ec23" providerId="ADAL" clId="{5341BE89-B80F-4D6B-8824-4F6048FC8CE4}" dt="2022-04-12T08:48:51.643" v="13407" actId="1076"/>
          <ac:spMkLst>
            <pc:docMk/>
            <pc:sldMk cId="2183746976" sldId="1254"/>
            <ac:spMk id="11" creationId="{86B1C445-3093-4E37-86D4-15EA74CBDEE8}"/>
          </ac:spMkLst>
        </pc:spChg>
        <pc:spChg chg="add mod">
          <ac:chgData name="AMAN Hirohisa" userId="7897ce0a-6212-4313-99c9-22712d29ec23" providerId="ADAL" clId="{5341BE89-B80F-4D6B-8824-4F6048FC8CE4}" dt="2022-04-12T08:52:32.383" v="13505" actId="1076"/>
          <ac:spMkLst>
            <pc:docMk/>
            <pc:sldMk cId="2183746976" sldId="1254"/>
            <ac:spMk id="12" creationId="{960D3147-67E1-4CB6-B05E-B661DE9472C5}"/>
          </ac:spMkLst>
        </pc:spChg>
        <pc:spChg chg="add del mod">
          <ac:chgData name="AMAN Hirohisa" userId="7897ce0a-6212-4313-99c9-22712d29ec23" providerId="ADAL" clId="{5341BE89-B80F-4D6B-8824-4F6048FC8CE4}" dt="2022-04-12T08:52:18.236" v="13492" actId="478"/>
          <ac:spMkLst>
            <pc:docMk/>
            <pc:sldMk cId="2183746976" sldId="1254"/>
            <ac:spMk id="13" creationId="{02FB6A3B-152B-4991-A0EE-F1AF16891F48}"/>
          </ac:spMkLst>
        </pc:spChg>
        <pc:picChg chg="del mod">
          <ac:chgData name="AMAN Hirohisa" userId="7897ce0a-6212-4313-99c9-22712d29ec23" providerId="ADAL" clId="{5341BE89-B80F-4D6B-8824-4F6048FC8CE4}" dt="2022-04-12T08:48:10.701" v="13395" actId="478"/>
          <ac:picMkLst>
            <pc:docMk/>
            <pc:sldMk cId="2183746976" sldId="1254"/>
            <ac:picMk id="6" creationId="{46D67908-E8F1-4B3B-9766-64F024083363}"/>
          </ac:picMkLst>
        </pc:picChg>
        <pc:picChg chg="del mod">
          <ac:chgData name="AMAN Hirohisa" userId="7897ce0a-6212-4313-99c9-22712d29ec23" providerId="ADAL" clId="{5341BE89-B80F-4D6B-8824-4F6048FC8CE4}" dt="2022-04-12T08:51:54.054" v="13477" actId="478"/>
          <ac:picMkLst>
            <pc:docMk/>
            <pc:sldMk cId="2183746976" sldId="1254"/>
            <ac:picMk id="8" creationId="{2C75F0BE-65FA-4E2C-B093-5CD170E07D5A}"/>
          </ac:picMkLst>
        </pc:picChg>
        <pc:picChg chg="del">
          <ac:chgData name="AMAN Hirohisa" userId="7897ce0a-6212-4313-99c9-22712d29ec23" providerId="ADAL" clId="{5341BE89-B80F-4D6B-8824-4F6048FC8CE4}" dt="2022-04-12T08:51:38.286" v="13469" actId="478"/>
          <ac:picMkLst>
            <pc:docMk/>
            <pc:sldMk cId="2183746976" sldId="1254"/>
            <ac:picMk id="9" creationId="{A6612716-9507-494C-B2E3-D4EBD9224DB2}"/>
          </ac:picMkLst>
        </pc:picChg>
      </pc:sldChg>
      <pc:sldChg chg="addSp delSp modSp add">
        <pc:chgData name="AMAN Hirohisa" userId="7897ce0a-6212-4313-99c9-22712d29ec23" providerId="ADAL" clId="{5341BE89-B80F-4D6B-8824-4F6048FC8CE4}" dt="2022-04-12T08:59:54.404" v="13706" actId="1076"/>
        <pc:sldMkLst>
          <pc:docMk/>
          <pc:sldMk cId="508174121" sldId="1255"/>
        </pc:sldMkLst>
        <pc:spChg chg="mod">
          <ac:chgData name="AMAN Hirohisa" userId="7897ce0a-6212-4313-99c9-22712d29ec23" providerId="ADAL" clId="{5341BE89-B80F-4D6B-8824-4F6048FC8CE4}" dt="2022-04-04T05:35:40.633" v="479" actId="2711"/>
          <ac:spMkLst>
            <pc:docMk/>
            <pc:sldMk cId="508174121" sldId="1255"/>
            <ac:spMk id="2" creationId="{3CE95EE4-57A7-4AA7-8CAD-A7E6A135B796}"/>
          </ac:spMkLst>
        </pc:spChg>
        <pc:spChg chg="mod">
          <ac:chgData name="AMAN Hirohisa" userId="7897ce0a-6212-4313-99c9-22712d29ec23" providerId="ADAL" clId="{5341BE89-B80F-4D6B-8824-4F6048FC8CE4}" dt="2022-04-12T08:54:44.872" v="13668" actId="20577"/>
          <ac:spMkLst>
            <pc:docMk/>
            <pc:sldMk cId="508174121" sldId="1255"/>
            <ac:spMk id="3" creationId="{E36A0727-F20A-4216-91A7-E9B21BE5296F}"/>
          </ac:spMkLst>
        </pc:spChg>
        <pc:spChg chg="del mod">
          <ac:chgData name="AMAN Hirohisa" userId="7897ce0a-6212-4313-99c9-22712d29ec23" providerId="ADAL" clId="{5341BE89-B80F-4D6B-8824-4F6048FC8CE4}" dt="2022-04-12T08:54:32.890" v="13656" actId="478"/>
          <ac:spMkLst>
            <pc:docMk/>
            <pc:sldMk cId="508174121" sldId="1255"/>
            <ac:spMk id="6" creationId="{E27C5C46-8467-40D8-BA86-402D512DD93E}"/>
          </ac:spMkLst>
        </pc:spChg>
        <pc:spChg chg="add mod">
          <ac:chgData name="AMAN Hirohisa" userId="7897ce0a-6212-4313-99c9-22712d29ec23" providerId="ADAL" clId="{5341BE89-B80F-4D6B-8824-4F6048FC8CE4}" dt="2022-04-12T08:55:09.467" v="13676" actId="1076"/>
          <ac:spMkLst>
            <pc:docMk/>
            <pc:sldMk cId="508174121" sldId="1255"/>
            <ac:spMk id="17" creationId="{80B40163-5DDE-48E5-AC5E-B4D385DCEAA9}"/>
          </ac:spMkLst>
        </pc:spChg>
        <pc:spChg chg="add mod">
          <ac:chgData name="AMAN Hirohisa" userId="7897ce0a-6212-4313-99c9-22712d29ec23" providerId="ADAL" clId="{5341BE89-B80F-4D6B-8824-4F6048FC8CE4}" dt="2022-04-12T08:59:25.271" v="13690" actId="1076"/>
          <ac:spMkLst>
            <pc:docMk/>
            <pc:sldMk cId="508174121" sldId="1255"/>
            <ac:spMk id="18" creationId="{2E5297F0-D2E3-4D4C-BA13-1A9FD9A37621}"/>
          </ac:spMkLst>
        </pc:spChg>
        <pc:spChg chg="add mod">
          <ac:chgData name="AMAN Hirohisa" userId="7897ce0a-6212-4313-99c9-22712d29ec23" providerId="ADAL" clId="{5341BE89-B80F-4D6B-8824-4F6048FC8CE4}" dt="2022-04-12T08:59:54.404" v="13706" actId="1076"/>
          <ac:spMkLst>
            <pc:docMk/>
            <pc:sldMk cId="508174121" sldId="1255"/>
            <ac:spMk id="19" creationId="{4AFA4385-8F7F-4B37-9343-33D91950C3CE}"/>
          </ac:spMkLst>
        </pc:spChg>
        <pc:picChg chg="del">
          <ac:chgData name="AMAN Hirohisa" userId="7897ce0a-6212-4313-99c9-22712d29ec23" providerId="ADAL" clId="{5341BE89-B80F-4D6B-8824-4F6048FC8CE4}" dt="2022-04-12T08:54:15.486" v="13651" actId="478"/>
          <ac:picMkLst>
            <pc:docMk/>
            <pc:sldMk cId="508174121" sldId="1255"/>
            <ac:picMk id="7" creationId="{EF8D68D0-8074-4498-AE8A-5C0EA44DF837}"/>
          </ac:picMkLst>
        </pc:picChg>
        <pc:picChg chg="del">
          <ac:chgData name="AMAN Hirohisa" userId="7897ce0a-6212-4313-99c9-22712d29ec23" providerId="ADAL" clId="{5341BE89-B80F-4D6B-8824-4F6048FC8CE4}" dt="2022-04-12T08:59:28.105" v="13691" actId="478"/>
          <ac:picMkLst>
            <pc:docMk/>
            <pc:sldMk cId="508174121" sldId="1255"/>
            <ac:picMk id="8" creationId="{A9FEF337-85FA-4A80-B193-3C58343A0D4B}"/>
          </ac:picMkLst>
        </pc:picChg>
        <pc:picChg chg="del">
          <ac:chgData name="AMAN Hirohisa" userId="7897ce0a-6212-4313-99c9-22712d29ec23" providerId="ADAL" clId="{5341BE89-B80F-4D6B-8824-4F6048FC8CE4}" dt="2022-04-12T08:54:53.362" v="13669" actId="478"/>
          <ac:picMkLst>
            <pc:docMk/>
            <pc:sldMk cId="508174121" sldId="1255"/>
            <ac:picMk id="10" creationId="{24FA2306-7983-40F1-BE11-F8DEE32EC330}"/>
          </ac:picMkLst>
        </pc:picChg>
        <pc:picChg chg="del">
          <ac:chgData name="AMAN Hirohisa" userId="7897ce0a-6212-4313-99c9-22712d29ec23" providerId="ADAL" clId="{5341BE89-B80F-4D6B-8824-4F6048FC8CE4}" dt="2022-04-12T08:59:09.334" v="13677" actId="478"/>
          <ac:picMkLst>
            <pc:docMk/>
            <pc:sldMk cId="508174121" sldId="1255"/>
            <ac:picMk id="12" creationId="{DEBFC135-5D46-4BF6-9D85-850EB0647671}"/>
          </ac:picMkLst>
        </pc:picChg>
      </pc:sldChg>
      <pc:sldChg chg="modSp add modNotesTx">
        <pc:chgData name="AMAN Hirohisa" userId="7897ce0a-6212-4313-99c9-22712d29ec23" providerId="ADAL" clId="{5341BE89-B80F-4D6B-8824-4F6048FC8CE4}" dt="2022-04-12T09:03:39.075" v="14113" actId="20577"/>
        <pc:sldMkLst>
          <pc:docMk/>
          <pc:sldMk cId="809099290" sldId="1256"/>
        </pc:sldMkLst>
        <pc:spChg chg="mod">
          <ac:chgData name="AMAN Hirohisa" userId="7897ce0a-6212-4313-99c9-22712d29ec23" providerId="ADAL" clId="{5341BE89-B80F-4D6B-8824-4F6048FC8CE4}" dt="2022-04-04T05:35:45.540" v="480" actId="2711"/>
          <ac:spMkLst>
            <pc:docMk/>
            <pc:sldMk cId="809099290" sldId="1256"/>
            <ac:spMk id="2" creationId="{B9947E4C-28B2-4046-98AE-775D7C31A4EE}"/>
          </ac:spMkLst>
        </pc:spChg>
        <pc:spChg chg="mod">
          <ac:chgData name="AMAN Hirohisa" userId="7897ce0a-6212-4313-99c9-22712d29ec23" providerId="ADAL" clId="{5341BE89-B80F-4D6B-8824-4F6048FC8CE4}" dt="2022-04-12T09:03:20.654" v="14078"/>
          <ac:spMkLst>
            <pc:docMk/>
            <pc:sldMk cId="809099290" sldId="1256"/>
            <ac:spMk id="3" creationId="{6D4193EA-DA98-4337-8CD1-DF0E146433D6}"/>
          </ac:spMkLst>
        </pc:spChg>
        <pc:spChg chg="mod">
          <ac:chgData name="AMAN Hirohisa" userId="7897ce0a-6212-4313-99c9-22712d29ec23" providerId="ADAL" clId="{5341BE89-B80F-4D6B-8824-4F6048FC8CE4}" dt="2022-04-12T09:01:07.643" v="13773" actId="14100"/>
          <ac:spMkLst>
            <pc:docMk/>
            <pc:sldMk cId="809099290" sldId="1256"/>
            <ac:spMk id="6" creationId="{14D93051-98B2-4B11-9160-0FA7BF51EEB1}"/>
          </ac:spMkLst>
        </pc:spChg>
      </pc:sldChg>
      <pc:sldChg chg="delSp modSp add modNotesTx">
        <pc:chgData name="AMAN Hirohisa" userId="7897ce0a-6212-4313-99c9-22712d29ec23" providerId="ADAL" clId="{5341BE89-B80F-4D6B-8824-4F6048FC8CE4}" dt="2022-04-16T07:15:57.903" v="15003" actId="20577"/>
        <pc:sldMkLst>
          <pc:docMk/>
          <pc:sldMk cId="2387763692" sldId="1257"/>
        </pc:sldMkLst>
        <pc:spChg chg="mod">
          <ac:chgData name="AMAN Hirohisa" userId="7897ce0a-6212-4313-99c9-22712d29ec23" providerId="ADAL" clId="{5341BE89-B80F-4D6B-8824-4F6048FC8CE4}" dt="2022-04-04T05:36:33.077" v="488" actId="2711"/>
          <ac:spMkLst>
            <pc:docMk/>
            <pc:sldMk cId="2387763692" sldId="1257"/>
            <ac:spMk id="2" creationId="{70A54159-6E0F-4862-8EF5-56B595B6BEE9}"/>
          </ac:spMkLst>
        </pc:spChg>
        <pc:spChg chg="mod">
          <ac:chgData name="AMAN Hirohisa" userId="7897ce0a-6212-4313-99c9-22712d29ec23" providerId="ADAL" clId="{5341BE89-B80F-4D6B-8824-4F6048FC8CE4}" dt="2022-04-16T07:14:20.895" v="14677" actId="207"/>
          <ac:spMkLst>
            <pc:docMk/>
            <pc:sldMk cId="2387763692" sldId="1257"/>
            <ac:spMk id="3" creationId="{C0BB4A68-F8DE-4B81-B9C4-580495B3D291}"/>
          </ac:spMkLst>
        </pc:spChg>
        <pc:spChg chg="mod">
          <ac:chgData name="AMAN Hirohisa" userId="7897ce0a-6212-4313-99c9-22712d29ec23" providerId="ADAL" clId="{5341BE89-B80F-4D6B-8824-4F6048FC8CE4}" dt="2022-04-16T07:13:36.833" v="14580"/>
          <ac:spMkLst>
            <pc:docMk/>
            <pc:sldMk cId="2387763692" sldId="1257"/>
            <ac:spMk id="6" creationId="{320CDEA3-F3A9-44E2-B913-21976CB17A22}"/>
          </ac:spMkLst>
        </pc:spChg>
        <pc:spChg chg="del mod">
          <ac:chgData name="AMAN Hirohisa" userId="7897ce0a-6212-4313-99c9-22712d29ec23" providerId="ADAL" clId="{5341BE89-B80F-4D6B-8824-4F6048FC8CE4}" dt="2022-04-16T07:13:00.294" v="14465" actId="478"/>
          <ac:spMkLst>
            <pc:docMk/>
            <pc:sldMk cId="2387763692" sldId="1257"/>
            <ac:spMk id="7" creationId="{77D29922-2EFD-4E00-B183-3478C233BE36}"/>
          </ac:spMkLst>
        </pc:spChg>
      </pc:sldChg>
      <pc:sldChg chg="addSp delSp modSp add modNotesTx">
        <pc:chgData name="AMAN Hirohisa" userId="7897ce0a-6212-4313-99c9-22712d29ec23" providerId="ADAL" clId="{5341BE89-B80F-4D6B-8824-4F6048FC8CE4}" dt="2022-04-16T07:20:07.683" v="15282" actId="20577"/>
        <pc:sldMkLst>
          <pc:docMk/>
          <pc:sldMk cId="4163449223" sldId="1258"/>
        </pc:sldMkLst>
        <pc:spChg chg="mod">
          <ac:chgData name="AMAN Hirohisa" userId="7897ce0a-6212-4313-99c9-22712d29ec23" providerId="ADAL" clId="{5341BE89-B80F-4D6B-8824-4F6048FC8CE4}" dt="2022-04-04T05:36:38.482" v="489" actId="2711"/>
          <ac:spMkLst>
            <pc:docMk/>
            <pc:sldMk cId="4163449223" sldId="1258"/>
            <ac:spMk id="2" creationId="{04BD09C1-852B-4D74-A094-E9667BCF6AF1}"/>
          </ac:spMkLst>
        </pc:spChg>
        <pc:spChg chg="mod">
          <ac:chgData name="AMAN Hirohisa" userId="7897ce0a-6212-4313-99c9-22712d29ec23" providerId="ADAL" clId="{5341BE89-B80F-4D6B-8824-4F6048FC8CE4}" dt="2022-04-16T07:18:56.913" v="15190" actId="207"/>
          <ac:spMkLst>
            <pc:docMk/>
            <pc:sldMk cId="4163449223" sldId="1258"/>
            <ac:spMk id="3" creationId="{A7F0058D-4B98-43E2-9C18-E7CAC52D08DF}"/>
          </ac:spMkLst>
        </pc:spChg>
        <pc:spChg chg="del">
          <ac:chgData name="AMAN Hirohisa" userId="7897ce0a-6212-4313-99c9-22712d29ec23" providerId="ADAL" clId="{5341BE89-B80F-4D6B-8824-4F6048FC8CE4}" dt="2022-04-16T07:17:32.444" v="15147" actId="478"/>
          <ac:spMkLst>
            <pc:docMk/>
            <pc:sldMk cId="4163449223" sldId="1258"/>
            <ac:spMk id="8" creationId="{75A0D92E-2951-4B08-AAAB-C26C69E45240}"/>
          </ac:spMkLst>
        </pc:spChg>
        <pc:spChg chg="add">
          <ac:chgData name="AMAN Hirohisa" userId="7897ce0a-6212-4313-99c9-22712d29ec23" providerId="ADAL" clId="{5341BE89-B80F-4D6B-8824-4F6048FC8CE4}" dt="2022-04-16T07:16:53.715" v="15062"/>
          <ac:spMkLst>
            <pc:docMk/>
            <pc:sldMk cId="4163449223" sldId="1258"/>
            <ac:spMk id="9" creationId="{852FA190-5B3D-4AD2-9C2C-CE24CB1F87F0}"/>
          </ac:spMkLst>
        </pc:spChg>
        <pc:spChg chg="add mod">
          <ac:chgData name="AMAN Hirohisa" userId="7897ce0a-6212-4313-99c9-22712d29ec23" providerId="ADAL" clId="{5341BE89-B80F-4D6B-8824-4F6048FC8CE4}" dt="2022-04-16T07:19:04.675" v="15192" actId="207"/>
          <ac:spMkLst>
            <pc:docMk/>
            <pc:sldMk cId="4163449223" sldId="1258"/>
            <ac:spMk id="10" creationId="{888D8000-EB90-4693-A1B3-3C0A0A7EADF2}"/>
          </ac:spMkLst>
        </pc:spChg>
        <pc:picChg chg="del mod">
          <ac:chgData name="AMAN Hirohisa" userId="7897ce0a-6212-4313-99c9-22712d29ec23" providerId="ADAL" clId="{5341BE89-B80F-4D6B-8824-4F6048FC8CE4}" dt="2022-04-16T07:16:45.785" v="15061" actId="478"/>
          <ac:picMkLst>
            <pc:docMk/>
            <pc:sldMk cId="4163449223" sldId="1258"/>
            <ac:picMk id="6" creationId="{D7AFFF9F-40BE-4635-A339-3B53C3B25199}"/>
          </ac:picMkLst>
        </pc:picChg>
        <pc:picChg chg="del mod">
          <ac:chgData name="AMAN Hirohisa" userId="7897ce0a-6212-4313-99c9-22712d29ec23" providerId="ADAL" clId="{5341BE89-B80F-4D6B-8824-4F6048FC8CE4}" dt="2022-04-16T07:19:12.993" v="15193" actId="478"/>
          <ac:picMkLst>
            <pc:docMk/>
            <pc:sldMk cId="4163449223" sldId="1258"/>
            <ac:picMk id="7" creationId="{F664F60A-9B5F-4468-ADAC-19AB607DC50D}"/>
          </ac:picMkLst>
        </pc:picChg>
      </pc:sldChg>
      <pc:sldChg chg="addSp delSp modSp add modNotesTx">
        <pc:chgData name="AMAN Hirohisa" userId="7897ce0a-6212-4313-99c9-22712d29ec23" providerId="ADAL" clId="{5341BE89-B80F-4D6B-8824-4F6048FC8CE4}" dt="2022-04-18T07:57:51.750" v="16606" actId="207"/>
        <pc:sldMkLst>
          <pc:docMk/>
          <pc:sldMk cId="2212901381" sldId="1259"/>
        </pc:sldMkLst>
        <pc:spChg chg="mod">
          <ac:chgData name="AMAN Hirohisa" userId="7897ce0a-6212-4313-99c9-22712d29ec23" providerId="ADAL" clId="{5341BE89-B80F-4D6B-8824-4F6048FC8CE4}" dt="2022-04-04T05:36:43.677" v="490" actId="2711"/>
          <ac:spMkLst>
            <pc:docMk/>
            <pc:sldMk cId="2212901381" sldId="1259"/>
            <ac:spMk id="2" creationId="{D2A5125D-10F9-4716-B883-52569E975B9E}"/>
          </ac:spMkLst>
        </pc:spChg>
        <pc:spChg chg="del">
          <ac:chgData name="AMAN Hirohisa" userId="7897ce0a-6212-4313-99c9-22712d29ec23" providerId="ADAL" clId="{5341BE89-B80F-4D6B-8824-4F6048FC8CE4}" dt="2022-04-16T07:21:19.190" v="15304" actId="478"/>
          <ac:spMkLst>
            <pc:docMk/>
            <pc:sldMk cId="2212901381" sldId="1259"/>
            <ac:spMk id="9" creationId="{790AEB97-E3EB-464E-AC4A-D2944C8C38B2}"/>
          </ac:spMkLst>
        </pc:spChg>
        <pc:spChg chg="mod">
          <ac:chgData name="AMAN Hirohisa" userId="7897ce0a-6212-4313-99c9-22712d29ec23" providerId="ADAL" clId="{5341BE89-B80F-4D6B-8824-4F6048FC8CE4}" dt="2022-04-16T07:21:26.339" v="15306" actId="207"/>
          <ac:spMkLst>
            <pc:docMk/>
            <pc:sldMk cId="2212901381" sldId="1259"/>
            <ac:spMk id="11" creationId="{CD881779-C9C6-4861-98D6-A3BB6985B60D}"/>
          </ac:spMkLst>
        </pc:spChg>
        <pc:spChg chg="add mod">
          <ac:chgData name="AMAN Hirohisa" userId="7897ce0a-6212-4313-99c9-22712d29ec23" providerId="ADAL" clId="{5341BE89-B80F-4D6B-8824-4F6048FC8CE4}" dt="2022-04-18T07:57:51.750" v="16606" actId="207"/>
          <ac:spMkLst>
            <pc:docMk/>
            <pc:sldMk cId="2212901381" sldId="1259"/>
            <ac:spMk id="12" creationId="{D5E95C47-8B1B-48D5-93C4-EE97EA9E8A3B}"/>
          </ac:spMkLst>
        </pc:spChg>
        <pc:spChg chg="add mod">
          <ac:chgData name="AMAN Hirohisa" userId="7897ce0a-6212-4313-99c9-22712d29ec23" providerId="ADAL" clId="{5341BE89-B80F-4D6B-8824-4F6048FC8CE4}" dt="2022-04-16T07:22:27.499" v="15347" actId="207"/>
          <ac:spMkLst>
            <pc:docMk/>
            <pc:sldMk cId="2212901381" sldId="1259"/>
            <ac:spMk id="13" creationId="{6C898061-4B07-46E3-8BC9-4D9ED34991E8}"/>
          </ac:spMkLst>
        </pc:spChg>
        <pc:spChg chg="add mod">
          <ac:chgData name="AMAN Hirohisa" userId="7897ce0a-6212-4313-99c9-22712d29ec23" providerId="ADAL" clId="{5341BE89-B80F-4D6B-8824-4F6048FC8CE4}" dt="2022-04-16T07:22:09.083" v="15344" actId="1076"/>
          <ac:spMkLst>
            <pc:docMk/>
            <pc:sldMk cId="2212901381" sldId="1259"/>
            <ac:spMk id="14" creationId="{F7546789-7A1C-4A06-9E05-48F24D6140BD}"/>
          </ac:spMkLst>
        </pc:spChg>
        <pc:picChg chg="del mod">
          <ac:chgData name="AMAN Hirohisa" userId="7897ce0a-6212-4313-99c9-22712d29ec23" providerId="ADAL" clId="{5341BE89-B80F-4D6B-8824-4F6048FC8CE4}" dt="2022-04-16T07:21:07.019" v="15301" actId="478"/>
          <ac:picMkLst>
            <pc:docMk/>
            <pc:sldMk cId="2212901381" sldId="1259"/>
            <ac:picMk id="6" creationId="{845D568F-09DE-4D45-A1C1-C5645C9C0FC0}"/>
          </ac:picMkLst>
        </pc:picChg>
        <pc:picChg chg="del">
          <ac:chgData name="AMAN Hirohisa" userId="7897ce0a-6212-4313-99c9-22712d29ec23" providerId="ADAL" clId="{5341BE89-B80F-4D6B-8824-4F6048FC8CE4}" dt="2022-04-16T07:21:04.010" v="15300" actId="478"/>
          <ac:picMkLst>
            <pc:docMk/>
            <pc:sldMk cId="2212901381" sldId="1259"/>
            <ac:picMk id="7" creationId="{3A1CF631-A585-4FD2-8B30-8BB66249F3F0}"/>
          </ac:picMkLst>
        </pc:picChg>
        <pc:picChg chg="del mod">
          <ac:chgData name="AMAN Hirohisa" userId="7897ce0a-6212-4313-99c9-22712d29ec23" providerId="ADAL" clId="{5341BE89-B80F-4D6B-8824-4F6048FC8CE4}" dt="2022-04-16T07:22:30.437" v="15348" actId="478"/>
          <ac:picMkLst>
            <pc:docMk/>
            <pc:sldMk cId="2212901381" sldId="1259"/>
            <ac:picMk id="10" creationId="{64FF9CCB-BDCA-424C-93B5-AC440E34732D}"/>
          </ac:picMkLst>
        </pc:picChg>
      </pc:sldChg>
      <pc:sldChg chg="addSp delSp modSp add modNotesTx">
        <pc:chgData name="AMAN Hirohisa" userId="7897ce0a-6212-4313-99c9-22712d29ec23" providerId="ADAL" clId="{5341BE89-B80F-4D6B-8824-4F6048FC8CE4}" dt="2022-04-16T07:23:59.989" v="15489" actId="20577"/>
        <pc:sldMkLst>
          <pc:docMk/>
          <pc:sldMk cId="256648648" sldId="1260"/>
        </pc:sldMkLst>
        <pc:spChg chg="mod">
          <ac:chgData name="AMAN Hirohisa" userId="7897ce0a-6212-4313-99c9-22712d29ec23" providerId="ADAL" clId="{5341BE89-B80F-4D6B-8824-4F6048FC8CE4}" dt="2022-04-04T05:36:49.165" v="491" actId="2711"/>
          <ac:spMkLst>
            <pc:docMk/>
            <pc:sldMk cId="256648648" sldId="1260"/>
            <ac:spMk id="2" creationId="{B23CEDD6-8FEE-48AB-837C-4AE8916A4CB4}"/>
          </ac:spMkLst>
        </pc:spChg>
        <pc:spChg chg="mod">
          <ac:chgData name="AMAN Hirohisa" userId="7897ce0a-6212-4313-99c9-22712d29ec23" providerId="ADAL" clId="{5341BE89-B80F-4D6B-8824-4F6048FC8CE4}" dt="2022-04-16T07:23:57.766" v="15486" actId="20577"/>
          <ac:spMkLst>
            <pc:docMk/>
            <pc:sldMk cId="256648648" sldId="1260"/>
            <ac:spMk id="3" creationId="{381E40AD-028A-4AFC-A097-51E39125166C}"/>
          </ac:spMkLst>
        </pc:spChg>
        <pc:spChg chg="add mod">
          <ac:chgData name="AMAN Hirohisa" userId="7897ce0a-6212-4313-99c9-22712d29ec23" providerId="ADAL" clId="{5341BE89-B80F-4D6B-8824-4F6048FC8CE4}" dt="2022-04-16T07:22:45.566" v="15351" actId="1076"/>
          <ac:spMkLst>
            <pc:docMk/>
            <pc:sldMk cId="256648648" sldId="1260"/>
            <ac:spMk id="10" creationId="{70FE45D9-4F39-471D-8A9C-84007C29C405}"/>
          </ac:spMkLst>
        </pc:spChg>
        <pc:picChg chg="del">
          <ac:chgData name="AMAN Hirohisa" userId="7897ce0a-6212-4313-99c9-22712d29ec23" providerId="ADAL" clId="{5341BE89-B80F-4D6B-8824-4F6048FC8CE4}" dt="2022-04-16T07:22:35.336" v="15349" actId="478"/>
          <ac:picMkLst>
            <pc:docMk/>
            <pc:sldMk cId="256648648" sldId="1260"/>
            <ac:picMk id="6" creationId="{C1DB9B29-B098-4663-B9C7-CD3569FEE563}"/>
          </ac:picMkLst>
        </pc:picChg>
      </pc:sldChg>
      <pc:sldChg chg="modSp add">
        <pc:chgData name="AMAN Hirohisa" userId="7897ce0a-6212-4313-99c9-22712d29ec23" providerId="ADAL" clId="{5341BE89-B80F-4D6B-8824-4F6048FC8CE4}" dt="2022-04-16T07:24:18.024" v="15505" actId="1076"/>
        <pc:sldMkLst>
          <pc:docMk/>
          <pc:sldMk cId="1952144608" sldId="1261"/>
        </pc:sldMkLst>
        <pc:spChg chg="mod">
          <ac:chgData name="AMAN Hirohisa" userId="7897ce0a-6212-4313-99c9-22712d29ec23" providerId="ADAL" clId="{5341BE89-B80F-4D6B-8824-4F6048FC8CE4}" dt="2022-04-04T05:36:53.215" v="492" actId="2711"/>
          <ac:spMkLst>
            <pc:docMk/>
            <pc:sldMk cId="1952144608" sldId="1261"/>
            <ac:spMk id="2" creationId="{B4645A27-BACC-4657-A658-322524319AA3}"/>
          </ac:spMkLst>
        </pc:spChg>
        <pc:spChg chg="mod">
          <ac:chgData name="AMAN Hirohisa" userId="7897ce0a-6212-4313-99c9-22712d29ec23" providerId="ADAL" clId="{5341BE89-B80F-4D6B-8824-4F6048FC8CE4}" dt="2022-04-16T07:24:14.304" v="15504"/>
          <ac:spMkLst>
            <pc:docMk/>
            <pc:sldMk cId="1952144608" sldId="1261"/>
            <ac:spMk id="3" creationId="{A2673D24-9BB9-4263-8ECC-BFA77E311B9B}"/>
          </ac:spMkLst>
        </pc:spChg>
        <pc:spChg chg="mod">
          <ac:chgData name="AMAN Hirohisa" userId="7897ce0a-6212-4313-99c9-22712d29ec23" providerId="ADAL" clId="{5341BE89-B80F-4D6B-8824-4F6048FC8CE4}" dt="2022-04-16T07:24:18.024" v="15505" actId="1076"/>
          <ac:spMkLst>
            <pc:docMk/>
            <pc:sldMk cId="1952144608" sldId="1261"/>
            <ac:spMk id="6" creationId="{810F3FEE-C383-46EA-B834-6C753BB29FC4}"/>
          </ac:spMkLst>
        </pc:spChg>
      </pc:sldChg>
      <pc:sldChg chg="modSp add">
        <pc:chgData name="AMAN Hirohisa" userId="7897ce0a-6212-4313-99c9-22712d29ec23" providerId="ADAL" clId="{5341BE89-B80F-4D6B-8824-4F6048FC8CE4}" dt="2022-04-16T07:24:25.302" v="15520"/>
        <pc:sldMkLst>
          <pc:docMk/>
          <pc:sldMk cId="2743016133" sldId="1262"/>
        </pc:sldMkLst>
        <pc:spChg chg="mod">
          <ac:chgData name="AMAN Hirohisa" userId="7897ce0a-6212-4313-99c9-22712d29ec23" providerId="ADAL" clId="{5341BE89-B80F-4D6B-8824-4F6048FC8CE4}" dt="2022-04-04T05:36:58.271" v="493" actId="2711"/>
          <ac:spMkLst>
            <pc:docMk/>
            <pc:sldMk cId="2743016133" sldId="1262"/>
            <ac:spMk id="2" creationId="{586E5968-2C84-4687-BE2D-0E83C0922D08}"/>
          </ac:spMkLst>
        </pc:spChg>
        <pc:spChg chg="mod">
          <ac:chgData name="AMAN Hirohisa" userId="7897ce0a-6212-4313-99c9-22712d29ec23" providerId="ADAL" clId="{5341BE89-B80F-4D6B-8824-4F6048FC8CE4}" dt="2022-04-16T07:24:25.302" v="15520"/>
          <ac:spMkLst>
            <pc:docMk/>
            <pc:sldMk cId="2743016133" sldId="1262"/>
            <ac:spMk id="3" creationId="{242E4B9C-F611-4DB4-AD6A-299C2B42AFC3}"/>
          </ac:spMkLst>
        </pc:spChg>
      </pc:sldChg>
      <pc:sldChg chg="modSp add">
        <pc:chgData name="AMAN Hirohisa" userId="7897ce0a-6212-4313-99c9-22712d29ec23" providerId="ADAL" clId="{5341BE89-B80F-4D6B-8824-4F6048FC8CE4}" dt="2022-04-16T07:45:04.596" v="16100" actId="1076"/>
        <pc:sldMkLst>
          <pc:docMk/>
          <pc:sldMk cId="2824835957" sldId="1263"/>
        </pc:sldMkLst>
        <pc:spChg chg="mod">
          <ac:chgData name="AMAN Hirohisa" userId="7897ce0a-6212-4313-99c9-22712d29ec23" providerId="ADAL" clId="{5341BE89-B80F-4D6B-8824-4F6048FC8CE4}" dt="2022-04-04T05:37:03.752" v="494" actId="2711"/>
          <ac:spMkLst>
            <pc:docMk/>
            <pc:sldMk cId="2824835957" sldId="1263"/>
            <ac:spMk id="2" creationId="{C0FC79D7-83A2-4CEF-A736-B9D1B8AA0CC7}"/>
          </ac:spMkLst>
        </pc:spChg>
        <pc:spChg chg="mod">
          <ac:chgData name="AMAN Hirohisa" userId="7897ce0a-6212-4313-99c9-22712d29ec23" providerId="ADAL" clId="{5341BE89-B80F-4D6B-8824-4F6048FC8CE4}" dt="2022-04-16T07:44:16.801" v="16084" actId="1076"/>
          <ac:spMkLst>
            <pc:docMk/>
            <pc:sldMk cId="2824835957" sldId="1263"/>
            <ac:spMk id="6" creationId="{AE2A0A20-D3D8-4E8C-AE3F-FBCFC462CA8E}"/>
          </ac:spMkLst>
        </pc:spChg>
        <pc:spChg chg="mod">
          <ac:chgData name="AMAN Hirohisa" userId="7897ce0a-6212-4313-99c9-22712d29ec23" providerId="ADAL" clId="{5341BE89-B80F-4D6B-8824-4F6048FC8CE4}" dt="2022-04-16T07:45:04.596" v="16100" actId="1076"/>
          <ac:spMkLst>
            <pc:docMk/>
            <pc:sldMk cId="2824835957" sldId="1263"/>
            <ac:spMk id="7" creationId="{50B3EB46-E9E9-41D5-8C4B-E94ABFC03502}"/>
          </ac:spMkLst>
        </pc:spChg>
        <pc:spChg chg="mod">
          <ac:chgData name="AMAN Hirohisa" userId="7897ce0a-6212-4313-99c9-22712d29ec23" providerId="ADAL" clId="{5341BE89-B80F-4D6B-8824-4F6048FC8CE4}" dt="2022-04-16T07:45:04.596" v="16100" actId="1076"/>
          <ac:spMkLst>
            <pc:docMk/>
            <pc:sldMk cId="2824835957" sldId="1263"/>
            <ac:spMk id="8" creationId="{848C47DA-E9D9-4BC8-BEDF-BBAF8895E193}"/>
          </ac:spMkLst>
        </pc:spChg>
        <pc:spChg chg="mod">
          <ac:chgData name="AMAN Hirohisa" userId="7897ce0a-6212-4313-99c9-22712d29ec23" providerId="ADAL" clId="{5341BE89-B80F-4D6B-8824-4F6048FC8CE4}" dt="2022-04-16T07:44:44.085" v="16095" actId="1076"/>
          <ac:spMkLst>
            <pc:docMk/>
            <pc:sldMk cId="2824835957" sldId="1263"/>
            <ac:spMk id="9" creationId="{15490814-351A-4CEB-BC62-33B32CBA4C39}"/>
          </ac:spMkLst>
        </pc:spChg>
        <pc:spChg chg="mod">
          <ac:chgData name="AMAN Hirohisa" userId="7897ce0a-6212-4313-99c9-22712d29ec23" providerId="ADAL" clId="{5341BE89-B80F-4D6B-8824-4F6048FC8CE4}" dt="2022-04-16T07:44:47.630" v="16097" actId="1076"/>
          <ac:spMkLst>
            <pc:docMk/>
            <pc:sldMk cId="2824835957" sldId="1263"/>
            <ac:spMk id="10" creationId="{FFCAB34E-75B9-4FF2-A134-432BC0EF32F5}"/>
          </ac:spMkLst>
        </pc:spChg>
        <pc:spChg chg="mod">
          <ac:chgData name="AMAN Hirohisa" userId="7897ce0a-6212-4313-99c9-22712d29ec23" providerId="ADAL" clId="{5341BE89-B80F-4D6B-8824-4F6048FC8CE4}" dt="2022-04-16T07:44:46.200" v="16096" actId="1076"/>
          <ac:spMkLst>
            <pc:docMk/>
            <pc:sldMk cId="2824835957" sldId="1263"/>
            <ac:spMk id="11" creationId="{91552C8C-4A2D-4DA5-998A-08A822FE86B2}"/>
          </ac:spMkLst>
        </pc:spChg>
        <pc:spChg chg="mod">
          <ac:chgData name="AMAN Hirohisa" userId="7897ce0a-6212-4313-99c9-22712d29ec23" providerId="ADAL" clId="{5341BE89-B80F-4D6B-8824-4F6048FC8CE4}" dt="2022-04-16T07:44:54.826" v="16098" actId="2711"/>
          <ac:spMkLst>
            <pc:docMk/>
            <pc:sldMk cId="2824835957" sldId="1263"/>
            <ac:spMk id="12" creationId="{37B2A41A-AFAB-47DB-BF61-A989258C92B7}"/>
          </ac:spMkLst>
        </pc:spChg>
        <pc:spChg chg="mod">
          <ac:chgData name="AMAN Hirohisa" userId="7897ce0a-6212-4313-99c9-22712d29ec23" providerId="ADAL" clId="{5341BE89-B80F-4D6B-8824-4F6048FC8CE4}" dt="2022-04-16T07:44:58.256" v="16099" actId="1076"/>
          <ac:spMkLst>
            <pc:docMk/>
            <pc:sldMk cId="2824835957" sldId="1263"/>
            <ac:spMk id="14" creationId="{8EBF19E9-63AE-408C-9EFB-1F5DA9CC6615}"/>
          </ac:spMkLst>
        </pc:spChg>
      </pc:sldChg>
      <pc:sldChg chg="addSp delSp modSp add">
        <pc:chgData name="AMAN Hirohisa" userId="7897ce0a-6212-4313-99c9-22712d29ec23" providerId="ADAL" clId="{5341BE89-B80F-4D6B-8824-4F6048FC8CE4}" dt="2022-04-16T07:54:04.101" v="16385" actId="1076"/>
        <pc:sldMkLst>
          <pc:docMk/>
          <pc:sldMk cId="187393208" sldId="1264"/>
        </pc:sldMkLst>
        <pc:spChg chg="mod">
          <ac:chgData name="AMAN Hirohisa" userId="7897ce0a-6212-4313-99c9-22712d29ec23" providerId="ADAL" clId="{5341BE89-B80F-4D6B-8824-4F6048FC8CE4}" dt="2022-04-16T07:45:31.585" v="16102" actId="20577"/>
          <ac:spMkLst>
            <pc:docMk/>
            <pc:sldMk cId="187393208" sldId="1264"/>
            <ac:spMk id="2" creationId="{646BDC3B-AC60-417C-813A-0A3704134658}"/>
          </ac:spMkLst>
        </pc:spChg>
        <pc:spChg chg="mod">
          <ac:chgData name="AMAN Hirohisa" userId="7897ce0a-6212-4313-99c9-22712d29ec23" providerId="ADAL" clId="{5341BE89-B80F-4D6B-8824-4F6048FC8CE4}" dt="2022-04-16T07:53:38.820" v="16367"/>
          <ac:spMkLst>
            <pc:docMk/>
            <pc:sldMk cId="187393208" sldId="1264"/>
            <ac:spMk id="3" creationId="{4AAA7E50-2FD5-4092-B3BB-737D24A0D477}"/>
          </ac:spMkLst>
        </pc:spChg>
        <pc:spChg chg="mod">
          <ac:chgData name="AMAN Hirohisa" userId="7897ce0a-6212-4313-99c9-22712d29ec23" providerId="ADAL" clId="{5341BE89-B80F-4D6B-8824-4F6048FC8CE4}" dt="2022-04-16T07:54:01.210" v="16384" actId="1076"/>
          <ac:spMkLst>
            <pc:docMk/>
            <pc:sldMk cId="187393208" sldId="1264"/>
            <ac:spMk id="6" creationId="{CCE0F6AB-C31E-46CA-8A18-29D777DCCBD4}"/>
          </ac:spMkLst>
        </pc:spChg>
        <pc:spChg chg="del">
          <ac:chgData name="AMAN Hirohisa" userId="7897ce0a-6212-4313-99c9-22712d29ec23" providerId="ADAL" clId="{5341BE89-B80F-4D6B-8824-4F6048FC8CE4}" dt="2022-04-16T07:45:39.227" v="16104" actId="478"/>
          <ac:spMkLst>
            <pc:docMk/>
            <pc:sldMk cId="187393208" sldId="1264"/>
            <ac:spMk id="7" creationId="{39532A6A-EB0D-4D73-A67B-05C0D785C1CC}"/>
          </ac:spMkLst>
        </pc:spChg>
        <pc:spChg chg="del">
          <ac:chgData name="AMAN Hirohisa" userId="7897ce0a-6212-4313-99c9-22712d29ec23" providerId="ADAL" clId="{5341BE89-B80F-4D6B-8824-4F6048FC8CE4}" dt="2022-04-16T07:45:39.227" v="16104" actId="478"/>
          <ac:spMkLst>
            <pc:docMk/>
            <pc:sldMk cId="187393208" sldId="1264"/>
            <ac:spMk id="9" creationId="{DD59BC9A-7A36-473D-A5FB-3849BBE55541}"/>
          </ac:spMkLst>
        </pc:spChg>
        <pc:spChg chg="add mod">
          <ac:chgData name="AMAN Hirohisa" userId="7897ce0a-6212-4313-99c9-22712d29ec23" providerId="ADAL" clId="{5341BE89-B80F-4D6B-8824-4F6048FC8CE4}" dt="2022-04-16T07:54:04.101" v="16385" actId="1076"/>
          <ac:spMkLst>
            <pc:docMk/>
            <pc:sldMk cId="187393208" sldId="1264"/>
            <ac:spMk id="11" creationId="{29B9F735-3F7A-4129-9A4E-EADD68ABE184}"/>
          </ac:spMkLst>
        </pc:spChg>
        <pc:picChg chg="del">
          <ac:chgData name="AMAN Hirohisa" userId="7897ce0a-6212-4313-99c9-22712d29ec23" providerId="ADAL" clId="{5341BE89-B80F-4D6B-8824-4F6048FC8CE4}" dt="2022-04-16T07:45:39.227" v="16104" actId="478"/>
          <ac:picMkLst>
            <pc:docMk/>
            <pc:sldMk cId="187393208" sldId="1264"/>
            <ac:picMk id="8" creationId="{526BF565-6D0B-4E68-909E-8F90C3707EAA}"/>
          </ac:picMkLst>
        </pc:picChg>
        <pc:picChg chg="del">
          <ac:chgData name="AMAN Hirohisa" userId="7897ce0a-6212-4313-99c9-22712d29ec23" providerId="ADAL" clId="{5341BE89-B80F-4D6B-8824-4F6048FC8CE4}" dt="2022-04-16T07:45:35.577" v="16103" actId="478"/>
          <ac:picMkLst>
            <pc:docMk/>
            <pc:sldMk cId="187393208" sldId="1264"/>
            <ac:picMk id="10" creationId="{DC5CA9A0-16FC-4244-802D-143475343179}"/>
          </ac:picMkLst>
        </pc:picChg>
      </pc:sldChg>
      <pc:sldChg chg="modSp add">
        <pc:chgData name="AMAN Hirohisa" userId="7897ce0a-6212-4313-99c9-22712d29ec23" providerId="ADAL" clId="{5341BE89-B80F-4D6B-8824-4F6048FC8CE4}" dt="2022-04-16T07:47:49.078" v="16144" actId="1076"/>
        <pc:sldMkLst>
          <pc:docMk/>
          <pc:sldMk cId="571188304" sldId="1265"/>
        </pc:sldMkLst>
        <pc:spChg chg="mod">
          <ac:chgData name="AMAN Hirohisa" userId="7897ce0a-6212-4313-99c9-22712d29ec23" providerId="ADAL" clId="{5341BE89-B80F-4D6B-8824-4F6048FC8CE4}" dt="2022-04-04T05:37:12.840" v="496" actId="2711"/>
          <ac:spMkLst>
            <pc:docMk/>
            <pc:sldMk cId="571188304" sldId="1265"/>
            <ac:spMk id="2" creationId="{3AB7D98B-7974-4A1F-BBB1-29965925C11B}"/>
          </ac:spMkLst>
        </pc:spChg>
        <pc:spChg chg="mod ord">
          <ac:chgData name="AMAN Hirohisa" userId="7897ce0a-6212-4313-99c9-22712d29ec23" providerId="ADAL" clId="{5341BE89-B80F-4D6B-8824-4F6048FC8CE4}" dt="2022-04-16T07:47:49.078" v="16144" actId="1076"/>
          <ac:spMkLst>
            <pc:docMk/>
            <pc:sldMk cId="571188304" sldId="1265"/>
            <ac:spMk id="6" creationId="{565F569A-CF7E-47CE-B877-3D17E28FF0F4}"/>
          </ac:spMkLst>
        </pc:spChg>
        <pc:picChg chg="mod">
          <ac:chgData name="AMAN Hirohisa" userId="7897ce0a-6212-4313-99c9-22712d29ec23" providerId="ADAL" clId="{5341BE89-B80F-4D6B-8824-4F6048FC8CE4}" dt="2022-04-16T07:47:34.937" v="16142" actId="1076"/>
          <ac:picMkLst>
            <pc:docMk/>
            <pc:sldMk cId="571188304" sldId="1265"/>
            <ac:picMk id="7" creationId="{88978959-4245-4DA7-A6C1-D4E187D6C09D}"/>
          </ac:picMkLst>
        </pc:picChg>
      </pc:sldChg>
      <pc:sldChg chg="modSp add">
        <pc:chgData name="AMAN Hirohisa" userId="7897ce0a-6212-4313-99c9-22712d29ec23" providerId="ADAL" clId="{5341BE89-B80F-4D6B-8824-4F6048FC8CE4}" dt="2022-04-16T07:57:04.737" v="16472"/>
        <pc:sldMkLst>
          <pc:docMk/>
          <pc:sldMk cId="3340040848" sldId="1266"/>
        </pc:sldMkLst>
        <pc:spChg chg="mod">
          <ac:chgData name="AMAN Hirohisa" userId="7897ce0a-6212-4313-99c9-22712d29ec23" providerId="ADAL" clId="{5341BE89-B80F-4D6B-8824-4F6048FC8CE4}" dt="2022-04-04T05:37:17.682" v="497" actId="2711"/>
          <ac:spMkLst>
            <pc:docMk/>
            <pc:sldMk cId="3340040848" sldId="1266"/>
            <ac:spMk id="2" creationId="{749D70F2-6627-43FB-AD90-DFAD8B1571DD}"/>
          </ac:spMkLst>
        </pc:spChg>
        <pc:spChg chg="mod">
          <ac:chgData name="AMAN Hirohisa" userId="7897ce0a-6212-4313-99c9-22712d29ec23" providerId="ADAL" clId="{5341BE89-B80F-4D6B-8824-4F6048FC8CE4}" dt="2022-04-16T07:56:06.720" v="16391" actId="1076"/>
          <ac:spMkLst>
            <pc:docMk/>
            <pc:sldMk cId="3340040848" sldId="1266"/>
            <ac:spMk id="6" creationId="{ED0AFFF6-7EAD-4CAC-8023-4976433E3F20}"/>
          </ac:spMkLst>
        </pc:spChg>
        <pc:spChg chg="mod">
          <ac:chgData name="AMAN Hirohisa" userId="7897ce0a-6212-4313-99c9-22712d29ec23" providerId="ADAL" clId="{5341BE89-B80F-4D6B-8824-4F6048FC8CE4}" dt="2022-04-16T07:56:27.388" v="16420" actId="20577"/>
          <ac:spMkLst>
            <pc:docMk/>
            <pc:sldMk cId="3340040848" sldId="1266"/>
            <ac:spMk id="7" creationId="{0160A82B-0FCF-4D05-9396-8CCCAFA26698}"/>
          </ac:spMkLst>
        </pc:spChg>
        <pc:spChg chg="mod">
          <ac:chgData name="AMAN Hirohisa" userId="7897ce0a-6212-4313-99c9-22712d29ec23" providerId="ADAL" clId="{5341BE89-B80F-4D6B-8824-4F6048FC8CE4}" dt="2022-04-16T07:57:04.737" v="16472"/>
          <ac:spMkLst>
            <pc:docMk/>
            <pc:sldMk cId="3340040848" sldId="1266"/>
            <ac:spMk id="8" creationId="{DC70576C-336D-49BE-906C-C30AEBCA422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>
            <a:lvl1pPr defTabSz="9906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60925"/>
            <a:ext cx="56769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19" rIns="99038" bIns="49519" numCol="1" anchor="b" anchorCtr="0" compatLnSpc="1">
            <a:prstTxWarp prst="textNoShape">
              <a:avLst/>
            </a:prstTxWarp>
          </a:bodyPr>
          <a:lstStyle>
            <a:lvl1pPr defTabSz="9906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19" rIns="99038" bIns="49519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66B75D95-CC3F-4216-984B-528418D1E06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524647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FC4E00DD-46B3-45F7-831C-56B758DD85E3}" type="slidenum">
              <a:rPr lang="en-US" altLang="ja-JP" smtClean="0"/>
              <a:pPr algn="l" rtl="0">
                <a:defRPr/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50819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l" rtl="0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13800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l"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153518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l"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12449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l" rtl="0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49895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l"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61025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l"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24519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l"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92164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l"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35720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l"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28844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l"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1680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l"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465268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l"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96379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66B75D95-CC3F-4216-984B-528418D1E069}" type="slidenum">
              <a:rPr lang="en-US" altLang="ja-JP" smtClean="0"/>
              <a:pPr algn="l" rtl="0">
                <a:defRPr/>
              </a:pPr>
              <a:t>21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669717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l"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270593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l"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67213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l" rtl="0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415941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l"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07455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l"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48933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66B75D95-CC3F-4216-984B-528418D1E069}" type="slidenum">
              <a:rPr lang="en-US" altLang="ja-JP" smtClean="0"/>
              <a:pPr algn="l" rtl="0">
                <a:defRPr/>
              </a:pPr>
              <a:t>28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348828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66B75D95-CC3F-4216-984B-528418D1E069}" type="slidenum">
              <a:rPr lang="en-US" altLang="ja-JP" smtClean="0"/>
              <a:pPr algn="l" rtl="0">
                <a:defRPr/>
              </a:pPr>
              <a:t>29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599405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66B75D95-CC3F-4216-984B-528418D1E069}" type="slidenum">
              <a:rPr lang="en-US" altLang="ja-JP" smtClean="0"/>
              <a:pPr algn="l" rtl="0">
                <a:defRPr/>
              </a:pPr>
              <a:t>30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13668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l"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23302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66B75D95-CC3F-4216-984B-528418D1E069}" type="slidenum">
              <a:rPr lang="en-US" altLang="ja-JP" smtClean="0"/>
              <a:pPr algn="l" rtl="0">
                <a:defRPr/>
              </a:pPr>
              <a:t>31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72474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en-US" altLang="ja-JP" dirty="0"/>
          </a:p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66B75D95-CC3F-4216-984B-528418D1E069}" type="slidenum">
              <a:rPr lang="en-US" altLang="ja-JP" smtClean="0"/>
              <a:pPr algn="l" rtl="0">
                <a:defRPr/>
              </a:pPr>
              <a:t>32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783133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66B75D95-CC3F-4216-984B-528418D1E069}" type="slidenum">
              <a:rPr lang="en-US" altLang="ja-JP" smtClean="0"/>
              <a:pPr algn="l" rtl="0">
                <a:defRPr/>
              </a:pPr>
              <a:t>33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231930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66B75D95-CC3F-4216-984B-528418D1E069}" type="slidenum">
              <a:rPr lang="en-US" altLang="ja-JP" smtClean="0"/>
              <a:pPr algn="l" rtl="0">
                <a:defRPr/>
              </a:pPr>
              <a:t>34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39080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66B75D95-CC3F-4216-984B-528418D1E069}" type="slidenum">
              <a:rPr lang="en-US" altLang="ja-JP" smtClean="0"/>
              <a:pPr algn="l" rtl="0">
                <a:defRPr/>
              </a:pPr>
              <a:t>35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83634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B75D95-CC3F-4216-984B-528418D1E069}" type="slidenum">
              <a:rPr lang="en-US" altLang="ja-JP" smtClean="0"/>
              <a:pPr>
                <a:defRPr/>
              </a:pPr>
              <a:t>36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321389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66B75D95-CC3F-4216-984B-528418D1E069}" type="slidenum">
              <a:rPr lang="en-US" altLang="ja-JP" smtClean="0"/>
              <a:pPr algn="l" rtl="0">
                <a:defRPr/>
              </a:pPr>
              <a:t>37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849167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66B75D95-CC3F-4216-984B-528418D1E069}" type="slidenum">
              <a:rPr lang="en-US" altLang="ja-JP" smtClean="0"/>
              <a:pPr algn="l" rtl="0">
                <a:defRPr/>
              </a:pPr>
              <a:t>38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993100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66B75D95-CC3F-4216-984B-528418D1E069}" type="slidenum">
              <a:rPr lang="en-US" altLang="ja-JP" smtClean="0"/>
              <a:pPr algn="l" rtl="0">
                <a:defRPr/>
              </a:pPr>
              <a:t>39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301144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66B75D95-CC3F-4216-984B-528418D1E069}" type="slidenum">
              <a:rPr lang="en-US" altLang="ja-JP" smtClean="0"/>
              <a:pPr algn="l" rtl="0">
                <a:defRPr/>
              </a:pPr>
              <a:t>40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11853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l" rtl="0"/>
            <a:endParaRPr lang="en-US" altLang="ja-JP" dirty="0"/>
          </a:p>
          <a:p>
            <a:pPr algn="l"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70646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66B75D95-CC3F-4216-984B-528418D1E069}" type="slidenum">
              <a:rPr lang="en-US" altLang="ja-JP" smtClean="0"/>
              <a:pPr algn="l" rtl="0">
                <a:defRPr/>
              </a:pPr>
              <a:t>42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7419678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66B75D95-CC3F-4216-984B-528418D1E069}" type="slidenum">
              <a:rPr lang="en-US" altLang="ja-JP" smtClean="0"/>
              <a:pPr algn="l" rtl="0">
                <a:defRPr/>
              </a:pPr>
              <a:t>43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242398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66B75D95-CC3F-4216-984B-528418D1E069}" type="slidenum">
              <a:rPr lang="en-US" altLang="ja-JP" smtClean="0"/>
              <a:pPr algn="l" rtl="0">
                <a:defRPr/>
              </a:pPr>
              <a:t>44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7150268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66B75D95-CC3F-4216-984B-528418D1E069}" type="slidenum">
              <a:rPr lang="en-US" altLang="ja-JP" smtClean="0"/>
              <a:pPr algn="l" rtl="0">
                <a:defRPr/>
              </a:pPr>
              <a:t>45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4771049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66B75D95-CC3F-4216-984B-528418D1E069}" type="slidenum">
              <a:rPr lang="en-US" altLang="ja-JP" smtClean="0"/>
              <a:pPr algn="l" rtl="0">
                <a:defRPr/>
              </a:pPr>
              <a:t>46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6335084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66B75D95-CC3F-4216-984B-528418D1E069}" type="slidenum">
              <a:rPr lang="en-US" altLang="ja-JP" smtClean="0"/>
              <a:pPr algn="l" rtl="0">
                <a:defRPr/>
              </a:pPr>
              <a:t>48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8456170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66B75D95-CC3F-4216-984B-528418D1E069}" type="slidenum">
              <a:rPr lang="en-US" altLang="ja-JP" smtClean="0"/>
              <a:pPr algn="l" rtl="0">
                <a:defRPr/>
              </a:pPr>
              <a:t>49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7376879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66B75D95-CC3F-4216-984B-528418D1E069}" type="slidenum">
              <a:rPr lang="en-US" altLang="ja-JP" smtClean="0"/>
              <a:pPr algn="l" rtl="0">
                <a:defRPr/>
              </a:pPr>
              <a:t>50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7395099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66B75D95-CC3F-4216-984B-528418D1E069}" type="slidenum">
              <a:rPr lang="en-US" altLang="ja-JP" smtClean="0"/>
              <a:pPr algn="l" rtl="0">
                <a:defRPr/>
              </a:pPr>
              <a:t>52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6177877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66B75D95-CC3F-4216-984B-528418D1E069}" type="slidenum">
              <a:rPr lang="en-US" altLang="ja-JP" smtClean="0"/>
              <a:pPr algn="l" rtl="0">
                <a:defRPr/>
              </a:pPr>
              <a:t>53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60707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l"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30217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66B75D95-CC3F-4216-984B-528418D1E069}" type="slidenum">
              <a:rPr lang="en-US" altLang="ja-JP" smtClean="0"/>
              <a:pPr algn="l" rtl="0">
                <a:defRPr/>
              </a:pPr>
              <a:t>54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4347303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66B75D95-CC3F-4216-984B-528418D1E069}" type="slidenum">
              <a:rPr lang="en-US" altLang="ja-JP" smtClean="0"/>
              <a:pPr algn="l" rtl="0">
                <a:defRPr/>
              </a:pPr>
              <a:t>55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2048996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66B75D95-CC3F-4216-984B-528418D1E069}" type="slidenum">
              <a:rPr lang="en-US" altLang="ja-JP" smtClean="0"/>
              <a:pPr algn="l" rtl="0">
                <a:defRPr/>
              </a:pPr>
              <a:t>56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4185869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69B0E6AC-2D19-4824-9637-DAD13AC695E3}" type="slidenum">
              <a:rPr lang="en-US" altLang="ja-JP" smtClean="0"/>
              <a:pPr algn="l" rtl="0">
                <a:defRPr/>
              </a:pPr>
              <a:t>63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50680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l"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1575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l" rtl="0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0952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l" rtl="0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33742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l"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1896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kumimoji="0" lang="ja-JP" altLang="ja-JP" sz="2400">
              <a:latin typeface="Times New Roman" pitchFamily="18" charset="0"/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21294A3-202D-41B3-ADDD-A178D35FD26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6F7861-D675-4D42-9062-BCA8FA241AA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00189A-677A-4394-BE6B-38216D24BF1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ja-JP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673C1-32C4-44C3-B39F-A788F5C8284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C91B82-F61F-4079-A930-6727886E26D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58AF02-246A-4F64-8231-4B75A8626D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B6F23D-3504-42C0-8BA7-68F720A19CA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714284-4F8C-43AE-A841-6C1BA250EA1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DA62D8-BF29-4338-82F1-89F59603AD7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92B6C5-B105-4880-BEF1-13FA1FB2E06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7010C-6BAE-435C-82AB-C71D3BB8074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B1EE2A-8226-4E88-94A7-E86F66038A9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kumimoji="0" lang="ja-JP" altLang="ja-JP" sz="2400">
              <a:latin typeface="Times New Roman" pitchFamily="18" charset="0"/>
            </a:endParaRPr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ja-JP" altLang="en-US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 smtClean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200" smtClean="0"/>
            </a:lvl1pPr>
          </a:lstStyle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1332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 smtClean="0"/>
            </a:lvl1pPr>
          </a:lstStyle>
          <a:p>
            <a:pPr>
              <a:defRPr/>
            </a:pPr>
            <a:fld id="{95B0B7AE-8A6B-474D-A3EA-3DA9F1B01C9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ransition spd="med">
    <p:fade thruBlk="1"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Verdana" pitchFamily="34" charset="0"/>
          <a:ea typeface="ＭＳ Ｐゴシック" pitchFamily="50" charset="-128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kumimoji="1"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kumimoji="1"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4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4" Type="http://schemas.openxmlformats.org/officeDocument/2006/relationships/image" Target="../media/image6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3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67.png"/><Relationship Id="rId4" Type="http://schemas.openxmlformats.org/officeDocument/2006/relationships/image" Target="../media/image61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7" Type="http://schemas.openxmlformats.org/officeDocument/2006/relationships/image" Target="../media/image8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1.png"/><Relationship Id="rId4" Type="http://schemas.openxmlformats.org/officeDocument/2006/relationships/image" Target="../media/image8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9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77.e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EEF5CFFD-9386-25F2-5196-D7404D6CD6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r>
              <a:rPr lang="en-US" altLang="ja-JP"/>
              <a:t>(C) 2007-2022 Hirohisa AMAN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A06D452-E7CA-5A01-503F-EAE2E26E60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190FD770-C881-41E8-BCCB-9A2FF3FA6F16}" type="slidenum">
              <a:rPr lang="en-US" altLang="ja-JP"/>
              <a:pPr/>
              <a:t>1</a:t>
            </a:fld>
            <a:endParaRPr lang="en-US" altLang="ja-JP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382B7B6-3660-8FD2-A53D-5F0A183E8CE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/>
          <a:p>
            <a:pPr eaLnBrk="1" hangingPunct="1"/>
            <a:r>
              <a:rPr lang="ja-JP" altLang="en-US" dirty="0">
                <a:ea typeface="HGPｺﾞｼｯｸE" pitchFamily="50" charset="-128"/>
              </a:rPr>
              <a:t>ソフトウェアテスト</a:t>
            </a:r>
            <a:br>
              <a:rPr lang="ja-JP" altLang="en-US" dirty="0">
                <a:ea typeface="HGPｺﾞｼｯｸE" pitchFamily="50" charset="-128"/>
              </a:rPr>
            </a:br>
            <a:r>
              <a:rPr lang="ja-JP" altLang="en-US" dirty="0">
                <a:ea typeface="HGPｺﾞｼｯｸE" pitchFamily="50" charset="-128"/>
              </a:rPr>
              <a:t>　　</a:t>
            </a:r>
            <a:r>
              <a:rPr lang="en-US" altLang="ja-JP" dirty="0">
                <a:ea typeface="HGPｺﾞｼｯｸE" pitchFamily="50" charset="-128"/>
              </a:rPr>
              <a:t>[8]</a:t>
            </a:r>
            <a:r>
              <a:rPr lang="ja-JP" altLang="en-US" dirty="0">
                <a:ea typeface="HGPｺﾞｼｯｸE" pitchFamily="50" charset="-128"/>
              </a:rPr>
              <a:t> テストの評価と信頼性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B534BC2-137D-515F-370E-DF029A9FE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799" y="2115457"/>
            <a:ext cx="797202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Verdana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2800" kern="0" dirty="0">
                <a:ea typeface="HGPｺﾞｼｯｸE" pitchFamily="50" charset="-128"/>
              </a:rPr>
              <a:t>Software Testing</a:t>
            </a:r>
          </a:p>
          <a:p>
            <a:pPr eaLnBrk="1" hangingPunct="1"/>
            <a:r>
              <a:rPr lang="en-US" altLang="ja-JP" sz="2800" kern="0" dirty="0">
                <a:ea typeface="HGPｺﾞｼｯｸE" pitchFamily="50" charset="-128"/>
              </a:rPr>
              <a:t>  [8] Evaluation of testing and reliability</a:t>
            </a:r>
            <a:endParaRPr lang="ja-JP" altLang="en-US" sz="2800" kern="0" dirty="0">
              <a:ea typeface="HGPｺﾞｼｯｸE" pitchFamily="50" charset="-128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E1DDB3C-8B25-A770-10FD-A16DBF601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573" y="4267200"/>
            <a:ext cx="4209254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kumimoji="1"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ja-JP" altLang="en-US" kern="0" dirty="0">
                <a:latin typeface="HGPｺﾞｼｯｸE" pitchFamily="50" charset="-128"/>
                <a:ea typeface="HGPｺﾞｼｯｸE" pitchFamily="50" charset="-128"/>
              </a:rPr>
              <a:t>阿萬 裕久</a:t>
            </a:r>
            <a:r>
              <a:rPr lang="ja-JP" altLang="en-US" sz="2400" kern="0" dirty="0">
                <a:latin typeface="HGPｺﾞｼｯｸE" pitchFamily="50" charset="-128"/>
                <a:ea typeface="HGPｺﾞｼｯｸE" pitchFamily="50" charset="-128"/>
              </a:rPr>
              <a:t>（</a:t>
            </a:r>
            <a:r>
              <a:rPr lang="en-US" altLang="ja-JP" sz="2400" kern="0" dirty="0">
                <a:latin typeface="HGPｺﾞｼｯｸE" pitchFamily="50" charset="-128"/>
                <a:ea typeface="HGPｺﾞｼｯｸE" pitchFamily="50" charset="-128"/>
              </a:rPr>
              <a:t>AMAN Hirohisa</a:t>
            </a:r>
            <a:r>
              <a:rPr lang="ja-JP" altLang="en-US" sz="2400" kern="0" dirty="0">
                <a:latin typeface="HGPｺﾞｼｯｸE" pitchFamily="50" charset="-128"/>
                <a:ea typeface="HGPｺﾞｼｯｸE" pitchFamily="50" charset="-128"/>
              </a:rPr>
              <a:t>）</a:t>
            </a:r>
            <a:endParaRPr lang="en-US" altLang="ja-JP" sz="2400" kern="0" dirty="0">
              <a:latin typeface="HGPｺﾞｼｯｸE" pitchFamily="50" charset="-128"/>
              <a:ea typeface="HGPｺﾞｼｯｸE" pitchFamily="50" charset="-128"/>
            </a:endParaRPr>
          </a:p>
          <a:p>
            <a:pPr eaLnBrk="1" hangingPunct="1"/>
            <a:r>
              <a:rPr lang="en-US" altLang="ja-JP" sz="2400" kern="0" dirty="0">
                <a:latin typeface="HGPｺﾞｼｯｸE" pitchFamily="50" charset="-128"/>
                <a:ea typeface="HGPｺﾞｼｯｸE" pitchFamily="50" charset="-128"/>
              </a:rPr>
              <a:t>aman@ehime-u.ac.jp</a:t>
            </a:r>
          </a:p>
        </p:txBody>
      </p:sp>
      <p:sp>
        <p:nvSpPr>
          <p:cNvPr id="12" name="テキスト ボックス 7">
            <a:extLst>
              <a:ext uri="{FF2B5EF4-FFF2-40B4-BE49-F238E27FC236}">
                <a16:creationId xmlns:a16="http://schemas.microsoft.com/office/drawing/2014/main" id="{8F2E80FB-9D60-7FB0-0799-8F176488A6C1}"/>
              </a:ext>
            </a:extLst>
          </p:cNvPr>
          <p:cNvSpPr txBox="1"/>
          <p:nvPr/>
        </p:nvSpPr>
        <p:spPr>
          <a:xfrm>
            <a:off x="4448573" y="4056743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あまん  ひろひさ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22531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 rtl="0"/>
            <a:fld id="{5C82C0A9-0F48-4C9C-AEC9-A1A49BB2A76A}" type="slidenum">
              <a:rPr lang="en-US" altLang="ja-JP"/>
              <a:pPr algn="l" rtl="0"/>
              <a:t>10</a:t>
            </a:fld>
            <a:endParaRPr lang="en-US" altLang="ja-JP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ja-JP" altLang="en-US" sz="3400" dirty="0">
                <a:latin typeface="HGPｺﾞｼｯｸE" pitchFamily="50" charset="-128"/>
                <a:ea typeface="HGPｺﾞｼｯｸE" pitchFamily="50" charset="-128"/>
              </a:rPr>
              <a:t>Disadvantages of the capture /</a:t>
            </a:r>
            <a:br>
              <a:rPr lang="en-US" altLang="ja-JP" sz="3400" dirty="0">
                <a:latin typeface="HGPｺﾞｼｯｸE" pitchFamily="50" charset="-128"/>
                <a:ea typeface="HGPｺﾞｼｯｸE" pitchFamily="50" charset="-128"/>
              </a:rPr>
            </a:br>
            <a:r>
              <a:rPr lang="ja-JP" altLang="en-US" sz="3400" dirty="0">
                <a:latin typeface="HGPｺﾞｼｯｸE" pitchFamily="50" charset="-128"/>
                <a:ea typeface="HGPｺﾞｼｯｸE" pitchFamily="50" charset="-128"/>
              </a:rPr>
              <a:t>recapture method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577262" cy="4267200"/>
          </a:xfrm>
        </p:spPr>
        <p:txBody>
          <a:bodyPr/>
          <a:lstStyle/>
          <a:p>
            <a:pPr algn="l" rtl="0" eaLnBrk="1" hangingPunct="1"/>
            <a:r>
              <a:rPr lang="ja-JP" altLang="en-US" dirty="0">
                <a:solidFill>
                  <a:srgbClr val="FF0000"/>
                </a:solidFill>
                <a:ea typeface="HGPｺﾞｼｯｸE" pitchFamily="50" charset="-128"/>
              </a:rPr>
              <a:t>It's hard to make realistic artificial bugs</a:t>
            </a:r>
          </a:p>
          <a:p>
            <a:pPr lvl="1" algn="l" rtl="0" eaLnBrk="1" hangingPunct="1"/>
            <a:r>
              <a:rPr lang="ja-JP" altLang="en-US" dirty="0">
                <a:latin typeface="HGPGothicE" panose="020B0900000000000000" pitchFamily="34" charset="-128"/>
                <a:ea typeface="HGPGothicE" panose="020B0900000000000000" pitchFamily="34" charset="-128"/>
              </a:rPr>
              <a:t>Inevitably, it becomes a bug that seems to be intentional, and it is found immediately</a:t>
            </a:r>
          </a:p>
          <a:p>
            <a:pPr lvl="1" algn="l" rtl="0" eaLnBrk="1" hangingPunct="1"/>
            <a:r>
              <a:rPr lang="en-US" altLang="ja-JP" dirty="0">
                <a:latin typeface="HGPGothicE" panose="020B0900000000000000" pitchFamily="34" charset="-128"/>
                <a:ea typeface="HGPGothicE" panose="020B0900000000000000" pitchFamily="34" charset="-128"/>
              </a:rPr>
              <a:t>The psychology of engineers is that there is resistance to </a:t>
            </a:r>
            <a:r>
              <a:rPr lang="ja-JP" altLang="en-US" dirty="0">
                <a:latin typeface="HGPGothicE" panose="020B0900000000000000" pitchFamily="34" charset="-128"/>
                <a:ea typeface="HGPGothicE" panose="020B0900000000000000" pitchFamily="34" charset="-128"/>
              </a:rPr>
              <a:t>"creating bugs" (voice</a:t>
            </a:r>
            <a:r>
              <a:rPr lang="en-US" altLang="ja-JP" dirty="0">
                <a:latin typeface="HGPGothicE" panose="020B0900000000000000" pitchFamily="34" charset="-128"/>
                <a:ea typeface="HGPGothicE" panose="020B0900000000000000" pitchFamily="34" charset="-128"/>
              </a:rPr>
              <a:t>s</a:t>
            </a:r>
            <a:r>
              <a:rPr lang="ja-JP" altLang="en-US" dirty="0">
                <a:latin typeface="HGPGothicE" panose="020B0900000000000000" pitchFamily="34" charset="-128"/>
                <a:ea typeface="HGPGothicE" panose="020B0900000000000000" pitchFamily="34" charset="-128"/>
              </a:rPr>
              <a:t> </a:t>
            </a:r>
            <a:r>
              <a:rPr lang="en-US" altLang="ja-JP" dirty="0">
                <a:latin typeface="HGPGothicE" panose="020B0900000000000000" pitchFamily="34" charset="-128"/>
                <a:ea typeface="HGPGothicE" panose="020B0900000000000000" pitchFamily="34" charset="-128"/>
              </a:rPr>
              <a:t>in</a:t>
            </a:r>
            <a:r>
              <a:rPr lang="ja-JP" altLang="en-US" dirty="0">
                <a:latin typeface="HGPGothicE" panose="020B0900000000000000" pitchFamily="34" charset="-128"/>
                <a:ea typeface="HGPGothicE" panose="020B0900000000000000" pitchFamily="34" charset="-128"/>
              </a:rPr>
              <a:t> the field)</a:t>
            </a:r>
          </a:p>
          <a:p>
            <a:pPr algn="l" rtl="0" eaLnBrk="1" hangingPunct="1"/>
            <a:r>
              <a:rPr lang="en-US" altLang="ja-JP" sz="2800" dirty="0">
                <a:latin typeface="HGPGothicE" panose="020B0900000000000000" pitchFamily="34" charset="-128"/>
                <a:ea typeface="HGPGothicE" panose="020B0900000000000000" pitchFamily="34" charset="-128"/>
              </a:rPr>
              <a:t>You end up releasing fish that are </a:t>
            </a:r>
            <a:r>
              <a:rPr lang="en-US" altLang="ja-JP" sz="2800" b="1" dirty="0">
                <a:solidFill>
                  <a:srgbClr val="0000FF"/>
                </a:solidFill>
                <a:latin typeface="HGPGothicE" panose="020B0900000000000000" pitchFamily="34" charset="-128"/>
                <a:ea typeface="HGPGothicE" panose="020B0900000000000000" pitchFamily="34" charset="-128"/>
              </a:rPr>
              <a:t>easy to catch</a:t>
            </a:r>
            <a:r>
              <a:rPr lang="en-US" altLang="ja-JP" sz="2800" dirty="0">
                <a:latin typeface="HGPGothicE" panose="020B0900000000000000" pitchFamily="34" charset="-128"/>
                <a:ea typeface="HGPGothicE" panose="020B0900000000000000" pitchFamily="34" charset="-128"/>
              </a:rPr>
              <a:t>,</a:t>
            </a:r>
            <a:br>
              <a:rPr lang="en-US" altLang="ja-JP" sz="2800" dirty="0">
                <a:latin typeface="HGPGothicE" panose="020B0900000000000000" pitchFamily="34" charset="-128"/>
                <a:ea typeface="HGPGothicE" panose="020B0900000000000000" pitchFamily="34" charset="-128"/>
              </a:rPr>
            </a:br>
            <a:r>
              <a:rPr lang="en-US" altLang="ja-JP" sz="2800" dirty="0">
                <a:latin typeface="HGPGothicE" panose="020B0900000000000000" pitchFamily="34" charset="-128"/>
                <a:ea typeface="HGPGothicE" panose="020B0900000000000000" pitchFamily="34" charset="-128"/>
              </a:rPr>
              <a:t>so the estimated number is lower than the actual number.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9" name="Text Box 9"/>
              <p:cNvSpPr txBox="1">
                <a:spLocks noChangeArrowheads="1"/>
              </p:cNvSpPr>
              <p:nvPr/>
            </p:nvSpPr>
            <p:spPr bwMode="auto">
              <a:xfrm>
                <a:off x="5437596" y="5239434"/>
                <a:ext cx="2944404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ja-JP" dirty="0">
                    <a:latin typeface="HGPｺﾞｼｯｸE" pitchFamily="50" charset="-128"/>
                    <a:ea typeface="HGPｺﾞｼｯｸE" pitchFamily="50" charset="-128"/>
                  </a:rPr>
                  <a:t>*</a:t>
                </a:r>
                <a:r>
                  <a:rPr lang="en-US" altLang="ja-JP" b="1" dirty="0">
                    <a:solidFill>
                      <a:srgbClr val="0000FF"/>
                    </a:solidFill>
                    <a:ea typeface="HGPｺﾞｼｯｸE" pitchFamily="50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HGPｺﾞｼｯｸE" pitchFamily="50" charset="-128"/>
                      </a:rPr>
                      <m:t>𝒚</m:t>
                    </m:r>
                  </m:oMath>
                </a14:m>
                <a:r>
                  <a:rPr lang="en-US" altLang="ja-JP" dirty="0">
                    <a:latin typeface="HGPｺﾞｼｯｸE" pitchFamily="50" charset="-128"/>
                    <a:ea typeface="HGPｺﾞｼｯｸE" pitchFamily="50" charset="-128"/>
                  </a:rPr>
                  <a:t> is smaller and </a:t>
                </a:r>
                <a14:m>
                  <m:oMath xmlns:m="http://schemas.openxmlformats.org/officeDocument/2006/math">
                    <m:r>
                      <a:rPr lang="en-US" altLang="ja-JP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HGPｺﾞｼｯｸE" pitchFamily="50" charset="-128"/>
                      </a:rPr>
                      <m:t>𝒙</m:t>
                    </m:r>
                  </m:oMath>
                </a14:m>
                <a:r>
                  <a:rPr lang="en-US" altLang="ja-JP" dirty="0">
                    <a:latin typeface="HGPｺﾞｼｯｸE" pitchFamily="50" charset="-128"/>
                    <a:ea typeface="HGPｺﾞｼｯｸE" pitchFamily="50" charset="-128"/>
                  </a:rPr>
                  <a:t> is larger than it should be.</a:t>
                </a:r>
              </a:p>
            </p:txBody>
          </p:sp>
        </mc:Choice>
        <mc:Fallback xmlns="">
          <p:sp>
            <p:nvSpPr>
              <p:cNvPr id="22539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37596" y="5239434"/>
                <a:ext cx="2944404" cy="646331"/>
              </a:xfrm>
              <a:prstGeom prst="rect">
                <a:avLst/>
              </a:prstGeom>
              <a:blipFill>
                <a:blip r:embed="rId3"/>
                <a:stretch>
                  <a:fillRect l="-1863" t="-6542" b="-1308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4A6BBA2C-0D67-A388-3FF1-5380A8312955}"/>
              </a:ext>
            </a:extLst>
          </p:cNvPr>
          <p:cNvGrpSpPr/>
          <p:nvPr/>
        </p:nvGrpSpPr>
        <p:grpSpPr>
          <a:xfrm>
            <a:off x="3812994" y="5105400"/>
            <a:ext cx="1371600" cy="914400"/>
            <a:chOff x="2514600" y="5105400"/>
            <a:chExt cx="1371600" cy="914400"/>
          </a:xfrm>
        </p:grpSpPr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92A33583-91CB-45D0-A3EF-06F2CE506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5105400"/>
              <a:ext cx="1371600" cy="914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rtl="0"/>
              <a:endParaRPr lang="ja-JP" altLang="en-US" sz="1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33A06763-DC7F-4902-8AF6-DC958F53B4FD}"/>
                    </a:ext>
                  </a:extLst>
                </p:cNvPr>
                <p:cNvSpPr txBox="1"/>
                <p:nvPr/>
              </p:nvSpPr>
              <p:spPr>
                <a:xfrm>
                  <a:off x="2730976" y="5193653"/>
                  <a:ext cx="938847" cy="7378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1"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kumimoji="1" lang="en-US" altLang="ja-JP" sz="28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ja-JP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</m:num>
                          <m:den>
                            <m:r>
                              <a:rPr kumimoji="1" lang="en-US" altLang="ja-JP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33A06763-DC7F-4902-8AF6-DC958F53B4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0976" y="5193653"/>
                  <a:ext cx="938847" cy="73789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99001429"/>
      </p:ext>
    </p:extLst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23555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66171E-9A36-47AA-8A95-B11DA9AE5445}" type="slidenum">
              <a:rPr lang="en-US" altLang="ja-JP"/>
              <a:pPr algn="l" rtl="0"/>
              <a:t>11</a:t>
            </a:fld>
            <a:endParaRPr lang="en-US" altLang="ja-JP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ja-JP" altLang="en-US" sz="3400" dirty="0">
                <a:ea typeface="HGPｺﾞｼｯｸE" pitchFamily="50" charset="-128"/>
              </a:rPr>
              <a:t>Bug number estimation method (2)</a:t>
            </a:r>
            <a:br>
              <a:rPr lang="ja-JP" altLang="en-US" sz="3400" dirty="0">
                <a:ea typeface="HGPｺﾞｼｯｸE" pitchFamily="50" charset="-128"/>
              </a:rPr>
            </a:br>
            <a:r>
              <a:rPr lang="ja-JP" altLang="en-US" sz="3400" dirty="0">
                <a:ea typeface="HGPｺﾞｼｯｸE" pitchFamily="50" charset="-128"/>
              </a:rPr>
              <a:t>Two-step editing method (1/3)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424862" cy="4267200"/>
          </a:xfrm>
        </p:spPr>
        <p:txBody>
          <a:bodyPr/>
          <a:lstStyle/>
          <a:p>
            <a:pPr marL="571500" indent="-571500" algn="l" rtl="0" eaLnBrk="1" hangingPunct="1"/>
            <a:r>
              <a:rPr lang="ja-JP" altLang="en-US" dirty="0"/>
              <a:t>Improved capture/recapture method without </a:t>
            </a:r>
            <a:r>
              <a:rPr lang="en-US" altLang="ja-JP" dirty="0"/>
              <a:t>using</a:t>
            </a:r>
            <a:r>
              <a:rPr lang="ja-JP" altLang="en-US" dirty="0"/>
              <a:t> artificial bugs</a:t>
            </a: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en-US" altLang="ja-JP" dirty="0"/>
              <a:t>P</a:t>
            </a:r>
            <a:r>
              <a:rPr lang="ja-JP" altLang="en-US" dirty="0"/>
              <a:t>repare </a:t>
            </a:r>
            <a:r>
              <a:rPr lang="ja-JP" altLang="en-US" dirty="0">
                <a:solidFill>
                  <a:srgbClr val="FF0000"/>
                </a:solidFill>
                <a:latin typeface="HGPｺﾞｼｯｸE" pitchFamily="50" charset="-128"/>
                <a:ea typeface="HGPｺﾞｼｯｸE" pitchFamily="50" charset="-128"/>
              </a:rPr>
              <a:t>two test groups </a:t>
            </a:r>
            <a:r>
              <a:rPr lang="en-US" altLang="ja-JP" dirty="0">
                <a:solidFill>
                  <a:srgbClr val="FF0000"/>
                </a:solidFill>
                <a:latin typeface="HGPｺﾞｼｯｸE" pitchFamily="50" charset="-128"/>
                <a:ea typeface="HGPｺﾞｼｯｸE" pitchFamily="50" charset="-128"/>
              </a:rPr>
              <a:t>A, B</a:t>
            </a:r>
            <a:endParaRPr lang="ja-JP" altLang="en-US" dirty="0"/>
          </a:p>
          <a:p>
            <a:pPr marL="571500" indent="-571500" algn="l" rtl="0" eaLnBrk="1" hangingPunct="1">
              <a:buFont typeface="Wingdings" pitchFamily="2" charset="2"/>
              <a:buAutoNum type="arabicPeriod"/>
            </a:pPr>
            <a:r>
              <a:rPr lang="en-US" altLang="ja-JP" dirty="0">
                <a:solidFill>
                  <a:srgbClr val="0000FF"/>
                </a:solidFill>
                <a:latin typeface="HGPｺﾞｼｯｸE" pitchFamily="50" charset="-128"/>
                <a:ea typeface="HGPｺﾞｼｯｸE" pitchFamily="50" charset="-128"/>
              </a:rPr>
              <a:t>G</a:t>
            </a:r>
            <a:r>
              <a:rPr lang="ja-JP" altLang="en-US" dirty="0">
                <a:solidFill>
                  <a:srgbClr val="0000FF"/>
                </a:solidFill>
                <a:latin typeface="HGPｺﾞｼｯｸE" pitchFamily="50" charset="-128"/>
                <a:ea typeface="HGPｺﾞｼｯｸE" pitchFamily="50" charset="-128"/>
              </a:rPr>
              <a:t>roup </a:t>
            </a:r>
            <a:r>
              <a:rPr lang="en-US" altLang="ja-JP" dirty="0">
                <a:solidFill>
                  <a:srgbClr val="0000FF"/>
                </a:solidFill>
                <a:latin typeface="HGPｺﾞｼｯｸE" pitchFamily="50" charset="-128"/>
                <a:ea typeface="HGPｺﾞｼｯｸE" pitchFamily="50" charset="-128"/>
              </a:rPr>
              <a:t>A </a:t>
            </a:r>
            <a:r>
              <a:rPr lang="ja-JP" altLang="en-US" dirty="0">
                <a:solidFill>
                  <a:srgbClr val="0000FF"/>
                </a:solidFill>
                <a:latin typeface="HGPｺﾞｼｯｸE" pitchFamily="50" charset="-128"/>
                <a:ea typeface="HGPｺﾞｼｯｸE" pitchFamily="50" charset="-128"/>
              </a:rPr>
              <a:t>test</a:t>
            </a:r>
            <a:r>
              <a:rPr lang="en-US" altLang="ja-JP" dirty="0">
                <a:solidFill>
                  <a:srgbClr val="0000FF"/>
                </a:solidFill>
                <a:latin typeface="HGPｺﾞｼｯｸE" pitchFamily="50" charset="-128"/>
                <a:ea typeface="HGPｺﾞｼｯｸE" pitchFamily="50" charset="-128"/>
              </a:rPr>
              <a:t>s</a:t>
            </a:r>
            <a:r>
              <a:rPr lang="ja-JP" altLang="en-US" dirty="0">
                <a:solidFill>
                  <a:srgbClr val="0000FF"/>
                </a:solidFill>
                <a:latin typeface="HGPｺﾞｼｯｸE" pitchFamily="50" charset="-128"/>
                <a:ea typeface="HGPｺﾞｼｯｸE" pitchFamily="50" charset="-128"/>
              </a:rPr>
              <a:t> </a:t>
            </a:r>
            <a:r>
              <a:rPr lang="ja-JP" altLang="en-US" dirty="0"/>
              <a:t>and record</a:t>
            </a:r>
            <a:r>
              <a:rPr lang="en-US" altLang="ja-JP" dirty="0"/>
              <a:t>s</a:t>
            </a:r>
            <a:r>
              <a:rPr lang="ja-JP" altLang="en-US" dirty="0"/>
              <a:t> </a:t>
            </a:r>
            <a:r>
              <a:rPr lang="en-US" altLang="ja-JP" dirty="0"/>
              <a:t>the</a:t>
            </a:r>
            <a:r>
              <a:rPr lang="ja-JP" altLang="en-US" dirty="0"/>
              <a:t> bugs found (</a:t>
            </a:r>
            <a:r>
              <a:rPr lang="en-US" altLang="ja-JP" dirty="0"/>
              <a:t>keeping them secret to </a:t>
            </a:r>
            <a:r>
              <a:rPr lang="en-US" altLang="ja-JP" dirty="0">
                <a:solidFill>
                  <a:srgbClr val="FF0000"/>
                </a:solidFill>
                <a:latin typeface="HGPｺﾞｼｯｸE" pitchFamily="50" charset="-128"/>
                <a:ea typeface="HGPｺﾞｼｯｸE" pitchFamily="50" charset="-128"/>
              </a:rPr>
              <a:t>B</a:t>
            </a:r>
            <a:r>
              <a:rPr lang="ja-JP" altLang="en-US" dirty="0"/>
              <a:t>)</a:t>
            </a:r>
          </a:p>
          <a:p>
            <a:pPr marL="571500" indent="-571500" algn="l" rtl="0" eaLnBrk="1" hangingPunct="1">
              <a:buFont typeface="Wingdings" pitchFamily="2" charset="2"/>
              <a:buAutoNum type="arabicPeriod"/>
            </a:pPr>
            <a:r>
              <a:rPr lang="en-US" altLang="ja-JP" dirty="0">
                <a:solidFill>
                  <a:srgbClr val="FF0000"/>
                </a:solidFill>
                <a:latin typeface="HGPｺﾞｼｯｸE" pitchFamily="50" charset="-128"/>
                <a:ea typeface="HGPｺﾞｼｯｸE" pitchFamily="50" charset="-128"/>
              </a:rPr>
              <a:t>G</a:t>
            </a:r>
            <a:r>
              <a:rPr lang="ja-JP" altLang="en-US" dirty="0">
                <a:solidFill>
                  <a:srgbClr val="FF0000"/>
                </a:solidFill>
                <a:latin typeface="HGPｺﾞｼｯｸE" pitchFamily="50" charset="-128"/>
                <a:ea typeface="HGPｺﾞｼｯｸE" pitchFamily="50" charset="-128"/>
              </a:rPr>
              <a:t>roup </a:t>
            </a:r>
            <a:r>
              <a:rPr lang="en-US" altLang="ja-JP" dirty="0">
                <a:solidFill>
                  <a:srgbClr val="FF0000"/>
                </a:solidFill>
                <a:latin typeface="HGPｺﾞｼｯｸE" pitchFamily="50" charset="-128"/>
                <a:ea typeface="HGPｺﾞｼｯｸE" pitchFamily="50" charset="-128"/>
              </a:rPr>
              <a:t>B</a:t>
            </a:r>
            <a:r>
              <a:rPr lang="ja-JP" altLang="en-US" dirty="0">
                <a:solidFill>
                  <a:srgbClr val="FF0000"/>
                </a:solidFill>
                <a:latin typeface="HGPｺﾞｼｯｸE" pitchFamily="50" charset="-128"/>
                <a:ea typeface="HGPｺﾞｼｯｸE" pitchFamily="50" charset="-128"/>
              </a:rPr>
              <a:t> test</a:t>
            </a:r>
            <a:r>
              <a:rPr lang="en-US" altLang="ja-JP" dirty="0">
                <a:solidFill>
                  <a:srgbClr val="FF0000"/>
                </a:solidFill>
                <a:latin typeface="HGPｺﾞｼｯｸE" pitchFamily="50" charset="-128"/>
                <a:ea typeface="HGPｺﾞｼｯｸE" pitchFamily="50" charset="-128"/>
              </a:rPr>
              <a:t>s </a:t>
            </a:r>
            <a:r>
              <a:rPr lang="ja-JP" altLang="en-US" dirty="0"/>
              <a:t>and </a:t>
            </a:r>
            <a:r>
              <a:rPr lang="en-US" altLang="ja-JP" dirty="0"/>
              <a:t>e</a:t>
            </a:r>
            <a:r>
              <a:rPr lang="ja-JP" altLang="en-US" dirty="0"/>
              <a:t>stimate</a:t>
            </a:r>
            <a:r>
              <a:rPr lang="en-US" altLang="ja-JP" dirty="0"/>
              <a:t>s</a:t>
            </a:r>
            <a:r>
              <a:rPr lang="ja-JP" altLang="en-US" dirty="0"/>
              <a:t> the number of remaining bugs b</a:t>
            </a:r>
            <a:r>
              <a:rPr lang="en-US" altLang="ja-JP" dirty="0" err="1"/>
              <a:t>ased</a:t>
            </a:r>
            <a:r>
              <a:rPr lang="en-US" altLang="ja-JP" dirty="0"/>
              <a:t> on</a:t>
            </a:r>
            <a:r>
              <a:rPr lang="ja-JP" altLang="en-US" dirty="0"/>
              <a:t> </a:t>
            </a:r>
            <a:r>
              <a:rPr lang="ja-JP" altLang="en-US" dirty="0">
                <a:solidFill>
                  <a:srgbClr val="0000FF"/>
                </a:solidFill>
                <a:latin typeface="HGPｺﾞｼｯｸE" pitchFamily="50" charset="-128"/>
                <a:ea typeface="HGPｺﾞｼｯｸE" pitchFamily="50" charset="-128"/>
              </a:rPr>
              <a:t>how many </a:t>
            </a:r>
            <a:r>
              <a:rPr lang="en-US" altLang="ja-JP" dirty="0">
                <a:solidFill>
                  <a:srgbClr val="0000FF"/>
                </a:solidFill>
                <a:latin typeface="HGPｺﾞｼｯｸE" pitchFamily="50" charset="-128"/>
                <a:ea typeface="HGPｺﾞｼｯｸE" pitchFamily="50" charset="-128"/>
              </a:rPr>
              <a:t>of the bugs found are the same as A.</a:t>
            </a:r>
          </a:p>
        </p:txBody>
      </p:sp>
    </p:spTree>
    <p:extLst>
      <p:ext uri="{BB962C8B-B14F-4D97-AF65-F5344CB8AC3E}">
        <p14:creationId xmlns:p14="http://schemas.microsoft.com/office/powerpoint/2010/main" val="4046545500"/>
      </p:ext>
    </p:extLst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24579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0A4437-D041-43E8-B350-D6B2DDD3BF4B}" type="slidenum">
              <a:rPr lang="en-US" altLang="ja-JP"/>
              <a:pPr algn="l" rtl="0"/>
              <a:t>12</a:t>
            </a:fld>
            <a:endParaRPr lang="en-US" altLang="ja-JP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ja-JP" altLang="en-US" sz="3400" dirty="0">
                <a:ea typeface="HGPｺﾞｼｯｸE" pitchFamily="50" charset="-128"/>
              </a:rPr>
              <a:t>Bug number estimation method (2)　</a:t>
            </a:r>
            <a:br>
              <a:rPr lang="ja-JP" altLang="en-US" sz="3400" dirty="0">
                <a:ea typeface="HGPｺﾞｼｯｸE" pitchFamily="50" charset="-128"/>
              </a:rPr>
            </a:br>
            <a:r>
              <a:rPr lang="ja-JP" altLang="en-US" sz="3400" dirty="0">
                <a:ea typeface="HGPｺﾞｼｯｸE" pitchFamily="50" charset="-128"/>
              </a:rPr>
              <a:t>Two-step editing method (2/3)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577262" cy="4267200"/>
          </a:xfrm>
        </p:spPr>
        <p:txBody>
          <a:bodyPr/>
          <a:lstStyle/>
          <a:p>
            <a:pPr algn="l" rtl="0" eaLnBrk="1" hangingPunct="1"/>
            <a:r>
              <a:rPr lang="ja-JP" altLang="en-US" dirty="0"/>
              <a:t>Think like a capture-recapture method</a:t>
            </a:r>
          </a:p>
        </p:txBody>
      </p:sp>
      <p:sp>
        <p:nvSpPr>
          <p:cNvPr id="24582" name="Oval 4"/>
          <p:cNvSpPr>
            <a:spLocks noChangeArrowheads="1"/>
          </p:cNvSpPr>
          <p:nvPr/>
        </p:nvSpPr>
        <p:spPr bwMode="auto">
          <a:xfrm>
            <a:off x="1676400" y="2514600"/>
            <a:ext cx="2286000" cy="2286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/>
            <a:endParaRPr lang="ja-JP" altLang="en-US" sz="1800"/>
          </a:p>
        </p:txBody>
      </p:sp>
      <p:sp>
        <p:nvSpPr>
          <p:cNvPr id="24583" name="Oval 5"/>
          <p:cNvSpPr>
            <a:spLocks noChangeArrowheads="1"/>
          </p:cNvSpPr>
          <p:nvPr/>
        </p:nvSpPr>
        <p:spPr bwMode="auto">
          <a:xfrm>
            <a:off x="4876800" y="2514600"/>
            <a:ext cx="2286000" cy="2286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/>
            <a:endParaRPr lang="ja-JP" altLang="en-US" sz="1800"/>
          </a:p>
        </p:txBody>
      </p:sp>
      <p:sp>
        <p:nvSpPr>
          <p:cNvPr id="24584" name="Oval 6"/>
          <p:cNvSpPr>
            <a:spLocks noChangeArrowheads="1"/>
          </p:cNvSpPr>
          <p:nvPr/>
        </p:nvSpPr>
        <p:spPr bwMode="auto">
          <a:xfrm>
            <a:off x="2057400" y="2971800"/>
            <a:ext cx="5334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/>
            <a:endParaRPr lang="ja-JP" altLang="en-US" sz="1800"/>
          </a:p>
        </p:txBody>
      </p:sp>
      <p:sp>
        <p:nvSpPr>
          <p:cNvPr id="24585" name="Oval 7"/>
          <p:cNvSpPr>
            <a:spLocks noChangeArrowheads="1"/>
          </p:cNvSpPr>
          <p:nvPr/>
        </p:nvSpPr>
        <p:spPr bwMode="auto">
          <a:xfrm>
            <a:off x="1981200" y="3429000"/>
            <a:ext cx="5334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/>
            <a:endParaRPr lang="ja-JP" altLang="en-US" sz="1800"/>
          </a:p>
        </p:txBody>
      </p:sp>
      <p:sp>
        <p:nvSpPr>
          <p:cNvPr id="24586" name="Oval 8"/>
          <p:cNvSpPr>
            <a:spLocks noChangeArrowheads="1"/>
          </p:cNvSpPr>
          <p:nvPr/>
        </p:nvSpPr>
        <p:spPr bwMode="auto">
          <a:xfrm>
            <a:off x="1905000" y="3886200"/>
            <a:ext cx="5334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/>
            <a:endParaRPr lang="ja-JP" altLang="en-US" sz="1800"/>
          </a:p>
        </p:txBody>
      </p:sp>
      <p:sp>
        <p:nvSpPr>
          <p:cNvPr id="24587" name="Oval 9"/>
          <p:cNvSpPr>
            <a:spLocks noChangeArrowheads="1"/>
          </p:cNvSpPr>
          <p:nvPr/>
        </p:nvSpPr>
        <p:spPr bwMode="auto">
          <a:xfrm>
            <a:off x="2362200" y="4343400"/>
            <a:ext cx="5334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/>
            <a:endParaRPr lang="ja-JP" altLang="en-US" sz="1800"/>
          </a:p>
        </p:txBody>
      </p:sp>
      <p:sp>
        <p:nvSpPr>
          <p:cNvPr id="24588" name="Oval 10"/>
          <p:cNvSpPr>
            <a:spLocks noChangeArrowheads="1"/>
          </p:cNvSpPr>
          <p:nvPr/>
        </p:nvSpPr>
        <p:spPr bwMode="auto">
          <a:xfrm>
            <a:off x="2819400" y="4114800"/>
            <a:ext cx="5334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/>
            <a:endParaRPr lang="ja-JP" altLang="en-US" sz="1800"/>
          </a:p>
        </p:txBody>
      </p:sp>
      <p:sp>
        <p:nvSpPr>
          <p:cNvPr id="24589" name="Oval 11"/>
          <p:cNvSpPr>
            <a:spLocks noChangeArrowheads="1"/>
          </p:cNvSpPr>
          <p:nvPr/>
        </p:nvSpPr>
        <p:spPr bwMode="auto">
          <a:xfrm>
            <a:off x="3276600" y="3657600"/>
            <a:ext cx="5334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/>
            <a:endParaRPr lang="ja-JP" altLang="en-US" sz="1800"/>
          </a:p>
        </p:txBody>
      </p:sp>
      <p:sp>
        <p:nvSpPr>
          <p:cNvPr id="24590" name="Oval 12"/>
          <p:cNvSpPr>
            <a:spLocks noChangeArrowheads="1"/>
          </p:cNvSpPr>
          <p:nvPr/>
        </p:nvSpPr>
        <p:spPr bwMode="auto">
          <a:xfrm>
            <a:off x="3200400" y="3124200"/>
            <a:ext cx="5334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/>
            <a:endParaRPr lang="ja-JP" altLang="en-US" sz="1800"/>
          </a:p>
        </p:txBody>
      </p:sp>
      <p:sp>
        <p:nvSpPr>
          <p:cNvPr id="24591" name="Oval 13"/>
          <p:cNvSpPr>
            <a:spLocks noChangeArrowheads="1"/>
          </p:cNvSpPr>
          <p:nvPr/>
        </p:nvSpPr>
        <p:spPr bwMode="auto">
          <a:xfrm>
            <a:off x="2667000" y="3657600"/>
            <a:ext cx="5334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/>
            <a:endParaRPr lang="ja-JP" altLang="en-US" sz="1800"/>
          </a:p>
        </p:txBody>
      </p:sp>
      <p:sp>
        <p:nvSpPr>
          <p:cNvPr id="24592" name="Oval 14"/>
          <p:cNvSpPr>
            <a:spLocks noChangeArrowheads="1"/>
          </p:cNvSpPr>
          <p:nvPr/>
        </p:nvSpPr>
        <p:spPr bwMode="auto">
          <a:xfrm>
            <a:off x="2667000" y="2743200"/>
            <a:ext cx="5334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/>
            <a:endParaRPr lang="ja-JP" altLang="en-US" sz="1800"/>
          </a:p>
        </p:txBody>
      </p:sp>
      <p:sp>
        <p:nvSpPr>
          <p:cNvPr id="24593" name="Oval 15"/>
          <p:cNvSpPr>
            <a:spLocks noChangeArrowheads="1"/>
          </p:cNvSpPr>
          <p:nvPr/>
        </p:nvSpPr>
        <p:spPr bwMode="auto">
          <a:xfrm>
            <a:off x="2590800" y="3276600"/>
            <a:ext cx="5334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/>
            <a:endParaRPr lang="ja-JP" altLang="en-US" sz="1800"/>
          </a:p>
        </p:txBody>
      </p:sp>
      <p:sp>
        <p:nvSpPr>
          <p:cNvPr id="24594" name="Oval 16"/>
          <p:cNvSpPr>
            <a:spLocks noChangeArrowheads="1"/>
          </p:cNvSpPr>
          <p:nvPr/>
        </p:nvSpPr>
        <p:spPr bwMode="auto">
          <a:xfrm>
            <a:off x="5257800" y="4114800"/>
            <a:ext cx="5334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/>
            <a:endParaRPr lang="ja-JP" altLang="en-US" sz="1800"/>
          </a:p>
        </p:txBody>
      </p:sp>
      <p:sp>
        <p:nvSpPr>
          <p:cNvPr id="24595" name="Oval 17"/>
          <p:cNvSpPr>
            <a:spLocks noChangeArrowheads="1"/>
          </p:cNvSpPr>
          <p:nvPr/>
        </p:nvSpPr>
        <p:spPr bwMode="auto">
          <a:xfrm>
            <a:off x="6096000" y="3352800"/>
            <a:ext cx="5334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/>
            <a:endParaRPr lang="ja-JP" altLang="en-US" sz="1800"/>
          </a:p>
        </p:txBody>
      </p:sp>
      <p:sp>
        <p:nvSpPr>
          <p:cNvPr id="24596" name="Oval 18"/>
          <p:cNvSpPr>
            <a:spLocks noChangeArrowheads="1"/>
          </p:cNvSpPr>
          <p:nvPr/>
        </p:nvSpPr>
        <p:spPr bwMode="auto">
          <a:xfrm>
            <a:off x="5410200" y="3124200"/>
            <a:ext cx="5334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/>
            <a:endParaRPr lang="ja-JP" altLang="en-US" sz="1800"/>
          </a:p>
        </p:txBody>
      </p:sp>
      <p:sp>
        <p:nvSpPr>
          <p:cNvPr id="24597" name="Oval 19"/>
          <p:cNvSpPr>
            <a:spLocks noChangeArrowheads="1"/>
          </p:cNvSpPr>
          <p:nvPr/>
        </p:nvSpPr>
        <p:spPr bwMode="auto">
          <a:xfrm>
            <a:off x="5334000" y="3505200"/>
            <a:ext cx="5334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/>
            <a:endParaRPr lang="ja-JP" altLang="en-US" sz="1800"/>
          </a:p>
        </p:txBody>
      </p:sp>
      <p:sp>
        <p:nvSpPr>
          <p:cNvPr id="24598" name="Oval 20"/>
          <p:cNvSpPr>
            <a:spLocks noChangeArrowheads="1"/>
          </p:cNvSpPr>
          <p:nvPr/>
        </p:nvSpPr>
        <p:spPr bwMode="auto">
          <a:xfrm>
            <a:off x="5867400" y="3886200"/>
            <a:ext cx="5334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/>
            <a:endParaRPr lang="ja-JP" altLang="en-US" sz="1800"/>
          </a:p>
        </p:txBody>
      </p:sp>
      <p:sp>
        <p:nvSpPr>
          <p:cNvPr id="24599" name="Oval 21"/>
          <p:cNvSpPr>
            <a:spLocks noChangeArrowheads="1"/>
          </p:cNvSpPr>
          <p:nvPr/>
        </p:nvSpPr>
        <p:spPr bwMode="auto">
          <a:xfrm>
            <a:off x="6019800" y="4343400"/>
            <a:ext cx="5334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/>
            <a:endParaRPr lang="ja-JP" altLang="en-US" sz="1800"/>
          </a:p>
        </p:txBody>
      </p:sp>
      <p:sp>
        <p:nvSpPr>
          <p:cNvPr id="24600" name="Oval 22"/>
          <p:cNvSpPr>
            <a:spLocks noChangeArrowheads="1"/>
          </p:cNvSpPr>
          <p:nvPr/>
        </p:nvSpPr>
        <p:spPr bwMode="auto">
          <a:xfrm>
            <a:off x="6477000" y="3810000"/>
            <a:ext cx="5334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/>
            <a:endParaRPr lang="ja-JP" altLang="en-US" sz="1800"/>
          </a:p>
        </p:txBody>
      </p:sp>
      <p:sp>
        <p:nvSpPr>
          <p:cNvPr id="24601" name="Oval 23"/>
          <p:cNvSpPr>
            <a:spLocks noChangeArrowheads="1"/>
          </p:cNvSpPr>
          <p:nvPr/>
        </p:nvSpPr>
        <p:spPr bwMode="auto">
          <a:xfrm>
            <a:off x="6248400" y="2971800"/>
            <a:ext cx="5334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/>
            <a:endParaRPr lang="ja-JP" altLang="en-US" sz="1800"/>
          </a:p>
        </p:txBody>
      </p:sp>
      <p:sp>
        <p:nvSpPr>
          <p:cNvPr id="24602" name="Oval 24"/>
          <p:cNvSpPr>
            <a:spLocks noChangeArrowheads="1"/>
          </p:cNvSpPr>
          <p:nvPr/>
        </p:nvSpPr>
        <p:spPr bwMode="auto">
          <a:xfrm>
            <a:off x="5715000" y="2667000"/>
            <a:ext cx="5334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/>
            <a:endParaRPr lang="ja-JP" altLang="en-US" sz="1800"/>
          </a:p>
        </p:txBody>
      </p:sp>
      <p:sp>
        <p:nvSpPr>
          <p:cNvPr id="24603" name="Oval 25"/>
          <p:cNvSpPr>
            <a:spLocks noChangeArrowheads="1"/>
          </p:cNvSpPr>
          <p:nvPr/>
        </p:nvSpPr>
        <p:spPr bwMode="auto">
          <a:xfrm>
            <a:off x="5029200" y="3810000"/>
            <a:ext cx="5334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/>
            <a:endParaRPr lang="ja-JP" altLang="en-US" sz="1800"/>
          </a:p>
        </p:txBody>
      </p:sp>
      <p:sp>
        <p:nvSpPr>
          <p:cNvPr id="24604" name="Text Box 26"/>
          <p:cNvSpPr txBox="1">
            <a:spLocks noChangeArrowheads="1"/>
          </p:cNvSpPr>
          <p:nvPr/>
        </p:nvSpPr>
        <p:spPr bwMode="auto">
          <a:xfrm>
            <a:off x="457200" y="2438400"/>
            <a:ext cx="9906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/>
            <a:r>
              <a:rPr lang="en-US" altLang="ja-JP" dirty="0">
                <a:latin typeface="HGPｺﾞｼｯｸE" pitchFamily="50" charset="-128"/>
                <a:ea typeface="HGPｺﾞｼｯｸE" pitchFamily="50" charset="-128"/>
              </a:rPr>
              <a:t>Group A found 10 bugs</a:t>
            </a:r>
          </a:p>
        </p:txBody>
      </p:sp>
      <p:sp>
        <p:nvSpPr>
          <p:cNvPr id="24605" name="AutoShape 27"/>
          <p:cNvSpPr>
            <a:spLocks noChangeArrowheads="1"/>
          </p:cNvSpPr>
          <p:nvPr/>
        </p:nvSpPr>
        <p:spPr bwMode="auto">
          <a:xfrm>
            <a:off x="4038600" y="34290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endParaRPr lang="ja-JP" altLang="en-US" sz="1800"/>
          </a:p>
        </p:txBody>
      </p:sp>
      <p:sp>
        <p:nvSpPr>
          <p:cNvPr id="24606" name="Text Box 29"/>
          <p:cNvSpPr txBox="1">
            <a:spLocks noChangeArrowheads="1"/>
          </p:cNvSpPr>
          <p:nvPr/>
        </p:nvSpPr>
        <p:spPr bwMode="auto">
          <a:xfrm>
            <a:off x="7239000" y="2498725"/>
            <a:ext cx="18288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/>
            <a:r>
              <a:rPr lang="en-US" altLang="ja-JP" dirty="0">
                <a:latin typeface="HGPｺﾞｼｯｸE" pitchFamily="50" charset="-128"/>
                <a:ea typeface="HGPｺﾞｼｯｸE" pitchFamily="50" charset="-128"/>
              </a:rPr>
              <a:t>2 out of 10 items found in group B included items found in group A</a:t>
            </a:r>
          </a:p>
        </p:txBody>
      </p:sp>
      <p:sp>
        <p:nvSpPr>
          <p:cNvPr id="24607" name="Text Box 30"/>
          <p:cNvSpPr txBox="1">
            <a:spLocks noChangeArrowheads="1"/>
          </p:cNvSpPr>
          <p:nvPr/>
        </p:nvSpPr>
        <p:spPr bwMode="auto">
          <a:xfrm>
            <a:off x="152400" y="4938713"/>
            <a:ext cx="3425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ja-JP" altLang="en-US" sz="2400" dirty="0">
                <a:ea typeface="HGPｺﾞｼｯｸE" pitchFamily="50" charset="-128"/>
              </a:rPr>
              <a:t>Estimation of percentage of total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ECBD4CE-AD08-F526-1669-DB8735FBA345}"/>
              </a:ext>
            </a:extLst>
          </p:cNvPr>
          <p:cNvGrpSpPr/>
          <p:nvPr/>
        </p:nvGrpSpPr>
        <p:grpSpPr>
          <a:xfrm>
            <a:off x="1219200" y="5410200"/>
            <a:ext cx="2674347" cy="468312"/>
            <a:chOff x="2057400" y="5399088"/>
            <a:chExt cx="2674347" cy="468312"/>
          </a:xfrm>
        </p:grpSpPr>
        <p:sp>
          <p:nvSpPr>
            <p:cNvPr id="24608" name="Oval 31"/>
            <p:cNvSpPr>
              <a:spLocks noChangeArrowheads="1"/>
            </p:cNvSpPr>
            <p:nvPr/>
          </p:nvSpPr>
          <p:spPr bwMode="auto">
            <a:xfrm>
              <a:off x="2057400" y="5486400"/>
              <a:ext cx="533400" cy="3048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 rtl="0"/>
              <a:endParaRPr lang="ja-JP" altLang="en-US" sz="1800"/>
            </a:p>
          </p:txBody>
        </p:sp>
        <p:sp>
          <p:nvSpPr>
            <p:cNvPr id="24609" name="Oval 32"/>
            <p:cNvSpPr>
              <a:spLocks noChangeArrowheads="1"/>
            </p:cNvSpPr>
            <p:nvPr/>
          </p:nvSpPr>
          <p:spPr bwMode="auto">
            <a:xfrm>
              <a:off x="2971800" y="5486400"/>
              <a:ext cx="533400" cy="3048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 rtl="0"/>
              <a:endParaRPr lang="ja-JP" altLang="en-US" sz="1800"/>
            </a:p>
          </p:txBody>
        </p:sp>
        <p:sp>
          <p:nvSpPr>
            <p:cNvPr id="24610" name="Text Box 33"/>
            <p:cNvSpPr txBox="1">
              <a:spLocks noChangeArrowheads="1"/>
            </p:cNvSpPr>
            <p:nvPr/>
          </p:nvSpPr>
          <p:spPr bwMode="auto">
            <a:xfrm>
              <a:off x="2635250" y="54102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ja-JP" altLang="en-US" sz="2400">
                  <a:ea typeface="HGPｺﾞｼｯｸE" pitchFamily="50" charset="-128"/>
                </a:rPr>
                <a:t>:</a:t>
              </a:r>
            </a:p>
          </p:txBody>
        </p:sp>
        <p:sp>
          <p:nvSpPr>
            <p:cNvPr id="24611" name="Text Box 34"/>
            <p:cNvSpPr txBox="1">
              <a:spLocks noChangeArrowheads="1"/>
            </p:cNvSpPr>
            <p:nvPr/>
          </p:nvSpPr>
          <p:spPr bwMode="auto">
            <a:xfrm>
              <a:off x="3676650" y="5399088"/>
              <a:ext cx="105509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ja-JP" altLang="en-US" sz="2400" dirty="0">
                  <a:latin typeface="HGPｺﾞｼｯｸE" pitchFamily="50" charset="-128"/>
                  <a:ea typeface="HGPｺﾞｼｯｸE" pitchFamily="50" charset="-128"/>
                </a:rPr>
                <a:t>= </a:t>
              </a:r>
              <a:r>
                <a:rPr lang="en-US" altLang="ja-JP" sz="2400" dirty="0">
                  <a:latin typeface="HGPｺﾞｼｯｸE" pitchFamily="50" charset="-128"/>
                  <a:ea typeface="HGPｺﾞｼｯｸE" pitchFamily="50" charset="-128"/>
                </a:rPr>
                <a:t>2 </a:t>
              </a:r>
              <a:r>
                <a:rPr lang="ja-JP" altLang="en-US" sz="2400" dirty="0">
                  <a:latin typeface="HGPｺﾞｼｯｸE" pitchFamily="50" charset="-128"/>
                  <a:ea typeface="HGPｺﾞｼｯｸE" pitchFamily="50" charset="-128"/>
                </a:rPr>
                <a:t>: </a:t>
              </a:r>
              <a:r>
                <a:rPr lang="en-US" altLang="ja-JP" sz="2400" dirty="0">
                  <a:latin typeface="HGPｺﾞｼｯｸE" pitchFamily="50" charset="-128"/>
                  <a:ea typeface="HGPｺﾞｼｯｸE" pitchFamily="50" charset="-128"/>
                </a:rPr>
                <a:t>8</a:t>
              </a:r>
            </a:p>
          </p:txBody>
        </p:sp>
      </p:grpSp>
      <p:sp>
        <p:nvSpPr>
          <p:cNvPr id="24612" name="Text Box 35"/>
          <p:cNvSpPr txBox="1">
            <a:spLocks noChangeArrowheads="1"/>
          </p:cNvSpPr>
          <p:nvPr/>
        </p:nvSpPr>
        <p:spPr bwMode="auto">
          <a:xfrm>
            <a:off x="5334000" y="4938713"/>
            <a:ext cx="367347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/>
            <a:r>
              <a:rPr lang="en-US" altLang="ja-JP" sz="2400" b="1" dirty="0">
                <a:solidFill>
                  <a:srgbClr val="0000FF"/>
                </a:solidFill>
                <a:latin typeface="HGPｺﾞｼｯｸE" pitchFamily="50" charset="-128"/>
                <a:ea typeface="HGPｺﾞｼｯｸE" pitchFamily="50" charset="-128"/>
              </a:rPr>
              <a:t>10 : </a:t>
            </a:r>
            <a:r>
              <a:rPr lang="ja-JP" altLang="en-US" sz="2400" b="1" dirty="0">
                <a:solidFill>
                  <a:srgbClr val="0000FF"/>
                </a:solidFill>
                <a:latin typeface="HGPｺﾞｼｯｸE" pitchFamily="50" charset="-128"/>
                <a:ea typeface="HGPｺﾞｼｯｸE" pitchFamily="50" charset="-128"/>
              </a:rPr>
              <a:t>? </a:t>
            </a:r>
            <a:r>
              <a:rPr lang="en-US" altLang="ja-JP" sz="2400" b="1" dirty="0">
                <a:solidFill>
                  <a:srgbClr val="0000FF"/>
                </a:solidFill>
                <a:latin typeface="HGPｺﾞｼｯｸE" pitchFamily="50" charset="-128"/>
                <a:ea typeface="HGPｺﾞｼｯｸE" pitchFamily="50" charset="-128"/>
              </a:rPr>
              <a:t>= 2 : 8</a:t>
            </a:r>
          </a:p>
          <a:p>
            <a:pPr algn="l" rtl="0"/>
            <a:r>
              <a:rPr lang="en-US" altLang="ja-JP" sz="2400" dirty="0">
                <a:latin typeface="HGPｺﾞｼｯｸE" pitchFamily="50" charset="-128"/>
                <a:ea typeface="HGPｺﾞｼｯｸE" pitchFamily="50" charset="-128"/>
              </a:rPr>
              <a:t>So there are 40 bugs that have not been found by A.</a:t>
            </a:r>
          </a:p>
        </p:txBody>
      </p:sp>
    </p:spTree>
    <p:extLst>
      <p:ext uri="{BB962C8B-B14F-4D97-AF65-F5344CB8AC3E}">
        <p14:creationId xmlns:p14="http://schemas.microsoft.com/office/powerpoint/2010/main" val="1973719670"/>
      </p:ext>
    </p:extLst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25603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6A2E92-E9C8-4CE4-971F-7FC20BC2C416}" type="slidenum">
              <a:rPr lang="en-US" altLang="ja-JP"/>
              <a:pPr algn="l" rtl="0"/>
              <a:t>13</a:t>
            </a:fld>
            <a:endParaRPr lang="en-US" altLang="ja-JP"/>
          </a:p>
        </p:txBody>
      </p:sp>
      <p:sp>
        <p:nvSpPr>
          <p:cNvPr id="25604" name="Rectangle 20"/>
          <p:cNvSpPr>
            <a:spLocks noChangeArrowheads="1"/>
          </p:cNvSpPr>
          <p:nvPr/>
        </p:nvSpPr>
        <p:spPr bwMode="auto">
          <a:xfrm>
            <a:off x="6145204" y="5142915"/>
            <a:ext cx="611012" cy="89564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endParaRPr lang="ja-JP" altLang="en-US" sz="1800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ja-JP" altLang="en-US" sz="3400" dirty="0">
                <a:ea typeface="HGPｺﾞｼｯｸE" pitchFamily="50" charset="-128"/>
              </a:rPr>
              <a:t>Bug number estimation method (2)　</a:t>
            </a:r>
            <a:br>
              <a:rPr lang="ja-JP" altLang="en-US" sz="3400" dirty="0">
                <a:ea typeface="HGPｺﾞｼｯｸE" pitchFamily="50" charset="-128"/>
              </a:rPr>
            </a:br>
            <a:r>
              <a:rPr lang="ja-JP" altLang="en-US" sz="3400" dirty="0">
                <a:ea typeface="HGPｺﾞｼｯｸE" pitchFamily="50" charset="-128"/>
              </a:rPr>
              <a:t>Two-step editing method (3/3)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6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ja-JP" dirty="0"/>
                  <a:t>N</a:t>
                </a:r>
                <a:r>
                  <a:rPr lang="ja-JP" altLang="en-US" dirty="0"/>
                  <a:t>umber of bugs found by group </a:t>
                </a:r>
                <a:r>
                  <a:rPr lang="en-US" altLang="ja-JP" dirty="0"/>
                  <a:t>A = </a:t>
                </a:r>
                <a14:m>
                  <m:oMath xmlns:m="http://schemas.openxmlformats.org/officeDocument/2006/math">
                    <m:r>
                      <a:rPr lang="en-US" altLang="ja-JP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HGPｺﾞｼｯｸE" pitchFamily="50" charset="-128"/>
                      </a:rPr>
                      <m:t>𝒂</m:t>
                    </m:r>
                  </m:oMath>
                </a14:m>
                <a:endParaRPr lang="en-US" altLang="ja-JP" b="1" dirty="0">
                  <a:solidFill>
                    <a:srgbClr val="FF0000"/>
                  </a:solidFill>
                  <a:latin typeface="HGPｺﾞｼｯｸE" pitchFamily="50" charset="-128"/>
                  <a:ea typeface="HGPｺﾞｼｯｸE" pitchFamily="50" charset="-128"/>
                </a:endParaRPr>
              </a:p>
              <a:p>
                <a:pPr eaLnBrk="1" hangingPunct="1"/>
                <a:r>
                  <a:rPr lang="en-US" altLang="ja-JP" dirty="0"/>
                  <a:t>N</a:t>
                </a:r>
                <a:r>
                  <a:rPr lang="ja-JP" altLang="en-US" dirty="0"/>
                  <a:t>umber of bugs found by group </a:t>
                </a:r>
                <a:r>
                  <a:rPr lang="en-US" altLang="ja-JP" dirty="0"/>
                  <a:t>B = </a:t>
                </a:r>
                <a14:m>
                  <m:oMath xmlns:m="http://schemas.openxmlformats.org/officeDocument/2006/math">
                    <m:r>
                      <a:rPr lang="en-US" altLang="ja-JP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HGPｺﾞｼｯｸE" pitchFamily="50" charset="-128"/>
                      </a:rPr>
                      <m:t>𝒃</m:t>
                    </m:r>
                  </m:oMath>
                </a14:m>
                <a:endParaRPr lang="en-US" altLang="ja-JP" b="1" dirty="0">
                  <a:solidFill>
                    <a:srgbClr val="FF0000"/>
                  </a:solidFill>
                  <a:latin typeface="HGPｺﾞｼｯｸE" pitchFamily="50" charset="-128"/>
                  <a:ea typeface="HGPｺﾞｼｯｸE" pitchFamily="50" charset="-128"/>
                </a:endParaRPr>
              </a:p>
              <a:p>
                <a:pPr algn="l" rtl="0" eaLnBrk="1" hangingPunct="1"/>
                <a:r>
                  <a:rPr lang="ja-JP" altLang="en-US" dirty="0"/>
                  <a:t>Number of bugs found in both </a:t>
                </a:r>
                <a:r>
                  <a:rPr lang="en-US" altLang="ja-JP" dirty="0"/>
                  <a:t>= </a:t>
                </a:r>
                <a14:m>
                  <m:oMath xmlns:m="http://schemas.openxmlformats.org/officeDocument/2006/math">
                    <m:r>
                      <a:rPr lang="en-US" altLang="ja-JP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HGPｺﾞｼｯｸE" pitchFamily="50" charset="-128"/>
                      </a:rPr>
                      <m:t>𝒄</m:t>
                    </m:r>
                  </m:oMath>
                </a14:m>
                <a:endParaRPr lang="en-US" altLang="ja-JP" b="1" dirty="0">
                  <a:solidFill>
                    <a:srgbClr val="FF0000"/>
                  </a:solidFill>
                  <a:latin typeface="HGPｺﾞｼｯｸE" pitchFamily="50" charset="-128"/>
                  <a:ea typeface="HGPｺﾞｼｯｸE" pitchFamily="50" charset="-128"/>
                </a:endParaRPr>
              </a:p>
              <a:p>
                <a:pPr algn="l" rtl="0" eaLnBrk="1" hangingPunct="1"/>
                <a:endParaRPr lang="en-US" altLang="ja-JP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60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601" t="-1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07" name="Text Box 4"/>
              <p:cNvSpPr txBox="1">
                <a:spLocks noChangeArrowheads="1"/>
              </p:cNvSpPr>
              <p:nvPr/>
            </p:nvSpPr>
            <p:spPr bwMode="auto">
              <a:xfrm>
                <a:off x="1066800" y="3581400"/>
                <a:ext cx="5400837" cy="954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800" b="1" i="1" dirty="0" smtClean="0">
                          <a:latin typeface="Cambria Math" panose="02040503050406030204" pitchFamily="18" charset="0"/>
                          <a:ea typeface="HGPｺﾞｼｯｸE" pitchFamily="50" charset="-128"/>
                        </a:rPr>
                        <m:t>𝒂</m:t>
                      </m:r>
                      <m:r>
                        <a:rPr lang="en-US" altLang="ja-JP" sz="2800" b="1" i="1" dirty="0" smtClean="0">
                          <a:latin typeface="Cambria Math" panose="02040503050406030204" pitchFamily="18" charset="0"/>
                          <a:ea typeface="HGPｺﾞｼｯｸE" pitchFamily="50" charset="-128"/>
                        </a:rPr>
                        <m:t> : ? = </m:t>
                      </m:r>
                      <m:r>
                        <a:rPr lang="en-US" altLang="ja-JP" sz="2800" b="1" i="1" dirty="0" smtClean="0">
                          <a:latin typeface="Cambria Math" panose="02040503050406030204" pitchFamily="18" charset="0"/>
                          <a:ea typeface="HGPｺﾞｼｯｸE" pitchFamily="50" charset="-128"/>
                        </a:rPr>
                        <m:t>𝒄</m:t>
                      </m:r>
                      <m:r>
                        <a:rPr lang="en-US" altLang="ja-JP" sz="2800" b="1" i="1" dirty="0" smtClean="0">
                          <a:latin typeface="Cambria Math" panose="02040503050406030204" pitchFamily="18" charset="0"/>
                          <a:ea typeface="HGPｺﾞｼｯｸE" pitchFamily="50" charset="-128"/>
                        </a:rPr>
                        <m:t> : (</m:t>
                      </m:r>
                      <m:r>
                        <a:rPr lang="en-US" altLang="ja-JP" sz="2800" b="1" i="1" dirty="0" smtClean="0">
                          <a:latin typeface="Cambria Math" panose="02040503050406030204" pitchFamily="18" charset="0"/>
                          <a:ea typeface="HGPｺﾞｼｯｸE" pitchFamily="50" charset="-128"/>
                        </a:rPr>
                        <m:t>𝒃</m:t>
                      </m:r>
                      <m:r>
                        <a:rPr lang="en-US" altLang="ja-JP" sz="2800" b="1" i="1" dirty="0" smtClean="0">
                          <a:latin typeface="Cambria Math" panose="02040503050406030204" pitchFamily="18" charset="0"/>
                          <a:ea typeface="HGPｺﾞｼｯｸE" pitchFamily="50" charset="-128"/>
                        </a:rPr>
                        <m:t>−</m:t>
                      </m:r>
                      <m:r>
                        <a:rPr lang="en-US" altLang="ja-JP" sz="2800" b="1" i="1" dirty="0" smtClean="0">
                          <a:latin typeface="Cambria Math" panose="02040503050406030204" pitchFamily="18" charset="0"/>
                          <a:ea typeface="HGPｺﾞｼｯｸE" pitchFamily="50" charset="-128"/>
                        </a:rPr>
                        <m:t>𝒄</m:t>
                      </m:r>
                      <m:r>
                        <a:rPr lang="en-US" altLang="ja-JP" sz="2800" b="1" i="1" dirty="0" smtClean="0">
                          <a:latin typeface="Cambria Math" panose="02040503050406030204" pitchFamily="18" charset="0"/>
                          <a:ea typeface="HGPｺﾞｼｯｸE" pitchFamily="50" charset="-128"/>
                        </a:rPr>
                        <m:t>)</m:t>
                      </m:r>
                    </m:oMath>
                  </m:oMathPara>
                </a14:m>
                <a:endParaRPr lang="ja-JP" altLang="en-US" sz="2800" dirty="0">
                  <a:latin typeface="HGPｺﾞｼｯｸE" pitchFamily="50" charset="-128"/>
                  <a:ea typeface="HGPｺﾞｼｯｸE" pitchFamily="50" charset="-128"/>
                </a:endParaRPr>
              </a:p>
              <a:p>
                <a:r>
                  <a:rPr lang="en-US" altLang="ja-JP" sz="2800" dirty="0">
                    <a:latin typeface="HGPｺﾞｼｯｸE" pitchFamily="50" charset="-128"/>
                    <a:ea typeface="HGPｺﾞｼｯｸE" pitchFamily="50" charset="-128"/>
                  </a:rPr>
                  <a:t>N</a:t>
                </a:r>
                <a:r>
                  <a:rPr lang="ja-JP" altLang="en-US" sz="2800" dirty="0">
                    <a:latin typeface="HGPｺﾞｼｯｸE" pitchFamily="50" charset="-128"/>
                    <a:ea typeface="HGPｺﾞｼｯｸE" pitchFamily="50" charset="-128"/>
                  </a:rPr>
                  <a:t>umber of bugs </a:t>
                </a:r>
                <a:r>
                  <a:rPr lang="en-US" altLang="ja-JP" sz="2800" dirty="0">
                    <a:latin typeface="HGPｺﾞｼｯｸE" pitchFamily="50" charset="-128"/>
                    <a:ea typeface="HGPｺﾞｼｯｸE" pitchFamily="50" charset="-128"/>
                  </a:rPr>
                  <a:t>A </a:t>
                </a:r>
                <a:r>
                  <a:rPr lang="en-US" altLang="ja-JP" sz="2800" dirty="0" err="1">
                    <a:solidFill>
                      <a:srgbClr val="0000FF"/>
                    </a:solidFill>
                    <a:latin typeface="HGPｺﾞｼｯｸE" pitchFamily="50" charset="-128"/>
                    <a:ea typeface="HGPｺﾞｼｯｸE" pitchFamily="50" charset="-128"/>
                  </a:rPr>
                  <a:t>hasn</a:t>
                </a:r>
                <a:r>
                  <a:rPr lang="en-US" altLang="ja-JP" sz="2800" dirty="0">
                    <a:solidFill>
                      <a:srgbClr val="0000FF"/>
                    </a:solidFill>
                    <a:latin typeface="HGPｺﾞｼｯｸE" pitchFamily="50" charset="-128"/>
                    <a:ea typeface="HGPｺﾞｼｯｸE" pitchFamily="50" charset="-128"/>
                  </a:rPr>
                  <a:t>’</a:t>
                </a:r>
                <a:r>
                  <a:rPr lang="ja-JP" altLang="en-US" sz="2800" dirty="0">
                    <a:solidFill>
                      <a:srgbClr val="0000FF"/>
                    </a:solidFill>
                    <a:latin typeface="HGPｺﾞｼｯｸE" pitchFamily="50" charset="-128"/>
                    <a:ea typeface="HGPｺﾞｼｯｸE" pitchFamily="50" charset="-128"/>
                  </a:rPr>
                  <a:t>t found </a:t>
                </a:r>
                <a:r>
                  <a:rPr lang="en-US" altLang="ja-JP" sz="2800" dirty="0">
                    <a:latin typeface="HGPｺﾞｼｯｸE" pitchFamily="50" charset="-128"/>
                    <a:ea typeface="HGPｺﾞｼｯｸE" pitchFamily="50" charset="-128"/>
                  </a:rPr>
                  <a:t>=</a:t>
                </a:r>
              </a:p>
            </p:txBody>
          </p:sp>
        </mc:Choice>
        <mc:Fallback xmlns="">
          <p:sp>
            <p:nvSpPr>
              <p:cNvPr id="25607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3581400"/>
                <a:ext cx="5400837" cy="954107"/>
              </a:xfrm>
              <a:prstGeom prst="rect">
                <a:avLst/>
              </a:prstGeom>
              <a:blipFill>
                <a:blip r:embed="rId4"/>
                <a:stretch>
                  <a:fillRect l="-2257" r="-1242" b="-16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11" name="Text Box 8"/>
          <p:cNvSpPr txBox="1">
            <a:spLocks noChangeArrowheads="1"/>
          </p:cNvSpPr>
          <p:nvPr/>
        </p:nvSpPr>
        <p:spPr bwMode="auto">
          <a:xfrm>
            <a:off x="501661" y="4662488"/>
            <a:ext cx="83375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altLang="ja-JP" sz="2400" dirty="0">
                <a:ea typeface="HGPｺﾞｼｯｸE" pitchFamily="50" charset="-128"/>
              </a:rPr>
              <a:t>The </a:t>
            </a:r>
            <a:r>
              <a:rPr lang="ja-JP" altLang="en-US" sz="2400" dirty="0">
                <a:ea typeface="HGPｺﾞｼｯｸE" pitchFamily="50" charset="-128"/>
              </a:rPr>
              <a:t>total number of bugs (</a:t>
            </a:r>
            <a:r>
              <a:rPr lang="en-US" altLang="ja-JP" sz="2400" dirty="0" err="1">
                <a:solidFill>
                  <a:srgbClr val="FF0000"/>
                </a:solidFill>
                <a:ea typeface="HGPｺﾞｼｯｸE" pitchFamily="50" charset="-128"/>
              </a:rPr>
              <a:t>i</a:t>
            </a:r>
            <a:r>
              <a:rPr lang="ja-JP" altLang="en-US" sz="2400" dirty="0">
                <a:solidFill>
                  <a:srgbClr val="FF0000"/>
                </a:solidFill>
                <a:ea typeface="HGPｺﾞｼｯｸE" pitchFamily="50" charset="-128"/>
              </a:rPr>
              <a:t>ncluding </a:t>
            </a:r>
            <a:r>
              <a:rPr lang="en-US" altLang="ja-JP" sz="2400" dirty="0">
                <a:solidFill>
                  <a:srgbClr val="FF0000"/>
                </a:solidFill>
                <a:ea typeface="HGPｺﾞｼｯｸE" pitchFamily="50" charset="-128"/>
              </a:rPr>
              <a:t>those</a:t>
            </a:r>
            <a:r>
              <a:rPr lang="ja-JP" altLang="en-US" sz="2400" dirty="0">
                <a:solidFill>
                  <a:srgbClr val="FF0000"/>
                </a:solidFill>
                <a:ea typeface="HGPｺﾞｼｯｸE" pitchFamily="50" charset="-128"/>
              </a:rPr>
              <a:t> found</a:t>
            </a:r>
            <a:r>
              <a:rPr lang="ja-JP" altLang="en-US" sz="2400" dirty="0">
                <a:ea typeface="HGPｺﾞｼｯｸE" pitchFamily="50" charset="-128"/>
              </a:rPr>
              <a:t>)</a:t>
            </a:r>
            <a:r>
              <a:rPr lang="en-US" altLang="ja-JP" sz="2400" dirty="0">
                <a:ea typeface="HGPｺﾞｼｯｸE" pitchFamily="50" charset="-128"/>
              </a:rPr>
              <a:t> </a:t>
            </a:r>
            <a:r>
              <a:rPr lang="ja-JP" altLang="en-US" sz="2400" dirty="0">
                <a:ea typeface="HGPｺﾞｼｯｸE" pitchFamily="50" charset="-128"/>
              </a:rPr>
              <a:t>is</a:t>
            </a:r>
            <a:r>
              <a:rPr lang="en-US" altLang="ja-JP" sz="2400" dirty="0">
                <a:ea typeface="HGPｺﾞｼｯｸE" pitchFamily="50" charset="-128"/>
              </a:rPr>
              <a:t>:</a:t>
            </a:r>
            <a:endParaRPr lang="ja-JP" altLang="en-US" sz="2400" dirty="0">
              <a:ea typeface="HGPｺﾞｼｯｸE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8CB78FA1-890F-4B60-8FA9-188DC14A9B51}"/>
                  </a:ext>
                </a:extLst>
              </p:cNvPr>
              <p:cNvSpPr txBox="1"/>
              <p:nvPr/>
            </p:nvSpPr>
            <p:spPr>
              <a:xfrm>
                <a:off x="6461707" y="3856297"/>
                <a:ext cx="1463093" cy="7167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kumimoji="1" lang="en-US" altLang="ja-JP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kumimoji="1" lang="en-US" altLang="ja-JP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kumimoji="1" lang="en-US" altLang="ja-JP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  <m:r>
                            <a:rPr kumimoji="1" lang="en-US" altLang="ja-JP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kumimoji="1" lang="en-US" altLang="ja-JP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den>
                      </m:f>
                    </m:oMath>
                  </m:oMathPara>
                </a14:m>
                <a:endParaRPr kumimoji="1" lang="ja-JP" altLang="en-US" sz="2400" b="1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8CB78FA1-890F-4B60-8FA9-188DC14A9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707" y="3856297"/>
                <a:ext cx="1463093" cy="716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7F0835AF-13A5-4747-AD43-36D6B88E72B8}"/>
                  </a:ext>
                </a:extLst>
              </p:cNvPr>
              <p:cNvSpPr txBox="1"/>
              <p:nvPr/>
            </p:nvSpPr>
            <p:spPr>
              <a:xfrm>
                <a:off x="1371600" y="5213609"/>
                <a:ext cx="5384616" cy="7167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kumimoji="1" lang="en-US" altLang="ja-JP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kumimoji="1" lang="en-US" altLang="ja-JP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kumimoji="1" lang="en-US" altLang="ja-JP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  <m:r>
                            <a:rPr kumimoji="1" lang="en-US" altLang="ja-JP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kumimoji="1" lang="en-US" altLang="ja-JP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den>
                      </m:f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𝒂𝒃</m:t>
                          </m:r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den>
                      </m:f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𝒂𝒄</m:t>
                          </m:r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den>
                      </m:f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𝒂𝒃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den>
                      </m:f>
                    </m:oMath>
                  </m:oMathPara>
                </a14:m>
                <a:endParaRPr kumimoji="1" lang="ja-JP" altLang="en-US" sz="2400" b="1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7F0835AF-13A5-4747-AD43-36D6B88E7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5213609"/>
                <a:ext cx="5384616" cy="7167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pPr rtl="0" algn="l"/>
                <a:r>
                  <a:rPr lang="ja-JP" altLang="en-US">
                    <a:noFill/>
                  </a:rPr>
                  <a:t> 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7229293"/>
      </p:ext>
    </p:extLst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26627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8A2BA8-FED4-48F0-BA4D-844ED8A55CA3}" type="slidenum">
              <a:rPr lang="en-US" altLang="ja-JP"/>
              <a:pPr algn="l" rtl="0"/>
              <a:t>14</a:t>
            </a:fld>
            <a:endParaRPr lang="en-US" altLang="ja-JP" dirty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566737" y="304800"/>
            <a:ext cx="8535988" cy="1216025"/>
          </a:xfrm>
        </p:spPr>
        <p:txBody>
          <a:bodyPr/>
          <a:lstStyle/>
          <a:p>
            <a:pPr eaLnBrk="1" hangingPunct="1"/>
            <a:r>
              <a:rPr lang="ja-JP" altLang="en-US" dirty="0">
                <a:latin typeface="HGPGothicE" panose="020B0900000000000000" pitchFamily="34" charset="-128"/>
                <a:ea typeface="HGPGothicE" panose="020B0900000000000000" pitchFamily="34" charset="-128"/>
              </a:rPr>
              <a:t>Features of Two-step editing method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7" y="1752600"/>
            <a:ext cx="8348663" cy="4267200"/>
          </a:xfrm>
        </p:spPr>
        <p:txBody>
          <a:bodyPr/>
          <a:lstStyle/>
          <a:p>
            <a:pPr algn="l" rtl="0" eaLnBrk="1" hangingPunct="1"/>
            <a:r>
              <a:rPr lang="ja-JP" altLang="en-US" dirty="0">
                <a:solidFill>
                  <a:srgbClr val="0000FF"/>
                </a:solidFill>
                <a:ea typeface="HGPｺﾞｼｯｸE" pitchFamily="50" charset="-128"/>
              </a:rPr>
              <a:t>No need to prepare artificial bugs</a:t>
            </a:r>
          </a:p>
          <a:p>
            <a:pPr algn="l" rtl="0" eaLnBrk="1" hangingPunct="1">
              <a:buFont typeface="Wingdings" pitchFamily="2" charset="2"/>
              <a:buNone/>
            </a:pPr>
            <a:r>
              <a:rPr lang="en-US" altLang="ja-JP" dirty="0"/>
              <a:t>	</a:t>
            </a:r>
            <a:r>
              <a:rPr lang="ja-JP" altLang="en-US" dirty="0"/>
              <a:t>(</a:t>
            </a:r>
            <a:r>
              <a:rPr lang="en-US" altLang="ja-JP" dirty="0"/>
              <a:t>E</a:t>
            </a:r>
            <a:r>
              <a:rPr lang="ja-JP" altLang="en-US" dirty="0"/>
              <a:t>stimation can be made </a:t>
            </a:r>
            <a:r>
              <a:rPr lang="en-US" altLang="ja-JP" dirty="0"/>
              <a:t>using </a:t>
            </a:r>
            <a:r>
              <a:rPr lang="ja-JP" altLang="en-US" dirty="0"/>
              <a:t>only real bugs)</a:t>
            </a:r>
          </a:p>
          <a:p>
            <a:pPr algn="l" rtl="0" eaLnBrk="1" hangingPunct="1"/>
            <a:r>
              <a:rPr lang="ja-JP" altLang="en-US" dirty="0"/>
              <a:t>Since the two teams need to test separately, </a:t>
            </a:r>
            <a:r>
              <a:rPr lang="en-US" altLang="ja-JP" dirty="0"/>
              <a:t>which is more </a:t>
            </a:r>
            <a:r>
              <a:rPr lang="ja-JP" altLang="en-US" dirty="0">
                <a:solidFill>
                  <a:srgbClr val="FF0000"/>
                </a:solidFill>
                <a:ea typeface="HGPｺﾞｼｯｸE" pitchFamily="50" charset="-128"/>
              </a:rPr>
              <a:t>time consuming and costly</a:t>
            </a:r>
            <a:endParaRPr lang="en-US" altLang="ja-JP" dirty="0">
              <a:solidFill>
                <a:srgbClr val="FF0000"/>
              </a:solidFill>
              <a:ea typeface="HGPｺﾞｼｯｸE" pitchFamily="50" charset="-128"/>
            </a:endParaRPr>
          </a:p>
          <a:p>
            <a:pPr algn="l" rtl="0" eaLnBrk="1" hangingPunct="1"/>
            <a:r>
              <a:rPr lang="en-US" altLang="ja-JP" dirty="0">
                <a:solidFill>
                  <a:srgbClr val="FF0000"/>
                </a:solidFill>
                <a:ea typeface="HGPｺﾞｼｯｸE" pitchFamily="50" charset="-128"/>
              </a:rPr>
              <a:t>Estimates tend to be smaller than actual values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508128"/>
      </p:ext>
    </p:extLst>
  </p:cSld>
  <p:clrMapOvr>
    <a:masterClrMapping/>
  </p:clrMapOvr>
  <p:transition spd="med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27651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166CCF-CA81-42E9-9550-2FFA578FA1B5}" type="slidenum">
              <a:rPr lang="en-US" altLang="ja-JP"/>
              <a:pPr algn="l" rtl="0"/>
              <a:t>15</a:t>
            </a:fld>
            <a:endParaRPr lang="en-US" altLang="ja-JP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en-US" altLang="ja-JP" dirty="0">
                <a:ea typeface="HGPｺﾞｼｯｸE" pitchFamily="50" charset="-128"/>
              </a:rPr>
              <a:t>[</a:t>
            </a:r>
            <a:r>
              <a:rPr lang="ja-JP" altLang="en-US" dirty="0">
                <a:ea typeface="HGPｺﾞｼｯｸE" pitchFamily="50" charset="-128"/>
              </a:rPr>
              <a:t>Exercise 1</a:t>
            </a:r>
            <a:r>
              <a:rPr lang="en-US" altLang="ja-JP" dirty="0">
                <a:ea typeface="HGPｺﾞｼｯｸE" pitchFamily="50" charset="-128"/>
              </a:rPr>
              <a:t>]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1752600"/>
            <a:ext cx="8882062" cy="4267200"/>
          </a:xfrm>
        </p:spPr>
        <p:txBody>
          <a:bodyPr/>
          <a:lstStyle/>
          <a:p>
            <a:pPr algn="l" rtl="0" eaLnBrk="1" hangingPunct="1">
              <a:buFont typeface="Wingdings" pitchFamily="2" charset="2"/>
              <a:buNone/>
            </a:pPr>
            <a:r>
              <a:rPr lang="en-US" altLang="ja-JP" sz="2800" u="sng" dirty="0">
                <a:ea typeface="HGPｺﾞｼｯｸE" pitchFamily="50" charset="-128"/>
              </a:rPr>
              <a:t>①</a:t>
            </a:r>
            <a:r>
              <a:rPr lang="ja-JP" altLang="en-US" sz="2800" u="sng" dirty="0">
                <a:ea typeface="HGPｺﾞｼｯｸE" pitchFamily="50" charset="-128"/>
              </a:rPr>
              <a:t> Find an estimate of the total number of bugs</a:t>
            </a:r>
          </a:p>
          <a:p>
            <a:pPr algn="l" rtl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ja-JP" altLang="en-US" dirty="0"/>
              <a:t>　　</a:t>
            </a:r>
            <a:r>
              <a:rPr lang="en-US" altLang="ja-JP" dirty="0"/>
              <a:t>Group A finds </a:t>
            </a:r>
            <a:r>
              <a:rPr lang="en-US" altLang="ja-JP" dirty="0">
                <a:solidFill>
                  <a:srgbClr val="FF0000"/>
                </a:solidFill>
              </a:rPr>
              <a:t>10</a:t>
            </a:r>
            <a:r>
              <a:rPr lang="en-US" altLang="ja-JP" dirty="0"/>
              <a:t> bugs,</a:t>
            </a:r>
            <a:endParaRPr lang="ja-JP" altLang="en-US" dirty="0"/>
          </a:p>
          <a:p>
            <a:pPr algn="l" rtl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ja-JP" altLang="en-US" dirty="0"/>
              <a:t>　　</a:t>
            </a:r>
            <a:r>
              <a:rPr lang="en-US" altLang="ja-JP" dirty="0"/>
              <a:t>Group B finds </a:t>
            </a:r>
            <a:r>
              <a:rPr lang="en-US" altLang="ja-JP" dirty="0">
                <a:solidFill>
                  <a:srgbClr val="0000FF"/>
                </a:solidFill>
              </a:rPr>
              <a:t>50</a:t>
            </a:r>
            <a:r>
              <a:rPr lang="en-US" altLang="ja-JP" dirty="0"/>
              <a:t> bugs</a:t>
            </a:r>
            <a:r>
              <a:rPr lang="ja-JP" altLang="en-US" dirty="0"/>
              <a:t>.</a:t>
            </a:r>
          </a:p>
          <a:p>
            <a:pPr algn="l" rtl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ja-JP" altLang="en-US" dirty="0"/>
              <a:t>　　</a:t>
            </a:r>
            <a:r>
              <a:rPr lang="en-US" altLang="ja-JP" dirty="0"/>
              <a:t>H</a:t>
            </a:r>
            <a:r>
              <a:rPr lang="ja-JP" altLang="en-US" dirty="0"/>
              <a:t>owever,</a:t>
            </a:r>
            <a:r>
              <a:rPr lang="en-US" altLang="ja-JP" dirty="0"/>
              <a:t> 5 </a:t>
            </a:r>
            <a:r>
              <a:rPr lang="ja-JP" altLang="en-US" dirty="0"/>
              <a:t>were found in both groups.</a:t>
            </a:r>
          </a:p>
          <a:p>
            <a:pPr algn="l" rtl="0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ja-JP" altLang="en-US" sz="2800" u="sng" dirty="0">
                <a:ea typeface="HGPｺﾞｼｯｸE" pitchFamily="50" charset="-128"/>
              </a:rPr>
              <a:t>② </a:t>
            </a:r>
            <a:r>
              <a:rPr lang="en-US" altLang="ja-JP" sz="2800" u="sng" dirty="0">
                <a:ea typeface="HGPｺﾞｼｯｸE" pitchFamily="50" charset="-128"/>
              </a:rPr>
              <a:t>Find</a:t>
            </a:r>
            <a:r>
              <a:rPr lang="ja-JP" altLang="en-US" sz="2800" u="sng" dirty="0">
                <a:ea typeface="HGPｺﾞｼｯｸE" pitchFamily="50" charset="-128"/>
              </a:rPr>
              <a:t> an estimate of the number of remaining bugs (not found yet).</a:t>
            </a:r>
            <a:endParaRPr lang="ja-JP" altLang="en-US" sz="2800" u="sng" dirty="0"/>
          </a:p>
          <a:p>
            <a:pPr algn="l" rtl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ja-JP" altLang="en-US" dirty="0"/>
              <a:t>　　</a:t>
            </a:r>
            <a:r>
              <a:rPr lang="en-US" altLang="ja-JP" dirty="0"/>
              <a:t>Group A finds </a:t>
            </a:r>
            <a:r>
              <a:rPr lang="en-US" altLang="ja-JP" dirty="0">
                <a:solidFill>
                  <a:srgbClr val="FF0000"/>
                </a:solidFill>
              </a:rPr>
              <a:t>100</a:t>
            </a:r>
            <a:r>
              <a:rPr lang="en-US" altLang="ja-JP" dirty="0"/>
              <a:t> bugs,</a:t>
            </a:r>
            <a:endParaRPr lang="ja-JP" altLang="en-US" dirty="0"/>
          </a:p>
          <a:p>
            <a:pPr algn="l" rtl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ja-JP" altLang="en-US" dirty="0"/>
              <a:t>　　</a:t>
            </a:r>
            <a:r>
              <a:rPr lang="en-US" altLang="ja-JP" dirty="0"/>
              <a:t>Group B finds </a:t>
            </a:r>
            <a:r>
              <a:rPr lang="en-US" altLang="ja-JP" dirty="0">
                <a:solidFill>
                  <a:srgbClr val="0000FF"/>
                </a:solidFill>
              </a:rPr>
              <a:t>80</a:t>
            </a:r>
            <a:r>
              <a:rPr lang="en-US" altLang="ja-JP" dirty="0"/>
              <a:t> bugs</a:t>
            </a:r>
            <a:r>
              <a:rPr lang="ja-JP" altLang="en-US" dirty="0"/>
              <a:t>.</a:t>
            </a:r>
          </a:p>
          <a:p>
            <a:pPr algn="l" rtl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ja-JP" altLang="en-US" dirty="0"/>
              <a:t>　　</a:t>
            </a:r>
            <a:r>
              <a:rPr lang="en-US" altLang="ja-JP" dirty="0"/>
              <a:t>H</a:t>
            </a:r>
            <a:r>
              <a:rPr lang="ja-JP" altLang="en-US" dirty="0"/>
              <a:t>owever,</a:t>
            </a:r>
            <a:r>
              <a:rPr lang="en-US" altLang="ja-JP" dirty="0"/>
              <a:t> 20 </a:t>
            </a:r>
            <a:r>
              <a:rPr lang="ja-JP" altLang="en-US" dirty="0"/>
              <a:t>were found in both groups.</a:t>
            </a:r>
          </a:p>
        </p:txBody>
      </p:sp>
    </p:spTree>
    <p:extLst>
      <p:ext uri="{BB962C8B-B14F-4D97-AF65-F5344CB8AC3E}">
        <p14:creationId xmlns:p14="http://schemas.microsoft.com/office/powerpoint/2010/main" val="3395416879"/>
      </p:ext>
    </p:extLst>
  </p:cSld>
  <p:clrMapOvr>
    <a:masterClrMapping/>
  </p:clrMapOvr>
  <p:transition spd="med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28675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00DCDB-2DBA-4153-8C16-46D60E7B62E0}" type="slidenum">
              <a:rPr lang="en-US" altLang="ja-JP"/>
              <a:pPr algn="l" rtl="0"/>
              <a:t>16</a:t>
            </a:fld>
            <a:endParaRPr lang="en-US" altLang="ja-JP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en-US" altLang="ja-JP" dirty="0">
                <a:ea typeface="HGPｺﾞｼｯｸE" pitchFamily="50" charset="-128"/>
              </a:rPr>
              <a:t>[</a:t>
            </a:r>
            <a:r>
              <a:rPr lang="ja-JP" altLang="en-US" dirty="0">
                <a:ea typeface="HGPｺﾞｼｯｸE" pitchFamily="50" charset="-128"/>
              </a:rPr>
              <a:t>Exercise 1</a:t>
            </a:r>
            <a:r>
              <a:rPr lang="en-US" altLang="ja-JP" dirty="0">
                <a:ea typeface="HGPｺﾞｼｯｸE" pitchFamily="50" charset="-128"/>
              </a:rPr>
              <a:t>] A</a:t>
            </a:r>
            <a:r>
              <a:rPr lang="ja-JP" altLang="en-US" dirty="0">
                <a:ea typeface="HGPｺﾞｼｯｸE" pitchFamily="50" charset="-128"/>
              </a:rPr>
              <a:t>nswer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66738" y="1752600"/>
                <a:ext cx="8577262" cy="4267200"/>
              </a:xfrm>
            </p:spPr>
            <p:txBody>
              <a:bodyPr/>
              <a:lstStyle/>
              <a:p>
                <a:pPr algn="l" rtl="0" eaLnBrk="1" hangingPunct="1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altLang="ja-JP" dirty="0"/>
                  <a:t>①</a:t>
                </a:r>
                <a14:m>
                  <m:oMath xmlns:m="http://schemas.openxmlformats.org/officeDocument/2006/math">
                    <m:r>
                      <a:rPr lang="en-US" altLang="ja-JP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 = 10, 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 = 50, 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1" i="1" dirty="0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 = 5 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ja-JP" altLang="en-US" dirty="0"/>
              </a:p>
              <a:p>
                <a:pPr algn="ctr" rtl="0" eaLnBrk="1" hangingPunct="1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ja-JP" altLang="en-US" dirty="0"/>
                  <a:t>total number of bugs </a:t>
                </a:r>
                <a:r>
                  <a:rPr lang="en-US" altLang="ja-JP" dirty="0"/>
                  <a:t>=</a:t>
                </a:r>
                <a14:m>
                  <m:oMath xmlns:m="http://schemas.openxmlformats.org/officeDocument/2006/math">
                    <m:r>
                      <a:rPr lang="en-US" altLang="ja-JP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ja-JP" altLang="en-US" b="1" i="1" dirty="0">
                        <a:latin typeface="Cambria Math" panose="02040503050406030204" pitchFamily="18" charset="0"/>
                      </a:rPr>
                      <m:t>・</m:t>
                    </m:r>
                    <m:r>
                      <a:rPr lang="en-US" altLang="ja-JP" b="1" i="1" dirty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ja-JP" b="1" i="1" dirty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ja-JP" b="1" i="1" dirty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altLang="ja-JP" b="1" dirty="0"/>
                  <a:t> </a:t>
                </a:r>
                <a:r>
                  <a:rPr lang="en-US" altLang="ja-JP" dirty="0"/>
                  <a:t>= 10 x 50/5 = </a:t>
                </a:r>
                <a:r>
                  <a:rPr lang="en-US" altLang="ja-JP" b="1" u="sng" dirty="0">
                    <a:solidFill>
                      <a:srgbClr val="FF0000"/>
                    </a:solidFill>
                  </a:rPr>
                  <a:t>100</a:t>
                </a:r>
                <a:endParaRPr lang="en-US" altLang="ja-JP" dirty="0"/>
              </a:p>
              <a:p>
                <a:pPr algn="l" rtl="0" eaLnBrk="1" hangingPunct="1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altLang="ja-JP" dirty="0"/>
                  <a:t>②</a:t>
                </a:r>
                <a14:m>
                  <m:oMath xmlns:m="http://schemas.openxmlformats.org/officeDocument/2006/math">
                    <m:r>
                      <a:rPr lang="en-US" altLang="ja-JP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 = 100, 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 = 80, 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1" i="1" dirty="0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 = 20 </m:t>
                    </m:r>
                  </m:oMath>
                </a14:m>
                <a:endParaRPr lang="en-US" altLang="ja-JP" dirty="0"/>
              </a:p>
              <a:p>
                <a:pPr algn="l" rtl="0" eaLnBrk="1" hangingPunct="1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ja-JP" altLang="en-US" dirty="0"/>
                  <a:t>total number of bugs</a:t>
                </a:r>
                <a:r>
                  <a:rPr lang="en-US" altLang="ja-JP" dirty="0"/>
                  <a:t>=</a:t>
                </a:r>
                <a14:m>
                  <m:oMath xmlns:m="http://schemas.openxmlformats.org/officeDocument/2006/math">
                    <m:r>
                      <a:rPr lang="en-US" altLang="ja-JP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ja-JP" altLang="en-US" b="1" i="1" dirty="0">
                        <a:latin typeface="Cambria Math" panose="02040503050406030204" pitchFamily="18" charset="0"/>
                      </a:rPr>
                      <m:t>・</m:t>
                    </m:r>
                    <m:r>
                      <a:rPr lang="en-US" altLang="ja-JP" b="1" i="1" dirty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ja-JP" b="1" i="1" dirty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ja-JP" b="1" i="1" dirty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altLang="ja-JP" b="1" dirty="0"/>
                  <a:t> </a:t>
                </a:r>
                <a:r>
                  <a:rPr lang="en-US" altLang="ja-JP" dirty="0"/>
                  <a:t>=100 x 80/20 = 400</a:t>
                </a:r>
              </a:p>
              <a:p>
                <a:pPr algn="l" rtl="0" eaLnBrk="1" hangingPunct="1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ja-JP" altLang="en-US" dirty="0"/>
                  <a:t>therefore,</a:t>
                </a:r>
              </a:p>
              <a:p>
                <a:pPr algn="l" rtl="0" eaLnBrk="1" hangingPunct="1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ja-JP" altLang="en-US" dirty="0"/>
                  <a:t>number of remaining bugs</a:t>
                </a:r>
                <a:r>
                  <a:rPr lang="en-US" altLang="ja-JP" dirty="0"/>
                  <a:t>= 400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– </m:t>
                    </m:r>
                    <m:r>
                      <a:rPr lang="en-US" altLang="ja-JP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 – </m:t>
                    </m:r>
                    <m:r>
                      <a:rPr lang="en-US" altLang="ja-JP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ja-JP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ja-JP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ja-JP" dirty="0"/>
              </a:p>
              <a:p>
                <a:pPr algn="l" rtl="0" eaLnBrk="1" hangingPunct="1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altLang="ja-JP" dirty="0"/>
                  <a:t>= 400</a:t>
                </a:r>
                <a:r>
                  <a:rPr lang="en-US" altLang="ja-JP" dirty="0">
                    <a:latin typeface="Arial" charset="0"/>
                  </a:rPr>
                  <a:t>–</a:t>
                </a:r>
                <a:r>
                  <a:rPr lang="en-US" altLang="ja-JP" dirty="0"/>
                  <a:t>100</a:t>
                </a:r>
                <a:r>
                  <a:rPr lang="en-US" altLang="ja-JP" dirty="0">
                    <a:latin typeface="Arial" charset="0"/>
                  </a:rPr>
                  <a:t>–</a:t>
                </a:r>
                <a:r>
                  <a:rPr lang="en-US" altLang="ja-JP" dirty="0"/>
                  <a:t>80 + 20 = </a:t>
                </a:r>
                <a:r>
                  <a:rPr lang="en-US" altLang="ja-JP" b="1" u="sng" dirty="0">
                    <a:solidFill>
                      <a:srgbClr val="FF0000"/>
                    </a:solidFill>
                  </a:rPr>
                  <a:t>240</a:t>
                </a:r>
              </a:p>
            </p:txBody>
          </p:sp>
        </mc:Choice>
        <mc:Fallback xmlns="">
          <p:sp>
            <p:nvSpPr>
              <p:cNvPr id="2867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66738" y="1752600"/>
                <a:ext cx="8577262" cy="4267200"/>
              </a:xfrm>
              <a:blipFill>
                <a:blip r:embed="rId3"/>
                <a:stretch>
                  <a:fillRect l="-1706" t="-3286" r="-1137" b="-6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78" name="AutoShape 4"/>
          <p:cNvSpPr>
            <a:spLocks noChangeArrowheads="1"/>
          </p:cNvSpPr>
          <p:nvPr/>
        </p:nvSpPr>
        <p:spPr bwMode="auto">
          <a:xfrm>
            <a:off x="4419600" y="4191000"/>
            <a:ext cx="4003675" cy="790575"/>
          </a:xfrm>
          <a:prstGeom prst="wedgeRoundRectCallout">
            <a:avLst>
              <a:gd name="adj1" fmla="val 61316"/>
              <a:gd name="adj2" fmla="val 76409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0"/>
            <a:r>
              <a:rPr lang="ja-JP" altLang="en-US" sz="1800" dirty="0"/>
              <a:t>because what is found in both is double subtracted</a:t>
            </a:r>
          </a:p>
        </p:txBody>
      </p:sp>
    </p:spTree>
    <p:extLst>
      <p:ext uri="{BB962C8B-B14F-4D97-AF65-F5344CB8AC3E}">
        <p14:creationId xmlns:p14="http://schemas.microsoft.com/office/powerpoint/2010/main" val="1313779227"/>
      </p:ext>
    </p:extLst>
  </p:cSld>
  <p:clrMapOvr>
    <a:masterClrMapping/>
  </p:clrMapOvr>
  <p:transition spd="med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29699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9D8839-48FB-4FC1-AA8E-BD3FE7DE2147}" type="slidenum">
              <a:rPr lang="en-US" altLang="ja-JP"/>
              <a:pPr algn="l" rtl="0"/>
              <a:t>17</a:t>
            </a:fld>
            <a:endParaRPr lang="en-US" altLang="ja-JP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ja-JP" altLang="en-US" sz="3400" dirty="0">
                <a:latin typeface="HGPｺﾞｼｯｸE" pitchFamily="50" charset="-128"/>
                <a:ea typeface="HGPｺﾞｼｯｸE" pitchFamily="50" charset="-128"/>
              </a:rPr>
              <a:t>Bug number estimation method (3)</a:t>
            </a:r>
            <a:br>
              <a:rPr lang="ja-JP" altLang="en-US" sz="3400" dirty="0">
                <a:latin typeface="HGPｺﾞｼｯｸE" pitchFamily="50" charset="-128"/>
                <a:ea typeface="HGPｺﾞｼｯｸE" pitchFamily="50" charset="-128"/>
              </a:rPr>
            </a:br>
            <a:r>
              <a:rPr lang="ja-JP" altLang="en-US" sz="3400" dirty="0">
                <a:latin typeface="HGPｺﾞｼｯｸE" pitchFamily="50" charset="-128"/>
                <a:ea typeface="HGPｺﾞｼｯｸE" pitchFamily="50" charset="-128"/>
              </a:rPr>
              <a:t>Gompertz curve model (1/4)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/>
            <a:r>
              <a:rPr lang="ja-JP" altLang="en-US" dirty="0"/>
              <a:t>What is the Gompertz curve model?</a:t>
            </a:r>
          </a:p>
          <a:p>
            <a:pPr algn="l" rtl="0" eaLnBrk="1" hangingPunct="1">
              <a:buFont typeface="Wingdings" pitchFamily="2" charset="2"/>
              <a:buNone/>
            </a:pPr>
            <a:r>
              <a:rPr lang="ja-JP" altLang="en-US" dirty="0"/>
              <a:t> </a:t>
            </a:r>
            <a:r>
              <a:rPr lang="ja-JP" altLang="en-US" sz="2600" dirty="0"/>
              <a:t>A type of growth curve model that represents the process from the beginning of various events to growth and convergence</a:t>
            </a:r>
            <a:r>
              <a:rPr lang="en-US" altLang="ja-JP" sz="2600" dirty="0"/>
              <a:t>.</a:t>
            </a:r>
            <a:endParaRPr lang="ja-JP" altLang="en-US" sz="2600" dirty="0"/>
          </a:p>
        </p:txBody>
      </p:sp>
      <p:sp>
        <p:nvSpPr>
          <p:cNvPr id="29702" name="Line 4"/>
          <p:cNvSpPr>
            <a:spLocks noChangeShapeType="1"/>
          </p:cNvSpPr>
          <p:nvPr/>
        </p:nvSpPr>
        <p:spPr bwMode="auto">
          <a:xfrm flipV="1">
            <a:off x="1752600" y="3581400"/>
            <a:ext cx="0" cy="2362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29703" name="Line 5"/>
          <p:cNvSpPr>
            <a:spLocks noChangeShapeType="1"/>
          </p:cNvSpPr>
          <p:nvPr/>
        </p:nvSpPr>
        <p:spPr bwMode="auto">
          <a:xfrm flipV="1">
            <a:off x="1752600" y="5943600"/>
            <a:ext cx="449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29704" name="Freeform 6"/>
          <p:cNvSpPr>
            <a:spLocks/>
          </p:cNvSpPr>
          <p:nvPr/>
        </p:nvSpPr>
        <p:spPr bwMode="auto">
          <a:xfrm>
            <a:off x="1752600" y="4114800"/>
            <a:ext cx="4114800" cy="1828800"/>
          </a:xfrm>
          <a:custGeom>
            <a:avLst/>
            <a:gdLst>
              <a:gd name="T0" fmla="*/ 0 w 2592"/>
              <a:gd name="T1" fmla="*/ 1152 h 1152"/>
              <a:gd name="T2" fmla="*/ 935 w 2592"/>
              <a:gd name="T3" fmla="*/ 958 h 1152"/>
              <a:gd name="T4" fmla="*/ 1409 w 2592"/>
              <a:gd name="T5" fmla="*/ 169 h 1152"/>
              <a:gd name="T6" fmla="*/ 2592 w 2592"/>
              <a:gd name="T7" fmla="*/ 0 h 1152"/>
              <a:gd name="T8" fmla="*/ 0 60000 65536"/>
              <a:gd name="T9" fmla="*/ 0 60000 65536"/>
              <a:gd name="T10" fmla="*/ 0 60000 65536"/>
              <a:gd name="T11" fmla="*/ 0 60000 65536"/>
              <a:gd name="T12" fmla="*/ 0 w 2592"/>
              <a:gd name="T13" fmla="*/ 0 h 1152"/>
              <a:gd name="T14" fmla="*/ 2592 w 2592"/>
              <a:gd name="T15" fmla="*/ 1152 h 1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92" h="1152">
                <a:moveTo>
                  <a:pt x="0" y="1152"/>
                </a:moveTo>
                <a:cubicBezTo>
                  <a:pt x="156" y="1120"/>
                  <a:pt x="700" y="1122"/>
                  <a:pt x="935" y="958"/>
                </a:cubicBezTo>
                <a:cubicBezTo>
                  <a:pt x="1170" y="794"/>
                  <a:pt x="1116" y="335"/>
                  <a:pt x="1409" y="169"/>
                </a:cubicBezTo>
                <a:cubicBezTo>
                  <a:pt x="1702" y="3"/>
                  <a:pt x="2373" y="14"/>
                  <a:pt x="2592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29705" name="Line 7"/>
          <p:cNvSpPr>
            <a:spLocks noChangeShapeType="1"/>
          </p:cNvSpPr>
          <p:nvPr/>
        </p:nvSpPr>
        <p:spPr bwMode="auto">
          <a:xfrm>
            <a:off x="1752600" y="4038600"/>
            <a:ext cx="4114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29706" name="Text Box 8"/>
          <p:cNvSpPr txBox="1">
            <a:spLocks noChangeArrowheads="1"/>
          </p:cNvSpPr>
          <p:nvPr/>
        </p:nvSpPr>
        <p:spPr bwMode="auto">
          <a:xfrm>
            <a:off x="184152" y="3816945"/>
            <a:ext cx="167639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/>
            <a:r>
              <a:rPr lang="en-US" altLang="ja-JP" sz="1800" dirty="0">
                <a:ea typeface="HGPｺﾞｼｯｸE" pitchFamily="50" charset="-128"/>
              </a:rPr>
              <a:t>Cumulative number of</a:t>
            </a:r>
            <a:r>
              <a:rPr lang="en-US" altLang="ja-JP" dirty="0">
                <a:ea typeface="HGPｺﾞｼｯｸE" pitchFamily="50" charset="-128"/>
              </a:rPr>
              <a:t> event</a:t>
            </a:r>
            <a:r>
              <a:rPr lang="en-US" altLang="ja-JP" sz="1800" dirty="0">
                <a:ea typeface="HGPｺﾞｼｯｸE" pitchFamily="50" charset="-128"/>
              </a:rPr>
              <a:t> occurrences</a:t>
            </a:r>
          </a:p>
        </p:txBody>
      </p:sp>
      <p:sp>
        <p:nvSpPr>
          <p:cNvPr id="29707" name="Text Box 9"/>
          <p:cNvSpPr txBox="1">
            <a:spLocks noChangeArrowheads="1"/>
          </p:cNvSpPr>
          <p:nvPr/>
        </p:nvSpPr>
        <p:spPr bwMode="auto">
          <a:xfrm>
            <a:off x="6248400" y="5729288"/>
            <a:ext cx="1098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ja-JP" altLang="en-US" sz="1800">
                <a:ea typeface="HGPｺﾞｼｯｸE" pitchFamily="50" charset="-128"/>
              </a:rPr>
              <a:t>elapsed time</a:t>
            </a:r>
          </a:p>
        </p:txBody>
      </p:sp>
      <p:sp>
        <p:nvSpPr>
          <p:cNvPr id="29708" name="Line 10"/>
          <p:cNvSpPr>
            <a:spLocks noChangeShapeType="1"/>
          </p:cNvSpPr>
          <p:nvPr/>
        </p:nvSpPr>
        <p:spPr bwMode="auto">
          <a:xfrm>
            <a:off x="3124200" y="37338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29709" name="Line 11"/>
          <p:cNvSpPr>
            <a:spLocks noChangeShapeType="1"/>
          </p:cNvSpPr>
          <p:nvPr/>
        </p:nvSpPr>
        <p:spPr bwMode="auto">
          <a:xfrm>
            <a:off x="4419600" y="37338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29710" name="Text Box 12"/>
          <p:cNvSpPr txBox="1">
            <a:spLocks noChangeArrowheads="1"/>
          </p:cNvSpPr>
          <p:nvPr/>
        </p:nvSpPr>
        <p:spPr bwMode="auto">
          <a:xfrm>
            <a:off x="1676398" y="4634806"/>
            <a:ext cx="152400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rtl="0"/>
            <a:r>
              <a:rPr lang="ja-JP" altLang="en-US" sz="1800" dirty="0">
                <a:ea typeface="HGPｺﾞｼｯｸE" pitchFamily="50" charset="-128"/>
              </a:rPr>
              <a:t>Preparation</a:t>
            </a:r>
          </a:p>
          <a:p>
            <a:pPr algn="ctr" rtl="0"/>
            <a:r>
              <a:rPr lang="ja-JP" altLang="en-US" sz="1800" dirty="0">
                <a:ea typeface="HGPｺﾞｼｯｸE" pitchFamily="50" charset="-128"/>
              </a:rPr>
              <a:t>st</a:t>
            </a:r>
            <a:r>
              <a:rPr lang="en-US" altLang="ja-JP" sz="1800" dirty="0">
                <a:ea typeface="HGPｺﾞｼｯｸE" pitchFamily="50" charset="-128"/>
              </a:rPr>
              <a:t>age</a:t>
            </a:r>
            <a:endParaRPr lang="ja-JP" altLang="en-US" sz="1800" dirty="0">
              <a:ea typeface="HGPｺﾞｼｯｸE" pitchFamily="50" charset="-128"/>
            </a:endParaRPr>
          </a:p>
        </p:txBody>
      </p:sp>
      <p:sp>
        <p:nvSpPr>
          <p:cNvPr id="29711" name="Text Box 13"/>
          <p:cNvSpPr txBox="1">
            <a:spLocks noChangeArrowheads="1"/>
          </p:cNvSpPr>
          <p:nvPr/>
        </p:nvSpPr>
        <p:spPr bwMode="auto">
          <a:xfrm>
            <a:off x="3505200" y="5105400"/>
            <a:ext cx="99257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ja-JP" altLang="en-US" sz="1800" dirty="0">
                <a:ea typeface="HGPｺﾞｼｯｸE" pitchFamily="50" charset="-128"/>
              </a:rPr>
              <a:t>growth</a:t>
            </a:r>
          </a:p>
          <a:p>
            <a:pPr algn="l" rtl="0"/>
            <a:r>
              <a:rPr lang="ja-JP" altLang="en-US" sz="1800" dirty="0">
                <a:ea typeface="HGPｺﾞｼｯｸE" pitchFamily="50" charset="-128"/>
              </a:rPr>
              <a:t>st</a:t>
            </a:r>
            <a:r>
              <a:rPr lang="en-US" altLang="ja-JP" sz="1800" dirty="0">
                <a:ea typeface="HGPｺﾞｼｯｸE" pitchFamily="50" charset="-128"/>
              </a:rPr>
              <a:t>age</a:t>
            </a:r>
            <a:endParaRPr lang="ja-JP" altLang="en-US" sz="1800" dirty="0">
              <a:ea typeface="HGPｺﾞｼｯｸE" pitchFamily="50" charset="-128"/>
            </a:endParaRPr>
          </a:p>
        </p:txBody>
      </p:sp>
      <p:sp>
        <p:nvSpPr>
          <p:cNvPr id="29712" name="Text Box 14"/>
          <p:cNvSpPr txBox="1">
            <a:spLocks noChangeArrowheads="1"/>
          </p:cNvSpPr>
          <p:nvPr/>
        </p:nvSpPr>
        <p:spPr bwMode="auto">
          <a:xfrm>
            <a:off x="4648200" y="4419600"/>
            <a:ext cx="16439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ja-JP" altLang="en-US" sz="1800" dirty="0">
                <a:ea typeface="HGPｺﾞｼｯｸE" pitchFamily="50" charset="-128"/>
              </a:rPr>
              <a:t>convergence</a:t>
            </a:r>
          </a:p>
          <a:p>
            <a:pPr algn="l" rtl="0"/>
            <a:r>
              <a:rPr lang="ja-JP" altLang="en-US" sz="1800" dirty="0">
                <a:ea typeface="HGPｺﾞｼｯｸE" pitchFamily="50" charset="-128"/>
              </a:rPr>
              <a:t>st</a:t>
            </a:r>
            <a:r>
              <a:rPr lang="en-US" altLang="ja-JP" sz="1800" dirty="0">
                <a:ea typeface="HGPｺﾞｼｯｸE" pitchFamily="50" charset="-128"/>
              </a:rPr>
              <a:t>age</a:t>
            </a:r>
            <a:endParaRPr lang="ja-JP" altLang="en-US" sz="1800" dirty="0">
              <a:ea typeface="HGPｺﾞｼｯｸE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876338"/>
      </p:ext>
    </p:extLst>
  </p:cSld>
  <p:clrMapOvr>
    <a:masterClrMapping/>
  </p:clrMapOvr>
  <p:transition spd="med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30723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4FFDB5-BD7E-492D-9805-7D1329DD606B}" type="slidenum">
              <a:rPr lang="en-US" altLang="ja-JP"/>
              <a:pPr algn="l" rtl="0"/>
              <a:t>18</a:t>
            </a:fld>
            <a:endParaRPr lang="en-US" altLang="ja-JP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ja-JP" altLang="en-US" sz="3400" dirty="0">
                <a:latin typeface="HGPｺﾞｼｯｸE" pitchFamily="50" charset="-128"/>
                <a:ea typeface="HGPｺﾞｼｯｸE" pitchFamily="50" charset="-128"/>
              </a:rPr>
              <a:t>Bug number estimation method (3)</a:t>
            </a:r>
            <a:br>
              <a:rPr lang="ja-JP" altLang="en-US" sz="3400" dirty="0">
                <a:latin typeface="HGPｺﾞｼｯｸE" pitchFamily="50" charset="-128"/>
                <a:ea typeface="HGPｺﾞｼｯｸE" pitchFamily="50" charset="-128"/>
              </a:rPr>
            </a:br>
            <a:r>
              <a:rPr lang="ja-JP" altLang="en-US" sz="3400" dirty="0">
                <a:latin typeface="HGPｺﾞｼｯｸE" pitchFamily="50" charset="-128"/>
                <a:ea typeface="HGPｺﾞｼｯｸE" pitchFamily="50" charset="-128"/>
              </a:rPr>
              <a:t>Gompertz curve model (2/4)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/>
            <a:r>
              <a:rPr lang="ja-JP" altLang="en-US"/>
              <a:t>Used for growth model of cumulative number of bugs</a:t>
            </a:r>
          </a:p>
        </p:txBody>
      </p:sp>
      <p:sp>
        <p:nvSpPr>
          <p:cNvPr id="30726" name="Line 4"/>
          <p:cNvSpPr>
            <a:spLocks noChangeShapeType="1"/>
          </p:cNvSpPr>
          <p:nvPr/>
        </p:nvSpPr>
        <p:spPr bwMode="auto">
          <a:xfrm flipV="1">
            <a:off x="2220913" y="3352800"/>
            <a:ext cx="0" cy="2362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30727" name="Line 5"/>
          <p:cNvSpPr>
            <a:spLocks noChangeShapeType="1"/>
          </p:cNvSpPr>
          <p:nvPr/>
        </p:nvSpPr>
        <p:spPr bwMode="auto">
          <a:xfrm flipV="1">
            <a:off x="2220913" y="5715000"/>
            <a:ext cx="449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30728" name="Freeform 6"/>
          <p:cNvSpPr>
            <a:spLocks/>
          </p:cNvSpPr>
          <p:nvPr/>
        </p:nvSpPr>
        <p:spPr bwMode="auto">
          <a:xfrm>
            <a:off x="2220913" y="3886200"/>
            <a:ext cx="4114800" cy="1828800"/>
          </a:xfrm>
          <a:custGeom>
            <a:avLst/>
            <a:gdLst>
              <a:gd name="T0" fmla="*/ 0 w 2592"/>
              <a:gd name="T1" fmla="*/ 1152 h 1152"/>
              <a:gd name="T2" fmla="*/ 935 w 2592"/>
              <a:gd name="T3" fmla="*/ 958 h 1152"/>
              <a:gd name="T4" fmla="*/ 1409 w 2592"/>
              <a:gd name="T5" fmla="*/ 169 h 1152"/>
              <a:gd name="T6" fmla="*/ 2592 w 2592"/>
              <a:gd name="T7" fmla="*/ 0 h 1152"/>
              <a:gd name="T8" fmla="*/ 0 60000 65536"/>
              <a:gd name="T9" fmla="*/ 0 60000 65536"/>
              <a:gd name="T10" fmla="*/ 0 60000 65536"/>
              <a:gd name="T11" fmla="*/ 0 60000 65536"/>
              <a:gd name="T12" fmla="*/ 0 w 2592"/>
              <a:gd name="T13" fmla="*/ 0 h 1152"/>
              <a:gd name="T14" fmla="*/ 2592 w 2592"/>
              <a:gd name="T15" fmla="*/ 1152 h 1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92" h="1152">
                <a:moveTo>
                  <a:pt x="0" y="1152"/>
                </a:moveTo>
                <a:cubicBezTo>
                  <a:pt x="156" y="1120"/>
                  <a:pt x="700" y="1122"/>
                  <a:pt x="935" y="958"/>
                </a:cubicBezTo>
                <a:cubicBezTo>
                  <a:pt x="1170" y="794"/>
                  <a:pt x="1116" y="335"/>
                  <a:pt x="1409" y="169"/>
                </a:cubicBezTo>
                <a:cubicBezTo>
                  <a:pt x="1702" y="3"/>
                  <a:pt x="2373" y="14"/>
                  <a:pt x="2592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30729" name="Line 7"/>
          <p:cNvSpPr>
            <a:spLocks noChangeShapeType="1"/>
          </p:cNvSpPr>
          <p:nvPr/>
        </p:nvSpPr>
        <p:spPr bwMode="auto">
          <a:xfrm>
            <a:off x="2220913" y="3810000"/>
            <a:ext cx="4114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30730" name="Text Box 8"/>
          <p:cNvSpPr txBox="1">
            <a:spLocks noChangeArrowheads="1"/>
          </p:cNvSpPr>
          <p:nvPr/>
        </p:nvSpPr>
        <p:spPr bwMode="auto">
          <a:xfrm>
            <a:off x="1262063" y="2895600"/>
            <a:ext cx="21286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ja-JP" altLang="en-US" sz="1800" dirty="0">
                <a:ea typeface="HGPｺﾞｼｯｸE" pitchFamily="50" charset="-128"/>
              </a:rPr>
              <a:t>Cumulative </a:t>
            </a:r>
            <a:r>
              <a:rPr lang="en-US" altLang="ja-JP" dirty="0">
                <a:ea typeface="HGPｺﾞｼｯｸE" pitchFamily="50" charset="-128"/>
              </a:rPr>
              <a:t>bugs</a:t>
            </a:r>
            <a:endParaRPr lang="ja-JP" altLang="en-US" sz="1800" dirty="0">
              <a:ea typeface="HGPｺﾞｼｯｸE" pitchFamily="50" charset="-128"/>
            </a:endParaRPr>
          </a:p>
        </p:txBody>
      </p:sp>
      <p:sp>
        <p:nvSpPr>
          <p:cNvPr id="30731" name="Text Box 9"/>
          <p:cNvSpPr txBox="1">
            <a:spLocks noChangeArrowheads="1"/>
          </p:cNvSpPr>
          <p:nvPr/>
        </p:nvSpPr>
        <p:spPr bwMode="auto">
          <a:xfrm>
            <a:off x="6716713" y="5500688"/>
            <a:ext cx="12080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ja-JP" altLang="en-US" sz="1800">
                <a:ea typeface="HGPｺﾞｼｯｸE" pitchFamily="50" charset="-128"/>
              </a:rPr>
              <a:t>test time</a:t>
            </a:r>
          </a:p>
        </p:txBody>
      </p:sp>
      <p:sp>
        <p:nvSpPr>
          <p:cNvPr id="30732" name="Line 10"/>
          <p:cNvSpPr>
            <a:spLocks noChangeShapeType="1"/>
          </p:cNvSpPr>
          <p:nvPr/>
        </p:nvSpPr>
        <p:spPr bwMode="auto">
          <a:xfrm>
            <a:off x="3592513" y="35052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30733" name="Line 11"/>
          <p:cNvSpPr>
            <a:spLocks noChangeShapeType="1"/>
          </p:cNvSpPr>
          <p:nvPr/>
        </p:nvSpPr>
        <p:spPr bwMode="auto">
          <a:xfrm>
            <a:off x="4887913" y="35052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30734" name="Text Box 12"/>
          <p:cNvSpPr txBox="1">
            <a:spLocks noChangeArrowheads="1"/>
          </p:cNvSpPr>
          <p:nvPr/>
        </p:nvSpPr>
        <p:spPr bwMode="auto">
          <a:xfrm>
            <a:off x="2165350" y="4419600"/>
            <a:ext cx="15143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ja-JP" altLang="en-US" sz="1800" dirty="0">
                <a:ea typeface="HGPｺﾞｼｯｸE" pitchFamily="50" charset="-128"/>
              </a:rPr>
              <a:t>Preparation</a:t>
            </a:r>
          </a:p>
          <a:p>
            <a:pPr algn="l" rtl="0"/>
            <a:r>
              <a:rPr lang="ja-JP" altLang="en-US" sz="1800" dirty="0">
                <a:ea typeface="HGPｺﾞｼｯｸE" pitchFamily="50" charset="-128"/>
              </a:rPr>
              <a:t>st</a:t>
            </a:r>
            <a:r>
              <a:rPr lang="en-US" altLang="ja-JP" sz="1800" dirty="0">
                <a:ea typeface="HGPｺﾞｼｯｸE" pitchFamily="50" charset="-128"/>
              </a:rPr>
              <a:t>age</a:t>
            </a:r>
            <a:endParaRPr lang="ja-JP" altLang="en-US" sz="1800" dirty="0">
              <a:ea typeface="HGPｺﾞｼｯｸE" pitchFamily="50" charset="-128"/>
            </a:endParaRPr>
          </a:p>
        </p:txBody>
      </p:sp>
      <p:sp>
        <p:nvSpPr>
          <p:cNvPr id="30735" name="Text Box 13"/>
          <p:cNvSpPr txBox="1">
            <a:spLocks noChangeArrowheads="1"/>
          </p:cNvSpPr>
          <p:nvPr/>
        </p:nvSpPr>
        <p:spPr bwMode="auto">
          <a:xfrm>
            <a:off x="3886200" y="4876800"/>
            <a:ext cx="99257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ja-JP" altLang="en-US" sz="1800" dirty="0">
                <a:ea typeface="HGPｺﾞｼｯｸE" pitchFamily="50" charset="-128"/>
              </a:rPr>
              <a:t>growth</a:t>
            </a:r>
          </a:p>
          <a:p>
            <a:pPr algn="l" rtl="0"/>
            <a:r>
              <a:rPr lang="ja-JP" altLang="en-US" sz="1800" dirty="0">
                <a:ea typeface="HGPｺﾞｼｯｸE" pitchFamily="50" charset="-128"/>
              </a:rPr>
              <a:t>st</a:t>
            </a:r>
            <a:r>
              <a:rPr lang="en-US" altLang="ja-JP" sz="1800" dirty="0">
                <a:ea typeface="HGPｺﾞｼｯｸE" pitchFamily="50" charset="-128"/>
              </a:rPr>
              <a:t>age</a:t>
            </a:r>
            <a:endParaRPr lang="ja-JP" altLang="en-US" sz="1800" dirty="0">
              <a:ea typeface="HGPｺﾞｼｯｸE" pitchFamily="50" charset="-128"/>
            </a:endParaRPr>
          </a:p>
        </p:txBody>
      </p:sp>
      <p:sp>
        <p:nvSpPr>
          <p:cNvPr id="30736" name="Text Box 14"/>
          <p:cNvSpPr txBox="1">
            <a:spLocks noChangeArrowheads="1"/>
          </p:cNvSpPr>
          <p:nvPr/>
        </p:nvSpPr>
        <p:spPr bwMode="auto">
          <a:xfrm>
            <a:off x="5101375" y="4382868"/>
            <a:ext cx="16439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ja-JP" altLang="en-US" sz="1800" dirty="0">
                <a:ea typeface="HGPｺﾞｼｯｸE" pitchFamily="50" charset="-128"/>
              </a:rPr>
              <a:t>convergence</a:t>
            </a:r>
          </a:p>
          <a:p>
            <a:pPr algn="l" rtl="0"/>
            <a:r>
              <a:rPr lang="ja-JP" altLang="en-US" sz="1800" dirty="0">
                <a:ea typeface="HGPｺﾞｼｯｸE" pitchFamily="50" charset="-128"/>
              </a:rPr>
              <a:t>st</a:t>
            </a:r>
            <a:r>
              <a:rPr lang="en-US" altLang="ja-JP" dirty="0">
                <a:ea typeface="HGPｺﾞｼｯｸE" pitchFamily="50" charset="-128"/>
              </a:rPr>
              <a:t>age</a:t>
            </a:r>
            <a:endParaRPr lang="ja-JP" altLang="en-US" sz="1800" dirty="0">
              <a:ea typeface="HGPｺﾞｼｯｸE" pitchFamily="50" charset="-128"/>
            </a:endParaRPr>
          </a:p>
        </p:txBody>
      </p:sp>
      <p:sp>
        <p:nvSpPr>
          <p:cNvPr id="30737" name="Line 15"/>
          <p:cNvSpPr>
            <a:spLocks noChangeShapeType="1"/>
          </p:cNvSpPr>
          <p:nvPr/>
        </p:nvSpPr>
        <p:spPr bwMode="auto">
          <a:xfrm>
            <a:off x="1643063" y="5029200"/>
            <a:ext cx="11430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30738" name="Text Box 16"/>
          <p:cNvSpPr txBox="1">
            <a:spLocks noChangeArrowheads="1"/>
          </p:cNvSpPr>
          <p:nvPr/>
        </p:nvSpPr>
        <p:spPr bwMode="auto">
          <a:xfrm>
            <a:off x="727870" y="4227513"/>
            <a:ext cx="91598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/>
            <a:r>
              <a:rPr lang="en-US" altLang="ja-JP" sz="1800" dirty="0">
                <a:solidFill>
                  <a:srgbClr val="0000FF"/>
                </a:solidFill>
                <a:ea typeface="HGPｺﾞｼｯｸE" pitchFamily="50" charset="-128"/>
              </a:rPr>
              <a:t>Not often found right away</a:t>
            </a:r>
          </a:p>
        </p:txBody>
      </p:sp>
      <p:sp>
        <p:nvSpPr>
          <p:cNvPr id="30739" name="Line 17"/>
          <p:cNvSpPr>
            <a:spLocks noChangeShapeType="1"/>
          </p:cNvSpPr>
          <p:nvPr/>
        </p:nvSpPr>
        <p:spPr bwMode="auto">
          <a:xfrm flipH="1">
            <a:off x="4233863" y="3200400"/>
            <a:ext cx="38100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30740" name="Text Box 18"/>
          <p:cNvSpPr txBox="1">
            <a:spLocks noChangeArrowheads="1"/>
          </p:cNvSpPr>
          <p:nvPr/>
        </p:nvSpPr>
        <p:spPr bwMode="auto">
          <a:xfrm>
            <a:off x="3690273" y="2742902"/>
            <a:ext cx="43878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altLang="ja-JP" sz="1800" dirty="0">
                <a:solidFill>
                  <a:srgbClr val="0000FF"/>
                </a:solidFill>
                <a:ea typeface="HGPｺﾞｼｯｸE" pitchFamily="50" charset="-128"/>
              </a:rPr>
              <a:t>Eventually you will find many things</a:t>
            </a:r>
          </a:p>
        </p:txBody>
      </p:sp>
      <p:sp>
        <p:nvSpPr>
          <p:cNvPr id="30741" name="Line 19"/>
          <p:cNvSpPr>
            <a:spLocks noChangeShapeType="1"/>
          </p:cNvSpPr>
          <p:nvPr/>
        </p:nvSpPr>
        <p:spPr bwMode="auto">
          <a:xfrm flipH="1" flipV="1">
            <a:off x="5867400" y="4114800"/>
            <a:ext cx="914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30742" name="Text Box 20"/>
          <p:cNvSpPr txBox="1">
            <a:spLocks noChangeArrowheads="1"/>
          </p:cNvSpPr>
          <p:nvPr/>
        </p:nvSpPr>
        <p:spPr bwMode="auto">
          <a:xfrm>
            <a:off x="6858000" y="4038600"/>
            <a:ext cx="179705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/>
            <a:r>
              <a:rPr lang="en-US" altLang="ja-JP" sz="1800" dirty="0">
                <a:solidFill>
                  <a:srgbClr val="0000FF"/>
                </a:solidFill>
                <a:ea typeface="HGPｺﾞｼｯｸE" pitchFamily="50" charset="-128"/>
              </a:rPr>
              <a:t>You won't be able to find it soon</a:t>
            </a:r>
          </a:p>
        </p:txBody>
      </p:sp>
    </p:spTree>
    <p:extLst>
      <p:ext uri="{BB962C8B-B14F-4D97-AF65-F5344CB8AC3E}">
        <p14:creationId xmlns:p14="http://schemas.microsoft.com/office/powerpoint/2010/main" val="2863516994"/>
      </p:ext>
    </p:extLst>
  </p:cSld>
  <p:clrMapOvr>
    <a:masterClrMapping/>
  </p:clrMapOvr>
  <p:transition spd="med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31747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2E8A8A-CFFE-4F30-B2AB-EAD7DA0DDEAB}" type="slidenum">
              <a:rPr lang="en-US" altLang="ja-JP"/>
              <a:pPr algn="l" rtl="0"/>
              <a:t>19</a:t>
            </a:fld>
            <a:endParaRPr lang="en-US" altLang="ja-JP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ja-JP" altLang="en-US" sz="3400" dirty="0">
                <a:latin typeface="HGPｺﾞｼｯｸE" pitchFamily="50" charset="-128"/>
                <a:ea typeface="HGPｺﾞｼｯｸE" pitchFamily="50" charset="-128"/>
              </a:rPr>
              <a:t>Bug number estimation method (3)</a:t>
            </a:r>
            <a:br>
              <a:rPr lang="ja-JP" altLang="en-US" sz="3400" dirty="0">
                <a:latin typeface="HGPｺﾞｼｯｸE" pitchFamily="50" charset="-128"/>
                <a:ea typeface="HGPｺﾞｼｯｸE" pitchFamily="50" charset="-128"/>
              </a:rPr>
            </a:br>
            <a:r>
              <a:rPr lang="ja-JP" altLang="en-US" sz="3400" dirty="0">
                <a:latin typeface="HGPｺﾞｼｯｸE" pitchFamily="50" charset="-128"/>
                <a:ea typeface="HGPｺﾞｼｯｸE" pitchFamily="50" charset="-128"/>
              </a:rPr>
              <a:t>Gompertz curve model (3/4)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/>
            <a:r>
              <a:rPr lang="ja-JP" altLang="en-US"/>
              <a:t>Mathematically</a:t>
            </a:r>
          </a:p>
        </p:txBody>
      </p:sp>
      <p:sp>
        <p:nvSpPr>
          <p:cNvPr id="31750" name="Line 4"/>
          <p:cNvSpPr>
            <a:spLocks noChangeShapeType="1"/>
          </p:cNvSpPr>
          <p:nvPr/>
        </p:nvSpPr>
        <p:spPr bwMode="auto">
          <a:xfrm flipV="1">
            <a:off x="1752600" y="3049588"/>
            <a:ext cx="0" cy="2362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31751" name="Line 5"/>
          <p:cNvSpPr>
            <a:spLocks noChangeShapeType="1"/>
          </p:cNvSpPr>
          <p:nvPr/>
        </p:nvSpPr>
        <p:spPr bwMode="auto">
          <a:xfrm flipV="1">
            <a:off x="1752600" y="5411788"/>
            <a:ext cx="449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31752" name="Freeform 6"/>
          <p:cNvSpPr>
            <a:spLocks/>
          </p:cNvSpPr>
          <p:nvPr/>
        </p:nvSpPr>
        <p:spPr bwMode="auto">
          <a:xfrm>
            <a:off x="1752600" y="3582988"/>
            <a:ext cx="4114800" cy="1828800"/>
          </a:xfrm>
          <a:custGeom>
            <a:avLst/>
            <a:gdLst>
              <a:gd name="T0" fmla="*/ 0 w 2592"/>
              <a:gd name="T1" fmla="*/ 1152 h 1152"/>
              <a:gd name="T2" fmla="*/ 935 w 2592"/>
              <a:gd name="T3" fmla="*/ 958 h 1152"/>
              <a:gd name="T4" fmla="*/ 1409 w 2592"/>
              <a:gd name="T5" fmla="*/ 169 h 1152"/>
              <a:gd name="T6" fmla="*/ 2592 w 2592"/>
              <a:gd name="T7" fmla="*/ 0 h 1152"/>
              <a:gd name="T8" fmla="*/ 0 60000 65536"/>
              <a:gd name="T9" fmla="*/ 0 60000 65536"/>
              <a:gd name="T10" fmla="*/ 0 60000 65536"/>
              <a:gd name="T11" fmla="*/ 0 60000 65536"/>
              <a:gd name="T12" fmla="*/ 0 w 2592"/>
              <a:gd name="T13" fmla="*/ 0 h 1152"/>
              <a:gd name="T14" fmla="*/ 2592 w 2592"/>
              <a:gd name="T15" fmla="*/ 1152 h 1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92" h="1152">
                <a:moveTo>
                  <a:pt x="0" y="1152"/>
                </a:moveTo>
                <a:cubicBezTo>
                  <a:pt x="156" y="1120"/>
                  <a:pt x="700" y="1122"/>
                  <a:pt x="935" y="958"/>
                </a:cubicBezTo>
                <a:cubicBezTo>
                  <a:pt x="1170" y="794"/>
                  <a:pt x="1116" y="335"/>
                  <a:pt x="1409" y="169"/>
                </a:cubicBezTo>
                <a:cubicBezTo>
                  <a:pt x="1702" y="3"/>
                  <a:pt x="2373" y="14"/>
                  <a:pt x="2592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31753" name="Line 7"/>
          <p:cNvSpPr>
            <a:spLocks noChangeShapeType="1"/>
          </p:cNvSpPr>
          <p:nvPr/>
        </p:nvSpPr>
        <p:spPr bwMode="auto">
          <a:xfrm>
            <a:off x="1752600" y="3506788"/>
            <a:ext cx="4114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pPr algn="l" rtl="0"/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54" name="Text Box 8"/>
              <p:cNvSpPr txBox="1">
                <a:spLocks noChangeArrowheads="1"/>
              </p:cNvSpPr>
              <p:nvPr/>
            </p:nvSpPr>
            <p:spPr bwMode="auto">
              <a:xfrm>
                <a:off x="1447800" y="2590800"/>
                <a:ext cx="877484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dirty="0" smtClean="0">
                          <a:latin typeface="Cambria Math" panose="02040503050406030204" pitchFamily="18" charset="0"/>
                          <a:ea typeface="HGPｺﾞｼｯｸE" pitchFamily="50" charset="-128"/>
                        </a:rPr>
                        <m:t>𝐸</m:t>
                      </m:r>
                      <m:r>
                        <a:rPr lang="en-US" altLang="ja-JP" sz="2400" i="1" dirty="0" smtClean="0">
                          <a:latin typeface="Cambria Math" panose="02040503050406030204" pitchFamily="18" charset="0"/>
                          <a:ea typeface="HGPｺﾞｼｯｸE" pitchFamily="50" charset="-128"/>
                        </a:rPr>
                        <m:t>(</m:t>
                      </m:r>
                      <m:r>
                        <a:rPr lang="en-US" altLang="ja-JP" sz="2400" i="1" dirty="0" smtClean="0">
                          <a:latin typeface="Cambria Math" panose="02040503050406030204" pitchFamily="18" charset="0"/>
                          <a:ea typeface="HGPｺﾞｼｯｸE" pitchFamily="50" charset="-128"/>
                        </a:rPr>
                        <m:t>𝑡</m:t>
                      </m:r>
                      <m:r>
                        <a:rPr lang="en-US" altLang="ja-JP" sz="2400" i="1" dirty="0" smtClean="0">
                          <a:latin typeface="Cambria Math" panose="02040503050406030204" pitchFamily="18" charset="0"/>
                          <a:ea typeface="HGPｺﾞｼｯｸE" pitchFamily="50" charset="-128"/>
                        </a:rPr>
                        <m:t>)</m:t>
                      </m:r>
                    </m:oMath>
                  </m:oMathPara>
                </a14:m>
                <a:endParaRPr lang="en-US" altLang="ja-JP" sz="2400" dirty="0">
                  <a:latin typeface="HGPｺﾞｼｯｸE" pitchFamily="50" charset="-128"/>
                  <a:ea typeface="HGPｺﾞｼｯｸE" pitchFamily="50" charset="-128"/>
                </a:endParaRPr>
              </a:p>
            </p:txBody>
          </p:sp>
        </mc:Choice>
        <mc:Fallback xmlns="">
          <p:sp>
            <p:nvSpPr>
              <p:cNvPr id="31754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7800" y="2590800"/>
                <a:ext cx="877484" cy="461665"/>
              </a:xfrm>
              <a:prstGeom prst="rect">
                <a:avLst/>
              </a:prstGeom>
              <a:blipFill>
                <a:blip r:embed="rId3"/>
                <a:stretch>
                  <a:fillRect b="-1973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rtl="0" algn="l"/>
                <a:r>
                  <a:rPr lang="ja-JP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55" name="Text Box 9"/>
              <p:cNvSpPr txBox="1">
                <a:spLocks noChangeArrowheads="1"/>
              </p:cNvSpPr>
              <p:nvPr/>
            </p:nvSpPr>
            <p:spPr bwMode="auto">
              <a:xfrm>
                <a:off x="6248400" y="5119688"/>
                <a:ext cx="416589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dirty="0" smtClean="0">
                          <a:latin typeface="Cambria Math" panose="02040503050406030204" pitchFamily="18" charset="0"/>
                          <a:ea typeface="HGPｺﾞｼｯｸE" pitchFamily="50" charset="-128"/>
                        </a:rPr>
                        <m:t>𝑡</m:t>
                      </m:r>
                    </m:oMath>
                  </m:oMathPara>
                </a14:m>
                <a:endParaRPr lang="en-US" altLang="ja-JP" sz="2400" dirty="0">
                  <a:latin typeface="HGPｺﾞｼｯｸE" pitchFamily="50" charset="-128"/>
                  <a:ea typeface="HGPｺﾞｼｯｸE" pitchFamily="50" charset="-128"/>
                </a:endParaRPr>
              </a:p>
            </p:txBody>
          </p:sp>
        </mc:Choice>
        <mc:Fallback xmlns="">
          <p:sp>
            <p:nvSpPr>
              <p:cNvPr id="31755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48400" y="5119688"/>
                <a:ext cx="41658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rtl="0" algn="l"/>
                <a:r>
                  <a:rPr lang="ja-JP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56" name="Text Box 15"/>
              <p:cNvSpPr txBox="1">
                <a:spLocks noChangeArrowheads="1"/>
              </p:cNvSpPr>
              <p:nvPr/>
            </p:nvSpPr>
            <p:spPr bwMode="auto">
              <a:xfrm>
                <a:off x="1250390" y="3275955"/>
                <a:ext cx="511358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dirty="0" smtClean="0">
                          <a:latin typeface="Cambria Math" panose="02040503050406030204" pitchFamily="18" charset="0"/>
                          <a:ea typeface="HGPｺﾞｼｯｸE" pitchFamily="50" charset="-128"/>
                        </a:rPr>
                        <m:t>𝐾</m:t>
                      </m:r>
                    </m:oMath>
                  </m:oMathPara>
                </a14:m>
                <a:endParaRPr lang="en-US" altLang="ja-JP" sz="2400" dirty="0">
                  <a:latin typeface="HGPｺﾞｼｯｸE" pitchFamily="50" charset="-128"/>
                  <a:ea typeface="HGPｺﾞｼｯｸE" pitchFamily="50" charset="-128"/>
                </a:endParaRPr>
              </a:p>
            </p:txBody>
          </p:sp>
        </mc:Choice>
        <mc:Fallback xmlns="">
          <p:sp>
            <p:nvSpPr>
              <p:cNvPr id="31756" name="Text 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0390" y="3275955"/>
                <a:ext cx="51135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rtl="0" algn="l"/>
                <a:r>
                  <a:rPr lang="ja-JP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59" name="Text Box 18"/>
              <p:cNvSpPr txBox="1">
                <a:spLocks noChangeArrowheads="1"/>
              </p:cNvSpPr>
              <p:nvPr/>
            </p:nvSpPr>
            <p:spPr bwMode="auto">
              <a:xfrm>
                <a:off x="6324600" y="2438400"/>
                <a:ext cx="2727347" cy="15696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dirty="0" smtClean="0">
                          <a:latin typeface="Cambria Math" panose="02040503050406030204" pitchFamily="18" charset="0"/>
                          <a:ea typeface="HGPｺﾞｼｯｸE" pitchFamily="50" charset="-128"/>
                        </a:rPr>
                        <m:t>𝑎</m:t>
                      </m:r>
                      <m:r>
                        <a:rPr lang="en-US" altLang="ja-JP" sz="2400" i="1" dirty="0" smtClean="0">
                          <a:latin typeface="Cambria Math" panose="02040503050406030204" pitchFamily="18" charset="0"/>
                          <a:ea typeface="HGPｺﾞｼｯｸE" pitchFamily="50" charset="-128"/>
                        </a:rPr>
                        <m:t>, </m:t>
                      </m:r>
                      <m:r>
                        <a:rPr lang="en-US" altLang="ja-JP" sz="2400" i="1" dirty="0" smtClean="0">
                          <a:latin typeface="Cambria Math" panose="02040503050406030204" pitchFamily="18" charset="0"/>
                          <a:ea typeface="HGPｺﾞｼｯｸE" pitchFamily="50" charset="-128"/>
                        </a:rPr>
                        <m:t>𝑏</m:t>
                      </m:r>
                      <m:r>
                        <a:rPr lang="en-US" altLang="ja-JP" sz="2400" i="1" dirty="0" smtClean="0">
                          <a:latin typeface="Cambria Math" panose="02040503050406030204" pitchFamily="18" charset="0"/>
                          <a:ea typeface="HGPｺﾞｼｯｸE" pitchFamily="50" charset="-128"/>
                        </a:rPr>
                        <m:t> </m:t>
                      </m:r>
                      <m:d>
                        <m:dPr>
                          <m:begChr m:val="（"/>
                          <m:endChr m:val="）"/>
                          <m:ctrlPr>
                            <a:rPr lang="ja-JP" altLang="en-US" sz="2400" i="1" dirty="0">
                              <a:latin typeface="Cambria Math" panose="02040503050406030204" pitchFamily="18" charset="0"/>
                              <a:ea typeface="HGPｺﾞｼｯｸE" pitchFamily="50" charset="-128"/>
                            </a:rPr>
                          </m:ctrlPr>
                        </m:dPr>
                        <m:e>
                          <m:r>
                            <a:rPr lang="en-US" altLang="ja-JP" sz="2400" i="1" dirty="0">
                              <a:latin typeface="Cambria Math" panose="02040503050406030204" pitchFamily="18" charset="0"/>
                              <a:ea typeface="HGPｺﾞｼｯｸE" pitchFamily="50" charset="-128"/>
                            </a:rPr>
                            <m:t>&lt;</m:t>
                          </m:r>
                          <m:r>
                            <a:rPr lang="en-US" altLang="ja-JP" sz="2400" b="0" i="1" dirty="0" smtClean="0">
                              <a:latin typeface="Cambria Math" panose="02040503050406030204" pitchFamily="18" charset="0"/>
                              <a:ea typeface="HGPｺﾞｼｯｸE" pitchFamily="50" charset="-128"/>
                            </a:rPr>
                            <m:t>1</m:t>
                          </m:r>
                        </m:e>
                      </m:d>
                      <m:r>
                        <a:rPr lang="ja-JP" altLang="en-US" sz="2400" i="1" dirty="0">
                          <a:latin typeface="Cambria Math" panose="02040503050406030204" pitchFamily="18" charset="0"/>
                          <a:ea typeface="HGPｺﾞｼｯｸE" pitchFamily="50" charset="-128"/>
                        </a:rPr>
                        <m:t>, </m:t>
                      </m:r>
                      <m:r>
                        <a:rPr lang="en-US" altLang="ja-JP" sz="2400" i="1" dirty="0">
                          <a:latin typeface="Cambria Math" panose="02040503050406030204" pitchFamily="18" charset="0"/>
                          <a:ea typeface="HGPｺﾞｼｯｸE" pitchFamily="50" charset="-128"/>
                        </a:rPr>
                        <m:t>𝐾</m:t>
                      </m:r>
                    </m:oMath>
                  </m:oMathPara>
                </a14:m>
                <a:br>
                  <a:rPr lang="en-US" altLang="ja-JP" sz="2400" i="1" dirty="0">
                    <a:latin typeface="Cambria Math" panose="02040503050406030204" pitchFamily="18" charset="0"/>
                    <a:ea typeface="HGPｺﾞｼｯｸE" pitchFamily="50" charset="-128"/>
                  </a:rPr>
                </a:br>
                <a:r>
                  <a:rPr lang="en-US" altLang="ja-JP" sz="2400" dirty="0">
                    <a:latin typeface="HGPｺﾞｼｯｸE" pitchFamily="50" charset="-128"/>
                    <a:ea typeface="HGPｺﾞｼｯｸE" pitchFamily="50" charset="-128"/>
                  </a:rPr>
                  <a:t>is a parameter that determines the shape of the curve</a:t>
                </a:r>
                <a:endParaRPr lang="ja-JP" altLang="en-US" sz="2400" dirty="0">
                  <a:latin typeface="HGPｺﾞｼｯｸE" pitchFamily="50" charset="-128"/>
                  <a:ea typeface="HGPｺﾞｼｯｸE" pitchFamily="50" charset="-128"/>
                </a:endParaRPr>
              </a:p>
            </p:txBody>
          </p:sp>
        </mc:Choice>
        <mc:Fallback xmlns="">
          <p:sp>
            <p:nvSpPr>
              <p:cNvPr id="31759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24600" y="2438400"/>
                <a:ext cx="2727347" cy="1569660"/>
              </a:xfrm>
              <a:prstGeom prst="rect">
                <a:avLst/>
              </a:prstGeom>
              <a:blipFill>
                <a:blip r:embed="rId6"/>
                <a:stretch>
                  <a:fillRect l="-3341" r="-6904" b="-77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1371600" y="5637213"/>
            <a:ext cx="59515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rtl="0"/>
            <a:r>
              <a:rPr lang="en-US" altLang="ja-JP" sz="1800" dirty="0">
                <a:ea typeface="HGPｺﾞｼｯｸE" pitchFamily="50" charset="-128"/>
              </a:rPr>
              <a:t>*</a:t>
            </a:r>
            <a:r>
              <a:rPr lang="ja-JP" altLang="en-US" dirty="0">
                <a:ea typeface="HGPｺﾞｼｯｸE" pitchFamily="50" charset="-128"/>
              </a:rPr>
              <a:t>This curve </a:t>
            </a:r>
            <a:r>
              <a:rPr lang="en-US" altLang="ja-JP" dirty="0">
                <a:ea typeface="HGPｺﾞｼｯｸE" pitchFamily="50" charset="-128"/>
              </a:rPr>
              <a:t>shows</a:t>
            </a:r>
            <a:r>
              <a:rPr lang="ja-JP" altLang="en-US" sz="1800" dirty="0">
                <a:ea typeface="HGPｺﾞｼｯｸE" pitchFamily="50" charset="-128"/>
              </a:rPr>
              <a:t> an empirical trend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B6238032-74DB-4CE4-8A9F-8948688A69B1}"/>
                  </a:ext>
                </a:extLst>
              </p:cNvPr>
              <p:cNvSpPr txBox="1"/>
              <p:nvPr/>
            </p:nvSpPr>
            <p:spPr>
              <a:xfrm>
                <a:off x="3017837" y="2235676"/>
                <a:ext cx="2727350" cy="637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sSup>
                            <m:sSup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B6238032-74DB-4CE4-8A9F-8948688A6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837" y="2235676"/>
                <a:ext cx="2727350" cy="6372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pPr rtl="0" algn="l"/>
                <a:r>
                  <a:rPr lang="ja-JP" altLang="en-US">
                    <a:noFill/>
                  </a:rPr>
                  <a:t> 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7949898"/>
      </p:ext>
    </p:extLst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10243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9F063F-5A58-4B69-921D-AF8BBCF7C575}" type="slidenum">
              <a:rPr lang="en-US" altLang="ja-JP"/>
              <a:pPr algn="l" rtl="0"/>
              <a:t>2</a:t>
            </a:fld>
            <a:endParaRPr lang="en-US" altLang="ja-JP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ja-JP" altLang="en-US">
                <a:ea typeface="HGPｺﾞｼｯｸE" pitchFamily="50" charset="-128"/>
              </a:rPr>
              <a:t>Evaluation of the test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577262" cy="4267200"/>
          </a:xfrm>
        </p:spPr>
        <p:txBody>
          <a:bodyPr/>
          <a:lstStyle/>
          <a:p>
            <a:pPr algn="l" rtl="0" eaLnBrk="1" hangingPunct="1">
              <a:lnSpc>
                <a:spcPct val="90000"/>
              </a:lnSpc>
            </a:pPr>
            <a:r>
              <a:rPr lang="ja-JP" altLang="en-US" sz="2800" dirty="0"/>
              <a:t>Testing is the activity of quality assurance of software</a:t>
            </a:r>
          </a:p>
          <a:p>
            <a:pPr algn="l" rtl="0" eaLnBrk="1" hangingPunct="1">
              <a:lnSpc>
                <a:spcPct val="90000"/>
              </a:lnSpc>
            </a:pPr>
            <a:endParaRPr lang="ja-JP" altLang="en-US" dirty="0"/>
          </a:p>
          <a:p>
            <a:pPr algn="l" rtl="0" eaLnBrk="1" hangingPunct="1">
              <a:lnSpc>
                <a:spcPct val="90000"/>
              </a:lnSpc>
            </a:pPr>
            <a:endParaRPr lang="ja-JP" altLang="en-US" dirty="0"/>
          </a:p>
          <a:p>
            <a:pPr algn="l" rtl="0" eaLnBrk="1" hangingPunct="1">
              <a:lnSpc>
                <a:spcPct val="90000"/>
              </a:lnSpc>
            </a:pPr>
            <a:endParaRPr lang="ja-JP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ja-JP" sz="2800" dirty="0">
                <a:solidFill>
                  <a:srgbClr val="FF0000"/>
                </a:solidFill>
                <a:ea typeface="HGPｺﾞｼｯｸE" pitchFamily="50" charset="-128"/>
              </a:rPr>
              <a:t>E</a:t>
            </a:r>
            <a:r>
              <a:rPr lang="ja-JP" altLang="en-US" sz="2800" dirty="0">
                <a:solidFill>
                  <a:srgbClr val="FF0000"/>
                </a:solidFill>
                <a:ea typeface="HGPｺﾞｼｯｸE" pitchFamily="50" charset="-128"/>
              </a:rPr>
              <a:t>valuation </a:t>
            </a:r>
            <a:r>
              <a:rPr lang="en-US" altLang="ja-JP" sz="2800" dirty="0">
                <a:solidFill>
                  <a:srgbClr val="FF0000"/>
                </a:solidFill>
                <a:ea typeface="HGPｺﾞｼｯｸE" pitchFamily="50" charset="-128"/>
              </a:rPr>
              <a:t>of </a:t>
            </a:r>
            <a:r>
              <a:rPr lang="ja-JP" altLang="en-US" sz="2800" dirty="0"/>
              <a:t>“</a:t>
            </a:r>
            <a:r>
              <a:rPr lang="en-US" altLang="ja-JP" sz="2800" dirty="0"/>
              <a:t>Testing </a:t>
            </a:r>
            <a:r>
              <a:rPr lang="ja-JP" altLang="en-US" sz="2800" dirty="0"/>
              <a:t>Activities” </a:t>
            </a:r>
            <a:r>
              <a:rPr lang="en-US" altLang="ja-JP" sz="2800" dirty="0" err="1"/>
              <a:t>i</a:t>
            </a:r>
            <a:r>
              <a:rPr lang="ja-JP" altLang="en-US" sz="2800" dirty="0"/>
              <a:t>s necessary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ja-JP" sz="2000" dirty="0">
                <a:ea typeface="HGPｺﾞｼｯｸE" pitchFamily="50" charset="-128"/>
              </a:rPr>
              <a:t>Evaluation</a:t>
            </a:r>
            <a:r>
              <a:rPr lang="en-US" altLang="ja-JP" sz="2000" dirty="0">
                <a:solidFill>
                  <a:srgbClr val="0000FF"/>
                </a:solidFill>
                <a:ea typeface="HGPｺﾞｼｯｸE" pitchFamily="50" charset="-128"/>
              </a:rPr>
              <a:t> </a:t>
            </a:r>
            <a:r>
              <a:rPr lang="ja-JP" altLang="en-US" sz="2000" dirty="0"/>
              <a:t>based on </a:t>
            </a:r>
            <a:r>
              <a:rPr lang="ja-JP" altLang="en-US" sz="2000" dirty="0">
                <a:solidFill>
                  <a:srgbClr val="0000FF"/>
                </a:solidFill>
                <a:ea typeface="HGPｺﾞｼｯｸE" pitchFamily="50" charset="-128"/>
              </a:rPr>
              <a:t>Coverage rate</a:t>
            </a:r>
            <a:endParaRPr lang="ja-JP" altLang="en-US" sz="2000" dirty="0"/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ja-JP" sz="2000" dirty="0">
                <a:ea typeface="HGPｺﾞｼｯｸE" pitchFamily="50" charset="-128"/>
              </a:rPr>
              <a:t>Evaluation</a:t>
            </a:r>
            <a:r>
              <a:rPr lang="en-US" altLang="ja-JP" sz="2000" dirty="0">
                <a:solidFill>
                  <a:srgbClr val="0000FF"/>
                </a:solidFill>
                <a:ea typeface="HGPｺﾞｼｯｸE" pitchFamily="50" charset="-128"/>
              </a:rPr>
              <a:t> </a:t>
            </a:r>
            <a:r>
              <a:rPr lang="ja-JP" altLang="en-US" sz="2000" dirty="0"/>
              <a:t>based on </a:t>
            </a:r>
            <a:r>
              <a:rPr lang="ja-JP" altLang="en-US" sz="2000" dirty="0">
                <a:solidFill>
                  <a:srgbClr val="0000FF"/>
                </a:solidFill>
                <a:ea typeface="HGPｺﾞｼｯｸE" pitchFamily="50" charset="-128"/>
              </a:rPr>
              <a:t>Bug resolution rat</a:t>
            </a:r>
            <a:r>
              <a:rPr lang="en-US" altLang="ja-JP" sz="2000" dirty="0">
                <a:solidFill>
                  <a:srgbClr val="0000FF"/>
                </a:solidFill>
                <a:ea typeface="HGPｺﾞｼｯｸE" pitchFamily="50" charset="-128"/>
              </a:rPr>
              <a:t>e</a:t>
            </a:r>
            <a:endParaRPr lang="ja-JP" altLang="en-US" sz="2000" dirty="0"/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ja-JP" sz="2000" dirty="0">
                <a:ea typeface="HGPｺﾞｼｯｸE" pitchFamily="50" charset="-128"/>
              </a:rPr>
              <a:t>Evaluation</a:t>
            </a:r>
            <a:r>
              <a:rPr lang="en-US" altLang="ja-JP" sz="2000" dirty="0">
                <a:solidFill>
                  <a:srgbClr val="0000FF"/>
                </a:solidFill>
                <a:ea typeface="HGPｺﾞｼｯｸE" pitchFamily="50" charset="-128"/>
              </a:rPr>
              <a:t> </a:t>
            </a:r>
            <a:r>
              <a:rPr lang="ja-JP" altLang="en-US" sz="2000" dirty="0"/>
              <a:t>based on </a:t>
            </a:r>
            <a:r>
              <a:rPr lang="ja-JP" altLang="en-US" sz="2000" dirty="0">
                <a:solidFill>
                  <a:srgbClr val="0000FF"/>
                </a:solidFill>
                <a:ea typeface="HGPｺﾞｼｯｸE" pitchFamily="50" charset="-128"/>
              </a:rPr>
              <a:t>Operability</a:t>
            </a:r>
            <a:endParaRPr lang="ja-JP" altLang="en-US" sz="2000" dirty="0"/>
          </a:p>
        </p:txBody>
      </p:sp>
      <p:sp>
        <p:nvSpPr>
          <p:cNvPr id="10246" name="Text Box 4"/>
          <p:cNvSpPr txBox="1">
            <a:spLocks noChangeArrowheads="1"/>
          </p:cNvSpPr>
          <p:nvPr/>
        </p:nvSpPr>
        <p:spPr bwMode="auto">
          <a:xfrm>
            <a:off x="739775" y="2679700"/>
            <a:ext cx="7664450" cy="12065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altLang="ja-JP" sz="2400" dirty="0">
                <a:latin typeface="HGPｺﾞｼｯｸE" pitchFamily="50" charset="-128"/>
                <a:ea typeface="HGPｺﾞｼｯｸE" pitchFamily="50" charset="-128"/>
              </a:rPr>
              <a:t>Perfect T</a:t>
            </a:r>
            <a:r>
              <a:rPr lang="ja-JP" altLang="en-US" sz="2400" dirty="0">
                <a:latin typeface="HGPｺﾞｼｯｸE" pitchFamily="50" charset="-128"/>
                <a:ea typeface="HGPｺﾞｼｯｸE" pitchFamily="50" charset="-128"/>
              </a:rPr>
              <a:t>est</a:t>
            </a:r>
            <a:r>
              <a:rPr lang="en-US" altLang="ja-JP" sz="2400" dirty="0" err="1">
                <a:latin typeface="HGPｺﾞｼｯｸE" pitchFamily="50" charset="-128"/>
                <a:ea typeface="HGPｺﾞｼｯｸE" pitchFamily="50" charset="-128"/>
              </a:rPr>
              <a:t>ing</a:t>
            </a:r>
            <a:r>
              <a:rPr lang="ja-JP" altLang="en-US" sz="2400" dirty="0">
                <a:latin typeface="HGPｺﾞｼｯｸE" pitchFamily="50" charset="-128"/>
                <a:ea typeface="HGPｺﾞｼｯｸE" pitchFamily="50" charset="-128"/>
              </a:rPr>
              <a:t>　</a:t>
            </a:r>
          </a:p>
          <a:p>
            <a:pPr algn="l" rtl="0"/>
            <a:r>
              <a:rPr lang="ja-JP" altLang="en-US" sz="2400" dirty="0">
                <a:latin typeface="HGPｺﾞｼｯｸE" pitchFamily="50" charset="-128"/>
                <a:ea typeface="HGPｺﾞｼｯｸE" pitchFamily="50" charset="-128"/>
              </a:rPr>
              <a:t>　　　⇒ There is no defect (fault) and no failure occurs.</a:t>
            </a:r>
          </a:p>
          <a:p>
            <a:pPr algn="l" rtl="0"/>
            <a:r>
              <a:rPr lang="ja-JP" altLang="en-US" sz="2400" dirty="0">
                <a:latin typeface="HGPｺﾞｼｯｸE" pitchFamily="50" charset="-128"/>
                <a:ea typeface="HGPｺﾞｼｯｸE" pitchFamily="50" charset="-128"/>
              </a:rPr>
              <a:t>　　　　　There are no so-called "bugs".</a:t>
            </a:r>
          </a:p>
        </p:txBody>
      </p:sp>
    </p:spTree>
    <p:extLst>
      <p:ext uri="{BB962C8B-B14F-4D97-AF65-F5344CB8AC3E}">
        <p14:creationId xmlns:p14="http://schemas.microsoft.com/office/powerpoint/2010/main" val="2477932431"/>
      </p:ext>
    </p:extLst>
  </p:cSld>
  <p:clrMapOvr>
    <a:masterClrMapping/>
  </p:clrMapOvr>
  <p:transition spd="med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32771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8FE6A9-0C86-486E-96B6-5EE6E4BCCB7A}" type="slidenum">
              <a:rPr lang="en-US" altLang="ja-JP"/>
              <a:pPr algn="l" rtl="0"/>
              <a:t>20</a:t>
            </a:fld>
            <a:endParaRPr lang="en-US" altLang="ja-JP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ja-JP" altLang="en-US" sz="3400" dirty="0">
                <a:latin typeface="HGPｺﾞｼｯｸE" pitchFamily="50" charset="-128"/>
                <a:ea typeface="HGPｺﾞｼｯｸE" pitchFamily="50" charset="-128"/>
              </a:rPr>
              <a:t>Bug number estimation method (3)</a:t>
            </a:r>
            <a:br>
              <a:rPr lang="ja-JP" altLang="en-US" sz="3400" dirty="0">
                <a:latin typeface="HGPｺﾞｼｯｸE" pitchFamily="50" charset="-128"/>
                <a:ea typeface="HGPｺﾞｼｯｸE" pitchFamily="50" charset="-128"/>
              </a:rPr>
            </a:br>
            <a:r>
              <a:rPr lang="ja-JP" altLang="en-US" sz="3400" dirty="0">
                <a:latin typeface="HGPｺﾞｼｯｸE" pitchFamily="50" charset="-128"/>
                <a:ea typeface="HGPｺﾞｼｯｸE" pitchFamily="50" charset="-128"/>
              </a:rPr>
              <a:t>Gompertz curve model (4/4)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839200" cy="4267200"/>
          </a:xfrm>
        </p:spPr>
        <p:txBody>
          <a:bodyPr/>
          <a:lstStyle/>
          <a:p>
            <a:pPr algn="l" rtl="0" eaLnBrk="1" hangingPunct="1"/>
            <a:r>
              <a:rPr lang="en-US" altLang="ja-JP" dirty="0"/>
              <a:t>It is possible to estimate (predict) the test time required to obtain reliability at a specific point in time or target reliability</a:t>
            </a:r>
            <a:r>
              <a:rPr lang="ja-JP" altLang="en-US" dirty="0"/>
              <a:t>.</a:t>
            </a:r>
          </a:p>
          <a:p>
            <a:pPr algn="l" rtl="0" eaLnBrk="1" hangingPunct="1"/>
            <a:endParaRPr lang="en-US" altLang="ja-JP" dirty="0"/>
          </a:p>
        </p:txBody>
      </p:sp>
      <p:sp>
        <p:nvSpPr>
          <p:cNvPr id="32774" name="Line 4"/>
          <p:cNvSpPr>
            <a:spLocks noChangeShapeType="1"/>
          </p:cNvSpPr>
          <p:nvPr/>
        </p:nvSpPr>
        <p:spPr bwMode="auto">
          <a:xfrm flipV="1">
            <a:off x="1989138" y="3640435"/>
            <a:ext cx="0" cy="2362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32775" name="Line 5"/>
          <p:cNvSpPr>
            <a:spLocks noChangeShapeType="1"/>
          </p:cNvSpPr>
          <p:nvPr/>
        </p:nvSpPr>
        <p:spPr bwMode="auto">
          <a:xfrm flipV="1">
            <a:off x="1989138" y="6002635"/>
            <a:ext cx="449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32776" name="Freeform 6"/>
          <p:cNvSpPr>
            <a:spLocks/>
          </p:cNvSpPr>
          <p:nvPr/>
        </p:nvSpPr>
        <p:spPr bwMode="auto">
          <a:xfrm>
            <a:off x="1989138" y="4173835"/>
            <a:ext cx="4114800" cy="1828800"/>
          </a:xfrm>
          <a:custGeom>
            <a:avLst/>
            <a:gdLst>
              <a:gd name="T0" fmla="*/ 0 w 2592"/>
              <a:gd name="T1" fmla="*/ 1152 h 1152"/>
              <a:gd name="T2" fmla="*/ 935 w 2592"/>
              <a:gd name="T3" fmla="*/ 958 h 1152"/>
              <a:gd name="T4" fmla="*/ 1409 w 2592"/>
              <a:gd name="T5" fmla="*/ 169 h 1152"/>
              <a:gd name="T6" fmla="*/ 2592 w 2592"/>
              <a:gd name="T7" fmla="*/ 0 h 1152"/>
              <a:gd name="T8" fmla="*/ 0 60000 65536"/>
              <a:gd name="T9" fmla="*/ 0 60000 65536"/>
              <a:gd name="T10" fmla="*/ 0 60000 65536"/>
              <a:gd name="T11" fmla="*/ 0 60000 65536"/>
              <a:gd name="T12" fmla="*/ 0 w 2592"/>
              <a:gd name="T13" fmla="*/ 0 h 1152"/>
              <a:gd name="T14" fmla="*/ 2592 w 2592"/>
              <a:gd name="T15" fmla="*/ 1152 h 1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92" h="1152">
                <a:moveTo>
                  <a:pt x="0" y="1152"/>
                </a:moveTo>
                <a:cubicBezTo>
                  <a:pt x="156" y="1120"/>
                  <a:pt x="700" y="1122"/>
                  <a:pt x="935" y="958"/>
                </a:cubicBezTo>
                <a:cubicBezTo>
                  <a:pt x="1170" y="794"/>
                  <a:pt x="1116" y="335"/>
                  <a:pt x="1409" y="169"/>
                </a:cubicBezTo>
                <a:cubicBezTo>
                  <a:pt x="1702" y="3"/>
                  <a:pt x="2373" y="14"/>
                  <a:pt x="2592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 type="none" w="med" len="med"/>
            <a:tailEnd type="none" w="med" len="med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32777" name="Line 7"/>
          <p:cNvSpPr>
            <a:spLocks noChangeShapeType="1"/>
          </p:cNvSpPr>
          <p:nvPr/>
        </p:nvSpPr>
        <p:spPr bwMode="auto">
          <a:xfrm>
            <a:off x="1989138" y="4097635"/>
            <a:ext cx="4114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pPr algn="l" rtl="0"/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8" name="Text Box 8"/>
              <p:cNvSpPr txBox="1">
                <a:spLocks noChangeArrowheads="1"/>
              </p:cNvSpPr>
              <p:nvPr/>
            </p:nvSpPr>
            <p:spPr bwMode="auto">
              <a:xfrm>
                <a:off x="1684338" y="3181648"/>
                <a:ext cx="877484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dirty="0" smtClean="0">
                          <a:latin typeface="Cambria Math" panose="02040503050406030204" pitchFamily="18" charset="0"/>
                          <a:ea typeface="HGPｺﾞｼｯｸE" pitchFamily="50" charset="-128"/>
                        </a:rPr>
                        <m:t>𝐸</m:t>
                      </m:r>
                      <m:r>
                        <a:rPr lang="en-US" altLang="ja-JP" sz="2400" i="1" dirty="0" smtClean="0">
                          <a:latin typeface="Cambria Math" panose="02040503050406030204" pitchFamily="18" charset="0"/>
                          <a:ea typeface="HGPｺﾞｼｯｸE" pitchFamily="50" charset="-128"/>
                        </a:rPr>
                        <m:t>(</m:t>
                      </m:r>
                      <m:r>
                        <a:rPr lang="en-US" altLang="ja-JP" sz="2400" i="1" dirty="0" smtClean="0">
                          <a:latin typeface="Cambria Math" panose="02040503050406030204" pitchFamily="18" charset="0"/>
                          <a:ea typeface="HGPｺﾞｼｯｸE" pitchFamily="50" charset="-128"/>
                        </a:rPr>
                        <m:t>𝑡</m:t>
                      </m:r>
                      <m:r>
                        <a:rPr lang="en-US" altLang="ja-JP" sz="2400" i="1" dirty="0" smtClean="0">
                          <a:latin typeface="Cambria Math" panose="02040503050406030204" pitchFamily="18" charset="0"/>
                          <a:ea typeface="HGPｺﾞｼｯｸE" pitchFamily="50" charset="-128"/>
                        </a:rPr>
                        <m:t>)</m:t>
                      </m:r>
                    </m:oMath>
                  </m:oMathPara>
                </a14:m>
                <a:endParaRPr lang="en-US" altLang="ja-JP" sz="2400" dirty="0">
                  <a:latin typeface="HGPｺﾞｼｯｸE" pitchFamily="50" charset="-128"/>
                  <a:ea typeface="HGPｺﾞｼｯｸE" pitchFamily="50" charset="-128"/>
                </a:endParaRPr>
              </a:p>
            </p:txBody>
          </p:sp>
        </mc:Choice>
        <mc:Fallback xmlns="">
          <p:sp>
            <p:nvSpPr>
              <p:cNvPr id="32778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84338" y="3181648"/>
                <a:ext cx="877484" cy="461665"/>
              </a:xfrm>
              <a:prstGeom prst="rect">
                <a:avLst/>
              </a:prstGeom>
              <a:blipFill>
                <a:blip r:embed="rId3"/>
                <a:stretch>
                  <a:fillRect b="-1973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779" name="Text Box 9"/>
              <p:cNvSpPr txBox="1">
                <a:spLocks noChangeArrowheads="1"/>
              </p:cNvSpPr>
              <p:nvPr/>
            </p:nvSpPr>
            <p:spPr bwMode="auto">
              <a:xfrm>
                <a:off x="6484938" y="5710535"/>
                <a:ext cx="416589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dirty="0" smtClean="0">
                          <a:latin typeface="Cambria Math" panose="02040503050406030204" pitchFamily="18" charset="0"/>
                          <a:ea typeface="HGPｺﾞｼｯｸE" pitchFamily="50" charset="-128"/>
                        </a:rPr>
                        <m:t>𝑡</m:t>
                      </m:r>
                    </m:oMath>
                  </m:oMathPara>
                </a14:m>
                <a:endParaRPr lang="en-US" altLang="ja-JP" sz="2400" dirty="0">
                  <a:latin typeface="HGPｺﾞｼｯｸE" pitchFamily="50" charset="-128"/>
                  <a:ea typeface="HGPｺﾞｼｯｸE" pitchFamily="50" charset="-128"/>
                </a:endParaRPr>
              </a:p>
            </p:txBody>
          </p:sp>
        </mc:Choice>
        <mc:Fallback xmlns="">
          <p:sp>
            <p:nvSpPr>
              <p:cNvPr id="32779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84938" y="5710535"/>
                <a:ext cx="41658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780" name="Text Box 10"/>
              <p:cNvSpPr txBox="1">
                <a:spLocks noChangeArrowheads="1"/>
              </p:cNvSpPr>
              <p:nvPr/>
            </p:nvSpPr>
            <p:spPr bwMode="auto">
              <a:xfrm>
                <a:off x="1498209" y="3702348"/>
                <a:ext cx="511358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dirty="0" smtClean="0">
                          <a:latin typeface="Cambria Math" panose="02040503050406030204" pitchFamily="18" charset="0"/>
                          <a:ea typeface="HGPｺﾞｼｯｸE" pitchFamily="50" charset="-128"/>
                        </a:rPr>
                        <m:t>𝐾</m:t>
                      </m:r>
                    </m:oMath>
                  </m:oMathPara>
                </a14:m>
                <a:endParaRPr lang="en-US" altLang="ja-JP" sz="2400" dirty="0">
                  <a:latin typeface="HGPｺﾞｼｯｸE" pitchFamily="50" charset="-128"/>
                  <a:ea typeface="HGPｺﾞｼｯｸE" pitchFamily="50" charset="-128"/>
                </a:endParaRPr>
              </a:p>
            </p:txBody>
          </p:sp>
        </mc:Choice>
        <mc:Fallback xmlns="">
          <p:sp>
            <p:nvSpPr>
              <p:cNvPr id="32780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98209" y="3702348"/>
                <a:ext cx="51135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81" name="Line 15"/>
          <p:cNvSpPr>
            <a:spLocks noChangeShapeType="1"/>
          </p:cNvSpPr>
          <p:nvPr/>
        </p:nvSpPr>
        <p:spPr bwMode="auto">
          <a:xfrm>
            <a:off x="1981200" y="4186535"/>
            <a:ext cx="4648200" cy="0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32782" name="Text Box 16"/>
          <p:cNvSpPr txBox="1">
            <a:spLocks noChangeArrowheads="1"/>
          </p:cNvSpPr>
          <p:nvPr/>
        </p:nvSpPr>
        <p:spPr bwMode="auto">
          <a:xfrm>
            <a:off x="6919913" y="3500735"/>
            <a:ext cx="1987547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/>
            <a:r>
              <a:rPr lang="en-US" altLang="ja-JP" sz="1800" dirty="0">
                <a:latin typeface="HGPｺﾞｼｯｸE" pitchFamily="50" charset="-128"/>
                <a:ea typeface="HGPｺﾞｼｯｸE" pitchFamily="50" charset="-128"/>
              </a:rPr>
              <a:t>(Example)</a:t>
            </a:r>
          </a:p>
          <a:p>
            <a:pPr algn="l" rtl="0"/>
            <a:r>
              <a:rPr lang="en-US" altLang="ja-JP" sz="1800" dirty="0">
                <a:latin typeface="HGPｺﾞｼｯｸE" pitchFamily="50" charset="-128"/>
                <a:ea typeface="HGPｺﾞｼｯｸE" pitchFamily="50" charset="-128"/>
              </a:rPr>
              <a:t>95% of the final</a:t>
            </a:r>
            <a:br>
              <a:rPr lang="en-US" altLang="ja-JP" sz="1800" dirty="0">
                <a:latin typeface="HGPｺﾞｼｯｸE" pitchFamily="50" charset="-128"/>
                <a:ea typeface="HGPｺﾞｼｯｸE" pitchFamily="50" charset="-128"/>
              </a:rPr>
            </a:br>
            <a:r>
              <a:rPr lang="en-US" altLang="ja-JP" sz="1800" dirty="0">
                <a:latin typeface="HGPｺﾞｼｯｸE" pitchFamily="50" charset="-128"/>
                <a:ea typeface="HGPｺﾞｼｯｸE" pitchFamily="50" charset="-128"/>
              </a:rPr>
              <a:t>value K</a:t>
            </a:r>
          </a:p>
          <a:p>
            <a:pPr algn="l" rtl="0"/>
            <a:endParaRPr lang="ja-JP" altLang="en-US" sz="1800" dirty="0">
              <a:latin typeface="HGPｺﾞｼｯｸE" pitchFamily="50" charset="-128"/>
              <a:ea typeface="HGPｺﾞｼｯｸE" pitchFamily="50" charset="-128"/>
            </a:endParaRPr>
          </a:p>
          <a:p>
            <a:pPr algn="l" rtl="0"/>
            <a:r>
              <a:rPr lang="en-US" altLang="ja-JP" sz="1800" dirty="0">
                <a:latin typeface="HGPｺﾞｼｯｸE" pitchFamily="50" charset="-128"/>
                <a:ea typeface="HGPｺﾞｼｯｸE" pitchFamily="50" charset="-128"/>
              </a:rPr>
              <a:t>the corresponding expected time</a:t>
            </a:r>
          </a:p>
        </p:txBody>
      </p:sp>
      <p:sp>
        <p:nvSpPr>
          <p:cNvPr id="32783" name="Line 17"/>
          <p:cNvSpPr>
            <a:spLocks noChangeShapeType="1"/>
          </p:cNvSpPr>
          <p:nvPr/>
        </p:nvSpPr>
        <p:spPr bwMode="auto">
          <a:xfrm>
            <a:off x="5410200" y="4186535"/>
            <a:ext cx="0" cy="1828800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32784" name="Line 18"/>
          <p:cNvSpPr>
            <a:spLocks noChangeShapeType="1"/>
          </p:cNvSpPr>
          <p:nvPr/>
        </p:nvSpPr>
        <p:spPr bwMode="auto">
          <a:xfrm flipH="1">
            <a:off x="5562600" y="4948535"/>
            <a:ext cx="114300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32785" name="Oval 19"/>
          <p:cNvSpPr>
            <a:spLocks noChangeArrowheads="1"/>
          </p:cNvSpPr>
          <p:nvPr/>
        </p:nvSpPr>
        <p:spPr bwMode="auto">
          <a:xfrm>
            <a:off x="5334000" y="5939135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/>
            <a:endParaRPr lang="ja-JP" altLang="en-US" sz="1800"/>
          </a:p>
        </p:txBody>
      </p:sp>
      <p:sp>
        <p:nvSpPr>
          <p:cNvPr id="32786" name="Oval 20"/>
          <p:cNvSpPr>
            <a:spLocks noChangeArrowheads="1"/>
          </p:cNvSpPr>
          <p:nvPr/>
        </p:nvSpPr>
        <p:spPr bwMode="auto">
          <a:xfrm>
            <a:off x="5334000" y="4110335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/>
            <a:endParaRPr lang="ja-JP" alt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10">
                <a:extLst>
                  <a:ext uri="{FF2B5EF4-FFF2-40B4-BE49-F238E27FC236}">
                    <a16:creationId xmlns:a16="http://schemas.microsoft.com/office/drawing/2014/main" id="{A899636E-872B-4D34-A718-4601C73D54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56394" y="4107458"/>
                <a:ext cx="108363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HGPｺﾞｼｯｸE" pitchFamily="50" charset="-128"/>
                        </a:rPr>
                        <m:t>0.95</m:t>
                      </m:r>
                      <m:r>
                        <a:rPr lang="en-US" altLang="ja-JP" sz="240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HGPｺﾞｼｯｸE" pitchFamily="50" charset="-128"/>
                        </a:rPr>
                        <m:t>𝐾</m:t>
                      </m:r>
                    </m:oMath>
                  </m:oMathPara>
                </a14:m>
                <a:endParaRPr lang="en-US" altLang="ja-JP" sz="2400" dirty="0">
                  <a:solidFill>
                    <a:srgbClr val="0000FF"/>
                  </a:solidFill>
                  <a:latin typeface="HGPｺﾞｼｯｸE" pitchFamily="50" charset="-128"/>
                  <a:ea typeface="HGPｺﾞｼｯｸE" pitchFamily="50" charset="-128"/>
                </a:endParaRPr>
              </a:p>
            </p:txBody>
          </p:sp>
        </mc:Choice>
        <mc:Fallback xmlns="">
          <p:sp>
            <p:nvSpPr>
              <p:cNvPr id="19" name="Text Box 10">
                <a:extLst>
                  <a:ext uri="{FF2B5EF4-FFF2-40B4-BE49-F238E27FC236}">
                    <a16:creationId xmlns:a16="http://schemas.microsoft.com/office/drawing/2014/main" id="{A899636E-872B-4D34-A718-4601C73D5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6394" y="4107458"/>
                <a:ext cx="108363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0776043"/>
      </p:ext>
    </p:extLst>
  </p:cSld>
  <p:clrMapOvr>
    <a:masterClrMapping/>
  </p:clrMapOvr>
  <p:transition spd="med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72C5A9-D63D-43E6-ADCC-D9F1CEC8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ja-JP" altLang="en-US" sz="3400" dirty="0">
                <a:latin typeface="HGPｺﾞｼｯｸE" pitchFamily="50" charset="-128"/>
                <a:ea typeface="HGPｺﾞｼｯｸE" pitchFamily="50" charset="-128"/>
              </a:rPr>
              <a:t>Bug number estimation method (3)</a:t>
            </a:r>
            <a:br>
              <a:rPr lang="ja-JP" altLang="en-US" sz="3400" dirty="0">
                <a:latin typeface="HGPｺﾞｼｯｸE" pitchFamily="50" charset="-128"/>
                <a:ea typeface="HGPｺﾞｼｯｸE" pitchFamily="50" charset="-128"/>
              </a:rPr>
            </a:br>
            <a:r>
              <a:rPr lang="ja-JP" altLang="en-US" sz="3400" dirty="0">
                <a:latin typeface="HGPｺﾞｼｯｸE" pitchFamily="50" charset="-128"/>
                <a:ea typeface="HGPｺﾞｼｯｸE" pitchFamily="50" charset="-128"/>
              </a:rPr>
              <a:t>Software reliability growth model</a:t>
            </a:r>
            <a:endParaRPr kumimoji="1" lang="ja-JP" altLang="en-US" sz="34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275DCB-2E0D-42AC-90F9-B3E53A72C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7" y="1752600"/>
            <a:ext cx="8424561" cy="4267200"/>
          </a:xfrm>
        </p:spPr>
        <p:txBody>
          <a:bodyPr/>
          <a:lstStyle/>
          <a:p>
            <a:pPr algn="l" rtl="0"/>
            <a:r>
              <a: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Exponential Software Reliability Growth Model</a:t>
            </a:r>
            <a:endParaRPr kumimoji="1"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0" indent="0" algn="l" rtl="0">
              <a:buNone/>
            </a:pPr>
            <a:endParaRPr lang="en-US" altLang="ja-JP" dirty="0"/>
          </a:p>
          <a:p>
            <a:pPr algn="l" rtl="0">
              <a:lnSpc>
                <a:spcPct val="200000"/>
              </a:lnSpc>
            </a:pPr>
            <a:r>
              <a:rPr kumimoji="1"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D</a:t>
            </a:r>
            <a:r>
              <a: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elay</a:t>
            </a:r>
            <a:r>
              <a:rPr kumimoji="1"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ed S-shaped</a:t>
            </a:r>
            <a:r>
              <a: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kumimoji="1"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S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RGM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4BA6839-EDF5-4C96-9F4C-9BDED68E9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CE01A09-55E6-4370-B8F8-82F4FE594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2AC91B82-F61F-4079-A930-6727886E26D6}" type="slidenum">
              <a:rPr lang="en-US" altLang="ja-JP" smtClean="0"/>
              <a:pPr algn="l" rtl="0">
                <a:defRPr/>
              </a:pPr>
              <a:t>21</a:t>
            </a:fld>
            <a:endParaRPr lang="en-US" altLang="ja-JP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B81ADD8-AF0F-432B-A949-893405467118}"/>
                  </a:ext>
                </a:extLst>
              </p:cNvPr>
              <p:cNvSpPr txBox="1"/>
              <p:nvPr/>
            </p:nvSpPr>
            <p:spPr>
              <a:xfrm>
                <a:off x="1516945" y="2354495"/>
                <a:ext cx="4083554" cy="563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𝑏𝑡</m:t>
                          </m:r>
                        </m:sup>
                      </m:sSup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B81ADD8-AF0F-432B-A949-893405467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945" y="2354495"/>
                <a:ext cx="4083554" cy="5639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pPr rtl="0" algn="l"/>
                <a:r>
                  <a:rPr lang="ja-JP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D9F3BB9-C49B-4094-8FB4-516A942B1E0B}"/>
                  </a:ext>
                </a:extLst>
              </p:cNvPr>
              <p:cNvSpPr txBox="1"/>
              <p:nvPr/>
            </p:nvSpPr>
            <p:spPr>
              <a:xfrm>
                <a:off x="1516945" y="3810000"/>
                <a:ext cx="5779659" cy="563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1−</m:t>
                          </m:r>
                          <m:d>
                            <m:dPr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𝑏𝑡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𝑏𝑡</m:t>
                              </m:r>
                            </m:sup>
                          </m:sSup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D9F3BB9-C49B-4094-8FB4-516A942B1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945" y="3810000"/>
                <a:ext cx="5779659" cy="5639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pPr rtl="0" algn="l"/>
                <a:r>
                  <a:rPr lang="ja-JP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29" name="図 28">
            <a:extLst>
              <a:ext uri="{FF2B5EF4-FFF2-40B4-BE49-F238E27FC236}">
                <a16:creationId xmlns:a16="http://schemas.microsoft.com/office/drawing/2014/main" id="{9F89B824-46FF-4CE3-A6CF-BC6ECF57F4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200" y="4450715"/>
            <a:ext cx="4139712" cy="1775108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CE44B8D-93E1-4BEA-9ED7-30DF8B1FE5EE}"/>
              </a:ext>
            </a:extLst>
          </p:cNvPr>
          <p:cNvSpPr txBox="1"/>
          <p:nvPr/>
        </p:nvSpPr>
        <p:spPr>
          <a:xfrm>
            <a:off x="5715000" y="2384246"/>
            <a:ext cx="3276298" cy="92333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Segoe UI Web (West European)"/>
              </a:rPr>
              <a:t>Mathematical model expressing bug detection probabilistically</a:t>
            </a:r>
          </a:p>
        </p:txBody>
      </p:sp>
    </p:spTree>
    <p:extLst>
      <p:ext uri="{BB962C8B-B14F-4D97-AF65-F5344CB8AC3E}">
        <p14:creationId xmlns:p14="http://schemas.microsoft.com/office/powerpoint/2010/main" val="2263613669"/>
      </p:ext>
    </p:extLst>
  </p:cSld>
  <p:clrMapOvr>
    <a:masterClrMapping/>
  </p:clrMapOvr>
  <p:transition spd="med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34819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 rtl="0"/>
            <a:fld id="{8D4F161E-C7F2-4AA1-9769-2B890CD6021D}" type="slidenum">
              <a:rPr lang="en-US" altLang="ja-JP"/>
              <a:pPr algn="l" rtl="0"/>
              <a:t>22</a:t>
            </a:fld>
            <a:endParaRPr lang="en-US" altLang="ja-JP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ja-JP" altLang="en-US" sz="3400" dirty="0">
                <a:latin typeface="HGPｺﾞｼｯｸE" pitchFamily="50" charset="-128"/>
                <a:ea typeface="HGPｺﾞｼｯｸE" pitchFamily="50" charset="-128"/>
              </a:rPr>
              <a:t>Bug number estimation method ④</a:t>
            </a:r>
            <a:br>
              <a:rPr lang="ja-JP" altLang="en-US" sz="3400" dirty="0">
                <a:latin typeface="HGPｺﾞｼｯｸE" pitchFamily="50" charset="-128"/>
                <a:ea typeface="HGPｺﾞｼｯｸE" pitchFamily="50" charset="-128"/>
              </a:rPr>
            </a:br>
            <a:r>
              <a:rPr lang="ja-JP" altLang="en-US" sz="3400" dirty="0">
                <a:latin typeface="HGPｺﾞｼｯｸE" pitchFamily="50" charset="-128"/>
                <a:ea typeface="HGPｺﾞｼｯｸE" pitchFamily="50" charset="-128"/>
              </a:rPr>
              <a:t>Method based on past statistical data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805862" cy="4267200"/>
          </a:xfrm>
        </p:spPr>
        <p:txBody>
          <a:bodyPr/>
          <a:lstStyle/>
          <a:p>
            <a:pPr algn="l" rtl="0" eaLnBrk="1" hangingPunct="1"/>
            <a:r>
              <a:rPr lang="en-US" altLang="ja-JP" dirty="0">
                <a:solidFill>
                  <a:srgbClr val="FF0000"/>
                </a:solidFill>
                <a:ea typeface="HGPｺﾞｼｯｸE" pitchFamily="50" charset="-128"/>
              </a:rPr>
              <a:t>Method using a</a:t>
            </a:r>
            <a:r>
              <a:rPr lang="ja-JP" altLang="en-US" dirty="0">
                <a:solidFill>
                  <a:srgbClr val="FF0000"/>
                </a:solidFill>
                <a:ea typeface="HGPｺﾞｼｯｸE" pitchFamily="50" charset="-128"/>
              </a:rPr>
              <a:t>ctual values ​​</a:t>
            </a:r>
            <a:r>
              <a:rPr lang="en-US" altLang="ja-JP" dirty="0">
                <a:solidFill>
                  <a:srgbClr val="FF0000"/>
                </a:solidFill>
                <a:ea typeface="HGPｺﾞｼｯｸE" pitchFamily="50" charset="-128"/>
              </a:rPr>
              <a:t>from</a:t>
            </a:r>
            <a:r>
              <a:rPr lang="ja-JP" altLang="en-US" dirty="0">
                <a:solidFill>
                  <a:srgbClr val="FF0000"/>
                </a:solidFill>
                <a:ea typeface="HGPｺﾞｼｯｸE" pitchFamily="50" charset="-128"/>
              </a:rPr>
              <a:t> past projects</a:t>
            </a:r>
            <a:endParaRPr lang="ja-JP" altLang="en-US" dirty="0"/>
          </a:p>
          <a:p>
            <a:pPr algn="l" rtl="0" eaLnBrk="1" hangingPunct="1"/>
            <a:r>
              <a:rPr lang="ja-JP" altLang="en-US" dirty="0">
                <a:latin typeface="HGPGothicE" panose="020B0900000000000000" pitchFamily="34" charset="-128"/>
                <a:ea typeface="HGPGothicE" panose="020B0900000000000000" pitchFamily="34" charset="-128"/>
              </a:rPr>
              <a:t>For example, </a:t>
            </a:r>
            <a:r>
              <a:rPr lang="en-US" altLang="ja-JP" dirty="0">
                <a:latin typeface="HGPGothicE" panose="020B0900000000000000" pitchFamily="34" charset="-128"/>
                <a:ea typeface="HGPGothicE" panose="020B0900000000000000" pitchFamily="34" charset="-128"/>
              </a:rPr>
              <a:t>if the</a:t>
            </a:r>
            <a:r>
              <a:rPr lang="ja-JP" altLang="en-US" dirty="0">
                <a:latin typeface="HGPGothicE" panose="020B0900000000000000" pitchFamily="34" charset="-128"/>
                <a:ea typeface="HGPGothicE" panose="020B0900000000000000" pitchFamily="34" charset="-128"/>
              </a:rPr>
              <a:t> past bug density is </a:t>
            </a:r>
            <a:r>
              <a:rPr lang="en-US" altLang="ja-JP" dirty="0">
                <a:latin typeface="HGPGothicE" panose="020B0900000000000000" pitchFamily="34" charset="-128"/>
                <a:ea typeface="HGPGothicE" panose="020B0900000000000000" pitchFamily="34" charset="-128"/>
              </a:rPr>
              <a:t>3.8 [bugs/KLOC] </a:t>
            </a:r>
            <a:r>
              <a:rPr lang="ja-JP" altLang="en-US" dirty="0">
                <a:latin typeface="HGPGothicE" panose="020B0900000000000000" pitchFamily="34" charset="-128"/>
                <a:ea typeface="HGPGothicE" panose="020B0900000000000000" pitchFamily="34" charset="-128"/>
              </a:rPr>
              <a:t>and the scale of this development is </a:t>
            </a:r>
            <a:r>
              <a:rPr lang="en-US" altLang="ja-JP" dirty="0">
                <a:latin typeface="HGPGothicE" panose="020B0900000000000000" pitchFamily="34" charset="-128"/>
                <a:ea typeface="HGPGothicE" panose="020B0900000000000000" pitchFamily="34" charset="-128"/>
              </a:rPr>
              <a:t>100 [KLOC], </a:t>
            </a:r>
            <a:r>
              <a:rPr lang="ja-JP" altLang="en-US" dirty="0">
                <a:latin typeface="HGPGothicE" panose="020B0900000000000000" pitchFamily="34" charset="-128"/>
                <a:ea typeface="HGPGothicE" panose="020B0900000000000000" pitchFamily="34" charset="-128"/>
              </a:rPr>
              <a:t>then</a:t>
            </a:r>
            <a:r>
              <a:rPr lang="en-US" altLang="ja-JP" dirty="0">
                <a:latin typeface="HGPGothicE" panose="020B0900000000000000" pitchFamily="34" charset="-128"/>
                <a:ea typeface="HGPGothicE" panose="020B0900000000000000" pitchFamily="34" charset="-128"/>
              </a:rPr>
              <a:t> it is </a:t>
            </a:r>
            <a:r>
              <a:rPr lang="ja-JP" altLang="en-US" dirty="0">
                <a:latin typeface="HGPGothicE" panose="020B0900000000000000" pitchFamily="34" charset="-128"/>
                <a:ea typeface="HGPGothicE" panose="020B0900000000000000" pitchFamily="34" charset="-128"/>
              </a:rPr>
              <a:t>estimated</a:t>
            </a:r>
            <a:r>
              <a:rPr lang="en-US" altLang="ja-JP" dirty="0">
                <a:latin typeface="HGPGothicE" panose="020B0900000000000000" pitchFamily="34" charset="-128"/>
                <a:ea typeface="HGPGothicE" panose="020B0900000000000000" pitchFamily="34" charset="-128"/>
              </a:rPr>
              <a:t> that</a:t>
            </a:r>
            <a:r>
              <a:rPr lang="ja-JP" altLang="en-US" dirty="0">
                <a:latin typeface="HGPGothicE" panose="020B0900000000000000" pitchFamily="34" charset="-128"/>
                <a:ea typeface="HGPGothicE" panose="020B0900000000000000" pitchFamily="34" charset="-128"/>
              </a:rPr>
              <a:t> simply </a:t>
            </a:r>
            <a:r>
              <a:rPr lang="en-US" altLang="ja-JP" dirty="0">
                <a:latin typeface="HGPGothicE" panose="020B0900000000000000" pitchFamily="34" charset="-128"/>
                <a:ea typeface="HGPGothicE" panose="020B0900000000000000" pitchFamily="34" charset="-128"/>
              </a:rPr>
              <a:t>3.8 x 100 = 380 </a:t>
            </a:r>
            <a:r>
              <a:rPr lang="ja-JP" altLang="en-US" dirty="0">
                <a:latin typeface="HGPGothicE" panose="020B0900000000000000" pitchFamily="34" charset="-128"/>
                <a:ea typeface="HGPGothicE" panose="020B0900000000000000" pitchFamily="34" charset="-128"/>
              </a:rPr>
              <a:t>bugs</a:t>
            </a:r>
          </a:p>
          <a:p>
            <a:pPr algn="l" rtl="0" eaLnBrk="1" hangingPunct="1"/>
            <a:endParaRPr lang="en-US" altLang="ja-JP" dirty="0"/>
          </a:p>
          <a:p>
            <a:pPr algn="l" rtl="0" eaLnBrk="1" hangingPunct="1"/>
            <a:r>
              <a:rPr lang="ja-JP" altLang="en-US" sz="2800" dirty="0">
                <a:latin typeface="HGPGothicE" panose="020B0900000000000000" pitchFamily="34" charset="-128"/>
                <a:ea typeface="HGPGothicE" panose="020B0900000000000000" pitchFamily="34" charset="-128"/>
              </a:rPr>
              <a:t>Although it is a simple method, the prediction accuracy is not bad</a:t>
            </a:r>
          </a:p>
        </p:txBody>
      </p:sp>
      <p:sp>
        <p:nvSpPr>
          <p:cNvPr id="34822" name="Text Box 4"/>
          <p:cNvSpPr txBox="1">
            <a:spLocks noChangeArrowheads="1"/>
          </p:cNvSpPr>
          <p:nvPr/>
        </p:nvSpPr>
        <p:spPr bwMode="auto">
          <a:xfrm>
            <a:off x="2971800" y="4648200"/>
            <a:ext cx="59086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/>
            <a:r>
              <a:rPr lang="en-US" altLang="ja-JP" sz="1800" dirty="0">
                <a:solidFill>
                  <a:srgbClr val="0000FF"/>
                </a:solidFill>
                <a:latin typeface="HGPｺﾞｼｯｸE" pitchFamily="50" charset="-128"/>
                <a:ea typeface="HGPｺﾞｼｯｸE" pitchFamily="50" charset="-128"/>
              </a:rPr>
              <a:t>*LOC = Lines Of Code : </a:t>
            </a:r>
            <a:r>
              <a:rPr lang="ja-JP" altLang="en-US" sz="1800" dirty="0">
                <a:solidFill>
                  <a:srgbClr val="0000FF"/>
                </a:solidFill>
                <a:latin typeface="HGPｺﾞｼｯｸE" pitchFamily="50" charset="-128"/>
                <a:ea typeface="HGPｺﾞｼｯｸE" pitchFamily="50" charset="-128"/>
              </a:rPr>
              <a:t>Number of code lines (excluding comments and blank lines)  </a:t>
            </a:r>
            <a:r>
              <a:rPr lang="en-US" altLang="ja-JP" sz="1800" dirty="0">
                <a:solidFill>
                  <a:srgbClr val="0000FF"/>
                </a:solidFill>
                <a:latin typeface="HGPｺﾞｼｯｸE" pitchFamily="50" charset="-128"/>
                <a:ea typeface="HGPｺﾞｼｯｸE" pitchFamily="50" charset="-128"/>
              </a:rPr>
              <a:t>KLOC = 1000 LOCs</a:t>
            </a:r>
          </a:p>
        </p:txBody>
      </p:sp>
    </p:spTree>
    <p:extLst>
      <p:ext uri="{BB962C8B-B14F-4D97-AF65-F5344CB8AC3E}">
        <p14:creationId xmlns:p14="http://schemas.microsoft.com/office/powerpoint/2010/main" val="3849866732"/>
      </p:ext>
    </p:extLst>
  </p:cSld>
  <p:clrMapOvr>
    <a:masterClrMapping/>
  </p:clrMapOvr>
  <p:transition spd="med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35843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 rtl="0"/>
            <a:fld id="{797C697D-1FCC-4276-90FC-BA7D1D3FFD2F}" type="slidenum">
              <a:rPr lang="en-US" altLang="ja-JP"/>
              <a:pPr algn="l" rtl="0"/>
              <a:t>23</a:t>
            </a:fld>
            <a:endParaRPr lang="en-US" altLang="ja-JP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en-US" altLang="ja-JP" dirty="0">
                <a:ea typeface="HGPｺﾞｼｯｸE" pitchFamily="50" charset="-128"/>
              </a:rPr>
              <a:t>[</a:t>
            </a:r>
            <a:r>
              <a:rPr lang="ja-JP" altLang="en-US" dirty="0">
                <a:ea typeface="HGPｺﾞｼｯｸE" pitchFamily="50" charset="-128"/>
              </a:rPr>
              <a:t>Exercise 2</a:t>
            </a:r>
            <a:r>
              <a:rPr lang="en-US" altLang="ja-JP" dirty="0">
                <a:ea typeface="HGPｺﾞｼｯｸE" pitchFamily="50" charset="-128"/>
              </a:rPr>
              <a:t>] </a:t>
            </a:r>
            <a:r>
              <a:rPr lang="ja-JP" altLang="en-US" dirty="0">
                <a:ea typeface="HGPｺﾞｼｯｸE" pitchFamily="50" charset="-128"/>
              </a:rPr>
              <a:t>Predict the number of remaining bugs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7891462" cy="4267200"/>
          </a:xfrm>
        </p:spPr>
        <p:txBody>
          <a:bodyPr/>
          <a:lstStyle/>
          <a:p>
            <a:pPr algn="l" rtl="0" eaLnBrk="1" hangingPunct="1">
              <a:lnSpc>
                <a:spcPct val="90000"/>
              </a:lnSpc>
            </a:pPr>
            <a:r>
              <a:rPr lang="en-US" altLang="ja-JP" dirty="0">
                <a:latin typeface="+mj-lt"/>
              </a:rPr>
              <a:t>When testing the deliverables of a project, we found a total of </a:t>
            </a:r>
            <a:r>
              <a:rPr lang="en-US" altLang="ja-JP" dirty="0">
                <a:solidFill>
                  <a:srgbClr val="FF0000"/>
                </a:solidFill>
                <a:latin typeface="+mj-lt"/>
                <a:ea typeface="HGPｺﾞｼｯｸE" pitchFamily="50" charset="-128"/>
              </a:rPr>
              <a:t>38 </a:t>
            </a:r>
            <a:r>
              <a:rPr lang="ja-JP" altLang="en-US" dirty="0">
                <a:solidFill>
                  <a:srgbClr val="FF0000"/>
                </a:solidFill>
                <a:latin typeface="+mj-lt"/>
                <a:ea typeface="HGPｺﾞｼｯｸE" pitchFamily="50" charset="-128"/>
              </a:rPr>
              <a:t>bugs</a:t>
            </a:r>
            <a:r>
              <a:rPr lang="en-US" altLang="ja-JP" dirty="0">
                <a:solidFill>
                  <a:srgbClr val="FF0000"/>
                </a:solidFill>
                <a:latin typeface="+mj-lt"/>
                <a:ea typeface="HGPｺﾞｼｯｸE" pitchFamily="50" charset="-128"/>
              </a:rPr>
              <a:t>.</a:t>
            </a:r>
            <a:endParaRPr lang="ja-JP" altLang="en-US" dirty="0">
              <a:latin typeface="+mj-lt"/>
            </a:endParaRPr>
          </a:p>
          <a:p>
            <a:pPr algn="l" rtl="0" eaLnBrk="1" hangingPunct="1">
              <a:lnSpc>
                <a:spcPct val="90000"/>
              </a:lnSpc>
            </a:pPr>
            <a:r>
              <a:rPr lang="en-US" altLang="ja-JP" dirty="0">
                <a:latin typeface="+mj-lt"/>
              </a:rPr>
              <a:t>The bug density in a similar project in the past was</a:t>
            </a:r>
            <a:r>
              <a:rPr lang="ja-JP" altLang="en-US" dirty="0">
                <a:solidFill>
                  <a:srgbClr val="FF0000"/>
                </a:solidFill>
                <a:latin typeface="+mj-lt"/>
                <a:ea typeface="HGPｺﾞｼｯｸE" pitchFamily="50" charset="-128"/>
              </a:rPr>
              <a:t> </a:t>
            </a:r>
            <a:r>
              <a:rPr lang="en-US" altLang="ja-JP" dirty="0">
                <a:solidFill>
                  <a:srgbClr val="FF0000"/>
                </a:solidFill>
                <a:latin typeface="+mj-lt"/>
                <a:ea typeface="HGPｺﾞｼｯｸE" pitchFamily="50" charset="-128"/>
              </a:rPr>
              <a:t>2.5 [bugs/KLOC]</a:t>
            </a:r>
            <a:r>
              <a:rPr lang="ja-JP" altLang="en-US" dirty="0">
                <a:latin typeface="+mj-lt"/>
              </a:rPr>
              <a:t>.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altLang="ja-JP" dirty="0">
                <a:latin typeface="+mj-lt"/>
              </a:rPr>
              <a:t>The scale of this development is </a:t>
            </a:r>
            <a:r>
              <a:rPr lang="en-US" altLang="ja-JP" dirty="0">
                <a:solidFill>
                  <a:srgbClr val="FF0000"/>
                </a:solidFill>
                <a:latin typeface="+mj-lt"/>
              </a:rPr>
              <a:t>20 [KLOC]. </a:t>
            </a:r>
          </a:p>
          <a:p>
            <a:pPr algn="l" rtl="0" eaLnBrk="1" hangingPunct="1">
              <a:lnSpc>
                <a:spcPct val="90000"/>
              </a:lnSpc>
            </a:pPr>
            <a:endParaRPr lang="ja-JP" altLang="en-US" dirty="0">
              <a:solidFill>
                <a:srgbClr val="FF0000"/>
              </a:solidFill>
              <a:latin typeface="+mj-lt"/>
            </a:endParaRP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dirty="0">
                <a:solidFill>
                  <a:srgbClr val="0000FF"/>
                </a:solidFill>
                <a:latin typeface="+mj-lt"/>
              </a:rPr>
              <a:t>How many more bugs are expected to remain undetected?</a:t>
            </a:r>
            <a:endParaRPr lang="ja-JP" altLang="en-US" dirty="0">
              <a:solidFill>
                <a:srgbClr val="0000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4967338"/>
      </p:ext>
    </p:extLst>
  </p:cSld>
  <p:clrMapOvr>
    <a:masterClrMapping/>
  </p:clrMapOvr>
  <p:transition spd="med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36867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 rtl="0"/>
            <a:fld id="{1E453F30-AE57-4A5D-ADF9-5A19B666B142}" type="slidenum">
              <a:rPr lang="en-US" altLang="ja-JP"/>
              <a:pPr algn="l" rtl="0"/>
              <a:t>24</a:t>
            </a:fld>
            <a:endParaRPr lang="en-US" altLang="ja-JP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en-US" altLang="ja-JP" dirty="0">
                <a:ea typeface="HGPｺﾞｼｯｸE" pitchFamily="50" charset="-128"/>
              </a:rPr>
              <a:t>[</a:t>
            </a:r>
            <a:r>
              <a:rPr lang="ja-JP" altLang="en-US" dirty="0">
                <a:ea typeface="HGPｺﾞｼｯｸE" pitchFamily="50" charset="-128"/>
              </a:rPr>
              <a:t>Exercise 2</a:t>
            </a:r>
            <a:r>
              <a:rPr lang="en-US" altLang="ja-JP" dirty="0">
                <a:ea typeface="HGPｺﾞｼｯｸE" pitchFamily="50" charset="-128"/>
              </a:rPr>
              <a:t>]</a:t>
            </a:r>
            <a:r>
              <a:rPr lang="ja-JP" altLang="en-US" dirty="0">
                <a:ea typeface="HGPｺﾞｼｯｸE" pitchFamily="50" charset="-128"/>
              </a:rPr>
              <a:t> </a:t>
            </a:r>
            <a:r>
              <a:rPr lang="en-US" altLang="ja-JP" dirty="0">
                <a:ea typeface="HGPｺﾞｼｯｸE" pitchFamily="50" charset="-128"/>
              </a:rPr>
              <a:t>A</a:t>
            </a:r>
            <a:r>
              <a:rPr lang="ja-JP" altLang="en-US" dirty="0">
                <a:ea typeface="HGPｺﾞｼｯｸE" pitchFamily="50" charset="-128"/>
              </a:rPr>
              <a:t>nswer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/>
            <a:r>
              <a:rPr lang="ja-JP" altLang="en-US" dirty="0"/>
              <a:t>First, based on past performance and the scale of this development,</a:t>
            </a:r>
          </a:p>
          <a:p>
            <a:pPr algn="l" rtl="0" eaLnBrk="1" hangingPunct="1">
              <a:buFont typeface="Wingdings" pitchFamily="2" charset="2"/>
              <a:buNone/>
            </a:pPr>
            <a:r>
              <a:rPr lang="ja-JP" altLang="en-US" dirty="0"/>
              <a:t> </a:t>
            </a:r>
            <a:r>
              <a:rPr lang="en-US" altLang="ja-JP" dirty="0"/>
              <a:t>2.5 x 20 = 50</a:t>
            </a:r>
          </a:p>
          <a:p>
            <a:pPr eaLnBrk="1" hangingPunct="1">
              <a:buNone/>
            </a:pPr>
            <a:r>
              <a:rPr lang="en-US" altLang="ja-JP" dirty="0"/>
              <a:t> </a:t>
            </a:r>
            <a:r>
              <a:rPr lang="ja-JP" altLang="en-US" dirty="0"/>
              <a:t>Than,</a:t>
            </a:r>
            <a:r>
              <a:rPr lang="en-US" altLang="ja-JP" dirty="0">
                <a:solidFill>
                  <a:srgbClr val="0000FF"/>
                </a:solidFill>
                <a:latin typeface="HGPｺﾞｼｯｸE" pitchFamily="50" charset="-128"/>
                <a:ea typeface="HGPｺﾞｼｯｸE" pitchFamily="50" charset="-128"/>
              </a:rPr>
              <a:t> </a:t>
            </a:r>
            <a:r>
              <a:rPr lang="en-US" altLang="ja-JP" dirty="0"/>
              <a:t>it</a:t>
            </a:r>
            <a:r>
              <a:rPr lang="ja-JP" altLang="en-US" dirty="0"/>
              <a:t> is predicted that there will be </a:t>
            </a:r>
            <a:r>
              <a:rPr lang="en-US" altLang="ja-JP" dirty="0"/>
              <a:t>a total of </a:t>
            </a:r>
            <a:r>
              <a:rPr lang="en-US" altLang="ja-JP" dirty="0">
                <a:solidFill>
                  <a:srgbClr val="0000FF"/>
                </a:solidFill>
                <a:latin typeface="HGPｺﾞｼｯｸE" pitchFamily="50" charset="-128"/>
                <a:ea typeface="HGPｺﾞｼｯｸE" pitchFamily="50" charset="-128"/>
              </a:rPr>
              <a:t>50 </a:t>
            </a:r>
            <a:r>
              <a:rPr lang="ja-JP" altLang="en-US" dirty="0">
                <a:solidFill>
                  <a:srgbClr val="0000FF"/>
                </a:solidFill>
                <a:latin typeface="HGPｺﾞｼｯｸE" pitchFamily="50" charset="-128"/>
                <a:ea typeface="HGPｺﾞｼｯｸE" pitchFamily="50" charset="-128"/>
              </a:rPr>
              <a:t>bugs</a:t>
            </a:r>
            <a:endParaRPr lang="ja-JP" altLang="en-US" dirty="0"/>
          </a:p>
          <a:p>
            <a:pPr algn="l" rtl="0" eaLnBrk="1" hangingPunct="1">
              <a:buFont typeface="Wingdings" pitchFamily="2" charset="2"/>
              <a:buNone/>
            </a:pPr>
            <a:endParaRPr lang="ja-JP" altLang="en-US" dirty="0"/>
          </a:p>
          <a:p>
            <a:pPr algn="l" rtl="0" eaLnBrk="1" hangingPunct="1"/>
            <a:r>
              <a:rPr lang="en-US" altLang="ja-JP" dirty="0"/>
              <a:t>A</a:t>
            </a:r>
            <a:r>
              <a:rPr lang="ja-JP" altLang="en-US" dirty="0"/>
              <a:t>t the moment</a:t>
            </a:r>
            <a:r>
              <a:rPr lang="en-US" altLang="ja-JP" dirty="0"/>
              <a:t>, 38</a:t>
            </a:r>
            <a:r>
              <a:rPr lang="ja-JP" altLang="en-US" dirty="0"/>
              <a:t> </a:t>
            </a:r>
            <a:r>
              <a:rPr lang="en-US" altLang="ja-JP" dirty="0"/>
              <a:t>bugs found </a:t>
            </a:r>
            <a:r>
              <a:rPr lang="ja-JP" altLang="en-US" dirty="0"/>
              <a:t>(</a:t>
            </a:r>
            <a:r>
              <a:rPr lang="en-US" altLang="ja-JP" dirty="0"/>
              <a:t>76% = 38/50</a:t>
            </a:r>
            <a:r>
              <a:rPr lang="ja-JP" altLang="en-US" dirty="0"/>
              <a:t>), so</a:t>
            </a:r>
            <a:r>
              <a:rPr lang="ja-JP" altLang="en-US" dirty="0">
                <a:solidFill>
                  <a:srgbClr val="FF0000"/>
                </a:solidFill>
                <a:latin typeface="HGPｺﾞｼｯｸE" pitchFamily="50" charset="-128"/>
                <a:ea typeface="HGPｺﾞｼｯｸE" pitchFamily="50" charset="-128"/>
              </a:rPr>
              <a:t> </a:t>
            </a:r>
            <a:r>
              <a:rPr lang="en-US" altLang="ja-JP" dirty="0">
                <a:solidFill>
                  <a:srgbClr val="FF0000"/>
                </a:solidFill>
                <a:latin typeface="HGPｺﾞｼｯｸE" pitchFamily="50" charset="-128"/>
                <a:ea typeface="HGPｺﾞｼｯｸE" pitchFamily="50" charset="-128"/>
              </a:rPr>
              <a:t>t</a:t>
            </a:r>
            <a:r>
              <a:rPr lang="ja-JP" altLang="en-US" dirty="0">
                <a:solidFill>
                  <a:srgbClr val="FF0000"/>
                </a:solidFill>
                <a:latin typeface="HGPｺﾞｼｯｸE" pitchFamily="50" charset="-128"/>
                <a:ea typeface="HGPｺﾞｼｯｸE" pitchFamily="50" charset="-128"/>
              </a:rPr>
              <a:t>he rest </a:t>
            </a:r>
            <a:r>
              <a:rPr lang="en-US" altLang="ja-JP" dirty="0">
                <a:solidFill>
                  <a:srgbClr val="FF0000"/>
                </a:solidFill>
                <a:latin typeface="HGPｺﾞｼｯｸE" pitchFamily="50" charset="-128"/>
                <a:ea typeface="HGPｺﾞｼｯｸE" pitchFamily="50" charset="-128"/>
              </a:rPr>
              <a:t>12</a:t>
            </a:r>
            <a:r>
              <a:rPr lang="ja-JP" altLang="en-US" dirty="0">
                <a:solidFill>
                  <a:srgbClr val="FF0000"/>
                </a:solidFill>
                <a:latin typeface="HGPｺﾞｼｯｸE" pitchFamily="50" charset="-128"/>
                <a:ea typeface="HGPｺﾞｼｯｸE" pitchFamily="50" charset="-128"/>
              </a:rPr>
              <a:t> </a:t>
            </a:r>
            <a:r>
              <a:rPr lang="en-US" altLang="ja-JP" dirty="0">
                <a:solidFill>
                  <a:srgbClr val="FF0000"/>
                </a:solidFill>
                <a:latin typeface="HGPｺﾞｼｯｸE" pitchFamily="50" charset="-128"/>
                <a:ea typeface="HGPｺﾞｼｯｸE" pitchFamily="50" charset="-128"/>
              </a:rPr>
              <a:t>bugs </a:t>
            </a:r>
            <a:r>
              <a:rPr lang="ja-JP" altLang="en-US" dirty="0"/>
              <a:t>(</a:t>
            </a:r>
            <a:r>
              <a:rPr lang="en-US" altLang="ja-JP" dirty="0"/>
              <a:t>24%</a:t>
            </a:r>
            <a:r>
              <a:rPr lang="ja-JP" alt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832986066"/>
      </p:ext>
    </p:extLst>
  </p:cSld>
  <p:clrMapOvr>
    <a:masterClrMapping/>
  </p:clrMapOvr>
  <p:transition spd="med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37891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 rtl="0"/>
            <a:fld id="{FF55C154-DED6-4344-AC3F-0F1BB5BDDC9C}" type="slidenum">
              <a:rPr lang="en-US" altLang="ja-JP"/>
              <a:pPr algn="l" rtl="0"/>
              <a:t>25</a:t>
            </a:fld>
            <a:endParaRPr lang="en-US" altLang="ja-JP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ja-JP" altLang="en-US" sz="3400">
                <a:ea typeface="HGPｺﾞｼｯｸE" pitchFamily="50" charset="-128"/>
              </a:rPr>
              <a:t>Evaluation of the test (3)</a:t>
            </a:r>
            <a:br>
              <a:rPr lang="ja-JP" altLang="en-US" sz="3400">
                <a:ea typeface="HGPｺﾞｼｯｸE" pitchFamily="50" charset="-128"/>
              </a:rPr>
            </a:br>
            <a:r>
              <a:rPr lang="ja-JP" altLang="en-US" sz="3400">
                <a:ea typeface="HGPｺﾞｼｯｸE" pitchFamily="50" charset="-128"/>
              </a:rPr>
              <a:t>Evaluation based on operability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653462" cy="4267200"/>
          </a:xfrm>
        </p:spPr>
        <p:txBody>
          <a:bodyPr/>
          <a:lstStyle/>
          <a:p>
            <a:pPr algn="l" rtl="0" eaLnBrk="1" hangingPunct="1"/>
            <a:r>
              <a:rPr lang="ja-JP" altLang="en-US" dirty="0"/>
              <a:t>In system testing (</a:t>
            </a:r>
            <a:r>
              <a:rPr lang="en-US" altLang="ja-JP" dirty="0"/>
              <a:t>imitating</a:t>
            </a:r>
            <a:r>
              <a:rPr lang="ja-JP" altLang="en-US" dirty="0"/>
              <a:t> operations)</a:t>
            </a:r>
          </a:p>
          <a:p>
            <a:pPr algn="l" rtl="0" eaLnBrk="1" hangingPunct="1">
              <a:buFont typeface="Wingdings" pitchFamily="2" charset="2"/>
              <a:buNone/>
            </a:pPr>
            <a:r>
              <a:rPr lang="ja-JP" altLang="en-US" dirty="0">
                <a:ea typeface="HGPｺﾞｼｯｸE" pitchFamily="50" charset="-128"/>
              </a:rPr>
              <a:t> </a:t>
            </a:r>
            <a:r>
              <a:rPr lang="en-US" altLang="ja-JP" dirty="0">
                <a:solidFill>
                  <a:srgbClr val="0000FF"/>
                </a:solidFill>
                <a:ea typeface="HGPｺﾞｼｯｸE" pitchFamily="50" charset="-128"/>
              </a:rPr>
              <a:t>Average</a:t>
            </a:r>
            <a:r>
              <a:rPr lang="ja-JP" altLang="en-US" dirty="0">
                <a:solidFill>
                  <a:srgbClr val="0000FF"/>
                </a:solidFill>
                <a:ea typeface="HGPｺﾞｼｯｸE" pitchFamily="50" charset="-128"/>
              </a:rPr>
              <a:t> value of the time interval at which failures (malfunctions) occur</a:t>
            </a:r>
            <a:r>
              <a:rPr lang="ja-JP" altLang="en-US" dirty="0">
                <a:solidFill>
                  <a:srgbClr val="0000FF"/>
                </a:solidFill>
              </a:rPr>
              <a:t> </a:t>
            </a:r>
          </a:p>
          <a:p>
            <a:pPr algn="l" rtl="0" eaLnBrk="1" hangingPunct="1">
              <a:buFont typeface="Wingdings" pitchFamily="2" charset="2"/>
              <a:buNone/>
            </a:pPr>
            <a:r>
              <a:rPr lang="ja-JP" altLang="en-US" dirty="0"/>
              <a:t> </a:t>
            </a:r>
            <a:r>
              <a:rPr lang="en-US" altLang="ja-JP" dirty="0">
                <a:solidFill>
                  <a:srgbClr val="FF0000"/>
                </a:solidFill>
                <a:latin typeface="HGPｺﾞｼｯｸE" pitchFamily="50" charset="-128"/>
                <a:ea typeface="HGPｺﾞｼｯｸE" pitchFamily="50" charset="-128"/>
              </a:rPr>
              <a:t>MTBF</a:t>
            </a:r>
            <a:r>
              <a:rPr lang="en-US" altLang="ja-JP" dirty="0">
                <a:latin typeface="HGPｺﾞｼｯｸE" pitchFamily="50" charset="-128"/>
                <a:ea typeface="HGPｺﾞｼｯｸE" pitchFamily="50" charset="-128"/>
              </a:rPr>
              <a:t> </a:t>
            </a:r>
            <a:r>
              <a:rPr lang="ja-JP" altLang="en-US" dirty="0">
                <a:latin typeface="HGPｺﾞｼｯｸE" pitchFamily="50" charset="-128"/>
                <a:ea typeface="HGPｺﾞｼｯｸE" pitchFamily="50" charset="-128"/>
              </a:rPr>
              <a:t>(</a:t>
            </a:r>
            <a:r>
              <a:rPr lang="en-US" altLang="ja-JP" dirty="0">
                <a:latin typeface="HGPｺﾞｼｯｸE" pitchFamily="50" charset="-128"/>
                <a:ea typeface="HGPｺﾞｼｯｸE" pitchFamily="50" charset="-128"/>
              </a:rPr>
              <a:t>Mean Time Between Failure</a:t>
            </a:r>
            <a:r>
              <a:rPr lang="ja-JP" altLang="en-US" dirty="0">
                <a:latin typeface="HGPｺﾞｼｯｸE" pitchFamily="50" charset="-128"/>
                <a:ea typeface="HGPｺﾞｼｯｸE" pitchFamily="50" charset="-128"/>
              </a:rPr>
              <a:t>)</a:t>
            </a:r>
          </a:p>
        </p:txBody>
      </p:sp>
      <p:sp>
        <p:nvSpPr>
          <p:cNvPr id="37912" name="Text Box 22"/>
          <p:cNvSpPr txBox="1">
            <a:spLocks noChangeArrowheads="1"/>
          </p:cNvSpPr>
          <p:nvPr/>
        </p:nvSpPr>
        <p:spPr bwMode="auto">
          <a:xfrm>
            <a:off x="2431445" y="4283074"/>
            <a:ext cx="31598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dirty="0">
                <a:latin typeface="HGPｺﾞｼｯｸE" pitchFamily="50" charset="-128"/>
                <a:ea typeface="HGPｺﾞｼｯｸE" pitchFamily="50" charset="-128"/>
              </a:rPr>
              <a:t>A</a:t>
            </a:r>
            <a:r>
              <a:rPr lang="ja-JP" altLang="en-US" dirty="0">
                <a:latin typeface="HGPｺﾞｼｯｸE" pitchFamily="50" charset="-128"/>
                <a:ea typeface="HGPｺﾞｼｯｸE" pitchFamily="50" charset="-128"/>
              </a:rPr>
              <a:t>verage time interval </a:t>
            </a:r>
            <a:r>
              <a:rPr lang="en-US" altLang="ja-JP" dirty="0">
                <a:latin typeface="HGPｺﾞｼｯｸE" pitchFamily="50" charset="-128"/>
                <a:ea typeface="HGPｺﾞｼｯｸE" pitchFamily="50" charset="-128"/>
              </a:rPr>
              <a:t>= MTBF</a:t>
            </a:r>
          </a:p>
        </p:txBody>
      </p:sp>
      <p:sp>
        <p:nvSpPr>
          <p:cNvPr id="25" name="Line 4"/>
          <p:cNvSpPr>
            <a:spLocks noChangeShapeType="1"/>
          </p:cNvSpPr>
          <p:nvPr/>
        </p:nvSpPr>
        <p:spPr bwMode="auto">
          <a:xfrm>
            <a:off x="1295400" y="5562600"/>
            <a:ext cx="6248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7756525" y="5280025"/>
            <a:ext cx="128349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ja-JP" altLang="en-US" sz="1800" dirty="0">
                <a:ea typeface="HGPｺﾞｼｯｸE" pitchFamily="50" charset="-128"/>
              </a:rPr>
              <a:t>operat</a:t>
            </a:r>
            <a:r>
              <a:rPr lang="en-US" altLang="ja-JP" dirty="0" err="1">
                <a:ea typeface="HGPｺﾞｼｯｸE" pitchFamily="50" charset="-128"/>
              </a:rPr>
              <a:t>ing</a:t>
            </a:r>
            <a:endParaRPr lang="ja-JP" altLang="en-US" sz="1800" dirty="0">
              <a:ea typeface="HGPｺﾞｼｯｸE" pitchFamily="50" charset="-128"/>
            </a:endParaRPr>
          </a:p>
          <a:p>
            <a:pPr algn="l" rtl="0"/>
            <a:r>
              <a:rPr lang="ja-JP" altLang="en-US" sz="1800" dirty="0">
                <a:ea typeface="HGPｺﾞｼｯｸE" pitchFamily="50" charset="-128"/>
              </a:rPr>
              <a:t>time</a:t>
            </a: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1981200" y="5181600"/>
            <a:ext cx="2286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endParaRPr lang="ja-JP" altLang="en-US" sz="1800"/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3048000" y="5181600"/>
            <a:ext cx="2286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endParaRPr lang="ja-JP" altLang="en-US" sz="1800"/>
          </a:p>
        </p:txBody>
      </p:sp>
      <p:sp>
        <p:nvSpPr>
          <p:cNvPr id="29" name="Rectangle 8"/>
          <p:cNvSpPr>
            <a:spLocks noChangeArrowheads="1"/>
          </p:cNvSpPr>
          <p:nvPr/>
        </p:nvSpPr>
        <p:spPr bwMode="auto">
          <a:xfrm>
            <a:off x="3886200" y="5181600"/>
            <a:ext cx="2286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endParaRPr lang="ja-JP" altLang="en-US" sz="1800"/>
          </a:p>
        </p:txBody>
      </p:sp>
      <p:sp>
        <p:nvSpPr>
          <p:cNvPr id="30" name="Rectangle 9"/>
          <p:cNvSpPr>
            <a:spLocks noChangeArrowheads="1"/>
          </p:cNvSpPr>
          <p:nvPr/>
        </p:nvSpPr>
        <p:spPr bwMode="auto">
          <a:xfrm>
            <a:off x="5562600" y="5181600"/>
            <a:ext cx="2286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endParaRPr lang="ja-JP" altLang="en-US" sz="1800"/>
          </a:p>
        </p:txBody>
      </p:sp>
      <p:sp>
        <p:nvSpPr>
          <p:cNvPr id="31" name="Rectangle 10"/>
          <p:cNvSpPr>
            <a:spLocks noChangeArrowheads="1"/>
          </p:cNvSpPr>
          <p:nvPr/>
        </p:nvSpPr>
        <p:spPr bwMode="auto">
          <a:xfrm>
            <a:off x="6400800" y="5181600"/>
            <a:ext cx="2286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endParaRPr lang="ja-JP" altLang="en-US" sz="1800"/>
          </a:p>
        </p:txBody>
      </p:sp>
      <p:sp>
        <p:nvSpPr>
          <p:cNvPr id="32" name="Line 16"/>
          <p:cNvSpPr>
            <a:spLocks noChangeShapeType="1"/>
          </p:cNvSpPr>
          <p:nvPr/>
        </p:nvSpPr>
        <p:spPr bwMode="auto">
          <a:xfrm>
            <a:off x="2209800" y="5334000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33" name="Line 17"/>
          <p:cNvSpPr>
            <a:spLocks noChangeShapeType="1"/>
          </p:cNvSpPr>
          <p:nvPr/>
        </p:nvSpPr>
        <p:spPr bwMode="auto">
          <a:xfrm>
            <a:off x="3276600" y="533400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34" name="Line 18"/>
          <p:cNvSpPr>
            <a:spLocks noChangeShapeType="1"/>
          </p:cNvSpPr>
          <p:nvPr/>
        </p:nvSpPr>
        <p:spPr bwMode="auto">
          <a:xfrm>
            <a:off x="4114800" y="5334000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35" name="Line 19"/>
          <p:cNvSpPr>
            <a:spLocks noChangeShapeType="1"/>
          </p:cNvSpPr>
          <p:nvPr/>
        </p:nvSpPr>
        <p:spPr bwMode="auto">
          <a:xfrm>
            <a:off x="5791200" y="533400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6400800" y="4099718"/>
            <a:ext cx="1320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ja-JP" altLang="en-US" sz="1800" dirty="0">
                <a:ea typeface="HGPｺﾞｼｯｸE" pitchFamily="50" charset="-128"/>
              </a:rPr>
              <a:t>Occurrence of failure</a:t>
            </a:r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7075269" y="4615934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ja-JP" altLang="en-US" sz="1800" dirty="0">
                <a:ea typeface="HGPｺﾞｼｯｸE" pitchFamily="50" charset="-128"/>
              </a:rPr>
              <a:t>restoration</a:t>
            </a:r>
          </a:p>
        </p:txBody>
      </p:sp>
      <p:sp>
        <p:nvSpPr>
          <p:cNvPr id="38" name="Line 20"/>
          <p:cNvSpPr>
            <a:spLocks noChangeShapeType="1"/>
          </p:cNvSpPr>
          <p:nvPr/>
        </p:nvSpPr>
        <p:spPr bwMode="auto">
          <a:xfrm flipH="1">
            <a:off x="6400800" y="4494734"/>
            <a:ext cx="266700" cy="686866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39" name="Line 20"/>
          <p:cNvSpPr>
            <a:spLocks noChangeShapeType="1"/>
          </p:cNvSpPr>
          <p:nvPr/>
        </p:nvSpPr>
        <p:spPr bwMode="auto">
          <a:xfrm flipH="1">
            <a:off x="6629400" y="4847431"/>
            <a:ext cx="445869" cy="334169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pPr algn="l" rtl="0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52300870"/>
      </p:ext>
    </p:extLst>
  </p:cSld>
  <p:clrMapOvr>
    <a:masterClrMapping/>
  </p:clrMapOvr>
  <p:transition spd="med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38915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E986D9-88DE-4FF5-A130-9C69885D2432}" type="slidenum">
              <a:rPr lang="en-US" altLang="ja-JP"/>
              <a:pPr algn="l" rtl="0"/>
              <a:t>26</a:t>
            </a:fld>
            <a:endParaRPr lang="en-US" altLang="ja-JP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en-US" altLang="ja-JP" dirty="0">
                <a:latin typeface="HGPｺﾞｼｯｸE" pitchFamily="50" charset="-128"/>
                <a:ea typeface="HGPｺﾞｼｯｸE" pitchFamily="50" charset="-128"/>
              </a:rPr>
              <a:t>Evaluation by MTBF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577262" cy="4267200"/>
          </a:xfrm>
        </p:spPr>
        <p:txBody>
          <a:bodyPr/>
          <a:lstStyle/>
          <a:p>
            <a:pPr eaLnBrk="1" hangingPunct="1"/>
            <a:r>
              <a:rPr lang="en-US" altLang="ja-JP" dirty="0">
                <a:solidFill>
                  <a:srgbClr val="FF0000"/>
                </a:solidFill>
                <a:latin typeface="HGPｺﾞｼｯｸE" pitchFamily="50" charset="-128"/>
                <a:ea typeface="HGPｺﾞｼｯｸE" pitchFamily="50" charset="-128"/>
              </a:rPr>
              <a:t>MTBF</a:t>
            </a:r>
            <a:r>
              <a:rPr lang="ja-JP" altLang="en-US" dirty="0">
                <a:solidFill>
                  <a:srgbClr val="FF0000"/>
                </a:solidFill>
                <a:latin typeface="HGPｺﾞｼｯｸE" pitchFamily="50" charset="-128"/>
                <a:ea typeface="HGPｺﾞｼｯｸE" pitchFamily="50" charset="-128"/>
              </a:rPr>
              <a:t> </a:t>
            </a:r>
            <a:r>
              <a:rPr lang="en-US" altLang="ja-JP" dirty="0">
                <a:solidFill>
                  <a:srgbClr val="FF0000"/>
                </a:solidFill>
                <a:latin typeface="HGPｺﾞｼｯｸE" pitchFamily="50" charset="-128"/>
                <a:ea typeface="HGPｺﾞｼｯｸE" pitchFamily="50" charset="-128"/>
              </a:rPr>
              <a:t>length means high reliability</a:t>
            </a:r>
            <a:endParaRPr lang="ja-JP" altLang="en-US" dirty="0"/>
          </a:p>
          <a:p>
            <a:pPr algn="l" rtl="0" eaLnBrk="1" hangingPunct="1"/>
            <a:r>
              <a:rPr lang="ja-JP" altLang="en-US" dirty="0"/>
              <a:t>However, it is meaningless unless the system test environment is close to the actual operat</a:t>
            </a:r>
            <a:r>
              <a:rPr lang="en-US" altLang="ja-JP" dirty="0" err="1"/>
              <a:t>ional</a:t>
            </a:r>
            <a:r>
              <a:rPr lang="en-US" altLang="ja-JP" dirty="0"/>
              <a:t> </a:t>
            </a:r>
            <a:r>
              <a:rPr lang="ja-JP" altLang="en-US" dirty="0"/>
              <a:t>environment.</a:t>
            </a:r>
          </a:p>
          <a:p>
            <a:pPr algn="l" rtl="0" eaLnBrk="1" hangingPunct="1">
              <a:buFont typeface="Wingdings" pitchFamily="2" charset="2"/>
              <a:buNone/>
            </a:pPr>
            <a:r>
              <a:rPr lang="ja-JP" altLang="en-US" dirty="0"/>
              <a:t> </a:t>
            </a:r>
            <a:r>
              <a:rPr lang="ja-JP" altLang="en-US" dirty="0">
                <a:solidFill>
                  <a:srgbClr val="0000FF"/>
                </a:solidFill>
                <a:ea typeface="HGPｺﾞｼｯｸE" pitchFamily="50" charset="-128"/>
              </a:rPr>
              <a:t>Random testing according to appropriate </a:t>
            </a:r>
            <a:r>
              <a:rPr lang="en-US" altLang="ja-JP" dirty="0">
                <a:solidFill>
                  <a:srgbClr val="0000FF"/>
                </a:solidFill>
                <a:ea typeface="HGPｺﾞｼｯｸE" pitchFamily="50" charset="-128"/>
              </a:rPr>
              <a:t>stochastic</a:t>
            </a:r>
            <a:r>
              <a:rPr lang="ja-JP" altLang="en-US" dirty="0">
                <a:solidFill>
                  <a:srgbClr val="0000FF"/>
                </a:solidFill>
                <a:ea typeface="HGPｺﾞｼｯｸE" pitchFamily="50" charset="-128"/>
              </a:rPr>
              <a:t> models is important</a:t>
            </a:r>
            <a:endParaRPr lang="ja-JP" altLang="en-US" dirty="0"/>
          </a:p>
          <a:p>
            <a:pPr algn="l" rtl="0" eaLnBrk="1" hangingPunct="1">
              <a:buFont typeface="Wingdings" pitchFamily="2" charset="2"/>
              <a:buNone/>
            </a:pPr>
            <a:r>
              <a:rPr lang="ja-JP" altLang="en-US" dirty="0"/>
              <a:t>(Of course, human testing is also important)</a:t>
            </a:r>
          </a:p>
        </p:txBody>
      </p:sp>
    </p:spTree>
    <p:extLst>
      <p:ext uri="{BB962C8B-B14F-4D97-AF65-F5344CB8AC3E}">
        <p14:creationId xmlns:p14="http://schemas.microsoft.com/office/powerpoint/2010/main" val="1245626086"/>
      </p:ext>
    </p:extLst>
  </p:cSld>
  <p:clrMapOvr>
    <a:masterClrMapping/>
  </p:clrMapOvr>
  <p:transition spd="med"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ja-JP" altLang="en-US" dirty="0">
                <a:ea typeface="HGPｺﾞｼｯｸE" pitchFamily="50" charset="-128"/>
              </a:rPr>
              <a:t>Summary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566738" y="1752600"/>
            <a:ext cx="8501062" cy="4492626"/>
          </a:xfrm>
        </p:spPr>
        <p:txBody>
          <a:bodyPr>
            <a:normAutofit/>
          </a:bodyPr>
          <a:lstStyle/>
          <a:p>
            <a:pPr algn="l" rtl="0"/>
            <a:endParaRPr lang="en-US" altLang="ja-JP" dirty="0">
              <a:solidFill>
                <a:srgbClr val="0000FF"/>
              </a:solidFill>
              <a:ea typeface="HGPｺﾞｼｯｸE" pitchFamily="50" charset="-128"/>
            </a:endParaRPr>
          </a:p>
          <a:p>
            <a:pPr algn="l" rtl="0"/>
            <a:r>
              <a:rPr lang="en-US" altLang="ja-JP" dirty="0">
                <a:solidFill>
                  <a:srgbClr val="0000FF"/>
                </a:solidFill>
                <a:ea typeface="HGPｺﾞｼｯｸE" pitchFamily="50" charset="-128"/>
              </a:rPr>
              <a:t>Test </a:t>
            </a:r>
            <a:r>
              <a:rPr lang="ja-JP" altLang="en-US" dirty="0">
                <a:solidFill>
                  <a:srgbClr val="0000FF"/>
                </a:solidFill>
                <a:ea typeface="HGPｺﾞｼｯｸE" pitchFamily="50" charset="-128"/>
              </a:rPr>
              <a:t>Evaluation</a:t>
            </a:r>
            <a:r>
              <a:rPr lang="ja-JP" altLang="en-US" dirty="0"/>
              <a:t>:</a:t>
            </a:r>
            <a:endParaRPr lang="en-US" altLang="ja-JP" dirty="0"/>
          </a:p>
          <a:p>
            <a:pPr marL="0" indent="0" algn="l" rtl="0">
              <a:buNone/>
            </a:pPr>
            <a:r>
              <a:rPr lang="en-US" altLang="ja-JP" dirty="0">
                <a:solidFill>
                  <a:srgbClr val="0000FF"/>
                </a:solidFill>
                <a:ea typeface="HGPｺﾞｼｯｸE" pitchFamily="50" charset="-128"/>
              </a:rPr>
              <a:t>	coverage rate, bug resolution rat</a:t>
            </a:r>
            <a:r>
              <a:rPr lang="ja-JP" altLang="en-US" dirty="0">
                <a:solidFill>
                  <a:srgbClr val="0000FF"/>
                </a:solidFill>
                <a:ea typeface="HGPｺﾞｼｯｸE" pitchFamily="50" charset="-128"/>
              </a:rPr>
              <a:t>e</a:t>
            </a:r>
          </a:p>
          <a:p>
            <a:pPr marL="742950" lvl="1" indent="-285750" algn="l" rtl="0" eaLnBrk="1" hangingPunct="1">
              <a:buNone/>
            </a:pPr>
            <a:r>
              <a:rPr lang="ja-JP" altLang="en-US" sz="2400" dirty="0"/>
              <a:t>Estimation of number of bugs →</a:t>
            </a:r>
            <a:r>
              <a:rPr lang="ja-JP" altLang="en-US" sz="2400" dirty="0">
                <a:solidFill>
                  <a:srgbClr val="0000FF"/>
                </a:solidFill>
                <a:ea typeface="HGPｺﾞｼｯｸE" pitchFamily="50" charset="-128"/>
              </a:rPr>
              <a:t>Two-step editing method</a:t>
            </a:r>
            <a:r>
              <a:rPr lang="ja-JP" altLang="en-US" sz="2400" dirty="0"/>
              <a:t>，</a:t>
            </a:r>
            <a:r>
              <a:rPr lang="ja-JP" altLang="en-US" sz="2400" dirty="0">
                <a:solidFill>
                  <a:srgbClr val="FF0000"/>
                </a:solidFill>
                <a:ea typeface="HGPｺﾞｼｯｸE" pitchFamily="50" charset="-128"/>
              </a:rPr>
              <a:t>growth curve</a:t>
            </a:r>
            <a:r>
              <a:rPr lang="ja-JP" altLang="en-US" sz="2400" dirty="0"/>
              <a:t>，</a:t>
            </a:r>
            <a:r>
              <a:rPr lang="ja-JP" altLang="en-US" sz="2400" dirty="0">
                <a:solidFill>
                  <a:srgbClr val="FF0000"/>
                </a:solidFill>
                <a:ea typeface="HGPｺﾞｼｯｸE" pitchFamily="50" charset="-128"/>
              </a:rPr>
              <a:t>bug density</a:t>
            </a:r>
            <a:endParaRPr lang="en-US" altLang="ja-JP" dirty="0"/>
          </a:p>
          <a:p>
            <a:pPr algn="l" rtl="0" eaLnBrk="1" hangingPunct="1"/>
            <a:endParaRPr lang="en-US" altLang="ja-JP" dirty="0"/>
          </a:p>
          <a:p>
            <a:pPr algn="l" rtl="0" eaLnBrk="1" hangingPunct="1"/>
            <a:r>
              <a:rPr lang="ja-JP" altLang="en-US" dirty="0"/>
              <a:t>Operability </a:t>
            </a:r>
            <a:r>
              <a:rPr lang="en-US" altLang="ja-JP" dirty="0"/>
              <a:t>Evaluation</a:t>
            </a:r>
            <a:r>
              <a:rPr lang="ja-JP" altLang="en-US" dirty="0"/>
              <a:t>:　</a:t>
            </a:r>
            <a:r>
              <a:rPr lang="en-US" altLang="ja-JP" dirty="0"/>
              <a:t>MTBF</a:t>
            </a: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2AC91B82-F61F-4079-A930-6727886E26D6}" type="slidenum">
              <a:rPr lang="en-US" altLang="ja-JP" smtClean="0"/>
              <a:pPr algn="l" rtl="0">
                <a:defRPr/>
              </a:pPr>
              <a:t>27</a:t>
            </a:fld>
            <a:endParaRPr lang="en-US" altLang="ja-JP"/>
          </a:p>
        </p:txBody>
      </p:sp>
    </p:spTree>
  </p:cSld>
  <p:clrMapOvr>
    <a:masterClrMapping/>
  </p:clrMapOvr>
  <p:transition spd="med"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F36454-B413-42C5-8D30-8B0D841D5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057400"/>
            <a:ext cx="8077200" cy="2667000"/>
          </a:xfrm>
        </p:spPr>
        <p:txBody>
          <a:bodyPr/>
          <a:lstStyle/>
          <a:p>
            <a:pPr algn="ctr" rtl="0"/>
            <a:r>
              <a:rPr kumimoji="1" lang="ja-JP" altLang="en-US" sz="4400" b="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Software reliability growth model</a:t>
            </a:r>
            <a:br>
              <a:rPr kumimoji="1" lang="en-US" altLang="ja-JP" sz="3600" b="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</a:br>
            <a:r>
              <a:rPr kumimoji="1" lang="en-US" altLang="ja-JP" sz="3600" b="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(Theory Explained and R Exercises)</a:t>
            </a:r>
            <a:endParaRPr kumimoji="1" lang="ja-JP" altLang="en-US" b="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BA575C8-70CC-4C81-9DE8-B6596C544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03F3C92-0E7A-407E-9835-4705654E6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78852F55-A69F-41AD-AF33-92F74B76813F}" type="slidenum">
              <a:rPr lang="en-US" altLang="ja-JP" smtClean="0"/>
              <a:pPr algn="l" rtl="0">
                <a:defRPr/>
              </a:pPr>
              <a:t>28</a:t>
            </a:fld>
            <a:endParaRPr lang="en-US" altLang="ja-JP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3B0A514-2493-4218-9541-464534E84817}"/>
              </a:ext>
            </a:extLst>
          </p:cNvPr>
          <p:cNvSpPr txBox="1"/>
          <p:nvPr/>
        </p:nvSpPr>
        <p:spPr>
          <a:xfrm>
            <a:off x="2286000" y="4876800"/>
            <a:ext cx="6248400" cy="92333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 rtl="0"/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Download lecture08-materials.zip</a:t>
            </a:r>
            <a:r>
              <a:rPr lang="en-US" dirty="0"/>
              <a:t> </a:t>
            </a:r>
            <a:endParaRPr lang="en-US" altLang="ja-JP" dirty="0"/>
          </a:p>
          <a:p>
            <a:pPr algn="l" rtl="0"/>
            <a:r>
              <a:rPr lang="en-US" altLang="ja-JP" dirty="0"/>
              <a:t>(Includes </a:t>
            </a:r>
            <a:r>
              <a:rPr lang="ja-JP" altLang="en-US" dirty="0"/>
              <a:t>data file</a:t>
            </a:r>
            <a:r>
              <a:rPr lang="en-US" altLang="ja-JP" dirty="0"/>
              <a:t>s</a:t>
            </a:r>
            <a:r>
              <a:rPr lang="ja-JP" altLang="en-US" dirty="0"/>
              <a:t> </a:t>
            </a:r>
            <a:r>
              <a:rPr lang="en-US" altLang="ja-JP" dirty="0"/>
              <a:t>srgm-data1.csv, srgm-data2.csv and R script Rscript08.R)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1496959"/>
      </p:ext>
    </p:extLst>
  </p:cSld>
  <p:clrMapOvr>
    <a:masterClrMapping/>
  </p:clrMapOvr>
  <p:transition spd="med"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059EDA-3D16-4507-A019-B05BBE87B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G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rowth curve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583F64-84AA-448F-9AC3-C159E8A77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752600"/>
            <a:ext cx="8501062" cy="4267200"/>
          </a:xfrm>
        </p:spPr>
        <p:txBody>
          <a:bodyPr/>
          <a:lstStyle/>
          <a:p>
            <a:pPr algn="l" rtl="0" eaLnBrk="1" hangingPunct="1"/>
            <a:r>
              <a:rPr lang="ja-JP" altLang="en-US" sz="2800" dirty="0">
                <a:solidFill>
                  <a:srgbClr val="FF0000"/>
                </a:solidFill>
                <a:latin typeface="HGP創英角ｺﾞｼｯｸUB" pitchFamily="50" charset="-128"/>
                <a:ea typeface="HGP創英角ｺﾞｼｯｸUB" pitchFamily="50" charset="-128"/>
              </a:rPr>
              <a:t>A curve that models how the target data changes </a:t>
            </a:r>
            <a:r>
              <a:rPr lang="en-US" altLang="ja-JP" sz="2800" dirty="0"/>
              <a:t>over</a:t>
            </a:r>
            <a:r>
              <a:rPr lang="ja-JP" altLang="en-US" sz="2800" dirty="0"/>
              <a:t> time and input of man-hours</a:t>
            </a:r>
            <a:endParaRPr lang="ja-JP" altLang="en-US" sz="2800" dirty="0">
              <a:solidFill>
                <a:srgbClr val="FF0000"/>
              </a:solidFill>
              <a:latin typeface="HGP創英角ｺﾞｼｯｸUB" pitchFamily="50" charset="-128"/>
              <a:ea typeface="HGP創英角ｺﾞｼｯｸUB" pitchFamily="50" charset="-128"/>
            </a:endParaRPr>
          </a:p>
          <a:p>
            <a:pPr lvl="1" algn="l" rtl="0" eaLnBrk="1" hangingPunct="1"/>
            <a:r>
              <a:rPr lang="en-US" altLang="ja-JP" dirty="0"/>
              <a:t>U</a:t>
            </a:r>
            <a:r>
              <a:rPr lang="ja-JP" altLang="en-US" dirty="0"/>
              <a:t>sing </a:t>
            </a:r>
            <a:r>
              <a:rPr lang="en-US" altLang="ja-JP" dirty="0">
                <a:solidFill>
                  <a:srgbClr val="0000FF"/>
                </a:solidFill>
                <a:latin typeface="HGP創英角ｺﾞｼｯｸUB" pitchFamily="50" charset="-128"/>
                <a:ea typeface="HGP創英角ｺﾞｼｯｸUB" pitchFamily="50" charset="-128"/>
              </a:rPr>
              <a:t>c</a:t>
            </a:r>
            <a:r>
              <a:rPr lang="ja-JP" altLang="en-US" dirty="0">
                <a:solidFill>
                  <a:srgbClr val="0000FF"/>
                </a:solidFill>
                <a:latin typeface="HGP創英角ｺﾞｼｯｸUB" pitchFamily="50" charset="-128"/>
                <a:ea typeface="HGP創英角ｺﾞｼｯｸUB" pitchFamily="50" charset="-128"/>
              </a:rPr>
              <a:t>umulative </a:t>
            </a:r>
            <a:r>
              <a:rPr lang="en-US" altLang="ja-JP" dirty="0">
                <a:solidFill>
                  <a:srgbClr val="0000FF"/>
                </a:solidFill>
                <a:latin typeface="HGP創英角ｺﾞｼｯｸUB" pitchFamily="50" charset="-128"/>
                <a:ea typeface="HGP創英角ｺﾞｼｯｸUB" pitchFamily="50" charset="-128"/>
              </a:rPr>
              <a:t>number </a:t>
            </a:r>
            <a:r>
              <a:rPr lang="ja-JP" altLang="en-US" dirty="0"/>
              <a:t>to catch </a:t>
            </a:r>
            <a:r>
              <a:rPr lang="ja-JP" altLang="en-US" dirty="0">
                <a:solidFill>
                  <a:srgbClr val="0000FF"/>
                </a:solidFill>
                <a:latin typeface="HGP創英角ｺﾞｼｯｸUB" pitchFamily="50" charset="-128"/>
                <a:ea typeface="HGP創英角ｺﾞｼｯｸUB" pitchFamily="50" charset="-128"/>
              </a:rPr>
              <a:t>its growth</a:t>
            </a:r>
            <a:endParaRPr lang="ja-JP" altLang="en-US" dirty="0"/>
          </a:p>
          <a:p>
            <a:pPr lvl="1" eaLnBrk="1" hangingPunct="1"/>
            <a:r>
              <a:rPr lang="ja-JP" altLang="en-US" dirty="0">
                <a:solidFill>
                  <a:srgbClr val="FF0000"/>
                </a:solidFill>
                <a:latin typeface="HGP創英角ｺﾞｼｯｸUB" pitchFamily="50" charset="-128"/>
                <a:ea typeface="HGP創英角ｺﾞｼｯｸUB" pitchFamily="50" charset="-128"/>
              </a:rPr>
              <a:t>Estimat</a:t>
            </a:r>
            <a:r>
              <a:rPr lang="en-US" altLang="ja-JP" dirty="0">
                <a:solidFill>
                  <a:srgbClr val="FF0000"/>
                </a:solidFill>
                <a:latin typeface="HGP創英角ｺﾞｼｯｸUB" pitchFamily="50" charset="-128"/>
                <a:ea typeface="HGP創英角ｺﾞｼｯｸUB" pitchFamily="50" charset="-128"/>
              </a:rPr>
              <a:t>ion </a:t>
            </a:r>
            <a:r>
              <a:rPr lang="ja-JP" altLang="en-US" dirty="0"/>
              <a:t>using model</a:t>
            </a:r>
            <a:r>
              <a:rPr lang="en-US" altLang="ja-JP" dirty="0"/>
              <a:t>s</a:t>
            </a:r>
            <a:r>
              <a:rPr lang="ja-JP" altLang="en-US" dirty="0"/>
              <a:t> is also </a:t>
            </a:r>
            <a:r>
              <a:rPr lang="en-US" altLang="ja-JP" dirty="0"/>
              <a:t>performed</a:t>
            </a:r>
            <a:endParaRPr lang="ja-JP" altLang="en-US" dirty="0"/>
          </a:p>
          <a:p>
            <a:pPr algn="l" rtl="0"/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EB4BE06-FC88-4DED-8DBC-02B76197A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DD844D7-1762-42F8-A2DA-EDFD12EEF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36C39853-42D5-4F62-AE63-853B85F97132}" type="slidenum">
              <a:rPr lang="en-US" altLang="ja-JP" smtClean="0"/>
              <a:pPr algn="l" rtl="0">
                <a:defRPr/>
              </a:pPr>
              <a:t>29</a:t>
            </a:fld>
            <a:endParaRPr lang="en-US" altLang="ja-JP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764DB8E2-9105-49DF-BF1B-4264C6E72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73" y="4134316"/>
            <a:ext cx="3312315" cy="19389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l" rtl="0" eaLnBrk="1" hangingPunct="1"/>
            <a:r>
              <a:rPr lang="en-US" altLang="ja-JP" dirty="0">
                <a:solidFill>
                  <a:srgbClr val="FF0000"/>
                </a:solidFill>
                <a:latin typeface="HGPGothicE" panose="020B0900000000000000" pitchFamily="34" charset="-128"/>
                <a:ea typeface="HGPGothicE" panose="020B0900000000000000" pitchFamily="34" charset="-128"/>
              </a:rPr>
              <a:t>The software reliability growth model </a:t>
            </a:r>
            <a:r>
              <a:rPr lang="en-US" altLang="ja-JP" dirty="0">
                <a:latin typeface="HGPGothicE" panose="020B0900000000000000" pitchFamily="34" charset="-128"/>
                <a:ea typeface="HGPGothicE" panose="020B0900000000000000" pitchFamily="34" charset="-128"/>
              </a:rPr>
              <a:t>that models the number of detected failures is famous.</a:t>
            </a:r>
            <a:endParaRPr lang="ja-JP" altLang="en-US" dirty="0">
              <a:latin typeface="HGPGothicE" panose="020B0900000000000000" pitchFamily="34" charset="-128"/>
              <a:ea typeface="HGPGothicE" panose="020B0900000000000000" pitchFamily="34" charset="-128"/>
            </a:endParaRPr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60DEBD0E-770C-41E1-8D84-B2BE367C96B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6463" y="5986462"/>
            <a:ext cx="3600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107885A7-DE00-4808-BC72-22CB5BA638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16463" y="4114800"/>
            <a:ext cx="0" cy="1871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5704A668-A62F-4362-9442-A1C4D2040070}"/>
              </a:ext>
            </a:extLst>
          </p:cNvPr>
          <p:cNvSpPr>
            <a:spLocks/>
          </p:cNvSpPr>
          <p:nvPr/>
        </p:nvSpPr>
        <p:spPr bwMode="auto">
          <a:xfrm>
            <a:off x="4716463" y="4618037"/>
            <a:ext cx="2592387" cy="1368425"/>
          </a:xfrm>
          <a:custGeom>
            <a:avLst/>
            <a:gdLst>
              <a:gd name="T0" fmla="*/ 0 w 1633"/>
              <a:gd name="T1" fmla="*/ 2147483647 h 862"/>
              <a:gd name="T2" fmla="*/ 453628038 w 1633"/>
              <a:gd name="T3" fmla="*/ 2016125000 h 862"/>
              <a:gd name="T4" fmla="*/ 917336698 w 1633"/>
              <a:gd name="T5" fmla="*/ 1784270625 h 862"/>
              <a:gd name="T6" fmla="*/ 1368443786 w 1633"/>
              <a:gd name="T7" fmla="*/ 1464211575 h 862"/>
              <a:gd name="T8" fmla="*/ 1759068723 w 1633"/>
              <a:gd name="T9" fmla="*/ 1073586563 h 862"/>
              <a:gd name="T10" fmla="*/ 2147483647 w 1633"/>
              <a:gd name="T11" fmla="*/ 869454700 h 862"/>
              <a:gd name="T12" fmla="*/ 2147483647 w 1633"/>
              <a:gd name="T13" fmla="*/ 594756875 h 862"/>
              <a:gd name="T14" fmla="*/ 2147483647 w 1633"/>
              <a:gd name="T15" fmla="*/ 448587813 h 862"/>
              <a:gd name="T16" fmla="*/ 2147483647 w 1633"/>
              <a:gd name="T17" fmla="*/ 151209375 h 862"/>
              <a:gd name="T18" fmla="*/ 2147483647 w 1633"/>
              <a:gd name="T19" fmla="*/ 0 h 86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33"/>
              <a:gd name="T31" fmla="*/ 0 h 862"/>
              <a:gd name="T32" fmla="*/ 1633 w 1633"/>
              <a:gd name="T33" fmla="*/ 862 h 86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33" h="862">
                <a:moveTo>
                  <a:pt x="0" y="862"/>
                </a:moveTo>
                <a:lnTo>
                  <a:pt x="180" y="800"/>
                </a:lnTo>
                <a:lnTo>
                  <a:pt x="364" y="708"/>
                </a:lnTo>
                <a:lnTo>
                  <a:pt x="543" y="581"/>
                </a:lnTo>
                <a:lnTo>
                  <a:pt x="698" y="426"/>
                </a:lnTo>
                <a:lnTo>
                  <a:pt x="911" y="345"/>
                </a:lnTo>
                <a:lnTo>
                  <a:pt x="1084" y="236"/>
                </a:lnTo>
                <a:lnTo>
                  <a:pt x="1268" y="178"/>
                </a:lnTo>
                <a:lnTo>
                  <a:pt x="1443" y="60"/>
                </a:lnTo>
                <a:lnTo>
                  <a:pt x="1633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3CCACC9A-1EDC-429D-B303-828E01D81B7A}"/>
              </a:ext>
            </a:extLst>
          </p:cNvPr>
          <p:cNvSpPr>
            <a:spLocks/>
          </p:cNvSpPr>
          <p:nvPr/>
        </p:nvSpPr>
        <p:spPr bwMode="auto">
          <a:xfrm>
            <a:off x="4716463" y="4475162"/>
            <a:ext cx="3311525" cy="1511300"/>
          </a:xfrm>
          <a:custGeom>
            <a:avLst/>
            <a:gdLst>
              <a:gd name="T0" fmla="*/ 0 w 1996"/>
              <a:gd name="T1" fmla="*/ 2147483647 h 907"/>
              <a:gd name="T2" fmla="*/ 1238646395 w 1996"/>
              <a:gd name="T3" fmla="*/ 2010135641 h 907"/>
              <a:gd name="T4" fmla="*/ 2147483647 w 1996"/>
              <a:gd name="T5" fmla="*/ 588603862 h 907"/>
              <a:gd name="T6" fmla="*/ 2147483647 w 1996"/>
              <a:gd name="T7" fmla="*/ 0 h 907"/>
              <a:gd name="T8" fmla="*/ 0 60000 65536"/>
              <a:gd name="T9" fmla="*/ 0 60000 65536"/>
              <a:gd name="T10" fmla="*/ 0 60000 65536"/>
              <a:gd name="T11" fmla="*/ 0 60000 65536"/>
              <a:gd name="T12" fmla="*/ 0 w 1996"/>
              <a:gd name="T13" fmla="*/ 0 h 907"/>
              <a:gd name="T14" fmla="*/ 1996 w 1996"/>
              <a:gd name="T15" fmla="*/ 907 h 90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96" h="907">
                <a:moveTo>
                  <a:pt x="0" y="907"/>
                </a:moveTo>
                <a:cubicBezTo>
                  <a:pt x="75" y="877"/>
                  <a:pt x="259" y="840"/>
                  <a:pt x="450" y="724"/>
                </a:cubicBezTo>
                <a:cubicBezTo>
                  <a:pt x="629" y="568"/>
                  <a:pt x="840" y="366"/>
                  <a:pt x="1147" y="212"/>
                </a:cubicBezTo>
                <a:cubicBezTo>
                  <a:pt x="1454" y="59"/>
                  <a:pt x="1819" y="44"/>
                  <a:pt x="1996" y="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11" name="AutoShape 9">
            <a:extLst>
              <a:ext uri="{FF2B5EF4-FFF2-40B4-BE49-F238E27FC236}">
                <a16:creationId xmlns:a16="http://schemas.microsoft.com/office/drawing/2014/main" id="{EF4A1525-8152-4CF9-9052-6198C2602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4400" y="4546600"/>
            <a:ext cx="73025" cy="144462"/>
          </a:xfrm>
          <a:prstGeom prst="diamond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endParaRPr lang="ja-JP" altLang="en-US"/>
          </a:p>
        </p:txBody>
      </p:sp>
      <p:sp>
        <p:nvSpPr>
          <p:cNvPr id="12" name="AutoShape 10">
            <a:extLst>
              <a:ext uri="{FF2B5EF4-FFF2-40B4-BE49-F238E27FC236}">
                <a16:creationId xmlns:a16="http://schemas.microsoft.com/office/drawing/2014/main" id="{0C0A5C59-1F7E-455E-A07E-2094655B9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7063" y="4618037"/>
            <a:ext cx="73025" cy="144463"/>
          </a:xfrm>
          <a:prstGeom prst="diamond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endParaRPr lang="ja-JP" altLang="en-US"/>
          </a:p>
        </p:txBody>
      </p:sp>
      <p:sp>
        <p:nvSpPr>
          <p:cNvPr id="13" name="AutoShape 11">
            <a:extLst>
              <a:ext uri="{FF2B5EF4-FFF2-40B4-BE49-F238E27FC236}">
                <a16:creationId xmlns:a16="http://schemas.microsoft.com/office/drawing/2014/main" id="{2954A0FC-CBE3-4846-B07B-158743E6B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9725" y="4833937"/>
            <a:ext cx="73025" cy="144463"/>
          </a:xfrm>
          <a:prstGeom prst="diamond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endParaRPr lang="ja-JP" altLang="en-US"/>
          </a:p>
        </p:txBody>
      </p:sp>
      <p:sp>
        <p:nvSpPr>
          <p:cNvPr id="14" name="AutoShape 12">
            <a:extLst>
              <a:ext uri="{FF2B5EF4-FFF2-40B4-BE49-F238E27FC236}">
                <a16:creationId xmlns:a16="http://schemas.microsoft.com/office/drawing/2014/main" id="{81617047-67DC-40DC-B269-56A0451A9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2388" y="4926012"/>
            <a:ext cx="73025" cy="144463"/>
          </a:xfrm>
          <a:prstGeom prst="diamond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endParaRPr lang="ja-JP" altLang="en-US"/>
          </a:p>
        </p:txBody>
      </p:sp>
      <p:sp>
        <p:nvSpPr>
          <p:cNvPr id="15" name="AutoShape 13">
            <a:extLst>
              <a:ext uri="{FF2B5EF4-FFF2-40B4-BE49-F238E27FC236}">
                <a16:creationId xmlns:a16="http://schemas.microsoft.com/office/drawing/2014/main" id="{BFA6DD96-9423-41A5-9FFD-260374A76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050" y="5103812"/>
            <a:ext cx="73025" cy="144463"/>
          </a:xfrm>
          <a:prstGeom prst="diamond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endParaRPr lang="ja-JP" altLang="en-US"/>
          </a:p>
        </p:txBody>
      </p:sp>
      <p:sp>
        <p:nvSpPr>
          <p:cNvPr id="16" name="AutoShape 14">
            <a:extLst>
              <a:ext uri="{FF2B5EF4-FFF2-40B4-BE49-F238E27FC236}">
                <a16:creationId xmlns:a16="http://schemas.microsoft.com/office/drawing/2014/main" id="{1E3B5E27-FD00-45B2-957C-ACC86414C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5232400"/>
            <a:ext cx="73025" cy="144462"/>
          </a:xfrm>
          <a:prstGeom prst="diamond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endParaRPr lang="ja-JP" altLang="en-US"/>
          </a:p>
        </p:txBody>
      </p:sp>
      <p:sp>
        <p:nvSpPr>
          <p:cNvPr id="17" name="AutoShape 15">
            <a:extLst>
              <a:ext uri="{FF2B5EF4-FFF2-40B4-BE49-F238E27FC236}">
                <a16:creationId xmlns:a16="http://schemas.microsoft.com/office/drawing/2014/main" id="{5A497749-93A3-4908-9C44-3C6E4ECD6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75" y="5462587"/>
            <a:ext cx="73025" cy="144463"/>
          </a:xfrm>
          <a:prstGeom prst="diamond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endParaRPr lang="ja-JP" altLang="en-US"/>
          </a:p>
        </p:txBody>
      </p:sp>
      <p:sp>
        <p:nvSpPr>
          <p:cNvPr id="18" name="AutoShape 16">
            <a:extLst>
              <a:ext uri="{FF2B5EF4-FFF2-40B4-BE49-F238E27FC236}">
                <a16:creationId xmlns:a16="http://schemas.microsoft.com/office/drawing/2014/main" id="{564DA82D-6827-4DA4-B9B1-893867CB0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3038" y="5673725"/>
            <a:ext cx="73025" cy="144462"/>
          </a:xfrm>
          <a:prstGeom prst="diamond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endParaRPr lang="ja-JP" altLang="en-US"/>
          </a:p>
        </p:txBody>
      </p:sp>
      <p:sp>
        <p:nvSpPr>
          <p:cNvPr id="19" name="AutoShape 17">
            <a:extLst>
              <a:ext uri="{FF2B5EF4-FFF2-40B4-BE49-F238E27FC236}">
                <a16:creationId xmlns:a16="http://schemas.microsoft.com/office/drawing/2014/main" id="{1863CC5C-14A1-48E0-AE34-4694807F7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5700" y="5813425"/>
            <a:ext cx="73025" cy="144462"/>
          </a:xfrm>
          <a:prstGeom prst="diamond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endParaRPr lang="ja-JP" altLang="en-US"/>
          </a:p>
        </p:txBody>
      </p:sp>
      <p:sp>
        <p:nvSpPr>
          <p:cNvPr id="20" name="AutoShape 18">
            <a:extLst>
              <a:ext uri="{FF2B5EF4-FFF2-40B4-BE49-F238E27FC236}">
                <a16:creationId xmlns:a16="http://schemas.microsoft.com/office/drawing/2014/main" id="{70120792-C7C7-4FB1-B51C-0CAEB9AED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8363" y="5895975"/>
            <a:ext cx="73025" cy="144462"/>
          </a:xfrm>
          <a:prstGeom prst="diamond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endParaRPr lang="ja-JP" altLang="en-US"/>
          </a:p>
        </p:txBody>
      </p:sp>
      <p:sp>
        <p:nvSpPr>
          <p:cNvPr id="21" name="Text Box 19">
            <a:extLst>
              <a:ext uri="{FF2B5EF4-FFF2-40B4-BE49-F238E27FC236}">
                <a16:creationId xmlns:a16="http://schemas.microsoft.com/office/drawing/2014/main" id="{96C01839-8935-456D-9E57-6BAACC72D8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3780" y="5638006"/>
            <a:ext cx="13406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l" rtl="0" eaLnBrk="1" hangingPunct="1"/>
            <a:r>
              <a:rPr lang="en-US" altLang="ja-JP" sz="1600" dirty="0"/>
              <a:t>Time or effort</a:t>
            </a:r>
            <a:endParaRPr lang="ja-JP" altLang="en-US" sz="1600" dirty="0"/>
          </a:p>
        </p:txBody>
      </p:sp>
      <p:sp>
        <p:nvSpPr>
          <p:cNvPr id="22" name="Text Box 20">
            <a:extLst>
              <a:ext uri="{FF2B5EF4-FFF2-40B4-BE49-F238E27FC236}">
                <a16:creationId xmlns:a16="http://schemas.microsoft.com/office/drawing/2014/main" id="{76AAB450-5034-426B-80EC-2EC420A9897F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17419" y="4693234"/>
            <a:ext cx="24144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l" rtl="0" eaLnBrk="1" hangingPunct="1"/>
            <a:r>
              <a:rPr lang="en-US" altLang="ja-JP" sz="1600" dirty="0"/>
              <a:t>Failure c</a:t>
            </a:r>
            <a:r>
              <a:rPr lang="ja-JP" altLang="en-US" sz="1600" dirty="0"/>
              <a:t>umulative number</a:t>
            </a:r>
          </a:p>
        </p:txBody>
      </p:sp>
    </p:spTree>
    <p:extLst>
      <p:ext uri="{BB962C8B-B14F-4D97-AF65-F5344CB8AC3E}">
        <p14:creationId xmlns:p14="http://schemas.microsoft.com/office/powerpoint/2010/main" val="2879829504"/>
      </p:ext>
    </p:extLst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11267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3BB310-F59E-42DD-A085-3679FC038353}" type="slidenum">
              <a:rPr lang="en-US" altLang="ja-JP"/>
              <a:pPr algn="l" rtl="0"/>
              <a:t>3</a:t>
            </a:fld>
            <a:endParaRPr lang="en-US" altLang="ja-JP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ja-JP" altLang="en-US" sz="3400" dirty="0">
                <a:ea typeface="HGPｺﾞｼｯｸE" pitchFamily="50" charset="-128"/>
              </a:rPr>
              <a:t>Test evaluation (1)</a:t>
            </a:r>
            <a:br>
              <a:rPr lang="ja-JP" altLang="en-US" sz="3400" dirty="0">
                <a:ea typeface="HGPｺﾞｼｯｸE" pitchFamily="50" charset="-128"/>
              </a:rPr>
            </a:br>
            <a:r>
              <a:rPr lang="ja-JP" altLang="en-US" sz="3400" dirty="0">
                <a:ea typeface="HGPｺﾞｼｯｸE" pitchFamily="50" charset="-128"/>
              </a:rPr>
              <a:t>Evaluation based on coverage rate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ja-JP" altLang="en-US" dirty="0"/>
              <a:t>Evaluation from the perspective of "</a:t>
            </a:r>
            <a:r>
              <a:rPr lang="ja-JP" altLang="en-US" dirty="0">
                <a:solidFill>
                  <a:srgbClr val="FF0000"/>
                </a:solidFill>
                <a:ea typeface="HGPｺﾞｼｯｸE" pitchFamily="50" charset="-128"/>
              </a:rPr>
              <a:t>how much </a:t>
            </a:r>
            <a:r>
              <a:rPr lang="en-US" altLang="ja-JP" dirty="0">
                <a:solidFill>
                  <a:srgbClr val="FF0000"/>
                </a:solidFill>
                <a:ea typeface="HGPｺﾞｼｯｸE" pitchFamily="50" charset="-128"/>
              </a:rPr>
              <a:t>was</a:t>
            </a:r>
            <a:r>
              <a:rPr lang="ja-JP" altLang="en-US" dirty="0">
                <a:solidFill>
                  <a:srgbClr val="FF0000"/>
                </a:solidFill>
                <a:ea typeface="HGPｺﾞｼｯｸE" pitchFamily="50" charset="-128"/>
              </a:rPr>
              <a:t> covered</a:t>
            </a:r>
            <a:r>
              <a:rPr lang="en-US" altLang="ja-JP" dirty="0">
                <a:ea typeface="HGPｺﾞｼｯｸE" pitchFamily="50" charset="-128"/>
              </a:rPr>
              <a:t>”</a:t>
            </a:r>
            <a:endParaRPr lang="en-US" altLang="ja-JP" dirty="0"/>
          </a:p>
          <a:p>
            <a:pPr lvl="1" eaLnBrk="1" hangingPunct="1"/>
            <a:r>
              <a:rPr lang="en-US" altLang="ja-JP" sz="2800" dirty="0">
                <a:latin typeface="HGPGothicE" panose="020B0900000000000000" pitchFamily="34" charset="-128"/>
                <a:ea typeface="HGPGothicE" panose="020B0900000000000000" pitchFamily="34" charset="-128"/>
              </a:rPr>
              <a:t>F</a:t>
            </a:r>
            <a:r>
              <a:rPr lang="ja-JP" altLang="en-US" sz="2800" dirty="0">
                <a:latin typeface="HGPGothicE" panose="020B0900000000000000" pitchFamily="34" charset="-128"/>
                <a:ea typeface="HGPGothicE" panose="020B0900000000000000" pitchFamily="34" charset="-128"/>
              </a:rPr>
              <a:t>ocus on</a:t>
            </a:r>
            <a:r>
              <a:rPr lang="en-US" altLang="ja-JP" sz="2800" dirty="0">
                <a:latin typeface="HGPGothicE" panose="020B0900000000000000" pitchFamily="34" charset="-128"/>
                <a:ea typeface="HGPGothicE" panose="020B0900000000000000" pitchFamily="34" charset="-128"/>
              </a:rPr>
              <a:t> </a:t>
            </a:r>
            <a:r>
              <a:rPr lang="ja-JP" altLang="en-US" sz="2800" dirty="0">
                <a:solidFill>
                  <a:srgbClr val="0000FF"/>
                </a:solidFill>
                <a:latin typeface="HGPGothicE" panose="020B0900000000000000" pitchFamily="34" charset="-128"/>
                <a:ea typeface="HGPGothicE" panose="020B0900000000000000" pitchFamily="34" charset="-128"/>
              </a:rPr>
              <a:t>state </a:t>
            </a:r>
            <a:r>
              <a:rPr lang="en-US" altLang="ja-JP" sz="2800" dirty="0">
                <a:solidFill>
                  <a:srgbClr val="0000FF"/>
                </a:solidFill>
                <a:latin typeface="HGPGothicE" panose="020B0900000000000000" pitchFamily="34" charset="-128"/>
                <a:ea typeface="HGPGothicE" panose="020B0900000000000000" pitchFamily="34" charset="-128"/>
              </a:rPr>
              <a:t>transition</a:t>
            </a:r>
            <a:endParaRPr lang="ja-JP" altLang="en-US" sz="2800" dirty="0">
              <a:latin typeface="HGPGothicE" panose="020B0900000000000000" pitchFamily="34" charset="-128"/>
              <a:ea typeface="HGPGothicE" panose="020B0900000000000000" pitchFamily="34" charset="-128"/>
            </a:endParaRPr>
          </a:p>
          <a:p>
            <a:pPr lvl="1" algn="l" rtl="0" eaLnBrk="1" hangingPunct="1"/>
            <a:r>
              <a:rPr lang="en-US" altLang="ja-JP" sz="2800" dirty="0">
                <a:latin typeface="HGPｺﾞｼｯｸE" pitchFamily="50" charset="-128"/>
                <a:ea typeface="HGPｺﾞｼｯｸE" pitchFamily="50" charset="-128"/>
              </a:rPr>
              <a:t>Focus on </a:t>
            </a:r>
            <a:r>
              <a:rPr lang="en-US" altLang="ja-JP" sz="2800" dirty="0">
                <a:solidFill>
                  <a:srgbClr val="FF0000"/>
                </a:solidFill>
                <a:latin typeface="HGPｺﾞｼｯｸE" pitchFamily="50" charset="-128"/>
                <a:ea typeface="HGPｺﾞｼｯｸE" pitchFamily="50" charset="-128"/>
              </a:rPr>
              <a:t>behavior</a:t>
            </a:r>
            <a:r>
              <a:rPr lang="ja-JP" altLang="en-US" sz="2800" dirty="0">
                <a:solidFill>
                  <a:srgbClr val="FF0000"/>
                </a:solidFill>
                <a:latin typeface="HGPｺﾞｼｯｸE" pitchFamily="50" charset="-128"/>
                <a:ea typeface="HGPｺﾞｼｯｸE" pitchFamily="50" charset="-128"/>
              </a:rPr>
              <a:t> </a:t>
            </a:r>
            <a:r>
              <a:rPr lang="en-US" altLang="ja-JP" sz="2800" dirty="0">
                <a:solidFill>
                  <a:srgbClr val="FF0000"/>
                </a:solidFill>
                <a:latin typeface="HGPｺﾞｼｯｸE" pitchFamily="50" charset="-128"/>
                <a:ea typeface="HGPｺﾞｼｯｸE" pitchFamily="50" charset="-128"/>
              </a:rPr>
              <a:t>or</a:t>
            </a:r>
            <a:r>
              <a:rPr lang="ja-JP" altLang="en-US" sz="2800" dirty="0">
                <a:solidFill>
                  <a:srgbClr val="FF0000"/>
                </a:solidFill>
                <a:latin typeface="HGPｺﾞｼｯｸE" pitchFamily="50" charset="-128"/>
                <a:ea typeface="HGPｺﾞｼｯｸE" pitchFamily="50" charset="-128"/>
              </a:rPr>
              <a:t> input/output according to specifications</a:t>
            </a:r>
            <a:endParaRPr lang="en-US" altLang="ja-JP" sz="2800" dirty="0">
              <a:latin typeface="+mn-ea"/>
            </a:endParaRPr>
          </a:p>
          <a:p>
            <a:pPr lvl="1" algn="l" rtl="0" eaLnBrk="1" hangingPunct="1"/>
            <a:endParaRPr lang="en-US" altLang="ja-JP" sz="2800" dirty="0">
              <a:latin typeface="+mj-ea"/>
              <a:ea typeface="+mj-ea"/>
            </a:endParaRPr>
          </a:p>
          <a:p>
            <a:pPr lvl="1" eaLnBrk="1" hangingPunct="1"/>
            <a:r>
              <a:rPr lang="en-US" altLang="ja-JP" sz="2800" dirty="0"/>
              <a:t>F</a:t>
            </a:r>
            <a:r>
              <a:rPr lang="ja-JP" altLang="en-US" sz="2800" dirty="0"/>
              <a:t>ocus on </a:t>
            </a:r>
            <a:r>
              <a:rPr lang="en-US" altLang="ja-JP" sz="2800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f</a:t>
            </a:r>
            <a:r>
              <a:rPr lang="ja-JP" altLang="en-US" sz="2800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low of program execution</a:t>
            </a:r>
            <a:endParaRPr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C383499-572A-417E-826E-2C39680DEAC6}"/>
              </a:ext>
            </a:extLst>
          </p:cNvPr>
          <p:cNvSpPr/>
          <p:nvPr/>
        </p:nvSpPr>
        <p:spPr>
          <a:xfrm>
            <a:off x="4911564" y="4267200"/>
            <a:ext cx="25186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altLang="ja-JP" sz="2400" dirty="0">
                <a:latin typeface="+mj-ea"/>
              </a:rPr>
              <a:t>*</a:t>
            </a:r>
            <a:r>
              <a:rPr lang="ja-JP" altLang="en-US" sz="2400" dirty="0">
                <a:latin typeface="+mj-ea"/>
              </a:rPr>
              <a:t>black box test</a:t>
            </a:r>
            <a:r>
              <a:rPr lang="en-US" altLang="ja-JP" sz="2400" dirty="0" err="1">
                <a:latin typeface="+mj-ea"/>
              </a:rPr>
              <a:t>ing</a:t>
            </a:r>
            <a:endParaRPr lang="ja-JP" altLang="en-US" sz="2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593AF15-EA00-4E7E-8F29-313CB7173499}"/>
              </a:ext>
            </a:extLst>
          </p:cNvPr>
          <p:cNvSpPr/>
          <p:nvPr/>
        </p:nvSpPr>
        <p:spPr>
          <a:xfrm>
            <a:off x="4896816" y="5334000"/>
            <a:ext cx="2539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altLang="ja-JP" sz="2400" dirty="0">
                <a:latin typeface="+mj-ea"/>
              </a:rPr>
              <a:t>*</a:t>
            </a:r>
            <a:r>
              <a:rPr lang="ja-JP" altLang="en-US" sz="2400" dirty="0">
                <a:latin typeface="+mj-ea"/>
              </a:rPr>
              <a:t>white box test</a:t>
            </a:r>
            <a:r>
              <a:rPr lang="en-US" altLang="ja-JP" sz="2400" dirty="0" err="1">
                <a:latin typeface="+mj-ea"/>
              </a:rPr>
              <a:t>ing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9496689"/>
      </p:ext>
    </p:extLst>
  </p:cSld>
  <p:clrMapOvr>
    <a:masterClrMapping/>
  </p:clrMapOvr>
  <p:transition spd="med"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9DB834-B6FB-484B-A7EE-C3D4EAF5C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4" y="304800"/>
            <a:ext cx="8340725" cy="1216025"/>
          </a:xfrm>
        </p:spPr>
        <p:txBody>
          <a:bodyPr/>
          <a:lstStyle/>
          <a:p>
            <a:pPr algn="l" rtl="0"/>
            <a:r>
              <a:rPr lang="ja-JP" altLang="en-US" dirty="0">
                <a:solidFill>
                  <a:srgbClr val="00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Software reliability growth model</a:t>
            </a:r>
            <a:r>
              <a:rPr lang="en-US" altLang="ja-JP" dirty="0">
                <a:solidFill>
                  <a:srgbClr val="00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: </a:t>
            </a:r>
            <a:r>
              <a:rPr lang="en-US" altLang="ja-JP" sz="3200" dirty="0">
                <a:solidFill>
                  <a:srgbClr val="00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SRGM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CA2AFB-5909-4C71-8BB3-EA4CADB99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altLang="ja-JP" sz="2800" dirty="0">
                <a:latin typeface="HGPGothicE" panose="020B0900000000000000" pitchFamily="34" charset="-128"/>
                <a:ea typeface="HGPGothicE" panose="020B0900000000000000" pitchFamily="34" charset="-128"/>
              </a:rPr>
              <a:t>Modeling the relationship between testing time and total number of bugs.</a:t>
            </a:r>
            <a:endParaRPr lang="ja-JP" altLang="en-US" sz="2800" dirty="0">
              <a:latin typeface="HGPGothicE" panose="020B0900000000000000" pitchFamily="34" charset="-128"/>
              <a:ea typeface="HGPGothicE" panose="020B0900000000000000" pitchFamily="34" charset="-128"/>
            </a:endParaRPr>
          </a:p>
          <a:p>
            <a:pPr algn="l" rtl="0"/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2B5F450-00A3-4FAF-A83A-56DAD3392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E089224-79F1-4541-B50E-E0EAD9262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36C39853-42D5-4F62-AE63-853B85F97132}" type="slidenum">
              <a:rPr lang="en-US" altLang="ja-JP" smtClean="0"/>
              <a:pPr algn="l" rtl="0">
                <a:defRPr/>
              </a:pPr>
              <a:t>30</a:t>
            </a:fld>
            <a:endParaRPr lang="en-US" altLang="ja-JP"/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AC9C6F23-25E4-4A10-9844-A3398DADEC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92275" y="2997200"/>
            <a:ext cx="0" cy="2592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1B08B7AF-6246-454B-9E82-E24F8656BF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92275" y="5589588"/>
            <a:ext cx="3600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9789004C-59FA-4DFE-89E2-7824EF36D542}"/>
              </a:ext>
            </a:extLst>
          </p:cNvPr>
          <p:cNvSpPr>
            <a:spLocks/>
          </p:cNvSpPr>
          <p:nvPr/>
        </p:nvSpPr>
        <p:spPr bwMode="auto">
          <a:xfrm>
            <a:off x="1692275" y="3214688"/>
            <a:ext cx="3455988" cy="2376487"/>
          </a:xfrm>
          <a:custGeom>
            <a:avLst/>
            <a:gdLst>
              <a:gd name="T0" fmla="*/ 0 w 2177"/>
              <a:gd name="T1" fmla="*/ 2147483647 h 1497"/>
              <a:gd name="T2" fmla="*/ 1943041544 w 2177"/>
              <a:gd name="T3" fmla="*/ 1008062288 h 1497"/>
              <a:gd name="T4" fmla="*/ 2147483647 w 2177"/>
              <a:gd name="T5" fmla="*/ 0 h 1497"/>
              <a:gd name="T6" fmla="*/ 0 60000 65536"/>
              <a:gd name="T7" fmla="*/ 0 60000 65536"/>
              <a:gd name="T8" fmla="*/ 0 60000 65536"/>
              <a:gd name="T9" fmla="*/ 0 w 2177"/>
              <a:gd name="T10" fmla="*/ 0 h 1497"/>
              <a:gd name="T11" fmla="*/ 2177 w 2177"/>
              <a:gd name="T12" fmla="*/ 1497 h 149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7" h="1497">
                <a:moveTo>
                  <a:pt x="0" y="1497"/>
                </a:moveTo>
                <a:cubicBezTo>
                  <a:pt x="98" y="1299"/>
                  <a:pt x="408" y="649"/>
                  <a:pt x="771" y="400"/>
                </a:cubicBezTo>
                <a:cubicBezTo>
                  <a:pt x="1134" y="151"/>
                  <a:pt x="1866" y="20"/>
                  <a:pt x="2177" y="0"/>
                </a:cubicBezTo>
              </a:path>
            </a:pathLst>
          </a:custGeom>
          <a:noFill/>
          <a:ln w="254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7117AD81-AE4A-4AF9-A235-1F7A12F1BF48}"/>
              </a:ext>
            </a:extLst>
          </p:cNvPr>
          <p:cNvSpPr>
            <a:spLocks/>
          </p:cNvSpPr>
          <p:nvPr/>
        </p:nvSpPr>
        <p:spPr bwMode="auto">
          <a:xfrm>
            <a:off x="1692275" y="2998788"/>
            <a:ext cx="3446463" cy="2592387"/>
          </a:xfrm>
          <a:custGeom>
            <a:avLst/>
            <a:gdLst>
              <a:gd name="T0" fmla="*/ 0 w 2171"/>
              <a:gd name="T1" fmla="*/ 2147483647 h 1633"/>
              <a:gd name="T2" fmla="*/ 1204634862 w 2171"/>
              <a:gd name="T3" fmla="*/ 2147483647 h 1633"/>
              <a:gd name="T4" fmla="*/ 2147483647 w 2171"/>
              <a:gd name="T5" fmla="*/ 783767649 h 1633"/>
              <a:gd name="T6" fmla="*/ 2147483647 w 2171"/>
              <a:gd name="T7" fmla="*/ 0 h 1633"/>
              <a:gd name="T8" fmla="*/ 0 60000 65536"/>
              <a:gd name="T9" fmla="*/ 0 60000 65536"/>
              <a:gd name="T10" fmla="*/ 0 60000 65536"/>
              <a:gd name="T11" fmla="*/ 0 60000 65536"/>
              <a:gd name="T12" fmla="*/ 0 w 2171"/>
              <a:gd name="T13" fmla="*/ 0 h 1633"/>
              <a:gd name="T14" fmla="*/ 2171 w 2171"/>
              <a:gd name="T15" fmla="*/ 1633 h 1633"/>
              <a:gd name="connsiteX0" fmla="*/ 0 w 10000"/>
              <a:gd name="connsiteY0" fmla="*/ 10000 h 10000"/>
              <a:gd name="connsiteX1" fmla="*/ 2202 w 10000"/>
              <a:gd name="connsiteY1" fmla="*/ 8291 h 10000"/>
              <a:gd name="connsiteX2" fmla="*/ 5799 w 10000"/>
              <a:gd name="connsiteY2" fmla="*/ 1814 h 10000"/>
              <a:gd name="connsiteX3" fmla="*/ 10000 w 10000"/>
              <a:gd name="connsiteY3" fmla="*/ 0 h 10000"/>
              <a:gd name="connsiteX0" fmla="*/ 0 w 10000"/>
              <a:gd name="connsiteY0" fmla="*/ 10000 h 10000"/>
              <a:gd name="connsiteX1" fmla="*/ 2202 w 10000"/>
              <a:gd name="connsiteY1" fmla="*/ 8291 h 10000"/>
              <a:gd name="connsiteX2" fmla="*/ 5799 w 10000"/>
              <a:gd name="connsiteY2" fmla="*/ 1814 h 10000"/>
              <a:gd name="connsiteX3" fmla="*/ 10000 w 10000"/>
              <a:gd name="connsiteY3" fmla="*/ 0 h 10000"/>
              <a:gd name="connsiteX0" fmla="*/ 0 w 10000"/>
              <a:gd name="connsiteY0" fmla="*/ 10000 h 10000"/>
              <a:gd name="connsiteX1" fmla="*/ 2202 w 10000"/>
              <a:gd name="connsiteY1" fmla="*/ 8291 h 10000"/>
              <a:gd name="connsiteX2" fmla="*/ 5799 w 10000"/>
              <a:gd name="connsiteY2" fmla="*/ 1814 h 10000"/>
              <a:gd name="connsiteX3" fmla="*/ 10000 w 10000"/>
              <a:gd name="connsiteY3" fmla="*/ 0 h 10000"/>
              <a:gd name="connsiteX0" fmla="*/ 0 w 10000"/>
              <a:gd name="connsiteY0" fmla="*/ 10000 h 10000"/>
              <a:gd name="connsiteX1" fmla="*/ 2383 w 10000"/>
              <a:gd name="connsiteY1" fmla="*/ 8381 h 10000"/>
              <a:gd name="connsiteX2" fmla="*/ 5799 w 10000"/>
              <a:gd name="connsiteY2" fmla="*/ 1814 h 10000"/>
              <a:gd name="connsiteX3" fmla="*/ 10000 w 10000"/>
              <a:gd name="connsiteY3" fmla="*/ 0 h 10000"/>
              <a:gd name="connsiteX0" fmla="*/ 0 w 10000"/>
              <a:gd name="connsiteY0" fmla="*/ 10000 h 10000"/>
              <a:gd name="connsiteX1" fmla="*/ 2383 w 10000"/>
              <a:gd name="connsiteY1" fmla="*/ 8381 h 10000"/>
              <a:gd name="connsiteX2" fmla="*/ 5799 w 10000"/>
              <a:gd name="connsiteY2" fmla="*/ 1814 h 10000"/>
              <a:gd name="connsiteX3" fmla="*/ 10000 w 10000"/>
              <a:gd name="connsiteY3" fmla="*/ 0 h 10000"/>
              <a:gd name="connsiteX0" fmla="*/ 0 w 10000"/>
              <a:gd name="connsiteY0" fmla="*/ 10000 h 10000"/>
              <a:gd name="connsiteX1" fmla="*/ 2655 w 10000"/>
              <a:gd name="connsiteY1" fmla="*/ 8260 h 10000"/>
              <a:gd name="connsiteX2" fmla="*/ 5799 w 10000"/>
              <a:gd name="connsiteY2" fmla="*/ 1814 h 10000"/>
              <a:gd name="connsiteX3" fmla="*/ 10000 w 10000"/>
              <a:gd name="connsiteY3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368" y="9718"/>
                  <a:pt x="1646" y="9608"/>
                  <a:pt x="2655" y="8260"/>
                </a:cubicBezTo>
                <a:cubicBezTo>
                  <a:pt x="3684" y="6943"/>
                  <a:pt x="4606" y="3254"/>
                  <a:pt x="5799" y="1814"/>
                </a:cubicBezTo>
                <a:cubicBezTo>
                  <a:pt x="7037" y="435"/>
                  <a:pt x="9039" y="97"/>
                  <a:pt x="10000" y="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541F2934-9F86-4370-A9C1-DAFD4DC59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7525" y="5655468"/>
            <a:ext cx="30716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l" rtl="0" eaLnBrk="1" hangingPunct="1"/>
            <a:r>
              <a:rPr lang="en-US" altLang="ja-JP" sz="1800" dirty="0">
                <a:latin typeface="HGPGothicE" panose="020B0900000000000000" pitchFamily="34" charset="-128"/>
                <a:ea typeface="HGPGothicE" panose="020B0900000000000000" pitchFamily="34" charset="-128"/>
              </a:rPr>
              <a:t>Testing time or testing effort</a:t>
            </a:r>
            <a:endParaRPr lang="ja-JP" altLang="en-US" sz="1800" dirty="0">
              <a:latin typeface="HGPGothicE" panose="020B0900000000000000" pitchFamily="34" charset="-128"/>
              <a:ea typeface="HGPGothicE" panose="020B0900000000000000" pitchFamily="34" charset="-128"/>
            </a:endParaRPr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E07E0AA0-0B13-4121-8D79-2CEAD84EB41D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39648" y="4107934"/>
            <a:ext cx="24951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l" rtl="0" eaLnBrk="1" hangingPunct="1"/>
            <a:r>
              <a:rPr lang="en-US" altLang="ja-JP" sz="1800" dirty="0">
                <a:latin typeface="HGPGothicE" panose="020B0900000000000000" pitchFamily="34" charset="-128"/>
                <a:ea typeface="HGPGothicE" panose="020B0900000000000000" pitchFamily="34" charset="-128"/>
              </a:rPr>
              <a:t>Total number of bugs</a:t>
            </a:r>
            <a:endParaRPr lang="ja-JP" altLang="en-US" sz="1800" dirty="0">
              <a:latin typeface="HGPGothicE" panose="020B0900000000000000" pitchFamily="34" charset="-128"/>
              <a:ea typeface="HGPGothicE" panose="020B0900000000000000" pitchFamily="34" charset="-128"/>
            </a:endParaRPr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97DBF5B3-8B22-403E-B747-B75638C6A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4437063"/>
            <a:ext cx="35012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l" rtl="0" eaLnBrk="1" hangingPunct="1"/>
            <a:r>
              <a:rPr lang="ja-JP" altLang="en-US" dirty="0">
                <a:solidFill>
                  <a:srgbClr val="FF0000"/>
                </a:solidFill>
                <a:latin typeface="HGP創英角ｺﾞｼｯｸUB" pitchFamily="50" charset="-128"/>
                <a:ea typeface="HGP創英角ｺﾞｼｯｸUB" pitchFamily="50" charset="-128"/>
              </a:rPr>
              <a:t>S-shaped reliability growth model</a:t>
            </a:r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61A3218A-9EA0-42DB-8B73-5FA0CF32E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1" y="3500438"/>
            <a:ext cx="308256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l" rtl="0" eaLnBrk="1" hangingPunct="1"/>
            <a:r>
              <a:rPr lang="ja-JP" altLang="en-US" dirty="0">
                <a:solidFill>
                  <a:srgbClr val="0000FF"/>
                </a:solidFill>
                <a:latin typeface="HGP創英角ｺﾞｼｯｸUB" pitchFamily="50" charset="-128"/>
                <a:ea typeface="HGP創英角ｺﾞｼｯｸUB" pitchFamily="50" charset="-128"/>
              </a:rPr>
              <a:t>Exponential reliability growth model</a:t>
            </a:r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F1B169D3-8C70-4FA5-831C-DD17FF62DDF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72000" y="3357563"/>
            <a:ext cx="647700" cy="358775"/>
          </a:xfrm>
          <a:prstGeom prst="line">
            <a:avLst/>
          </a:prstGeom>
          <a:noFill/>
          <a:ln w="19050">
            <a:solidFill>
              <a:srgbClr val="0033CC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15" name="Line 13">
            <a:extLst>
              <a:ext uri="{FF2B5EF4-FFF2-40B4-BE49-F238E27FC236}">
                <a16:creationId xmlns:a16="http://schemas.microsoft.com/office/drawing/2014/main" id="{CE222100-9AEC-4173-AF4F-D16684AEF6A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76600" y="4292600"/>
            <a:ext cx="647700" cy="3587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rtl="0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21973566"/>
      </p:ext>
    </p:extLst>
  </p:cSld>
  <p:clrMapOvr>
    <a:masterClrMapping/>
  </p:clrMapOvr>
  <p:transition spd="med"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652CB9-DAB5-47A5-AB48-BD7A8034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Stochastic process model 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for the number of bugs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A7AB495-2645-4039-B1BB-D2CBCF14B3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6738" y="1752600"/>
                <a:ext cx="8577262" cy="4267200"/>
              </a:xfrm>
            </p:spPr>
            <p:txBody>
              <a:bodyPr/>
              <a:lstStyle/>
              <a:p>
                <a:pPr algn="l" rtl="0" eaLnBrk="1" hangingPunct="1"/>
                <a:r>
                  <a:rPr lang="en-US" altLang="ja-JP" sz="2500" dirty="0"/>
                  <a:t>Modeling the relationship between testing time and total number of bugs.</a:t>
                </a:r>
              </a:p>
              <a:p>
                <a:pPr eaLnBrk="1" hangingPunct="1"/>
                <a:r>
                  <a:rPr lang="en-US" altLang="ja-JP" sz="2500" dirty="0"/>
                  <a:t>The</a:t>
                </a:r>
                <a:r>
                  <a:rPr lang="ja-JP" altLang="en-US" sz="2500" dirty="0">
                    <a:solidFill>
                      <a:srgbClr val="FF0000"/>
                    </a:solidFill>
                    <a:latin typeface="HGP創英角ｺﾞｼｯｸUB" pitchFamily="50" charset="-128"/>
                    <a:ea typeface="HGP創英角ｺﾞｼｯｸUB" pitchFamily="50" charset="-128"/>
                  </a:rPr>
                  <a:t> </a:t>
                </a:r>
                <a:r>
                  <a:rPr lang="en-US" altLang="ja-JP" sz="2500" dirty="0">
                    <a:solidFill>
                      <a:srgbClr val="FF0000"/>
                    </a:solidFill>
                    <a:latin typeface="HGP創英角ｺﾞｼｯｸUB" pitchFamily="50" charset="-128"/>
                    <a:ea typeface="HGP創英角ｺﾞｼｯｸUB" pitchFamily="50" charset="-128"/>
                  </a:rPr>
                  <a:t>t</a:t>
                </a:r>
                <a:r>
                  <a:rPr lang="ja-JP" altLang="en-US" sz="2500" dirty="0">
                    <a:solidFill>
                      <a:srgbClr val="FF0000"/>
                    </a:solidFill>
                    <a:latin typeface="HGP創英角ｺﾞｼｯｸUB" pitchFamily="50" charset="-128"/>
                    <a:ea typeface="HGP創英角ｺﾞｼｯｸUB" pitchFamily="50" charset="-128"/>
                  </a:rPr>
                  <a:t>otal </a:t>
                </a:r>
                <a:r>
                  <a:rPr lang="en-US" altLang="ja-JP" sz="2500" dirty="0">
                    <a:solidFill>
                      <a:srgbClr val="FF0000"/>
                    </a:solidFill>
                    <a:latin typeface="HGP創英角ｺﾞｼｯｸUB" pitchFamily="50" charset="-128"/>
                    <a:ea typeface="HGP創英角ｺﾞｼｯｸUB" pitchFamily="50" charset="-128"/>
                  </a:rPr>
                  <a:t>number of bugs </a:t>
                </a:r>
                <a:r>
                  <a:rPr lang="en-US" altLang="ja-JP" sz="2500" dirty="0"/>
                  <a:t>at t</a:t>
                </a:r>
                <a:r>
                  <a:rPr lang="ja-JP" altLang="en-US" sz="2500" dirty="0"/>
                  <a:t>ime</a:t>
                </a:r>
                <a14:m>
                  <m:oMath xmlns:m="http://schemas.openxmlformats.org/officeDocument/2006/math">
                    <m:r>
                      <a:rPr lang="en-US" altLang="ja-JP" sz="25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5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5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2500" dirty="0"/>
                  <a:t>is represented as a </a:t>
                </a:r>
                <a:r>
                  <a:rPr lang="ja-JP" altLang="en-US" sz="2500" dirty="0">
                    <a:solidFill>
                      <a:srgbClr val="FF0000"/>
                    </a:solidFill>
                    <a:latin typeface="HGP創英角ｺﾞｼｯｸUB" pitchFamily="50" charset="-128"/>
                    <a:ea typeface="HGP創英角ｺﾞｼｯｸUB" pitchFamily="50" charset="-128"/>
                  </a:rPr>
                  <a:t>random variable</a:t>
                </a:r>
                <a:r>
                  <a:rPr lang="ja-JP" altLang="en-US" sz="25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5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ja-JP" sz="25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5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5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500" dirty="0"/>
                  <a:t> (Consider a s</a:t>
                </a:r>
                <a:r>
                  <a:rPr lang="en-US" altLang="ja-JP" sz="2500" dirty="0" err="1"/>
                  <a:t>eries</a:t>
                </a:r>
                <a:r>
                  <a:rPr lang="ja-JP" altLang="en-US" sz="2500" dirty="0"/>
                  <a:t> of random variables over time)</a:t>
                </a:r>
                <a:endParaRPr lang="en-US" altLang="ja-JP" sz="2500" dirty="0"/>
              </a:p>
              <a:p>
                <a:pPr eaLnBrk="1" hangingPunct="1"/>
                <a:r>
                  <a:rPr lang="en-US" altLang="ja-JP" sz="25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W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500" b="0" i="0" smtClean="0">
                        <a:latin typeface="Cambria Math" panose="02040503050406030204" pitchFamily="18" charset="0"/>
                      </a:rPr>
                      <m:t>hen</m:t>
                    </m:r>
                    <m:r>
                      <a:rPr lang="en-US" altLang="ja-JP" sz="25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2500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altLang="ja-JP" sz="25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2500" b="0" i="0" smtClean="0">
                        <a:latin typeface="Cambria Math" panose="02040503050406030204" pitchFamily="18" charset="0"/>
                      </a:rPr>
                      <m:t>time</m:t>
                    </m:r>
                    <m:r>
                      <a:rPr lang="en-US" altLang="ja-JP" sz="25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5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5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500" dirty="0">
                    <a:latin typeface="Cambria" panose="02040503050406030204" pitchFamily="18" charset="0"/>
                    <a:ea typeface="HGPGothicE" panose="020B0900000000000000" pitchFamily="34" charset="-128"/>
                  </a:rPr>
                  <a:t>is fixed,</a:t>
                </a:r>
                <a14:m>
                  <m:oMath xmlns:m="http://schemas.openxmlformats.org/officeDocument/2006/math">
                    <m:r>
                      <a:rPr lang="en-US" altLang="ja-JP" sz="2500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ja-JP" sz="25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ja-JP" sz="25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5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5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500" dirty="0">
                    <a:latin typeface="Cambria" panose="02040503050406030204" pitchFamily="18" charset="0"/>
                    <a:ea typeface="HGPGothicE" panose="020B0900000000000000" pitchFamily="34" charset="-128"/>
                  </a:rPr>
                  <a:t> </a:t>
                </a:r>
                <a:r>
                  <a:rPr lang="en-US" altLang="ja-JP" sz="25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has </a:t>
                </a:r>
                <a:r>
                  <a:rPr lang="ja-JP" altLang="en-US" sz="2500" dirty="0">
                    <a:solidFill>
                      <a:srgbClr val="0000FF"/>
                    </a:solidFill>
                    <a:latin typeface="Cambria" panose="02040503050406030204" pitchFamily="18" charset="0"/>
                    <a:ea typeface="HGPGothicE" panose="020B0900000000000000" pitchFamily="34" charset="-128"/>
                  </a:rPr>
                  <a:t>some probability distribution</a:t>
                </a:r>
                <a:endParaRPr lang="ja-JP" altLang="en-US" sz="2500" dirty="0">
                  <a:latin typeface="Cambria" panose="02040503050406030204" pitchFamily="18" charset="0"/>
                  <a:ea typeface="HGPGothicE" panose="020B0900000000000000" pitchFamily="34" charset="-128"/>
                </a:endParaRPr>
              </a:p>
              <a:p>
                <a:pPr algn="l" rtl="0"/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A7AB495-2645-4039-B1BB-D2CBCF14B3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6738" y="1752600"/>
                <a:ext cx="8577262" cy="4267200"/>
              </a:xfrm>
              <a:blipFill>
                <a:blip r:embed="rId3"/>
                <a:stretch>
                  <a:fillRect l="-1066" t="-1143" r="-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9D79FB-610C-4B2F-8187-BA493B2A1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36C39853-42D5-4F62-AE63-853B85F97132}" type="slidenum">
              <a:rPr lang="en-US" altLang="ja-JP" smtClean="0"/>
              <a:pPr algn="l" rtl="0">
                <a:defRPr/>
              </a:pPr>
              <a:t>31</a:t>
            </a:fld>
            <a:endParaRPr lang="en-US" altLang="ja-JP"/>
          </a:p>
        </p:txBody>
      </p:sp>
      <p:sp>
        <p:nvSpPr>
          <p:cNvPr id="45" name="フッター プレースホルダー 3">
            <a:extLst>
              <a:ext uri="{FF2B5EF4-FFF2-40B4-BE49-F238E27FC236}">
                <a16:creationId xmlns:a16="http://schemas.microsoft.com/office/drawing/2014/main" id="{45F1173D-AE58-F197-B0D9-1ACA45429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46" name="Freeform 6">
            <a:extLst>
              <a:ext uri="{FF2B5EF4-FFF2-40B4-BE49-F238E27FC236}">
                <a16:creationId xmlns:a16="http://schemas.microsoft.com/office/drawing/2014/main" id="{BCB398DA-A6E6-0F2D-B293-64F17DF32201}"/>
              </a:ext>
            </a:extLst>
          </p:cNvPr>
          <p:cNvSpPr>
            <a:spLocks/>
          </p:cNvSpPr>
          <p:nvPr/>
        </p:nvSpPr>
        <p:spPr bwMode="auto">
          <a:xfrm>
            <a:off x="2627313" y="4837113"/>
            <a:ext cx="4249737" cy="968375"/>
          </a:xfrm>
          <a:custGeom>
            <a:avLst/>
            <a:gdLst>
              <a:gd name="T0" fmla="*/ 0 w 2677"/>
              <a:gd name="T1" fmla="*/ 1537295313 h 610"/>
              <a:gd name="T2" fmla="*/ 997981758 w 2677"/>
              <a:gd name="T3" fmla="*/ 1219755625 h 610"/>
              <a:gd name="T4" fmla="*/ 2147483647 w 2677"/>
              <a:gd name="T5" fmla="*/ 15120938 h 610"/>
              <a:gd name="T6" fmla="*/ 2147483647 w 2677"/>
              <a:gd name="T7" fmla="*/ 1277718425 h 610"/>
              <a:gd name="T8" fmla="*/ 2147483647 w 2677"/>
              <a:gd name="T9" fmla="*/ 1537295313 h 6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7"/>
              <a:gd name="T16" fmla="*/ 0 h 610"/>
              <a:gd name="T17" fmla="*/ 2677 w 2677"/>
              <a:gd name="T18" fmla="*/ 610 h 6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7" h="610">
                <a:moveTo>
                  <a:pt x="0" y="610"/>
                </a:moveTo>
                <a:cubicBezTo>
                  <a:pt x="66" y="589"/>
                  <a:pt x="246" y="585"/>
                  <a:pt x="396" y="484"/>
                </a:cubicBezTo>
                <a:cubicBezTo>
                  <a:pt x="546" y="383"/>
                  <a:pt x="735" y="2"/>
                  <a:pt x="902" y="6"/>
                </a:cubicBezTo>
                <a:cubicBezTo>
                  <a:pt x="1074" y="0"/>
                  <a:pt x="1102" y="406"/>
                  <a:pt x="1398" y="507"/>
                </a:cubicBezTo>
                <a:cubicBezTo>
                  <a:pt x="1694" y="608"/>
                  <a:pt x="2411" y="589"/>
                  <a:pt x="2677" y="610"/>
                </a:cubicBezTo>
              </a:path>
            </a:pathLst>
          </a:custGeom>
          <a:noFill/>
          <a:ln w="9525" cap="flat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7" name="Line 4">
            <a:extLst>
              <a:ext uri="{FF2B5EF4-FFF2-40B4-BE49-F238E27FC236}">
                <a16:creationId xmlns:a16="http://schemas.microsoft.com/office/drawing/2014/main" id="{4CC24BE1-5A33-068E-5F10-DA02AA28C30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5875" y="5876925"/>
            <a:ext cx="4464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8" name="Line 5">
            <a:extLst>
              <a:ext uri="{FF2B5EF4-FFF2-40B4-BE49-F238E27FC236}">
                <a16:creationId xmlns:a16="http://schemas.microsoft.com/office/drawing/2014/main" id="{FB0BEDC5-73AD-BB55-D31C-13BC4F0C27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55875" y="4724400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9" name="Line 13">
            <a:extLst>
              <a:ext uri="{FF2B5EF4-FFF2-40B4-BE49-F238E27FC236}">
                <a16:creationId xmlns:a16="http://schemas.microsoft.com/office/drawing/2014/main" id="{22986C1F-E031-6F3B-4A8C-C4C42D7EE2C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1775" y="5805488"/>
            <a:ext cx="0" cy="7143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0" name="Line 14">
            <a:extLst>
              <a:ext uri="{FF2B5EF4-FFF2-40B4-BE49-F238E27FC236}">
                <a16:creationId xmlns:a16="http://schemas.microsoft.com/office/drawing/2014/main" id="{F2C0B943-6114-531A-5DC7-C93C985138C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7675" y="5734050"/>
            <a:ext cx="0" cy="14287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" name="Line 15">
            <a:extLst>
              <a:ext uri="{FF2B5EF4-FFF2-40B4-BE49-F238E27FC236}">
                <a16:creationId xmlns:a16="http://schemas.microsoft.com/office/drawing/2014/main" id="{2FFC439F-3D8E-C418-318E-BF720873C1E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3575" y="5661025"/>
            <a:ext cx="0" cy="2159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2" name="Line 34">
            <a:extLst>
              <a:ext uri="{FF2B5EF4-FFF2-40B4-BE49-F238E27FC236}">
                <a16:creationId xmlns:a16="http://schemas.microsoft.com/office/drawing/2014/main" id="{AACA8070-1E81-BA84-435F-CE8D7656386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9475" y="5445125"/>
            <a:ext cx="0" cy="4318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3" name="Line 35">
            <a:extLst>
              <a:ext uri="{FF2B5EF4-FFF2-40B4-BE49-F238E27FC236}">
                <a16:creationId xmlns:a16="http://schemas.microsoft.com/office/drawing/2014/main" id="{658068F3-4CEF-4CB9-3AAE-A09E3CEA225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5375" y="5229225"/>
            <a:ext cx="0" cy="6477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4" name="Line 36">
            <a:extLst>
              <a:ext uri="{FF2B5EF4-FFF2-40B4-BE49-F238E27FC236}">
                <a16:creationId xmlns:a16="http://schemas.microsoft.com/office/drawing/2014/main" id="{55AFF285-9CDD-5D8E-82E2-B997334795D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1275" y="4941888"/>
            <a:ext cx="0" cy="93503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5" name="Line 37">
            <a:extLst>
              <a:ext uri="{FF2B5EF4-FFF2-40B4-BE49-F238E27FC236}">
                <a16:creationId xmlns:a16="http://schemas.microsoft.com/office/drawing/2014/main" id="{D870F691-C0E4-4C1F-73CB-B8804116A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7175" y="4868863"/>
            <a:ext cx="0" cy="1008062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6" name="Line 38">
            <a:extLst>
              <a:ext uri="{FF2B5EF4-FFF2-40B4-BE49-F238E27FC236}">
                <a16:creationId xmlns:a16="http://schemas.microsoft.com/office/drawing/2014/main" id="{1FEC9771-FF45-DC63-3D03-6E2BD485FB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83075" y="5041900"/>
            <a:ext cx="1588" cy="827088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7" name="Line 39">
            <a:extLst>
              <a:ext uri="{FF2B5EF4-FFF2-40B4-BE49-F238E27FC236}">
                <a16:creationId xmlns:a16="http://schemas.microsoft.com/office/drawing/2014/main" id="{219C9638-68C6-F246-6E39-8BA487DCBA1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0563" y="5373688"/>
            <a:ext cx="0" cy="50323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8" name="Line 40">
            <a:extLst>
              <a:ext uri="{FF2B5EF4-FFF2-40B4-BE49-F238E27FC236}">
                <a16:creationId xmlns:a16="http://schemas.microsoft.com/office/drawing/2014/main" id="{DE91EF12-AF25-3059-A726-D6180D51C0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14875" y="5589588"/>
            <a:ext cx="1588" cy="28733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9" name="Line 41">
            <a:extLst>
              <a:ext uri="{FF2B5EF4-FFF2-40B4-BE49-F238E27FC236}">
                <a16:creationId xmlns:a16="http://schemas.microsoft.com/office/drawing/2014/main" id="{05553CF6-649A-BB25-462B-4128D6FF02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30775" y="5661025"/>
            <a:ext cx="1588" cy="2159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0" name="Line 42">
            <a:extLst>
              <a:ext uri="{FF2B5EF4-FFF2-40B4-BE49-F238E27FC236}">
                <a16:creationId xmlns:a16="http://schemas.microsoft.com/office/drawing/2014/main" id="{C15A41E1-3AD9-0614-A6E4-1F97F117568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6675" y="5734050"/>
            <a:ext cx="0" cy="14287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1" name="Line 43">
            <a:extLst>
              <a:ext uri="{FF2B5EF4-FFF2-40B4-BE49-F238E27FC236}">
                <a16:creationId xmlns:a16="http://schemas.microsoft.com/office/drawing/2014/main" id="{7EEF6D1A-931B-7847-6061-A93411C348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62575" y="5734050"/>
            <a:ext cx="1588" cy="14287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2" name="Line 44">
            <a:extLst>
              <a:ext uri="{FF2B5EF4-FFF2-40B4-BE49-F238E27FC236}">
                <a16:creationId xmlns:a16="http://schemas.microsoft.com/office/drawing/2014/main" id="{94F2ECAF-9905-7FC0-3918-F737D3690E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80063" y="5757863"/>
            <a:ext cx="0" cy="10795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3" name="Line 45">
            <a:extLst>
              <a:ext uri="{FF2B5EF4-FFF2-40B4-BE49-F238E27FC236}">
                <a16:creationId xmlns:a16="http://schemas.microsoft.com/office/drawing/2014/main" id="{ABDF74C8-674A-CA4E-6A83-3A4A2431F7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4375" y="5805488"/>
            <a:ext cx="1588" cy="7143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4" name="Line 46">
            <a:extLst>
              <a:ext uri="{FF2B5EF4-FFF2-40B4-BE49-F238E27FC236}">
                <a16:creationId xmlns:a16="http://schemas.microsoft.com/office/drawing/2014/main" id="{4C7C6FC9-7FDC-2361-5C21-5BF2F1E9BC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0275" y="5805488"/>
            <a:ext cx="1588" cy="7143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5" name="Line 47">
            <a:extLst>
              <a:ext uri="{FF2B5EF4-FFF2-40B4-BE49-F238E27FC236}">
                <a16:creationId xmlns:a16="http://schemas.microsoft.com/office/drawing/2014/main" id="{E59F28B7-362B-8BCF-5FAC-2B92ECB1F9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26175" y="5805488"/>
            <a:ext cx="1588" cy="7143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6" name="Line 48">
            <a:extLst>
              <a:ext uri="{FF2B5EF4-FFF2-40B4-BE49-F238E27FC236}">
                <a16:creationId xmlns:a16="http://schemas.microsoft.com/office/drawing/2014/main" id="{7ADB896F-BFB1-9A25-7383-A031C400B4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42075" y="5805488"/>
            <a:ext cx="1588" cy="7143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7" name="Line 49">
            <a:extLst>
              <a:ext uri="{FF2B5EF4-FFF2-40B4-BE49-F238E27FC236}">
                <a16:creationId xmlns:a16="http://schemas.microsoft.com/office/drawing/2014/main" id="{78401F23-A68B-4632-559B-18B3218F34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57975" y="5805488"/>
            <a:ext cx="1588" cy="7143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8" name="Line 50">
            <a:extLst>
              <a:ext uri="{FF2B5EF4-FFF2-40B4-BE49-F238E27FC236}">
                <a16:creationId xmlns:a16="http://schemas.microsoft.com/office/drawing/2014/main" id="{3943D030-B1CA-0C18-FA2E-A6A834BD44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73875" y="5805488"/>
            <a:ext cx="3175" cy="7143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9" name="Text Box 57">
            <a:extLst>
              <a:ext uri="{FF2B5EF4-FFF2-40B4-BE49-F238E27FC236}">
                <a16:creationId xmlns:a16="http://schemas.microsoft.com/office/drawing/2014/main" id="{200452E7-EE2D-A1AA-228F-15BD1D342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587692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1600"/>
              <a:t>0</a:t>
            </a:r>
          </a:p>
        </p:txBody>
      </p:sp>
      <p:sp>
        <p:nvSpPr>
          <p:cNvPr id="70" name="Text Box 58">
            <a:extLst>
              <a:ext uri="{FF2B5EF4-FFF2-40B4-BE49-F238E27FC236}">
                <a16:creationId xmlns:a16="http://schemas.microsoft.com/office/drawing/2014/main" id="{9367D4EC-BD2F-55FB-D31B-2EF2A43F9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587692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1600"/>
              <a:t>1</a:t>
            </a:r>
          </a:p>
        </p:txBody>
      </p:sp>
      <p:sp>
        <p:nvSpPr>
          <p:cNvPr id="71" name="Text Box 59">
            <a:extLst>
              <a:ext uri="{FF2B5EF4-FFF2-40B4-BE49-F238E27FC236}">
                <a16:creationId xmlns:a16="http://schemas.microsoft.com/office/drawing/2014/main" id="{BE62A4B1-4BD2-3A4D-8556-3191E06EF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587216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1600"/>
              <a:t>2</a:t>
            </a:r>
          </a:p>
        </p:txBody>
      </p:sp>
      <p:sp>
        <p:nvSpPr>
          <p:cNvPr id="72" name="Text Box 66">
            <a:extLst>
              <a:ext uri="{FF2B5EF4-FFF2-40B4-BE49-F238E27FC236}">
                <a16:creationId xmlns:a16="http://schemas.microsoft.com/office/drawing/2014/main" id="{CE1C436B-29F4-5948-6D16-A8A719146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58674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1600"/>
              <a:t>3</a:t>
            </a:r>
          </a:p>
        </p:txBody>
      </p:sp>
      <p:sp>
        <p:nvSpPr>
          <p:cNvPr id="73" name="Text Box 68">
            <a:extLst>
              <a:ext uri="{FF2B5EF4-FFF2-40B4-BE49-F238E27FC236}">
                <a16:creationId xmlns:a16="http://schemas.microsoft.com/office/drawing/2014/main" id="{5030D15D-7D65-3C66-3E2F-A6D906980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013" y="587692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1600"/>
              <a:t>4</a:t>
            </a:r>
          </a:p>
        </p:txBody>
      </p:sp>
      <p:sp>
        <p:nvSpPr>
          <p:cNvPr id="74" name="Text Box 69">
            <a:extLst>
              <a:ext uri="{FF2B5EF4-FFF2-40B4-BE49-F238E27FC236}">
                <a16:creationId xmlns:a16="http://schemas.microsoft.com/office/drawing/2014/main" id="{D23F43CB-ACD4-FBAD-EF5F-81DA1AB04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0913" y="587692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1600"/>
              <a:t>5</a:t>
            </a:r>
          </a:p>
        </p:txBody>
      </p:sp>
      <p:sp>
        <p:nvSpPr>
          <p:cNvPr id="75" name="Text Box 70">
            <a:extLst>
              <a:ext uri="{FF2B5EF4-FFF2-40B4-BE49-F238E27FC236}">
                <a16:creationId xmlns:a16="http://schemas.microsoft.com/office/drawing/2014/main" id="{508A5288-EC76-CA72-2889-9E1459EF7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6813" y="587692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1600"/>
              <a:t>6</a:t>
            </a:r>
          </a:p>
        </p:txBody>
      </p:sp>
      <p:sp>
        <p:nvSpPr>
          <p:cNvPr id="76" name="Text Box 71">
            <a:extLst>
              <a:ext uri="{FF2B5EF4-FFF2-40B4-BE49-F238E27FC236}">
                <a16:creationId xmlns:a16="http://schemas.microsoft.com/office/drawing/2014/main" id="{F1B179D5-2705-A141-0AD5-2E629955B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2713" y="587692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1600"/>
              <a:t>7</a:t>
            </a:r>
          </a:p>
        </p:txBody>
      </p:sp>
      <p:sp>
        <p:nvSpPr>
          <p:cNvPr id="77" name="Text Box 72">
            <a:extLst>
              <a:ext uri="{FF2B5EF4-FFF2-40B4-BE49-F238E27FC236}">
                <a16:creationId xmlns:a16="http://schemas.microsoft.com/office/drawing/2014/main" id="{63D3E784-CF11-9968-87A7-99DD69AFA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8613" y="587692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1600"/>
              <a:t>8</a:t>
            </a:r>
          </a:p>
        </p:txBody>
      </p:sp>
      <p:sp>
        <p:nvSpPr>
          <p:cNvPr id="78" name="Text Box 73">
            <a:extLst>
              <a:ext uri="{FF2B5EF4-FFF2-40B4-BE49-F238E27FC236}">
                <a16:creationId xmlns:a16="http://schemas.microsoft.com/office/drawing/2014/main" id="{C351B034-6316-C1BE-BA4B-1379DC84C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4513" y="587692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1600"/>
              <a:t>9</a:t>
            </a:r>
          </a:p>
        </p:txBody>
      </p:sp>
      <p:sp>
        <p:nvSpPr>
          <p:cNvPr id="79" name="Text Box 74">
            <a:extLst>
              <a:ext uri="{FF2B5EF4-FFF2-40B4-BE49-F238E27FC236}">
                <a16:creationId xmlns:a16="http://schemas.microsoft.com/office/drawing/2014/main" id="{87809C64-1217-E049-5549-BBC786746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0413" y="5876925"/>
            <a:ext cx="10810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1600"/>
              <a:t>10 </a:t>
            </a:r>
            <a:r>
              <a:rPr lang="ja-JP" altLang="en-US" sz="1600"/>
              <a:t>　・・・・・</a:t>
            </a:r>
          </a:p>
        </p:txBody>
      </p:sp>
      <p:pic>
        <p:nvPicPr>
          <p:cNvPr id="80" name="Picture 88" descr="\begin{align*}&#10;\mathrm{Pr} \left\{ N(t) = 7 \right\}&#10;\end{align*}&#10;">
            <a:extLst>
              <a:ext uri="{FF2B5EF4-FFF2-40B4-BE49-F238E27FC236}">
                <a16:creationId xmlns:a16="http://schemas.microsoft.com/office/drawing/2014/main" id="{A213A023-99D0-6502-912E-8BA872E67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498975"/>
            <a:ext cx="176688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 Box 89">
            <a:extLst>
              <a:ext uri="{FF2B5EF4-FFF2-40B4-BE49-F238E27FC236}">
                <a16:creationId xmlns:a16="http://schemas.microsoft.com/office/drawing/2014/main" id="{6CBF2A0F-250C-8583-A3BC-23A9C7790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1650" y="4416425"/>
            <a:ext cx="13516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2000" dirty="0"/>
              <a:t>（</a:t>
            </a:r>
            <a:r>
              <a:rPr lang="en-US" altLang="ja-JP" sz="2000" dirty="0"/>
              <a:t>Example</a:t>
            </a:r>
            <a:r>
              <a:rPr lang="ja-JP" altLang="en-US" sz="2000" dirty="0"/>
              <a:t>）</a:t>
            </a:r>
          </a:p>
        </p:txBody>
      </p:sp>
      <p:sp>
        <p:nvSpPr>
          <p:cNvPr id="82" name="Line 90">
            <a:extLst>
              <a:ext uri="{FF2B5EF4-FFF2-40B4-BE49-F238E27FC236}">
                <a16:creationId xmlns:a16="http://schemas.microsoft.com/office/drawing/2014/main" id="{794993E1-12AA-A3FA-6A4F-35E17B595C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67175" y="4652963"/>
            <a:ext cx="360363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83" name="Picture 95" descr="\begin{align*}&#10; n&#10;\end{align*}&#10;">
            <a:extLst>
              <a:ext uri="{FF2B5EF4-FFF2-40B4-BE49-F238E27FC236}">
                <a16:creationId xmlns:a16="http://schemas.microsoft.com/office/drawing/2014/main" id="{A2EA7F65-9E00-3637-4860-50744871C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5805488"/>
            <a:ext cx="15716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97" descr="\begin{align*}&#10; \mathrm{Pr}\left\{ N(t) = n \right\}&#10;\end{align*}&#10;">
            <a:extLst>
              <a:ext uri="{FF2B5EF4-FFF2-40B4-BE49-F238E27FC236}">
                <a16:creationId xmlns:a16="http://schemas.microsoft.com/office/drawing/2014/main" id="{B193E88B-C28F-A57E-C0CB-8CFB7D0D4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" y="4954588"/>
            <a:ext cx="16240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9309288"/>
      </p:ext>
    </p:extLst>
  </p:cSld>
  <p:clrMapOvr>
    <a:masterClrMapping/>
  </p:clrMapOvr>
  <p:transition spd="med"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962596-3845-48EE-B69C-4E45D6D77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304800"/>
            <a:ext cx="8460236" cy="1216025"/>
          </a:xfrm>
        </p:spPr>
        <p:txBody>
          <a:bodyPr/>
          <a:lstStyle/>
          <a:p>
            <a:pPr algn="l" rtl="0"/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(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R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eference)</a:t>
            </a:r>
            <a:b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</a:b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Binomial and Poisson distribution (1/3)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4DBCC56-7E29-405D-8234-F5DFA5FE17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1" y="1752600"/>
                <a:ext cx="8991600" cy="4267200"/>
              </a:xfrm>
            </p:spPr>
            <p:txBody>
              <a:bodyPr/>
              <a:lstStyle/>
              <a:p>
                <a:r>
                  <a:rPr lang="en-US" altLang="ja-JP" sz="2800" dirty="0"/>
                  <a:t>Binomial distribution: If an event occurs with probability </a:t>
                </a:r>
                <a14:m>
                  <m:oMath xmlns:m="http://schemas.openxmlformats.org/officeDocument/2006/math">
                    <m:r>
                      <a:rPr lang="en-US" altLang="ja-JP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ja-JP" sz="2800" dirty="0"/>
                  <a:t>, then the probability that it will actually occur </a:t>
                </a:r>
                <a14:m>
                  <m:oMath xmlns:m="http://schemas.openxmlformats.org/officeDocument/2006/math">
                    <m:r>
                      <a:rPr lang="en-US" altLang="ja-JP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2800" dirty="0"/>
                  <a:t> times in </a:t>
                </a:r>
                <a14:m>
                  <m:oMath xmlns:m="http://schemas.openxmlformats.org/officeDocument/2006/math">
                    <m:r>
                      <a:rPr lang="en-US" altLang="ja-JP" sz="28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2800" dirty="0"/>
                  <a:t> trials is</a:t>
                </a:r>
              </a:p>
              <a:p>
                <a:pPr marL="471487" lvl="1" indent="0" algn="l" rtl="0">
                  <a:buNone/>
                </a:pPr>
                <a:endParaRPr lang="en-US" altLang="ja-JP" dirty="0"/>
              </a:p>
              <a:p>
                <a:pPr marL="471487" lvl="1" indent="0" algn="l" rtl="0">
                  <a:buNone/>
                </a:pPr>
                <a:endParaRPr lang="en-US" altLang="ja-JP" dirty="0"/>
              </a:p>
              <a:p>
                <a:pPr marL="471487" lvl="1" indent="0" algn="l" rtl="0">
                  <a:buNone/>
                </a:pPr>
                <a:r>
                  <a:rPr lang="ja-JP" altLang="en-US" sz="2400" dirty="0"/>
                  <a:t>Ex</a:t>
                </a:r>
                <a:r>
                  <a:rPr lang="en-US" altLang="ja-JP" sz="2400" dirty="0"/>
                  <a:t>:</a:t>
                </a:r>
                <a:r>
                  <a:rPr lang="ja-JP" altLang="en-US" sz="2400" dirty="0"/>
                  <a:t> Probability of a traffic accident occurring in a city in one minute</a:t>
                </a:r>
                <a:r>
                  <a:rPr lang="en-US" altLang="ja-JP" sz="2400" dirty="0"/>
                  <a:t>:</a:t>
                </a:r>
                <a14:m>
                  <m:oMath xmlns:m="http://schemas.openxmlformats.org/officeDocument/2006/math"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1440</m:t>
                        </m:r>
                      </m:den>
                    </m:f>
                  </m:oMath>
                </a14:m>
                <a:br>
                  <a:rPr lang="en-US" altLang="ja-JP" sz="2400" dirty="0"/>
                </a:br>
                <a:r>
                  <a:rPr lang="en-US" altLang="ja-JP" sz="2400" dirty="0"/>
                  <a:t>Probability of no traffic accidents in the next 24 hours</a:t>
                </a:r>
                <a:endParaRPr lang="ja-JP" altLang="en-US" sz="2400" dirty="0"/>
              </a:p>
              <a:p>
                <a:pPr algn="l" rtl="0"/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4DBCC56-7E29-405D-8234-F5DFA5FE17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1" y="1752600"/>
                <a:ext cx="8991600" cy="4267200"/>
              </a:xfrm>
              <a:blipFill>
                <a:blip r:embed="rId3"/>
                <a:stretch>
                  <a:fillRect l="-1153" t="-1571" r="-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0EC8EC1-3C68-4BE7-AA82-494BC7C56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6A44CC3-C4E1-4A58-8DDD-DF70C91DF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36C39853-42D5-4F62-AE63-853B85F97132}" type="slidenum">
              <a:rPr lang="en-US" altLang="ja-JP" smtClean="0"/>
              <a:pPr algn="l" rtl="0">
                <a:defRPr/>
              </a:pPr>
              <a:t>32</a:t>
            </a:fld>
            <a:endParaRPr lang="en-US" altLang="ja-JP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E7CF920-71E7-4C23-922E-3354CD00466B}"/>
              </a:ext>
            </a:extLst>
          </p:cNvPr>
          <p:cNvSpPr txBox="1"/>
          <p:nvPr/>
        </p:nvSpPr>
        <p:spPr>
          <a:xfrm>
            <a:off x="3031026" y="95614"/>
            <a:ext cx="50505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en-US" altLang="ja-JP" sz="1200" dirty="0"/>
              <a:t>*</a:t>
            </a:r>
            <a:r>
              <a:rPr kumimoji="1" lang="ja-JP" altLang="en-US" sz="1200" dirty="0"/>
              <a:t>Taguri et al.: Easy introduction to statistics, Kodansha </a:t>
            </a:r>
            <a:r>
              <a:rPr lang="en-US" altLang="ja-JP" sz="1200" dirty="0"/>
              <a:t>(</a:t>
            </a:r>
            <a:r>
              <a:rPr kumimoji="1" lang="en-US" altLang="ja-JP" sz="1200" dirty="0"/>
              <a:t>2007</a:t>
            </a:r>
            <a:r>
              <a:rPr kumimoji="1" lang="ja-JP" altLang="en-US" sz="12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026BBC6-B968-4B63-8FF9-E41D3ED06EA1}"/>
                  </a:ext>
                </a:extLst>
              </p:cNvPr>
              <p:cNvSpPr txBox="1"/>
              <p:nvPr/>
            </p:nvSpPr>
            <p:spPr>
              <a:xfrm>
                <a:off x="2761408" y="3155933"/>
                <a:ext cx="3621184" cy="8318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36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3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kumimoji="1" lang="en-US" altLang="ja-JP" sz="3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kumimoji="1" lang="en-US" altLang="ja-JP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ja-JP" sz="36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3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026BBC6-B968-4B63-8FF9-E41D3ED06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408" y="3155933"/>
                <a:ext cx="3621184" cy="8318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DF025C6-02A9-4B8A-B129-CAB465C25A3F}"/>
                  </a:ext>
                </a:extLst>
              </p:cNvPr>
              <p:cNvSpPr txBox="1"/>
              <p:nvPr/>
            </p:nvSpPr>
            <p:spPr>
              <a:xfrm>
                <a:off x="1339613" y="5367814"/>
                <a:ext cx="6930359" cy="7523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20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kumimoji="1" lang="en-US" altLang="ja-JP" sz="20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440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20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kumimoji="1" lang="en-US" altLang="ja-JP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sSup>
                        <m:sSup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kumimoji="1"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ja-JP" sz="20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1440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altLang="ja-JP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ja-JP" sz="20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144</m:t>
                          </m:r>
                          <m:r>
                            <a:rPr lang="en-US" altLang="ja-JP" sz="20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1439</m:t>
                                  </m:r>
                                </m:num>
                                <m:den>
                                  <m:r>
                                    <a:rPr lang="en-US" altLang="ja-JP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1440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1440</m:t>
                          </m:r>
                        </m:sup>
                      </m:sSup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DF025C6-02A9-4B8A-B129-CAB465C25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613" y="5367814"/>
                <a:ext cx="6930359" cy="7523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7190067"/>
      </p:ext>
    </p:extLst>
  </p:cSld>
  <p:clrMapOvr>
    <a:masterClrMapping/>
  </p:clrMapOvr>
  <p:transition spd="med"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7869309-52CF-46E4-89FE-AD8AFEF042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6738" y="1752600"/>
                <a:ext cx="8348662" cy="4267200"/>
              </a:xfrm>
            </p:spPr>
            <p:txBody>
              <a:bodyPr/>
              <a:lstStyle/>
              <a:p>
                <a:pPr algn="l" rtl="0"/>
                <a:r>
                  <a:rPr lang="ja-JP" altLang="en-US" dirty="0"/>
                  <a:t>When we actually calculate</a:t>
                </a:r>
                <a:endParaRPr lang="en-US" altLang="ja-JP" dirty="0"/>
              </a:p>
              <a:p>
                <a:pPr algn="l" rtl="0"/>
                <a:endParaRPr lang="en-US" altLang="ja-JP" dirty="0"/>
              </a:p>
              <a:p>
                <a:pPr algn="l" rtl="0"/>
                <a:endParaRPr lang="en-US" altLang="ja-JP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ja-JP" altLang="en-US" dirty="0"/>
                      <m:t>When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/>
                  <a:t>is big </a:t>
                </a:r>
                <a:r>
                  <a:rPr lang="en-US" altLang="ja-JP" dirty="0"/>
                  <a:t>and</a:t>
                </a:r>
                <a14:m>
                  <m:oMath xmlns:m="http://schemas.openxmlformats.org/officeDocument/2006/math"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/>
                  <a:t>is small, it can be approximated by a Poisson distribution: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sz="2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	(np &lt; 10 and n &gt; 1500p)</a:t>
                </a:r>
                <a:endParaRPr lang="ja-JP" altLang="en-US" sz="2800" dirty="0">
                  <a:latin typeface="Cambria" panose="02040503050406030204" pitchFamily="18" charset="0"/>
                </a:endParaRPr>
              </a:p>
              <a:p>
                <a:pPr algn="l" rtl="0"/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7869309-52CF-46E4-89FE-AD8AFEF042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6738" y="1752600"/>
                <a:ext cx="8348662" cy="4267200"/>
              </a:xfrm>
              <a:blipFill>
                <a:blip r:embed="rId3"/>
                <a:stretch>
                  <a:fillRect l="-1533" t="-1857" r="-1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08D41E9-12FF-48A2-AD71-34F9ADB5F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0407B72-BB25-460B-A4ED-2A77EE3B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36C39853-42D5-4F62-AE63-853B85F97132}" type="slidenum">
              <a:rPr lang="en-US" altLang="ja-JP" smtClean="0"/>
              <a:pPr algn="l" rtl="0">
                <a:defRPr/>
              </a:pPr>
              <a:t>33</a:t>
            </a:fld>
            <a:endParaRPr lang="en-US" altLang="ja-JP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37DD9A7-1498-4AB9-A9C0-2EC02EEFCB23}"/>
              </a:ext>
            </a:extLst>
          </p:cNvPr>
          <p:cNvCxnSpPr/>
          <p:nvPr/>
        </p:nvCxnSpPr>
        <p:spPr>
          <a:xfrm>
            <a:off x="3859213" y="2992438"/>
            <a:ext cx="168433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FD500097-E628-4DB9-ACDC-19460402BB58}"/>
              </a:ext>
            </a:extLst>
          </p:cNvPr>
          <p:cNvCxnSpPr/>
          <p:nvPr/>
        </p:nvCxnSpPr>
        <p:spPr>
          <a:xfrm>
            <a:off x="3859213" y="3048000"/>
            <a:ext cx="168433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1CC12184-E93A-49B4-A882-1FCEAD622291}"/>
              </a:ext>
            </a:extLst>
          </p:cNvPr>
          <p:cNvCxnSpPr/>
          <p:nvPr/>
        </p:nvCxnSpPr>
        <p:spPr>
          <a:xfrm>
            <a:off x="7012559" y="5961687"/>
            <a:ext cx="168433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098925C-35BF-4798-981B-8BCB8593503A}"/>
              </a:ext>
            </a:extLst>
          </p:cNvPr>
          <p:cNvCxnSpPr/>
          <p:nvPr/>
        </p:nvCxnSpPr>
        <p:spPr>
          <a:xfrm>
            <a:off x="7012559" y="6018837"/>
            <a:ext cx="168433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7455CB72-5D69-45E6-A609-241121A0E0F3}"/>
                  </a:ext>
                </a:extLst>
              </p:cNvPr>
              <p:cNvSpPr/>
              <p:nvPr/>
            </p:nvSpPr>
            <p:spPr>
              <a:xfrm>
                <a:off x="1869467" y="2283928"/>
                <a:ext cx="3674083" cy="9951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1439</m:t>
                                  </m:r>
                                </m:num>
                                <m:den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1440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1440</m:t>
                          </m:r>
                        </m:sup>
                      </m:s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 0.3677517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7455CB72-5D69-45E6-A609-241121A0E0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9467" y="2283928"/>
                <a:ext cx="3674083" cy="9951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3C0704A3-B19B-4161-81D6-027E92C62E60}"/>
                  </a:ext>
                </a:extLst>
              </p:cNvPr>
              <p:cNvSpPr txBox="1"/>
              <p:nvPr/>
            </p:nvSpPr>
            <p:spPr>
              <a:xfrm>
                <a:off x="4562241" y="4967719"/>
                <a:ext cx="2945422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=1440,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1440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3C0704A3-B19B-4161-81D6-027E92C62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241" y="4967719"/>
                <a:ext cx="2945422" cy="5203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pPr rtl="0" algn="l"/>
                <a:r>
                  <a:rPr lang="ja-JP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804780D5-E526-4AFF-9AB5-FF8109503702}"/>
                  </a:ext>
                </a:extLst>
              </p:cNvPr>
              <p:cNvSpPr txBox="1"/>
              <p:nvPr/>
            </p:nvSpPr>
            <p:spPr>
              <a:xfrm>
                <a:off x="5787732" y="5556246"/>
                <a:ext cx="27879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=0.3678794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804780D5-E526-4AFF-9AB5-FF8109503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732" y="5556246"/>
                <a:ext cx="2787943" cy="369332"/>
              </a:xfrm>
              <a:prstGeom prst="rect">
                <a:avLst/>
              </a:prstGeom>
              <a:blipFill>
                <a:blip r:embed="rId6"/>
                <a:stretch>
                  <a:fillRect r="-1528" b="-9836"/>
                </a:stretch>
              </a:blipFill>
            </p:spPr>
            <p:txBody>
              <a:bodyPr/>
              <a:lstStyle/>
              <a:p>
                <a:pPr rtl="0" algn="l"/>
                <a:r>
                  <a:rPr lang="ja-JP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1CC84710-AC6A-4D8B-83BB-F42DBB659440}"/>
                  </a:ext>
                </a:extLst>
              </p:cNvPr>
              <p:cNvSpPr txBox="1"/>
              <p:nvPr/>
            </p:nvSpPr>
            <p:spPr>
              <a:xfrm>
                <a:off x="1090244" y="4967719"/>
                <a:ext cx="3342838" cy="8735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ja-JP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kumimoji="1" lang="en-US" altLang="ja-JP" sz="28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28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1CC84710-AC6A-4D8B-83BB-F42DBB659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244" y="4967719"/>
                <a:ext cx="3342838" cy="8735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タイトル 1">
            <a:extLst>
              <a:ext uri="{FF2B5EF4-FFF2-40B4-BE49-F238E27FC236}">
                <a16:creationId xmlns:a16="http://schemas.microsoft.com/office/drawing/2014/main" id="{707B8914-AE67-5A90-F277-CFF0E0B4A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304800"/>
            <a:ext cx="8460236" cy="1216025"/>
          </a:xfrm>
        </p:spPr>
        <p:txBody>
          <a:bodyPr/>
          <a:lstStyle/>
          <a:p>
            <a:pPr algn="l" rtl="0"/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(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R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eference)</a:t>
            </a:r>
            <a:b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</a:b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Binomial and Poisson distribution (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2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/3)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8407885"/>
      </p:ext>
    </p:extLst>
  </p:cSld>
  <p:clrMapOvr>
    <a:masterClrMapping/>
  </p:clrMapOvr>
  <p:transition spd="med"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2099D82-1BB8-4C54-91BE-D5D512418F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6738" y="1752600"/>
                <a:ext cx="8577262" cy="4267200"/>
              </a:xfrm>
            </p:spPr>
            <p:txBody>
              <a:bodyPr/>
              <a:lstStyle/>
              <a:p>
                <a:pPr algn="l" rtl="0">
                  <a:defRPr/>
                </a:pPr>
                <a:r>
                  <a:rPr lang="ja-JP" altLang="en-US" dirty="0"/>
                  <a:t>The approximation formula is (</a:t>
                </a:r>
                <a:r>
                  <a:rPr lang="en-US" altLang="ja-JP" dirty="0"/>
                  <a:t>as</a:t>
                </a:r>
                <a14:m>
                  <m:oMath xmlns:m="http://schemas.openxmlformats.org/officeDocument/2006/math"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/>
                  <a:t>)</a:t>
                </a:r>
                <a:endParaRPr lang="en-US" altLang="ja-JP" dirty="0"/>
              </a:p>
              <a:p>
                <a:pPr algn="l" rtl="0">
                  <a:defRPr/>
                </a:pPr>
                <a:endParaRPr lang="en-US" altLang="ja-JP" dirty="0"/>
              </a:p>
              <a:p>
                <a:pPr algn="l" rtl="0">
                  <a:defRPr/>
                </a:pPr>
                <a:endParaRPr lang="en-US" altLang="ja-JP" dirty="0"/>
              </a:p>
              <a:p>
                <a:pPr marL="0" indent="0" algn="l" rtl="0">
                  <a:buNone/>
                  <a:defRPr/>
                </a:pPr>
                <a:r>
                  <a:rPr lang="ja-JP" altLang="en-US" dirty="0"/>
                  <a:t>　</a:t>
                </a:r>
                <a:endParaRPr lang="en-US" altLang="ja-JP" dirty="0"/>
              </a:p>
              <a:p>
                <a:pPr algn="l" rtl="0">
                  <a:defRPr/>
                </a:pPr>
                <a:r>
                  <a:rPr lang="en-US" altLang="ja-JP" dirty="0"/>
                  <a:t>T</a:t>
                </a:r>
                <a:r>
                  <a:rPr lang="ja-JP" altLang="en-US" dirty="0"/>
                  <a:t>his is generally known as </a:t>
                </a:r>
                <a:r>
                  <a:rPr lang="ja-JP" altLang="en-US" dirty="0">
                    <a:solidFill>
                      <a:srgbClr val="FF0000"/>
                    </a:solidFill>
                    <a:latin typeface="HGP創英角ｺﾞｼｯｸUB" panose="020B0900000000000000" pitchFamily="50" charset="-128"/>
                    <a:ea typeface="HGP創英角ｺﾞｼｯｸUB" panose="020B0900000000000000" pitchFamily="50" charset="-128"/>
                  </a:rPr>
                  <a:t>Poisson distribution</a:t>
                </a:r>
                <a:endParaRPr lang="en-US" altLang="ja-JP" dirty="0"/>
              </a:p>
              <a:p>
                <a:pPr algn="l" rtl="0">
                  <a:defRPr/>
                </a:pPr>
                <a:r>
                  <a:rPr lang="ja-JP" altLang="en-US" dirty="0"/>
                  <a:t>Both expected value (mean) and variance </a:t>
                </a:r>
                <a:r>
                  <a:rPr lang="en-US" altLang="ja-JP" dirty="0"/>
                  <a:t>are</a:t>
                </a:r>
                <a14:m>
                  <m:oMath xmlns:m="http://schemas.openxmlformats.org/officeDocument/2006/math"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ja-JP" altLang="en-US" dirty="0"/>
                  <a:t> </a:t>
                </a:r>
                <a:endParaRPr lang="en-US" altLang="ja-JP" dirty="0"/>
              </a:p>
              <a:p>
                <a:pPr algn="l" rtl="0"/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2099D82-1BB8-4C54-91BE-D5D512418F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6738" y="1752600"/>
                <a:ext cx="8577262" cy="4267200"/>
              </a:xfrm>
              <a:blipFill>
                <a:blip r:embed="rId3"/>
                <a:stretch>
                  <a:fillRect l="-1493" t="-2000" r="-853" b="-2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C1D1E26-E2A9-40D1-BF9B-0B761C5C3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8D841EE-1446-45E7-8EEA-A9EE37C74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36C39853-42D5-4F62-AE63-853B85F97132}" type="slidenum">
              <a:rPr lang="en-US" altLang="ja-JP" smtClean="0"/>
              <a:pPr algn="l" rtl="0">
                <a:defRPr/>
              </a:pPr>
              <a:t>34</a:t>
            </a:fld>
            <a:endParaRPr lang="en-US" altLang="ja-JP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9F85AE4-1548-4417-B40B-61635F5BBB9A}"/>
                  </a:ext>
                </a:extLst>
              </p:cNvPr>
              <p:cNvSpPr txBox="1"/>
              <p:nvPr/>
            </p:nvSpPr>
            <p:spPr>
              <a:xfrm>
                <a:off x="1143000" y="2514600"/>
                <a:ext cx="6053067" cy="10127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ja-JP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kumimoji="1" lang="en-US" altLang="ja-JP" sz="3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ja-JP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sz="3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3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ja-JP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ja-JP" altLang="en-US" sz="32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ja-JP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ja-JP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ja-JP" altLang="en-US" sz="32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9F85AE4-1548-4417-B40B-61635F5BB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514600"/>
                <a:ext cx="6053067" cy="10127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pPr rtl="0" algn="l"/>
                <a:r>
                  <a:rPr lang="ja-JP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8" name="タイトル 1">
            <a:extLst>
              <a:ext uri="{FF2B5EF4-FFF2-40B4-BE49-F238E27FC236}">
                <a16:creationId xmlns:a16="http://schemas.microsoft.com/office/drawing/2014/main" id="{28D45E9A-3A46-6C4F-3C98-89AD13F1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304800"/>
            <a:ext cx="8460236" cy="1216025"/>
          </a:xfrm>
        </p:spPr>
        <p:txBody>
          <a:bodyPr/>
          <a:lstStyle/>
          <a:p>
            <a:pPr algn="l" rtl="0"/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(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R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eference)</a:t>
            </a:r>
            <a:b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</a:b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Binomial and Poisson distribution (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3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/3)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4344886"/>
      </p:ext>
    </p:extLst>
  </p:cSld>
  <p:clrMapOvr>
    <a:masterClrMapping/>
  </p:clrMapOvr>
  <p:transition spd="med"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9CD8ED-3660-4CD8-BC1D-7AEE83E97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Poisson 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Process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A473540-89F7-4711-AE4E-3229778BB9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6738" y="1752600"/>
                <a:ext cx="8424862" cy="4267200"/>
              </a:xfrm>
            </p:spPr>
            <p:txBody>
              <a:bodyPr/>
              <a:lstStyle/>
              <a:p>
                <a:pPr eaLnBrk="1" hangingPunct="1"/>
                <a:r>
                  <a:rPr lang="ja-JP" altLang="en-US" dirty="0"/>
                  <a:t>If we find bugs at a rate of</a:t>
                </a:r>
                <a14:m>
                  <m:oMath xmlns:m="http://schemas.openxmlformats.org/officeDocument/2006/math"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ja-JP" altLang="en-US" dirty="0"/>
                  <a:t> per unit time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ja-JP" alt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&gt;0)</m:t>
                    </m:r>
                  </m:oMath>
                </a14:m>
                <a:endParaRPr lang="ja-JP" altLang="en-US" dirty="0"/>
              </a:p>
              <a:p>
                <a:pPr lvl="1" algn="l" rtl="0" eaLnBrk="1" hangingPunct="1">
                  <a:buNone/>
                </a:pPr>
                <a:r>
                  <a:rPr lang="ja-JP" altLang="en-US" dirty="0">
                    <a:solidFill>
                      <a:srgbClr val="0000FF"/>
                    </a:solidFill>
                    <a:latin typeface="HGP創英角ｺﾞｼｯｸUB" panose="020B0900000000000000" pitchFamily="50" charset="-128"/>
                    <a:ea typeface="HGP創英角ｺﾞｼｯｸUB" panose="020B0900000000000000" pitchFamily="50" charset="-128"/>
                  </a:rPr>
                  <a:t>Expected </a:t>
                </a:r>
                <a:r>
                  <a:rPr lang="en-US" altLang="ja-JP" dirty="0">
                    <a:solidFill>
                      <a:srgbClr val="0000FF"/>
                    </a:solidFill>
                    <a:latin typeface="HGP創英角ｺﾞｼｯｸUB" panose="020B0900000000000000" pitchFamily="50" charset="-128"/>
                    <a:ea typeface="HGP創英角ｺﾞｼｯｸUB" panose="020B0900000000000000" pitchFamily="50" charset="-128"/>
                  </a:rPr>
                  <a:t>number of total bugs at time t is 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ja-JP" altLang="en-US" dirty="0"/>
              </a:p>
              <a:p>
                <a:pPr lvl="1" algn="l" rtl="0" eaLnBrk="1" hangingPunct="1">
                  <a:buNone/>
                </a:pPr>
                <a:r>
                  <a:rPr lang="ja-JP" altLang="en-US" dirty="0"/>
                  <a:t>Its probability distribution follows the Poisson distribution</a:t>
                </a:r>
              </a:p>
              <a:p>
                <a:pPr algn="l" rtl="0"/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A473540-89F7-4711-AE4E-3229778BB9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6738" y="1752600"/>
                <a:ext cx="8424862" cy="4267200"/>
              </a:xfrm>
              <a:blipFill>
                <a:blip r:embed="rId3"/>
                <a:stretch>
                  <a:fillRect l="-1520" t="-2000" r="-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A3E0F09-0F62-432C-9755-61EFC7F86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A83366C-82D5-4629-8281-503E07DAA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36C39853-42D5-4F62-AE63-853B85F97132}" type="slidenum">
              <a:rPr lang="en-US" altLang="ja-JP" smtClean="0"/>
              <a:pPr algn="l" rtl="0">
                <a:defRPr/>
              </a:pPr>
              <a:t>35</a:t>
            </a:fld>
            <a:endParaRPr lang="en-US" altLang="ja-JP"/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DB2756E8-B4B1-4EEC-A77F-6DAEEF9F7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229225"/>
            <a:ext cx="8763000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l" rtl="0" eaLnBrk="1" hangingPunct="1"/>
            <a:r>
              <a:rPr lang="en-US" altLang="ja-JP" dirty="0">
                <a:latin typeface="HGPGothicE" panose="020B0900000000000000" pitchFamily="34" charset="-128"/>
                <a:ea typeface="HGPGothicE" panose="020B0900000000000000" pitchFamily="34" charset="-128"/>
              </a:rPr>
              <a:t>In other words, a series of random variables like this (following a Poisson distribution) is formed → Poisson process</a:t>
            </a:r>
            <a:endParaRPr lang="ja-JP" altLang="en-US" dirty="0">
              <a:latin typeface="HGPGothicE" panose="020B0900000000000000" pitchFamily="34" charset="-128"/>
              <a:ea typeface="HGPGothicE" panose="020B09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9F4A6D01-4706-4FF9-B36E-0514CB54DEE4}"/>
                  </a:ext>
                </a:extLst>
              </p:cNvPr>
              <p:cNvSpPr txBox="1"/>
              <p:nvPr/>
            </p:nvSpPr>
            <p:spPr>
              <a:xfrm>
                <a:off x="2083624" y="3848100"/>
                <a:ext cx="5890652" cy="10665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36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kumimoji="1" lang="en-US" altLang="ja-JP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ja-JP" altLang="en-US" sz="3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ja-JP" altLang="en-US" sz="3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9F4A6D01-4706-4FF9-B36E-0514CB54D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3624" y="3848100"/>
                <a:ext cx="5890652" cy="10665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F66CF0D-4116-43B1-B858-325AEF6F8D77}"/>
                  </a:ext>
                </a:extLst>
              </p:cNvPr>
              <p:cNvSpPr txBox="1"/>
              <p:nvPr/>
            </p:nvSpPr>
            <p:spPr>
              <a:xfrm>
                <a:off x="6661083" y="4699166"/>
                <a:ext cx="231146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=0,1,2,…)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F66CF0D-4116-43B1-B858-325AEF6F8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083" y="4699166"/>
                <a:ext cx="231146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0043900"/>
      </p:ext>
    </p:extLst>
  </p:cSld>
  <p:clrMapOvr>
    <a:masterClrMapping/>
  </p:clrMapOvr>
  <p:transition spd="med"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D6049-9A71-4ED3-9896-CF5602621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Expected number of bugs (1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/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3)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6DE8162-3502-432B-983C-CA745473F0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6738" y="1752600"/>
                <a:ext cx="8424862" cy="4267200"/>
              </a:xfrm>
            </p:spPr>
            <p:txBody>
              <a:bodyPr/>
              <a:lstStyle/>
              <a:p>
                <a:pPr algn="l" rtl="0" eaLnBrk="1" hangingPunct="1"/>
                <a:r>
                  <a:rPr lang="ja-JP" altLang="en-US" dirty="0"/>
                  <a:t>In fact, the number of bugs found per unit of time is not constant (if it were, there would be an infinite number of bugs:</a:t>
                </a:r>
                <a14:m>
                  <m:oMath xmlns:m="http://schemas.openxmlformats.org/officeDocument/2006/math">
                    <m:r>
                      <a:rPr lang="en-US" altLang="ja-JP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 </m:t>
                    </m:r>
                  </m:oMath>
                </a14:m>
                <a:r>
                  <a:rPr lang="ja-JP" altLang="en-US" dirty="0"/>
                  <a:t>, the expected value</a:t>
                </a:r>
                <a14:m>
                  <m:oMath xmlns:m="http://schemas.openxmlformats.org/officeDocument/2006/math">
                    <m:r>
                      <a:rPr lang="en-US" altLang="ja-JP"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ja-JP" altLang="en-US" dirty="0"/>
                  <a:t>)</a:t>
                </a:r>
              </a:p>
              <a:p>
                <a:pPr eaLnBrk="1" hangingPunct="1"/>
                <a:r>
                  <a:rPr lang="ja-JP" altLang="en-US" dirty="0"/>
                  <a:t>Therefore, </a:t>
                </a:r>
                <a:r>
                  <a:rPr lang="en-US" altLang="ja-JP" dirty="0"/>
                  <a:t>let </a:t>
                </a:r>
                <a:r>
                  <a:rPr lang="ja-JP" altLang="en-US" dirty="0"/>
                  <a:t>the expected value </a:t>
                </a:r>
                <a:r>
                  <a:rPr lang="en-US" altLang="ja-JP" dirty="0"/>
                  <a:t>at </a:t>
                </a:r>
                <a:r>
                  <a:rPr lang="ja-JP" altLang="en-US" dirty="0"/>
                  <a:t>time</a:t>
                </a:r>
                <a14:m>
                  <m:oMath xmlns:m="http://schemas.openxmlformats.org/officeDocument/2006/math">
                    <m:r>
                      <a:rPr lang="en-US" altLang="ja-JP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be</m:t>
                    </m:r>
                    <m:r>
                      <a:rPr lang="en-US" altLang="ja-JP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ja-JP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6DE8162-3502-432B-983C-CA745473F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6738" y="1752600"/>
                <a:ext cx="8424862" cy="4267200"/>
              </a:xfrm>
              <a:blipFill>
                <a:blip r:embed="rId3"/>
                <a:stretch>
                  <a:fillRect l="-1520" t="-1857" r="-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AB9DBBE-1BE3-47BC-A282-2B678EA50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31508FB-BA2D-4733-9F29-A597FB990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36C39853-42D5-4F62-AE63-853B85F97132}" type="slidenum">
              <a:rPr lang="en-US" altLang="ja-JP" smtClean="0"/>
              <a:pPr algn="l" rtl="0">
                <a:defRPr/>
              </a:pPr>
              <a:t>36</a:t>
            </a:fld>
            <a:endParaRPr lang="en-US" altLang="ja-JP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7AF8C873-EB66-4E32-8B97-3EF06491A747}"/>
                  </a:ext>
                </a:extLst>
              </p:cNvPr>
              <p:cNvSpPr txBox="1"/>
              <p:nvPr/>
            </p:nvSpPr>
            <p:spPr>
              <a:xfrm>
                <a:off x="1398182" y="4724400"/>
                <a:ext cx="5637312" cy="94808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32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kumimoji="1" lang="en-US" altLang="ja-JP" sz="3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ja-JP" sz="3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sz="3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ja-JP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7AF8C873-EB66-4E32-8B97-3EF06491A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182" y="4724400"/>
                <a:ext cx="5637312" cy="9480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3AEF969C-DD01-48D9-9C37-9B21B085342C}"/>
                  </a:ext>
                </a:extLst>
              </p:cNvPr>
              <p:cNvSpPr txBox="1"/>
              <p:nvPr/>
            </p:nvSpPr>
            <p:spPr>
              <a:xfrm>
                <a:off x="6553200" y="5626206"/>
                <a:ext cx="231146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=0,1,2,…)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3AEF969C-DD01-48D9-9C37-9B21B08534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5626206"/>
                <a:ext cx="231146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032054"/>
      </p:ext>
    </p:extLst>
  </p:cSld>
  <p:clrMapOvr>
    <a:masterClrMapping/>
  </p:clrMapOvr>
  <p:transition spd="med"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A927D6-2745-4499-8DD1-BAF6EA526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Expected number of bugs (2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/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3)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E52B0B-4140-4451-AE1C-C017B06A0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752600"/>
            <a:ext cx="8501062" cy="4267200"/>
          </a:xfrm>
        </p:spPr>
        <p:txBody>
          <a:bodyPr/>
          <a:lstStyle/>
          <a:p>
            <a:r>
              <a:rPr lang="ja-JP" altLang="en-US" dirty="0"/>
              <a:t>T</a:t>
            </a:r>
            <a:r>
              <a:rPr lang="en-US" altLang="ja-JP" dirty="0"/>
              <a:t>he expected number of bugs at time t H(t) is obtained from the bug detection rate h(t) at each time up to that point</a:t>
            </a:r>
            <a:endParaRPr lang="ja-JP" altLang="en-US" dirty="0"/>
          </a:p>
          <a:p>
            <a:pPr algn="l" rtl="0"/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281BC2D-ED68-4588-97B0-521E19B6E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BC0332A-4931-4605-A1CA-714B77FC9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36C39853-42D5-4F62-AE63-853B85F97132}" type="slidenum">
              <a:rPr lang="en-US" altLang="ja-JP" smtClean="0"/>
              <a:pPr algn="l" rtl="0">
                <a:defRPr/>
              </a:pPr>
              <a:t>37</a:t>
            </a:fld>
            <a:endParaRPr lang="en-US" altLang="ja-JP"/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D7959E80-7C4C-404C-940C-F35B5A779DF8}"/>
              </a:ext>
            </a:extLst>
          </p:cNvPr>
          <p:cNvSpPr>
            <a:spLocks/>
          </p:cNvSpPr>
          <p:nvPr/>
        </p:nvSpPr>
        <p:spPr bwMode="auto">
          <a:xfrm>
            <a:off x="1544638" y="4718050"/>
            <a:ext cx="1419225" cy="877888"/>
          </a:xfrm>
          <a:custGeom>
            <a:avLst/>
            <a:gdLst>
              <a:gd name="T0" fmla="*/ 2147483647 w 894"/>
              <a:gd name="T1" fmla="*/ 821571405 h 553"/>
              <a:gd name="T2" fmla="*/ 2147483647 w 894"/>
              <a:gd name="T3" fmla="*/ 1393647994 h 553"/>
              <a:gd name="T4" fmla="*/ 5040313 w 894"/>
              <a:gd name="T5" fmla="*/ 1388607678 h 553"/>
              <a:gd name="T6" fmla="*/ 0 w 894"/>
              <a:gd name="T7" fmla="*/ 0 h 553"/>
              <a:gd name="T8" fmla="*/ 584676250 w 894"/>
              <a:gd name="T9" fmla="*/ 400705866 h 553"/>
              <a:gd name="T10" fmla="*/ 1325602188 w 894"/>
              <a:gd name="T11" fmla="*/ 662802265 h 553"/>
              <a:gd name="T12" fmla="*/ 2147483647 w 894"/>
              <a:gd name="T13" fmla="*/ 819052041 h 55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94"/>
              <a:gd name="T22" fmla="*/ 0 h 553"/>
              <a:gd name="T23" fmla="*/ 894 w 894"/>
              <a:gd name="T24" fmla="*/ 553 h 55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94" h="553">
                <a:moveTo>
                  <a:pt x="894" y="326"/>
                </a:moveTo>
                <a:lnTo>
                  <a:pt x="894" y="553"/>
                </a:lnTo>
                <a:lnTo>
                  <a:pt x="2" y="551"/>
                </a:lnTo>
                <a:lnTo>
                  <a:pt x="0" y="0"/>
                </a:lnTo>
                <a:cubicBezTo>
                  <a:pt x="11" y="43"/>
                  <a:pt x="82" y="90"/>
                  <a:pt x="232" y="159"/>
                </a:cubicBezTo>
                <a:cubicBezTo>
                  <a:pt x="382" y="228"/>
                  <a:pt x="388" y="223"/>
                  <a:pt x="526" y="263"/>
                </a:cubicBezTo>
                <a:cubicBezTo>
                  <a:pt x="615" y="287"/>
                  <a:pt x="817" y="312"/>
                  <a:pt x="893" y="325"/>
                </a:cubicBezTo>
              </a:path>
            </a:pathLst>
          </a:custGeom>
          <a:solidFill>
            <a:srgbClr val="CCFFC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9" name="Freeform 19">
            <a:extLst>
              <a:ext uri="{FF2B5EF4-FFF2-40B4-BE49-F238E27FC236}">
                <a16:creationId xmlns:a16="http://schemas.microsoft.com/office/drawing/2014/main" id="{3682035B-24D9-4FB9-83C2-8F3BE04BB3D2}"/>
              </a:ext>
            </a:extLst>
          </p:cNvPr>
          <p:cNvSpPr>
            <a:spLocks/>
          </p:cNvSpPr>
          <p:nvPr/>
        </p:nvSpPr>
        <p:spPr bwMode="auto">
          <a:xfrm>
            <a:off x="2957513" y="5233988"/>
            <a:ext cx="2181225" cy="307975"/>
          </a:xfrm>
          <a:custGeom>
            <a:avLst/>
            <a:gdLst>
              <a:gd name="T0" fmla="*/ 0 w 1374"/>
              <a:gd name="T1" fmla="*/ 0 h 194"/>
              <a:gd name="T2" fmla="*/ 980339988 w 1374"/>
              <a:gd name="T3" fmla="*/ 153728738 h 194"/>
              <a:gd name="T4" fmla="*/ 2084168425 w 1374"/>
              <a:gd name="T5" fmla="*/ 327620313 h 194"/>
              <a:gd name="T6" fmla="*/ 2147483647 w 1374"/>
              <a:gd name="T7" fmla="*/ 488910313 h 194"/>
              <a:gd name="T8" fmla="*/ 0 60000 65536"/>
              <a:gd name="T9" fmla="*/ 0 60000 65536"/>
              <a:gd name="T10" fmla="*/ 0 60000 65536"/>
              <a:gd name="T11" fmla="*/ 0 60000 65536"/>
              <a:gd name="T12" fmla="*/ 0 w 1374"/>
              <a:gd name="T13" fmla="*/ 0 h 194"/>
              <a:gd name="T14" fmla="*/ 1374 w 1374"/>
              <a:gd name="T15" fmla="*/ 194 h 1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74" h="194">
                <a:moveTo>
                  <a:pt x="0" y="0"/>
                </a:moveTo>
                <a:cubicBezTo>
                  <a:pt x="66" y="16"/>
                  <a:pt x="288" y="39"/>
                  <a:pt x="389" y="61"/>
                </a:cubicBezTo>
                <a:cubicBezTo>
                  <a:pt x="527" y="83"/>
                  <a:pt x="663" y="108"/>
                  <a:pt x="827" y="130"/>
                </a:cubicBezTo>
                <a:cubicBezTo>
                  <a:pt x="1046" y="168"/>
                  <a:pt x="1213" y="178"/>
                  <a:pt x="1374" y="19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10" name="Line 12">
            <a:extLst>
              <a:ext uri="{FF2B5EF4-FFF2-40B4-BE49-F238E27FC236}">
                <a16:creationId xmlns:a16="http://schemas.microsoft.com/office/drawing/2014/main" id="{2A169D38-49AC-43C7-AEC7-316E961E0D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47813" y="4364038"/>
            <a:ext cx="0" cy="1225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B07E22C8-175E-400C-A730-4199B9EF01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7813" y="5589588"/>
            <a:ext cx="37449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12" name="Text Box 20">
            <a:extLst>
              <a:ext uri="{FF2B5EF4-FFF2-40B4-BE49-F238E27FC236}">
                <a16:creationId xmlns:a16="http://schemas.microsoft.com/office/drawing/2014/main" id="{2E0B9335-B22D-4885-B4A4-C073BE913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825" y="55657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l" rtl="0" eaLnBrk="1" hangingPunct="1"/>
            <a:r>
              <a:rPr lang="en-US" altLang="ja-JP" sz="1800"/>
              <a:t>0</a:t>
            </a:r>
          </a:p>
        </p:txBody>
      </p:sp>
      <p:sp>
        <p:nvSpPr>
          <p:cNvPr id="14" name="Line 22">
            <a:extLst>
              <a:ext uri="{FF2B5EF4-FFF2-40B4-BE49-F238E27FC236}">
                <a16:creationId xmlns:a16="http://schemas.microsoft.com/office/drawing/2014/main" id="{C499F470-7B87-4EC8-AC0A-CFD986EEB6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1050" y="4149725"/>
            <a:ext cx="576263" cy="12239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rtl="0"/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25">
                <a:extLst>
                  <a:ext uri="{FF2B5EF4-FFF2-40B4-BE49-F238E27FC236}">
                    <a16:creationId xmlns:a16="http://schemas.microsoft.com/office/drawing/2014/main" id="{E30CA7EB-FD5B-436F-8CBE-4FE249FBCB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68959" y="3379222"/>
                <a:ext cx="3129258" cy="26776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9pPr>
              </a:lstStyle>
              <a:p>
                <a:pPr eaLnBrk="1" hangingPunct="1"/>
                <a:r>
                  <a:rPr lang="ja-JP" altLang="en-US" dirty="0">
                    <a:latin typeface="HGPGothicE" panose="020B0900000000000000" pitchFamily="34" charset="-128"/>
                    <a:ea typeface="HGPGothicE" panose="020B0900000000000000" pitchFamily="34" charset="-128"/>
                  </a:rPr>
                  <a:t>for example,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(3)</m:t>
                    </m:r>
                  </m:oMath>
                </a14:m>
                <a:r>
                  <a:rPr lang="ja-JP" altLang="en-US" dirty="0">
                    <a:latin typeface="HGPGothicE" panose="020B0900000000000000" pitchFamily="34" charset="-128"/>
                    <a:ea typeface="HGPGothicE" panose="020B0900000000000000" pitchFamily="34" charset="-128"/>
                  </a:rPr>
                  <a:t> is </a:t>
                </a:r>
                <a:r>
                  <a:rPr lang="en-US" altLang="ja-JP" dirty="0">
                    <a:latin typeface="HGPGothicE" panose="020B0900000000000000" pitchFamily="34" charset="-128"/>
                    <a:ea typeface="HGPGothicE" panose="020B0900000000000000" pitchFamily="34" charset="-128"/>
                  </a:rPr>
                  <a:t>the </a:t>
                </a:r>
                <a:r>
                  <a:rPr lang="ja-JP" altLang="en-US" dirty="0">
                    <a:latin typeface="HGPGothicE" panose="020B0900000000000000" pitchFamily="34" charset="-128"/>
                    <a:ea typeface="HGPGothicE" panose="020B0900000000000000" pitchFamily="34" charset="-128"/>
                  </a:rPr>
                  <a:t>bug detection </a:t>
                </a:r>
                <a:r>
                  <a:rPr lang="en-US" altLang="ja-JP" dirty="0">
                    <a:latin typeface="HGPGothicE" panose="020B0900000000000000" pitchFamily="34" charset="-128"/>
                    <a:ea typeface="HGPGothicE" panose="020B0900000000000000" pitchFamily="34" charset="-128"/>
                  </a:rPr>
                  <a:t>rate</a:t>
                </a:r>
                <a:r>
                  <a:rPr lang="ja-JP" altLang="en-US" dirty="0">
                    <a:latin typeface="HGPGothicE" panose="020B0900000000000000" pitchFamily="34" charset="-128"/>
                    <a:ea typeface="HGPGothicE" panose="020B0900000000000000" pitchFamily="34" charset="-128"/>
                  </a:rPr>
                  <a:t> </a:t>
                </a:r>
                <a:r>
                  <a:rPr lang="en-US" altLang="ja-JP" dirty="0">
                    <a:latin typeface="HGPGothicE" panose="020B0900000000000000" pitchFamily="34" charset="-128"/>
                    <a:ea typeface="HGPGothicE" panose="020B0900000000000000" pitchFamily="34" charset="-128"/>
                  </a:rPr>
                  <a:t>at </a:t>
                </a:r>
                <a:r>
                  <a:rPr lang="ja-JP" altLang="en-US" dirty="0">
                    <a:latin typeface="HGPGothicE" panose="020B0900000000000000" pitchFamily="34" charset="-128"/>
                    <a:ea typeface="HGPGothicE" panose="020B0900000000000000" pitchFamily="34" charset="-128"/>
                  </a:rPr>
                  <a:t>time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ja-JP" altLang="en-US" dirty="0">
                  <a:latin typeface="HGPGothicE" panose="020B0900000000000000" pitchFamily="34" charset="-128"/>
                  <a:ea typeface="HGPGothicE" panose="020B0900000000000000" pitchFamily="34" charset="-128"/>
                </a:endParaRPr>
              </a:p>
              <a:p>
                <a:pPr eaLnBrk="1" hangingPunct="1"/>
                <a:r>
                  <a:rPr lang="en-US" altLang="ja-JP" dirty="0">
                    <a:latin typeface="HGPGothicE" panose="020B0900000000000000" pitchFamily="34" charset="-128"/>
                    <a:ea typeface="HGPGothicE" panose="020B0900000000000000" pitchFamily="34" charset="-128"/>
                  </a:rPr>
                  <a:t>and at that point, the probability of detecting ℎ(3) bugs per unit time is</a:t>
                </a:r>
              </a:p>
            </p:txBody>
          </p:sp>
        </mc:Choice>
        <mc:Fallback xmlns="">
          <p:sp>
            <p:nvSpPr>
              <p:cNvPr id="16" name="Text Box 25">
                <a:extLst>
                  <a:ext uri="{FF2B5EF4-FFF2-40B4-BE49-F238E27FC236}">
                    <a16:creationId xmlns:a16="http://schemas.microsoft.com/office/drawing/2014/main" id="{E30CA7EB-FD5B-436F-8CBE-4FE249FBC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68959" y="3379222"/>
                <a:ext cx="3129258" cy="2677656"/>
              </a:xfrm>
              <a:prstGeom prst="rect">
                <a:avLst/>
              </a:prstGeom>
              <a:blipFill>
                <a:blip r:embed="rId3"/>
                <a:stretch>
                  <a:fillRect l="-2913" t="-2262" r="-971" b="-3846"/>
                </a:stretch>
              </a:blipFill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447BC45-96E5-4EA0-B343-385B425834E5}"/>
                  </a:ext>
                </a:extLst>
              </p:cNvPr>
              <p:cNvSpPr txBox="1"/>
              <p:nvPr/>
            </p:nvSpPr>
            <p:spPr>
              <a:xfrm>
                <a:off x="2130951" y="3262774"/>
                <a:ext cx="3334824" cy="11012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447BC45-96E5-4EA0-B343-385B42583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0951" y="3262774"/>
                <a:ext cx="3334824" cy="11012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pPr rtl="0" algn="l"/>
                <a:r>
                  <a:rPr lang="ja-JP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83DF2D10-0C66-4764-9A21-720222DFA3E5}"/>
                  </a:ext>
                </a:extLst>
              </p:cNvPr>
              <p:cNvSpPr txBox="1"/>
              <p:nvPr/>
            </p:nvSpPr>
            <p:spPr>
              <a:xfrm>
                <a:off x="729672" y="4533384"/>
                <a:ext cx="7150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83DF2D10-0C66-4764-9A21-720222DFA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72" y="4533384"/>
                <a:ext cx="715068" cy="369332"/>
              </a:xfrm>
              <a:prstGeom prst="rect">
                <a:avLst/>
              </a:prstGeom>
              <a:blipFill>
                <a:blip r:embed="rId6"/>
                <a:stretch>
                  <a:fillRect l="-7692" r="-11966" b="-38333"/>
                </a:stretch>
              </a:blipFill>
            </p:spPr>
            <p:txBody>
              <a:bodyPr/>
              <a:lstStyle/>
              <a:p>
                <a:pPr rtl="0" algn="l"/>
                <a:r>
                  <a:rPr lang="ja-JP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0BBDD0D4-9C77-4A19-9DBE-43B93140865B}"/>
                  </a:ext>
                </a:extLst>
              </p:cNvPr>
              <p:cNvSpPr txBox="1"/>
              <p:nvPr/>
            </p:nvSpPr>
            <p:spPr>
              <a:xfrm>
                <a:off x="5397767" y="5480863"/>
                <a:ext cx="2818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0BBDD0D4-9C77-4A19-9DBE-43B931408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767" y="5480863"/>
                <a:ext cx="281808" cy="369332"/>
              </a:xfrm>
              <a:prstGeom prst="rect">
                <a:avLst/>
              </a:prstGeom>
              <a:blipFill>
                <a:blip r:embed="rId7"/>
                <a:stretch>
                  <a:fillRect l="-6383" r="-4255" b="-1639"/>
                </a:stretch>
              </a:blipFill>
            </p:spPr>
            <p:txBody>
              <a:bodyPr/>
              <a:lstStyle/>
              <a:p>
                <a:pPr rtl="0" algn="l"/>
                <a:r>
                  <a:rPr lang="ja-JP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7BB2EA29-50BF-4BFE-A70E-7C799B02E4D3}"/>
                  </a:ext>
                </a:extLst>
              </p:cNvPr>
              <p:cNvSpPr txBox="1"/>
              <p:nvPr/>
            </p:nvSpPr>
            <p:spPr>
              <a:xfrm>
                <a:off x="2844696" y="5613402"/>
                <a:ext cx="2383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7BB2EA29-50BF-4BFE-A70E-7C799B02E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696" y="5613402"/>
                <a:ext cx="238334" cy="369332"/>
              </a:xfrm>
              <a:prstGeom prst="rect">
                <a:avLst/>
              </a:prstGeom>
              <a:blipFill>
                <a:blip r:embed="rId8"/>
                <a:stretch>
                  <a:fillRect l="-17949" r="-12821" b="-6667"/>
                </a:stretch>
              </a:blipFill>
            </p:spPr>
            <p:txBody>
              <a:bodyPr/>
              <a:lstStyle/>
              <a:p>
                <a:pPr rtl="0" algn="l"/>
                <a:r>
                  <a:rPr lang="ja-JP" altLang="en-US">
                    <a:noFill/>
                  </a:rPr>
                  <a:t> 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1652510"/>
      </p:ext>
    </p:extLst>
  </p:cSld>
  <p:clrMapOvr>
    <a:masterClrMapping/>
  </p:clrMapOvr>
  <p:transition spd="med"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F9F7AD-C8A3-4969-AD50-19CB350E6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Expected number of bugs (3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/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3)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13F05D7-C1A0-4574-9A13-1442856277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 rtl="0"/>
                <a:r>
                  <a:rPr lang="en-US" altLang="ja-JP" dirty="0"/>
                  <a:t>Of course</a:t>
                </a:r>
                <a:r>
                  <a:rPr lang="ja-JP" altLang="en-US" dirty="0"/>
                  <a:t>, if the bug detection rate is always constant, </a:t>
                </a:r>
                <a14:m>
                  <m:oMath xmlns:m="http://schemas.openxmlformats.org/officeDocument/2006/math">
                    <m:r>
                      <a:rPr lang="en-US" altLang="ja-JP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/>
                  <a:t>(constant)</a:t>
                </a:r>
              </a:p>
              <a:p>
                <a:pPr algn="l" rtl="0"/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13F05D7-C1A0-4574-9A13-1442856277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01" t="-1857" r="-1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0994753-C645-479C-98D1-F2F013988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FA3BBB4-33D3-482C-8CD3-EB3736542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36C39853-42D5-4F62-AE63-853B85F97132}" type="slidenum">
              <a:rPr lang="en-US" altLang="ja-JP" smtClean="0"/>
              <a:pPr algn="l" rtl="0">
                <a:defRPr/>
              </a:pPr>
              <a:t>38</a:t>
            </a:fld>
            <a:endParaRPr lang="en-US" altLang="ja-JP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4EDE02B0-2A8F-4AED-9EBD-A15C845BDE0A}"/>
                  </a:ext>
                </a:extLst>
              </p:cNvPr>
              <p:cNvSpPr txBox="1"/>
              <p:nvPr/>
            </p:nvSpPr>
            <p:spPr>
              <a:xfrm>
                <a:off x="1099744" y="2716521"/>
                <a:ext cx="6036461" cy="11012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altLang="ja-JP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sz="32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4EDE02B0-2A8F-4AED-9EBD-A15C845BD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44" y="2716521"/>
                <a:ext cx="6036461" cy="11012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pPr rtl="0" algn="l"/>
                <a:r>
                  <a:rPr lang="ja-JP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50BD866-8A9E-4F51-96A3-C0B5FFB018CE}"/>
                  </a:ext>
                </a:extLst>
              </p:cNvPr>
              <p:cNvSpPr txBox="1"/>
              <p:nvPr/>
            </p:nvSpPr>
            <p:spPr>
              <a:xfrm>
                <a:off x="1176178" y="3886780"/>
                <a:ext cx="6347635" cy="106651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36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kumimoji="1" lang="en-US" altLang="ja-JP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6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kumimoji="1" lang="en-US" altLang="ja-JP" sz="36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ja-JP" sz="36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sz="36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3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ja-JP" sz="3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3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3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50BD866-8A9E-4F51-96A3-C0B5FFB01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178" y="3886780"/>
                <a:ext cx="6347635" cy="10665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pPr rtl="0" algn="l"/>
                <a:r>
                  <a:rPr lang="ja-JP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81F6327-7698-49BD-BD9E-A457FA71D04D}"/>
                  </a:ext>
                </a:extLst>
              </p:cNvPr>
              <p:cNvSpPr txBox="1"/>
              <p:nvPr/>
            </p:nvSpPr>
            <p:spPr>
              <a:xfrm>
                <a:off x="4117974" y="5066003"/>
                <a:ext cx="2949012" cy="106651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6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ja-JP" altLang="en-US" sz="36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kumimoji="1" lang="en-US" altLang="ja-JP" sz="36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sz="36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ja-JP" altLang="en-US" sz="3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kumimoji="1" lang="en-US" altLang="ja-JP" sz="3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81F6327-7698-49BD-BD9E-A457FA71D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974" y="5066003"/>
                <a:ext cx="2949012" cy="10665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pPr rtl="0" algn="l"/>
                <a:r>
                  <a:rPr lang="ja-JP" altLang="en-US">
                    <a:noFill/>
                  </a:rPr>
                  <a:t> 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165970"/>
      </p:ext>
    </p:extLst>
  </p:cSld>
  <p:clrMapOvr>
    <a:masterClrMapping/>
  </p:clrMapOvr>
  <p:transition spd="med"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2A30C9-7771-4321-8C8B-4C36B4600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4" y="304800"/>
            <a:ext cx="8569325" cy="1216025"/>
          </a:xfrm>
        </p:spPr>
        <p:txBody>
          <a:bodyPr/>
          <a:lstStyle/>
          <a:p>
            <a:pPr algn="l" rtl="0"/>
            <a:r>
              <a:rPr lang="ja-JP" altLang="en-US" sz="3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A typical bug detection count model:</a:t>
            </a:r>
            <a:br>
              <a:rPr lang="ja-JP" altLang="en-US" sz="3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</a:br>
            <a:r>
              <a:rPr lang="en-US" altLang="ja-JP" sz="3600" dirty="0" err="1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NonH</a:t>
            </a:r>
            <a:r>
              <a:rPr lang="ja-JP" altLang="en-US" sz="3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omogeneous Poisson process model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357DE4B-F7EA-4911-B021-46BC3E2483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6738" y="1752600"/>
                <a:ext cx="8577262" cy="4267200"/>
              </a:xfrm>
            </p:spPr>
            <p:txBody>
              <a:bodyPr/>
              <a:lstStyle/>
              <a:p>
                <a:r>
                  <a:rPr lang="en-US" altLang="ja-JP" dirty="0"/>
                  <a:t>G</a:t>
                </a:r>
                <a:r>
                  <a:rPr lang="ja-JP" altLang="en-US" dirty="0"/>
                  <a:t>eneralize </a:t>
                </a:r>
                <a:r>
                  <a:rPr lang="en-US" altLang="ja-JP" dirty="0"/>
                  <a:t>b</a:t>
                </a:r>
                <a:r>
                  <a:rPr lang="ja-JP" altLang="en-US" dirty="0"/>
                  <a:t>ug detection rate as a function of time</a:t>
                </a:r>
                <a14:m>
                  <m:oMath xmlns:m="http://schemas.openxmlformats.org/officeDocument/2006/math">
                    <m:r>
                      <a:rPr lang="en-US" altLang="ja-JP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ja-JP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ja-JP" dirty="0"/>
              </a:p>
              <a:p>
                <a:r>
                  <a:rPr lang="ja-JP" altLang="en-US" dirty="0"/>
                  <a:t>The Poisson process consider</a:t>
                </a:r>
                <a:r>
                  <a:rPr lang="en-US" altLang="ja-JP" dirty="0"/>
                  <a:t>s </a:t>
                </a:r>
                <a:r>
                  <a:rPr lang="ja-JP" altLang="en-US" dirty="0"/>
                  <a:t>expected valu</a:t>
                </a:r>
                <a:r>
                  <a:rPr lang="en-US" altLang="ja-JP" dirty="0"/>
                  <a:t>e as 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ja-JP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ja-JP" dirty="0"/>
                  <a:t> instead of 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dirty="0"/>
                  <a:t>is called </a:t>
                </a:r>
                <a:r>
                  <a:rPr lang="en-US" altLang="ja-JP" dirty="0">
                    <a:solidFill>
                      <a:srgbClr val="FF0000"/>
                    </a:solidFill>
                    <a:latin typeface="HGP創英角ｺﾞｼｯｸUB" pitchFamily="50" charset="-128"/>
                    <a:ea typeface="HGP創英角ｺﾞｼｯｸUB" pitchFamily="50" charset="-128"/>
                  </a:rPr>
                  <a:t>NHPPs</a:t>
                </a:r>
                <a:endParaRPr lang="ja-JP" altLang="en-US" dirty="0"/>
              </a:p>
              <a:p>
                <a:pPr algn="l" rtl="0"/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357DE4B-F7EA-4911-B021-46BC3E2483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6738" y="1752600"/>
                <a:ext cx="8577262" cy="4267200"/>
              </a:xfrm>
              <a:blipFill>
                <a:blip r:embed="rId3"/>
                <a:stretch>
                  <a:fillRect l="-1493" t="-1857" r="-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FF7226F-E6B3-4F2C-B372-A095C3B71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ED58174-0AEB-4687-94FD-8800E8F0B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36C39853-42D5-4F62-AE63-853B85F97132}" type="slidenum">
              <a:rPr lang="en-US" altLang="ja-JP" smtClean="0"/>
              <a:pPr algn="l" rtl="0">
                <a:defRPr/>
              </a:pPr>
              <a:t>39</a:t>
            </a:fld>
            <a:endParaRPr lang="en-US" altLang="ja-JP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7735BEE6-C453-4173-B69E-88973DCC061A}"/>
                  </a:ext>
                </a:extLst>
              </p:cNvPr>
              <p:cNvSpPr txBox="1"/>
              <p:nvPr/>
            </p:nvSpPr>
            <p:spPr>
              <a:xfrm>
                <a:off x="6774306" y="4671048"/>
                <a:ext cx="2311467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=0,1,2,…)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7735BEE6-C453-4173-B69E-88973DCC0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306" y="4671048"/>
                <a:ext cx="231146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pPr rtl="0" algn="l"/>
                <a:r>
                  <a:rPr lang="ja-JP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40B82890-B2E3-4200-91E6-261F0F8752F1}"/>
                  </a:ext>
                </a:extLst>
              </p:cNvPr>
              <p:cNvSpPr txBox="1"/>
              <p:nvPr/>
            </p:nvSpPr>
            <p:spPr>
              <a:xfrm>
                <a:off x="1240351" y="4876510"/>
                <a:ext cx="3334824" cy="11012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ja-JP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kumimoji="1" lang="en-US" altLang="ja-JP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kumimoji="1" lang="en-US" altLang="ja-JP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40B82890-B2E3-4200-91E6-261F0F875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351" y="4876510"/>
                <a:ext cx="3334824" cy="11012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pPr rtl="0" algn="l"/>
                <a:r>
                  <a:rPr lang="ja-JP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8">
                <a:extLst>
                  <a:ext uri="{FF2B5EF4-FFF2-40B4-BE49-F238E27FC236}">
                    <a16:creationId xmlns:a16="http://schemas.microsoft.com/office/drawing/2014/main" id="{2BAC36CD-1C98-4AFD-6EEC-1EABCBCF2F3C}"/>
                  </a:ext>
                </a:extLst>
              </p:cNvPr>
              <p:cNvSpPr txBox="1"/>
              <p:nvPr/>
            </p:nvSpPr>
            <p:spPr>
              <a:xfrm>
                <a:off x="1184033" y="3810000"/>
                <a:ext cx="6347635" cy="106651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36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kumimoji="1" lang="en-US" altLang="ja-JP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6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kumimoji="1" lang="en-US" altLang="ja-JP" sz="36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ja-JP" sz="36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sz="36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3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ja-JP" sz="3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3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3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6" name="テキスト ボックス 8">
                <a:extLst>
                  <a:ext uri="{FF2B5EF4-FFF2-40B4-BE49-F238E27FC236}">
                    <a16:creationId xmlns:a16="http://schemas.microsoft.com/office/drawing/2014/main" id="{2BAC36CD-1C98-4AFD-6EEC-1EABCBCF2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033" y="3810000"/>
                <a:ext cx="6347635" cy="10665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2569671"/>
      </p:ext>
    </p:extLst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16387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 rtl="0"/>
            <a:fld id="{EAB2F710-FFF3-4F1D-94CD-63F00573C19B}" type="slidenum">
              <a:rPr lang="en-US" altLang="ja-JP"/>
              <a:pPr algn="l" rtl="0"/>
              <a:t>4</a:t>
            </a:fld>
            <a:endParaRPr lang="en-US" altLang="ja-JP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117474" y="304800"/>
            <a:ext cx="9026526" cy="1216025"/>
          </a:xfrm>
        </p:spPr>
        <p:txBody>
          <a:bodyPr/>
          <a:lstStyle/>
          <a:p>
            <a:pPr algn="l" rtl="0" eaLnBrk="1" hangingPunct="1"/>
            <a:r>
              <a:rPr lang="ja-JP" altLang="en-US" sz="3400" dirty="0">
                <a:ea typeface="HGPｺﾞｼｯｸE" pitchFamily="50" charset="-128"/>
              </a:rPr>
              <a:t>Test evaluation (2)</a:t>
            </a:r>
            <a:br>
              <a:rPr lang="ja-JP" altLang="en-US" sz="3400" dirty="0">
                <a:ea typeface="HGPｺﾞｼｯｸE" pitchFamily="50" charset="-128"/>
              </a:rPr>
            </a:br>
            <a:r>
              <a:rPr lang="en-US" altLang="ja-JP" sz="3400" dirty="0">
                <a:ea typeface="HGPｺﾞｼｯｸE" pitchFamily="50" charset="-128"/>
              </a:rPr>
              <a:t>Evaluation</a:t>
            </a:r>
            <a:r>
              <a:rPr lang="ja-JP" altLang="en-US" sz="3400" dirty="0">
                <a:ea typeface="HGPｺﾞｼｯｸE" pitchFamily="50" charset="-128"/>
              </a:rPr>
              <a:t> based on bug resolution rate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424862" cy="4267200"/>
          </a:xfrm>
        </p:spPr>
        <p:txBody>
          <a:bodyPr/>
          <a:lstStyle/>
          <a:p>
            <a:pPr algn="l" rtl="0" eaLnBrk="1" hangingPunct="1"/>
            <a:r>
              <a:rPr lang="ja-JP" altLang="en-US" dirty="0"/>
              <a:t>Testing finds bugs and fixes them</a:t>
            </a:r>
          </a:p>
          <a:p>
            <a:pPr algn="l" rtl="0" eaLnBrk="1" hangingPunct="1"/>
            <a:r>
              <a:rPr lang="ja-JP" altLang="en-US" dirty="0"/>
              <a:t>If </a:t>
            </a:r>
            <a:r>
              <a:rPr lang="en-US" altLang="ja-JP" dirty="0"/>
              <a:t>the </a:t>
            </a:r>
            <a:r>
              <a:rPr lang="ja-JP" altLang="en-US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total number of bugs </a:t>
            </a:r>
            <a:r>
              <a:rPr lang="ja-JP" altLang="en-US" dirty="0"/>
              <a:t>is known, </a:t>
            </a:r>
            <a:r>
              <a:rPr lang="en-US" altLang="ja-JP" dirty="0"/>
              <a:t>testing activities can be evaluated based on the number of bugs resolved.</a:t>
            </a:r>
            <a:endParaRPr lang="ja-JP" alt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7827EC9-0708-A6B1-0377-65BEBE6E0BF3}"/>
              </a:ext>
            </a:extLst>
          </p:cNvPr>
          <p:cNvGrpSpPr/>
          <p:nvPr/>
        </p:nvGrpSpPr>
        <p:grpSpPr>
          <a:xfrm>
            <a:off x="706437" y="3770313"/>
            <a:ext cx="7848600" cy="1143000"/>
            <a:chOff x="1143000" y="3886200"/>
            <a:chExt cx="7848600" cy="1143000"/>
          </a:xfrm>
        </p:grpSpPr>
        <p:sp>
          <p:nvSpPr>
            <p:cNvPr id="16390" name="Rectangle 4"/>
            <p:cNvSpPr>
              <a:spLocks noChangeArrowheads="1"/>
            </p:cNvSpPr>
            <p:nvPr/>
          </p:nvSpPr>
          <p:spPr bwMode="auto">
            <a:xfrm>
              <a:off x="1143000" y="3886200"/>
              <a:ext cx="7848600" cy="1143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rtl="0"/>
              <a:endParaRPr lang="ja-JP" altLang="en-US" sz="1800"/>
            </a:p>
          </p:txBody>
        </p:sp>
        <p:sp>
          <p:nvSpPr>
            <p:cNvPr id="16391" name="Text Box 5"/>
            <p:cNvSpPr txBox="1">
              <a:spLocks noChangeArrowheads="1"/>
            </p:cNvSpPr>
            <p:nvPr/>
          </p:nvSpPr>
          <p:spPr bwMode="auto">
            <a:xfrm>
              <a:off x="4343400" y="4495800"/>
              <a:ext cx="1931988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ja-JP" altLang="en-US" sz="2800">
                  <a:ea typeface="HGPｺﾞｼｯｸE" pitchFamily="50" charset="-128"/>
                </a:rPr>
                <a:t>total number of bugs</a:t>
              </a:r>
            </a:p>
          </p:txBody>
        </p:sp>
        <p:sp>
          <p:nvSpPr>
            <p:cNvPr id="16392" name="Text Box 6"/>
            <p:cNvSpPr txBox="1">
              <a:spLocks noChangeArrowheads="1"/>
            </p:cNvSpPr>
            <p:nvPr/>
          </p:nvSpPr>
          <p:spPr bwMode="auto">
            <a:xfrm>
              <a:off x="4092677" y="3958830"/>
              <a:ext cx="256833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ja-JP" altLang="en-US" sz="2800" dirty="0">
                  <a:ea typeface="HGPｺﾞｼｯｸE" pitchFamily="50" charset="-128"/>
                </a:rPr>
                <a:t>number of bugs resolved</a:t>
              </a:r>
            </a:p>
          </p:txBody>
        </p:sp>
        <p:sp>
          <p:nvSpPr>
            <p:cNvPr id="16393" name="Line 7"/>
            <p:cNvSpPr>
              <a:spLocks noChangeShapeType="1"/>
            </p:cNvSpPr>
            <p:nvPr/>
          </p:nvSpPr>
          <p:spPr bwMode="auto">
            <a:xfrm>
              <a:off x="4092676" y="4524374"/>
              <a:ext cx="4670323" cy="303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/>
              <a:endParaRPr lang="ja-JP" altLang="en-US"/>
            </a:p>
          </p:txBody>
        </p:sp>
        <p:sp>
          <p:nvSpPr>
            <p:cNvPr id="16394" name="Text Box 8"/>
            <p:cNvSpPr txBox="1">
              <a:spLocks noChangeArrowheads="1"/>
            </p:cNvSpPr>
            <p:nvPr/>
          </p:nvSpPr>
          <p:spPr bwMode="auto">
            <a:xfrm>
              <a:off x="1904295" y="3986213"/>
              <a:ext cx="1261884" cy="95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rtl="0"/>
              <a:r>
                <a:rPr lang="ja-JP" altLang="en-US" sz="2800" dirty="0">
                  <a:ea typeface="HGPｺﾞｼｯｸE" pitchFamily="50" charset="-128"/>
                </a:rPr>
                <a:t>Bug's</a:t>
              </a:r>
            </a:p>
            <a:p>
              <a:pPr algn="ctr" rtl="0"/>
              <a:r>
                <a:rPr lang="ja-JP" altLang="en-US" sz="2800" dirty="0">
                  <a:ea typeface="HGPｺﾞｼｯｸE" pitchFamily="50" charset="-128"/>
                </a:rPr>
                <a:t>resolution rate</a:t>
              </a:r>
            </a:p>
          </p:txBody>
        </p:sp>
        <p:sp>
          <p:nvSpPr>
            <p:cNvPr id="16395" name="Text Box 9"/>
            <p:cNvSpPr txBox="1">
              <a:spLocks noChangeArrowheads="1"/>
            </p:cNvSpPr>
            <p:nvPr/>
          </p:nvSpPr>
          <p:spPr bwMode="auto">
            <a:xfrm>
              <a:off x="3429000" y="4205288"/>
              <a:ext cx="53975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ja-JP" altLang="en-US" sz="2800" dirty="0">
                  <a:ea typeface="HGPｺﾞｼｯｸE" pitchFamily="50" charset="-128"/>
                </a:rPr>
                <a:t>=</a:t>
              </a:r>
            </a:p>
          </p:txBody>
        </p:sp>
      </p:grpSp>
      <p:sp>
        <p:nvSpPr>
          <p:cNvPr id="16396" name="Text Box 10"/>
          <p:cNvSpPr txBox="1">
            <a:spLocks noChangeArrowheads="1"/>
          </p:cNvSpPr>
          <p:nvPr/>
        </p:nvSpPr>
        <p:spPr bwMode="auto">
          <a:xfrm>
            <a:off x="533400" y="5029200"/>
            <a:ext cx="8305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altLang="ja-JP" sz="1800" dirty="0">
                <a:ea typeface="HGPｺﾞｼｯｸE" pitchFamily="50" charset="-128"/>
              </a:rPr>
              <a:t>*Note: </a:t>
            </a:r>
            <a:r>
              <a:rPr lang="ja-JP" altLang="en-US" sz="1800" dirty="0">
                <a:ea typeface="HGPｺﾞｼｯｸE" pitchFamily="50" charset="-128"/>
              </a:rPr>
              <a:t>The term bug is not accurat</a:t>
            </a:r>
            <a:r>
              <a:rPr lang="en-US" altLang="ja-JP" dirty="0">
                <a:ea typeface="HGPｺﾞｼｯｸE" pitchFamily="50" charset="-128"/>
              </a:rPr>
              <a:t>e</a:t>
            </a:r>
            <a:r>
              <a:rPr lang="ja-JP" altLang="en-US" sz="1800" dirty="0">
                <a:ea typeface="HGPｺﾞｼｯｸE" pitchFamily="50" charset="-128"/>
              </a:rPr>
              <a:t>;　</a:t>
            </a:r>
            <a:br>
              <a:rPr lang="en-US" altLang="ja-JP" sz="1800" dirty="0">
                <a:ea typeface="HGPｺﾞｼｯｸE" pitchFamily="50" charset="-128"/>
              </a:rPr>
            </a:br>
            <a:r>
              <a:rPr lang="ja-JP" altLang="en-US" sz="1800" dirty="0">
                <a:ea typeface="HGPｺﾞｼｯｸE" pitchFamily="50" charset="-128"/>
              </a:rPr>
              <a:t>A phenomenon that does not work properly ("failure, defect") is found in the test, and "resolution" is to solve the "fault" that is the source of </a:t>
            </a:r>
            <a:r>
              <a:rPr lang="en-US" altLang="ja-JP" dirty="0">
                <a:ea typeface="HGPｺﾞｼｯｸE" pitchFamily="50" charset="-128"/>
              </a:rPr>
              <a:t>problem</a:t>
            </a:r>
            <a:r>
              <a:rPr lang="ja-JP" altLang="en-US" sz="1800" dirty="0">
                <a:ea typeface="HGPｺﾞｼｯｸE" pitchFamily="50" charset="-128"/>
              </a:rPr>
              <a:t> or the "error" that created it.</a:t>
            </a:r>
          </a:p>
        </p:txBody>
      </p:sp>
    </p:spTree>
    <p:extLst>
      <p:ext uri="{BB962C8B-B14F-4D97-AF65-F5344CB8AC3E}">
        <p14:creationId xmlns:p14="http://schemas.microsoft.com/office/powerpoint/2010/main" val="531126232"/>
      </p:ext>
    </p:extLst>
  </p:cSld>
  <p:clrMapOvr>
    <a:masterClrMapping/>
  </p:clrMapOvr>
  <p:transition spd="med"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C494C8-CB8E-425E-BF4E-29CBA56C6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NHPPs 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mean value function and intensity function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82FFB55-CB25-44BC-A097-E90A27E52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4FB28F8-87C0-4BEA-8F93-11750B3E3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36C39853-42D5-4F62-AE63-853B85F97132}" type="slidenum">
              <a:rPr lang="en-US" altLang="ja-JP" smtClean="0"/>
              <a:pPr algn="l" rtl="0">
                <a:defRPr/>
              </a:pPr>
              <a:t>40</a:t>
            </a:fld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520D963-B45C-404B-B3DC-3AD63E6F8323}"/>
                  </a:ext>
                </a:extLst>
              </p:cNvPr>
              <p:cNvSpPr txBox="1"/>
              <p:nvPr/>
            </p:nvSpPr>
            <p:spPr>
              <a:xfrm>
                <a:off x="1002642" y="3886092"/>
                <a:ext cx="8209170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rtl="0"/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kumimoji="1" lang="en-US" altLang="ja-JP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kumimoji="1" lang="en-US" altLang="ja-JP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2800" dirty="0"/>
                  <a:t>: </a:t>
                </a:r>
                <a:r>
                  <a:rPr kumimoji="1" lang="ja-JP" altLang="en-US" sz="2800" dirty="0">
                    <a:solidFill>
                      <a:srgbClr val="0000FF"/>
                    </a:solidFill>
                    <a:latin typeface="HGP創英角ｺﾞｼｯｸUB" panose="020B0900000000000000" pitchFamily="50" charset="-128"/>
                    <a:ea typeface="HGP創英角ｺﾞｼｯｸUB" panose="020B0900000000000000" pitchFamily="50" charset="-128"/>
                  </a:rPr>
                  <a:t>mean </a:t>
                </a:r>
                <a:r>
                  <a:rPr kumimoji="1" lang="en-US" altLang="ja-JP" sz="2800" dirty="0">
                    <a:solidFill>
                      <a:srgbClr val="0000FF"/>
                    </a:solidFill>
                    <a:latin typeface="HGP創英角ｺﾞｼｯｸUB" panose="020B0900000000000000" pitchFamily="50" charset="-128"/>
                    <a:ea typeface="HGP創英角ｺﾞｼｯｸUB" panose="020B0900000000000000" pitchFamily="50" charset="-128"/>
                  </a:rPr>
                  <a:t>value</a:t>
                </a:r>
                <a:r>
                  <a:rPr kumimoji="1" lang="ja-JP" altLang="en-US" sz="2800" dirty="0">
                    <a:solidFill>
                      <a:srgbClr val="0000FF"/>
                    </a:solidFill>
                    <a:latin typeface="HGP創英角ｺﾞｼｯｸUB" panose="020B0900000000000000" pitchFamily="50" charset="-128"/>
                    <a:ea typeface="HGP創英角ｺﾞｼｯｸUB" panose="020B0900000000000000" pitchFamily="50" charset="-128"/>
                  </a:rPr>
                  <a:t> function</a:t>
                </a:r>
                <a:endParaRPr kumimoji="1" lang="en-US" altLang="ja-JP" sz="2800" dirty="0">
                  <a:solidFill>
                    <a:srgbClr val="0000FF"/>
                  </a:solidFill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endParaRPr>
              </a:p>
              <a:p>
                <a:r>
                  <a:rPr lang="ja-JP" altLang="en-US" sz="2800" dirty="0">
                    <a:solidFill>
                      <a:srgbClr val="0000FF"/>
                    </a:solidFill>
                    <a:latin typeface="HGP創英角ｺﾞｼｯｸUB" panose="020B0900000000000000" pitchFamily="50" charset="-128"/>
                    <a:ea typeface="HGP創英角ｺﾞｼｯｸUB" panose="020B0900000000000000" pitchFamily="50" charset="-128"/>
                  </a:rPr>
                  <a:t>Expected </a:t>
                </a:r>
                <a:r>
                  <a:rPr lang="en-US" altLang="ja-JP" sz="2800" dirty="0">
                    <a:solidFill>
                      <a:srgbClr val="0000FF"/>
                    </a:solidFill>
                    <a:latin typeface="HGP創英角ｺﾞｼｯｸUB" panose="020B0900000000000000" pitchFamily="50" charset="-128"/>
                    <a:ea typeface="HGP創英角ｺﾞｼｯｸUB" panose="020B0900000000000000" pitchFamily="50" charset="-128"/>
                  </a:rPr>
                  <a:t>the t</a:t>
                </a:r>
                <a:r>
                  <a:rPr lang="ja-JP" altLang="en-US" sz="2800" dirty="0">
                    <a:solidFill>
                      <a:srgbClr val="0000FF"/>
                    </a:solidFill>
                    <a:latin typeface="HGP創英角ｺﾞｼｯｸUB" panose="020B0900000000000000" pitchFamily="50" charset="-128"/>
                    <a:ea typeface="HGP創英角ｺﾞｼｯｸUB" panose="020B0900000000000000" pitchFamily="50" charset="-128"/>
                  </a:rPr>
                  <a:t>otal </a:t>
                </a:r>
                <a:r>
                  <a:rPr lang="en-US" altLang="ja-JP" sz="2800" dirty="0">
                    <a:solidFill>
                      <a:srgbClr val="0000FF"/>
                    </a:solidFill>
                    <a:latin typeface="HGP創英角ｺﾞｼｯｸUB" panose="020B0900000000000000" pitchFamily="50" charset="-128"/>
                    <a:ea typeface="HGP創英角ｺﾞｼｯｸUB" panose="020B0900000000000000" pitchFamily="50" charset="-128"/>
                  </a:rPr>
                  <a:t>number of</a:t>
                </a:r>
                <a:r>
                  <a:rPr lang="ja-JP" altLang="en-US" sz="2800" dirty="0">
                    <a:solidFill>
                      <a:srgbClr val="0000FF"/>
                    </a:solidFill>
                    <a:latin typeface="HGP創英角ｺﾞｼｯｸUB" panose="020B0900000000000000" pitchFamily="50" charset="-128"/>
                    <a:ea typeface="HGP創英角ｺﾞｼｯｸUB" panose="020B0900000000000000" pitchFamily="50" charset="-128"/>
                  </a:rPr>
                  <a:t> bugs</a:t>
                </a:r>
                <a14:m>
                  <m:oMath xmlns:m="http://schemas.openxmlformats.org/officeDocument/2006/math">
                    <m:r>
                      <a:rPr lang="en-US" altLang="ja-JP" sz="28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d>
                      <m:dPr>
                        <m:ctrlPr>
                          <a:rPr lang="en-US" altLang="ja-JP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altLang="ja-JP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2800" dirty="0"/>
                  <a:t>at time t</a:t>
                </a:r>
                <a:endParaRPr kumimoji="1" lang="ja-JP" altLang="en-US" sz="2800" dirty="0">
                  <a:solidFill>
                    <a:srgbClr val="0000FF"/>
                  </a:solidFill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520D963-B45C-404B-B3DC-3AD63E6F8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642" y="3886092"/>
                <a:ext cx="8209170" cy="954107"/>
              </a:xfrm>
              <a:prstGeom prst="rect">
                <a:avLst/>
              </a:prstGeom>
              <a:blipFill>
                <a:blip r:embed="rId3"/>
                <a:stretch>
                  <a:fillRect l="-1485" t="-7643" b="-16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D6FAEAC-2951-4F51-B558-0EEC2B94F1CF}"/>
                  </a:ext>
                </a:extLst>
              </p:cNvPr>
              <p:cNvSpPr txBox="1"/>
              <p:nvPr/>
            </p:nvSpPr>
            <p:spPr>
              <a:xfrm>
                <a:off x="1002642" y="4876800"/>
                <a:ext cx="4786567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rtl="0"/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kumimoji="1" lang="en-US" altLang="ja-JP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kumimoji="1" lang="en-US" altLang="ja-JP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2800" dirty="0"/>
                  <a:t>: </a:t>
                </a:r>
                <a:r>
                  <a:rPr kumimoji="1" lang="ja-JP" altLang="en-US" sz="2800" dirty="0">
                    <a:solidFill>
                      <a:srgbClr val="FF0000"/>
                    </a:solidFill>
                    <a:latin typeface="HGP創英角ｺﾞｼｯｸUB" panose="020B0900000000000000" pitchFamily="50" charset="-128"/>
                    <a:ea typeface="HGP創英角ｺﾞｼｯｸUB" panose="020B0900000000000000" pitchFamily="50" charset="-128"/>
                  </a:rPr>
                  <a:t>intensity function</a:t>
                </a:r>
                <a:endParaRPr kumimoji="1" lang="en-US" altLang="ja-JP" sz="2800" dirty="0">
                  <a:solidFill>
                    <a:srgbClr val="FF0000"/>
                  </a:solidFill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endParaRPr>
              </a:p>
              <a:p>
                <a:pPr algn="l" rtl="0"/>
                <a:r>
                  <a:rPr kumimoji="1" lang="ja-JP" altLang="en-US" sz="2800" dirty="0">
                    <a:solidFill>
                      <a:srgbClr val="FF0000"/>
                    </a:solidFill>
                    <a:latin typeface="HGP創英角ｺﾞｼｯｸUB" panose="020B0900000000000000" pitchFamily="50" charset="-128"/>
                    <a:ea typeface="HGP創英角ｺﾞｼｯｸUB" panose="020B0900000000000000" pitchFamily="50" charset="-128"/>
                  </a:rPr>
                  <a:t>Bug detection rate </a:t>
                </a:r>
                <a:r>
                  <a:rPr lang="en-US" altLang="ja-JP" sz="2800" dirty="0"/>
                  <a:t>at time t</a:t>
                </a:r>
                <a:endParaRPr kumimoji="1" lang="ja-JP" altLang="en-US" sz="2800" dirty="0">
                  <a:solidFill>
                    <a:srgbClr val="FF0000"/>
                  </a:solidFill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D6FAEAC-2951-4F51-B558-0EEC2B94F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642" y="4876800"/>
                <a:ext cx="4786567" cy="954107"/>
              </a:xfrm>
              <a:prstGeom prst="rect">
                <a:avLst/>
              </a:prstGeom>
              <a:blipFill>
                <a:blip r:embed="rId4"/>
                <a:stretch>
                  <a:fillRect l="-2545" t="-7643" r="-1145" b="-16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 Box 11">
            <a:extLst>
              <a:ext uri="{FF2B5EF4-FFF2-40B4-BE49-F238E27FC236}">
                <a16:creationId xmlns:a16="http://schemas.microsoft.com/office/drawing/2014/main" id="{557E45EC-A8E5-4675-8937-A881EAA4A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740" y="5750470"/>
            <a:ext cx="82376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l" rtl="0" eaLnBrk="1" hangingPunct="1"/>
            <a:r>
              <a:rPr lang="en-US" altLang="ja-JP" sz="1800" dirty="0">
                <a:latin typeface="HGPGothicE" panose="020B0900000000000000" pitchFamily="34" charset="-128"/>
                <a:ea typeface="HGPGothicE" panose="020B0900000000000000" pitchFamily="34" charset="-128"/>
              </a:rPr>
              <a:t>The current estimate of how many faults are likely to be found in a unit of time.</a:t>
            </a:r>
            <a:endParaRPr lang="ja-JP" altLang="en-US" sz="1800" dirty="0">
              <a:latin typeface="HGPGothicE" panose="020B0900000000000000" pitchFamily="34" charset="-128"/>
              <a:ea typeface="HGPGothicE" panose="020B0900000000000000" pitchFamily="34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F419721-B8E1-42D0-A001-AA4A17A8ECBA}"/>
              </a:ext>
            </a:extLst>
          </p:cNvPr>
          <p:cNvSpPr txBox="1"/>
          <p:nvPr/>
        </p:nvSpPr>
        <p:spPr>
          <a:xfrm>
            <a:off x="6480912" y="5169187"/>
            <a:ext cx="2264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1" lang="en-US" altLang="ja-JP" dirty="0"/>
              <a:t>*</a:t>
            </a:r>
            <a:r>
              <a:rPr lang="en-US" altLang="ja-JP" dirty="0"/>
              <a:t>N</a:t>
            </a:r>
            <a:r>
              <a:rPr kumimoji="1" lang="ja-JP" altLang="en-US" dirty="0"/>
              <a:t>ot a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A3E83794-2AAF-4388-A40E-F2C012417B46}"/>
                  </a:ext>
                </a:extLst>
              </p:cNvPr>
              <p:cNvSpPr txBox="1"/>
              <p:nvPr/>
            </p:nvSpPr>
            <p:spPr>
              <a:xfrm>
                <a:off x="620838" y="1740482"/>
                <a:ext cx="6347635" cy="106651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36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kumimoji="1" lang="en-US" altLang="ja-JP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6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kumimoji="1" lang="en-US" altLang="ja-JP" sz="36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ja-JP" sz="36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sz="36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3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ja-JP" sz="3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3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3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A3E83794-2AAF-4388-A40E-F2C012417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38" y="1740482"/>
                <a:ext cx="6347635" cy="10665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pPr rtl="0" algn="l"/>
                <a:r>
                  <a:rPr lang="ja-JP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5B460EE6-82E5-420C-9BA1-E16FEF73DEEC}"/>
                  </a:ext>
                </a:extLst>
              </p:cNvPr>
              <p:cNvSpPr txBox="1"/>
              <p:nvPr/>
            </p:nvSpPr>
            <p:spPr>
              <a:xfrm>
                <a:off x="6211695" y="2539139"/>
                <a:ext cx="2311467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=0,1,2,…)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5B460EE6-82E5-420C-9BA1-E16FEF73D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695" y="2539139"/>
                <a:ext cx="231146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pPr rtl="0" algn="l"/>
                <a:r>
                  <a:rPr lang="ja-JP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60412BD-1F67-4F4A-9042-E1D1119B6A1B}"/>
                  </a:ext>
                </a:extLst>
              </p:cNvPr>
              <p:cNvSpPr txBox="1"/>
              <p:nvPr/>
            </p:nvSpPr>
            <p:spPr>
              <a:xfrm>
                <a:off x="677740" y="2744601"/>
                <a:ext cx="3334824" cy="11012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ja-JP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kumimoji="1" lang="en-US" altLang="ja-JP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kumimoji="1" lang="en-US" altLang="ja-JP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60412BD-1F67-4F4A-9042-E1D1119B6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40" y="2744601"/>
                <a:ext cx="3334824" cy="11012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pPr rtl="0" algn="l"/>
                <a:r>
                  <a:rPr lang="ja-JP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855C700-CB3A-4246-9F83-DD34DCD45F79}"/>
              </a:ext>
            </a:extLst>
          </p:cNvPr>
          <p:cNvSpPr/>
          <p:nvPr/>
        </p:nvSpPr>
        <p:spPr>
          <a:xfrm>
            <a:off x="381000" y="1752600"/>
            <a:ext cx="8534400" cy="2173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2476368"/>
      </p:ext>
    </p:extLst>
  </p:cSld>
  <p:clrMapOvr>
    <a:masterClrMapping/>
  </p:clrMapOvr>
  <p:transition spd="med"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432EDA-3B9A-41F4-BBEC-B38F10F8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ja-JP" altLang="en-US" dirty="0">
                <a:solidFill>
                  <a:srgbClr val="00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(Reference)</a:t>
            </a:r>
            <a:br>
              <a:rPr lang="en-US" altLang="ja-JP" dirty="0">
                <a:solidFill>
                  <a:srgbClr val="00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</a:br>
            <a:r>
              <a:rPr lang="ja-JP" altLang="en-US" dirty="0">
                <a:solidFill>
                  <a:srgbClr val="00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Homogeneous Poisson process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1D28B87-7EB0-467F-8C08-7268A4E22B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 rtl="0"/>
                <a:r>
                  <a:rPr lang="ja-JP" altLang="en-US" dirty="0"/>
                  <a:t>If the intensity function is constant over time:</a:t>
                </a:r>
                <a:endParaRPr lang="en-US" altLang="ja-JP" dirty="0"/>
              </a:p>
              <a:p>
                <a:pPr algn="l" rtl="0"/>
                <a:endParaRPr lang="en-US" altLang="ja-JP" dirty="0"/>
              </a:p>
              <a:p>
                <a:pPr algn="l" rtl="0"/>
                <a:endParaRPr lang="en-US" altLang="ja-JP" dirty="0"/>
              </a:p>
              <a:p>
                <a:pPr algn="l" rtl="0"/>
                <a:endParaRPr lang="en-US" altLang="ja-JP" dirty="0"/>
              </a:p>
              <a:p>
                <a:pPr algn="l" rtl="0"/>
                <a:r>
                  <a:rPr lang="ja-JP" altLang="en-US" dirty="0"/>
                  <a:t>Then the random variable</a:t>
                </a:r>
                <a14:m>
                  <m:oMath xmlns:m="http://schemas.openxmlformats.org/officeDocument/2006/math">
                    <m:r>
                      <a:rPr lang="en-US" altLang="ja-JP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/>
                  <a:t>is a </a:t>
                </a:r>
                <a:r>
                  <a:rPr lang="en-US" altLang="ja-JP" dirty="0"/>
                  <a:t>H</a:t>
                </a:r>
                <a:r>
                  <a:rPr lang="ja-JP" altLang="en-US" dirty="0"/>
                  <a:t>omogeneous Poisson process (</a:t>
                </a:r>
                <a:r>
                  <a:rPr lang="en-US" altLang="ja-JP" dirty="0"/>
                  <a:t>HPP</a:t>
                </a:r>
                <a:r>
                  <a:rPr lang="ja-JP" altLang="en-US" dirty="0"/>
                  <a:t>)</a:t>
                </a:r>
              </a:p>
              <a:p>
                <a:pPr algn="l" rtl="0"/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1D28B87-7EB0-467F-8C08-7268A4E22B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1" t="-1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3F6AEC1-ACE4-4A84-86FF-3F108FB11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7E6387B-5120-4A98-941F-DF591231A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36C39853-42D5-4F62-AE63-853B85F97132}" type="slidenum">
              <a:rPr lang="en-US" altLang="ja-JP" smtClean="0"/>
              <a:pPr algn="l" rtl="0">
                <a:defRPr/>
              </a:pPr>
              <a:t>41</a:t>
            </a:fld>
            <a:endParaRPr lang="en-US" altLang="ja-JP"/>
          </a:p>
        </p:txBody>
      </p:sp>
      <p:pic>
        <p:nvPicPr>
          <p:cNvPr id="6" name="Picture 5" descr="\begin{align*}  h(t) = \lambda \end{align*} ">
            <a:extLst>
              <a:ext uri="{FF2B5EF4-FFF2-40B4-BE49-F238E27FC236}">
                <a16:creationId xmlns:a16="http://schemas.microsoft.com/office/drawing/2014/main" id="{AB5A0A73-BD88-48ED-B482-E2A82372F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962275"/>
            <a:ext cx="1728787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5B7323DD-D1DB-4DF3-8F8E-4E03DFC952F2}"/>
                  </a:ext>
                </a:extLst>
              </p:cNvPr>
              <p:cNvSpPr/>
              <p:nvPr/>
            </p:nvSpPr>
            <p:spPr>
              <a:xfrm>
                <a:off x="3840582" y="2905780"/>
                <a:ext cx="146918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 rtl="0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ja-JP" altLang="en-US" sz="28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&gt;0)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5B7323DD-D1DB-4DF3-8F8E-4E03DFC952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582" y="2905780"/>
                <a:ext cx="146918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9294872"/>
      </p:ext>
    </p:extLst>
  </p:cSld>
  <p:clrMapOvr>
    <a:masterClrMapping/>
  </p:clrMapOvr>
  <p:transition spd="med"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D57743-ED78-4DB2-AB9F-4E66010CE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Typical NHPPs 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model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6FECE5-2819-43FE-B6A8-35BA86D05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752600"/>
            <a:ext cx="8577262" cy="4267200"/>
          </a:xfrm>
        </p:spPr>
        <p:txBody>
          <a:bodyPr/>
          <a:lstStyle/>
          <a:p>
            <a:pPr algn="l" rtl="0"/>
            <a:r>
              <a:rPr lang="ja-JP" altLang="en-US" dirty="0"/>
              <a:t>When actually evaluating and predicting reliability, </a:t>
            </a:r>
            <a:r>
              <a:rPr lang="en-US" altLang="ja-JP" dirty="0"/>
              <a:t>it is necessary to specify the </a:t>
            </a:r>
            <a:r>
              <a:rPr lang="ja-JP" altLang="en-US" dirty="0">
                <a:latin typeface="HGP創英角ｺﾞｼｯｸUB" pitchFamily="50" charset="-128"/>
                <a:ea typeface="HGP創英角ｺﾞｼｯｸUB" pitchFamily="50" charset="-128"/>
              </a:rPr>
              <a:t>Mean Value Function </a:t>
            </a:r>
            <a:r>
              <a:rPr lang="ja-JP" altLang="en-US" dirty="0">
                <a:solidFill>
                  <a:srgbClr val="FF0000"/>
                </a:solidFill>
                <a:latin typeface="HGP創英角ｺﾞｼｯｸUB" pitchFamily="50" charset="-128"/>
                <a:ea typeface="HGP創英角ｺﾞｼｯｸUB" pitchFamily="50" charset="-128"/>
              </a:rPr>
              <a:t>under some assumption</a:t>
            </a:r>
            <a:endParaRPr lang="en-US" altLang="ja-JP" dirty="0"/>
          </a:p>
          <a:p>
            <a:pPr algn="l" rtl="0"/>
            <a:r>
              <a:rPr lang="en-US" altLang="ja-JP" dirty="0"/>
              <a:t>Example</a:t>
            </a:r>
            <a:endParaRPr lang="ja-JP" altLang="en-US" dirty="0"/>
          </a:p>
          <a:p>
            <a:pPr algn="l" rtl="0"/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BFD7444-AEC8-4A4E-B5C5-722BE0BD6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46FD600-0B21-4C90-8226-A5F09919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36C39853-42D5-4F62-AE63-853B85F97132}" type="slidenum">
              <a:rPr lang="en-US" altLang="ja-JP" smtClean="0"/>
              <a:pPr algn="l" rtl="0">
                <a:defRPr/>
              </a:pPr>
              <a:t>42</a:t>
            </a:fld>
            <a:endParaRPr lang="en-US" altLang="ja-JP"/>
          </a:p>
        </p:txBody>
      </p:sp>
      <p:graphicFrame>
        <p:nvGraphicFramePr>
          <p:cNvPr id="6" name="Group 46">
            <a:extLst>
              <a:ext uri="{FF2B5EF4-FFF2-40B4-BE49-F238E27FC236}">
                <a16:creationId xmlns:a16="http://schemas.microsoft.com/office/drawing/2014/main" id="{6D1D3BE1-5481-4063-85E6-41D2C0EF0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626873"/>
              </p:ext>
            </p:extLst>
          </p:nvPr>
        </p:nvGraphicFramePr>
        <p:xfrm>
          <a:off x="1219200" y="3810000"/>
          <a:ext cx="7004050" cy="1952009"/>
        </p:xfrm>
        <a:graphic>
          <a:graphicData uri="http://schemas.openxmlformats.org/drawingml/2006/table">
            <a:tbl>
              <a:tblPr/>
              <a:tblGrid>
                <a:gridCol w="2143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0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8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80B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ja-JP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</a:rPr>
                        <a:t>Model 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80B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</a:rPr>
                        <a:t>M</a:t>
                      </a:r>
                      <a:r>
                        <a:rPr kumimoji="1" lang="ja-JP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</a:rPr>
                        <a:t>ean </a:t>
                      </a:r>
                      <a:r>
                        <a:rPr kumimoji="1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</a:rPr>
                        <a:t>value</a:t>
                      </a:r>
                      <a:r>
                        <a:rPr kumimoji="1" lang="ja-JP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</a:rPr>
                        <a:t> 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0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80B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E</a:t>
                      </a:r>
                      <a:r>
                        <a:rPr kumimoji="1" lang="ja-JP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xponential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80B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itchFamily="50" charset="-128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97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80B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D</a:t>
                      </a:r>
                      <a:r>
                        <a:rPr kumimoji="1" lang="ja-JP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ela</a:t>
                      </a:r>
                      <a:r>
                        <a:rPr kumimoji="1" lang="en-US" altLang="ja-JP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yed</a:t>
                      </a:r>
                      <a:r>
                        <a:rPr kumimoji="1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GP創英角ｺﾞｼｯｸUB" pitchFamily="50" charset="-128"/>
                          <a:ea typeface="HGP創英角ｺﾞｼｯｸUB" pitchFamily="50" charset="-128"/>
                        </a:rPr>
                        <a:t> S-shaped</a:t>
                      </a:r>
                      <a:endParaRPr kumimoji="1" lang="ja-JP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HGP創英角ｺﾞｼｯｸUB" pitchFamily="50" charset="-128"/>
                        <a:ea typeface="HGP創英角ｺﾞｼｯｸUB" pitchFamily="50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380B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itchFamily="50" charset="-128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EFF1F47-A66F-41D6-A7E5-B39F51F2A674}"/>
                  </a:ext>
                </a:extLst>
              </p:cNvPr>
              <p:cNvSpPr txBox="1"/>
              <p:nvPr/>
            </p:nvSpPr>
            <p:spPr>
              <a:xfrm>
                <a:off x="6123625" y="3807137"/>
                <a:ext cx="84645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EFF1F47-A66F-41D6-A7E5-B39F51F2A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625" y="3807137"/>
                <a:ext cx="84645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49A1D1F-ECE1-4220-B4A0-92F13A4F93D0}"/>
                  </a:ext>
                </a:extLst>
              </p:cNvPr>
              <p:cNvSpPr txBox="1"/>
              <p:nvPr/>
            </p:nvSpPr>
            <p:spPr>
              <a:xfrm>
                <a:off x="3727450" y="4273148"/>
                <a:ext cx="2219197" cy="501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𝑏𝑡</m:t>
                          </m:r>
                        </m:sup>
                      </m:sSup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49A1D1F-ECE1-4220-B4A0-92F13A4F9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450" y="4273148"/>
                <a:ext cx="2219197" cy="5012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4A589AA-8115-401B-8994-0CFA5FF616BF}"/>
                  </a:ext>
                </a:extLst>
              </p:cNvPr>
              <p:cNvSpPr txBox="1"/>
              <p:nvPr/>
            </p:nvSpPr>
            <p:spPr>
              <a:xfrm>
                <a:off x="3575050" y="5017578"/>
                <a:ext cx="3646255" cy="501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1−(1+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𝑏𝑡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𝑏𝑡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4A589AA-8115-401B-8994-0CFA5FF61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050" y="5017578"/>
                <a:ext cx="3646255" cy="501291"/>
              </a:xfrm>
              <a:prstGeom prst="rect">
                <a:avLst/>
              </a:prstGeom>
              <a:blipFill>
                <a:blip r:embed="rId5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8395904"/>
      </p:ext>
    </p:extLst>
  </p:cSld>
  <p:clrMapOvr>
    <a:masterClrMapping/>
  </p:clrMapOvr>
  <p:transition spd="med">
    <p:fade thruBlk="1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9EE5E4-66C3-4EEB-88F8-868196703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4" y="304800"/>
            <a:ext cx="8459787" cy="1216025"/>
          </a:xfrm>
        </p:spPr>
        <p:txBody>
          <a:bodyPr/>
          <a:lstStyle/>
          <a:p>
            <a:pPr algn="l" rtl="0"/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Assumptions set by many NHPP models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BD6ECC-0A84-424F-BA63-07EEB7226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The number of bugs found per unit time is </a:t>
            </a:r>
            <a:r>
              <a:rPr lang="en-US" altLang="ja-JP" dirty="0">
                <a:solidFill>
                  <a:srgbClr val="FF0000"/>
                </a:solidFill>
                <a:latin typeface="HGP創英角ｺﾞｼｯｸUB" pitchFamily="50" charset="-128"/>
                <a:ea typeface="HGP創英角ｺﾞｼｯｸUB" pitchFamily="50" charset="-128"/>
              </a:rPr>
              <a:t>p</a:t>
            </a:r>
            <a:r>
              <a:rPr lang="ja-JP" altLang="en-US" dirty="0">
                <a:solidFill>
                  <a:srgbClr val="FF0000"/>
                </a:solidFill>
                <a:latin typeface="HGP創英角ｺﾞｼｯｸUB" pitchFamily="50" charset="-128"/>
                <a:ea typeface="HGP創英角ｺﾞｼｯｸUB" pitchFamily="50" charset="-128"/>
              </a:rPr>
              <a:t>roportional to </a:t>
            </a:r>
            <a:r>
              <a:rPr lang="en-US" altLang="ja-JP" dirty="0">
                <a:solidFill>
                  <a:srgbClr val="FF0000"/>
                </a:solidFill>
                <a:latin typeface="HGP創英角ｺﾞｼｯｸUB" pitchFamily="50" charset="-128"/>
                <a:ea typeface="HGP創英角ｺﾞｼｯｸUB" pitchFamily="50" charset="-128"/>
              </a:rPr>
              <a:t>the </a:t>
            </a:r>
            <a:r>
              <a:rPr lang="ja-JP" altLang="en-US" dirty="0">
                <a:solidFill>
                  <a:srgbClr val="FF0000"/>
                </a:solidFill>
                <a:latin typeface="HGP創英角ｺﾞｼｯｸUB" pitchFamily="50" charset="-128"/>
                <a:ea typeface="HGP創英角ｺﾞｼｯｸUB" pitchFamily="50" charset="-128"/>
              </a:rPr>
              <a:t>number of remai</a:t>
            </a:r>
            <a:r>
              <a:rPr lang="en-US" altLang="ja-JP" dirty="0" err="1">
                <a:solidFill>
                  <a:srgbClr val="FF0000"/>
                </a:solidFill>
                <a:latin typeface="HGP創英角ｺﾞｼｯｸUB" pitchFamily="50" charset="-128"/>
                <a:ea typeface="HGP創英角ｺﾞｼｯｸUB" pitchFamily="50" charset="-128"/>
              </a:rPr>
              <a:t>ning</a:t>
            </a:r>
            <a:r>
              <a:rPr lang="en-US" altLang="ja-JP" dirty="0">
                <a:solidFill>
                  <a:srgbClr val="FF0000"/>
                </a:solidFill>
                <a:latin typeface="HGP創英角ｺﾞｼｯｸUB" pitchFamily="50" charset="-128"/>
                <a:ea typeface="HGP創英角ｺﾞｼｯｸUB" pitchFamily="50" charset="-128"/>
              </a:rPr>
              <a:t> (undetected)</a:t>
            </a:r>
            <a:r>
              <a:rPr lang="ja-JP" altLang="en-US" dirty="0">
                <a:solidFill>
                  <a:srgbClr val="FF0000"/>
                </a:solidFill>
                <a:latin typeface="HGP創英角ｺﾞｼｯｸUB" pitchFamily="50" charset="-128"/>
                <a:ea typeface="HGP創英角ｺﾞｼｯｸUB" pitchFamily="50" charset="-128"/>
              </a:rPr>
              <a:t> bugs </a:t>
            </a:r>
            <a:r>
              <a:rPr lang="ja-JP" altLang="en-US" dirty="0"/>
              <a:t>at th</a:t>
            </a:r>
            <a:r>
              <a:rPr lang="en-US" altLang="ja-JP" dirty="0"/>
              <a:t>at</a:t>
            </a:r>
            <a:r>
              <a:rPr lang="ja-JP" altLang="en-US" dirty="0"/>
              <a:t> time</a:t>
            </a:r>
          </a:p>
          <a:p>
            <a:pPr marL="0" indent="0" algn="l" rtl="0">
              <a:buNone/>
            </a:pP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B7A4057-31D6-407B-AA9A-DC5C5D70D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5E3D868-F85D-4A43-859A-9A60C28A2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36C39853-42D5-4F62-AE63-853B85F97132}" type="slidenum">
              <a:rPr lang="en-US" altLang="ja-JP" smtClean="0"/>
              <a:pPr algn="l" rtl="0">
                <a:defRPr/>
              </a:pPr>
              <a:t>43</a:t>
            </a:fld>
            <a:endParaRPr lang="en-US" altLang="ja-JP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A34D7B04-812E-4DD1-A56E-ACFADE8AF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194050"/>
            <a:ext cx="81200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dirty="0">
                <a:latin typeface="HGPGothicE" panose="020B0900000000000000" pitchFamily="34" charset="-128"/>
                <a:ea typeface="HGPGothicE" panose="020B0900000000000000" pitchFamily="34" charset="-128"/>
              </a:rPr>
              <a:t>That is, the bug detection rate at time t is proportional to the number of remaining bugs     at that time</a:t>
            </a:r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8FEF4388-FE9D-45AE-B628-6E05455D5B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624204"/>
            <a:ext cx="2971800" cy="1646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C1F2F505-EA16-4423-8EFC-3F7112D148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3305" y="3972312"/>
            <a:ext cx="3959695" cy="955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B5CBFC66-91C3-4F89-B5D6-DD69807018E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1" y="3625850"/>
            <a:ext cx="685799" cy="590437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82B72B87-EA11-44C2-8D6C-7E1643289B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41512" y="3986212"/>
            <a:ext cx="358775" cy="2889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15" name="Rectangle 16">
            <a:extLst>
              <a:ext uri="{FF2B5EF4-FFF2-40B4-BE49-F238E27FC236}">
                <a16:creationId xmlns:a16="http://schemas.microsoft.com/office/drawing/2014/main" id="{8F173C4E-E996-43DC-99CD-097EE12C8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491037"/>
            <a:ext cx="4907952" cy="86360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l" rtl="0"/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19">
                <a:extLst>
                  <a:ext uri="{FF2B5EF4-FFF2-40B4-BE49-F238E27FC236}">
                    <a16:creationId xmlns:a16="http://schemas.microsoft.com/office/drawing/2014/main" id="{69D8374A-8E0A-4462-A89F-10E4DECA66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50481" y="5354637"/>
                <a:ext cx="5662769" cy="513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9pPr>
              </a:lstStyle>
              <a:p>
                <a:pPr algn="l" rtl="0" eaLnBrk="1" hangingPunct="1"/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>
                    <a:latin typeface="HGPGothicE" panose="020B0900000000000000" pitchFamily="34" charset="-128"/>
                    <a:ea typeface="HGPGothicE" panose="020B0900000000000000" pitchFamily="34" charset="-128"/>
                  </a:rPr>
                  <a:t>: </a:t>
                </a:r>
                <a:r>
                  <a:rPr lang="en-US" altLang="ja-JP" b="1" dirty="0">
                    <a:latin typeface="HGPGothicE" panose="020B0900000000000000" pitchFamily="34" charset="-128"/>
                    <a:ea typeface="HGPGothicE" panose="020B0900000000000000" pitchFamily="34" charset="-128"/>
                  </a:rPr>
                  <a:t>P</a:t>
                </a:r>
                <a:r>
                  <a:rPr lang="ja-JP" altLang="en-US" b="1" dirty="0">
                    <a:latin typeface="HGPGothicE" panose="020B0900000000000000" pitchFamily="34" charset="-128"/>
                    <a:ea typeface="HGPGothicE" panose="020B0900000000000000" pitchFamily="34" charset="-128"/>
                  </a:rPr>
                  <a:t>roportional</a:t>
                </a:r>
                <a:r>
                  <a:rPr lang="en-US" altLang="ja-JP" b="1" dirty="0" err="1">
                    <a:latin typeface="HGPGothicE" panose="020B0900000000000000" pitchFamily="34" charset="-128"/>
                    <a:ea typeface="HGPGothicE" panose="020B0900000000000000" pitchFamily="34" charset="-128"/>
                  </a:rPr>
                  <a:t>ity</a:t>
                </a:r>
                <a:r>
                  <a:rPr lang="ja-JP" altLang="en-US" b="1" dirty="0">
                    <a:latin typeface="HGPGothicE" panose="020B0900000000000000" pitchFamily="34" charset="-128"/>
                    <a:ea typeface="HGPGothicE" panose="020B0900000000000000" pitchFamily="34" charset="-128"/>
                  </a:rPr>
                  <a:t> coefficient </a:t>
                </a:r>
                <a:r>
                  <a:rPr lang="en-US" altLang="ja-JP" dirty="0">
                    <a:latin typeface="HGPGothicE" panose="020B0900000000000000" pitchFamily="34" charset="-128"/>
                    <a:ea typeface="HGPGothicE" panose="020B0900000000000000" pitchFamily="34" charset="-128"/>
                  </a:rPr>
                  <a:t>at time t</a:t>
                </a:r>
                <a:endParaRPr lang="ja-JP" altLang="en-US" dirty="0">
                  <a:latin typeface="HGPGothicE" panose="020B0900000000000000" pitchFamily="34" charset="-128"/>
                  <a:ea typeface="HGPGothicE" panose="020B0900000000000000" pitchFamily="34" charset="-128"/>
                </a:endParaRPr>
              </a:p>
            </p:txBody>
          </p:sp>
        </mc:Choice>
        <mc:Fallback xmlns="">
          <p:sp>
            <p:nvSpPr>
              <p:cNvPr id="17" name="Text Box 19">
                <a:extLst>
                  <a:ext uri="{FF2B5EF4-FFF2-40B4-BE49-F238E27FC236}">
                    <a16:creationId xmlns:a16="http://schemas.microsoft.com/office/drawing/2014/main" id="{69D8374A-8E0A-4462-A89F-10E4DECA6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50481" y="5354637"/>
                <a:ext cx="5662769" cy="513282"/>
              </a:xfrm>
              <a:prstGeom prst="rect">
                <a:avLst/>
              </a:prstGeom>
              <a:blipFill>
                <a:blip r:embed="rId3"/>
                <a:stretch>
                  <a:fillRect t="-5882" r="-753" b="-1882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 Box 21">
            <a:extLst>
              <a:ext uri="{FF2B5EF4-FFF2-40B4-BE49-F238E27FC236}">
                <a16:creationId xmlns:a16="http://schemas.microsoft.com/office/drawing/2014/main" id="{AFB81BCB-7226-44DE-A0A6-F6BEEF3F5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6255" y="5715000"/>
            <a:ext cx="3413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l" rtl="0" eaLnBrk="1" hangingPunct="1"/>
            <a:r>
              <a:rPr lang="en-US" altLang="ja-JP" dirty="0">
                <a:latin typeface="HGPGothicE" panose="020B0900000000000000" pitchFamily="34" charset="-128"/>
                <a:ea typeface="HGPGothicE" panose="020B0900000000000000" pitchFamily="34" charset="-128"/>
              </a:rPr>
              <a:t>(</a:t>
            </a:r>
            <a:r>
              <a:rPr lang="ja-JP" altLang="en-US" dirty="0">
                <a:latin typeface="HGPGothicE" panose="020B0900000000000000" pitchFamily="34" charset="-128"/>
                <a:ea typeface="HGPGothicE" panose="020B0900000000000000" pitchFamily="34" charset="-128"/>
              </a:rPr>
              <a:t>Discovery rate per </a:t>
            </a:r>
            <a:r>
              <a:rPr lang="en-US" altLang="ja-JP" dirty="0">
                <a:latin typeface="HGPGothicE" panose="020B0900000000000000" pitchFamily="34" charset="-128"/>
                <a:ea typeface="HGPGothicE" panose="020B0900000000000000" pitchFamily="34" charset="-128"/>
              </a:rPr>
              <a:t>bug</a:t>
            </a:r>
            <a:r>
              <a:rPr lang="ja-JP" altLang="en-US" dirty="0">
                <a:latin typeface="HGPGothicE" panose="020B0900000000000000" pitchFamily="34" charset="-128"/>
                <a:ea typeface="HGPGothicE" panose="020B0900000000000000" pitchFamily="34" charset="-128"/>
              </a:rPr>
              <a:t>)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A62D070-D111-411F-B2FC-B671B73C19EC}"/>
              </a:ext>
            </a:extLst>
          </p:cNvPr>
          <p:cNvSpPr/>
          <p:nvPr/>
        </p:nvSpPr>
        <p:spPr>
          <a:xfrm>
            <a:off x="566738" y="1752600"/>
            <a:ext cx="8120062" cy="1481197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8BBE8D29-A94C-4240-854A-FEAC84CC50A0}"/>
                  </a:ext>
                </a:extLst>
              </p:cNvPr>
              <p:cNvSpPr txBox="1"/>
              <p:nvPr/>
            </p:nvSpPr>
            <p:spPr>
              <a:xfrm>
                <a:off x="5638800" y="3972312"/>
                <a:ext cx="77957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8BBE8D29-A94C-4240-854A-FEAC84CC5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3972312"/>
                <a:ext cx="77957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89E5CEA1-1DFD-4754-8240-2F338D79BC21}"/>
                  </a:ext>
                </a:extLst>
              </p:cNvPr>
              <p:cNvSpPr txBox="1"/>
              <p:nvPr/>
            </p:nvSpPr>
            <p:spPr>
              <a:xfrm>
                <a:off x="2276248" y="3985081"/>
                <a:ext cx="14828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89E5CEA1-1DFD-4754-8240-2F338D79B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248" y="3985081"/>
                <a:ext cx="1482842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pPr rtl="0" algn="l"/>
                <a:r>
                  <a:rPr lang="ja-JP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8A1C46DA-22CC-4432-A2E9-75145698A804}"/>
                  </a:ext>
                </a:extLst>
              </p:cNvPr>
              <p:cNvSpPr txBox="1"/>
              <p:nvPr/>
            </p:nvSpPr>
            <p:spPr>
              <a:xfrm>
                <a:off x="2094862" y="4636353"/>
                <a:ext cx="454444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8A1C46DA-22CC-4432-A2E9-75145698A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862" y="4636353"/>
                <a:ext cx="4544449" cy="553998"/>
              </a:xfrm>
              <a:prstGeom prst="rect">
                <a:avLst/>
              </a:prstGeom>
              <a:blipFill>
                <a:blip r:embed="rId7"/>
                <a:stretch>
                  <a:fillRect b="-1111"/>
                </a:stretch>
              </a:blipFill>
            </p:spPr>
            <p:txBody>
              <a:bodyPr/>
              <a:lstStyle/>
              <a:p>
                <a:pPr rtl="0" algn="l"/>
                <a:r>
                  <a:rPr lang="ja-JP" altLang="en-US">
                    <a:noFill/>
                  </a:rPr>
                  <a:t> 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989993"/>
      </p:ext>
    </p:extLst>
  </p:cSld>
  <p:clrMapOvr>
    <a:masterClrMapping/>
  </p:clrMapOvr>
  <p:transition spd="med">
    <p:fade thruBlk="1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34B57C-402B-40E7-90F5-A3F4EB69E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4" y="304800"/>
            <a:ext cx="8569325" cy="1216025"/>
          </a:xfrm>
        </p:spPr>
        <p:txBody>
          <a:bodyPr/>
          <a:lstStyle/>
          <a:p>
            <a:pPr algn="l" rtl="0"/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Assumptions set by many NHPP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0C57C42-D04B-434E-9933-4E0B919D89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6738" y="1752600"/>
                <a:ext cx="8501062" cy="4267200"/>
              </a:xfrm>
            </p:spPr>
            <p:txBody>
              <a:bodyPr/>
              <a:lstStyle/>
              <a:p>
                <a:pPr eaLnBrk="1" hangingPunct="1"/>
                <a:r>
                  <a:rPr lang="ja-JP" altLang="en-US" dirty="0"/>
                  <a:t>Again, </a:t>
                </a:r>
                <a:r>
                  <a:rPr lang="en-US" altLang="ja-JP" dirty="0"/>
                  <a:t>if we </a:t>
                </a:r>
                <a:r>
                  <a:rPr lang="ja-JP" altLang="en-US" dirty="0"/>
                  <a:t>write it using the mean value function</a:t>
                </a:r>
                <a14:m>
                  <m:oMath xmlns:m="http://schemas.openxmlformats.org/officeDocument/2006/math"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ja-JP" altLang="en-US" dirty="0"/>
              </a:p>
              <a:p>
                <a:pPr algn="l" rtl="0" eaLnBrk="1" hangingPunct="1"/>
                <a:endParaRPr lang="ja-JP" altLang="en-US" dirty="0"/>
              </a:p>
              <a:p>
                <a:pPr algn="l" rtl="0" eaLnBrk="1" hangingPunct="1"/>
                <a:endParaRPr lang="ja-JP" altLang="en-US" dirty="0"/>
              </a:p>
              <a:p>
                <a:pPr eaLnBrk="1" hangingPunct="1"/>
                <a:endParaRPr lang="en-US" altLang="ja-JP" dirty="0"/>
              </a:p>
              <a:p>
                <a:pPr eaLnBrk="1" hangingPunct="1"/>
                <a:r>
                  <a:rPr lang="en-US" altLang="ja-JP" dirty="0"/>
                  <a:t>Solving this equation with the initial condition </a:t>
                </a:r>
                <a14:m>
                  <m:oMath xmlns:m="http://schemas.openxmlformats.org/officeDocument/2006/math">
                    <m:r>
                      <a:rPr lang="en-US" altLang="ja-JP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32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ja-JP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2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sz="32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ja-JP" altLang="en-US" dirty="0"/>
              </a:p>
              <a:p>
                <a:pPr algn="l" rtl="0"/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0C57C42-D04B-434E-9933-4E0B919D89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6738" y="1752600"/>
                <a:ext cx="8501062" cy="4267200"/>
              </a:xfrm>
              <a:blipFill>
                <a:blip r:embed="rId3"/>
                <a:stretch>
                  <a:fillRect l="-1505" t="-1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88CA6FB-B644-4BB5-AC18-D080E4A71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06DAD35-9A1C-42C6-967B-596C3202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36C39853-42D5-4F62-AE63-853B85F97132}" type="slidenum">
              <a:rPr lang="en-US" altLang="ja-JP" smtClean="0"/>
              <a:pPr algn="l" rtl="0">
                <a:defRPr/>
              </a:pPr>
              <a:t>44</a:t>
            </a:fld>
            <a:endParaRPr lang="en-US" altLang="ja-JP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9938165-771E-CB6C-4F3B-F4A34C51E0F5}"/>
              </a:ext>
            </a:extLst>
          </p:cNvPr>
          <p:cNvGrpSpPr/>
          <p:nvPr/>
        </p:nvGrpSpPr>
        <p:grpSpPr>
          <a:xfrm>
            <a:off x="1187450" y="2923711"/>
            <a:ext cx="5689600" cy="1296988"/>
            <a:chOff x="1187450" y="2492375"/>
            <a:chExt cx="5689600" cy="1296988"/>
          </a:xfrm>
        </p:grpSpPr>
        <p:sp>
          <p:nvSpPr>
            <p:cNvPr id="7" name="Rectangle 10">
              <a:extLst>
                <a:ext uri="{FF2B5EF4-FFF2-40B4-BE49-F238E27FC236}">
                  <a16:creationId xmlns:a16="http://schemas.microsoft.com/office/drawing/2014/main" id="{EFE1323B-C674-4E6A-8138-AF5342604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7450" y="2492375"/>
              <a:ext cx="5689600" cy="1296988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 rtl="0"/>
              <a:endParaRPr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CF401C94-B045-4718-9CCD-5B406C53A734}"/>
                    </a:ext>
                  </a:extLst>
                </p:cNvPr>
                <p:cNvSpPr txBox="1"/>
                <p:nvPr/>
              </p:nvSpPr>
              <p:spPr>
                <a:xfrm>
                  <a:off x="1381761" y="2573437"/>
                  <a:ext cx="5101461" cy="10751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1" lang="en-US" altLang="ja-JP" sz="3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𝑑𝐻</m:t>
                            </m:r>
                            <m:d>
                              <m:dPr>
                                <m:ctrlPr>
                                  <a:rPr kumimoji="1" lang="en-US" altLang="ja-JP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3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kumimoji="1" lang="ja-JP" altLang="en-US" sz="3600" dirty="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CF401C94-B045-4718-9CCD-5B406C53A7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1761" y="2573437"/>
                  <a:ext cx="5101461" cy="107516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6B1C445-3093-4E37-86D4-15EA74CBDEE8}"/>
                  </a:ext>
                </a:extLst>
              </p:cNvPr>
              <p:cNvSpPr txBox="1"/>
              <p:nvPr/>
            </p:nvSpPr>
            <p:spPr>
              <a:xfrm>
                <a:off x="7071361" y="2895600"/>
                <a:ext cx="1880195" cy="619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6B1C445-3093-4E37-86D4-15EA74CBD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1361" y="2895600"/>
                <a:ext cx="1880195" cy="619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60D3147-67E1-4CB6-B05E-B661DE9472C5}"/>
                  </a:ext>
                </a:extLst>
              </p:cNvPr>
              <p:cNvSpPr txBox="1"/>
              <p:nvPr/>
            </p:nvSpPr>
            <p:spPr>
              <a:xfrm>
                <a:off x="1194841" y="5187225"/>
                <a:ext cx="6534033" cy="9087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en-US" altLang="ja-JP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4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ja-JP" sz="4400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trlPr>
                                <a:rPr lang="en-US" altLang="ja-JP" sz="4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sz="4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ja-JP" sz="4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altLang="ja-JP" sz="4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altLang="ja-JP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4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ja-JP" sz="4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sz="4400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sup>
                      </m:sSup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60D3147-67E1-4CB6-B05E-B661DE947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841" y="5187225"/>
                <a:ext cx="6534033" cy="908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3746976"/>
      </p:ext>
    </p:extLst>
  </p:cSld>
  <p:clrMapOvr>
    <a:masterClrMapping/>
  </p:clrMapOvr>
  <p:transition spd="med">
    <p:fade thruBlk="1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E95EE4-57A7-4AA7-8CAD-A7E6A135B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pPr algn="l" rtl="0"/>
            <a:r>
              <a:rPr lang="ja-JP" altLang="en-US" sz="3600" dirty="0">
                <a:solidFill>
                  <a:srgbClr val="00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(1) Exponential Software Reliability Growth Model (</a:t>
            </a:r>
            <a:r>
              <a:rPr lang="en-US" altLang="ja-JP" sz="3600" dirty="0">
                <a:solidFill>
                  <a:srgbClr val="00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Exponential SRGM</a:t>
            </a:r>
            <a:r>
              <a:rPr lang="ja-JP" altLang="en-US" sz="3600" dirty="0">
                <a:solidFill>
                  <a:srgbClr val="00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)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36A0727-F20A-4216-91A7-E9B21BE529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6738" y="1752600"/>
                <a:ext cx="8577262" cy="4267200"/>
              </a:xfrm>
            </p:spPr>
            <p:txBody>
              <a:bodyPr/>
              <a:lstStyle/>
              <a:p>
                <a:r>
                  <a:rPr lang="en-US" altLang="ja-JP" dirty="0"/>
                  <a:t>Assume that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dirty="0"/>
                  <a:t>u</a:t>
                </a:r>
                <a:r>
                  <a:rPr lang="ja-JP" altLang="en-US" dirty="0"/>
                  <a:t>sed for proportionality </a:t>
                </a:r>
                <a:r>
                  <a:rPr lang="en-US" altLang="ja-JP" dirty="0"/>
                  <a:t>coefficient </a:t>
                </a:r>
                <a:r>
                  <a:rPr lang="ja-JP" altLang="en-US" dirty="0"/>
                  <a:t>is constant over time</a:t>
                </a:r>
              </a:p>
              <a:p>
                <a:pPr algn="l" rtl="0"/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36A0727-F20A-4216-91A7-E9B21BE529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6738" y="1752600"/>
                <a:ext cx="8577262" cy="4267200"/>
              </a:xfrm>
              <a:blipFill>
                <a:blip r:embed="rId3"/>
                <a:stretch>
                  <a:fillRect l="-1493" t="-2000" r="-1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5F36B9A-C783-4E54-B8FD-231B11120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B17C148-43EB-4B07-AAFA-0165AC993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36C39853-42D5-4F62-AE63-853B85F97132}" type="slidenum">
              <a:rPr lang="en-US" altLang="ja-JP" smtClean="0"/>
              <a:pPr algn="l" rtl="0">
                <a:defRPr/>
              </a:pPr>
              <a:t>45</a:t>
            </a:fld>
            <a:endParaRPr lang="en-US" altLang="ja-JP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5F44A59F-6539-4C30-B8F0-70C48FF9C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581525"/>
            <a:ext cx="4249737" cy="1008063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l" rtl="0"/>
            <a:endParaRPr lang="ja-JP" altLang="en-US"/>
          </a:p>
        </p:txBody>
      </p:sp>
      <p:sp>
        <p:nvSpPr>
          <p:cNvPr id="11" name="AutoShape 9">
            <a:extLst>
              <a:ext uri="{FF2B5EF4-FFF2-40B4-BE49-F238E27FC236}">
                <a16:creationId xmlns:a16="http://schemas.microsoft.com/office/drawing/2014/main" id="{C32431D1-94E1-4B65-86B7-81079F2A5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3644900"/>
            <a:ext cx="215900" cy="863600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l" rtl="0"/>
            <a:endParaRPr lang="ja-JP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17A20C-0260-442A-8A17-FB87BE429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3860800"/>
            <a:ext cx="1800225" cy="50482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l" rtl="0"/>
            <a:endParaRPr lang="ja-JP" altLang="en-US"/>
          </a:p>
        </p:txBody>
      </p:sp>
      <p:pic>
        <p:nvPicPr>
          <p:cNvPr id="14" name="Picture 16">
            <a:extLst>
              <a:ext uri="{FF2B5EF4-FFF2-40B4-BE49-F238E27FC236}">
                <a16:creationId xmlns:a16="http://schemas.microsoft.com/office/drawing/2014/main" id="{5770E774-8AE7-4BD4-ACD3-99D978710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388" y="3097213"/>
            <a:ext cx="3887787" cy="292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8" descr="\begin{align*}  a = 100, b = 0.2 \end{align*} ">
            <a:extLst>
              <a:ext uri="{FF2B5EF4-FFF2-40B4-BE49-F238E27FC236}">
                <a16:creationId xmlns:a16="http://schemas.microsoft.com/office/drawing/2014/main" id="{DFCB12F1-AFE8-4616-B6CE-6A3CFE68D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400" y="2822575"/>
            <a:ext cx="172720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19">
            <a:extLst>
              <a:ext uri="{FF2B5EF4-FFF2-40B4-BE49-F238E27FC236}">
                <a16:creationId xmlns:a16="http://schemas.microsoft.com/office/drawing/2014/main" id="{8900E44B-633A-4815-A005-46FE84D80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3650" y="2667000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l" rtl="0" eaLnBrk="1" hangingPunct="1"/>
            <a:r>
              <a:rPr lang="ja-JP" altLang="en-US" dirty="0"/>
              <a:t>(example)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80B40163-5DDE-48E5-AC5E-B4D385DCEAA9}"/>
                  </a:ext>
                </a:extLst>
              </p:cNvPr>
              <p:cNvSpPr txBox="1"/>
              <p:nvPr/>
            </p:nvSpPr>
            <p:spPr>
              <a:xfrm>
                <a:off x="618188" y="2897908"/>
                <a:ext cx="4158574" cy="578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sup>
                      </m:s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80B40163-5DDE-48E5-AC5E-B4D385DCE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88" y="2897908"/>
                <a:ext cx="4158574" cy="5784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pPr rtl="0" algn="l"/>
                <a:r>
                  <a:rPr lang="ja-JP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2E5297F0-D2E3-4D4C-BA13-1A9FD9A37621}"/>
                  </a:ext>
                </a:extLst>
              </p:cNvPr>
              <p:cNvSpPr txBox="1"/>
              <p:nvPr/>
            </p:nvSpPr>
            <p:spPr>
              <a:xfrm>
                <a:off x="2156995" y="3868711"/>
                <a:ext cx="144546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2E5297F0-D2E3-4D4C-BA13-1A9FD9A37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995" y="3868711"/>
                <a:ext cx="1445460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pPr rtl="0" algn="l"/>
                <a:r>
                  <a:rPr lang="ja-JP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4AFA4385-8F7F-4B37-9343-33D91950C3CE}"/>
                  </a:ext>
                </a:extLst>
              </p:cNvPr>
              <p:cNvSpPr txBox="1"/>
              <p:nvPr/>
            </p:nvSpPr>
            <p:spPr>
              <a:xfrm>
                <a:off x="795997" y="4803587"/>
                <a:ext cx="4026167" cy="563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𝑏𝑡</m:t>
                          </m:r>
                        </m:sup>
                      </m:sSup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4AFA4385-8F7F-4B37-9343-33D91950C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997" y="4803587"/>
                <a:ext cx="4026167" cy="56393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pPr rtl="0" algn="l"/>
                <a:r>
                  <a:rPr lang="ja-JP" altLang="en-US">
                    <a:noFill/>
                  </a:rPr>
                  <a:t> 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8174121"/>
      </p:ext>
    </p:extLst>
  </p:cSld>
  <p:clrMapOvr>
    <a:masterClrMapping/>
  </p:clrMapOvr>
  <p:transition spd="med">
    <p:fade thruBlk="1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947E4C-28B2-4046-98AE-775D7C31A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When actually us</a:t>
            </a:r>
            <a:r>
              <a:rPr lang="en-US" altLang="ja-JP" dirty="0" err="1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ing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it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D4193EA-DA98-4337-8CD1-DF0E146433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6738" y="1752600"/>
                <a:ext cx="8577262" cy="4267200"/>
              </a:xfrm>
            </p:spPr>
            <p:txBody>
              <a:bodyPr/>
              <a:lstStyle/>
              <a:p>
                <a:pPr algn="l" rtl="0"/>
                <a:r>
                  <a:rPr lang="ja-JP" altLang="en-US" dirty="0">
                    <a:latin typeface="HGPGothicE" panose="020B0900000000000000" pitchFamily="34" charset="-128"/>
                    <a:ea typeface="HGPGothicE" panose="020B0900000000000000" pitchFamily="34" charset="-128"/>
                  </a:rPr>
                  <a:t>Naturally, the curve parameter</a:t>
                </a:r>
                <a:r>
                  <a:rPr lang="en-US" altLang="ja-JP" dirty="0">
                    <a:latin typeface="HGPGothicE" panose="020B0900000000000000" pitchFamily="34" charset="-128"/>
                    <a:ea typeface="HGPGothicE" panose="020B0900000000000000" pitchFamily="34" charset="-128"/>
                  </a:rPr>
                  <a:t>s</a:t>
                </a:r>
                <a14:m>
                  <m:oMath xmlns:m="http://schemas.openxmlformats.org/officeDocument/2006/math">
                    <m:r>
                      <a:rPr lang="en-US" altLang="ja-JP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ja-JP" altLang="en-US" dirty="0">
                    <a:latin typeface="HGPGothicE" panose="020B0900000000000000" pitchFamily="34" charset="-128"/>
                    <a:ea typeface="HGPGothicE" panose="020B0900000000000000" pitchFamily="34" charset="-128"/>
                  </a:rPr>
                  <a:t> </a:t>
                </a:r>
                <a:r>
                  <a:rPr lang="en-US" altLang="ja-JP" dirty="0">
                    <a:latin typeface="HGPGothicE" panose="020B0900000000000000" pitchFamily="34" charset="-128"/>
                    <a:ea typeface="HGPGothicE" panose="020B0900000000000000" pitchFamily="34" charset="-128"/>
                  </a:rPr>
                  <a:t>are </a:t>
                </a:r>
                <a:r>
                  <a:rPr lang="ja-JP" altLang="en-US" dirty="0">
                    <a:latin typeface="HGPGothicE" panose="020B0900000000000000" pitchFamily="34" charset="-128"/>
                    <a:ea typeface="HGPGothicE" panose="020B0900000000000000" pitchFamily="34" charset="-128"/>
                  </a:rPr>
                  <a:t>unknown and must be estimated in some way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ja-JP" dirty="0">
                    <a:solidFill>
                      <a:srgbClr val="FF0000"/>
                    </a:solidFill>
                    <a:latin typeface="HGPGothicE" panose="020B0900000000000000" pitchFamily="34" charset="-128"/>
                    <a:ea typeface="HGPGothicE" panose="020B0900000000000000" pitchFamily="34" charset="-128"/>
                  </a:rPr>
                  <a:t>In reality, parameters are estimated so that the curve fits the actual data</a:t>
                </a:r>
                <a:r>
                  <a:rPr lang="ja-JP" altLang="en-US" dirty="0">
                    <a:latin typeface="HGPGothicE" panose="020B0900000000000000" pitchFamily="34" charset="-128"/>
                    <a:ea typeface="HGPGothicE" panose="020B0900000000000000" pitchFamily="34" charset="-128"/>
                  </a:rPr>
                  <a:t> (available at th</a:t>
                </a:r>
                <a:r>
                  <a:rPr lang="en-US" altLang="ja-JP" dirty="0">
                    <a:latin typeface="HGPGothicE" panose="020B0900000000000000" pitchFamily="34" charset="-128"/>
                    <a:ea typeface="HGPGothicE" panose="020B0900000000000000" pitchFamily="34" charset="-128"/>
                  </a:rPr>
                  <a:t>at</a:t>
                </a:r>
                <a:r>
                  <a:rPr lang="ja-JP" altLang="en-US" dirty="0">
                    <a:latin typeface="HGPGothicE" panose="020B0900000000000000" pitchFamily="34" charset="-128"/>
                    <a:ea typeface="HGPGothicE" panose="020B0900000000000000" pitchFamily="34" charset="-128"/>
                  </a:rPr>
                  <a:t> time) (</a:t>
                </a:r>
                <a:r>
                  <a:rPr lang="ja-JP" altLang="en-US" dirty="0">
                    <a:solidFill>
                      <a:srgbClr val="0000FF"/>
                    </a:solidFill>
                    <a:latin typeface="HGPGothicE" panose="020B0900000000000000" pitchFamily="34" charset="-128"/>
                    <a:ea typeface="HGPGothicE" panose="020B0900000000000000" pitchFamily="34" charset="-128"/>
                  </a:rPr>
                  <a:t>maximum likelihood </a:t>
                </a:r>
                <a:r>
                  <a:rPr lang="en-US" altLang="ja-JP" dirty="0">
                    <a:solidFill>
                      <a:srgbClr val="0000FF"/>
                    </a:solidFill>
                    <a:latin typeface="HGPGothicE" panose="020B0900000000000000" pitchFamily="34" charset="-128"/>
                    <a:ea typeface="HGPGothicE" panose="020B0900000000000000" pitchFamily="34" charset="-128"/>
                  </a:rPr>
                  <a:t>method</a:t>
                </a:r>
                <a:r>
                  <a:rPr lang="ja-JP" altLang="en-US" dirty="0">
                    <a:solidFill>
                      <a:srgbClr val="0000FF"/>
                    </a:solidFill>
                    <a:latin typeface="HGPGothicE" panose="020B0900000000000000" pitchFamily="34" charset="-128"/>
                    <a:ea typeface="HGPGothicE" panose="020B0900000000000000" pitchFamily="34" charset="-128"/>
                  </a:rPr>
                  <a:t> </a:t>
                </a:r>
                <a:r>
                  <a:rPr lang="ja-JP" altLang="en-US" dirty="0">
                    <a:latin typeface="HGPGothicE" panose="020B0900000000000000" pitchFamily="34" charset="-128"/>
                    <a:ea typeface="HGPGothicE" panose="020B0900000000000000" pitchFamily="34" charset="-128"/>
                  </a:rPr>
                  <a:t>or </a:t>
                </a:r>
                <a:r>
                  <a:rPr lang="ja-JP" altLang="en-US" dirty="0">
                    <a:solidFill>
                      <a:srgbClr val="0000FF"/>
                    </a:solidFill>
                    <a:latin typeface="HGPGothicE" panose="020B0900000000000000" pitchFamily="34" charset="-128"/>
                    <a:ea typeface="HGPGothicE" panose="020B0900000000000000" pitchFamily="34" charset="-128"/>
                  </a:rPr>
                  <a:t>least</a:t>
                </a:r>
                <a:r>
                  <a:rPr lang="en-US" altLang="ja-JP" dirty="0">
                    <a:solidFill>
                      <a:srgbClr val="0000FF"/>
                    </a:solidFill>
                    <a:latin typeface="HGPGothicE" panose="020B0900000000000000" pitchFamily="34" charset="-128"/>
                    <a:ea typeface="HGPGothicE" panose="020B0900000000000000" pitchFamily="34" charset="-128"/>
                  </a:rPr>
                  <a:t>-</a:t>
                </a:r>
                <a:r>
                  <a:rPr lang="ja-JP" altLang="en-US" dirty="0">
                    <a:solidFill>
                      <a:srgbClr val="0000FF"/>
                    </a:solidFill>
                    <a:latin typeface="HGPGothicE" panose="020B0900000000000000" pitchFamily="34" charset="-128"/>
                    <a:ea typeface="HGPGothicE" panose="020B0900000000000000" pitchFamily="34" charset="-128"/>
                  </a:rPr>
                  <a:t>square </a:t>
                </a:r>
                <a:r>
                  <a:rPr lang="en-US" altLang="ja-JP" dirty="0">
                    <a:solidFill>
                      <a:srgbClr val="0000FF"/>
                    </a:solidFill>
                    <a:latin typeface="HGPGothicE" panose="020B0900000000000000" pitchFamily="34" charset="-128"/>
                    <a:ea typeface="HGPGothicE" panose="020B0900000000000000" pitchFamily="34" charset="-128"/>
                  </a:rPr>
                  <a:t>method</a:t>
                </a:r>
                <a:r>
                  <a:rPr lang="ja-JP" altLang="en-US" dirty="0">
                    <a:solidFill>
                      <a:srgbClr val="0000FF"/>
                    </a:solidFill>
                    <a:latin typeface="HGPGothicE" panose="020B0900000000000000" pitchFamily="34" charset="-128"/>
                    <a:ea typeface="HGPGothicE" panose="020B0900000000000000" pitchFamily="34" charset="-128"/>
                  </a:rPr>
                  <a:t> </a:t>
                </a:r>
                <a:r>
                  <a:rPr lang="ja-JP" altLang="en-US" dirty="0">
                    <a:latin typeface="HGPGothicE" panose="020B0900000000000000" pitchFamily="34" charset="-128"/>
                    <a:ea typeface="HGPGothicE" panose="020B0900000000000000" pitchFamily="34" charset="-128"/>
                  </a:rPr>
                  <a:t>is used)</a:t>
                </a:r>
              </a:p>
              <a:p>
                <a:pPr algn="l" rtl="0"/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D4193EA-DA98-4337-8CD1-DF0E146433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6738" y="1752600"/>
                <a:ext cx="8577262" cy="4267200"/>
              </a:xfrm>
              <a:blipFill>
                <a:blip r:embed="rId3"/>
                <a:stretch>
                  <a:fillRect l="-1493" t="-2143" r="-1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8E81103-AF5C-4CA5-A7FC-F0840E228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7766C61-CAFA-4025-8E0C-7931B55F4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36C39853-42D5-4F62-AE63-853B85F97132}" type="slidenum">
              <a:rPr lang="en-US" altLang="ja-JP" smtClean="0"/>
              <a:pPr algn="l" rtl="0">
                <a:defRPr/>
              </a:pPr>
              <a:t>46</a:t>
            </a:fld>
            <a:endParaRPr lang="en-US" altLang="ja-JP" dirty="0"/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14D93051-98B2-4B11-9160-0FA7BF51E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029200"/>
            <a:ext cx="7105650" cy="83099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l" rtl="0" eaLnBrk="1" hangingPunct="1"/>
            <a:r>
              <a:rPr lang="en-US" altLang="ja-JP" dirty="0">
                <a:latin typeface="HGPGothicE" panose="020B0900000000000000" pitchFamily="34" charset="-128"/>
                <a:ea typeface="HGPGothicE" panose="020B0900000000000000" pitchFamily="34" charset="-128"/>
              </a:rPr>
              <a:t>It is said that stable estimates are obtained after approximately 50 to 60% of the tests are completed.</a:t>
            </a:r>
            <a:endParaRPr lang="ja-JP" altLang="en-US" dirty="0">
              <a:latin typeface="HGPGothicE" panose="020B0900000000000000" pitchFamily="34" charset="-128"/>
              <a:ea typeface="HGPGothicE" panose="020B09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9099290"/>
      </p:ext>
    </p:extLst>
  </p:cSld>
  <p:clrMapOvr>
    <a:masterClrMapping/>
  </p:clrMapOvr>
  <p:transition spd="med">
    <p:fade thruBlk="1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43C12A-A14C-4DF6-92D0-D1369D6FF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[R exercise] Numerical example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4CBA61-9260-46D3-B619-3FB66A261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752600"/>
            <a:ext cx="8501062" cy="4267200"/>
          </a:xfrm>
        </p:spPr>
        <p:txBody>
          <a:bodyPr/>
          <a:lstStyle/>
          <a:p>
            <a:pPr eaLnBrk="1" hangingPunct="1"/>
            <a:r>
              <a:rPr lang="en-US" altLang="ja-JP" dirty="0"/>
              <a:t>F</a:t>
            </a:r>
            <a:r>
              <a:rPr lang="ja-JP" altLang="en-US" dirty="0"/>
              <a:t>ault detection data </a:t>
            </a:r>
            <a:r>
              <a:rPr lang="en-US" altLang="ja-JP" dirty="0"/>
              <a:t>of the r</a:t>
            </a:r>
            <a:r>
              <a:rPr lang="ja-JP" altLang="en-US" dirty="0"/>
              <a:t>eal-time command </a:t>
            </a:r>
            <a:r>
              <a:rPr lang="en-US" altLang="ja-JP" dirty="0"/>
              <a:t>and </a:t>
            </a:r>
            <a:r>
              <a:rPr lang="ja-JP" altLang="en-US" dirty="0"/>
              <a:t>control program (</a:t>
            </a:r>
            <a:r>
              <a:rPr lang="en-US" altLang="ja-JP" dirty="0"/>
              <a:t>217 KLOC</a:t>
            </a:r>
            <a:r>
              <a:rPr lang="ja-JP" altLang="en-US" dirty="0"/>
              <a:t>) 　</a:t>
            </a:r>
          </a:p>
          <a:p>
            <a:pPr algn="l" rtl="0" eaLnBrk="1" hangingPunct="1"/>
            <a:endParaRPr lang="en-US" altLang="ja-JP" dirty="0"/>
          </a:p>
          <a:p>
            <a:pPr algn="l" rtl="0" eaLnBrk="1" hangingPunct="1"/>
            <a:r>
              <a:rPr lang="en-US" altLang="ja-JP" dirty="0"/>
              <a:t>Read</a:t>
            </a:r>
            <a:r>
              <a:rPr lang="ja-JP" altLang="en-US" dirty="0"/>
              <a:t> this </a:t>
            </a:r>
            <a:r>
              <a:rPr lang="en-US" altLang="ja-JP" dirty="0"/>
              <a:t>as</a:t>
            </a:r>
            <a:r>
              <a:rPr lang="ja-JP" altLang="en-US" dirty="0"/>
              <a:t> a dataframe </a:t>
            </a:r>
            <a:r>
              <a:rPr lang="en-US" altLang="ja-JP" dirty="0">
                <a:solidFill>
                  <a:srgbClr val="0000FF"/>
                </a:solidFill>
                <a:latin typeface="HGP創英角ｺﾞｼｯｸUB" pitchFamily="50" charset="-128"/>
                <a:ea typeface="HGP創英角ｺﾞｼｯｸUB" pitchFamily="50" charset="-128"/>
              </a:rPr>
              <a:t>d1</a:t>
            </a:r>
            <a:endParaRPr lang="ja-JP" altLang="en-US" dirty="0"/>
          </a:p>
          <a:p>
            <a:pPr algn="l" rtl="0"/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1E43E99-518B-4494-AA67-57994A5A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5162A7A-AFDB-4ACB-AFD3-422736D87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36C39853-42D5-4F62-AE63-853B85F97132}" type="slidenum">
              <a:rPr lang="en-US" altLang="ja-JP" smtClean="0"/>
              <a:pPr algn="l" rtl="0">
                <a:defRPr/>
              </a:pPr>
              <a:t>47</a:t>
            </a:fld>
            <a:endParaRPr lang="en-US" altLang="ja-JP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E366067C-C1E8-46FF-8A34-C05418D13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873453"/>
            <a:ext cx="26773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ja-JP" sz="2800" dirty="0">
                <a:solidFill>
                  <a:srgbClr val="FF0000"/>
                </a:solidFill>
                <a:latin typeface="HGP創英角ｺﾞｼｯｸUB" pitchFamily="50" charset="-128"/>
                <a:ea typeface="HGP創英角ｺﾞｼｯｸUB" pitchFamily="50" charset="-128"/>
              </a:rPr>
              <a:t>srgm-data1.csv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A932AD76-1FE3-4E12-AC55-7AC939227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3789" y="4492296"/>
            <a:ext cx="4517583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l" rtl="0" eaLnBrk="1" hangingPunct="1"/>
            <a:r>
              <a:rPr lang="en-US" altLang="ja-JP" sz="2800" dirty="0">
                <a:solidFill>
                  <a:srgbClr val="0000FF"/>
                </a:solidFill>
                <a:latin typeface="HGP創英角ｺﾞｼｯｸUB" pitchFamily="50" charset="-128"/>
                <a:ea typeface="HGP創英角ｺﾞｼｯｸUB" pitchFamily="50" charset="-128"/>
              </a:rPr>
              <a:t>d1</a:t>
            </a:r>
            <a:r>
              <a:rPr lang="en-US" altLang="ja-JP" sz="2800" dirty="0">
                <a:latin typeface="HGP創英角ｺﾞｼｯｸUB" pitchFamily="50" charset="-128"/>
                <a:ea typeface="HGP創英角ｺﾞｼｯｸUB" pitchFamily="50" charset="-128"/>
              </a:rPr>
              <a:t>= read.csv(</a:t>
            </a:r>
            <a:r>
              <a:rPr lang="en-US" altLang="ja-JP" dirty="0">
                <a:solidFill>
                  <a:srgbClr val="FF0000"/>
                </a:solidFill>
                <a:latin typeface="HGP創英角ｺﾞｼｯｸUB" pitchFamily="50" charset="-128"/>
                <a:ea typeface="HGP創英角ｺﾞｼｯｸUB" pitchFamily="50" charset="-128"/>
              </a:rPr>
              <a:t> </a:t>
            </a:r>
            <a:r>
              <a:rPr lang="en-US" altLang="ja-JP" dirty="0" err="1">
                <a:solidFill>
                  <a:srgbClr val="FF0000"/>
                </a:solidFill>
                <a:latin typeface="HGP創英角ｺﾞｼｯｸUB" pitchFamily="50" charset="-128"/>
                <a:ea typeface="HGP創英角ｺﾞｼｯｸUB" pitchFamily="50" charset="-128"/>
              </a:rPr>
              <a:t>file.choose</a:t>
            </a:r>
            <a:r>
              <a:rPr lang="en-US" altLang="ja-JP" dirty="0">
                <a:solidFill>
                  <a:srgbClr val="FF0000"/>
                </a:solidFill>
                <a:latin typeface="HGP創英角ｺﾞｼｯｸUB" pitchFamily="50" charset="-128"/>
                <a:ea typeface="HGP創英角ｺﾞｼｯｸUB" pitchFamily="50" charset="-128"/>
              </a:rPr>
              <a:t>()</a:t>
            </a:r>
            <a:r>
              <a:rPr lang="en-US" altLang="ja-JP" sz="2800" dirty="0">
                <a:latin typeface="HGP創英角ｺﾞｼｯｸUB" pitchFamily="50" charset="-128"/>
                <a:ea typeface="HGP創英角ｺﾞｼｯｸUB" pitchFamily="50" charset="-128"/>
              </a:rPr>
              <a:t>)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16929A4A-EB83-4D9F-A4EB-615641B0E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50" y="5551487"/>
            <a:ext cx="851226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l" rtl="0" eaLnBrk="1" hangingPunct="1"/>
            <a:r>
              <a:rPr lang="en-US" altLang="ja-JP" sz="1600" dirty="0">
                <a:latin typeface="HGPGothicE" panose="020B0900000000000000" pitchFamily="34" charset="-128"/>
                <a:ea typeface="HGPGothicE" panose="020B0900000000000000" pitchFamily="34" charset="-128"/>
              </a:rPr>
              <a:t>[Goel(1985)] Goel, AL : Software reliability models: Assumptions, limitations, and applicability,</a:t>
            </a:r>
          </a:p>
          <a:p>
            <a:pPr algn="l" rtl="0" eaLnBrk="1" hangingPunct="1"/>
            <a:r>
              <a:rPr lang="en-US" altLang="ja-JP" sz="1600" dirty="0">
                <a:latin typeface="HGPGothicE" panose="020B0900000000000000" pitchFamily="34" charset="-128"/>
                <a:ea typeface="HGPGothicE" panose="020B0900000000000000" pitchFamily="34" charset="-128"/>
              </a:rPr>
              <a:t>IEEE Trans. Software Eng., vol.SE-11, no.12, pp.1411-1423, Dec. 1985.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A516CD1-D612-46B2-831C-404AD8760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5812" y="2818357"/>
            <a:ext cx="11207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ja-JP" sz="1400" dirty="0"/>
              <a:t>[</a:t>
            </a:r>
            <a:r>
              <a:rPr lang="en-US" altLang="ja-JP" sz="1400" dirty="0" err="1"/>
              <a:t>Goel</a:t>
            </a:r>
            <a:r>
              <a:rPr lang="en-US" altLang="ja-JP" sz="1400" dirty="0"/>
              <a:t>(1985)]</a:t>
            </a:r>
          </a:p>
        </p:txBody>
      </p:sp>
    </p:spTree>
    <p:extLst>
      <p:ext uri="{BB962C8B-B14F-4D97-AF65-F5344CB8AC3E}">
        <p14:creationId xmlns:p14="http://schemas.microsoft.com/office/powerpoint/2010/main" val="108604488"/>
      </p:ext>
    </p:extLst>
  </p:cSld>
  <p:clrMapOvr>
    <a:masterClrMapping/>
  </p:clrMapOvr>
  <p:transition spd="med">
    <p:fade thruBlk="1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8E62C8-2D80-4B40-89BE-FD84B2380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4" y="304800"/>
            <a:ext cx="8569325" cy="1216025"/>
          </a:xfrm>
        </p:spPr>
        <p:txBody>
          <a:bodyPr/>
          <a:lstStyle/>
          <a:p>
            <a:pPr algn="l" rtl="0"/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Numerical example : CSV 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D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ata Content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BB39AC-67EA-4B49-BF9F-54600D322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752600"/>
            <a:ext cx="8577262" cy="4267200"/>
          </a:xfrm>
        </p:spPr>
        <p:txBody>
          <a:bodyPr/>
          <a:lstStyle/>
          <a:p>
            <a:pPr algn="l" rtl="0"/>
            <a:r>
              <a:rPr lang="en-US" altLang="ja-JP" dirty="0">
                <a:latin typeface="HGP創英角ｺﾞｼｯｸUB" pitchFamily="50" charset="-128"/>
                <a:ea typeface="HGP創英角ｺﾞｼｯｸUB" pitchFamily="50" charset="-128"/>
              </a:rPr>
              <a:t>E</a:t>
            </a:r>
            <a:r>
              <a:rPr lang="ja-JP" altLang="en-US" dirty="0">
                <a:latin typeface="HGP創英角ｺﾞｼｯｸUB" pitchFamily="50" charset="-128"/>
                <a:ea typeface="HGP創英角ｺﾞｼｯｸUB" pitchFamily="50" charset="-128"/>
              </a:rPr>
              <a:t>lapsed time </a:t>
            </a:r>
            <a:r>
              <a:rPr lang="ja-JP" altLang="en-US" dirty="0"/>
              <a:t>and </a:t>
            </a:r>
            <a:r>
              <a:rPr lang="en-US" altLang="ja-JP" dirty="0">
                <a:latin typeface="HGP創英角ｺﾞｼｯｸUB" pitchFamily="50" charset="-128"/>
                <a:ea typeface="HGP創英角ｺﾞｼｯｸUB" pitchFamily="50" charset="-128"/>
              </a:rPr>
              <a:t>accumulated number of bugs</a:t>
            </a:r>
            <a:endParaRPr lang="ja-JP" altLang="en-US" dirty="0"/>
          </a:p>
          <a:p>
            <a:pPr algn="l" rtl="0"/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46190A9-FD60-4F91-839C-0C7F41196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DE8C6F4-7BB6-47E7-B72D-6B44FBC16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36C39853-42D5-4F62-AE63-853B85F97132}" type="slidenum">
              <a:rPr lang="en-US" altLang="ja-JP" smtClean="0"/>
              <a:pPr algn="l" rtl="0">
                <a:defRPr/>
              </a:pPr>
              <a:t>48</a:t>
            </a:fld>
            <a:endParaRPr lang="en-US" altLang="ja-JP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AA0E4293-E76B-45CD-BF27-E59CAB049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2535238"/>
            <a:ext cx="2440092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l" rtl="0" eaLnBrk="1" hangingPunct="1"/>
            <a:r>
              <a:rPr lang="en-US" altLang="ja-JP" sz="2000" dirty="0">
                <a:latin typeface="HGP創英角ｺﾞｼｯｸUB" pitchFamily="50" charset="-128"/>
                <a:ea typeface="HGP創英角ｺﾞｼｯｸUB" pitchFamily="50" charset="-128"/>
              </a:rPr>
              <a:t>&gt; d1</a:t>
            </a:r>
          </a:p>
          <a:p>
            <a:pPr algn="l" rtl="0" eaLnBrk="1" hangingPunct="1"/>
            <a:r>
              <a:rPr lang="en-US" altLang="ja-JP" sz="2000" dirty="0">
                <a:latin typeface="HGP創英角ｺﾞｼｯｸUB" pitchFamily="50" charset="-128"/>
                <a:ea typeface="HGP創英角ｺﾞｼｯｸUB" pitchFamily="50" charset="-128"/>
              </a:rPr>
              <a:t>	TIME FAULT</a:t>
            </a:r>
          </a:p>
          <a:p>
            <a:pPr algn="l" rtl="0" eaLnBrk="1" hangingPunct="1"/>
            <a:r>
              <a:rPr lang="en-US" altLang="ja-JP" sz="2000" dirty="0">
                <a:latin typeface="HGP創英角ｺﾞｼｯｸUB" pitchFamily="50" charset="-128"/>
                <a:ea typeface="HGP創英角ｺﾞｼｯｸUB" pitchFamily="50" charset="-128"/>
              </a:rPr>
              <a:t>1 	0 	0</a:t>
            </a:r>
          </a:p>
          <a:p>
            <a:pPr algn="l" rtl="0" eaLnBrk="1" hangingPunct="1"/>
            <a:r>
              <a:rPr lang="en-US" altLang="ja-JP" sz="2000" dirty="0">
                <a:latin typeface="HGP創英角ｺﾞｼｯｸUB" pitchFamily="50" charset="-128"/>
                <a:ea typeface="HGP創英角ｺﾞｼｯｸUB" pitchFamily="50" charset="-128"/>
              </a:rPr>
              <a:t>2 	1 	27</a:t>
            </a:r>
          </a:p>
          <a:p>
            <a:pPr algn="l" rtl="0" eaLnBrk="1" hangingPunct="1"/>
            <a:r>
              <a:rPr lang="en-US" altLang="ja-JP" sz="2000" dirty="0">
                <a:latin typeface="HGP創英角ｺﾞｼｯｸUB" pitchFamily="50" charset="-128"/>
                <a:ea typeface="HGP創英角ｺﾞｼｯｸUB" pitchFamily="50" charset="-128"/>
              </a:rPr>
              <a:t>3 	2	43</a:t>
            </a:r>
          </a:p>
          <a:p>
            <a:pPr algn="l" rtl="0" eaLnBrk="1" hangingPunct="1"/>
            <a:r>
              <a:rPr lang="ja-JP" altLang="en-US" sz="2000" dirty="0">
                <a:latin typeface="HGP創英角ｺﾞｼｯｸUB" pitchFamily="50" charset="-128"/>
                <a:ea typeface="HGP創英角ｺﾞｼｯｸUB" pitchFamily="50" charset="-128"/>
              </a:rPr>
              <a:t>・・・・・・・・・・・・・・・・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E452946C-E556-44FD-BE0A-E54B5E4E2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4581525"/>
            <a:ext cx="38893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l" rtl="0" eaLnBrk="1" hangingPunct="1"/>
            <a:r>
              <a:rPr lang="en-US" altLang="ja-JP" dirty="0">
                <a:latin typeface="HGPGothicE" panose="020B0900000000000000" pitchFamily="34" charset="-128"/>
                <a:ea typeface="HGPGothicE" panose="020B0900000000000000" pitchFamily="34" charset="-128"/>
              </a:rPr>
              <a:t>Time is the CPU time spent running the test (in hours)</a:t>
            </a:r>
          </a:p>
        </p:txBody>
      </p:sp>
      <p:pic>
        <p:nvPicPr>
          <p:cNvPr id="8" name="Picture 11">
            <a:extLst>
              <a:ext uri="{FF2B5EF4-FFF2-40B4-BE49-F238E27FC236}">
                <a16:creationId xmlns:a16="http://schemas.microsoft.com/office/drawing/2014/main" id="{2ACB6A1C-99B0-41AB-BFDF-BD1AC3998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2636838"/>
            <a:ext cx="3384550" cy="337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2">
            <a:extLst>
              <a:ext uri="{FF2B5EF4-FFF2-40B4-BE49-F238E27FC236}">
                <a16:creationId xmlns:a16="http://schemas.microsoft.com/office/drawing/2014/main" id="{A0695FE4-7FCF-4361-9CED-5AAB55A62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4113" y="2446338"/>
            <a:ext cx="3495675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l" rtl="0" eaLnBrk="1" hangingPunct="1"/>
            <a:r>
              <a:rPr lang="en-US" altLang="en-US" sz="2000" dirty="0">
                <a:latin typeface="HGP創英角ｺﾞｼｯｸUB" pitchFamily="50" charset="-128"/>
                <a:ea typeface="HGP創英角ｺﾞｼｯｸUB" pitchFamily="50" charset="-128"/>
              </a:rPr>
              <a:t>plot(FAULT ~ TIME, data=d</a:t>
            </a:r>
            <a:r>
              <a:rPr lang="en-US" altLang="ja-JP" sz="2000" dirty="0">
                <a:latin typeface="HGP創英角ｺﾞｼｯｸUB" pitchFamily="50" charset="-128"/>
                <a:ea typeface="HGP創英角ｺﾞｼｯｸUB" pitchFamily="50" charset="-128"/>
              </a:rPr>
              <a:t>1</a:t>
            </a:r>
            <a:r>
              <a:rPr lang="en-US" altLang="en-US" sz="2000" dirty="0">
                <a:latin typeface="HGP創英角ｺﾞｼｯｸUB" pitchFamily="50" charset="-128"/>
                <a:ea typeface="HGP創英角ｺﾞｼｯｸUB" pitchFamily="50" charset="-128"/>
              </a:rPr>
              <a:t>)</a:t>
            </a:r>
            <a:endParaRPr lang="en-US" altLang="ja-JP" sz="20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218242"/>
      </p:ext>
    </p:extLst>
  </p:cSld>
  <p:clrMapOvr>
    <a:masterClrMapping/>
  </p:clrMapOvr>
  <p:transition spd="med">
    <p:fade thruBlk="1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89063D-9CFF-4A6C-B4BA-0450E7021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Growth curve fitting example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E469C7-61C9-4945-A31C-61DFC7C1B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altLang="ja-JP" dirty="0"/>
              <a:t>F</a:t>
            </a:r>
            <a:r>
              <a:rPr lang="ja-JP" altLang="en-US" dirty="0"/>
              <a:t>or example</a:t>
            </a:r>
            <a:r>
              <a:rPr lang="en-US" altLang="ja-JP" dirty="0"/>
              <a:t>, when using an </a:t>
            </a:r>
            <a:r>
              <a:rPr lang="ja-JP" altLang="en-US" dirty="0">
                <a:solidFill>
                  <a:srgbClr val="FF0000"/>
                </a:solidFill>
                <a:latin typeface="HGP創英角ｺﾞｼｯｸUB" pitchFamily="50" charset="-128"/>
                <a:ea typeface="HGP創英角ｺﾞｼｯｸUB" pitchFamily="50" charset="-128"/>
              </a:rPr>
              <a:t>exponential growth model</a:t>
            </a:r>
            <a:endParaRPr lang="ja-JP" altLang="en-US" dirty="0"/>
          </a:p>
          <a:p>
            <a:pPr algn="l" rtl="0"/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AD473B1-9C81-4A40-83BA-80D294ABD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609BA6B-4685-4B17-842D-543AEA65F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36C39853-42D5-4F62-AE63-853B85F97132}" type="slidenum">
              <a:rPr lang="en-US" altLang="ja-JP" smtClean="0"/>
              <a:pPr algn="l" rtl="0">
                <a:defRPr/>
              </a:pPr>
              <a:t>49</a:t>
            </a:fld>
            <a:endParaRPr lang="en-US" altLang="ja-JP"/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3987F6C0-014D-42D2-A7D4-12B8B8144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2725" y="3581400"/>
            <a:ext cx="61404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l" rtl="0" eaLnBrk="1" hangingPunct="1"/>
            <a:r>
              <a:rPr lang="ja-JP" altLang="en-US" dirty="0"/>
              <a:t>: mean value function</a:t>
            </a:r>
          </a:p>
          <a:p>
            <a:pPr algn="l" rtl="0" eaLnBrk="1" hangingPunct="1"/>
            <a:r>
              <a:rPr lang="ja-JP" altLang="en-US" dirty="0"/>
              <a:t>　(expected number of detected bugs </a:t>
            </a:r>
            <a:r>
              <a:rPr lang="en-US" altLang="ja-JP" dirty="0"/>
              <a:t>at time t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14">
                <a:extLst>
                  <a:ext uri="{FF2B5EF4-FFF2-40B4-BE49-F238E27FC236}">
                    <a16:creationId xmlns:a16="http://schemas.microsoft.com/office/drawing/2014/main" id="{2AA991EB-AB0C-4E44-9AEF-EE05CCA329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52725" y="4354513"/>
                <a:ext cx="614045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9pPr>
              </a:lstStyle>
              <a:p>
                <a:pPr algn="l" rtl="0" eaLnBrk="1" hangingPunct="1"/>
                <a:r>
                  <a:rPr lang="ja-JP" altLang="en-US"/>
                  <a:t>: Expected total number of bugs (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ja-JP" altLang="en-US"/>
                  <a:t>)</a:t>
                </a:r>
              </a:p>
            </p:txBody>
          </p:sp>
        </mc:Choice>
        <mc:Fallback xmlns="">
          <p:sp>
            <p:nvSpPr>
              <p:cNvPr id="11" name="Text Box 14">
                <a:extLst>
                  <a:ext uri="{FF2B5EF4-FFF2-40B4-BE49-F238E27FC236}">
                    <a16:creationId xmlns:a16="http://schemas.microsoft.com/office/drawing/2014/main" id="{2AA991EB-AB0C-4E44-9AEF-EE05CCA329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52725" y="4354513"/>
                <a:ext cx="6140450" cy="461665"/>
              </a:xfrm>
              <a:prstGeom prst="rect">
                <a:avLst/>
              </a:prstGeom>
              <a:blipFill>
                <a:blip r:embed="rId4"/>
                <a:stretch>
                  <a:fillRect l="-1443" t="-15789" b="-2368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rtl="0" algn="l"/>
                <a:r>
                  <a:rPr lang="ja-JP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14" name="Text Box 19">
            <a:extLst>
              <a:ext uri="{FF2B5EF4-FFF2-40B4-BE49-F238E27FC236}">
                <a16:creationId xmlns:a16="http://schemas.microsoft.com/office/drawing/2014/main" id="{D9FF8C8F-BE87-435B-AEC3-60BAD0EEE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4930775"/>
            <a:ext cx="280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l" rtl="0" eaLnBrk="1" hangingPunct="1"/>
            <a:r>
              <a:rPr lang="ja-JP" altLang="en-US"/>
              <a:t>: bug detection rate</a:t>
            </a:r>
          </a:p>
        </p:txBody>
      </p:sp>
      <p:sp>
        <p:nvSpPr>
          <p:cNvPr id="15" name="Text Box 20">
            <a:extLst>
              <a:ext uri="{FF2B5EF4-FFF2-40B4-BE49-F238E27FC236}">
                <a16:creationId xmlns:a16="http://schemas.microsoft.com/office/drawing/2014/main" id="{EB00EE87-8307-49A0-AA1F-D5BD05C52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5445125"/>
            <a:ext cx="60166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ctr" rtl="0" eaLnBrk="1" hangingPunct="1"/>
            <a:r>
              <a:rPr lang="en-US" altLang="ja-JP" sz="2000" dirty="0">
                <a:latin typeface="HGPGothicE" panose="020B0900000000000000" pitchFamily="34" charset="-128"/>
                <a:ea typeface="HGPGothicE" panose="020B0900000000000000" pitchFamily="34" charset="-128"/>
              </a:rPr>
              <a:t>* This is a model in which bugs are detected with a constant detection rate (b).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AEDA15F-5BE4-4FE4-992C-4720331E985D}"/>
              </a:ext>
            </a:extLst>
          </p:cNvPr>
          <p:cNvGrpSpPr/>
          <p:nvPr/>
        </p:nvGrpSpPr>
        <p:grpSpPr>
          <a:xfrm>
            <a:off x="2255838" y="2860675"/>
            <a:ext cx="4248150" cy="720725"/>
            <a:chOff x="2255838" y="2743200"/>
            <a:chExt cx="4248150" cy="720725"/>
          </a:xfrm>
        </p:grpSpPr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0CBDF646-E322-43C5-8C9B-B1C407F35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5838" y="2743200"/>
              <a:ext cx="4248150" cy="720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rtl="0"/>
              <a:endParaRPr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E07FF6DC-EB7E-3F43-9B6B-80856C8B014D}"/>
                    </a:ext>
                  </a:extLst>
                </p:cNvPr>
                <p:cNvSpPr txBox="1"/>
                <p:nvPr/>
              </p:nvSpPr>
              <p:spPr>
                <a:xfrm>
                  <a:off x="2433771" y="2808520"/>
                  <a:ext cx="4070217" cy="5639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sSup>
                          <m:sSupPr>
                            <m:ctrlP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𝑏𝑡</m:t>
                            </m:r>
                          </m:sup>
                        </m:sSup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3600" dirty="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E07FF6DC-EB7E-3F43-9B6B-80856C8B01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3771" y="2808520"/>
                  <a:ext cx="4070217" cy="56393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C85F6F5-D4BA-CA41-BC79-393DE4926277}"/>
                  </a:ext>
                </a:extLst>
              </p:cNvPr>
              <p:cNvSpPr txBox="1"/>
              <p:nvPr/>
            </p:nvSpPr>
            <p:spPr>
              <a:xfrm>
                <a:off x="1836151" y="3546157"/>
                <a:ext cx="100764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C85F6F5-D4BA-CA41-BC79-393DE4926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151" y="3546157"/>
                <a:ext cx="1007648" cy="492443"/>
              </a:xfrm>
              <a:prstGeom prst="rect">
                <a:avLst/>
              </a:prstGeom>
              <a:blipFill>
                <a:blip r:embed="rId6"/>
                <a:stretch>
                  <a:fillRect l="-2469" r="-11111" b="-35000"/>
                </a:stretch>
              </a:blipFill>
            </p:spPr>
            <p:txBody>
              <a:bodyPr/>
              <a:lstStyle/>
              <a:p>
                <a:pPr rtl="0" algn="l"/>
                <a:r>
                  <a:rPr lang="ja-JP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AB534E90-AC8B-9C4D-BD13-ADF76D056C93}"/>
                  </a:ext>
                </a:extLst>
              </p:cNvPr>
              <p:cNvSpPr txBox="1"/>
              <p:nvPr/>
            </p:nvSpPr>
            <p:spPr>
              <a:xfrm>
                <a:off x="2362200" y="4264642"/>
                <a:ext cx="42966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AB534E90-AC8B-9C4D-BD13-ADF76D056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264642"/>
                <a:ext cx="429669" cy="553998"/>
              </a:xfrm>
              <a:prstGeom prst="rect">
                <a:avLst/>
              </a:prstGeom>
              <a:blipFill>
                <a:blip r:embed="rId7"/>
                <a:stretch>
                  <a:fillRect l="-8824" r="-5882"/>
                </a:stretch>
              </a:blipFill>
            </p:spPr>
            <p:txBody>
              <a:bodyPr/>
              <a:lstStyle/>
              <a:p>
                <a:pPr rtl="0" algn="l"/>
                <a:r>
                  <a:rPr lang="ja-JP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B71A9854-0A36-5747-A46C-3DAB2D1A55D6}"/>
                  </a:ext>
                </a:extLst>
              </p:cNvPr>
              <p:cNvSpPr txBox="1"/>
              <p:nvPr/>
            </p:nvSpPr>
            <p:spPr>
              <a:xfrm>
                <a:off x="2366784" y="4889015"/>
                <a:ext cx="42050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B71A9854-0A36-5747-A46C-3DAB2D1A5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784" y="4889015"/>
                <a:ext cx="420500" cy="553998"/>
              </a:xfrm>
              <a:prstGeom prst="rect">
                <a:avLst/>
              </a:prstGeom>
              <a:blipFill>
                <a:blip r:embed="rId8"/>
                <a:stretch>
                  <a:fillRect l="-17647" r="-17647" b="-8889"/>
                </a:stretch>
              </a:blipFill>
            </p:spPr>
            <p:txBody>
              <a:bodyPr/>
              <a:lstStyle/>
              <a:p>
                <a:pPr rtl="0" algn="l"/>
                <a:r>
                  <a:rPr lang="ja-JP" altLang="en-US">
                    <a:noFill/>
                  </a:rPr>
                  <a:t> 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6397162"/>
      </p:ext>
    </p:extLst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17411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 rtl="0"/>
            <a:fld id="{13E022FF-6D6A-483E-B593-0BFDF27584D4}" type="slidenum">
              <a:rPr lang="en-US" altLang="ja-JP"/>
              <a:pPr algn="l" rtl="0"/>
              <a:t>5</a:t>
            </a:fld>
            <a:endParaRPr lang="en-US" altLang="ja-JP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en-US" altLang="ja-JP" dirty="0">
                <a:ea typeface="HGPｺﾞｼｯｸE" pitchFamily="50" charset="-128"/>
              </a:rPr>
              <a:t>How do you know the “total number of bugs”?</a:t>
            </a:r>
            <a:endParaRPr lang="ja-JP" altLang="en-US" dirty="0">
              <a:ea typeface="HGPｺﾞｼｯｸE" pitchFamily="50" charset="-128"/>
            </a:endParaRP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577262" cy="4267200"/>
          </a:xfrm>
        </p:spPr>
        <p:txBody>
          <a:bodyPr/>
          <a:lstStyle/>
          <a:p>
            <a:pPr algn="l" rtl="0" eaLnBrk="1" hangingPunct="1"/>
            <a:r>
              <a:rPr lang="ja-JP" altLang="en-US" sz="2800" dirty="0"/>
              <a:t>In conclusion,</a:t>
            </a:r>
            <a:r>
              <a:rPr lang="ja-JP" altLang="en-US" sz="2800" dirty="0">
                <a:solidFill>
                  <a:srgbClr val="FF0000"/>
                </a:solidFill>
                <a:ea typeface="HGPｺﾞｼｯｸE" pitchFamily="50" charset="-128"/>
              </a:rPr>
              <a:t> the true number </a:t>
            </a:r>
            <a:r>
              <a:rPr lang="en-US" altLang="ja-JP" sz="2800" dirty="0">
                <a:solidFill>
                  <a:srgbClr val="FF0000"/>
                </a:solidFill>
                <a:ea typeface="HGPｺﾞｼｯｸE" pitchFamily="50" charset="-128"/>
              </a:rPr>
              <a:t>is unknown</a:t>
            </a:r>
            <a:endParaRPr lang="ja-JP" altLang="en-US" sz="2800" dirty="0">
              <a:solidFill>
                <a:srgbClr val="FF0000"/>
              </a:solidFill>
              <a:ea typeface="HGPｺﾞｼｯｸE" pitchFamily="50" charset="-128"/>
            </a:endParaRPr>
          </a:p>
          <a:p>
            <a:pPr lvl="1" algn="l" rtl="0" eaLnBrk="1" hangingPunct="1"/>
            <a:r>
              <a:rPr lang="en-US" altLang="ja-JP" sz="2400" dirty="0"/>
              <a:t>If we compare humans to systems, it would be like trying to figure out how many times we will get sick in our lifetime.</a:t>
            </a:r>
            <a:endParaRPr lang="ja-JP" altLang="en-US" sz="2400" dirty="0"/>
          </a:p>
          <a:p>
            <a:pPr lvl="1" algn="l" rtl="0" eaLnBrk="1" hangingPunct="1"/>
            <a:r>
              <a:rPr lang="ja-JP" altLang="en-US" sz="2400" dirty="0"/>
              <a:t>If we consider that “occurrence of a </a:t>
            </a:r>
            <a:r>
              <a:rPr lang="en-US" altLang="ja-JP" sz="2400" dirty="0"/>
              <a:t>problem</a:t>
            </a:r>
            <a:r>
              <a:rPr lang="ja-JP" altLang="en-US" sz="2400" dirty="0"/>
              <a:t> </a:t>
            </a:r>
            <a:r>
              <a:rPr lang="en-US" altLang="ja-JP" sz="2400" dirty="0"/>
              <a:t>=</a:t>
            </a:r>
            <a:r>
              <a:rPr lang="ja-JP" altLang="en-US" sz="2400" dirty="0"/>
              <a:t> symptoms of a disease“</a:t>
            </a:r>
            <a:r>
              <a:rPr lang="en-US" altLang="ja-JP" sz="2400" dirty="0"/>
              <a:t>, then a fault can be considered to be the bacteria or virus that caused it, and an error can be considered to be the action that led to the infection</a:t>
            </a:r>
            <a:r>
              <a:rPr lang="ja-JP" altLang="en-US" sz="2400" dirty="0"/>
              <a:t>.</a:t>
            </a:r>
            <a:endParaRPr lang="ja-JP" altLang="en-US" dirty="0"/>
          </a:p>
          <a:p>
            <a:pPr eaLnBrk="1" hangingPunct="1"/>
            <a:r>
              <a:rPr lang="en-US" altLang="ja-JP" sz="2400" dirty="0">
                <a:solidFill>
                  <a:srgbClr val="0000FF"/>
                </a:solidFill>
                <a:ea typeface="HGPｺﾞｼｯｸE" pitchFamily="50" charset="-128"/>
              </a:rPr>
              <a:t>We can only e</a:t>
            </a:r>
            <a:r>
              <a:rPr lang="ja-JP" altLang="en-US" sz="2400" dirty="0">
                <a:solidFill>
                  <a:srgbClr val="0000FF"/>
                </a:solidFill>
                <a:ea typeface="HGPｺﾞｼｯｸE" pitchFamily="50" charset="-128"/>
              </a:rPr>
              <a:t>stimate </a:t>
            </a:r>
            <a:r>
              <a:rPr lang="en-US" altLang="ja-JP" sz="2400" dirty="0">
                <a:solidFill>
                  <a:srgbClr val="0000FF"/>
                </a:solidFill>
                <a:ea typeface="HGPｺﾞｼｯｸE" pitchFamily="50" charset="-128"/>
              </a:rPr>
              <a:t>the </a:t>
            </a:r>
            <a:r>
              <a:rPr lang="ja-JP" altLang="en-US" sz="2400" dirty="0">
                <a:solidFill>
                  <a:srgbClr val="0000FF"/>
                </a:solidFill>
                <a:ea typeface="HGPｺﾞｼｯｸE" pitchFamily="50" charset="-128"/>
              </a:rPr>
              <a:t>total number of bugs </a:t>
            </a:r>
            <a:r>
              <a:rPr lang="en-US" altLang="ja-JP" sz="2400" dirty="0"/>
              <a:t>(S</a:t>
            </a:r>
            <a:r>
              <a:rPr lang="ja-JP" altLang="en-US" sz="2400" dirty="0"/>
              <a:t>tatistically</a:t>
            </a:r>
            <a:r>
              <a:rPr lang="en-US" altLang="ja-JP" sz="2400" dirty="0"/>
              <a:t>)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29689589"/>
      </p:ext>
    </p:extLst>
  </p:cSld>
  <p:clrMapOvr>
    <a:masterClrMapping/>
  </p:clrMapOvr>
  <p:transition spd="med">
    <p:fade thruBlk="1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83F91B-72D1-4A2A-84EC-B99053C22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Growth curve fitting example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4D912D-91B0-4E57-AB34-F905EC6C0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752600"/>
            <a:ext cx="8468662" cy="4267200"/>
          </a:xfrm>
        </p:spPr>
        <p:txBody>
          <a:bodyPr/>
          <a:lstStyle/>
          <a:p>
            <a:pPr algn="l" rtl="0"/>
            <a:r>
              <a:rPr lang="ja-JP" altLang="en-US" sz="2400" dirty="0"/>
              <a:t>Estimati</a:t>
            </a:r>
            <a:r>
              <a:rPr lang="en-US" altLang="ja-JP" sz="2400" dirty="0"/>
              <a:t>ng </a:t>
            </a:r>
            <a:r>
              <a:rPr lang="ja-JP" altLang="en-US" sz="2400" dirty="0"/>
              <a:t>model parameters (nonlinear model)</a:t>
            </a:r>
          </a:p>
          <a:p>
            <a:pPr algn="l" rtl="0"/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1296D0B-75FE-4F64-857D-BE5680EE1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B2FEB77-0E76-48DF-816E-A09FC5F0C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36C39853-42D5-4F62-AE63-853B85F97132}" type="slidenum">
              <a:rPr lang="en-US" altLang="ja-JP" smtClean="0"/>
              <a:pPr algn="l" rtl="0">
                <a:defRPr/>
              </a:pPr>
              <a:t>50</a:t>
            </a:fld>
            <a:endParaRPr lang="en-US" altLang="ja-JP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D62AAA13-D4D2-4385-ABFA-734DA0BFD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368550"/>
            <a:ext cx="8158163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l" rtl="0" eaLnBrk="1" hangingPunct="1"/>
            <a:r>
              <a:rPr lang="en-US" altLang="ja-JP" dirty="0" err="1">
                <a:solidFill>
                  <a:srgbClr val="006600"/>
                </a:solidFill>
                <a:latin typeface="Consolas" panose="020B0609020204030204" pitchFamily="49" charset="0"/>
                <a:ea typeface="HGP創英角ｺﾞｼｯｸUB" pitchFamily="50" charset="-128"/>
              </a:rPr>
              <a:t>model.e</a:t>
            </a:r>
            <a:r>
              <a:rPr lang="en-US" altLang="ja-JP" dirty="0">
                <a:latin typeface="Consolas" panose="020B0609020204030204" pitchFamily="49" charset="0"/>
                <a:ea typeface="HGP創英角ｺﾞｼｯｸUB" pitchFamily="50" charset="-128"/>
              </a:rPr>
              <a:t>=</a:t>
            </a:r>
            <a:r>
              <a:rPr lang="en-US" altLang="en-US" dirty="0">
                <a:latin typeface="Consolas" panose="020B0609020204030204" pitchFamily="49" charset="0"/>
                <a:ea typeface="HGP創英角ｺﾞｼｯｸUB" pitchFamily="50" charset="-128"/>
              </a:rPr>
              <a:t> </a:t>
            </a:r>
            <a:r>
              <a:rPr lang="en-US" altLang="ja-JP" dirty="0" err="1">
                <a:solidFill>
                  <a:srgbClr val="FF0000"/>
                </a:solidFill>
                <a:latin typeface="Consolas" panose="020B0609020204030204" pitchFamily="49" charset="0"/>
                <a:ea typeface="HGP創英角ｺﾞｼｯｸUB" pitchFamily="50" charset="-128"/>
              </a:rPr>
              <a:t>nls</a:t>
            </a:r>
            <a:r>
              <a:rPr lang="en-US" altLang="ja-JP" dirty="0">
                <a:latin typeface="Consolas" panose="020B0609020204030204" pitchFamily="49" charset="0"/>
                <a:ea typeface="HGP創英角ｺﾞｼｯｸUB" pitchFamily="50" charset="-128"/>
              </a:rPr>
              <a:t>( FAULT ~</a:t>
            </a:r>
            <a:r>
              <a:rPr lang="en-US" altLang="ja-JP" dirty="0">
                <a:solidFill>
                  <a:srgbClr val="FF0000"/>
                </a:solidFill>
                <a:latin typeface="Consolas" panose="020B0609020204030204" pitchFamily="49" charset="0"/>
                <a:ea typeface="HGP創英角ｺﾞｼｯｸUB" pitchFamily="50" charset="-128"/>
              </a:rPr>
              <a:t>a*(1-exp(-b*TIME))</a:t>
            </a:r>
            <a:r>
              <a:rPr lang="en-US" altLang="ja-JP" dirty="0">
                <a:latin typeface="Consolas" panose="020B0609020204030204" pitchFamily="49" charset="0"/>
                <a:ea typeface="HGP創英角ｺﾞｼｯｸUB" pitchFamily="50" charset="-128"/>
              </a:rPr>
              <a:t>,</a:t>
            </a:r>
          </a:p>
          <a:p>
            <a:pPr algn="l" rtl="0" eaLnBrk="1" hangingPunct="1"/>
            <a:r>
              <a:rPr lang="en-US" altLang="ja-JP" dirty="0">
                <a:latin typeface="Consolas" panose="020B0609020204030204" pitchFamily="49" charset="0"/>
                <a:ea typeface="HGP創英角ｺﾞｼｯｸUB" pitchFamily="50" charset="-128"/>
              </a:rPr>
              <a:t>data=d1, start=list(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  <a:ea typeface="HGP創英角ｺﾞｼｯｸUB" pitchFamily="50" charset="-128"/>
              </a:rPr>
              <a:t>a=200, b=0.2</a:t>
            </a:r>
            <a:r>
              <a:rPr lang="en-US" altLang="ja-JP" dirty="0">
                <a:latin typeface="Consolas" panose="020B0609020204030204" pitchFamily="49" charset="0"/>
                <a:ea typeface="HGP創英角ｺﾞｼｯｸUB" pitchFamily="50" charset="-128"/>
              </a:rPr>
              <a:t>) )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AE5CAEFA-8FDC-4AEE-BB8C-141D2421B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88" y="3352800"/>
            <a:ext cx="2036511" cy="1323439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l" rtl="0" eaLnBrk="1" hangingPunct="1"/>
            <a:r>
              <a:rPr lang="en-US" altLang="ja-JP" sz="1600" dirty="0">
                <a:latin typeface="HGPGothicE" panose="020B0900000000000000" pitchFamily="34" charset="-128"/>
                <a:ea typeface="HGPGothicE" panose="020B0900000000000000" pitchFamily="34" charset="-128"/>
              </a:rPr>
              <a:t>Initial value for numerical calculation (adjustment required if calculation does not go well)</a:t>
            </a:r>
            <a:endParaRPr lang="ja-JP" altLang="en-US" sz="1600" dirty="0">
              <a:latin typeface="HGPGothicE" panose="020B0900000000000000" pitchFamily="34" charset="-128"/>
              <a:ea typeface="HGPGothicE" panose="020B0900000000000000" pitchFamily="34" charset="-128"/>
            </a:endParaRPr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FA0961ED-A98F-45B7-B39D-E5838EF9BD1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05387" y="3234470"/>
            <a:ext cx="2091406" cy="4571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89F0851F-640C-4035-A61C-D3C836352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3284538"/>
            <a:ext cx="360363" cy="649287"/>
          </a:xfrm>
          <a:prstGeom prst="downArrow">
            <a:avLst>
              <a:gd name="adj1" fmla="val 50000"/>
              <a:gd name="adj2" fmla="val 450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l" rtl="0"/>
            <a:endParaRPr lang="ja-JP" altLang="en-US"/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EB0D31FE-036B-4278-A411-9A3B0E0F7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239" y="3968750"/>
            <a:ext cx="6641562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l" rtl="0" eaLnBrk="1" hangingPunct="1"/>
            <a:r>
              <a:rPr lang="en-US" altLang="ja-JP" dirty="0">
                <a:solidFill>
                  <a:srgbClr val="FF0000"/>
                </a:solidFill>
                <a:latin typeface="Consolas" panose="020B0609020204030204" pitchFamily="49" charset="0"/>
                <a:ea typeface="HGP創英角ｺﾞｼｯｸUB" pitchFamily="50" charset="-128"/>
              </a:rPr>
              <a:t>a</a:t>
            </a:r>
            <a:r>
              <a:rPr lang="en-US" altLang="ja-JP" dirty="0">
                <a:latin typeface="Consolas" panose="020B0609020204030204" pitchFamily="49" charset="0"/>
                <a:ea typeface="HGP創英角ｺﾞｼｯｸUB" pitchFamily="50" charset="-128"/>
              </a:rPr>
              <a:t>=</a:t>
            </a:r>
            <a:r>
              <a:rPr lang="en-US" altLang="ja-JP" dirty="0" err="1">
                <a:latin typeface="Consolas" panose="020B0609020204030204" pitchFamily="49" charset="0"/>
                <a:ea typeface="HGP創英角ｺﾞｼｯｸUB" pitchFamily="50" charset="-128"/>
              </a:rPr>
              <a:t>as.numeric</a:t>
            </a:r>
            <a:r>
              <a:rPr lang="en-US" altLang="ja-JP" dirty="0">
                <a:latin typeface="Consolas" panose="020B0609020204030204" pitchFamily="49" charset="0"/>
                <a:ea typeface="HGP創英角ｺﾞｼｯｸUB" pitchFamily="50" charset="-128"/>
              </a:rPr>
              <a:t>(</a:t>
            </a:r>
            <a:r>
              <a:rPr lang="en-US" altLang="ja-JP" dirty="0" err="1">
                <a:solidFill>
                  <a:srgbClr val="006600"/>
                </a:solidFill>
                <a:latin typeface="Consolas" panose="020B0609020204030204" pitchFamily="49" charset="0"/>
                <a:ea typeface="HGP創英角ｺﾞｼｯｸUB" pitchFamily="50" charset="-128"/>
              </a:rPr>
              <a:t>model.e</a:t>
            </a:r>
            <a:r>
              <a:rPr lang="en-US" altLang="ja-JP" dirty="0" err="1">
                <a:latin typeface="Consolas" panose="020B0609020204030204" pitchFamily="49" charset="0"/>
                <a:ea typeface="HGP創英角ｺﾞｼｯｸUB" pitchFamily="50" charset="-128"/>
              </a:rPr>
              <a:t>$m$getPars</a:t>
            </a:r>
            <a:r>
              <a:rPr lang="en-US" altLang="ja-JP" dirty="0">
                <a:latin typeface="Consolas" panose="020B0609020204030204" pitchFamily="49" charset="0"/>
                <a:ea typeface="HGP創英角ｺﾞｼｯｸUB" pitchFamily="50" charset="-128"/>
              </a:rPr>
              <a:t>()[1])</a:t>
            </a:r>
          </a:p>
          <a:p>
            <a:pPr algn="l" rtl="0" eaLnBrk="1" hangingPunct="1"/>
            <a:r>
              <a:rPr lang="en-US" altLang="ja-JP" dirty="0">
                <a:solidFill>
                  <a:srgbClr val="FF0000"/>
                </a:solidFill>
                <a:latin typeface="Consolas" panose="020B0609020204030204" pitchFamily="49" charset="0"/>
                <a:ea typeface="HGP創英角ｺﾞｼｯｸUB" pitchFamily="50" charset="-128"/>
              </a:rPr>
              <a:t>b</a:t>
            </a:r>
            <a:r>
              <a:rPr lang="en-US" altLang="ja-JP" dirty="0">
                <a:latin typeface="Consolas" panose="020B0609020204030204" pitchFamily="49" charset="0"/>
                <a:ea typeface="HGP創英角ｺﾞｼｯｸUB" pitchFamily="50" charset="-128"/>
              </a:rPr>
              <a:t>=</a:t>
            </a:r>
            <a:r>
              <a:rPr lang="en-US" altLang="ja-JP" dirty="0" err="1">
                <a:latin typeface="Consolas" panose="020B0609020204030204" pitchFamily="49" charset="0"/>
                <a:ea typeface="HGP創英角ｺﾞｼｯｸUB" pitchFamily="50" charset="-128"/>
              </a:rPr>
              <a:t>as.numeric</a:t>
            </a:r>
            <a:r>
              <a:rPr lang="en-US" altLang="ja-JP" dirty="0">
                <a:latin typeface="Consolas" panose="020B0609020204030204" pitchFamily="49" charset="0"/>
                <a:ea typeface="HGP創英角ｺﾞｼｯｸUB" pitchFamily="50" charset="-128"/>
              </a:rPr>
              <a:t>(</a:t>
            </a:r>
            <a:r>
              <a:rPr lang="en-US" altLang="ja-JP" dirty="0" err="1">
                <a:solidFill>
                  <a:srgbClr val="006600"/>
                </a:solidFill>
                <a:latin typeface="Consolas" panose="020B0609020204030204" pitchFamily="49" charset="0"/>
                <a:ea typeface="HGP創英角ｺﾞｼｯｸUB" pitchFamily="50" charset="-128"/>
              </a:rPr>
              <a:t>model.e</a:t>
            </a:r>
            <a:r>
              <a:rPr lang="en-US" altLang="ja-JP" dirty="0" err="1">
                <a:latin typeface="Consolas" panose="020B0609020204030204" pitchFamily="49" charset="0"/>
                <a:ea typeface="HGP創英角ｺﾞｼｯｸUB" pitchFamily="50" charset="-128"/>
              </a:rPr>
              <a:t>$m$getPars</a:t>
            </a:r>
            <a:r>
              <a:rPr lang="en-US" altLang="ja-JP" dirty="0">
                <a:latin typeface="Consolas" panose="020B0609020204030204" pitchFamily="49" charset="0"/>
                <a:ea typeface="HGP創英角ｺﾞｼｯｸUB" pitchFamily="50" charset="-128"/>
              </a:rPr>
              <a:t>()[2])</a:t>
            </a:r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A70CB1CC-BCB5-4B1E-9BF6-454590A10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3403600"/>
            <a:ext cx="24929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l" rtl="0" eaLnBrk="1" hangingPunct="1"/>
            <a:r>
              <a:rPr lang="ja-JP" altLang="en-US" dirty="0">
                <a:latin typeface="HGGothicE" panose="020B0909000000000000" pitchFamily="49" charset="-128"/>
                <a:ea typeface="HGGothicE" panose="020B0909000000000000" pitchFamily="49" charset="-128"/>
              </a:rPr>
              <a:t>After execution</a:t>
            </a:r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F5F19343-D582-42BE-9647-2A04FEF8E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5115" y="5031806"/>
            <a:ext cx="1806905" cy="83099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l" rtl="0" eaLnBrk="1" hangingPunct="1"/>
            <a:r>
              <a:rPr lang="en-US" altLang="ja-JP" dirty="0">
                <a:latin typeface="HGP創英角ｺﾞｼｯｸUB" pitchFamily="50" charset="-128"/>
                <a:ea typeface="HGP創英角ｺﾞｼｯｸUB" pitchFamily="50" charset="-128"/>
              </a:rPr>
              <a:t>135.9744</a:t>
            </a:r>
          </a:p>
          <a:p>
            <a:pPr algn="l" rtl="0" eaLnBrk="1" hangingPunct="1"/>
            <a:r>
              <a:rPr lang="en-US" altLang="ja-JP" dirty="0">
                <a:latin typeface="HGP創英角ｺﾞｼｯｸUB" pitchFamily="50" charset="-128"/>
                <a:ea typeface="HGP創英角ｺﾞｼｯｸUB" pitchFamily="50" charset="-128"/>
              </a:rPr>
              <a:t>0.1382574</a:t>
            </a:r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83BDC61C-0E55-45B9-98BE-26413BBFF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6542" y="5181600"/>
            <a:ext cx="523745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l" rtl="0" eaLnBrk="1" hangingPunct="1"/>
            <a:r>
              <a:rPr lang="en-US" altLang="ja-JP" sz="1600" dirty="0">
                <a:latin typeface="HGPGothicE" panose="020B0900000000000000" pitchFamily="34" charset="-128"/>
                <a:ea typeface="HGPGothicE" panose="020B0900000000000000" pitchFamily="34" charset="-128"/>
              </a:rPr>
              <a:t>Note that the results of parameter estimation using the maximum likelihood method are different from the results of approximation using the least squares method.</a:t>
            </a:r>
            <a:endParaRPr lang="ja-JP" altLang="en-US" sz="1600" dirty="0">
              <a:latin typeface="HGPGothicE" panose="020B0900000000000000" pitchFamily="34" charset="-128"/>
              <a:ea typeface="HGPGothicE" panose="020B0900000000000000" pitchFamily="34" charset="-128"/>
            </a:endParaRPr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F92F5C74-3EB3-449A-A4F5-01A07CD8B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549" y="5031805"/>
            <a:ext cx="351378" cy="83099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l" rtl="0" eaLnBrk="1" hangingPunct="1"/>
            <a:r>
              <a:rPr lang="en-US" altLang="ja-JP" dirty="0">
                <a:latin typeface="Consolas" panose="020B0609020204030204" pitchFamily="49" charset="0"/>
                <a:ea typeface="HGP創英角ｺﾞｼｯｸUB" pitchFamily="50" charset="-128"/>
              </a:rPr>
              <a:t>a</a:t>
            </a:r>
          </a:p>
          <a:p>
            <a:pPr algn="l" rtl="0" eaLnBrk="1" hangingPunct="1"/>
            <a:r>
              <a:rPr lang="en-US" altLang="ja-JP" dirty="0">
                <a:latin typeface="Consolas" panose="020B0609020204030204" pitchFamily="49" charset="0"/>
                <a:ea typeface="HGP創英角ｺﾞｼｯｸUB" pitchFamily="50" charset="-128"/>
              </a:rPr>
              <a:t>b</a:t>
            </a:r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1CA5C6DE-B228-46C5-A89B-436164BE74C7}"/>
              </a:ext>
            </a:extLst>
          </p:cNvPr>
          <p:cNvSpPr/>
          <p:nvPr/>
        </p:nvSpPr>
        <p:spPr>
          <a:xfrm>
            <a:off x="1338558" y="5291138"/>
            <a:ext cx="533400" cy="369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9336541"/>
      </p:ext>
    </p:extLst>
  </p:cSld>
  <p:clrMapOvr>
    <a:masterClrMapping/>
  </p:clrMapOvr>
  <p:transition spd="med">
    <p:fade thruBlk="1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216D31-F754-46FA-956E-E53994DAB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4" y="304800"/>
            <a:ext cx="8416925" cy="1216025"/>
          </a:xfrm>
        </p:spPr>
        <p:txBody>
          <a:bodyPr/>
          <a:lstStyle/>
          <a:p>
            <a:pPr algn="l" rtl="0"/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Prepare the growth curve as a function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3C6733-EA4A-4B3B-99B3-BE31DF310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752600"/>
            <a:ext cx="8501062" cy="4267200"/>
          </a:xfrm>
        </p:spPr>
        <p:txBody>
          <a:bodyPr/>
          <a:lstStyle/>
          <a:p>
            <a:pPr algn="l" rtl="0"/>
            <a:r>
              <a:rPr lang="ja-JP" altLang="en-US" dirty="0"/>
              <a:t>Prepare the parameters of the exponential growth model, the mean value function </a:t>
            </a:r>
            <a:r>
              <a:rPr lang="en-US" altLang="ja-JP" dirty="0"/>
              <a:t>as a function m</a:t>
            </a:r>
            <a:endParaRPr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0DF346B-CA5E-40D8-93DB-96E08F552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8FEE92C-CFE4-4D08-9FFA-EFD79860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36C39853-42D5-4F62-AE63-853B85F97132}" type="slidenum">
              <a:rPr lang="en-US" altLang="ja-JP" smtClean="0"/>
              <a:pPr algn="l" rtl="0">
                <a:defRPr/>
              </a:pPr>
              <a:t>51</a:t>
            </a:fld>
            <a:endParaRPr lang="en-US" altLang="ja-JP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1371121B-C5C6-4B3A-8A8A-F0BC7AB23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9668" y="3224025"/>
            <a:ext cx="7679531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l" rtl="0" eaLnBrk="1" hangingPunct="1"/>
            <a:r>
              <a:rPr lang="en-US" altLang="ja-JP" dirty="0" err="1">
                <a:latin typeface="Consolas" panose="020B0609020204030204" pitchFamily="49" charset="0"/>
                <a:ea typeface="HGP創英角ｺﾞｼｯｸUB" pitchFamily="50" charset="-128"/>
              </a:rPr>
              <a:t>a.e</a:t>
            </a:r>
            <a:r>
              <a:rPr lang="en-US" altLang="ja-JP" dirty="0">
                <a:latin typeface="Consolas" panose="020B0609020204030204" pitchFamily="49" charset="0"/>
                <a:ea typeface="HGP創英角ｺﾞｼｯｸUB" pitchFamily="50" charset="-128"/>
              </a:rPr>
              <a:t> = </a:t>
            </a:r>
            <a:r>
              <a:rPr lang="en-US" altLang="ja-JP" dirty="0" err="1">
                <a:latin typeface="Consolas" panose="020B0609020204030204" pitchFamily="49" charset="0"/>
                <a:ea typeface="HGP創英角ｺﾞｼｯｸUB" pitchFamily="50" charset="-128"/>
              </a:rPr>
              <a:t>as.numeric</a:t>
            </a:r>
            <a:r>
              <a:rPr lang="en-US" altLang="ja-JP" dirty="0">
                <a:latin typeface="Consolas" panose="020B0609020204030204" pitchFamily="49" charset="0"/>
                <a:ea typeface="HGP創英角ｺﾞｼｯｸUB" pitchFamily="50" charset="-128"/>
              </a:rPr>
              <a:t>(</a:t>
            </a:r>
            <a:r>
              <a:rPr lang="en-US" altLang="ja-JP" dirty="0" err="1">
                <a:latin typeface="Consolas" panose="020B0609020204030204" pitchFamily="49" charset="0"/>
                <a:ea typeface="HGP創英角ｺﾞｼｯｸUB" pitchFamily="50" charset="-128"/>
              </a:rPr>
              <a:t>model.e$m$getPars</a:t>
            </a:r>
            <a:r>
              <a:rPr lang="en-US" altLang="ja-JP" dirty="0">
                <a:latin typeface="Consolas" panose="020B0609020204030204" pitchFamily="49" charset="0"/>
                <a:ea typeface="HGP創英角ｺﾞｼｯｸUB" pitchFamily="50" charset="-128"/>
              </a:rPr>
              <a:t>()[1])</a:t>
            </a:r>
          </a:p>
          <a:p>
            <a:pPr algn="l" rtl="0" eaLnBrk="1" hangingPunct="1"/>
            <a:r>
              <a:rPr lang="en-US" altLang="ja-JP" dirty="0" err="1">
                <a:latin typeface="Consolas" panose="020B0609020204030204" pitchFamily="49" charset="0"/>
                <a:ea typeface="HGP創英角ｺﾞｼｯｸUB" pitchFamily="50" charset="-128"/>
              </a:rPr>
              <a:t>b.e</a:t>
            </a:r>
            <a:r>
              <a:rPr lang="en-US" altLang="ja-JP" dirty="0">
                <a:latin typeface="Consolas" panose="020B0609020204030204" pitchFamily="49" charset="0"/>
                <a:ea typeface="HGP創英角ｺﾞｼｯｸUB" pitchFamily="50" charset="-128"/>
              </a:rPr>
              <a:t> = </a:t>
            </a:r>
            <a:r>
              <a:rPr lang="en-US" altLang="ja-JP" dirty="0" err="1">
                <a:latin typeface="Consolas" panose="020B0609020204030204" pitchFamily="49" charset="0"/>
                <a:ea typeface="HGP創英角ｺﾞｼｯｸUB" pitchFamily="50" charset="-128"/>
              </a:rPr>
              <a:t>as.numeric</a:t>
            </a:r>
            <a:r>
              <a:rPr lang="en-US" altLang="ja-JP" dirty="0">
                <a:latin typeface="Consolas" panose="020B0609020204030204" pitchFamily="49" charset="0"/>
                <a:ea typeface="HGP創英角ｺﾞｼｯｸUB" pitchFamily="50" charset="-128"/>
              </a:rPr>
              <a:t>(</a:t>
            </a:r>
            <a:r>
              <a:rPr lang="en-US" altLang="ja-JP" dirty="0" err="1">
                <a:latin typeface="Consolas" panose="020B0609020204030204" pitchFamily="49" charset="0"/>
                <a:ea typeface="HGP創英角ｺﾞｼｯｸUB" pitchFamily="50" charset="-128"/>
              </a:rPr>
              <a:t>model.e$m$getPars</a:t>
            </a:r>
            <a:r>
              <a:rPr lang="en-US" altLang="ja-JP" dirty="0">
                <a:latin typeface="Consolas" panose="020B0609020204030204" pitchFamily="49" charset="0"/>
                <a:ea typeface="HGP創英角ｺﾞｼｯｸUB" pitchFamily="50" charset="-128"/>
              </a:rPr>
              <a:t>()[2])</a:t>
            </a:r>
          </a:p>
          <a:p>
            <a:pPr algn="l" rtl="0" eaLnBrk="1" hangingPunct="1"/>
            <a:r>
              <a:rPr lang="en-US" altLang="ja-JP" dirty="0">
                <a:latin typeface="Consolas" panose="020B0609020204030204" pitchFamily="49" charset="0"/>
                <a:ea typeface="HGP創英角ｺﾞｼｯｸUB" pitchFamily="50" charset="-128"/>
              </a:rPr>
              <a:t>m = function(t){</a:t>
            </a:r>
          </a:p>
          <a:p>
            <a:pPr algn="l" rtl="0" eaLnBrk="1" hangingPunct="1"/>
            <a:r>
              <a:rPr lang="en-US" altLang="ja-JP" dirty="0">
                <a:latin typeface="Consolas" panose="020B0609020204030204" pitchFamily="49" charset="0"/>
                <a:ea typeface="HGP創英角ｺﾞｼｯｸUB" pitchFamily="50" charset="-128"/>
              </a:rPr>
              <a:t> </a:t>
            </a:r>
            <a:r>
              <a:rPr lang="en-US" altLang="ja-JP" dirty="0" err="1">
                <a:latin typeface="Consolas" panose="020B0609020204030204" pitchFamily="49" charset="0"/>
                <a:ea typeface="HGP創英角ｺﾞｼｯｸUB" pitchFamily="50" charset="-128"/>
              </a:rPr>
              <a:t>a.e</a:t>
            </a:r>
            <a:r>
              <a:rPr lang="en-US" altLang="ja-JP" dirty="0">
                <a:latin typeface="Consolas" panose="020B0609020204030204" pitchFamily="49" charset="0"/>
                <a:ea typeface="HGP創英角ｺﾞｼｯｸUB" pitchFamily="50" charset="-128"/>
              </a:rPr>
              <a:t>*(1-exp(-</a:t>
            </a:r>
            <a:r>
              <a:rPr lang="en-US" altLang="ja-JP" dirty="0" err="1">
                <a:latin typeface="Consolas" panose="020B0609020204030204" pitchFamily="49" charset="0"/>
                <a:ea typeface="HGP創英角ｺﾞｼｯｸUB" pitchFamily="50" charset="-128"/>
              </a:rPr>
              <a:t>b.e</a:t>
            </a:r>
            <a:r>
              <a:rPr lang="en-US" altLang="ja-JP" dirty="0">
                <a:latin typeface="Consolas" panose="020B0609020204030204" pitchFamily="49" charset="0"/>
                <a:ea typeface="HGP創英角ｺﾞｼｯｸUB" pitchFamily="50" charset="-128"/>
              </a:rPr>
              <a:t>*t))</a:t>
            </a:r>
          </a:p>
          <a:p>
            <a:pPr algn="l" rtl="0" eaLnBrk="1" hangingPunct="1"/>
            <a:r>
              <a:rPr lang="en-US" altLang="ja-JP" dirty="0">
                <a:latin typeface="Consolas" panose="020B0609020204030204" pitchFamily="49" charset="0"/>
                <a:ea typeface="HGP創英角ｺﾞｼｯｸUB" pitchFamily="50" charset="-128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E4F0EE5-2ED6-43FF-8868-2469976096A9}"/>
                  </a:ext>
                </a:extLst>
              </p:cNvPr>
              <p:cNvSpPr txBox="1"/>
              <p:nvPr/>
            </p:nvSpPr>
            <p:spPr>
              <a:xfrm>
                <a:off x="3733800" y="5309440"/>
                <a:ext cx="4070217" cy="563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𝑏𝑡</m:t>
                          </m:r>
                        </m:sup>
                      </m:sSup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E4F0EE5-2ED6-43FF-8868-246997609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5309440"/>
                <a:ext cx="4070217" cy="5639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6587155"/>
      </p:ext>
    </p:extLst>
  </p:cSld>
  <p:clrMapOvr>
    <a:masterClrMapping/>
  </p:clrMapOvr>
  <p:transition spd="med">
    <p:fade thruBlk="1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25CF67-02D0-42C8-B237-93A84AD53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Growth curve fitting example</a:t>
            </a:r>
            <a:b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</a:b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(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90% 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Confidence interval)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87AB983-A29C-41E8-B514-6A3B02C83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D3E6DE0-61CF-476F-889D-8C3FCBE53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36C39853-42D5-4F62-AE63-853B85F97132}" type="slidenum">
              <a:rPr lang="en-US" altLang="ja-JP" smtClean="0"/>
              <a:pPr algn="l" rtl="0">
                <a:defRPr/>
              </a:pPr>
              <a:t>52</a:t>
            </a:fld>
            <a:endParaRPr lang="en-US" altLang="ja-JP"/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B16386B7-C1C4-4644-A835-82938C71D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6586" y="3433567"/>
            <a:ext cx="3413114" cy="83099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l" rtl="0" eaLnBrk="1" hangingPunct="1"/>
            <a:r>
              <a:rPr lang="en-US" altLang="ja-JP" dirty="0">
                <a:latin typeface="Consolas" panose="020B0609020204030204" pitchFamily="49" charset="0"/>
                <a:ea typeface="HGP創英角ｺﾞｼｯｸUB" pitchFamily="50" charset="-128"/>
              </a:rPr>
              <a:t>a.e+1.645*sqrt(</a:t>
            </a:r>
            <a:r>
              <a:rPr lang="en-US" altLang="ja-JP" dirty="0" err="1">
                <a:latin typeface="Consolas" panose="020B0609020204030204" pitchFamily="49" charset="0"/>
                <a:ea typeface="HGP創英角ｺﾞｼｯｸUB" pitchFamily="50" charset="-128"/>
              </a:rPr>
              <a:t>a.e</a:t>
            </a:r>
            <a:r>
              <a:rPr lang="en-US" altLang="ja-JP" dirty="0">
                <a:latin typeface="Consolas" panose="020B0609020204030204" pitchFamily="49" charset="0"/>
                <a:ea typeface="HGP創英角ｺﾞｼｯｸUB" pitchFamily="50" charset="-128"/>
              </a:rPr>
              <a:t>)</a:t>
            </a:r>
          </a:p>
          <a:p>
            <a:pPr algn="l" rtl="0" eaLnBrk="1" hangingPunct="1"/>
            <a:r>
              <a:rPr lang="en-US" altLang="ja-JP" dirty="0">
                <a:latin typeface="Consolas" panose="020B0609020204030204" pitchFamily="49" charset="0"/>
                <a:ea typeface="HGP創英角ｺﾞｼｯｸUB" pitchFamily="50" charset="-128"/>
              </a:rPr>
              <a:t>a.e-1.645*sqrt(</a:t>
            </a:r>
            <a:r>
              <a:rPr lang="en-US" altLang="ja-JP" dirty="0" err="1">
                <a:latin typeface="Consolas" panose="020B0609020204030204" pitchFamily="49" charset="0"/>
                <a:ea typeface="HGP創英角ｺﾞｼｯｸUB" pitchFamily="50" charset="-128"/>
              </a:rPr>
              <a:t>a.e</a:t>
            </a:r>
            <a:r>
              <a:rPr lang="en-US" altLang="ja-JP" dirty="0">
                <a:latin typeface="Consolas" panose="020B0609020204030204" pitchFamily="49" charset="0"/>
                <a:ea typeface="HGP創英角ｺﾞｼｯｸUB" pitchFamily="50" charset="-128"/>
              </a:rPr>
              <a:t>)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8711B53B-CD0F-4A2E-AFD0-FDDC01362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338935"/>
            <a:ext cx="5791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l" rtl="0" eaLnBrk="1" hangingPunct="1"/>
            <a:r>
              <a:rPr lang="en-US" altLang="ja-JP" sz="2000" dirty="0">
                <a:latin typeface="HGPGothicE" panose="020B0900000000000000" pitchFamily="34" charset="-128"/>
                <a:ea typeface="HGPGothicE" panose="020B0900000000000000" pitchFamily="34" charset="-128"/>
              </a:rPr>
              <a:t>T</a:t>
            </a:r>
            <a:r>
              <a:rPr lang="ja-JP" altLang="en-US" sz="2000" dirty="0">
                <a:latin typeface="HGPGothicE" panose="020B0900000000000000" pitchFamily="34" charset="-128"/>
                <a:ea typeface="HGPGothicE" panose="020B0900000000000000" pitchFamily="34" charset="-128"/>
              </a:rPr>
              <a:t>otal number of bugs </a:t>
            </a:r>
            <a:r>
              <a:rPr lang="en-US" altLang="ja-JP" sz="2000" dirty="0">
                <a:latin typeface="HGPGothicE" panose="020B0900000000000000" pitchFamily="34" charset="-128"/>
                <a:ea typeface="HGPGothicE" panose="020B0900000000000000" pitchFamily="34" charset="-128"/>
              </a:rPr>
              <a:t>is expected to be 117-155</a:t>
            </a:r>
            <a:endParaRPr lang="ja-JP" altLang="en-US" sz="2000" dirty="0">
              <a:latin typeface="HGPGothicE" panose="020B0900000000000000" pitchFamily="34" charset="-128"/>
              <a:ea typeface="HGPGothicE" panose="020B09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8">
                <a:extLst>
                  <a:ext uri="{FF2B5EF4-FFF2-40B4-BE49-F238E27FC236}">
                    <a16:creationId xmlns:a16="http://schemas.microsoft.com/office/drawing/2014/main" id="{492CC4D2-8386-46E5-9612-335787453E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10514" y="4953000"/>
                <a:ext cx="5308867" cy="1200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9pPr>
              </a:lstStyle>
              <a:p>
                <a:pPr algn="l" rtl="0" eaLnBrk="1" hangingPunct="1"/>
                <a:r>
                  <a:rPr lang="en-US" altLang="ja-JP" b="0" dirty="0">
                    <a:latin typeface="HGPGothicE" panose="020B0900000000000000" pitchFamily="34" charset="-128"/>
                    <a:ea typeface="HGPGothicE" panose="020B0900000000000000" pitchFamily="34" charset="-128"/>
                  </a:rPr>
                  <a:t>Because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r>
                  <a:rPr lang="en-US" altLang="ja-JP" dirty="0">
                    <a:latin typeface="HGPGothicE" panose="020B0900000000000000" pitchFamily="34" charset="-128"/>
                    <a:ea typeface="HGPGothicE" panose="020B0900000000000000" pitchFamily="34" charset="-128"/>
                  </a:rPr>
                  <a:t> </a:t>
                </a:r>
                <a:r>
                  <a:rPr lang="ja-JP" altLang="en-US" dirty="0">
                    <a:latin typeface="HGPGothicE" panose="020B0900000000000000" pitchFamily="34" charset="-128"/>
                    <a:ea typeface="HGPGothicE" panose="020B0900000000000000" pitchFamily="34" charset="-128"/>
                  </a:rPr>
                  <a:t>and </a:t>
                </a:r>
                <a:r>
                  <a:rPr lang="en-US" altLang="ja-JP" dirty="0">
                    <a:latin typeface="HGPGothicE" panose="020B0900000000000000" pitchFamily="34" charset="-128"/>
                    <a:ea typeface="HGPGothicE" panose="020B0900000000000000" pitchFamily="34" charset="-128"/>
                  </a:rPr>
                  <a:t>136 faults found</a:t>
                </a:r>
              </a:p>
              <a:p>
                <a:pPr algn="l" rtl="0" eaLnBrk="1" hangingPunct="1"/>
                <a:r>
                  <a:rPr lang="en-US" altLang="ja-JP" dirty="0">
                    <a:latin typeface="HGPGothicE" panose="020B0900000000000000" pitchFamily="34" charset="-128"/>
                    <a:ea typeface="HGPGothicE" panose="020B0900000000000000" pitchFamily="34" charset="-128"/>
                  </a:rPr>
                  <a:t>About</a:t>
                </a:r>
                <a:r>
                  <a:rPr lang="ja-JP" altLang="en-US" dirty="0">
                    <a:latin typeface="HGPGothicE" panose="020B0900000000000000" pitchFamily="34" charset="-128"/>
                    <a:ea typeface="HGPGothicE" panose="020B0900000000000000" pitchFamily="34" charset="-128"/>
                  </a:rPr>
                  <a:t> </a:t>
                </a:r>
                <a:r>
                  <a:rPr lang="en-US" altLang="ja-JP" dirty="0">
                    <a:latin typeface="HGPGothicE" panose="020B0900000000000000" pitchFamily="34" charset="-128"/>
                    <a:ea typeface="HGPGothicE" panose="020B0900000000000000" pitchFamily="34" charset="-128"/>
                  </a:rPr>
                  <a:t>19 have </a:t>
                </a:r>
                <a:r>
                  <a:rPr lang="ja-JP" altLang="en-US" dirty="0">
                    <a:latin typeface="HGPGothicE" panose="020B0900000000000000" pitchFamily="34" charset="-128"/>
                    <a:ea typeface="HGPGothicE" panose="020B0900000000000000" pitchFamily="34" charset="-128"/>
                  </a:rPr>
                  <a:t>not</a:t>
                </a:r>
                <a:r>
                  <a:rPr lang="en-US" altLang="ja-JP" dirty="0">
                    <a:latin typeface="HGPGothicE" panose="020B0900000000000000" pitchFamily="34" charset="-128"/>
                    <a:ea typeface="HGPGothicE" panose="020B0900000000000000" pitchFamily="34" charset="-128"/>
                  </a:rPr>
                  <a:t> been</a:t>
                </a:r>
                <a:r>
                  <a:rPr lang="ja-JP" altLang="en-US" dirty="0">
                    <a:latin typeface="HGPGothicE" panose="020B0900000000000000" pitchFamily="34" charset="-128"/>
                    <a:ea typeface="HGPGothicE" panose="020B0900000000000000" pitchFamily="34" charset="-128"/>
                  </a:rPr>
                  <a:t> found </a:t>
                </a:r>
                <a:r>
                  <a:rPr lang="en-US" altLang="ja-JP" dirty="0">
                    <a:latin typeface="HGPGothicE" panose="020B0900000000000000" pitchFamily="34" charset="-128"/>
                    <a:ea typeface="HGPGothicE" panose="020B0900000000000000" pitchFamily="34" charset="-128"/>
                  </a:rPr>
                  <a:t>yet </a:t>
                </a:r>
                <a:r>
                  <a:rPr lang="ja-JP" altLang="en-US" dirty="0">
                    <a:latin typeface="HGPGothicE" panose="020B0900000000000000" pitchFamily="34" charset="-128"/>
                    <a:ea typeface="HGPGothicE" panose="020B0900000000000000" pitchFamily="34" charset="-128"/>
                  </a:rPr>
                  <a:t>(</a:t>
                </a:r>
                <a:r>
                  <a:rPr lang="en-US" altLang="ja-JP" dirty="0">
                    <a:latin typeface="HGPGothicE" panose="020B0900000000000000" pitchFamily="34" charset="-128"/>
                    <a:ea typeface="HGPGothicE" panose="020B0900000000000000" pitchFamily="34" charset="-128"/>
                  </a:rPr>
                  <a:t>R</a:t>
                </a:r>
                <a:r>
                  <a:rPr lang="ja-JP" altLang="en-US" dirty="0">
                    <a:latin typeface="HGPGothicE" panose="020B0900000000000000" pitchFamily="34" charset="-128"/>
                    <a:ea typeface="HGPGothicE" panose="020B0900000000000000" pitchFamily="34" charset="-128"/>
                  </a:rPr>
                  <a:t>eliability </a:t>
                </a:r>
                <a:r>
                  <a:rPr lang="en-US" altLang="ja-JP" dirty="0">
                    <a:latin typeface="HGPGothicE" panose="020B0900000000000000" pitchFamily="34" charset="-128"/>
                    <a:ea typeface="HGPGothicE" panose="020B0900000000000000" pitchFamily="34" charset="-128"/>
                  </a:rPr>
                  <a:t>90%</a:t>
                </a:r>
                <a:r>
                  <a:rPr lang="ja-JP" altLang="en-US" dirty="0">
                    <a:latin typeface="HGPGothicE" panose="020B0900000000000000" pitchFamily="34" charset="-128"/>
                    <a:ea typeface="HGPGothicE" panose="020B0900000000000000" pitchFamily="34" charset="-128"/>
                  </a:rPr>
                  <a:t>)</a:t>
                </a:r>
              </a:p>
            </p:txBody>
          </p:sp>
        </mc:Choice>
        <mc:Fallback xmlns="">
          <p:sp>
            <p:nvSpPr>
              <p:cNvPr id="8" name="Text Box 8">
                <a:extLst>
                  <a:ext uri="{FF2B5EF4-FFF2-40B4-BE49-F238E27FC236}">
                    <a16:creationId xmlns:a16="http://schemas.microsoft.com/office/drawing/2014/main" id="{492CC4D2-8386-46E5-9612-335787453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10514" y="4953000"/>
                <a:ext cx="5308867" cy="1200329"/>
              </a:xfrm>
              <a:prstGeom prst="rect">
                <a:avLst/>
              </a:prstGeom>
              <a:blipFill>
                <a:blip r:embed="rId3"/>
                <a:stretch>
                  <a:fillRect l="-1837" t="-5612" b="-107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10">
            <a:extLst>
              <a:ext uri="{FF2B5EF4-FFF2-40B4-BE49-F238E27FC236}">
                <a16:creationId xmlns:a16="http://schemas.microsoft.com/office/drawing/2014/main" id="{037050F6-B319-4A4F-9B3D-A545C09A6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19" y="3124200"/>
            <a:ext cx="3025775" cy="302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4">
            <a:extLst>
              <a:ext uri="{FF2B5EF4-FFF2-40B4-BE49-F238E27FC236}">
                <a16:creationId xmlns:a16="http://schemas.microsoft.com/office/drawing/2014/main" id="{3142CD63-11BF-4DDD-BE4F-2CB8562E9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619" y="1776315"/>
            <a:ext cx="8894762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l" rtl="0" eaLnBrk="1" hangingPunct="1"/>
            <a:r>
              <a:rPr lang="en-US" altLang="en-US" dirty="0">
                <a:latin typeface="Consolas" panose="020B0609020204030204" pitchFamily="49" charset="0"/>
                <a:ea typeface="HGP創英角ｺﾞｼｯｸUB" pitchFamily="50" charset="-128"/>
              </a:rPr>
              <a:t>plot(FAULT ~ TIME, data=d</a:t>
            </a:r>
            <a:r>
              <a:rPr lang="en-US" altLang="ja-JP" dirty="0">
                <a:latin typeface="Consolas" panose="020B0609020204030204" pitchFamily="49" charset="0"/>
                <a:ea typeface="HGP創英角ｺﾞｼｯｸUB" pitchFamily="50" charset="-128"/>
              </a:rPr>
              <a:t>1</a:t>
            </a:r>
            <a:r>
              <a:rPr lang="en-US" altLang="en-US" dirty="0">
                <a:latin typeface="Consolas" panose="020B0609020204030204" pitchFamily="49" charset="0"/>
                <a:ea typeface="HGP創英角ｺﾞｼｯｸUB" pitchFamily="50" charset="-128"/>
              </a:rPr>
              <a:t>)</a:t>
            </a:r>
            <a:endParaRPr lang="en-US" altLang="ja-JP" dirty="0">
              <a:latin typeface="Consolas" panose="020B0609020204030204" pitchFamily="49" charset="0"/>
              <a:ea typeface="HGP創英角ｺﾞｼｯｸUB" pitchFamily="50" charset="-128"/>
            </a:endParaRPr>
          </a:p>
          <a:p>
            <a:pPr algn="l" rtl="0" eaLnBrk="1" hangingPunct="1"/>
            <a:r>
              <a:rPr lang="en-US" altLang="ja-JP" dirty="0">
                <a:latin typeface="Consolas" panose="020B0609020204030204" pitchFamily="49" charset="0"/>
                <a:ea typeface="HGP創英角ｺﾞｼｯｸUB" pitchFamily="50" charset="-128"/>
              </a:rPr>
              <a:t>lines( m(TIME) ~ TIME, data=d1, col="red")</a:t>
            </a:r>
          </a:p>
          <a:p>
            <a:pPr algn="l" rtl="0" eaLnBrk="1" hangingPunct="1"/>
            <a:r>
              <a:rPr lang="en-US" altLang="ja-JP" dirty="0">
                <a:latin typeface="Consolas" panose="020B0609020204030204" pitchFamily="49" charset="0"/>
                <a:ea typeface="HGP創英角ｺﾞｼｯｸUB" pitchFamily="50" charset="-128"/>
              </a:rPr>
              <a:t>lines(m(TIME)</a:t>
            </a:r>
            <a:r>
              <a:rPr lang="en-US" altLang="ja-JP" dirty="0">
                <a:solidFill>
                  <a:srgbClr val="FF0000"/>
                </a:solidFill>
                <a:latin typeface="Consolas" panose="020B0609020204030204" pitchFamily="49" charset="0"/>
                <a:ea typeface="HGP創英角ｺﾞｼｯｸUB" pitchFamily="50" charset="-128"/>
              </a:rPr>
              <a:t>+1.645*sqrt</a:t>
            </a:r>
            <a:r>
              <a:rPr lang="en-US" altLang="ja-JP" dirty="0">
                <a:latin typeface="Consolas" panose="020B0609020204030204" pitchFamily="49" charset="0"/>
                <a:ea typeface="HGP創英角ｺﾞｼｯｸUB" pitchFamily="50" charset="-128"/>
              </a:rPr>
              <a:t>(m(TIME)) ~ TIME, data=d1)</a:t>
            </a:r>
          </a:p>
          <a:p>
            <a:pPr algn="l" rtl="0" eaLnBrk="1" hangingPunct="1"/>
            <a:r>
              <a:rPr lang="en-US" altLang="ja-JP" dirty="0">
                <a:latin typeface="Consolas" panose="020B0609020204030204" pitchFamily="49" charset="0"/>
                <a:ea typeface="HGP創英角ｺﾞｼｯｸUB" pitchFamily="50" charset="-128"/>
              </a:rPr>
              <a:t>lines(m(TIME)</a:t>
            </a:r>
            <a:r>
              <a:rPr lang="en-US" altLang="ja-JP" dirty="0">
                <a:solidFill>
                  <a:srgbClr val="FF0000"/>
                </a:solidFill>
                <a:latin typeface="Consolas" panose="020B0609020204030204" pitchFamily="49" charset="0"/>
                <a:ea typeface="HGP創英角ｺﾞｼｯｸUB" pitchFamily="50" charset="-128"/>
              </a:rPr>
              <a:t>-1.645*sqrt</a:t>
            </a:r>
            <a:r>
              <a:rPr lang="en-US" altLang="ja-JP" dirty="0">
                <a:latin typeface="Consolas" panose="020B0609020204030204" pitchFamily="49" charset="0"/>
                <a:ea typeface="HGP創英角ｺﾞｼｯｸUB" pitchFamily="50" charset="-128"/>
              </a:rPr>
              <a:t>(m(TIME)) ~ TIME, data=d1)</a:t>
            </a:r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id="{856AAB94-8972-41EE-9D6E-200873177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3898" y="3418408"/>
            <a:ext cx="1612942" cy="83099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l" rtl="0" eaLnBrk="1" hangingPunct="1"/>
            <a:r>
              <a:rPr lang="en-US" altLang="ja-JP" dirty="0">
                <a:latin typeface="HGP創英角ｺﾞｼｯｸUB" pitchFamily="50" charset="-128"/>
                <a:ea typeface="HGP創英角ｺﾞｼｯｸUB" pitchFamily="50" charset="-128"/>
              </a:rPr>
              <a:t>155.1564</a:t>
            </a:r>
          </a:p>
          <a:p>
            <a:pPr algn="l" rtl="0" eaLnBrk="1" hangingPunct="1"/>
            <a:r>
              <a:rPr lang="en-US" altLang="ja-JP" dirty="0">
                <a:latin typeface="HGP創英角ｺﾞｼｯｸUB" pitchFamily="50" charset="-128"/>
                <a:ea typeface="HGP創英角ｺﾞｼｯｸUB" pitchFamily="50" charset="-128"/>
              </a:rPr>
              <a:t>116.7923</a:t>
            </a: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336D1BE2-CF9C-4210-8423-5A374307A5BA}"/>
              </a:ext>
            </a:extLst>
          </p:cNvPr>
          <p:cNvSpPr/>
          <p:nvPr/>
        </p:nvSpPr>
        <p:spPr>
          <a:xfrm>
            <a:off x="6646610" y="3648962"/>
            <a:ext cx="533400" cy="369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9440254"/>
      </p:ext>
    </p:extLst>
  </p:cSld>
  <p:clrMapOvr>
    <a:masterClrMapping/>
  </p:clrMapOvr>
  <p:transition spd="med">
    <p:fade thruBlk="1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A54159-6E0F-4862-8EF5-56B595B6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ja-JP" altLang="en-US" sz="3600" dirty="0">
                <a:solidFill>
                  <a:srgbClr val="00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(2) </a:t>
            </a:r>
            <a:r>
              <a:rPr lang="en-US" altLang="ja-JP" sz="3600" dirty="0">
                <a:solidFill>
                  <a:srgbClr val="00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Delayed S-shaped SRGM</a:t>
            </a:r>
            <a:r>
              <a:rPr lang="ja-JP" altLang="en-US" sz="3600" dirty="0">
                <a:solidFill>
                  <a:srgbClr val="00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(1</a:t>
            </a:r>
            <a:r>
              <a:rPr lang="en-US" altLang="ja-JP" sz="3600" dirty="0">
                <a:solidFill>
                  <a:srgbClr val="00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/</a:t>
            </a:r>
            <a:r>
              <a:rPr lang="ja-JP" altLang="en-US" sz="3600" dirty="0">
                <a:solidFill>
                  <a:srgbClr val="00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4)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0BB4A68-F8DE-4B81-B9C4-580495B3D2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6738" y="1752600"/>
                <a:ext cx="8577262" cy="4267200"/>
              </a:xfrm>
            </p:spPr>
            <p:txBody>
              <a:bodyPr/>
              <a:lstStyle/>
              <a:p>
                <a:pPr algn="l" rtl="0"/>
                <a:r>
                  <a:rPr lang="ja-JP" altLang="en-US" dirty="0"/>
                  <a:t>For complex software, bug detection is</a:t>
                </a:r>
              </a:p>
              <a:p>
                <a:pPr algn="l" rtl="0"/>
                <a:endParaRPr lang="en-US" altLang="ja-JP" dirty="0"/>
              </a:p>
              <a:p>
                <a:pPr algn="l" rtl="0"/>
                <a:endParaRPr lang="en-US" altLang="ja-JP" dirty="0"/>
              </a:p>
              <a:p>
                <a:pPr algn="l" rtl="0"/>
                <a:endParaRPr lang="en-US" altLang="ja-JP" dirty="0"/>
              </a:p>
              <a:p>
                <a:pPr eaLnBrk="1" hangingPunct="1"/>
                <a:r>
                  <a:rPr lang="ja-JP" altLang="en-US" sz="2800" dirty="0"/>
                  <a:t>Therefore, </a:t>
                </a:r>
                <a:r>
                  <a:rPr lang="en-US" altLang="ja-JP" sz="2800" dirty="0"/>
                  <a:t>it </a:t>
                </a:r>
                <a:r>
                  <a:rPr lang="ja-JP" altLang="en-US" sz="2800" dirty="0"/>
                  <a:t>can be interpreted </a:t>
                </a:r>
                <a:r>
                  <a:rPr lang="en-US" altLang="ja-JP" sz="2800" dirty="0"/>
                  <a:t>that</a:t>
                </a:r>
                <a:r>
                  <a:rPr lang="ja-JP" altLang="en-US" sz="2800" dirty="0"/>
                  <a:t> </a:t>
                </a:r>
                <a:r>
                  <a:rPr lang="en-US" altLang="ja-JP" sz="2800" dirty="0"/>
                  <a:t>t</a:t>
                </a:r>
                <a:r>
                  <a:rPr lang="ja-JP" altLang="en-US" sz="2800" dirty="0"/>
                  <a:t>here is </a:t>
                </a:r>
                <a:r>
                  <a:rPr lang="en-US" altLang="ja-JP" sz="2800" dirty="0"/>
                  <a:t>a </a:t>
                </a:r>
                <a:r>
                  <a:rPr lang="en-US" altLang="ja-JP" sz="2800" dirty="0">
                    <a:solidFill>
                      <a:srgbClr val="FF0000"/>
                    </a:solidFill>
                    <a:latin typeface="HGP創英角ｺﾞｼｯｸUB" pitchFamily="50" charset="-128"/>
                    <a:ea typeface="HGP創英角ｺﾞｼｯｸUB" pitchFamily="50" charset="-128"/>
                  </a:rPr>
                  <a:t>d</a:t>
                </a:r>
                <a:r>
                  <a:rPr lang="ja-JP" altLang="en-US" sz="2800" dirty="0">
                    <a:solidFill>
                      <a:srgbClr val="FF0000"/>
                    </a:solidFill>
                    <a:latin typeface="HGP創英角ｺﾞｼｯｸUB" pitchFamily="50" charset="-128"/>
                    <a:ea typeface="HGP創英角ｺﾞｼｯｸUB" pitchFamily="50" charset="-128"/>
                  </a:rPr>
                  <a:t>ifference between </a:t>
                </a:r>
                <a:r>
                  <a:rPr lang="en-US" altLang="ja-JP" sz="2800" dirty="0">
                    <a:solidFill>
                      <a:srgbClr val="FF0000"/>
                    </a:solidFill>
                    <a:latin typeface="HGP創英角ｺﾞｼｯｸUB" pitchFamily="50" charset="-128"/>
                    <a:ea typeface="HGP創英角ｺﾞｼｯｸUB" pitchFamily="50" charset="-128"/>
                  </a:rPr>
                  <a:t>the </a:t>
                </a:r>
                <a:r>
                  <a:rPr lang="ja-JP" altLang="en-US" sz="2800" dirty="0">
                    <a:solidFill>
                      <a:srgbClr val="FF0000"/>
                    </a:solidFill>
                    <a:latin typeface="HGP創英角ｺﾞｼｯｸUB" pitchFamily="50" charset="-128"/>
                    <a:ea typeface="HGP創英角ｺﾞｼｯｸUB" pitchFamily="50" charset="-128"/>
                  </a:rPr>
                  <a:t>expected number of </a:t>
                </a:r>
                <a:r>
                  <a:rPr lang="en-US" altLang="ja-JP" sz="2800" dirty="0">
                    <a:solidFill>
                      <a:srgbClr val="FF0000"/>
                    </a:solidFill>
                    <a:latin typeface="HGP創英角ｺﾞｼｯｸUB" pitchFamily="50" charset="-128"/>
                    <a:ea typeface="HGP創英角ｺﾞｼｯｸUB" pitchFamily="50" charset="-128"/>
                  </a:rPr>
                  <a:t>bug</a:t>
                </a:r>
                <a:r>
                  <a:rPr lang="ja-JP" altLang="en-US" sz="2800" dirty="0">
                    <a:solidFill>
                      <a:srgbClr val="FF0000"/>
                    </a:solidFill>
                    <a:latin typeface="HGP創英角ｺﾞｼｯｸUB" pitchFamily="50" charset="-128"/>
                    <a:ea typeface="HGP創英角ｺﾞｼｯｸUB" pitchFamily="50" charset="-128"/>
                  </a:rPr>
                  <a:t>s and </a:t>
                </a:r>
                <a:r>
                  <a:rPr lang="en-US" altLang="ja-JP" sz="2800" dirty="0">
                    <a:solidFill>
                      <a:srgbClr val="FF0000"/>
                    </a:solidFill>
                    <a:latin typeface="HGP創英角ｺﾞｼｯｸUB" pitchFamily="50" charset="-128"/>
                    <a:ea typeface="HGP創英角ｺﾞｼｯｸUB" pitchFamily="50" charset="-128"/>
                  </a:rPr>
                  <a:t>the </a:t>
                </a:r>
                <a:r>
                  <a:rPr lang="ja-JP" altLang="en-US" sz="2800" dirty="0">
                    <a:solidFill>
                      <a:srgbClr val="FF0000"/>
                    </a:solidFill>
                    <a:latin typeface="HGP創英角ｺﾞｼｯｸUB" pitchFamily="50" charset="-128"/>
                    <a:ea typeface="HGP創英角ｺﾞｼｯｸUB" pitchFamily="50" charset="-128"/>
                  </a:rPr>
                  <a:t>number of bugs </a:t>
                </a:r>
                <a:r>
                  <a:rPr lang="en-US" altLang="ja-JP" sz="2800" dirty="0"/>
                  <a:t>at</a:t>
                </a:r>
                <a:r>
                  <a:rPr lang="ja-JP" altLang="en-US" sz="2800" dirty="0"/>
                  <a:t> time</a:t>
                </a:r>
                <a14:m>
                  <m:oMath xmlns:m="http://schemas.openxmlformats.org/officeDocument/2006/math">
                    <m:r>
                      <a:rPr lang="en-US" altLang="ja-JP" sz="28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2800" dirty="0">
                    <a:solidFill>
                      <a:srgbClr val="0000FF"/>
                    </a:solidFill>
                    <a:latin typeface="HGP創英角ｺﾞｼｯｸUB" pitchFamily="50" charset="-128"/>
                    <a:ea typeface="HGP創英角ｺﾞｼｯｸUB" pitchFamily="50" charset="-128"/>
                  </a:rPr>
                  <a:t>, and that </a:t>
                </a:r>
                <a:r>
                  <a:rPr lang="ja-JP" altLang="en-US" sz="2800" dirty="0">
                    <a:solidFill>
                      <a:srgbClr val="0000FF"/>
                    </a:solidFill>
                    <a:latin typeface="HGP創英角ｺﾞｼｯｸUB" pitchFamily="50" charset="-128"/>
                    <a:ea typeface="HGP創英角ｺﾞｼｯｸUB" pitchFamily="50" charset="-128"/>
                  </a:rPr>
                  <a:t>difference </a:t>
                </a:r>
                <a:r>
                  <a:rPr lang="en-US" altLang="ja-JP" sz="2800" dirty="0">
                    <a:solidFill>
                      <a:srgbClr val="0000FF"/>
                    </a:solidFill>
                    <a:latin typeface="HGP創英角ｺﾞｼｯｸUB" pitchFamily="50" charset="-128"/>
                    <a:ea typeface="HGP創英角ｺﾞｼｯｸUB" pitchFamily="50" charset="-128"/>
                  </a:rPr>
                  <a:t>influence</a:t>
                </a:r>
                <a:r>
                  <a:rPr lang="ja-JP" altLang="en-US" sz="2800" dirty="0">
                    <a:solidFill>
                      <a:srgbClr val="0000FF"/>
                    </a:solidFill>
                    <a:latin typeface="HGP創英角ｺﾞｼｯｸUB" pitchFamily="50" charset="-128"/>
                    <a:ea typeface="HGP創英角ｺﾞｼｯｸUB" pitchFamily="50" charset="-128"/>
                  </a:rPr>
                  <a:t>s the bug detection rate</a:t>
                </a:r>
                <a:r>
                  <a:rPr lang="en-US" altLang="ja-JP" sz="2800" dirty="0">
                    <a:solidFill>
                      <a:srgbClr val="0000FF"/>
                    </a:solidFill>
                    <a:latin typeface="HGP創英角ｺﾞｼｯｸUB" pitchFamily="50" charset="-128"/>
                    <a:ea typeface="HGP創英角ｺﾞｼｯｸUB" pitchFamily="50" charset="-128"/>
                  </a:rPr>
                  <a:t>.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0BB4A68-F8DE-4B81-B9C4-580495B3D2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6738" y="1752600"/>
                <a:ext cx="8577262" cy="4267200"/>
              </a:xfrm>
              <a:blipFill>
                <a:blip r:embed="rId3"/>
                <a:stretch>
                  <a:fillRect l="-1493" t="-1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24115A3-EC47-45FA-8373-CFF740DA4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241EE15-9111-4333-B4EF-4A3DBD20E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36C39853-42D5-4F62-AE63-853B85F97132}" type="slidenum">
              <a:rPr lang="en-US" altLang="ja-JP" smtClean="0"/>
              <a:pPr algn="l" rtl="0">
                <a:defRPr/>
              </a:pPr>
              <a:t>53</a:t>
            </a:fld>
            <a:endParaRPr lang="en-US" altLang="ja-JP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320CDEA3-F3A9-44E2-B913-21976CB17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438400"/>
            <a:ext cx="5638800" cy="138499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l" rtl="0" eaLnBrk="1" hangingPunct="1"/>
            <a:r>
              <a:rPr lang="en-US" altLang="ja-JP" sz="2800" dirty="0">
                <a:ea typeface="HGP創英角ｺﾞｼｯｸUB" pitchFamily="50" charset="-128"/>
              </a:rPr>
              <a:t>Defect discovery</a:t>
            </a:r>
            <a:endParaRPr lang="ja-JP" altLang="en-US" sz="2800" dirty="0">
              <a:ea typeface="HGP創英角ｺﾞｼｯｸUB" pitchFamily="50" charset="-128"/>
            </a:endParaRPr>
          </a:p>
          <a:p>
            <a:pPr algn="l" rtl="0" eaLnBrk="1" hangingPunct="1"/>
            <a:r>
              <a:rPr lang="ja-JP" altLang="en-US" sz="2800" dirty="0"/>
              <a:t>　　　→　</a:t>
            </a:r>
            <a:r>
              <a:rPr lang="ja-JP" altLang="en-US" sz="2800" dirty="0">
                <a:ea typeface="HGP創英角ｺﾞｼｯｸUB" pitchFamily="50" charset="-128"/>
              </a:rPr>
              <a:t>Investigation of cause</a:t>
            </a:r>
            <a:endParaRPr lang="ja-JP" altLang="en-US" sz="2800" dirty="0"/>
          </a:p>
          <a:p>
            <a:pPr algn="l" rtl="0" eaLnBrk="1" hangingPunct="1"/>
            <a:r>
              <a:rPr lang="ja-JP" altLang="en-US" sz="2800" dirty="0"/>
              <a:t> 　　</a:t>
            </a:r>
            <a:r>
              <a:rPr lang="en-US" altLang="ja-JP" sz="2800" dirty="0"/>
              <a:t>		</a:t>
            </a:r>
            <a:r>
              <a:rPr lang="ja-JP" altLang="en-US" sz="2800" dirty="0"/>
              <a:t>→　</a:t>
            </a:r>
            <a:r>
              <a:rPr lang="ja-JP" altLang="en-US" sz="2800" dirty="0">
                <a:ea typeface="HGP創英角ｺﾞｼｯｸUB" pitchFamily="50" charset="-128"/>
              </a:rPr>
              <a:t>Bug (fault) detection</a:t>
            </a:r>
          </a:p>
        </p:txBody>
      </p:sp>
    </p:spTree>
    <p:extLst>
      <p:ext uri="{BB962C8B-B14F-4D97-AF65-F5344CB8AC3E}">
        <p14:creationId xmlns:p14="http://schemas.microsoft.com/office/powerpoint/2010/main" val="2387763692"/>
      </p:ext>
    </p:extLst>
  </p:cSld>
  <p:clrMapOvr>
    <a:masterClrMapping/>
  </p:clrMapOvr>
  <p:transition spd="med">
    <p:fade thruBlk="1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BD09C1-852B-4D74-A094-E9667BCF6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ja-JP" altLang="en-US" sz="3600" dirty="0">
                <a:solidFill>
                  <a:srgbClr val="00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(2) </a:t>
            </a:r>
            <a:r>
              <a:rPr lang="en-US" altLang="ja-JP" sz="3600" dirty="0">
                <a:solidFill>
                  <a:srgbClr val="00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Delayed S-shaped SRGM</a:t>
            </a:r>
            <a:r>
              <a:rPr lang="ja-JP" altLang="en-US" sz="3600" dirty="0">
                <a:solidFill>
                  <a:srgbClr val="00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(</a:t>
            </a:r>
            <a:r>
              <a:rPr lang="en-US" altLang="ja-JP" sz="3600" dirty="0">
                <a:solidFill>
                  <a:srgbClr val="00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2/</a:t>
            </a:r>
            <a:r>
              <a:rPr lang="ja-JP" altLang="en-US" sz="3600" dirty="0">
                <a:solidFill>
                  <a:srgbClr val="00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4)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7F0058D-4B98-43E2-9C18-E7CAC52D08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6738" y="1752600"/>
                <a:ext cx="8577262" cy="4267200"/>
              </a:xfrm>
            </p:spPr>
            <p:txBody>
              <a:bodyPr/>
              <a:lstStyle/>
              <a:p>
                <a:pPr algn="l" rtl="0" eaLnBrk="1" hangingPunct="1"/>
                <a:r>
                  <a:rPr lang="en-US" altLang="ja-JP" sz="2800" dirty="0">
                    <a:solidFill>
                      <a:srgbClr val="0000FF"/>
                    </a:solidFill>
                    <a:latin typeface="HGP創英角ｺﾞｼｯｸUB" panose="020B0900000000000000" pitchFamily="50" charset="-128"/>
                    <a:ea typeface="HGP創英角ｺﾞｼｯｸUB" panose="020B0900000000000000" pitchFamily="50" charset="-128"/>
                  </a:rPr>
                  <a:t>As</a:t>
                </a:r>
                <a:r>
                  <a:rPr lang="ja-JP" altLang="en-US" sz="2800" dirty="0">
                    <a:solidFill>
                      <a:srgbClr val="0000FF"/>
                    </a:solidFill>
                    <a:latin typeface="HGP創英角ｺﾞｼｯｸUB" panose="020B0900000000000000" pitchFamily="50" charset="-128"/>
                    <a:ea typeface="HGP創英角ｺﾞｼｯｸUB" panose="020B0900000000000000" pitchFamily="50" charset="-128"/>
                  </a:rPr>
                  <a:t>suming </a:t>
                </a:r>
                <a:r>
                  <a:rPr lang="en-US" altLang="ja-JP" sz="2800" dirty="0">
                    <a:solidFill>
                      <a:srgbClr val="0000FF"/>
                    </a:solidFill>
                    <a:latin typeface="HGP創英角ｺﾞｼｯｸUB" panose="020B0900000000000000" pitchFamily="50" charset="-128"/>
                    <a:ea typeface="HGP創英角ｺﾞｼｯｸUB" panose="020B0900000000000000" pitchFamily="50" charset="-128"/>
                  </a:rPr>
                  <a:t>that </a:t>
                </a:r>
                <a:r>
                  <a:rPr lang="ja-JP" altLang="en-US" sz="2800" dirty="0">
                    <a:solidFill>
                      <a:srgbClr val="0000FF"/>
                    </a:solidFill>
                    <a:latin typeface="HGP創英角ｺﾞｼｯｸUB" panose="020B0900000000000000" pitchFamily="50" charset="-128"/>
                    <a:ea typeface="HGP創英角ｺﾞｼｯｸUB" panose="020B0900000000000000" pitchFamily="50" charset="-128"/>
                  </a:rPr>
                  <a:t>defect discovery is represented by an exponential model</a:t>
                </a:r>
                <a:r>
                  <a:rPr lang="ja-JP" altLang="en-US" sz="2800" dirty="0"/>
                  <a:t>, and </a:t>
                </a:r>
                <a:r>
                  <a:rPr lang="en-US" altLang="ja-JP" sz="2800" dirty="0"/>
                  <a:t>the</a:t>
                </a:r>
                <a:r>
                  <a:rPr lang="ja-JP" altLang="en-US" sz="2800" dirty="0"/>
                  <a:t> mean </a:t>
                </a:r>
                <a:r>
                  <a:rPr lang="en-US" altLang="ja-JP" sz="2800" dirty="0"/>
                  <a:t>value </a:t>
                </a:r>
                <a:r>
                  <a:rPr lang="ja-JP" altLang="en-US" sz="2800" dirty="0"/>
                  <a:t>function is:</a:t>
                </a:r>
              </a:p>
              <a:p>
                <a:pPr eaLnBrk="1" hangingPunct="1">
                  <a:spcBef>
                    <a:spcPct val="90000"/>
                  </a:spcBef>
                </a:pPr>
                <a:r>
                  <a:rPr lang="ja-JP" altLang="en-US" sz="2800" dirty="0"/>
                  <a:t>Then consider </a:t>
                </a:r>
                <a:r>
                  <a:rPr lang="en-US" altLang="ja-JP" sz="2800" dirty="0"/>
                  <a:t>that the </a:t>
                </a:r>
                <a:r>
                  <a:rPr lang="ja-JP" altLang="en-US" sz="2800" dirty="0"/>
                  <a:t>bug detection rate</a:t>
                </a:r>
                <a14:m>
                  <m:oMath xmlns:m="http://schemas.openxmlformats.org/officeDocument/2006/math">
                    <m:r>
                      <a:rPr lang="en-US" altLang="ja-JP" sz="28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ja-JP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2800" dirty="0"/>
                  <a:t>at time t is </a:t>
                </a:r>
                <a:r>
                  <a:rPr lang="ja-JP" altLang="en-US" sz="2800" dirty="0">
                    <a:solidFill>
                      <a:srgbClr val="FF0000"/>
                    </a:solidFill>
                    <a:latin typeface="HGP創英角ｺﾞｼｯｸUB" panose="020B0900000000000000" pitchFamily="50" charset="-128"/>
                    <a:ea typeface="HGP創英角ｺﾞｼｯｸUB" panose="020B0900000000000000" pitchFamily="50" charset="-128"/>
                  </a:rPr>
                  <a:t>proportional to the difference </a:t>
                </a:r>
                <a:r>
                  <a:rPr lang="en-US" altLang="ja-JP" sz="2800" dirty="0">
                    <a:latin typeface="HGP創英角ｺﾞｼｯｸUB" panose="020B0900000000000000" pitchFamily="50" charset="-128"/>
                    <a:ea typeface="HGP創英角ｺﾞｼｯｸUB" panose="020B0900000000000000" pitchFamily="50" charset="-128"/>
                  </a:rPr>
                  <a:t>between the </a:t>
                </a:r>
                <a:r>
                  <a:rPr lang="ja-JP" altLang="en-US" sz="2800" dirty="0">
                    <a:solidFill>
                      <a:srgbClr val="0000FF"/>
                    </a:solidFill>
                  </a:rPr>
                  <a:t>Number of </a:t>
                </a:r>
                <a:r>
                  <a:rPr lang="en-US" altLang="ja-JP" sz="2800" dirty="0">
                    <a:solidFill>
                      <a:srgbClr val="0000FF"/>
                    </a:solidFill>
                  </a:rPr>
                  <a:t>defect</a:t>
                </a:r>
                <a:r>
                  <a:rPr lang="ja-JP" altLang="en-US" sz="2800" dirty="0">
                    <a:solidFill>
                      <a:srgbClr val="0000FF"/>
                    </a:solidFill>
                  </a:rPr>
                  <a:t>s found</a:t>
                </a:r>
                <a14:m>
                  <m:oMath xmlns:m="http://schemas.openxmlformats.org/officeDocument/2006/math">
                    <m:r>
                      <a:rPr lang="en-US" altLang="ja-JP" sz="28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altLang="ja-JP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ja-JP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800" dirty="0"/>
                  <a:t>and </a:t>
                </a:r>
                <a:r>
                  <a:rPr lang="en-US" altLang="ja-JP" sz="2800" dirty="0"/>
                  <a:t>the </a:t>
                </a:r>
                <a:r>
                  <a:rPr lang="ja-JP" altLang="en-US" sz="2800" dirty="0">
                    <a:solidFill>
                      <a:srgbClr val="FF0000"/>
                    </a:solidFill>
                  </a:rPr>
                  <a:t>Number of detected bugs </a:t>
                </a:r>
                <a14:m>
                  <m:oMath xmlns:m="http://schemas.openxmlformats.org/officeDocument/2006/math">
                    <m:r>
                      <a:rPr lang="en-US" altLang="ja-JP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ja-JP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ja-JP" altLang="en-US" dirty="0"/>
              </a:p>
              <a:p>
                <a:pPr algn="l" rtl="0"/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7F0058D-4B98-43E2-9C18-E7CAC52D08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6738" y="1752600"/>
                <a:ext cx="8577262" cy="4267200"/>
              </a:xfrm>
              <a:blipFill>
                <a:blip r:embed="rId3"/>
                <a:stretch>
                  <a:fillRect l="-1279" t="-1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8E78209-F39B-4597-8124-4E19A4126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25C8FA3-9C89-4437-9A7A-4DFB1C614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36C39853-42D5-4F62-AE63-853B85F97132}" type="slidenum">
              <a:rPr lang="en-US" altLang="ja-JP" smtClean="0"/>
              <a:pPr algn="l" rtl="0">
                <a:defRPr/>
              </a:pPr>
              <a:t>54</a:t>
            </a:fld>
            <a:endParaRPr lang="en-US" altLang="ja-JP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52FA190-5B3D-4AD2-9C2C-CE24CB1F87F0}"/>
                  </a:ext>
                </a:extLst>
              </p:cNvPr>
              <p:cNvSpPr txBox="1"/>
              <p:nvPr/>
            </p:nvSpPr>
            <p:spPr>
              <a:xfrm>
                <a:off x="3352800" y="2743200"/>
                <a:ext cx="4070217" cy="563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𝑏𝑡</m:t>
                          </m:r>
                        </m:sup>
                      </m:sSup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52FA190-5B3D-4AD2-9C2C-CE24CB1F8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2743200"/>
                <a:ext cx="4070217" cy="5639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9">
                <a:extLst>
                  <a:ext uri="{FF2B5EF4-FFF2-40B4-BE49-F238E27FC236}">
                    <a16:creationId xmlns:a16="http://schemas.microsoft.com/office/drawing/2014/main" id="{FB52F775-6386-D6EE-A67A-5CB1A1234353}"/>
                  </a:ext>
                </a:extLst>
              </p:cNvPr>
              <p:cNvSpPr txBox="1"/>
              <p:nvPr/>
            </p:nvSpPr>
            <p:spPr>
              <a:xfrm>
                <a:off x="3276600" y="5437227"/>
                <a:ext cx="487133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3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kumimoji="1" lang="en-US" altLang="ja-JP" sz="36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6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kumimoji="1" lang="en-US" altLang="ja-JP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kumimoji="1" lang="en-US" altLang="ja-JP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8" name="テキスト ボックス 9">
                <a:extLst>
                  <a:ext uri="{FF2B5EF4-FFF2-40B4-BE49-F238E27FC236}">
                    <a16:creationId xmlns:a16="http://schemas.microsoft.com/office/drawing/2014/main" id="{FB52F775-6386-D6EE-A67A-5CB1A1234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5437227"/>
                <a:ext cx="4871334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3449223"/>
      </p:ext>
    </p:extLst>
  </p:cSld>
  <p:clrMapOvr>
    <a:masterClrMapping/>
  </p:clrMapOvr>
  <p:transition spd="med">
    <p:fade thruBlk="1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A5125D-10F9-4716-B883-52569E975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ja-JP" altLang="en-US" sz="3600" dirty="0">
                <a:solidFill>
                  <a:srgbClr val="00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(2) </a:t>
            </a:r>
            <a:r>
              <a:rPr lang="en-US" altLang="ja-JP" sz="3600" dirty="0">
                <a:solidFill>
                  <a:srgbClr val="00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Delayed S-shaped SRGM</a:t>
            </a:r>
            <a:r>
              <a:rPr lang="ja-JP" altLang="en-US" sz="3600" dirty="0">
                <a:solidFill>
                  <a:srgbClr val="00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(</a:t>
            </a:r>
            <a:r>
              <a:rPr lang="en-US" altLang="ja-JP" sz="3600" dirty="0">
                <a:solidFill>
                  <a:srgbClr val="00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3/</a:t>
            </a:r>
            <a:r>
              <a:rPr lang="ja-JP" altLang="en-US" sz="3600" dirty="0">
                <a:solidFill>
                  <a:srgbClr val="00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4)</a:t>
            </a:r>
            <a:endParaRPr kumimoji="1" lang="ja-JP" altLang="en-US" sz="40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23CEAE-BDA3-4FB8-9B75-261870CD6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eaLnBrk="1" hangingPunct="1"/>
            <a:r>
              <a:rPr lang="en-US" altLang="ja-JP" dirty="0"/>
              <a:t>I</a:t>
            </a:r>
            <a:r>
              <a:rPr lang="ja-JP" altLang="en-US" dirty="0"/>
              <a:t>n short,</a:t>
            </a:r>
          </a:p>
          <a:p>
            <a:pPr algn="l" rtl="0" eaLnBrk="1" hangingPunct="1"/>
            <a:endParaRPr lang="ja-JP" altLang="en-US" dirty="0"/>
          </a:p>
          <a:p>
            <a:pPr algn="l" rtl="0" eaLnBrk="1" hangingPunct="1"/>
            <a:endParaRPr lang="ja-JP" altLang="en-US" dirty="0"/>
          </a:p>
          <a:p>
            <a:pPr algn="l" rtl="0" eaLnBrk="1" hangingPunct="1"/>
            <a:endParaRPr lang="ja-JP" altLang="en-US" dirty="0"/>
          </a:p>
          <a:p>
            <a:pPr algn="l" rtl="0" eaLnBrk="1" hangingPunct="1"/>
            <a:endParaRPr lang="ja-JP" altLang="en-US" dirty="0"/>
          </a:p>
          <a:p>
            <a:pPr algn="l" rtl="0" eaLnBrk="1" hangingPunct="1"/>
            <a:r>
              <a:rPr lang="ja-JP" altLang="en-US" dirty="0"/>
              <a:t>Solving this differential equation gives</a:t>
            </a:r>
          </a:p>
          <a:p>
            <a:pPr algn="l" rtl="0"/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A73C0F3-0AA1-4080-B4F8-C777D9BC6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449FCFA-8ED1-437E-8095-1EA9B8FAB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36C39853-42D5-4F62-AE63-853B85F97132}" type="slidenum">
              <a:rPr lang="en-US" altLang="ja-JP" smtClean="0"/>
              <a:pPr algn="l" rtl="0">
                <a:defRPr/>
              </a:pPr>
              <a:t>55</a:t>
            </a:fld>
            <a:endParaRPr lang="en-US" altLang="ja-JP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096587F7-FC00-4613-AA5F-31975B1228B4}"/>
              </a:ext>
            </a:extLst>
          </p:cNvPr>
          <p:cNvSpPr>
            <a:spLocks/>
          </p:cNvSpPr>
          <p:nvPr/>
        </p:nvSpPr>
        <p:spPr bwMode="auto">
          <a:xfrm>
            <a:off x="1187450" y="2492375"/>
            <a:ext cx="288925" cy="1584325"/>
          </a:xfrm>
          <a:prstGeom prst="leftBrace">
            <a:avLst>
              <a:gd name="adj1" fmla="val 45696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l" rtl="0"/>
            <a:endParaRPr lang="ja-JP" altLang="en-US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CD881779-C9C6-4861-98D6-A3BB6985B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5084763"/>
            <a:ext cx="6769100" cy="1008062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5E95C47-8B1B-48D5-93C4-EE97EA9E8A3B}"/>
                  </a:ext>
                </a:extLst>
              </p:cNvPr>
              <p:cNvSpPr txBox="1"/>
              <p:nvPr/>
            </p:nvSpPr>
            <p:spPr>
              <a:xfrm>
                <a:off x="1497611" y="2241367"/>
                <a:ext cx="6869509" cy="10751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𝑑𝐻</m:t>
                          </m:r>
                          <m:d>
                            <m:dPr>
                              <m:ctrlPr>
                                <a:rPr kumimoji="1" lang="en-US" altLang="ja-JP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3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kumimoji="1" lang="en-US" altLang="ja-JP" sz="36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6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kumimoji="1" lang="en-US" altLang="ja-JP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kumimoji="1" lang="en-US" altLang="ja-JP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5E95C47-8B1B-48D5-93C4-EE97EA9E8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611" y="2241367"/>
                <a:ext cx="6869509" cy="10751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pPr rtl="0" algn="l"/>
                <a:r>
                  <a:rPr lang="ja-JP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6C898061-4B07-46E3-8BC9-4D9ED34991E8}"/>
                  </a:ext>
                </a:extLst>
              </p:cNvPr>
              <p:cNvSpPr txBox="1"/>
              <p:nvPr/>
            </p:nvSpPr>
            <p:spPr>
              <a:xfrm>
                <a:off x="1497611" y="3385091"/>
                <a:ext cx="4070217" cy="563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kumimoji="1" lang="en-US" altLang="ja-JP" sz="3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𝑏𝑡</m:t>
                          </m:r>
                        </m:sup>
                      </m:sSup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6C898061-4B07-46E3-8BC9-4D9ED3499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611" y="3385091"/>
                <a:ext cx="4070217" cy="5639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pPr rtl="0" algn="l"/>
                <a:r>
                  <a:rPr lang="ja-JP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7546789-7A1C-4A06-9E05-48F24D6140BD}"/>
                  </a:ext>
                </a:extLst>
              </p:cNvPr>
              <p:cNvSpPr txBox="1"/>
              <p:nvPr/>
            </p:nvSpPr>
            <p:spPr>
              <a:xfrm>
                <a:off x="1476375" y="5306505"/>
                <a:ext cx="6034857" cy="5645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 { 1 −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𝑏𝑡</m:t>
                          </m:r>
                        </m:e>
                      </m:d>
                      <m:sSup>
                        <m:sSup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𝑏𝑡</m:t>
                          </m:r>
                        </m:sup>
                      </m:sSup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7546789-7A1C-4A06-9E05-48F24D614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375" y="5306505"/>
                <a:ext cx="6034857" cy="5645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pPr rtl="0" algn="l"/>
                <a:r>
                  <a:rPr lang="ja-JP" altLang="en-US">
                    <a:noFill/>
                  </a:rPr>
                  <a:t> 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2901381"/>
      </p:ext>
    </p:extLst>
  </p:cSld>
  <p:clrMapOvr>
    <a:masterClrMapping/>
  </p:clrMapOvr>
  <p:transition spd="med">
    <p:fade thruBlk="1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3CEDD6-8FEE-48AB-837C-4AE8916A4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ja-JP" altLang="en-US" sz="3600" dirty="0">
                <a:solidFill>
                  <a:srgbClr val="00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(2) </a:t>
            </a:r>
            <a:r>
              <a:rPr lang="en-US" altLang="ja-JP" sz="3600" dirty="0">
                <a:solidFill>
                  <a:srgbClr val="00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Delayed S-shaped SRGM</a:t>
            </a:r>
            <a:r>
              <a:rPr lang="ja-JP" altLang="en-US" sz="3600" dirty="0">
                <a:solidFill>
                  <a:srgbClr val="00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(</a:t>
            </a:r>
            <a:r>
              <a:rPr lang="en-US" altLang="ja-JP" sz="3600" dirty="0">
                <a:solidFill>
                  <a:srgbClr val="00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4/</a:t>
            </a:r>
            <a:r>
              <a:rPr lang="ja-JP" altLang="en-US" sz="3600" dirty="0">
                <a:solidFill>
                  <a:srgbClr val="00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4)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1E40AD-028A-4AFC-A097-51E391251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752600"/>
            <a:ext cx="4005262" cy="4267200"/>
          </a:xfrm>
        </p:spPr>
        <p:txBody>
          <a:bodyPr/>
          <a:lstStyle/>
          <a:p>
            <a:pPr algn="l" rtl="0"/>
            <a:endParaRPr lang="en-US" altLang="ja-JP" dirty="0"/>
          </a:p>
          <a:p>
            <a:pPr algn="l" rtl="0"/>
            <a:endParaRPr lang="en-US" altLang="ja-JP" dirty="0"/>
          </a:p>
          <a:p>
            <a:pPr algn="l" rtl="0"/>
            <a:endParaRPr lang="en-US" altLang="ja-JP" dirty="0"/>
          </a:p>
          <a:p>
            <a:pPr algn="l" rtl="0"/>
            <a:r>
              <a:rPr lang="en-US" altLang="ja-JP" dirty="0"/>
              <a:t>Intuitively, the inclusion of two exponential models causes a "delay" in growth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4638586-FC4A-409B-AD6D-E47D833A2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8673321-44D3-4206-A50A-EF581168E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36C39853-42D5-4F62-AE63-853B85F97132}" type="slidenum">
              <a:rPr lang="en-US" altLang="ja-JP" smtClean="0"/>
              <a:pPr algn="l" rtl="0">
                <a:defRPr/>
              </a:pPr>
              <a:t>56</a:t>
            </a:fld>
            <a:endParaRPr lang="en-US" altLang="ja-JP"/>
          </a:p>
        </p:txBody>
      </p:sp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AED27944-03D2-4496-B098-018F3508C3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7900" y="3213100"/>
          <a:ext cx="3887788" cy="297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グラフ" r:id="rId3" imgW="4924425" imgH="3505200" progId="Excel.Chart.8">
                  <p:embed/>
                </p:oleObj>
              </mc:Choice>
              <mc:Fallback>
                <p:oleObj name="グラフ" r:id="rId3" imgW="4924425" imgH="3505200" progId="Excel.Chart.8">
                  <p:embed/>
                  <p:pic>
                    <p:nvPicPr>
                      <p:cNvPr id="7" name="Object 5">
                        <a:extLst>
                          <a:ext uri="{FF2B5EF4-FFF2-40B4-BE49-F238E27FC236}">
                            <a16:creationId xmlns:a16="http://schemas.microsoft.com/office/drawing/2014/main" id="{AED27944-03D2-4496-B098-018F3508C3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213100"/>
                        <a:ext cx="3887788" cy="297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6" descr="\begin{align*}  a = 100, b = 0.2 \end{align*} ">
            <a:extLst>
              <a:ext uri="{FF2B5EF4-FFF2-40B4-BE49-F238E27FC236}">
                <a16:creationId xmlns:a16="http://schemas.microsoft.com/office/drawing/2014/main" id="{0CA19B87-B0A8-4C12-8156-A04ADBE3A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800" y="2925763"/>
            <a:ext cx="172720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7">
            <a:extLst>
              <a:ext uri="{FF2B5EF4-FFF2-40B4-BE49-F238E27FC236}">
                <a16:creationId xmlns:a16="http://schemas.microsoft.com/office/drawing/2014/main" id="{DDF72044-1AB2-413D-9AF0-A9E89DE43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2781300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l" rtl="0" eaLnBrk="1" hangingPunct="1"/>
            <a:r>
              <a:rPr lang="ja-JP" altLang="en-US" dirty="0"/>
              <a:t>(example)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70FE45D9-4F39-471D-8A9C-84007C29C405}"/>
                  </a:ext>
                </a:extLst>
              </p:cNvPr>
              <p:cNvSpPr txBox="1"/>
              <p:nvPr/>
            </p:nvSpPr>
            <p:spPr>
              <a:xfrm>
                <a:off x="1066800" y="2047940"/>
                <a:ext cx="6034857" cy="5645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 { 1 −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𝑏𝑡</m:t>
                          </m:r>
                        </m:e>
                      </m:d>
                      <m:sSup>
                        <m:sSup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𝑏𝑡</m:t>
                          </m:r>
                        </m:sup>
                      </m:sSup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70FE45D9-4F39-471D-8A9C-84007C29C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047940"/>
                <a:ext cx="6034857" cy="5645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pPr rtl="0" algn="l"/>
                <a:r>
                  <a:rPr lang="ja-JP" altLang="en-US">
                    <a:noFill/>
                  </a:rPr>
                  <a:t> 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648648"/>
      </p:ext>
    </p:extLst>
  </p:cSld>
  <p:clrMapOvr>
    <a:masterClrMapping/>
  </p:clrMapOvr>
  <p:transition spd="med">
    <p:fade thruBlk="1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645A27-BACC-4657-A658-322524319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[R exercise] Numerical example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673D24-9BB9-4263-8ECC-BFA77E311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B</a:t>
            </a:r>
            <a:r>
              <a:rPr lang="ja-JP" altLang="en-US" dirty="0"/>
              <a:t>ug detection data </a:t>
            </a:r>
            <a:r>
              <a:rPr lang="en-US" altLang="ja-JP" dirty="0"/>
              <a:t>for the o</a:t>
            </a:r>
            <a:r>
              <a:rPr lang="ja-JP" altLang="en-US" dirty="0"/>
              <a:t>nline data entry software package (</a:t>
            </a:r>
            <a:r>
              <a:rPr lang="en-US" altLang="ja-JP" dirty="0"/>
              <a:t>40 KLOC</a:t>
            </a:r>
            <a:r>
              <a:rPr lang="ja-JP" altLang="en-US" dirty="0"/>
              <a:t>) </a:t>
            </a:r>
            <a:r>
              <a:rPr lang="en-US" altLang="ja-JP" sz="2800" dirty="0">
                <a:solidFill>
                  <a:srgbClr val="FF0000"/>
                </a:solidFill>
                <a:latin typeface="HGP創英角ｺﾞｼｯｸUB" pitchFamily="50" charset="-128"/>
                <a:ea typeface="HGP創英角ｺﾞｼｯｸUB" pitchFamily="50" charset="-128"/>
              </a:rPr>
              <a:t>srgm-data2.csv</a:t>
            </a:r>
          </a:p>
          <a:p>
            <a:pPr lvl="1" algn="l" rtl="0"/>
            <a:endParaRPr lang="en-US" altLang="ja-JP" sz="2800" dirty="0">
              <a:solidFill>
                <a:srgbClr val="FF0000"/>
              </a:solidFill>
              <a:latin typeface="HGP創英角ｺﾞｼｯｸUB" pitchFamily="50" charset="-128"/>
              <a:ea typeface="HGP創英角ｺﾞｼｯｸUB" pitchFamily="50" charset="-128"/>
            </a:endParaRPr>
          </a:p>
          <a:p>
            <a:r>
              <a:rPr lang="en-US" altLang="ja-JP" dirty="0"/>
              <a:t>Read</a:t>
            </a:r>
            <a:r>
              <a:rPr lang="ja-JP" altLang="en-US" dirty="0"/>
              <a:t> this </a:t>
            </a:r>
            <a:r>
              <a:rPr lang="en-US" altLang="ja-JP" dirty="0"/>
              <a:t>as</a:t>
            </a:r>
            <a:r>
              <a:rPr lang="ja-JP" altLang="en-US" dirty="0"/>
              <a:t> a dataframe </a:t>
            </a:r>
            <a:r>
              <a:rPr lang="en-US" altLang="ja-JP" dirty="0">
                <a:solidFill>
                  <a:srgbClr val="0000FF"/>
                </a:solidFill>
                <a:latin typeface="HGP創英角ｺﾞｼｯｸUB" pitchFamily="50" charset="-128"/>
                <a:ea typeface="HGP創英角ｺﾞｼｯｸUB" pitchFamily="50" charset="-128"/>
              </a:rPr>
              <a:t>d2</a:t>
            </a:r>
            <a:endParaRPr lang="ja-JP" altLang="en-US" dirty="0"/>
          </a:p>
          <a:p>
            <a:pPr algn="l" rtl="0"/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78831A3-7BC9-48AC-AA24-66E455418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B17563B-FDDE-4F93-93EA-8FF4C78ED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36C39853-42D5-4F62-AE63-853B85F97132}" type="slidenum">
              <a:rPr lang="en-US" altLang="ja-JP" smtClean="0"/>
              <a:pPr algn="l" rtl="0">
                <a:defRPr/>
              </a:pPr>
              <a:t>57</a:t>
            </a:fld>
            <a:endParaRPr lang="en-US" altLang="ja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0F3FEE-C383-46EA-B834-6C753BB29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819400"/>
            <a:ext cx="11604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ja-JP" sz="1400" dirty="0"/>
              <a:t>[</a:t>
            </a:r>
            <a:r>
              <a:rPr lang="en-US" altLang="ja-JP" sz="1400" dirty="0" err="1"/>
              <a:t>Ohba</a:t>
            </a:r>
            <a:r>
              <a:rPr lang="en-US" altLang="ja-JP" sz="1400" dirty="0"/>
              <a:t>(1984)]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5FC0798D-D82D-4678-9402-5E0BDA3C7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5562600"/>
            <a:ext cx="643156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l" rtl="0" eaLnBrk="1" hangingPunct="1"/>
            <a:r>
              <a:rPr lang="en-US" altLang="ja-JP" sz="1600" dirty="0">
                <a:latin typeface="HGPGothicE" panose="020B0900000000000000" pitchFamily="34" charset="-128"/>
                <a:ea typeface="HGPGothicE" panose="020B0900000000000000" pitchFamily="34" charset="-128"/>
              </a:rPr>
              <a:t>[</a:t>
            </a:r>
            <a:r>
              <a:rPr lang="en-US" altLang="ja-JP" sz="1600" dirty="0" err="1">
                <a:latin typeface="HGPGothicE" panose="020B0900000000000000" pitchFamily="34" charset="-128"/>
                <a:ea typeface="HGPGothicE" panose="020B0900000000000000" pitchFamily="34" charset="-128"/>
              </a:rPr>
              <a:t>Ohba</a:t>
            </a:r>
            <a:r>
              <a:rPr lang="en-US" altLang="ja-JP" sz="1600" dirty="0">
                <a:latin typeface="HGPGothicE" panose="020B0900000000000000" pitchFamily="34" charset="-128"/>
                <a:ea typeface="HGPGothicE" panose="020B0900000000000000" pitchFamily="34" charset="-128"/>
              </a:rPr>
              <a:t>(1984)] M. </a:t>
            </a:r>
            <a:r>
              <a:rPr lang="en-US" altLang="ja-JP" sz="1600" dirty="0" err="1">
                <a:latin typeface="HGPGothicE" panose="020B0900000000000000" pitchFamily="34" charset="-128"/>
                <a:ea typeface="HGPGothicE" panose="020B0900000000000000" pitchFamily="34" charset="-128"/>
              </a:rPr>
              <a:t>Ohba</a:t>
            </a:r>
            <a:r>
              <a:rPr lang="en-US" altLang="ja-JP" sz="1600" dirty="0">
                <a:latin typeface="HGPGothicE" panose="020B0900000000000000" pitchFamily="34" charset="-128"/>
                <a:ea typeface="HGPGothicE" panose="020B0900000000000000" pitchFamily="34" charset="-128"/>
              </a:rPr>
              <a:t> : Software reliability analysis models,</a:t>
            </a:r>
          </a:p>
          <a:p>
            <a:pPr algn="l" rtl="0" eaLnBrk="1" hangingPunct="1"/>
            <a:r>
              <a:rPr lang="en-US" altLang="ja-JP" sz="1600" dirty="0">
                <a:latin typeface="HGPGothicE" panose="020B0900000000000000" pitchFamily="34" charset="-128"/>
                <a:ea typeface="HGPGothicE" panose="020B0900000000000000" pitchFamily="34" charset="-128"/>
              </a:rPr>
              <a:t>IBM J. Research and Development, vol.28, no.4, pp.428-443, July 1984.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FC5EA8F4-DA3E-4FE9-8B67-C915BC043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495800"/>
            <a:ext cx="4758034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l" rtl="0" eaLnBrk="1" hangingPunct="1"/>
            <a:r>
              <a:rPr lang="en-US" altLang="ja-JP" sz="2800" dirty="0">
                <a:solidFill>
                  <a:srgbClr val="0000FF"/>
                </a:solidFill>
                <a:latin typeface="HGP創英角ｺﾞｼｯｸUB" pitchFamily="50" charset="-128"/>
                <a:ea typeface="HGP創英角ｺﾞｼｯｸUB" pitchFamily="50" charset="-128"/>
              </a:rPr>
              <a:t>d2 </a:t>
            </a:r>
            <a:r>
              <a:rPr lang="en-US" altLang="ja-JP" sz="2800" dirty="0">
                <a:latin typeface="HGP創英角ｺﾞｼｯｸUB" pitchFamily="50" charset="-128"/>
                <a:ea typeface="HGP創英角ｺﾞｼｯｸUB" pitchFamily="50" charset="-128"/>
              </a:rPr>
              <a:t>= read.csv(</a:t>
            </a:r>
            <a:r>
              <a:rPr lang="en-US" altLang="ja-JP" dirty="0">
                <a:solidFill>
                  <a:srgbClr val="FF0000"/>
                </a:solidFill>
                <a:latin typeface="HGP創英角ｺﾞｼｯｸUB" pitchFamily="50" charset="-128"/>
                <a:ea typeface="HGP創英角ｺﾞｼｯｸUB" pitchFamily="50" charset="-128"/>
              </a:rPr>
              <a:t> </a:t>
            </a:r>
            <a:r>
              <a:rPr lang="en-US" altLang="ja-JP" dirty="0" err="1">
                <a:solidFill>
                  <a:srgbClr val="FF0000"/>
                </a:solidFill>
                <a:latin typeface="HGP創英角ｺﾞｼｯｸUB" pitchFamily="50" charset="-128"/>
                <a:ea typeface="HGP創英角ｺﾞｼｯｸUB" pitchFamily="50" charset="-128"/>
              </a:rPr>
              <a:t>file.choose</a:t>
            </a:r>
            <a:r>
              <a:rPr lang="en-US" altLang="ja-JP" dirty="0">
                <a:solidFill>
                  <a:srgbClr val="FF0000"/>
                </a:solidFill>
                <a:latin typeface="HGP創英角ｺﾞｼｯｸUB" pitchFamily="50" charset="-128"/>
                <a:ea typeface="HGP創英角ｺﾞｼｯｸUB" pitchFamily="50" charset="-128"/>
              </a:rPr>
              <a:t>()</a:t>
            </a:r>
            <a:r>
              <a:rPr lang="en-US" altLang="ja-JP" sz="2800" dirty="0">
                <a:latin typeface="HGP創英角ｺﾞｼｯｸUB" pitchFamily="50" charset="-128"/>
                <a:ea typeface="HGP創英角ｺﾞｼｯｸUB" pitchFamily="50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2144608"/>
      </p:ext>
    </p:extLst>
  </p:cSld>
  <p:clrMapOvr>
    <a:masterClrMapping/>
  </p:clrMapOvr>
  <p:transition spd="med">
    <p:fade thruBlk="1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6E5968-2C84-4687-BE2D-0E83C092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4" y="304800"/>
            <a:ext cx="8493125" cy="1216025"/>
          </a:xfrm>
        </p:spPr>
        <p:txBody>
          <a:bodyPr/>
          <a:lstStyle/>
          <a:p>
            <a:pPr algn="l" rtl="0"/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Numerical example : CSV 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D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ata 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Content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2E4B9C-F611-4DB4-AD6A-299C2B42A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altLang="ja-JP" dirty="0">
                <a:latin typeface="HGP創英角ｺﾞｼｯｸUB" pitchFamily="50" charset="-128"/>
                <a:ea typeface="HGP創英角ｺﾞｼｯｸUB" pitchFamily="50" charset="-128"/>
              </a:rPr>
              <a:t>O</a:t>
            </a:r>
            <a:r>
              <a:rPr lang="ja-JP" altLang="en-US" dirty="0">
                <a:latin typeface="HGP創英角ｺﾞｼｯｸUB" pitchFamily="50" charset="-128"/>
                <a:ea typeface="HGP創英角ｺﾞｼｯｸUB" pitchFamily="50" charset="-128"/>
              </a:rPr>
              <a:t>bservation time </a:t>
            </a:r>
            <a:r>
              <a:rPr lang="ja-JP" altLang="en-US" dirty="0"/>
              <a:t>and </a:t>
            </a:r>
            <a:r>
              <a:rPr lang="ja-JP" altLang="en-US" dirty="0">
                <a:latin typeface="HGP創英角ｺﾞｼｯｸUB" pitchFamily="50" charset="-128"/>
                <a:ea typeface="HGP創英角ｺﾞｼｯｸUB" pitchFamily="50" charset="-128"/>
              </a:rPr>
              <a:t>Cumulative </a:t>
            </a:r>
            <a:r>
              <a:rPr lang="en-US" altLang="ja-JP" dirty="0">
                <a:latin typeface="HGP創英角ｺﾞｼｯｸUB" pitchFamily="50" charset="-128"/>
                <a:ea typeface="HGP創英角ｺﾞｼｯｸUB" pitchFamily="50" charset="-128"/>
              </a:rPr>
              <a:t>number of bugs</a:t>
            </a:r>
            <a:endParaRPr lang="ja-JP" altLang="en-US" dirty="0"/>
          </a:p>
          <a:p>
            <a:pPr algn="l" rtl="0"/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45D5372-CAE8-49A3-B11B-63A5107C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0520546-FA09-4A84-9709-709F91366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36C39853-42D5-4F62-AE63-853B85F97132}" type="slidenum">
              <a:rPr lang="en-US" altLang="ja-JP" smtClean="0"/>
              <a:pPr algn="l" rtl="0">
                <a:defRPr/>
              </a:pPr>
              <a:t>58</a:t>
            </a:fld>
            <a:endParaRPr lang="en-US" altLang="ja-JP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1393B5A5-889F-4786-BF19-4B4F4574D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2904391"/>
            <a:ext cx="2438488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l" rtl="0" eaLnBrk="1" hangingPunct="1"/>
            <a:r>
              <a:rPr lang="en-US" altLang="ja-JP" sz="2000" dirty="0">
                <a:latin typeface="HGP創英角ｺﾞｼｯｸUB" pitchFamily="50" charset="-128"/>
                <a:ea typeface="HGP創英角ｺﾞｼｯｸUB" pitchFamily="50" charset="-128"/>
              </a:rPr>
              <a:t>&gt; d2</a:t>
            </a:r>
          </a:p>
          <a:p>
            <a:pPr algn="l" rtl="0" eaLnBrk="1" hangingPunct="1"/>
            <a:r>
              <a:rPr lang="en-US" altLang="ja-JP" sz="2000" dirty="0">
                <a:latin typeface="HGP創英角ｺﾞｼｯｸUB" pitchFamily="50" charset="-128"/>
                <a:ea typeface="HGP創英角ｺﾞｼｯｸUB" pitchFamily="50" charset="-128"/>
              </a:rPr>
              <a:t>	TIME FAULT</a:t>
            </a:r>
          </a:p>
          <a:p>
            <a:pPr algn="l" rtl="0" eaLnBrk="1" hangingPunct="1"/>
            <a:r>
              <a:rPr lang="en-US" altLang="ja-JP" sz="2000" dirty="0">
                <a:latin typeface="HGP創英角ｺﾞｼｯｸUB" pitchFamily="50" charset="-128"/>
                <a:ea typeface="HGP創英角ｺﾞｼｯｸUB" pitchFamily="50" charset="-128"/>
              </a:rPr>
              <a:t>1	0	0</a:t>
            </a:r>
          </a:p>
          <a:p>
            <a:pPr algn="l" rtl="0" eaLnBrk="1" hangingPunct="1"/>
            <a:r>
              <a:rPr lang="en-US" altLang="ja-JP" sz="2000" dirty="0">
                <a:latin typeface="HGP創英角ｺﾞｼｯｸUB" pitchFamily="50" charset="-128"/>
                <a:ea typeface="HGP創英角ｺﾞｼｯｸUB" pitchFamily="50" charset="-128"/>
              </a:rPr>
              <a:t>2	1	2</a:t>
            </a:r>
          </a:p>
          <a:p>
            <a:pPr algn="l" rtl="0" eaLnBrk="1" hangingPunct="1"/>
            <a:r>
              <a:rPr lang="en-US" altLang="ja-JP" sz="2000" dirty="0">
                <a:latin typeface="HGP創英角ｺﾞｼｯｸUB" pitchFamily="50" charset="-128"/>
                <a:ea typeface="HGP創英角ｺﾞｼｯｸUB" pitchFamily="50" charset="-128"/>
              </a:rPr>
              <a:t>3	2	3</a:t>
            </a:r>
          </a:p>
          <a:p>
            <a:pPr algn="l" rtl="0" eaLnBrk="1" hangingPunct="1"/>
            <a:r>
              <a:rPr lang="ja-JP" altLang="en-US" sz="2000" dirty="0">
                <a:latin typeface="HGP創英角ｺﾞｼｯｸUB" pitchFamily="50" charset="-128"/>
                <a:ea typeface="HGP創英角ｺﾞｼｯｸUB" pitchFamily="50" charset="-128"/>
              </a:rPr>
              <a:t>・・・・・・・・・・・・・・・・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A8F03E19-0C46-4426-B290-3CF18A290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539" y="4960203"/>
            <a:ext cx="320039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l" rtl="0" eaLnBrk="1" hangingPunct="1"/>
            <a:r>
              <a:rPr lang="en-US" altLang="ja-JP" dirty="0">
                <a:latin typeface="HGPGothicE" panose="020B0900000000000000" pitchFamily="34" charset="-128"/>
                <a:ea typeface="HGPGothicE" panose="020B0900000000000000" pitchFamily="34" charset="-128"/>
              </a:rPr>
              <a:t>Time is the number of days spent on the test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7ADD8ECF-812B-4CD0-A3D0-351933250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4113" y="2446338"/>
            <a:ext cx="3495675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l" rtl="0" eaLnBrk="1" hangingPunct="1"/>
            <a:r>
              <a:rPr lang="en-US" altLang="en-US" sz="2000" dirty="0">
                <a:latin typeface="HGP創英角ｺﾞｼｯｸUB" pitchFamily="50" charset="-128"/>
                <a:ea typeface="HGP創英角ｺﾞｼｯｸUB" pitchFamily="50" charset="-128"/>
              </a:rPr>
              <a:t>plot(FAULT ~ TIME, data=d</a:t>
            </a:r>
            <a:r>
              <a:rPr lang="en-US" altLang="ja-JP" sz="2000" dirty="0">
                <a:latin typeface="HGP創英角ｺﾞｼｯｸUB" pitchFamily="50" charset="-128"/>
                <a:ea typeface="HGP創英角ｺﾞｼｯｸUB" pitchFamily="50" charset="-128"/>
              </a:rPr>
              <a:t>2</a:t>
            </a:r>
            <a:r>
              <a:rPr lang="en-US" altLang="en-US" sz="2000" dirty="0">
                <a:latin typeface="HGP創英角ｺﾞｼｯｸUB" pitchFamily="50" charset="-128"/>
                <a:ea typeface="HGP創英角ｺﾞｼｯｸUB" pitchFamily="50" charset="-128"/>
              </a:rPr>
              <a:t>)</a:t>
            </a:r>
            <a:endParaRPr lang="en-US" altLang="ja-JP" sz="20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07F2AB-756F-4EB4-8E97-D5FBC06E2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488" y="2924175"/>
            <a:ext cx="3200400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3016133"/>
      </p:ext>
    </p:extLst>
  </p:cSld>
  <p:clrMapOvr>
    <a:masterClrMapping/>
  </p:clrMapOvr>
  <p:transition spd="med">
    <p:fade thruBlk="1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FC79D7-83A2-4CEF-A736-B9D1B8AA0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Fitting a 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D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elayed 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S-shaped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102E01-E40A-4D40-BC31-F4ADF0C88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752600"/>
            <a:ext cx="8467724" cy="4267200"/>
          </a:xfrm>
        </p:spPr>
        <p:txBody>
          <a:bodyPr/>
          <a:lstStyle/>
          <a:p>
            <a:pPr algn="l" rtl="0"/>
            <a:r>
              <a:rPr lang="ja-JP" altLang="en-US" sz="2400" dirty="0"/>
              <a:t>Estimation model parameters (nonlinear model)</a:t>
            </a:r>
          </a:p>
          <a:p>
            <a:pPr algn="l" rtl="0"/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A669636-885D-47B3-B16F-C5B4C26E5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96FDEDD-A4B2-4C58-8EAF-72B67D42D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36C39853-42D5-4F62-AE63-853B85F97132}" type="slidenum">
              <a:rPr lang="en-US" altLang="ja-JP" smtClean="0"/>
              <a:pPr algn="l" rtl="0">
                <a:defRPr/>
              </a:pPr>
              <a:t>59</a:t>
            </a:fld>
            <a:endParaRPr lang="en-US" altLang="ja-JP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AE2A0A20-D3D8-4E8C-AE3F-FBCFC462C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538" y="2467828"/>
            <a:ext cx="8915400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l" rtl="0" eaLnBrk="1" hangingPunct="1"/>
            <a:r>
              <a:rPr lang="en-US" altLang="ja-JP" dirty="0" err="1">
                <a:solidFill>
                  <a:srgbClr val="006600"/>
                </a:solidFill>
                <a:latin typeface="Consolas" panose="020B0609020204030204" pitchFamily="49" charset="0"/>
                <a:ea typeface="HGP創英角ｺﾞｼｯｸUB" pitchFamily="50" charset="-128"/>
              </a:rPr>
              <a:t>model.d</a:t>
            </a:r>
            <a:r>
              <a:rPr lang="en-US" altLang="ja-JP" dirty="0">
                <a:latin typeface="Consolas" panose="020B0609020204030204" pitchFamily="49" charset="0"/>
                <a:ea typeface="HGP創英角ｺﾞｼｯｸUB" pitchFamily="50" charset="-128"/>
              </a:rPr>
              <a:t>=</a:t>
            </a:r>
            <a:r>
              <a:rPr lang="en-US" altLang="en-US" dirty="0">
                <a:latin typeface="Consolas" panose="020B0609020204030204" pitchFamily="49" charset="0"/>
                <a:ea typeface="HGP創英角ｺﾞｼｯｸUB" pitchFamily="50" charset="-128"/>
              </a:rPr>
              <a:t> </a:t>
            </a:r>
            <a:r>
              <a:rPr lang="en-US" altLang="ja-JP" dirty="0" err="1">
                <a:solidFill>
                  <a:srgbClr val="FF0000"/>
                </a:solidFill>
                <a:latin typeface="Consolas" panose="020B0609020204030204" pitchFamily="49" charset="0"/>
                <a:ea typeface="HGP創英角ｺﾞｼｯｸUB" pitchFamily="50" charset="-128"/>
              </a:rPr>
              <a:t>nls</a:t>
            </a:r>
            <a:r>
              <a:rPr lang="en-US" altLang="ja-JP" dirty="0">
                <a:latin typeface="Consolas" panose="020B0609020204030204" pitchFamily="49" charset="0"/>
                <a:ea typeface="HGP創英角ｺﾞｼｯｸUB" pitchFamily="50" charset="-128"/>
              </a:rPr>
              <a:t>(FAULT ~</a:t>
            </a:r>
            <a:r>
              <a:rPr lang="en-US" altLang="ja-JP" dirty="0">
                <a:solidFill>
                  <a:srgbClr val="FF0000"/>
                </a:solidFill>
                <a:latin typeface="Consolas" panose="020B0609020204030204" pitchFamily="49" charset="0"/>
                <a:ea typeface="HGP創英角ｺﾞｼｯｸUB" pitchFamily="50" charset="-128"/>
              </a:rPr>
              <a:t>a*(1-(1+b*TIME)*exp(-b*TIME))</a:t>
            </a:r>
            <a:r>
              <a:rPr lang="en-US" altLang="ja-JP" dirty="0">
                <a:latin typeface="Consolas" panose="020B0609020204030204" pitchFamily="49" charset="0"/>
                <a:ea typeface="HGP創英角ｺﾞｼｯｸUB" pitchFamily="50" charset="-128"/>
              </a:rPr>
              <a:t>,</a:t>
            </a:r>
          </a:p>
          <a:p>
            <a:pPr algn="l" rtl="0" eaLnBrk="1" hangingPunct="1"/>
            <a:r>
              <a:rPr lang="en-US" altLang="ja-JP" dirty="0">
                <a:latin typeface="Consolas" panose="020B0609020204030204" pitchFamily="49" charset="0"/>
                <a:ea typeface="HGP創英角ｺﾞｼｯｸUB" pitchFamily="50" charset="-128"/>
              </a:rPr>
              <a:t>data=d2, start=list(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  <a:ea typeface="HGP創英角ｺﾞｼｯｸUB" pitchFamily="50" charset="-128"/>
              </a:rPr>
              <a:t>a=200,b=0.2</a:t>
            </a:r>
            <a:r>
              <a:rPr lang="en-US" altLang="ja-JP" dirty="0">
                <a:latin typeface="Consolas" panose="020B0609020204030204" pitchFamily="49" charset="0"/>
                <a:ea typeface="HGP創英角ｺﾞｼｯｸUB" pitchFamily="50" charset="-128"/>
              </a:rPr>
              <a:t>) )</a:t>
            </a:r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848C47DA-E9D9-4BC8-BEDF-BBAF8895E19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19810" y="3298824"/>
            <a:ext cx="3023745" cy="606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rtl="0"/>
            <a:endParaRPr lang="ja-JP" altLang="en-US"/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15490814-351A-4CEB-BC62-33B32CBA4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206" y="3378200"/>
            <a:ext cx="360363" cy="527050"/>
          </a:xfrm>
          <a:prstGeom prst="downArrow">
            <a:avLst>
              <a:gd name="adj1" fmla="val 50000"/>
              <a:gd name="adj2" fmla="val 3656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l" rtl="0"/>
            <a:endParaRPr lang="ja-JP" altLang="en-US"/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FFCAB34E-75B9-4FF2-A134-432BC0EF3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751" y="4022051"/>
            <a:ext cx="6641562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l" rtl="0" eaLnBrk="1" hangingPunct="1"/>
            <a:r>
              <a:rPr lang="en-US" altLang="ja-JP" dirty="0">
                <a:solidFill>
                  <a:srgbClr val="FF0000"/>
                </a:solidFill>
                <a:latin typeface="Consolas" panose="020B0609020204030204" pitchFamily="49" charset="0"/>
                <a:ea typeface="HGP創英角ｺﾞｼｯｸUB" pitchFamily="50" charset="-128"/>
              </a:rPr>
              <a:t>a</a:t>
            </a:r>
            <a:r>
              <a:rPr lang="en-US" altLang="ja-JP" dirty="0">
                <a:latin typeface="Consolas" panose="020B0609020204030204" pitchFamily="49" charset="0"/>
                <a:ea typeface="HGP創英角ｺﾞｼｯｸUB" pitchFamily="50" charset="-128"/>
              </a:rPr>
              <a:t>=</a:t>
            </a:r>
            <a:r>
              <a:rPr lang="en-US" altLang="ja-JP" dirty="0" err="1">
                <a:latin typeface="Consolas" panose="020B0609020204030204" pitchFamily="49" charset="0"/>
                <a:ea typeface="HGP創英角ｺﾞｼｯｸUB" pitchFamily="50" charset="-128"/>
              </a:rPr>
              <a:t>as.numeric</a:t>
            </a:r>
            <a:r>
              <a:rPr lang="en-US" altLang="ja-JP" dirty="0">
                <a:latin typeface="Consolas" panose="020B0609020204030204" pitchFamily="49" charset="0"/>
                <a:ea typeface="HGP創英角ｺﾞｼｯｸUB" pitchFamily="50" charset="-128"/>
              </a:rPr>
              <a:t>(</a:t>
            </a:r>
            <a:r>
              <a:rPr lang="en-US" altLang="ja-JP" dirty="0" err="1">
                <a:solidFill>
                  <a:srgbClr val="006600"/>
                </a:solidFill>
                <a:latin typeface="Consolas" panose="020B0609020204030204" pitchFamily="49" charset="0"/>
                <a:ea typeface="HGP創英角ｺﾞｼｯｸUB" pitchFamily="50" charset="-128"/>
              </a:rPr>
              <a:t>model.d</a:t>
            </a:r>
            <a:r>
              <a:rPr lang="en-US" altLang="ja-JP" dirty="0" err="1">
                <a:latin typeface="Consolas" panose="020B0609020204030204" pitchFamily="49" charset="0"/>
                <a:ea typeface="HGP創英角ｺﾞｼｯｸUB" pitchFamily="50" charset="-128"/>
              </a:rPr>
              <a:t>$m$getPars</a:t>
            </a:r>
            <a:r>
              <a:rPr lang="en-US" altLang="ja-JP" dirty="0">
                <a:latin typeface="Consolas" panose="020B0609020204030204" pitchFamily="49" charset="0"/>
                <a:ea typeface="HGP創英角ｺﾞｼｯｸUB" pitchFamily="50" charset="-128"/>
              </a:rPr>
              <a:t>()[1])</a:t>
            </a:r>
          </a:p>
          <a:p>
            <a:pPr algn="l" rtl="0" eaLnBrk="1" hangingPunct="1"/>
            <a:r>
              <a:rPr lang="en-US" altLang="ja-JP" dirty="0">
                <a:solidFill>
                  <a:srgbClr val="FF0000"/>
                </a:solidFill>
                <a:latin typeface="Consolas" panose="020B0609020204030204" pitchFamily="49" charset="0"/>
                <a:ea typeface="HGP創英角ｺﾞｼｯｸUB" pitchFamily="50" charset="-128"/>
              </a:rPr>
              <a:t>b</a:t>
            </a:r>
            <a:r>
              <a:rPr lang="en-US" altLang="ja-JP" dirty="0">
                <a:latin typeface="Consolas" panose="020B0609020204030204" pitchFamily="49" charset="0"/>
                <a:ea typeface="HGP創英角ｺﾞｼｯｸUB" pitchFamily="50" charset="-128"/>
              </a:rPr>
              <a:t>=</a:t>
            </a:r>
            <a:r>
              <a:rPr lang="en-US" altLang="ja-JP" dirty="0" err="1">
                <a:latin typeface="Consolas" panose="020B0609020204030204" pitchFamily="49" charset="0"/>
                <a:ea typeface="HGP創英角ｺﾞｼｯｸUB" pitchFamily="50" charset="-128"/>
              </a:rPr>
              <a:t>as.numeric</a:t>
            </a:r>
            <a:r>
              <a:rPr lang="en-US" altLang="ja-JP" dirty="0">
                <a:latin typeface="Consolas" panose="020B0609020204030204" pitchFamily="49" charset="0"/>
                <a:ea typeface="HGP創英角ｺﾞｼｯｸUB" pitchFamily="50" charset="-128"/>
              </a:rPr>
              <a:t>(</a:t>
            </a:r>
            <a:r>
              <a:rPr lang="en-US" altLang="ja-JP" dirty="0" err="1">
                <a:solidFill>
                  <a:srgbClr val="006600"/>
                </a:solidFill>
                <a:latin typeface="Consolas" panose="020B0609020204030204" pitchFamily="49" charset="0"/>
                <a:ea typeface="HGP創英角ｺﾞｼｯｸUB" pitchFamily="50" charset="-128"/>
              </a:rPr>
              <a:t>model.d</a:t>
            </a:r>
            <a:r>
              <a:rPr lang="en-US" altLang="ja-JP" dirty="0" err="1">
                <a:latin typeface="Consolas" panose="020B0609020204030204" pitchFamily="49" charset="0"/>
                <a:ea typeface="HGP創英角ｺﾞｼｯｸUB" pitchFamily="50" charset="-128"/>
              </a:rPr>
              <a:t>$m$getPars</a:t>
            </a:r>
            <a:r>
              <a:rPr lang="en-US" altLang="ja-JP" dirty="0">
                <a:latin typeface="Consolas" panose="020B0609020204030204" pitchFamily="49" charset="0"/>
                <a:ea typeface="HGP創英角ｺﾞｼｯｸUB" pitchFamily="50" charset="-128"/>
              </a:rPr>
              <a:t>()[2])</a:t>
            </a:r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91552C8C-4A2D-4DA5-998A-08A822FE8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1981" y="3459012"/>
            <a:ext cx="24929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l" rtl="0" eaLnBrk="1" hangingPunct="1"/>
            <a:r>
              <a:rPr lang="ja-JP" altLang="en-US" dirty="0">
                <a:latin typeface="HGGothicE" panose="020B0909000000000000" pitchFamily="49" charset="-128"/>
                <a:ea typeface="HGGothicE" panose="020B0909000000000000" pitchFamily="49" charset="-128"/>
              </a:rPr>
              <a:t>After execution</a:t>
            </a:r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37B2A41A-AFAB-47DB-BF61-A989258C9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5180013"/>
            <a:ext cx="351378" cy="83099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l" rtl="0" eaLnBrk="1" hangingPunct="1"/>
            <a:r>
              <a:rPr lang="en-US" altLang="ja-JP" dirty="0">
                <a:latin typeface="Consolas" panose="020B0609020204030204" pitchFamily="49" charset="0"/>
                <a:ea typeface="HGP創英角ｺﾞｼｯｸUB" pitchFamily="50" charset="-128"/>
              </a:rPr>
              <a:t>a</a:t>
            </a:r>
          </a:p>
          <a:p>
            <a:pPr algn="l" rtl="0" eaLnBrk="1" hangingPunct="1"/>
            <a:r>
              <a:rPr lang="en-US" altLang="ja-JP" dirty="0">
                <a:latin typeface="Consolas" panose="020B0609020204030204" pitchFamily="49" charset="0"/>
                <a:ea typeface="HGP創英角ｺﾞｼｯｸUB" pitchFamily="50" charset="-128"/>
              </a:rPr>
              <a:t>b</a:t>
            </a: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AE294D16-55C8-4A8A-BA3B-697DEA599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193343"/>
            <a:ext cx="2000869" cy="83099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l" rtl="0" eaLnBrk="1" hangingPunct="1"/>
            <a:r>
              <a:rPr lang="en-US" altLang="ja-JP" dirty="0">
                <a:latin typeface="HGP創英角ｺﾞｼｯｸUB" pitchFamily="50" charset="-128"/>
                <a:ea typeface="HGP創英角ｺﾞｼｯｸUB" pitchFamily="50" charset="-128"/>
              </a:rPr>
              <a:t>78.69114</a:t>
            </a:r>
          </a:p>
          <a:p>
            <a:pPr algn="l" rtl="0" eaLnBrk="1" hangingPunct="1"/>
            <a:r>
              <a:rPr lang="en-US" altLang="ja-JP" dirty="0">
                <a:latin typeface="HGP創英角ｺﾞｼｯｸUB" pitchFamily="50" charset="-128"/>
                <a:ea typeface="HGP創英角ｺﾞｼｯｸUB" pitchFamily="50" charset="-128"/>
              </a:rPr>
              <a:t>0.09493751</a:t>
            </a:r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8EBF19E9-63AE-408C-9EFB-1F5DA9CC6615}"/>
              </a:ext>
            </a:extLst>
          </p:cNvPr>
          <p:cNvSpPr/>
          <p:nvPr/>
        </p:nvSpPr>
        <p:spPr>
          <a:xfrm>
            <a:off x="1939766" y="5423897"/>
            <a:ext cx="533400" cy="369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A8FFF68F-6DE4-814D-B804-4401F552A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3080" y="3641725"/>
            <a:ext cx="1914169" cy="20313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l" rtl="0" eaLnBrk="1" hangingPunct="1"/>
            <a:r>
              <a:rPr lang="en-US" altLang="ja-JP" sz="1800" dirty="0">
                <a:latin typeface="HGPGothicE" panose="020B0900000000000000" pitchFamily="34" charset="-128"/>
                <a:ea typeface="HGPGothicE" panose="020B0900000000000000" pitchFamily="34" charset="-128"/>
              </a:rPr>
              <a:t>Initial value for numerical calculation (adjustment required if calculation does not go well)</a:t>
            </a:r>
            <a:endParaRPr lang="ja-JP" altLang="en-US" sz="1800" dirty="0">
              <a:latin typeface="HGPGothicE" panose="020B0900000000000000" pitchFamily="34" charset="-128"/>
              <a:ea typeface="HGPGothicE" panose="020B09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24835957"/>
      </p:ext>
    </p:extLst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18435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1EA7F9-9958-4B6F-8710-5622489AF446}" type="slidenum">
              <a:rPr lang="en-US" altLang="ja-JP"/>
              <a:pPr algn="l" rtl="0"/>
              <a:t>6</a:t>
            </a:fld>
            <a:endParaRPr lang="en-US" altLang="ja-JP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ja-JP" altLang="en-US" sz="3400" dirty="0">
                <a:latin typeface="HGPｺﾞｼｯｸE" pitchFamily="50" charset="-128"/>
                <a:ea typeface="HGPｺﾞｼｯｸE" pitchFamily="50" charset="-128"/>
              </a:rPr>
              <a:t>Bug number estimation method ① </a:t>
            </a:r>
            <a:r>
              <a:rPr lang="en-US" altLang="ja-JP" sz="3400" dirty="0">
                <a:latin typeface="HGPｺﾞｼｯｸE" pitchFamily="50" charset="-128"/>
                <a:ea typeface="HGPｺﾞｼｯｸE" pitchFamily="50" charset="-128"/>
              </a:rPr>
              <a:t>C</a:t>
            </a:r>
            <a:r>
              <a:rPr lang="ja-JP" altLang="en-US" sz="3400" dirty="0">
                <a:latin typeface="HGPｺﾞｼｯｸE" pitchFamily="50" charset="-128"/>
                <a:ea typeface="HGPｺﾞｼｯｸE" pitchFamily="50" charset="-128"/>
              </a:rPr>
              <a:t>apture/recapture method (1/4)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l" rtl="0" eaLnBrk="1" hangingPunct="1">
              <a:buNone/>
            </a:pPr>
            <a:r>
              <a:rPr lang="en-US" altLang="ja-JP" dirty="0"/>
              <a:t>[E</a:t>
            </a:r>
            <a:r>
              <a:rPr lang="ja-JP" altLang="en-US" dirty="0"/>
              <a:t>xample</a:t>
            </a:r>
            <a:r>
              <a:rPr lang="en-US" altLang="ja-JP" dirty="0"/>
              <a:t>]</a:t>
            </a:r>
          </a:p>
          <a:p>
            <a:pPr algn="l" rtl="0" eaLnBrk="1" hangingPunct="1">
              <a:buFont typeface="Wingdings" pitchFamily="2" charset="2"/>
              <a:buNone/>
            </a:pPr>
            <a:r>
              <a:rPr lang="en-US" altLang="ja-JP" dirty="0"/>
              <a:t> </a:t>
            </a:r>
            <a:r>
              <a:rPr lang="ja-JP" altLang="en-US" dirty="0"/>
              <a:t>I </a:t>
            </a:r>
            <a:r>
              <a:rPr lang="en-US" altLang="ja-JP" dirty="0"/>
              <a:t>would like to </a:t>
            </a:r>
            <a:r>
              <a:rPr lang="ja-JP" altLang="en-US" dirty="0"/>
              <a:t>find out how many black bass </a:t>
            </a:r>
            <a:r>
              <a:rPr lang="en-US" altLang="ja-JP" dirty="0"/>
              <a:t>there </a:t>
            </a:r>
            <a:r>
              <a:rPr lang="ja-JP" altLang="en-US" dirty="0"/>
              <a:t>are in Lake Biwa.</a:t>
            </a:r>
          </a:p>
          <a:p>
            <a:pPr algn="l" rtl="0" eaLnBrk="1" hangingPunct="1">
              <a:buFont typeface="Wingdings" pitchFamily="2" charset="2"/>
              <a:buNone/>
            </a:pPr>
            <a:r>
              <a:rPr lang="ja-JP" altLang="en-US" dirty="0"/>
              <a:t> </a:t>
            </a:r>
            <a:r>
              <a:rPr lang="en-US" altLang="ja-JP" dirty="0"/>
              <a:t>*It would be nice if we could catch all the fish in Lake Biwa, but that is realistically impossible.</a:t>
            </a:r>
            <a:endParaRPr lang="ja-JP" altLang="en-US" dirty="0"/>
          </a:p>
        </p:txBody>
      </p:sp>
      <p:pic>
        <p:nvPicPr>
          <p:cNvPr id="18438" name="Picture 4" descr="C:\Users\aman\Pictures\Microsoft クリップ オーガナイザ\j0430061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4419600"/>
            <a:ext cx="1422400" cy="145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73522698"/>
      </p:ext>
    </p:extLst>
  </p:cSld>
  <p:clrMapOvr>
    <a:masterClrMapping/>
  </p:clrMapOvr>
  <p:transition spd="med">
    <p:fade thruBlk="1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6BDC3B-AC60-417C-813A-0A3704134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4" y="304800"/>
            <a:ext cx="8416925" cy="1216025"/>
          </a:xfrm>
        </p:spPr>
        <p:txBody>
          <a:bodyPr/>
          <a:lstStyle/>
          <a:p>
            <a:pPr algn="l" rtl="0"/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Prepare the growth curve as a function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AA7E50-2FD5-4092-B3BB-737D24A0D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752600"/>
            <a:ext cx="8501062" cy="4267200"/>
          </a:xfrm>
        </p:spPr>
        <p:txBody>
          <a:bodyPr/>
          <a:lstStyle/>
          <a:p>
            <a:pPr algn="l" rtl="0"/>
            <a:r>
              <a:rPr lang="en-US" altLang="ja-JP" dirty="0"/>
              <a:t>Prepare a delay S-shaped long curve pattern, prepare the mean value function as H</a:t>
            </a:r>
          </a:p>
          <a:p>
            <a:pPr algn="l" rtl="0"/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172ECEC-EA82-418A-B04E-7AFD4F851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5A8608F-7CA6-4BEA-BCB5-6D71BA895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36C39853-42D5-4F62-AE63-853B85F97132}" type="slidenum">
              <a:rPr lang="en-US" altLang="ja-JP" smtClean="0"/>
              <a:pPr algn="l" rtl="0">
                <a:defRPr/>
              </a:pPr>
              <a:t>60</a:t>
            </a:fld>
            <a:endParaRPr lang="en-US" altLang="ja-JP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CCE0F6AB-C31E-46CA-8A18-29D777DCC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175" y="3397822"/>
            <a:ext cx="7348000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l" rtl="0" eaLnBrk="1" hangingPunct="1"/>
            <a:r>
              <a:rPr lang="en-US" altLang="ja-JP" dirty="0" err="1">
                <a:latin typeface="Consolas" panose="020B0609020204030204" pitchFamily="49" charset="0"/>
                <a:ea typeface="HGP創英角ｺﾞｼｯｸUB" pitchFamily="50" charset="-128"/>
              </a:rPr>
              <a:t>a.d</a:t>
            </a:r>
            <a:r>
              <a:rPr lang="en-US" altLang="ja-JP" dirty="0">
                <a:latin typeface="Consolas" panose="020B0609020204030204" pitchFamily="49" charset="0"/>
                <a:ea typeface="HGP創英角ｺﾞｼｯｸUB" pitchFamily="50" charset="-128"/>
              </a:rPr>
              <a:t> = </a:t>
            </a:r>
            <a:r>
              <a:rPr lang="en-US" altLang="ja-JP" dirty="0" err="1">
                <a:latin typeface="Consolas" panose="020B0609020204030204" pitchFamily="49" charset="0"/>
                <a:ea typeface="HGP創英角ｺﾞｼｯｸUB" pitchFamily="50" charset="-128"/>
              </a:rPr>
              <a:t>as.numeric</a:t>
            </a:r>
            <a:r>
              <a:rPr lang="en-US" altLang="ja-JP" dirty="0">
                <a:latin typeface="Consolas" panose="020B0609020204030204" pitchFamily="49" charset="0"/>
                <a:ea typeface="HGP創英角ｺﾞｼｯｸUB" pitchFamily="50" charset="-128"/>
              </a:rPr>
              <a:t>(</a:t>
            </a:r>
            <a:r>
              <a:rPr lang="en-US" altLang="ja-JP" dirty="0" err="1">
                <a:latin typeface="Consolas" panose="020B0609020204030204" pitchFamily="49" charset="0"/>
                <a:ea typeface="HGP創英角ｺﾞｼｯｸUB" pitchFamily="50" charset="-128"/>
              </a:rPr>
              <a:t>model.d$m$getPars</a:t>
            </a:r>
            <a:r>
              <a:rPr lang="en-US" altLang="ja-JP" dirty="0">
                <a:latin typeface="Consolas" panose="020B0609020204030204" pitchFamily="49" charset="0"/>
                <a:ea typeface="HGP創英角ｺﾞｼｯｸUB" pitchFamily="50" charset="-128"/>
              </a:rPr>
              <a:t>()[1])</a:t>
            </a:r>
          </a:p>
          <a:p>
            <a:pPr algn="l" rtl="0" eaLnBrk="1" hangingPunct="1"/>
            <a:r>
              <a:rPr lang="en-US" altLang="ja-JP" dirty="0" err="1">
                <a:latin typeface="Consolas" panose="020B0609020204030204" pitchFamily="49" charset="0"/>
                <a:ea typeface="HGP創英角ｺﾞｼｯｸUB" pitchFamily="50" charset="-128"/>
              </a:rPr>
              <a:t>b.d</a:t>
            </a:r>
            <a:r>
              <a:rPr lang="en-US" altLang="ja-JP" dirty="0">
                <a:latin typeface="Consolas" panose="020B0609020204030204" pitchFamily="49" charset="0"/>
                <a:ea typeface="HGP創英角ｺﾞｼｯｸUB" pitchFamily="50" charset="-128"/>
              </a:rPr>
              <a:t> = </a:t>
            </a:r>
            <a:r>
              <a:rPr lang="en-US" altLang="ja-JP" dirty="0" err="1">
                <a:latin typeface="Consolas" panose="020B0609020204030204" pitchFamily="49" charset="0"/>
                <a:ea typeface="HGP創英角ｺﾞｼｯｸUB" pitchFamily="50" charset="-128"/>
              </a:rPr>
              <a:t>as.numeric</a:t>
            </a:r>
            <a:r>
              <a:rPr lang="en-US" altLang="ja-JP" dirty="0">
                <a:latin typeface="Consolas" panose="020B0609020204030204" pitchFamily="49" charset="0"/>
                <a:ea typeface="HGP創英角ｺﾞｼｯｸUB" pitchFamily="50" charset="-128"/>
              </a:rPr>
              <a:t>(</a:t>
            </a:r>
            <a:r>
              <a:rPr lang="en-US" altLang="ja-JP" dirty="0" err="1">
                <a:latin typeface="Consolas" panose="020B0609020204030204" pitchFamily="49" charset="0"/>
                <a:ea typeface="HGP創英角ｺﾞｼｯｸUB" pitchFamily="50" charset="-128"/>
              </a:rPr>
              <a:t>model.d$m$getPars</a:t>
            </a:r>
            <a:r>
              <a:rPr lang="en-US" altLang="ja-JP" dirty="0">
                <a:latin typeface="Consolas" panose="020B0609020204030204" pitchFamily="49" charset="0"/>
                <a:ea typeface="HGP創英角ｺﾞｼｯｸUB" pitchFamily="50" charset="-128"/>
              </a:rPr>
              <a:t>()[2])</a:t>
            </a:r>
          </a:p>
          <a:p>
            <a:pPr algn="l" rtl="0" eaLnBrk="1" hangingPunct="1"/>
            <a:r>
              <a:rPr lang="en-US" altLang="ja-JP" dirty="0">
                <a:latin typeface="Consolas" panose="020B0609020204030204" pitchFamily="49" charset="0"/>
                <a:ea typeface="HGP創英角ｺﾞｼｯｸUB" pitchFamily="50" charset="-128"/>
              </a:rPr>
              <a:t>H = function(t){</a:t>
            </a:r>
          </a:p>
          <a:p>
            <a:pPr algn="l" rtl="0" eaLnBrk="1" hangingPunct="1"/>
            <a:r>
              <a:rPr lang="en-US" altLang="ja-JP" dirty="0">
                <a:latin typeface="Consolas" panose="020B0609020204030204" pitchFamily="49" charset="0"/>
                <a:ea typeface="HGP創英角ｺﾞｼｯｸUB" pitchFamily="50" charset="-128"/>
              </a:rPr>
              <a:t> </a:t>
            </a:r>
            <a:r>
              <a:rPr lang="en-US" altLang="ja-JP" dirty="0" err="1">
                <a:latin typeface="Consolas" panose="020B0609020204030204" pitchFamily="49" charset="0"/>
                <a:ea typeface="HGP創英角ｺﾞｼｯｸUB" pitchFamily="50" charset="-128"/>
              </a:rPr>
              <a:t>a.d</a:t>
            </a:r>
            <a:r>
              <a:rPr lang="en-US" altLang="ja-JP" dirty="0">
                <a:latin typeface="Consolas" panose="020B0609020204030204" pitchFamily="49" charset="0"/>
                <a:ea typeface="HGP創英角ｺﾞｼｯｸUB" pitchFamily="50" charset="-128"/>
              </a:rPr>
              <a:t>*(1-(1+b.d*t)*exp(-</a:t>
            </a:r>
            <a:r>
              <a:rPr lang="en-US" altLang="ja-JP" dirty="0" err="1">
                <a:latin typeface="Consolas" panose="020B0609020204030204" pitchFamily="49" charset="0"/>
                <a:ea typeface="HGP創英角ｺﾞｼｯｸUB" pitchFamily="50" charset="-128"/>
              </a:rPr>
              <a:t>b.d</a:t>
            </a:r>
            <a:r>
              <a:rPr lang="en-US" altLang="ja-JP" dirty="0">
                <a:latin typeface="Consolas" panose="020B0609020204030204" pitchFamily="49" charset="0"/>
                <a:ea typeface="HGP創英角ｺﾞｼｯｸUB" pitchFamily="50" charset="-128"/>
              </a:rPr>
              <a:t>*t))</a:t>
            </a:r>
          </a:p>
          <a:p>
            <a:pPr algn="l" rtl="0" eaLnBrk="1" hangingPunct="1"/>
            <a:r>
              <a:rPr lang="en-US" altLang="ja-JP" dirty="0">
                <a:latin typeface="Consolas" panose="020B0609020204030204" pitchFamily="49" charset="0"/>
                <a:ea typeface="HGP創英角ｺﾞｼｯｸUB" pitchFamily="50" charset="-128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9B9F735-3F7A-4129-9A4E-EADD68ABE184}"/>
                  </a:ext>
                </a:extLst>
              </p:cNvPr>
              <p:cNvSpPr txBox="1"/>
              <p:nvPr/>
            </p:nvSpPr>
            <p:spPr>
              <a:xfrm>
                <a:off x="2499543" y="5455222"/>
                <a:ext cx="6034857" cy="5645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 { 1 −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𝑏𝑡</m:t>
                          </m:r>
                        </m:e>
                      </m:d>
                      <m:sSup>
                        <m:sSup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𝑏𝑡</m:t>
                          </m:r>
                        </m:sup>
                      </m:sSup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9B9F735-3F7A-4129-9A4E-EADD68ABE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543" y="5455222"/>
                <a:ext cx="6034857" cy="5645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393208"/>
      </p:ext>
    </p:extLst>
  </p:cSld>
  <p:clrMapOvr>
    <a:masterClrMapping/>
  </p:clrMapOvr>
  <p:transition spd="med">
    <p:fade thruBlk="1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B7D98B-7974-4A1F-BBB1-29965925C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ja-JP" altLang="en-US" dirty="0">
                <a:solidFill>
                  <a:srgbClr val="00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Growth curve fitting example</a:t>
            </a:r>
            <a:br>
              <a:rPr lang="en-US" altLang="ja-JP" dirty="0">
                <a:solidFill>
                  <a:srgbClr val="00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</a:br>
            <a:r>
              <a:rPr lang="ja-JP" altLang="en-US" dirty="0">
                <a:solidFill>
                  <a:srgbClr val="00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(</a:t>
            </a:r>
            <a:r>
              <a:rPr lang="en-US" altLang="ja-JP" dirty="0">
                <a:solidFill>
                  <a:srgbClr val="00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90% </a:t>
            </a:r>
            <a:r>
              <a:rPr lang="ja-JP" altLang="en-US" dirty="0">
                <a:solidFill>
                  <a:srgbClr val="00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confidence interval) (1/2)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CB34A2-F933-4627-B835-98EEBBA4C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7684761-BCD5-40CB-BD3A-DBCA1D448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FE10D16-2901-4406-B2A5-49AFB7E4C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36C39853-42D5-4F62-AE63-853B85F97132}" type="slidenum">
              <a:rPr lang="en-US" altLang="ja-JP" smtClean="0"/>
              <a:pPr algn="l" rtl="0">
                <a:defRPr/>
              </a:pPr>
              <a:t>61</a:t>
            </a:fld>
            <a:endParaRPr lang="en-US" altLang="ja-JP"/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88978959-4245-4DA7-A6C1-D4E187D6C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116828"/>
            <a:ext cx="2984500" cy="29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5">
            <a:extLst>
              <a:ext uri="{FF2B5EF4-FFF2-40B4-BE49-F238E27FC236}">
                <a16:creationId xmlns:a16="http://schemas.microsoft.com/office/drawing/2014/main" id="{565F569A-CF7E-47CE-B877-3D17E28FF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8" y="1753290"/>
            <a:ext cx="8839200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l" rtl="0" eaLnBrk="1" hangingPunct="1"/>
            <a:r>
              <a:rPr lang="en-US" altLang="ja-JP" dirty="0">
                <a:latin typeface="Consolas" panose="020B0609020204030204" pitchFamily="49" charset="0"/>
                <a:ea typeface="HGP創英角ｺﾞｼｯｸUB" pitchFamily="50" charset="-128"/>
              </a:rPr>
              <a:t>plot(FAULT ~ TIME, data=d2)</a:t>
            </a:r>
          </a:p>
          <a:p>
            <a:pPr algn="l" rtl="0" eaLnBrk="1" hangingPunct="1"/>
            <a:r>
              <a:rPr lang="en-US" altLang="ja-JP" dirty="0">
                <a:latin typeface="Consolas" panose="020B0609020204030204" pitchFamily="49" charset="0"/>
                <a:ea typeface="HGP創英角ｺﾞｼｯｸUB" pitchFamily="50" charset="-128"/>
              </a:rPr>
              <a:t>lines( H(TIME) ~ TIME, data=d2, col="red")</a:t>
            </a:r>
          </a:p>
          <a:p>
            <a:pPr algn="l" rtl="0" eaLnBrk="1" hangingPunct="1"/>
            <a:r>
              <a:rPr lang="en-US" altLang="ja-JP" dirty="0">
                <a:latin typeface="Consolas" panose="020B0609020204030204" pitchFamily="49" charset="0"/>
                <a:ea typeface="HGP創英角ｺﾞｼｯｸUB" pitchFamily="50" charset="-128"/>
              </a:rPr>
              <a:t>lines( H(TIME)</a:t>
            </a:r>
            <a:r>
              <a:rPr lang="en-US" altLang="ja-JP" dirty="0">
                <a:solidFill>
                  <a:srgbClr val="FF0000"/>
                </a:solidFill>
                <a:latin typeface="Consolas" panose="020B0609020204030204" pitchFamily="49" charset="0"/>
                <a:ea typeface="HGP創英角ｺﾞｼｯｸUB" pitchFamily="50" charset="-128"/>
              </a:rPr>
              <a:t>+1.645*sqrt</a:t>
            </a:r>
            <a:r>
              <a:rPr lang="en-US" altLang="ja-JP" dirty="0">
                <a:latin typeface="Consolas" panose="020B0609020204030204" pitchFamily="49" charset="0"/>
                <a:ea typeface="HGP創英角ｺﾞｼｯｸUB" pitchFamily="50" charset="-128"/>
              </a:rPr>
              <a:t>(H(TIME)) ~ TIME, data=d2)</a:t>
            </a:r>
          </a:p>
          <a:p>
            <a:pPr algn="l" rtl="0" eaLnBrk="1" hangingPunct="1"/>
            <a:r>
              <a:rPr lang="en-US" altLang="ja-JP" dirty="0">
                <a:latin typeface="Consolas" panose="020B0609020204030204" pitchFamily="49" charset="0"/>
                <a:ea typeface="HGP創英角ｺﾞｼｯｸUB" pitchFamily="50" charset="-128"/>
              </a:rPr>
              <a:t>lines( H(TIME)</a:t>
            </a:r>
            <a:r>
              <a:rPr lang="en-US" altLang="ja-JP" dirty="0">
                <a:solidFill>
                  <a:srgbClr val="FF0000"/>
                </a:solidFill>
                <a:latin typeface="Consolas" panose="020B0609020204030204" pitchFamily="49" charset="0"/>
                <a:ea typeface="HGP創英角ｺﾞｼｯｸUB" pitchFamily="50" charset="-128"/>
              </a:rPr>
              <a:t>-1.645*sqrt</a:t>
            </a:r>
            <a:r>
              <a:rPr lang="en-US" altLang="ja-JP" dirty="0">
                <a:latin typeface="Consolas" panose="020B0609020204030204" pitchFamily="49" charset="0"/>
                <a:ea typeface="HGP創英角ｺﾞｼｯｸUB" pitchFamily="50" charset="-128"/>
              </a:rPr>
              <a:t>(H(TIME)) ~ TIME, data=d2)</a:t>
            </a:r>
          </a:p>
        </p:txBody>
      </p:sp>
    </p:spTree>
    <p:extLst>
      <p:ext uri="{BB962C8B-B14F-4D97-AF65-F5344CB8AC3E}">
        <p14:creationId xmlns:p14="http://schemas.microsoft.com/office/powerpoint/2010/main" val="571188304"/>
      </p:ext>
    </p:extLst>
  </p:cSld>
  <p:clrMapOvr>
    <a:masterClrMapping/>
  </p:clrMapOvr>
  <p:transition spd="med">
    <p:fade thruBlk="1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9D70F2-6627-43FB-AD90-DFAD8B157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ja-JP" altLang="en-US" dirty="0">
                <a:solidFill>
                  <a:srgbClr val="00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Growth curve fitting example</a:t>
            </a:r>
            <a:br>
              <a:rPr lang="en-US" altLang="ja-JP" dirty="0">
                <a:solidFill>
                  <a:srgbClr val="00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</a:br>
            <a:r>
              <a:rPr lang="ja-JP" altLang="en-US" dirty="0">
                <a:solidFill>
                  <a:srgbClr val="00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(</a:t>
            </a:r>
            <a:r>
              <a:rPr lang="en-US" altLang="ja-JP" dirty="0">
                <a:solidFill>
                  <a:srgbClr val="00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90% </a:t>
            </a:r>
            <a:r>
              <a:rPr lang="ja-JP" altLang="en-US" dirty="0">
                <a:solidFill>
                  <a:srgbClr val="00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confidence interval) (</a:t>
            </a:r>
            <a:r>
              <a:rPr lang="en-US" altLang="ja-JP" dirty="0">
                <a:solidFill>
                  <a:srgbClr val="00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2</a:t>
            </a:r>
            <a:r>
              <a:rPr lang="ja-JP" altLang="en-US" dirty="0">
                <a:solidFill>
                  <a:srgbClr val="00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/2)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9502350-40F2-40A9-B56C-C3D53D821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8EAFB07-A8C7-41A7-A2FD-ADDA66827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36C39853-42D5-4F62-AE63-853B85F97132}" type="slidenum">
              <a:rPr lang="en-US" altLang="ja-JP" smtClean="0"/>
              <a:pPr algn="l" rtl="0">
                <a:defRPr/>
              </a:pPr>
              <a:t>62</a:t>
            </a:fld>
            <a:endParaRPr lang="en-US" altLang="ja-JP"/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ED0AFFF6-7EAD-4CAC-8023-4976433E3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7880" y="1814912"/>
            <a:ext cx="3583032" cy="83099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l" rtl="0" eaLnBrk="1" hangingPunct="1"/>
            <a:r>
              <a:rPr lang="en-US" altLang="ja-JP" dirty="0" err="1">
                <a:latin typeface="Consolas" panose="020B0609020204030204" pitchFamily="49" charset="0"/>
                <a:ea typeface="HGP創英角ｺﾞｼｯｸUB" pitchFamily="50" charset="-128"/>
              </a:rPr>
              <a:t>a.d</a:t>
            </a:r>
            <a:r>
              <a:rPr lang="en-US" altLang="ja-JP" dirty="0">
                <a:latin typeface="Consolas" panose="020B0609020204030204" pitchFamily="49" charset="0"/>
                <a:ea typeface="HGP創英角ｺﾞｼｯｸUB" pitchFamily="50" charset="-128"/>
              </a:rPr>
              <a:t>+ 1.645*sqrt(</a:t>
            </a:r>
            <a:r>
              <a:rPr lang="en-US" altLang="ja-JP" dirty="0" err="1">
                <a:latin typeface="Consolas" panose="020B0609020204030204" pitchFamily="49" charset="0"/>
                <a:ea typeface="HGP創英角ｺﾞｼｯｸUB" pitchFamily="50" charset="-128"/>
              </a:rPr>
              <a:t>a.d</a:t>
            </a:r>
            <a:r>
              <a:rPr lang="en-US" altLang="ja-JP" dirty="0">
                <a:latin typeface="Consolas" panose="020B0609020204030204" pitchFamily="49" charset="0"/>
                <a:ea typeface="HGP創英角ｺﾞｼｯｸUB" pitchFamily="50" charset="-128"/>
              </a:rPr>
              <a:t>)</a:t>
            </a:r>
          </a:p>
          <a:p>
            <a:pPr algn="l" rtl="0" eaLnBrk="1" hangingPunct="1"/>
            <a:r>
              <a:rPr lang="en-US" altLang="ja-JP" dirty="0" err="1">
                <a:latin typeface="Consolas" panose="020B0609020204030204" pitchFamily="49" charset="0"/>
                <a:ea typeface="HGP創英角ｺﾞｼｯｸUB" pitchFamily="50" charset="-128"/>
              </a:rPr>
              <a:t>a.d</a:t>
            </a:r>
            <a:r>
              <a:rPr lang="en-US" altLang="ja-JP" dirty="0">
                <a:latin typeface="Consolas" panose="020B0609020204030204" pitchFamily="49" charset="0"/>
                <a:ea typeface="HGP創英角ｺﾞｼｯｸUB" pitchFamily="50" charset="-128"/>
              </a:rPr>
              <a:t>- 1.645*sqrt(</a:t>
            </a:r>
            <a:r>
              <a:rPr lang="en-US" altLang="ja-JP" dirty="0" err="1">
                <a:latin typeface="Consolas" panose="020B0609020204030204" pitchFamily="49" charset="0"/>
                <a:ea typeface="HGP創英角ｺﾞｼｯｸUB" pitchFamily="50" charset="-128"/>
              </a:rPr>
              <a:t>a.d</a:t>
            </a:r>
            <a:r>
              <a:rPr lang="en-US" altLang="ja-JP" dirty="0">
                <a:latin typeface="Consolas" panose="020B0609020204030204" pitchFamily="49" charset="0"/>
                <a:ea typeface="HGP創英角ｺﾞｼｯｸUB" pitchFamily="50" charset="-128"/>
              </a:rPr>
              <a:t>)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0160A82B-0FCF-4D05-9396-8CCCAFA26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7880" y="3582988"/>
            <a:ext cx="411828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l" rtl="0" eaLnBrk="1" hangingPunct="1"/>
            <a:r>
              <a:rPr lang="en-US" altLang="ja-JP" dirty="0">
                <a:latin typeface="HGPGothicE" panose="020B0900000000000000" pitchFamily="34" charset="-128"/>
                <a:ea typeface="HGPGothicE" panose="020B0900000000000000" pitchFamily="34" charset="-128"/>
              </a:rPr>
              <a:t>Total number of bugs is expected to be 64-93</a:t>
            </a:r>
          </a:p>
        </p:txBody>
      </p:sp>
      <p:pic>
        <p:nvPicPr>
          <p:cNvPr id="9" name="Picture 10">
            <a:extLst>
              <a:ext uri="{FF2B5EF4-FFF2-40B4-BE49-F238E27FC236}">
                <a16:creationId xmlns:a16="http://schemas.microsoft.com/office/drawing/2014/main" id="{04031B79-35E4-4245-A857-C2E969233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1773238"/>
            <a:ext cx="3992563" cy="398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6">
            <a:extLst>
              <a:ext uri="{FF2B5EF4-FFF2-40B4-BE49-F238E27FC236}">
                <a16:creationId xmlns:a16="http://schemas.microsoft.com/office/drawing/2014/main" id="{27E7DB2B-F663-4634-83FB-4B7CA4EFA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4766" y="2703059"/>
            <a:ext cx="1612942" cy="83099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l" rtl="0" eaLnBrk="1" hangingPunct="1"/>
            <a:r>
              <a:rPr lang="en-US" altLang="ja-JP" dirty="0">
                <a:latin typeface="HGP創英角ｺﾞｼｯｸUB" pitchFamily="50" charset="-128"/>
                <a:ea typeface="HGP創英角ｺﾞｼｯｸUB" pitchFamily="50" charset="-128"/>
              </a:rPr>
              <a:t>93.28361</a:t>
            </a:r>
          </a:p>
          <a:p>
            <a:pPr algn="l" rtl="0" eaLnBrk="1" hangingPunct="1"/>
            <a:r>
              <a:rPr lang="en-US" altLang="ja-JP" dirty="0">
                <a:latin typeface="HGP創英角ｺﾞｼｯｸUB" pitchFamily="50" charset="-128"/>
                <a:ea typeface="HGP創英角ｺﾞｼｯｸUB" pitchFamily="50" charset="-128"/>
              </a:rPr>
              <a:t>64.09867</a:t>
            </a:r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320F5B0A-A431-4B6B-A61C-0D1C63B66040}"/>
              </a:ext>
            </a:extLst>
          </p:cNvPr>
          <p:cNvSpPr/>
          <p:nvPr/>
        </p:nvSpPr>
        <p:spPr>
          <a:xfrm>
            <a:off x="5917216" y="2905126"/>
            <a:ext cx="533400" cy="369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8">
                <a:extLst>
                  <a:ext uri="{FF2B5EF4-FFF2-40B4-BE49-F238E27FC236}">
                    <a16:creationId xmlns:a16="http://schemas.microsoft.com/office/drawing/2014/main" id="{07EA5450-E506-3E8A-7349-810B1DA5ED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0600" y="4413985"/>
                <a:ext cx="4303259" cy="1569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50" charset="-128"/>
                  </a:defRPr>
                </a:lvl9pPr>
              </a:lstStyle>
              <a:p>
                <a:pPr algn="l" rtl="0" eaLnBrk="1" hangingPunct="1"/>
                <a:r>
                  <a:rPr lang="en-US" altLang="ja-JP" b="0" dirty="0">
                    <a:latin typeface="HGPGothicE" panose="020B0900000000000000" pitchFamily="34" charset="-128"/>
                    <a:ea typeface="HGPGothicE" panose="020B0900000000000000" pitchFamily="34" charset="-128"/>
                  </a:rPr>
                  <a:t>Because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altLang="ja-JP" dirty="0">
                    <a:latin typeface="HGPGothicE" panose="020B0900000000000000" pitchFamily="34" charset="-128"/>
                    <a:ea typeface="HGPGothicE" panose="020B0900000000000000" pitchFamily="34" charset="-128"/>
                  </a:rPr>
                  <a:t> </a:t>
                </a:r>
                <a:r>
                  <a:rPr lang="ja-JP" altLang="en-US" dirty="0">
                    <a:latin typeface="HGPGothicE" panose="020B0900000000000000" pitchFamily="34" charset="-128"/>
                    <a:ea typeface="HGPGothicE" panose="020B0900000000000000" pitchFamily="34" charset="-128"/>
                  </a:rPr>
                  <a:t>and </a:t>
                </a:r>
                <a:r>
                  <a:rPr lang="en-US" altLang="ja-JP" dirty="0">
                    <a:latin typeface="HGPGothicE" panose="020B0900000000000000" pitchFamily="34" charset="-128"/>
                    <a:ea typeface="HGPGothicE" panose="020B0900000000000000" pitchFamily="34" charset="-128"/>
                  </a:rPr>
                  <a:t>46 faults found</a:t>
                </a:r>
              </a:p>
              <a:p>
                <a:pPr algn="l" rtl="0" eaLnBrk="1" hangingPunct="1"/>
                <a:r>
                  <a:rPr lang="en-US" altLang="ja-JP" dirty="0">
                    <a:latin typeface="HGPGothicE" panose="020B0900000000000000" pitchFamily="34" charset="-128"/>
                    <a:ea typeface="HGPGothicE" panose="020B0900000000000000" pitchFamily="34" charset="-128"/>
                  </a:rPr>
                  <a:t>About</a:t>
                </a:r>
                <a:r>
                  <a:rPr lang="ja-JP" altLang="en-US" dirty="0">
                    <a:latin typeface="HGPGothicE" panose="020B0900000000000000" pitchFamily="34" charset="-128"/>
                    <a:ea typeface="HGPGothicE" panose="020B0900000000000000" pitchFamily="34" charset="-128"/>
                  </a:rPr>
                  <a:t> </a:t>
                </a:r>
                <a:r>
                  <a:rPr lang="en-US" altLang="ja-JP" dirty="0">
                    <a:latin typeface="HGPGothicE" panose="020B0900000000000000" pitchFamily="34" charset="-128"/>
                    <a:ea typeface="HGPGothicE" panose="020B0900000000000000" pitchFamily="34" charset="-128"/>
                  </a:rPr>
                  <a:t>18-47 have </a:t>
                </a:r>
                <a:r>
                  <a:rPr lang="ja-JP" altLang="en-US" dirty="0">
                    <a:latin typeface="HGPGothicE" panose="020B0900000000000000" pitchFamily="34" charset="-128"/>
                    <a:ea typeface="HGPGothicE" panose="020B0900000000000000" pitchFamily="34" charset="-128"/>
                  </a:rPr>
                  <a:t>not</a:t>
                </a:r>
                <a:r>
                  <a:rPr lang="en-US" altLang="ja-JP" dirty="0">
                    <a:latin typeface="HGPGothicE" panose="020B0900000000000000" pitchFamily="34" charset="-128"/>
                    <a:ea typeface="HGPGothicE" panose="020B0900000000000000" pitchFamily="34" charset="-128"/>
                  </a:rPr>
                  <a:t> been</a:t>
                </a:r>
                <a:r>
                  <a:rPr lang="ja-JP" altLang="en-US" dirty="0">
                    <a:latin typeface="HGPGothicE" panose="020B0900000000000000" pitchFamily="34" charset="-128"/>
                    <a:ea typeface="HGPGothicE" panose="020B0900000000000000" pitchFamily="34" charset="-128"/>
                  </a:rPr>
                  <a:t> found </a:t>
                </a:r>
                <a:r>
                  <a:rPr lang="en-US" altLang="ja-JP" dirty="0">
                    <a:latin typeface="HGPGothicE" panose="020B0900000000000000" pitchFamily="34" charset="-128"/>
                    <a:ea typeface="HGPGothicE" panose="020B0900000000000000" pitchFamily="34" charset="-128"/>
                  </a:rPr>
                  <a:t>yet </a:t>
                </a:r>
                <a:r>
                  <a:rPr lang="ja-JP" altLang="en-US" dirty="0">
                    <a:latin typeface="HGPGothicE" panose="020B0900000000000000" pitchFamily="34" charset="-128"/>
                    <a:ea typeface="HGPGothicE" panose="020B0900000000000000" pitchFamily="34" charset="-128"/>
                  </a:rPr>
                  <a:t>(</a:t>
                </a:r>
                <a:r>
                  <a:rPr lang="en-US" altLang="ja-JP" dirty="0">
                    <a:latin typeface="HGPGothicE" panose="020B0900000000000000" pitchFamily="34" charset="-128"/>
                    <a:ea typeface="HGPGothicE" panose="020B0900000000000000" pitchFamily="34" charset="-128"/>
                  </a:rPr>
                  <a:t>R</a:t>
                </a:r>
                <a:r>
                  <a:rPr lang="ja-JP" altLang="en-US" dirty="0">
                    <a:latin typeface="HGPGothicE" panose="020B0900000000000000" pitchFamily="34" charset="-128"/>
                    <a:ea typeface="HGPGothicE" panose="020B0900000000000000" pitchFamily="34" charset="-128"/>
                  </a:rPr>
                  <a:t>eliability </a:t>
                </a:r>
                <a:r>
                  <a:rPr lang="en-US" altLang="ja-JP" dirty="0">
                    <a:latin typeface="HGPGothicE" panose="020B0900000000000000" pitchFamily="34" charset="-128"/>
                    <a:ea typeface="HGPGothicE" panose="020B0900000000000000" pitchFamily="34" charset="-128"/>
                  </a:rPr>
                  <a:t>90%</a:t>
                </a:r>
                <a:r>
                  <a:rPr lang="ja-JP" altLang="en-US" dirty="0">
                    <a:latin typeface="HGPGothicE" panose="020B0900000000000000" pitchFamily="34" charset="-128"/>
                    <a:ea typeface="HGPGothicE" panose="020B0900000000000000" pitchFamily="34" charset="-128"/>
                  </a:rPr>
                  <a:t>)</a:t>
                </a:r>
              </a:p>
            </p:txBody>
          </p:sp>
        </mc:Choice>
        <mc:Fallback xmlns="">
          <p:sp>
            <p:nvSpPr>
              <p:cNvPr id="13" name="Text Box 8">
                <a:extLst>
                  <a:ext uri="{FF2B5EF4-FFF2-40B4-BE49-F238E27FC236}">
                    <a16:creationId xmlns:a16="http://schemas.microsoft.com/office/drawing/2014/main" id="{07EA5450-E506-3E8A-7349-810B1DA5E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00600" y="4413985"/>
                <a:ext cx="4303259" cy="1569660"/>
              </a:xfrm>
              <a:prstGeom prst="rect">
                <a:avLst/>
              </a:prstGeom>
              <a:blipFill>
                <a:blip r:embed="rId3"/>
                <a:stretch>
                  <a:fillRect l="-2270" t="-4264" b="-775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0040848"/>
      </p:ext>
    </p:extLst>
  </p:cSld>
  <p:clrMapOvr>
    <a:masterClrMapping/>
  </p:clrMapOvr>
  <p:transition spd="med">
    <p:fade thruBlk="1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altLang="ja-JP" b="1" dirty="0">
                <a:ea typeface="HGPｺﾞｼｯｸE" pitchFamily="50" charset="-128"/>
              </a:rPr>
              <a:t>H</a:t>
            </a:r>
            <a:r>
              <a:rPr lang="ja-JP" altLang="en-US" b="1" dirty="0">
                <a:ea typeface="HGPｺﾞｼｯｸE" pitchFamily="50" charset="-128"/>
              </a:rPr>
              <a:t>omework</a:t>
            </a:r>
            <a:endParaRPr kumimoji="1" lang="ja-JP" altLang="en-US" b="1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endParaRPr kumimoji="1" lang="en-US" altLang="ja-JP" sz="3200" dirty="0"/>
          </a:p>
          <a:p>
            <a:pPr marL="0" indent="0" algn="l" rtl="0">
              <a:buNone/>
            </a:pPr>
            <a:r>
              <a:rPr kumimoji="1" lang="en-US" altLang="ja-JP" sz="3200" dirty="0"/>
              <a:t>Answer “[8] quiz”</a:t>
            </a:r>
          </a:p>
          <a:p>
            <a:pPr marL="0" indent="0" algn="l" rtl="0">
              <a:buNone/>
            </a:pPr>
            <a:r>
              <a:rPr kumimoji="1" lang="en-US" altLang="ja-JP" sz="3200" dirty="0"/>
              <a:t>by this Friday 23:59</a:t>
            </a:r>
            <a:endParaRPr kumimoji="1" lang="ja-JP" altLang="en-US" sz="3200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altLang="ja-JP"/>
              <a:t>(C) 2007-2022 Hirohisa AMAN</a:t>
            </a:r>
            <a:endParaRPr lang="en-US" altLang="ja-JP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>
              <a:defRPr/>
            </a:pPr>
            <a:fld id="{0017905F-1DAB-4873-AEC2-A8B6E43044A2}" type="slidenum">
              <a:rPr lang="en-US" altLang="ja-JP" smtClean="0"/>
              <a:pPr algn="l" rtl="0">
                <a:defRPr/>
              </a:pPr>
              <a:t>63</a:t>
            </a:fld>
            <a:endParaRPr lang="en-US" altLang="ja-JP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A8FF40-17F0-659D-AF5A-A2E93F5C7BC2}"/>
              </a:ext>
            </a:extLst>
          </p:cNvPr>
          <p:cNvSpPr txBox="1"/>
          <p:nvPr/>
        </p:nvSpPr>
        <p:spPr>
          <a:xfrm>
            <a:off x="574675" y="4953000"/>
            <a:ext cx="8077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5"/>
              </a:spcBef>
            </a:pPr>
            <a:r>
              <a:rPr lang="ja-JP" altLang="en-US" sz="2000" spc="-80" dirty="0">
                <a:latin typeface="AoyagiKouzanFontT"/>
                <a:cs typeface="AoyagiKouzanFontT"/>
              </a:rPr>
              <a:t>(</a:t>
            </a:r>
            <a:r>
              <a:rPr lang="en-US" sz="2000" spc="-80" dirty="0">
                <a:latin typeface="Verdana"/>
                <a:cs typeface="Verdana"/>
              </a:rPr>
              <a:t>Note: </a:t>
            </a:r>
            <a:r>
              <a:rPr lang="en-US" sz="2000" spc="-15" dirty="0">
                <a:latin typeface="Verdana"/>
                <a:cs typeface="Verdana"/>
              </a:rPr>
              <a:t>Your </a:t>
            </a:r>
            <a:r>
              <a:rPr lang="en-US" sz="2000" dirty="0">
                <a:latin typeface="Verdana"/>
                <a:cs typeface="Verdana"/>
              </a:rPr>
              <a:t>quiz score </a:t>
            </a:r>
            <a:r>
              <a:rPr lang="en-US" sz="2000" spc="-5" dirty="0">
                <a:latin typeface="Verdana"/>
                <a:cs typeface="Verdana"/>
              </a:rPr>
              <a:t>will </a:t>
            </a:r>
            <a:r>
              <a:rPr lang="en-US" sz="2000" dirty="0">
                <a:latin typeface="Verdana"/>
                <a:cs typeface="Verdana"/>
              </a:rPr>
              <a:t>be a part of your final </a:t>
            </a:r>
            <a:r>
              <a:rPr lang="en-US" sz="2000" spc="-50" dirty="0">
                <a:latin typeface="Verdana"/>
                <a:cs typeface="Verdana"/>
              </a:rPr>
              <a:t>evaluation</a:t>
            </a:r>
            <a:r>
              <a:rPr lang="en-US" sz="2000" spc="-50" dirty="0">
                <a:latin typeface="AoyagiKouzanFontT"/>
                <a:cs typeface="AoyagiKouzanFontT"/>
              </a:rPr>
              <a:t>)</a:t>
            </a:r>
            <a:endParaRPr lang="en-US" sz="2000" dirty="0">
              <a:latin typeface="AoyagiKouzanFontT"/>
              <a:cs typeface="AoyagiKouzanFontT"/>
            </a:endParaRPr>
          </a:p>
        </p:txBody>
      </p:sp>
    </p:spTree>
    <p:extLst>
      <p:ext uri="{BB962C8B-B14F-4D97-AF65-F5344CB8AC3E}">
        <p14:creationId xmlns:p14="http://schemas.microsoft.com/office/powerpoint/2010/main" val="109005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19459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A89B84-1909-4C66-BBF8-E7F4B364C82D}" type="slidenum">
              <a:rPr lang="en-US" altLang="ja-JP"/>
              <a:pPr algn="l" rtl="0"/>
              <a:t>7</a:t>
            </a:fld>
            <a:endParaRPr lang="en-US" altLang="ja-JP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ja-JP" altLang="en-US" sz="3400" dirty="0">
                <a:latin typeface="HGPｺﾞｼｯｸE" pitchFamily="50" charset="-128"/>
                <a:ea typeface="HGPｺﾞｼｯｸE" pitchFamily="50" charset="-128"/>
              </a:rPr>
              <a:t>Bug number estimation method ① </a:t>
            </a:r>
            <a:r>
              <a:rPr lang="en-US" altLang="ja-JP" sz="3400" dirty="0">
                <a:latin typeface="HGPｺﾞｼｯｸE" pitchFamily="50" charset="-128"/>
                <a:ea typeface="HGPｺﾞｼｯｸE" pitchFamily="50" charset="-128"/>
              </a:rPr>
              <a:t>C</a:t>
            </a:r>
            <a:r>
              <a:rPr lang="ja-JP" altLang="en-US" sz="3400" dirty="0">
                <a:latin typeface="HGPｺﾞｼｯｸE" pitchFamily="50" charset="-128"/>
                <a:ea typeface="HGPｺﾞｼｯｸE" pitchFamily="50" charset="-128"/>
              </a:rPr>
              <a:t>apture/recapture method (2/4)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7967662" cy="4267200"/>
          </a:xfrm>
        </p:spPr>
        <p:txBody>
          <a:bodyPr/>
          <a:lstStyle/>
          <a:p>
            <a:pPr marL="571500" indent="-571500" algn="l" rtl="0" eaLnBrk="1" hangingPunct="1">
              <a:buFont typeface="Wingdings" pitchFamily="2" charset="2"/>
              <a:buAutoNum type="arabicPeriod"/>
            </a:pPr>
            <a:r>
              <a:rPr lang="en-US" altLang="ja-JP" dirty="0"/>
              <a:t>Catch an appropriate number of black bass.</a:t>
            </a:r>
            <a:endParaRPr lang="ja-JP" altLang="en-US" dirty="0"/>
          </a:p>
          <a:p>
            <a:pPr marL="571500" indent="-571500" algn="l" rtl="0" eaLnBrk="1" hangingPunct="1">
              <a:buFont typeface="Wingdings" pitchFamily="2" charset="2"/>
              <a:buAutoNum type="arabicPeriod"/>
            </a:pPr>
            <a:r>
              <a:rPr lang="en-US" altLang="ja-JP" dirty="0"/>
              <a:t>Then </a:t>
            </a:r>
            <a:r>
              <a:rPr lang="en-US" altLang="ja-JP" dirty="0">
                <a:solidFill>
                  <a:srgbClr val="FF0000"/>
                </a:solidFill>
              </a:rPr>
              <a:t>mark the black bass </a:t>
            </a:r>
            <a:r>
              <a:rPr lang="en-US" altLang="ja-JP" dirty="0"/>
              <a:t>and release it</a:t>
            </a:r>
            <a:r>
              <a:rPr lang="en-US" altLang="ja-JP" dirty="0">
                <a:ea typeface="HGPｺﾞｼｯｸE" pitchFamily="50" charset="-128"/>
              </a:rPr>
              <a:t>.</a:t>
            </a:r>
          </a:p>
          <a:p>
            <a:pPr marL="571500" indent="-571500" algn="l" rtl="0" eaLnBrk="1" hangingPunct="1">
              <a:buFont typeface="Wingdings" pitchFamily="2" charset="2"/>
              <a:buAutoNum type="arabicPeriod"/>
            </a:pPr>
            <a:r>
              <a:rPr lang="en-US" altLang="ja-JP" dirty="0">
                <a:ea typeface="HGPｺﾞｼｯｸE" pitchFamily="50" charset="-128"/>
              </a:rPr>
              <a:t>After a while, catch the black bass again. Estimate the total number based on how many marked ones are included.</a:t>
            </a:r>
          </a:p>
        </p:txBody>
      </p:sp>
    </p:spTree>
    <p:extLst>
      <p:ext uri="{BB962C8B-B14F-4D97-AF65-F5344CB8AC3E}">
        <p14:creationId xmlns:p14="http://schemas.microsoft.com/office/powerpoint/2010/main" val="3582131719"/>
      </p:ext>
    </p:extLst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20483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A534DE-00DC-4C1E-BB21-319BD6E9DCB1}" type="slidenum">
              <a:rPr lang="en-US" altLang="ja-JP"/>
              <a:pPr algn="l" rtl="0"/>
              <a:t>8</a:t>
            </a:fld>
            <a:endParaRPr lang="en-US" altLang="ja-JP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0" eaLnBrk="1" hangingPunct="1"/>
            <a:r>
              <a:rPr lang="ja-JP" altLang="en-US" sz="3400" dirty="0">
                <a:latin typeface="HGPｺﾞｼｯｸE" pitchFamily="50" charset="-128"/>
                <a:ea typeface="HGPｺﾞｼｯｸE" pitchFamily="50" charset="-128"/>
              </a:rPr>
              <a:t>Bug number estimation method ① </a:t>
            </a:r>
            <a:r>
              <a:rPr lang="en-US" altLang="ja-JP" sz="3400" dirty="0">
                <a:latin typeface="HGPｺﾞｼｯｸE" pitchFamily="50" charset="-128"/>
                <a:ea typeface="HGPｺﾞｼｯｸE" pitchFamily="50" charset="-128"/>
              </a:rPr>
              <a:t>C</a:t>
            </a:r>
            <a:r>
              <a:rPr lang="ja-JP" altLang="en-US" sz="3400" dirty="0">
                <a:latin typeface="HGPｺﾞｼｯｸE" pitchFamily="50" charset="-128"/>
                <a:ea typeface="HGPｺﾞｼｯｸE" pitchFamily="50" charset="-128"/>
              </a:rPr>
              <a:t>apture/recapture method (3/4)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/>
            <a:r>
              <a:rPr lang="en-US" altLang="ja-JP" dirty="0"/>
              <a:t>The </a:t>
            </a:r>
            <a:r>
              <a:rPr lang="en-US" altLang="ja-JP" dirty="0" err="1"/>
              <a:t>i</a:t>
            </a:r>
            <a:r>
              <a:rPr lang="ja-JP" altLang="en-US" dirty="0"/>
              <a:t>mage </a:t>
            </a:r>
            <a:r>
              <a:rPr lang="en-US" altLang="ja-JP" dirty="0"/>
              <a:t>will </a:t>
            </a:r>
            <a:r>
              <a:rPr lang="ja-JP" altLang="en-US" dirty="0"/>
              <a:t>like this</a:t>
            </a:r>
          </a:p>
        </p:txBody>
      </p:sp>
      <p:sp>
        <p:nvSpPr>
          <p:cNvPr id="20486" name="Oval 4"/>
          <p:cNvSpPr>
            <a:spLocks noChangeArrowheads="1"/>
          </p:cNvSpPr>
          <p:nvPr/>
        </p:nvSpPr>
        <p:spPr bwMode="auto">
          <a:xfrm>
            <a:off x="1676400" y="2514600"/>
            <a:ext cx="2286000" cy="2286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/>
            <a:endParaRPr lang="ja-JP" altLang="en-US" sz="1800"/>
          </a:p>
        </p:txBody>
      </p:sp>
      <p:sp>
        <p:nvSpPr>
          <p:cNvPr id="20487" name="Oval 5"/>
          <p:cNvSpPr>
            <a:spLocks noChangeArrowheads="1"/>
          </p:cNvSpPr>
          <p:nvPr/>
        </p:nvSpPr>
        <p:spPr bwMode="auto">
          <a:xfrm>
            <a:off x="4876800" y="2514600"/>
            <a:ext cx="2286000" cy="2286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/>
            <a:endParaRPr lang="ja-JP" altLang="en-US" sz="1800"/>
          </a:p>
        </p:txBody>
      </p:sp>
      <p:sp>
        <p:nvSpPr>
          <p:cNvPr id="20488" name="Oval 6"/>
          <p:cNvSpPr>
            <a:spLocks noChangeArrowheads="1"/>
          </p:cNvSpPr>
          <p:nvPr/>
        </p:nvSpPr>
        <p:spPr bwMode="auto">
          <a:xfrm>
            <a:off x="2057400" y="2971800"/>
            <a:ext cx="5334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/>
            <a:endParaRPr lang="ja-JP" altLang="en-US" sz="1800"/>
          </a:p>
        </p:txBody>
      </p:sp>
      <p:sp>
        <p:nvSpPr>
          <p:cNvPr id="20489" name="Oval 7"/>
          <p:cNvSpPr>
            <a:spLocks noChangeArrowheads="1"/>
          </p:cNvSpPr>
          <p:nvPr/>
        </p:nvSpPr>
        <p:spPr bwMode="auto">
          <a:xfrm>
            <a:off x="1981200" y="3429000"/>
            <a:ext cx="5334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/>
            <a:endParaRPr lang="ja-JP" altLang="en-US" sz="1800"/>
          </a:p>
        </p:txBody>
      </p:sp>
      <p:sp>
        <p:nvSpPr>
          <p:cNvPr id="20490" name="Oval 8"/>
          <p:cNvSpPr>
            <a:spLocks noChangeArrowheads="1"/>
          </p:cNvSpPr>
          <p:nvPr/>
        </p:nvSpPr>
        <p:spPr bwMode="auto">
          <a:xfrm>
            <a:off x="1905000" y="3886200"/>
            <a:ext cx="5334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/>
            <a:endParaRPr lang="ja-JP" altLang="en-US" sz="1800"/>
          </a:p>
        </p:txBody>
      </p:sp>
      <p:sp>
        <p:nvSpPr>
          <p:cNvPr id="20491" name="Oval 9"/>
          <p:cNvSpPr>
            <a:spLocks noChangeArrowheads="1"/>
          </p:cNvSpPr>
          <p:nvPr/>
        </p:nvSpPr>
        <p:spPr bwMode="auto">
          <a:xfrm>
            <a:off x="2362200" y="4343400"/>
            <a:ext cx="5334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/>
            <a:endParaRPr lang="ja-JP" altLang="en-US" sz="1800"/>
          </a:p>
        </p:txBody>
      </p:sp>
      <p:sp>
        <p:nvSpPr>
          <p:cNvPr id="20492" name="Oval 10"/>
          <p:cNvSpPr>
            <a:spLocks noChangeArrowheads="1"/>
          </p:cNvSpPr>
          <p:nvPr/>
        </p:nvSpPr>
        <p:spPr bwMode="auto">
          <a:xfrm>
            <a:off x="2819400" y="4114800"/>
            <a:ext cx="5334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/>
            <a:endParaRPr lang="ja-JP" altLang="en-US" sz="1800"/>
          </a:p>
        </p:txBody>
      </p:sp>
      <p:sp>
        <p:nvSpPr>
          <p:cNvPr id="20493" name="Oval 11"/>
          <p:cNvSpPr>
            <a:spLocks noChangeArrowheads="1"/>
          </p:cNvSpPr>
          <p:nvPr/>
        </p:nvSpPr>
        <p:spPr bwMode="auto">
          <a:xfrm>
            <a:off x="3276600" y="3657600"/>
            <a:ext cx="5334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/>
            <a:endParaRPr lang="ja-JP" altLang="en-US" sz="1800"/>
          </a:p>
        </p:txBody>
      </p:sp>
      <p:sp>
        <p:nvSpPr>
          <p:cNvPr id="20494" name="Oval 12"/>
          <p:cNvSpPr>
            <a:spLocks noChangeArrowheads="1"/>
          </p:cNvSpPr>
          <p:nvPr/>
        </p:nvSpPr>
        <p:spPr bwMode="auto">
          <a:xfrm>
            <a:off x="3200400" y="3124200"/>
            <a:ext cx="5334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/>
            <a:endParaRPr lang="ja-JP" altLang="en-US" sz="1800"/>
          </a:p>
        </p:txBody>
      </p:sp>
      <p:sp>
        <p:nvSpPr>
          <p:cNvPr id="20495" name="Oval 13"/>
          <p:cNvSpPr>
            <a:spLocks noChangeArrowheads="1"/>
          </p:cNvSpPr>
          <p:nvPr/>
        </p:nvSpPr>
        <p:spPr bwMode="auto">
          <a:xfrm>
            <a:off x="2667000" y="3657600"/>
            <a:ext cx="5334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/>
            <a:endParaRPr lang="ja-JP" altLang="en-US" sz="1800"/>
          </a:p>
        </p:txBody>
      </p:sp>
      <p:sp>
        <p:nvSpPr>
          <p:cNvPr id="20496" name="Oval 14"/>
          <p:cNvSpPr>
            <a:spLocks noChangeArrowheads="1"/>
          </p:cNvSpPr>
          <p:nvPr/>
        </p:nvSpPr>
        <p:spPr bwMode="auto">
          <a:xfrm>
            <a:off x="2667000" y="2743200"/>
            <a:ext cx="5334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/>
            <a:endParaRPr lang="ja-JP" altLang="en-US" sz="1800"/>
          </a:p>
        </p:txBody>
      </p:sp>
      <p:sp>
        <p:nvSpPr>
          <p:cNvPr id="20497" name="Oval 15"/>
          <p:cNvSpPr>
            <a:spLocks noChangeArrowheads="1"/>
          </p:cNvSpPr>
          <p:nvPr/>
        </p:nvSpPr>
        <p:spPr bwMode="auto">
          <a:xfrm>
            <a:off x="2590800" y="3276600"/>
            <a:ext cx="5334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/>
            <a:endParaRPr lang="ja-JP" altLang="en-US" sz="1800"/>
          </a:p>
        </p:txBody>
      </p:sp>
      <p:sp>
        <p:nvSpPr>
          <p:cNvPr id="20498" name="Oval 16"/>
          <p:cNvSpPr>
            <a:spLocks noChangeArrowheads="1"/>
          </p:cNvSpPr>
          <p:nvPr/>
        </p:nvSpPr>
        <p:spPr bwMode="auto">
          <a:xfrm>
            <a:off x="5257800" y="4114800"/>
            <a:ext cx="5334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/>
            <a:endParaRPr lang="ja-JP" altLang="en-US" sz="1800"/>
          </a:p>
        </p:txBody>
      </p:sp>
      <p:sp>
        <p:nvSpPr>
          <p:cNvPr id="20499" name="Oval 17"/>
          <p:cNvSpPr>
            <a:spLocks noChangeArrowheads="1"/>
          </p:cNvSpPr>
          <p:nvPr/>
        </p:nvSpPr>
        <p:spPr bwMode="auto">
          <a:xfrm>
            <a:off x="6096000" y="3352800"/>
            <a:ext cx="5334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/>
            <a:endParaRPr lang="ja-JP" altLang="en-US" sz="1800"/>
          </a:p>
        </p:txBody>
      </p:sp>
      <p:sp>
        <p:nvSpPr>
          <p:cNvPr id="20500" name="Oval 18"/>
          <p:cNvSpPr>
            <a:spLocks noChangeArrowheads="1"/>
          </p:cNvSpPr>
          <p:nvPr/>
        </p:nvSpPr>
        <p:spPr bwMode="auto">
          <a:xfrm>
            <a:off x="5410200" y="3124200"/>
            <a:ext cx="5334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/>
            <a:endParaRPr lang="ja-JP" altLang="en-US" sz="1800"/>
          </a:p>
        </p:txBody>
      </p:sp>
      <p:sp>
        <p:nvSpPr>
          <p:cNvPr id="20501" name="Oval 19"/>
          <p:cNvSpPr>
            <a:spLocks noChangeArrowheads="1"/>
          </p:cNvSpPr>
          <p:nvPr/>
        </p:nvSpPr>
        <p:spPr bwMode="auto">
          <a:xfrm>
            <a:off x="5334000" y="3505200"/>
            <a:ext cx="5334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/>
            <a:endParaRPr lang="ja-JP" altLang="en-US" sz="1800"/>
          </a:p>
        </p:txBody>
      </p:sp>
      <p:sp>
        <p:nvSpPr>
          <p:cNvPr id="20502" name="Oval 20"/>
          <p:cNvSpPr>
            <a:spLocks noChangeArrowheads="1"/>
          </p:cNvSpPr>
          <p:nvPr/>
        </p:nvSpPr>
        <p:spPr bwMode="auto">
          <a:xfrm>
            <a:off x="5867400" y="3886200"/>
            <a:ext cx="5334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/>
            <a:endParaRPr lang="ja-JP" altLang="en-US" sz="1800"/>
          </a:p>
        </p:txBody>
      </p:sp>
      <p:sp>
        <p:nvSpPr>
          <p:cNvPr id="20503" name="Oval 21"/>
          <p:cNvSpPr>
            <a:spLocks noChangeArrowheads="1"/>
          </p:cNvSpPr>
          <p:nvPr/>
        </p:nvSpPr>
        <p:spPr bwMode="auto">
          <a:xfrm>
            <a:off x="6019800" y="4343400"/>
            <a:ext cx="5334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/>
            <a:endParaRPr lang="ja-JP" altLang="en-US" sz="1800"/>
          </a:p>
        </p:txBody>
      </p:sp>
      <p:sp>
        <p:nvSpPr>
          <p:cNvPr id="20504" name="Oval 22"/>
          <p:cNvSpPr>
            <a:spLocks noChangeArrowheads="1"/>
          </p:cNvSpPr>
          <p:nvPr/>
        </p:nvSpPr>
        <p:spPr bwMode="auto">
          <a:xfrm>
            <a:off x="6477000" y="3810000"/>
            <a:ext cx="5334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/>
            <a:endParaRPr lang="ja-JP" altLang="en-US" sz="1800"/>
          </a:p>
        </p:txBody>
      </p:sp>
      <p:sp>
        <p:nvSpPr>
          <p:cNvPr id="20505" name="Oval 23"/>
          <p:cNvSpPr>
            <a:spLocks noChangeArrowheads="1"/>
          </p:cNvSpPr>
          <p:nvPr/>
        </p:nvSpPr>
        <p:spPr bwMode="auto">
          <a:xfrm>
            <a:off x="6248400" y="2971800"/>
            <a:ext cx="5334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/>
            <a:endParaRPr lang="ja-JP" altLang="en-US" sz="1800"/>
          </a:p>
        </p:txBody>
      </p:sp>
      <p:sp>
        <p:nvSpPr>
          <p:cNvPr id="20506" name="Oval 24"/>
          <p:cNvSpPr>
            <a:spLocks noChangeArrowheads="1"/>
          </p:cNvSpPr>
          <p:nvPr/>
        </p:nvSpPr>
        <p:spPr bwMode="auto">
          <a:xfrm>
            <a:off x="5715000" y="2667000"/>
            <a:ext cx="5334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/>
            <a:endParaRPr lang="ja-JP" altLang="en-US" sz="1800"/>
          </a:p>
        </p:txBody>
      </p:sp>
      <p:sp>
        <p:nvSpPr>
          <p:cNvPr id="20507" name="Oval 25"/>
          <p:cNvSpPr>
            <a:spLocks noChangeArrowheads="1"/>
          </p:cNvSpPr>
          <p:nvPr/>
        </p:nvSpPr>
        <p:spPr bwMode="auto">
          <a:xfrm>
            <a:off x="5029200" y="3810000"/>
            <a:ext cx="5334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/>
            <a:endParaRPr lang="ja-JP" altLang="en-US" sz="1800"/>
          </a:p>
        </p:txBody>
      </p:sp>
      <p:sp>
        <p:nvSpPr>
          <p:cNvPr id="20508" name="Text Box 26"/>
          <p:cNvSpPr txBox="1">
            <a:spLocks noChangeArrowheads="1"/>
          </p:cNvSpPr>
          <p:nvPr/>
        </p:nvSpPr>
        <p:spPr bwMode="auto">
          <a:xfrm>
            <a:off x="457200" y="2438400"/>
            <a:ext cx="125253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Segoe UI Web (West European)"/>
              </a:rPr>
              <a:t>Marking 10 fishes for the first time</a:t>
            </a:r>
          </a:p>
        </p:txBody>
      </p:sp>
      <p:sp>
        <p:nvSpPr>
          <p:cNvPr id="20509" name="AutoShape 27"/>
          <p:cNvSpPr>
            <a:spLocks noChangeArrowheads="1"/>
          </p:cNvSpPr>
          <p:nvPr/>
        </p:nvSpPr>
        <p:spPr bwMode="auto">
          <a:xfrm>
            <a:off x="4038600" y="34290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endParaRPr lang="ja-JP" altLang="en-US" sz="1800"/>
          </a:p>
        </p:txBody>
      </p:sp>
      <p:sp>
        <p:nvSpPr>
          <p:cNvPr id="20510" name="Text Box 28"/>
          <p:cNvSpPr txBox="1">
            <a:spLocks noChangeArrowheads="1"/>
          </p:cNvSpPr>
          <p:nvPr/>
        </p:nvSpPr>
        <p:spPr bwMode="auto">
          <a:xfrm>
            <a:off x="3471862" y="4228882"/>
            <a:ext cx="191611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rtl="0"/>
            <a:r>
              <a:rPr lang="en-US" altLang="ja-JP" dirty="0">
                <a:ea typeface="HGPｺﾞｼｯｸE" pitchFamily="50" charset="-128"/>
              </a:rPr>
              <a:t>Then recaptured</a:t>
            </a:r>
          </a:p>
        </p:txBody>
      </p:sp>
      <p:sp>
        <p:nvSpPr>
          <p:cNvPr id="20511" name="Text Box 29"/>
          <p:cNvSpPr txBox="1">
            <a:spLocks noChangeArrowheads="1"/>
          </p:cNvSpPr>
          <p:nvPr/>
        </p:nvSpPr>
        <p:spPr bwMode="auto">
          <a:xfrm>
            <a:off x="7239000" y="2498725"/>
            <a:ext cx="1600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effectLst/>
                <a:latin typeface="Segoe UI Web (West European)"/>
              </a:rPr>
              <a:t>2nd time, 2 out of 10 fishes confirmed markings</a:t>
            </a:r>
          </a:p>
        </p:txBody>
      </p:sp>
      <p:sp>
        <p:nvSpPr>
          <p:cNvPr id="20512" name="Text Box 30"/>
          <p:cNvSpPr txBox="1">
            <a:spLocks noChangeArrowheads="1"/>
          </p:cNvSpPr>
          <p:nvPr/>
        </p:nvSpPr>
        <p:spPr bwMode="auto">
          <a:xfrm>
            <a:off x="192087" y="4953000"/>
            <a:ext cx="3425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ja-JP" altLang="en-US" sz="2400" dirty="0">
                <a:ea typeface="HGPｺﾞｼｯｸE" pitchFamily="50" charset="-128"/>
              </a:rPr>
              <a:t>Estimation of percentage of total</a:t>
            </a:r>
          </a:p>
        </p:txBody>
      </p:sp>
      <p:sp>
        <p:nvSpPr>
          <p:cNvPr id="20513" name="Oval 31"/>
          <p:cNvSpPr>
            <a:spLocks noChangeArrowheads="1"/>
          </p:cNvSpPr>
          <p:nvPr/>
        </p:nvSpPr>
        <p:spPr bwMode="auto">
          <a:xfrm>
            <a:off x="2057400" y="5486400"/>
            <a:ext cx="5334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/>
            <a:endParaRPr lang="ja-JP" altLang="en-US" sz="1800"/>
          </a:p>
        </p:txBody>
      </p:sp>
      <p:sp>
        <p:nvSpPr>
          <p:cNvPr id="20514" name="Oval 32"/>
          <p:cNvSpPr>
            <a:spLocks noChangeArrowheads="1"/>
          </p:cNvSpPr>
          <p:nvPr/>
        </p:nvSpPr>
        <p:spPr bwMode="auto">
          <a:xfrm>
            <a:off x="2971800" y="5486400"/>
            <a:ext cx="5334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/>
            <a:endParaRPr lang="ja-JP" altLang="en-US" sz="1800"/>
          </a:p>
        </p:txBody>
      </p:sp>
      <p:sp>
        <p:nvSpPr>
          <p:cNvPr id="20515" name="Text Box 33"/>
          <p:cNvSpPr txBox="1">
            <a:spLocks noChangeArrowheads="1"/>
          </p:cNvSpPr>
          <p:nvPr/>
        </p:nvSpPr>
        <p:spPr bwMode="auto">
          <a:xfrm>
            <a:off x="2635250" y="5410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ja-JP" altLang="en-US" sz="2400">
                <a:ea typeface="HGPｺﾞｼｯｸE" pitchFamily="50" charset="-128"/>
              </a:rPr>
              <a:t>:</a:t>
            </a:r>
          </a:p>
        </p:txBody>
      </p:sp>
      <p:sp>
        <p:nvSpPr>
          <p:cNvPr id="20516" name="Text Box 34"/>
          <p:cNvSpPr txBox="1">
            <a:spLocks noChangeArrowheads="1"/>
          </p:cNvSpPr>
          <p:nvPr/>
        </p:nvSpPr>
        <p:spPr bwMode="auto">
          <a:xfrm>
            <a:off x="3676650" y="5399088"/>
            <a:ext cx="10550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ja-JP" altLang="en-US" sz="2400" dirty="0">
                <a:latin typeface="HGPｺﾞｼｯｸE" pitchFamily="50" charset="-128"/>
                <a:ea typeface="HGPｺﾞｼｯｸE" pitchFamily="50" charset="-128"/>
              </a:rPr>
              <a:t>= </a:t>
            </a:r>
            <a:r>
              <a:rPr lang="en-US" altLang="ja-JP" sz="2400" dirty="0">
                <a:latin typeface="HGPｺﾞｼｯｸE" pitchFamily="50" charset="-128"/>
                <a:ea typeface="HGPｺﾞｼｯｸE" pitchFamily="50" charset="-128"/>
              </a:rPr>
              <a:t>2 </a:t>
            </a:r>
            <a:r>
              <a:rPr lang="ja-JP" altLang="en-US" sz="2400" dirty="0">
                <a:latin typeface="HGPｺﾞｼｯｸE" pitchFamily="50" charset="-128"/>
                <a:ea typeface="HGPｺﾞｼｯｸE" pitchFamily="50" charset="-128"/>
              </a:rPr>
              <a:t>: </a:t>
            </a:r>
            <a:r>
              <a:rPr lang="en-US" altLang="ja-JP" sz="2400" dirty="0">
                <a:latin typeface="HGPｺﾞｼｯｸE" pitchFamily="50" charset="-128"/>
                <a:ea typeface="HGPｺﾞｼｯｸE" pitchFamily="50" charset="-128"/>
              </a:rPr>
              <a:t>8</a:t>
            </a:r>
          </a:p>
        </p:txBody>
      </p:sp>
      <p:sp>
        <p:nvSpPr>
          <p:cNvPr id="20517" name="Text Box 35"/>
          <p:cNvSpPr txBox="1">
            <a:spLocks noChangeArrowheads="1"/>
          </p:cNvSpPr>
          <p:nvPr/>
        </p:nvSpPr>
        <p:spPr bwMode="auto">
          <a:xfrm>
            <a:off x="5410200" y="4973638"/>
            <a:ext cx="372249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ja-JP" altLang="en-US" sz="2400" dirty="0">
                <a:latin typeface="HGPｺﾞｼｯｸE" pitchFamily="50" charset="-128"/>
                <a:ea typeface="HGPｺﾞｼｯｸE" pitchFamily="50" charset="-128"/>
              </a:rPr>
              <a:t>This image diagram</a:t>
            </a:r>
          </a:p>
          <a:p>
            <a:pPr algn="l" rtl="0"/>
            <a:r>
              <a:rPr lang="ja-JP" altLang="en-US" sz="2400" dirty="0">
                <a:latin typeface="HGPｺﾞｼｯｸE" pitchFamily="50" charset="-128"/>
                <a:ea typeface="HGPｺﾞｼｯｸE" pitchFamily="50" charset="-128"/>
              </a:rPr>
              <a:t> </a:t>
            </a:r>
            <a:r>
              <a:rPr lang="en-US" altLang="ja-JP" sz="2400" dirty="0">
                <a:latin typeface="HGPｺﾞｼｯｸE" pitchFamily="50" charset="-128"/>
                <a:ea typeface="HGPｺﾞｼｯｸE" pitchFamily="50" charset="-128"/>
              </a:rPr>
              <a:t>10 : </a:t>
            </a:r>
            <a:r>
              <a:rPr lang="ja-JP" altLang="en-US" sz="2400" dirty="0">
                <a:latin typeface="HGPｺﾞｼｯｸE" pitchFamily="50" charset="-128"/>
                <a:ea typeface="HGPｺﾞｼｯｸE" pitchFamily="50" charset="-128"/>
              </a:rPr>
              <a:t>? </a:t>
            </a:r>
            <a:r>
              <a:rPr lang="en-US" altLang="ja-JP" sz="2400" dirty="0">
                <a:latin typeface="HGPｺﾞｼｯｸE" pitchFamily="50" charset="-128"/>
                <a:ea typeface="HGPｺﾞｼｯｸE" pitchFamily="50" charset="-128"/>
              </a:rPr>
              <a:t>= 2 : 8</a:t>
            </a:r>
          </a:p>
          <a:p>
            <a:pPr algn="l" rtl="0"/>
            <a:r>
              <a:rPr lang="en-US" altLang="ja-JP" sz="2400" dirty="0">
                <a:latin typeface="HGPｺﾞｼｯｸE" pitchFamily="50" charset="-128"/>
                <a:ea typeface="HGPｺﾞｼｯｸE" pitchFamily="50" charset="-128"/>
              </a:rPr>
              <a:t>So,</a:t>
            </a:r>
            <a:r>
              <a:rPr lang="ja-JP" altLang="en-US" sz="2400" dirty="0">
                <a:latin typeface="HGPｺﾞｼｯｸE" pitchFamily="50" charset="-128"/>
                <a:ea typeface="HGPｺﾞｼｯｸE" pitchFamily="50" charset="-128"/>
              </a:rPr>
              <a:t> </a:t>
            </a:r>
            <a:r>
              <a:rPr lang="en-US" altLang="ja-JP" sz="2400" dirty="0">
                <a:latin typeface="HGPｺﾞｼｯｸE" pitchFamily="50" charset="-128"/>
                <a:ea typeface="HGPｺﾞｼｯｸE" pitchFamily="50" charset="-128"/>
              </a:rPr>
              <a:t>there</a:t>
            </a:r>
            <a:r>
              <a:rPr lang="ja-JP" altLang="en-US" sz="2400" dirty="0">
                <a:latin typeface="HGPｺﾞｼｯｸE" pitchFamily="50" charset="-128"/>
                <a:ea typeface="HGPｺﾞｼｯｸE" pitchFamily="50" charset="-128"/>
              </a:rPr>
              <a:t> </a:t>
            </a:r>
            <a:r>
              <a:rPr lang="en-US" altLang="ja-JP" sz="2400" dirty="0">
                <a:latin typeface="HGPｺﾞｼｯｸE" pitchFamily="50" charset="-128"/>
                <a:ea typeface="HGPｺﾞｼｯｸE" pitchFamily="50" charset="-128"/>
              </a:rPr>
              <a:t>are 40 fishes left</a:t>
            </a:r>
            <a:endParaRPr lang="ja-JP" altLang="en-US" sz="2400" dirty="0">
              <a:latin typeface="HGPｺﾞｼｯｸE" pitchFamily="50" charset="-128"/>
              <a:ea typeface="HGPｺﾞｼｯｸE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1974382"/>
      </p:ext>
    </p:extLst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 rtl="0"/>
            <a:r>
              <a:rPr lang="en-US" altLang="ja-JP"/>
              <a:t>(C) 2007-2022 Hirohisa AMAN</a:t>
            </a:r>
          </a:p>
        </p:txBody>
      </p:sp>
      <p:sp>
        <p:nvSpPr>
          <p:cNvPr id="21507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CA62B3-3965-4E2B-8631-C91C768A7375}" type="slidenum">
              <a:rPr lang="en-US" altLang="ja-JP"/>
              <a:pPr algn="l" rtl="0"/>
              <a:t>9</a:t>
            </a:fld>
            <a:endParaRPr lang="en-US" altLang="ja-JP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1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66738" y="1752600"/>
                <a:ext cx="8043862" cy="4267200"/>
              </a:xfrm>
            </p:spPr>
            <p:txBody>
              <a:bodyPr/>
              <a:lstStyle/>
              <a:p>
                <a:pPr marL="571500" indent="-571500" algn="l" rtl="0" eaLnBrk="1" hangingPunct="1"/>
                <a:r>
                  <a:rPr lang="ja-JP" altLang="en-US" dirty="0"/>
                  <a:t>Applying this to software</a:t>
                </a:r>
              </a:p>
              <a:p>
                <a:pPr marL="966788" lvl="1" indent="-495300" algn="l" rtl="0" eaLnBrk="1" hangingPunct="1">
                  <a:buFont typeface="Wingdings" pitchFamily="2" charset="2"/>
                  <a:buAutoNum type="arabicPeriod"/>
                </a:pPr>
                <a:r>
                  <a:rPr lang="en-US" altLang="ja-JP" u="sng" dirty="0">
                    <a:latin typeface="HGPｺﾞｼｯｸE" pitchFamily="50" charset="-128"/>
                    <a:ea typeface="HGPｺﾞｼｯｸE" pitchFamily="50" charset="-128"/>
                  </a:rPr>
                  <a:t>Prepare </a:t>
                </a:r>
                <a14:m>
                  <m:oMath xmlns:m="http://schemas.openxmlformats.org/officeDocument/2006/math">
                    <m:r>
                      <a:rPr lang="en-US" altLang="ja-JP" b="1" i="1" u="sng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HGPｺﾞｼｯｸE" pitchFamily="50" charset="-128"/>
                      </a:rPr>
                      <m:t>𝒏</m:t>
                    </m:r>
                  </m:oMath>
                </a14:m>
                <a:r>
                  <a:rPr lang="ja-JP" altLang="en-US" u="sng" dirty="0">
                    <a:latin typeface="HGPｺﾞｼｯｸE" pitchFamily="50" charset="-128"/>
                    <a:ea typeface="HGPｺﾞｼｯｸE" pitchFamily="50" charset="-128"/>
                  </a:rPr>
                  <a:t> artificial bug</a:t>
                </a:r>
                <a:r>
                  <a:rPr lang="en-US" altLang="ja-JP" u="sng" dirty="0">
                    <a:latin typeface="HGPｺﾞｼｯｸE" pitchFamily="50" charset="-128"/>
                    <a:ea typeface="HGPｺﾞｼｯｸE" pitchFamily="50" charset="-128"/>
                  </a:rPr>
                  <a:t>s</a:t>
                </a:r>
                <a:r>
                  <a:rPr lang="en-US" altLang="ja-JP" b="1" u="sng" dirty="0">
                    <a:latin typeface="HGPｺﾞｼｯｸE" pitchFamily="50" charset="-128"/>
                    <a:ea typeface="HGPｺﾞｼｯｸE" pitchFamily="50" charset="-128"/>
                  </a:rPr>
                  <a:t> </a:t>
                </a:r>
                <a:r>
                  <a:rPr lang="ja-JP" altLang="en-US" b="1" dirty="0">
                    <a:latin typeface="+mn-ea"/>
                  </a:rPr>
                  <a:t>(marking)</a:t>
                </a:r>
              </a:p>
              <a:p>
                <a:pPr marL="966788" lvl="1" indent="-495300" eaLnBrk="1" hangingPunct="1">
                  <a:spcBef>
                    <a:spcPts val="1800"/>
                  </a:spcBef>
                  <a:buFont typeface="Wingdings" pitchFamily="2" charset="2"/>
                  <a:buAutoNum type="arabicPeriod"/>
                </a:pPr>
                <a:r>
                  <a:rPr lang="en-US" altLang="ja-JP" dirty="0">
                    <a:latin typeface="HGPｺﾞｼｯｸE" pitchFamily="50" charset="-128"/>
                    <a:ea typeface="HGPｺﾞｼｯｸE" pitchFamily="50" charset="-128"/>
                  </a:rPr>
                  <a:t>Suppose that the test subsequently finds</a:t>
                </a:r>
                <a:br>
                  <a:rPr lang="en-US" altLang="ja-JP" dirty="0">
                    <a:latin typeface="HGPｺﾞｼｯｸE" pitchFamily="50" charset="-128"/>
                    <a:ea typeface="HGPｺﾞｼｯｸE" pitchFamily="50" charset="-128"/>
                  </a:rPr>
                </a:br>
                <a14:m>
                  <m:oMath xmlns:m="http://schemas.openxmlformats.org/officeDocument/2006/math">
                    <m:r>
                      <a:rPr lang="en-US" altLang="ja-JP" b="1" i="1" u="sng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HGPｺﾞｼｯｸE" pitchFamily="50" charset="-128"/>
                      </a:rPr>
                      <m:t>𝒙</m:t>
                    </m:r>
                  </m:oMath>
                </a14:m>
                <a:r>
                  <a:rPr lang="en-US" altLang="ja-JP" u="sng" dirty="0">
                    <a:latin typeface="HGPｺﾞｼｯｸE" pitchFamily="50" charset="-128"/>
                    <a:ea typeface="HGPｺﾞｼｯｸE" pitchFamily="50" charset="-128"/>
                  </a:rPr>
                  <a:t> artificial bugs </a:t>
                </a:r>
                <a:r>
                  <a:rPr lang="en-US" altLang="ja-JP" dirty="0">
                    <a:latin typeface="HGPｺﾞｼｯｸE" pitchFamily="50" charset="-128"/>
                    <a:ea typeface="HGPｺﾞｼｯｸE" pitchFamily="50" charset="-128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ja-JP" b="1" i="1" u="sng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HGPｺﾞｼｯｸE" pitchFamily="50" charset="-128"/>
                      </a:rPr>
                      <m:t>𝒚</m:t>
                    </m:r>
                  </m:oMath>
                </a14:m>
                <a:r>
                  <a:rPr lang="en-US" altLang="ja-JP" u="sng" dirty="0">
                    <a:latin typeface="HGPｺﾞｼｯｸE" pitchFamily="50" charset="-128"/>
                    <a:ea typeface="HGPｺﾞｼｯｸE" pitchFamily="50" charset="-128"/>
                  </a:rPr>
                  <a:t> real bugs</a:t>
                </a:r>
                <a:r>
                  <a:rPr lang="en-US" altLang="ja-JP" dirty="0">
                    <a:latin typeface="HGPｺﾞｼｯｸE" pitchFamily="50" charset="-128"/>
                    <a:ea typeface="HGPｺﾞｼｯｸE" pitchFamily="50" charset="-128"/>
                  </a:rPr>
                  <a:t>.</a:t>
                </a:r>
                <a:endParaRPr lang="ja-JP" altLang="en-US" dirty="0">
                  <a:latin typeface="HGPｺﾞｼｯｸE" pitchFamily="50" charset="-128"/>
                  <a:ea typeface="HGPｺﾞｼｯｸE" pitchFamily="50" charset="-128"/>
                </a:endParaRPr>
              </a:p>
              <a:p>
                <a:pPr marL="966788" lvl="1" indent="-495300" algn="l" rtl="0" eaLnBrk="1" hangingPunct="1">
                  <a:spcBef>
                    <a:spcPts val="1800"/>
                  </a:spcBef>
                  <a:buFont typeface="Wingdings" pitchFamily="2" charset="2"/>
                  <a:buAutoNum type="arabicPeriod"/>
                </a:pPr>
                <a:r>
                  <a:rPr lang="ja-JP" altLang="en-US" dirty="0">
                    <a:latin typeface="HGPｺﾞｼｯｸE" pitchFamily="50" charset="-128"/>
                    <a:ea typeface="HGPｺﾞｼｯｸE" pitchFamily="50" charset="-128"/>
                  </a:rPr>
                  <a:t>The total number of </a:t>
                </a:r>
                <a:r>
                  <a:rPr lang="en-US" altLang="ja-JP" dirty="0">
                    <a:latin typeface="HGPｺﾞｼｯｸE" pitchFamily="50" charset="-128"/>
                    <a:ea typeface="HGPｺﾞｼｯｸE" pitchFamily="50" charset="-128"/>
                  </a:rPr>
                  <a:t>real</a:t>
                </a:r>
                <a:r>
                  <a:rPr lang="ja-JP" altLang="en-US" dirty="0">
                    <a:latin typeface="HGPｺﾞｼｯｸE" pitchFamily="50" charset="-128"/>
                    <a:ea typeface="HGPｺﾞｼｯｸE" pitchFamily="50" charset="-128"/>
                  </a:rPr>
                  <a:t> bugs is estimated by the following equation.</a:t>
                </a:r>
              </a:p>
            </p:txBody>
          </p:sp>
        </mc:Choice>
        <mc:Fallback xmlns="">
          <p:sp>
            <p:nvSpPr>
              <p:cNvPr id="2151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66738" y="1752600"/>
                <a:ext cx="8043862" cy="4267200"/>
              </a:xfrm>
              <a:blipFill>
                <a:blip r:embed="rId3"/>
                <a:stretch>
                  <a:fillRect l="-1591" t="-1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1754060" y="5092827"/>
                <a:ext cx="3515963" cy="573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rtl="0"/>
                <a14:m>
                  <m:oMath xmlns:m="http://schemas.openxmlformats.org/officeDocument/2006/math">
                    <m:r>
                      <a:rPr kumimoji="1" lang="en-US" altLang="ja-JP" sz="3200" b="1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kumimoji="1" lang="en-US" altLang="ja-JP" sz="3200" b="1" i="1" dirty="0" smtClean="0">
                        <a:latin typeface="Cambria Math" panose="02040503050406030204" pitchFamily="18" charset="0"/>
                      </a:rPr>
                      <m:t> : ? = </m:t>
                    </m:r>
                    <m:r>
                      <a:rPr kumimoji="1" lang="en-US" altLang="ja-JP" sz="3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1" lang="en-US" altLang="ja-JP" sz="3200" b="1" i="1" dirty="0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kumimoji="1" lang="en-US" altLang="ja-JP" sz="32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kumimoji="1" lang="ja-JP" altLang="en-US" sz="2400" dirty="0"/>
                  <a:t>　Than</a:t>
                </a:r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060" y="5092827"/>
                <a:ext cx="3515963" cy="573427"/>
              </a:xfrm>
              <a:prstGeom prst="rect">
                <a:avLst/>
              </a:prstGeom>
              <a:blipFill>
                <a:blip r:embed="rId4"/>
                <a:stretch>
                  <a:fillRect r="-1733" b="-1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112DA05E-BF58-1B6F-E614-84591A8C297F}"/>
              </a:ext>
            </a:extLst>
          </p:cNvPr>
          <p:cNvGrpSpPr/>
          <p:nvPr/>
        </p:nvGrpSpPr>
        <p:grpSpPr>
          <a:xfrm>
            <a:off x="5486400" y="4922341"/>
            <a:ext cx="1371600" cy="914400"/>
            <a:chOff x="4419600" y="4572000"/>
            <a:chExt cx="1371600" cy="914400"/>
          </a:xfrm>
        </p:grpSpPr>
        <p:sp>
          <p:nvSpPr>
            <p:cNvPr id="18" name="Rectangle 8"/>
            <p:cNvSpPr>
              <a:spLocks noChangeArrowheads="1"/>
            </p:cNvSpPr>
            <p:nvPr/>
          </p:nvSpPr>
          <p:spPr bwMode="auto">
            <a:xfrm>
              <a:off x="4419600" y="4572000"/>
              <a:ext cx="1371600" cy="914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rtl="0"/>
              <a:endParaRPr lang="ja-JP" altLang="en-US" sz="1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179F3396-A280-4390-8F33-4C327E3DD093}"/>
                    </a:ext>
                  </a:extLst>
                </p:cNvPr>
                <p:cNvSpPr txBox="1"/>
                <p:nvPr/>
              </p:nvSpPr>
              <p:spPr>
                <a:xfrm>
                  <a:off x="4635976" y="4660253"/>
                  <a:ext cx="938847" cy="7378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1"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kumimoji="1" lang="en-US" altLang="ja-JP" sz="28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ja-JP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</m:num>
                          <m:den>
                            <m:r>
                              <a:rPr kumimoji="1" lang="en-US" altLang="ja-JP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179F3396-A280-4390-8F33-4C327E3DD0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5976" y="4660253"/>
                  <a:ext cx="938847" cy="73789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Rectangle 2">
            <a:extLst>
              <a:ext uri="{FF2B5EF4-FFF2-40B4-BE49-F238E27FC236}">
                <a16:creationId xmlns:a16="http://schemas.microsoft.com/office/drawing/2014/main" id="{888FCF9B-433C-2E63-7BF7-5AA47EF8D6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pPr algn="l" rtl="0" eaLnBrk="1" hangingPunct="1"/>
            <a:r>
              <a:rPr lang="ja-JP" altLang="en-US" sz="3400" dirty="0">
                <a:latin typeface="HGPｺﾞｼｯｸE" pitchFamily="50" charset="-128"/>
                <a:ea typeface="HGPｺﾞｼｯｸE" pitchFamily="50" charset="-128"/>
              </a:rPr>
              <a:t>Bug number estimation method ① </a:t>
            </a:r>
            <a:r>
              <a:rPr lang="en-US" altLang="ja-JP" sz="3400" dirty="0">
                <a:latin typeface="HGPｺﾞｼｯｸE" pitchFamily="50" charset="-128"/>
                <a:ea typeface="HGPｺﾞｼｯｸE" pitchFamily="50" charset="-128"/>
              </a:rPr>
              <a:t>C</a:t>
            </a:r>
            <a:r>
              <a:rPr lang="ja-JP" altLang="en-US" sz="3400" dirty="0">
                <a:latin typeface="HGPｺﾞｼｯｸE" pitchFamily="50" charset="-128"/>
                <a:ea typeface="HGPｺﾞｼｯｸE" pitchFamily="50" charset="-128"/>
              </a:rPr>
              <a:t>apture/recapture method (</a:t>
            </a:r>
            <a:r>
              <a:rPr lang="en-US" altLang="ja-JP" sz="3400" dirty="0">
                <a:latin typeface="HGPｺﾞｼｯｸE" pitchFamily="50" charset="-128"/>
                <a:ea typeface="HGPｺﾞｼｯｸE" pitchFamily="50" charset="-128"/>
              </a:rPr>
              <a:t>4</a:t>
            </a:r>
            <a:r>
              <a:rPr lang="ja-JP" altLang="en-US" sz="3400" dirty="0">
                <a:latin typeface="HGPｺﾞｼｯｸE" pitchFamily="50" charset="-128"/>
                <a:ea typeface="HGPｺﾞｼｯｸE" pitchFamily="50" charset="-128"/>
              </a:rPr>
              <a:t>/4)</a:t>
            </a:r>
          </a:p>
        </p:txBody>
      </p:sp>
    </p:spTree>
    <p:extLst>
      <p:ext uri="{BB962C8B-B14F-4D97-AF65-F5344CB8AC3E}">
        <p14:creationId xmlns:p14="http://schemas.microsoft.com/office/powerpoint/2010/main" val="1534087066"/>
      </p:ext>
    </p:extLst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AE17C2B823F4F84B910ACDFA191E8885" ma:contentTypeVersion="2" ma:contentTypeDescription="新しいドキュメントを作成します。" ma:contentTypeScope="" ma:versionID="5ebaceede4c969b4901ef4216d2ec6e8">
  <xsd:schema xmlns:xsd="http://www.w3.org/2001/XMLSchema" xmlns:xs="http://www.w3.org/2001/XMLSchema" xmlns:p="http://schemas.microsoft.com/office/2006/metadata/properties" xmlns:ns2="a34eac7b-ca5c-495d-a5d1-ca367955e803" targetNamespace="http://schemas.microsoft.com/office/2006/metadata/properties" ma:root="true" ma:fieldsID="edbd5ee4f470061c20f080a5988d3e2f" ns2:_="">
    <xsd:import namespace="a34eac7b-ca5c-495d-a5d1-ca367955e8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4eac7b-ca5c-495d-a5d1-ca367955e8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BE1CF1-4789-403E-AE77-E2DCCEF899B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201FEAD-F2C2-40AE-BC31-C9A9447F89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4eac7b-ca5c-495d-a5d1-ca367955e8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6989586-2DE6-4CAA-A997-9B42CCB1D4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8372</TotalTime>
  <Words>10430</Words>
  <Application>Microsoft Office PowerPoint</Application>
  <PresentationFormat>On-screen Show (4:3)</PresentationFormat>
  <Paragraphs>656</Paragraphs>
  <Slides>63</Slides>
  <Notes>53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9" baseType="lpstr">
      <vt:lpstr>HGGothicE</vt:lpstr>
      <vt:lpstr>HGPｺﾞｼｯｸE</vt:lpstr>
      <vt:lpstr>HGPｺﾞｼｯｸE</vt:lpstr>
      <vt:lpstr>HGP創英角ｺﾞｼｯｸUB</vt:lpstr>
      <vt:lpstr>ＭＳ Ｐゴシック</vt:lpstr>
      <vt:lpstr>AoyagiKouzanFontT</vt:lpstr>
      <vt:lpstr>Arial</vt:lpstr>
      <vt:lpstr>Cambria</vt:lpstr>
      <vt:lpstr>Cambria Math</vt:lpstr>
      <vt:lpstr>Consolas</vt:lpstr>
      <vt:lpstr>Segoe UI Web (West European)</vt:lpstr>
      <vt:lpstr>Times New Roman</vt:lpstr>
      <vt:lpstr>Verdana</vt:lpstr>
      <vt:lpstr>Wingdings</vt:lpstr>
      <vt:lpstr>Profile</vt:lpstr>
      <vt:lpstr>グラフ</vt:lpstr>
      <vt:lpstr>ソフトウェアテスト 　　[8] テストの評価と信頼性</vt:lpstr>
      <vt:lpstr>Evaluation of the test</vt:lpstr>
      <vt:lpstr>Test evaluation (1) Evaluation based on coverage rate</vt:lpstr>
      <vt:lpstr>Test evaluation (2) Evaluation based on bug resolution rate</vt:lpstr>
      <vt:lpstr>How do you know the “total number of bugs”?</vt:lpstr>
      <vt:lpstr>Bug number estimation method ① Capture/recapture method (1/4)</vt:lpstr>
      <vt:lpstr>Bug number estimation method ① Capture/recapture method (2/4)</vt:lpstr>
      <vt:lpstr>Bug number estimation method ① Capture/recapture method (3/4)</vt:lpstr>
      <vt:lpstr>Bug number estimation method ① Capture/recapture method (4/4)</vt:lpstr>
      <vt:lpstr>Disadvantages of the capture / recapture method</vt:lpstr>
      <vt:lpstr>Bug number estimation method (2) Two-step editing method (1/3)</vt:lpstr>
      <vt:lpstr>Bug number estimation method (2)　 Two-step editing method (2/3)</vt:lpstr>
      <vt:lpstr>Bug number estimation method (2)　 Two-step editing method (3/3)</vt:lpstr>
      <vt:lpstr>Features of Two-step editing method</vt:lpstr>
      <vt:lpstr>[Exercise 1]</vt:lpstr>
      <vt:lpstr>[Exercise 1] Answer</vt:lpstr>
      <vt:lpstr>Bug number estimation method (3) Gompertz curve model (1/4)</vt:lpstr>
      <vt:lpstr>Bug number estimation method (3) Gompertz curve model (2/4)</vt:lpstr>
      <vt:lpstr>Bug number estimation method (3) Gompertz curve model (3/4)</vt:lpstr>
      <vt:lpstr>Bug number estimation method (3) Gompertz curve model (4/4)</vt:lpstr>
      <vt:lpstr>Bug number estimation method (3) Software reliability growth model</vt:lpstr>
      <vt:lpstr>Bug number estimation method ④ Method based on past statistical data</vt:lpstr>
      <vt:lpstr>[Exercise 2] Predict the number of remaining bugs</vt:lpstr>
      <vt:lpstr>[Exercise 2] Answer</vt:lpstr>
      <vt:lpstr>Evaluation of the test (3) Evaluation based on operability</vt:lpstr>
      <vt:lpstr>Evaluation by MTBF</vt:lpstr>
      <vt:lpstr>Summary</vt:lpstr>
      <vt:lpstr>Software reliability growth model (Theory Explained and R Exercises)</vt:lpstr>
      <vt:lpstr>Growth curve</vt:lpstr>
      <vt:lpstr>Software reliability growth model: SRGM</vt:lpstr>
      <vt:lpstr>Stochastic process model for the number of bugs</vt:lpstr>
      <vt:lpstr>(Reference) Binomial and Poisson distribution (1/3)</vt:lpstr>
      <vt:lpstr>(Reference) Binomial and Poisson distribution (2/3)</vt:lpstr>
      <vt:lpstr>(Reference) Binomial and Poisson distribution (3/3)</vt:lpstr>
      <vt:lpstr>Poisson Process</vt:lpstr>
      <vt:lpstr>Expected number of bugs (1/3)</vt:lpstr>
      <vt:lpstr>Expected number of bugs (2/3)</vt:lpstr>
      <vt:lpstr>Expected number of bugs (3/3)</vt:lpstr>
      <vt:lpstr>A typical bug detection count model: NonHomogeneous Poisson process model</vt:lpstr>
      <vt:lpstr>NHPPs mean value function and intensity function</vt:lpstr>
      <vt:lpstr>(Reference) Homogeneous Poisson process</vt:lpstr>
      <vt:lpstr>Typical NHPPs model</vt:lpstr>
      <vt:lpstr>Assumptions set by many NHPP models</vt:lpstr>
      <vt:lpstr>Assumptions set by many NHPP models</vt:lpstr>
      <vt:lpstr>(1) Exponential Software Reliability Growth Model (Exponential SRGM)</vt:lpstr>
      <vt:lpstr>When actually using it</vt:lpstr>
      <vt:lpstr>[R exercise] Numerical example</vt:lpstr>
      <vt:lpstr>Numerical example : CSV Data Content</vt:lpstr>
      <vt:lpstr>Growth curve fitting example</vt:lpstr>
      <vt:lpstr>Growth curve fitting example</vt:lpstr>
      <vt:lpstr>Prepare the growth curve as a function</vt:lpstr>
      <vt:lpstr>Growth curve fitting example (90% Confidence interval)</vt:lpstr>
      <vt:lpstr>(2) Delayed S-shaped SRGM (1/4)</vt:lpstr>
      <vt:lpstr>(2) Delayed S-shaped SRGM (2/4)</vt:lpstr>
      <vt:lpstr>(2) Delayed S-shaped SRGM (3/4)</vt:lpstr>
      <vt:lpstr>(2) Delayed S-shaped SRGM (4/4)</vt:lpstr>
      <vt:lpstr>[R exercise] Numerical example</vt:lpstr>
      <vt:lpstr>Numerical example : CSV Data Content</vt:lpstr>
      <vt:lpstr>Fitting a Delayed S-shaped</vt:lpstr>
      <vt:lpstr>Prepare the growth curve as a function</vt:lpstr>
      <vt:lpstr>Growth curve fitting example (90% confidence interval) (1/2)</vt:lpstr>
      <vt:lpstr>Growth curve fitting example (90% confidence interval) (2/2)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Phạm Nhật Duy</cp:lastModifiedBy>
  <cp:revision>1669</cp:revision>
  <cp:lastPrinted>2014-03-09T07:15:32Z</cp:lastPrinted>
  <dcterms:created xsi:type="dcterms:W3CDTF">1601-01-01T00:00:00Z</dcterms:created>
  <dcterms:modified xsi:type="dcterms:W3CDTF">2024-04-21T09:24:54Z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0x010100AE17C2B823F4F84B910ACDFA191E8885</vt:lpwstr>
  </property>
</Properties>
</file>