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4"/>
  </p:sldMasterIdLst>
  <p:notesMasterIdLst>
    <p:notesMasterId r:id="rId12"/>
  </p:notesMasterIdLst>
  <p:sldIdLst>
    <p:sldId id="430" r:id="rId5"/>
    <p:sldId id="1269" r:id="rId6"/>
    <p:sldId id="1267" r:id="rId7"/>
    <p:sldId id="1268" r:id="rId8"/>
    <p:sldId id="1232" r:id="rId9"/>
    <p:sldId id="1240" r:id="rId10"/>
    <p:sldId id="1270" r:id="rId11"/>
  </p:sldIdLst>
  <p:sldSz cx="9144000" cy="6858000" type="screen4x3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006600"/>
    <a:srgbClr val="CCFFFF"/>
    <a:srgbClr val="333333"/>
    <a:srgbClr val="FFCC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5" autoAdjust="0"/>
    <p:restoredTop sz="95474" autoAdjust="0"/>
  </p:normalViewPr>
  <p:slideViewPr>
    <p:cSldViewPr>
      <p:cViewPr varScale="1">
        <p:scale>
          <a:sx n="88" d="100"/>
          <a:sy n="88" d="100"/>
        </p:scale>
        <p:origin x="1044" y="5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N Hirohisa" userId="7897ce0a-6212-4313-99c9-22712d29ec23" providerId="ADAL" clId="{83673582-A30F-3141-8242-B2E1238A38AF}"/>
    <pc:docChg chg="custSel modSld">
      <pc:chgData name="AMAN Hirohisa" userId="7897ce0a-6212-4313-99c9-22712d29ec23" providerId="ADAL" clId="{83673582-A30F-3141-8242-B2E1238A38AF}" dt="2022-04-16T04:58:01.180" v="468" actId="478"/>
      <pc:docMkLst>
        <pc:docMk/>
      </pc:docMkLst>
      <pc:sldChg chg="modSp mod modNotesTx">
        <pc:chgData name="AMAN Hirohisa" userId="7897ce0a-6212-4313-99c9-22712d29ec23" providerId="ADAL" clId="{83673582-A30F-3141-8242-B2E1238A38AF}" dt="2022-04-16T04:49:37.860" v="126" actId="20577"/>
        <pc:sldMkLst>
          <pc:docMk/>
          <pc:sldMk cId="209218242" sldId="1235"/>
        </pc:sldMkLst>
        <pc:spChg chg="mod">
          <ac:chgData name="AMAN Hirohisa" userId="7897ce0a-6212-4313-99c9-22712d29ec23" providerId="ADAL" clId="{83673582-A30F-3141-8242-B2E1238A38AF}" dt="2022-04-16T04:48:43.061" v="10" actId="20577"/>
          <ac:spMkLst>
            <pc:docMk/>
            <pc:sldMk cId="209218242" sldId="1235"/>
            <ac:spMk id="3" creationId="{D7BB39AC-67EA-4B49-BF9F-54600D322E94}"/>
          </ac:spMkLst>
        </pc:spChg>
      </pc:sldChg>
      <pc:sldChg chg="addSp delSp modSp mod modNotesTx">
        <pc:chgData name="AMAN Hirohisa" userId="7897ce0a-6212-4313-99c9-22712d29ec23" providerId="ADAL" clId="{83673582-A30F-3141-8242-B2E1238A38AF}" dt="2022-04-16T04:55:42.420" v="399" actId="20577"/>
        <pc:sldMkLst>
          <pc:docMk/>
          <pc:sldMk cId="1046397162" sldId="1236"/>
        </pc:sldMkLst>
        <pc:spChg chg="mod">
          <ac:chgData name="AMAN Hirohisa" userId="7897ce0a-6212-4313-99c9-22712d29ec23" providerId="ADAL" clId="{83673582-A30F-3141-8242-B2E1238A38AF}" dt="2022-04-16T04:53:39.967" v="229" actId="20577"/>
          <ac:spMkLst>
            <pc:docMk/>
            <pc:sldMk cId="1046397162" sldId="1236"/>
            <ac:spMk id="8" creationId="{3987F6C0-014D-42D2-A7D4-12B8B81447EF}"/>
          </ac:spMkLst>
        </pc:spChg>
        <pc:spChg chg="mod">
          <ac:chgData name="AMAN Hirohisa" userId="7897ce0a-6212-4313-99c9-22712d29ec23" providerId="ADAL" clId="{83673582-A30F-3141-8242-B2E1238A38AF}" dt="2022-04-16T04:53:37.572" v="228" actId="20577"/>
          <ac:spMkLst>
            <pc:docMk/>
            <pc:sldMk cId="1046397162" sldId="1236"/>
            <ac:spMk id="11" creationId="{2AA991EB-AB0C-4E44-9AEF-EE05CCA329D5}"/>
          </ac:spMkLst>
        </pc:spChg>
        <pc:spChg chg="mod">
          <ac:chgData name="AMAN Hirohisa" userId="7897ce0a-6212-4313-99c9-22712d29ec23" providerId="ADAL" clId="{83673582-A30F-3141-8242-B2E1238A38AF}" dt="2022-04-16T04:55:31.408" v="356" actId="20577"/>
          <ac:spMkLst>
            <pc:docMk/>
            <pc:sldMk cId="1046397162" sldId="1236"/>
            <ac:spMk id="14" creationId="{D9FF8C8F-BE87-435B-AEC3-60BAD0EEE2C0}"/>
          </ac:spMkLst>
        </pc:spChg>
        <pc:spChg chg="mod">
          <ac:chgData name="AMAN Hirohisa" userId="7897ce0a-6212-4313-99c9-22712d29ec23" providerId="ADAL" clId="{83673582-A30F-3141-8242-B2E1238A38AF}" dt="2022-04-16T04:54:00.554" v="253" actId="20577"/>
          <ac:spMkLst>
            <pc:docMk/>
            <pc:sldMk cId="1046397162" sldId="1236"/>
            <ac:spMk id="15" creationId="{EB00EE87-8307-49A0-AA1F-D5BD05C524E7}"/>
          </ac:spMkLst>
        </pc:spChg>
        <pc:spChg chg="add mod">
          <ac:chgData name="AMAN Hirohisa" userId="7897ce0a-6212-4313-99c9-22712d29ec23" providerId="ADAL" clId="{83673582-A30F-3141-8242-B2E1238A38AF}" dt="2022-04-16T04:50:24.861" v="131" actId="1076"/>
          <ac:spMkLst>
            <pc:docMk/>
            <pc:sldMk cId="1046397162" sldId="1236"/>
            <ac:spMk id="17" creationId="{E07FF6DC-EB7E-3F43-9B6B-80856C8B014D}"/>
          </ac:spMkLst>
        </pc:spChg>
        <pc:spChg chg="add mod">
          <ac:chgData name="AMAN Hirohisa" userId="7897ce0a-6212-4313-99c9-22712d29ec23" providerId="ADAL" clId="{83673582-A30F-3141-8242-B2E1238A38AF}" dt="2022-04-16T04:51:49.427" v="180" actId="20577"/>
          <ac:spMkLst>
            <pc:docMk/>
            <pc:sldMk cId="1046397162" sldId="1236"/>
            <ac:spMk id="18" creationId="{EC85F6F5-D4BA-CA41-BC79-393DE4926277}"/>
          </ac:spMkLst>
        </pc:spChg>
        <pc:spChg chg="add mod">
          <ac:chgData name="AMAN Hirohisa" userId="7897ce0a-6212-4313-99c9-22712d29ec23" providerId="ADAL" clId="{83673582-A30F-3141-8242-B2E1238A38AF}" dt="2022-04-16T04:53:15.495" v="204" actId="1037"/>
          <ac:spMkLst>
            <pc:docMk/>
            <pc:sldMk cId="1046397162" sldId="1236"/>
            <ac:spMk id="19" creationId="{AB534E90-AC8B-9C4D-BD13-ADF76D056C93}"/>
          </ac:spMkLst>
        </pc:spChg>
        <pc:spChg chg="add mod">
          <ac:chgData name="AMAN Hirohisa" userId="7897ce0a-6212-4313-99c9-22712d29ec23" providerId="ADAL" clId="{83673582-A30F-3141-8242-B2E1238A38AF}" dt="2022-04-16T04:53:29.178" v="209" actId="1076"/>
          <ac:spMkLst>
            <pc:docMk/>
            <pc:sldMk cId="1046397162" sldId="1236"/>
            <ac:spMk id="20" creationId="{B71A9854-0A36-5747-A46C-3DAB2D1A55D6}"/>
          </ac:spMkLst>
        </pc:spChg>
        <pc:picChg chg="del">
          <ac:chgData name="AMAN Hirohisa" userId="7897ce0a-6212-4313-99c9-22712d29ec23" providerId="ADAL" clId="{83673582-A30F-3141-8242-B2E1238A38AF}" dt="2022-04-16T04:50:28.204" v="132" actId="478"/>
          <ac:picMkLst>
            <pc:docMk/>
            <pc:sldMk cId="1046397162" sldId="1236"/>
            <ac:picMk id="7" creationId="{F1D1711B-143B-4E98-84FC-F3723576BB87}"/>
          </ac:picMkLst>
        </pc:picChg>
        <pc:picChg chg="del">
          <ac:chgData name="AMAN Hirohisa" userId="7897ce0a-6212-4313-99c9-22712d29ec23" providerId="ADAL" clId="{83673582-A30F-3141-8242-B2E1238A38AF}" dt="2022-04-16T04:51:40.710" v="178" actId="478"/>
          <ac:picMkLst>
            <pc:docMk/>
            <pc:sldMk cId="1046397162" sldId="1236"/>
            <ac:picMk id="9" creationId="{C0FE3C7F-0B61-44B3-BD60-4F8BE9A86C4A}"/>
          </ac:picMkLst>
        </pc:picChg>
        <pc:picChg chg="del">
          <ac:chgData name="AMAN Hirohisa" userId="7897ce0a-6212-4313-99c9-22712d29ec23" providerId="ADAL" clId="{83673582-A30F-3141-8242-B2E1238A38AF}" dt="2022-04-16T04:51:10.453" v="150" actId="478"/>
          <ac:picMkLst>
            <pc:docMk/>
            <pc:sldMk cId="1046397162" sldId="1236"/>
            <ac:picMk id="10" creationId="{5506A0F5-F97B-47C1-A313-1FB617C7A208}"/>
          </ac:picMkLst>
        </pc:picChg>
        <pc:picChg chg="del">
          <ac:chgData name="AMAN Hirohisa" userId="7897ce0a-6212-4313-99c9-22712d29ec23" providerId="ADAL" clId="{83673582-A30F-3141-8242-B2E1238A38AF}" dt="2022-04-16T04:52:21.761" v="194" actId="478"/>
          <ac:picMkLst>
            <pc:docMk/>
            <pc:sldMk cId="1046397162" sldId="1236"/>
            <ac:picMk id="12" creationId="{9A9E03C8-9966-4922-8AEB-D69829E322D6}"/>
          </ac:picMkLst>
        </pc:picChg>
        <pc:picChg chg="del">
          <ac:chgData name="AMAN Hirohisa" userId="7897ce0a-6212-4313-99c9-22712d29ec23" providerId="ADAL" clId="{83673582-A30F-3141-8242-B2E1238A38AF}" dt="2022-04-16T04:53:11.801" v="201" actId="478"/>
          <ac:picMkLst>
            <pc:docMk/>
            <pc:sldMk cId="1046397162" sldId="1236"/>
            <ac:picMk id="13" creationId="{7631C70F-E282-4068-B3C4-FE81D9A18862}"/>
          </ac:picMkLst>
        </pc:picChg>
        <pc:picChg chg="del">
          <ac:chgData name="AMAN Hirohisa" userId="7897ce0a-6212-4313-99c9-22712d29ec23" providerId="ADAL" clId="{83673582-A30F-3141-8242-B2E1238A38AF}" dt="2022-04-16T04:50:02.335" v="127" actId="478"/>
          <ac:picMkLst>
            <pc:docMk/>
            <pc:sldMk cId="1046397162" sldId="1236"/>
            <ac:picMk id="16" creationId="{D0C90865-0BE3-4E62-8DF4-014742A92CFD}"/>
          </ac:picMkLst>
        </pc:picChg>
      </pc:sldChg>
      <pc:sldChg chg="modSp mod">
        <pc:chgData name="AMAN Hirohisa" userId="7897ce0a-6212-4313-99c9-22712d29ec23" providerId="ADAL" clId="{83673582-A30F-3141-8242-B2E1238A38AF}" dt="2022-04-16T04:57:15.945" v="435" actId="20577"/>
        <pc:sldMkLst>
          <pc:docMk/>
          <pc:sldMk cId="2459336541" sldId="1237"/>
        </pc:sldMkLst>
        <pc:spChg chg="mod">
          <ac:chgData name="AMAN Hirohisa" userId="7897ce0a-6212-4313-99c9-22712d29ec23" providerId="ADAL" clId="{83673582-A30F-3141-8242-B2E1238A38AF}" dt="2022-04-16T04:57:03.677" v="423" actId="20577"/>
          <ac:spMkLst>
            <pc:docMk/>
            <pc:sldMk cId="2459336541" sldId="1237"/>
            <ac:spMk id="6" creationId="{D62AAA13-D4D2-4385-ABFA-734DA0BFD5E7}"/>
          </ac:spMkLst>
        </pc:spChg>
        <pc:spChg chg="mod">
          <ac:chgData name="AMAN Hirohisa" userId="7897ce0a-6212-4313-99c9-22712d29ec23" providerId="ADAL" clId="{83673582-A30F-3141-8242-B2E1238A38AF}" dt="2022-04-16T04:57:15.945" v="435" actId="20577"/>
          <ac:spMkLst>
            <pc:docMk/>
            <pc:sldMk cId="2459336541" sldId="1237"/>
            <ac:spMk id="10" creationId="{EB0D31FE-036B-4278-A411-9A3B0E0F7617}"/>
          </ac:spMkLst>
        </pc:spChg>
      </pc:sldChg>
      <pc:sldChg chg="delSp modSp mod">
        <pc:chgData name="AMAN Hirohisa" userId="7897ce0a-6212-4313-99c9-22712d29ec23" providerId="ADAL" clId="{83673582-A30F-3141-8242-B2E1238A38AF}" dt="2022-04-16T04:58:01.180" v="468" actId="478"/>
        <pc:sldMkLst>
          <pc:docMk/>
          <pc:sldMk cId="2686587155" sldId="1238"/>
        </pc:sldMkLst>
        <pc:spChg chg="mod">
          <ac:chgData name="AMAN Hirohisa" userId="7897ce0a-6212-4313-99c9-22712d29ec23" providerId="ADAL" clId="{83673582-A30F-3141-8242-B2E1238A38AF}" dt="2022-04-16T04:56:28.363" v="420" actId="20577"/>
          <ac:spMkLst>
            <pc:docMk/>
            <pc:sldMk cId="2686587155" sldId="1238"/>
            <ac:spMk id="2" creationId="{91216D31-F754-46FA-956E-E53994DABA4E}"/>
          </ac:spMkLst>
        </pc:spChg>
        <pc:spChg chg="mod">
          <ac:chgData name="AMAN Hirohisa" userId="7897ce0a-6212-4313-99c9-22712d29ec23" providerId="ADAL" clId="{83673582-A30F-3141-8242-B2E1238A38AF}" dt="2022-04-16T04:57:54.900" v="467" actId="1038"/>
          <ac:spMkLst>
            <pc:docMk/>
            <pc:sldMk cId="2686587155" sldId="1238"/>
            <ac:spMk id="6" creationId="{1371121B-C5C6-4B3A-8A8A-F0BC7AB2386B}"/>
          </ac:spMkLst>
        </pc:spChg>
        <pc:picChg chg="del">
          <ac:chgData name="AMAN Hirohisa" userId="7897ce0a-6212-4313-99c9-22712d29ec23" providerId="ADAL" clId="{83673582-A30F-3141-8242-B2E1238A38AF}" dt="2022-04-16T04:56:32.739" v="421" actId="478"/>
          <ac:picMkLst>
            <pc:docMk/>
            <pc:sldMk cId="2686587155" sldId="1238"/>
            <ac:picMk id="7" creationId="{05B983C0-5716-487A-AE33-3EF453F51AE9}"/>
          </ac:picMkLst>
        </pc:picChg>
        <pc:picChg chg="del mod">
          <ac:chgData name="AMAN Hirohisa" userId="7897ce0a-6212-4313-99c9-22712d29ec23" providerId="ADAL" clId="{83673582-A30F-3141-8242-B2E1238A38AF}" dt="2022-04-16T04:58:01.180" v="468" actId="478"/>
          <ac:picMkLst>
            <pc:docMk/>
            <pc:sldMk cId="2686587155" sldId="1238"/>
            <ac:picMk id="9" creationId="{5ADEE9BA-41B9-4B91-B256-28F11761302D}"/>
          </ac:picMkLst>
        </pc:picChg>
      </pc:sldChg>
    </pc:docChg>
  </pc:docChgLst>
  <pc:docChgLst>
    <pc:chgData name="AMAN Hirohisa" userId="7897ce0a-6212-4313-99c9-22712d29ec23" providerId="ADAL" clId="{5341BE89-B80F-4D6B-8824-4F6048FC8CE4}"/>
    <pc:docChg chg="undo custSel addSld delSld modSld">
      <pc:chgData name="AMAN Hirohisa" userId="7897ce0a-6212-4313-99c9-22712d29ec23" providerId="ADAL" clId="{5341BE89-B80F-4D6B-8824-4F6048FC8CE4}" dt="2022-04-18T07:57:51.750" v="16606" actId="207"/>
      <pc:docMkLst>
        <pc:docMk/>
      </pc:docMkLst>
      <pc:sldChg chg="modSp">
        <pc:chgData name="AMAN Hirohisa" userId="7897ce0a-6212-4313-99c9-22712d29ec23" providerId="ADAL" clId="{5341BE89-B80F-4D6B-8824-4F6048FC8CE4}" dt="2022-04-07T03:19:22.404" v="8935" actId="20577"/>
        <pc:sldMkLst>
          <pc:docMk/>
          <pc:sldMk cId="0" sldId="350"/>
        </pc:sldMkLst>
        <pc:spChg chg="mod">
          <ac:chgData name="AMAN Hirohisa" userId="7897ce0a-6212-4313-99c9-22712d29ec23" providerId="ADAL" clId="{5341BE89-B80F-4D6B-8824-4F6048FC8CE4}" dt="2022-04-07T03:19:11.690" v="8929"/>
          <ac:spMkLst>
            <pc:docMk/>
            <pc:sldMk cId="0" sldId="350"/>
            <ac:spMk id="2" creationId="{00000000-0000-0000-0000-000000000000}"/>
          </ac:spMkLst>
        </pc:spChg>
        <pc:spChg chg="mod">
          <ac:chgData name="AMAN Hirohisa" userId="7897ce0a-6212-4313-99c9-22712d29ec23" providerId="ADAL" clId="{5341BE89-B80F-4D6B-8824-4F6048FC8CE4}" dt="2022-04-07T03:19:22.404" v="8935" actId="20577"/>
          <ac:spMkLst>
            <pc:docMk/>
            <pc:sldMk cId="0" sldId="350"/>
            <ac:spMk id="3" creationId="{00000000-0000-0000-0000-000000000000}"/>
          </ac:spMkLst>
        </pc:spChg>
      </pc:sldChg>
      <pc:sldChg chg="modSp modNotesTx">
        <pc:chgData name="AMAN Hirohisa" userId="7897ce0a-6212-4313-99c9-22712d29ec23" providerId="ADAL" clId="{5341BE89-B80F-4D6B-8824-4F6048FC8CE4}" dt="2022-04-05T02:43:46.330" v="1154" actId="20577"/>
        <pc:sldMkLst>
          <pc:docMk/>
          <pc:sldMk cId="2477932431" sldId="357"/>
        </pc:sldMkLst>
        <pc:spChg chg="mod">
          <ac:chgData name="AMAN Hirohisa" userId="7897ce0a-6212-4313-99c9-22712d29ec23" providerId="ADAL" clId="{5341BE89-B80F-4D6B-8824-4F6048FC8CE4}" dt="2022-04-05T02:43:31.217" v="1081"/>
          <ac:spMkLst>
            <pc:docMk/>
            <pc:sldMk cId="2477932431" sldId="357"/>
            <ac:spMk id="10245" creationId="{00000000-0000-0000-0000-000000000000}"/>
          </ac:spMkLst>
        </pc:spChg>
      </pc:sldChg>
      <pc:sldChg chg="modSp modNotesTx">
        <pc:chgData name="AMAN Hirohisa" userId="7897ce0a-6212-4313-99c9-22712d29ec23" providerId="ADAL" clId="{5341BE89-B80F-4D6B-8824-4F6048FC8CE4}" dt="2022-04-05T03:04:54.464" v="1432" actId="20577"/>
        <pc:sldMkLst>
          <pc:docMk/>
          <pc:sldMk cId="189496689" sldId="358"/>
        </pc:sldMkLst>
        <pc:spChg chg="mod">
          <ac:chgData name="AMAN Hirohisa" userId="7897ce0a-6212-4313-99c9-22712d29ec23" providerId="ADAL" clId="{5341BE89-B80F-4D6B-8824-4F6048FC8CE4}" dt="2022-04-05T03:04:24.764" v="1356" actId="20577"/>
          <ac:spMkLst>
            <pc:docMk/>
            <pc:sldMk cId="189496689" sldId="358"/>
            <ac:spMk id="11269" creationId="{00000000-0000-0000-0000-000000000000}"/>
          </ac:spMkLst>
        </pc:spChg>
      </pc:sldChg>
      <pc:sldChg chg="modSp modNotesTx">
        <pc:chgData name="AMAN Hirohisa" userId="7897ce0a-6212-4313-99c9-22712d29ec23" providerId="ADAL" clId="{5341BE89-B80F-4D6B-8824-4F6048FC8CE4}" dt="2022-04-05T03:11:48.502" v="2433" actId="20577"/>
        <pc:sldMkLst>
          <pc:docMk/>
          <pc:sldMk cId="531126232" sldId="363"/>
        </pc:sldMkLst>
        <pc:spChg chg="mod">
          <ac:chgData name="AMAN Hirohisa" userId="7897ce0a-6212-4313-99c9-22712d29ec23" providerId="ADAL" clId="{5341BE89-B80F-4D6B-8824-4F6048FC8CE4}" dt="2022-04-05T03:05:10.337" v="1450"/>
          <ac:spMkLst>
            <pc:docMk/>
            <pc:sldMk cId="531126232" sldId="363"/>
            <ac:spMk id="16388" creationId="{00000000-0000-0000-0000-000000000000}"/>
          </ac:spMkLst>
        </pc:spChg>
        <pc:spChg chg="mod">
          <ac:chgData name="AMAN Hirohisa" userId="7897ce0a-6212-4313-99c9-22712d29ec23" providerId="ADAL" clId="{5341BE89-B80F-4D6B-8824-4F6048FC8CE4}" dt="2022-04-05T03:06:29.786" v="1562" actId="2711"/>
          <ac:spMkLst>
            <pc:docMk/>
            <pc:sldMk cId="531126232" sldId="363"/>
            <ac:spMk id="16389" creationId="{00000000-0000-0000-0000-000000000000}"/>
          </ac:spMkLst>
        </pc:spChg>
        <pc:spChg chg="mod">
          <ac:chgData name="AMAN Hirohisa" userId="7897ce0a-6212-4313-99c9-22712d29ec23" providerId="ADAL" clId="{5341BE89-B80F-4D6B-8824-4F6048FC8CE4}" dt="2022-04-05T03:07:58.660" v="1826" actId="1076"/>
          <ac:spMkLst>
            <pc:docMk/>
            <pc:sldMk cId="531126232" sldId="363"/>
            <ac:spMk id="16392" creationId="{00000000-0000-0000-0000-000000000000}"/>
          </ac:spMkLst>
        </pc:spChg>
        <pc:spChg chg="mod">
          <ac:chgData name="AMAN Hirohisa" userId="7897ce0a-6212-4313-99c9-22712d29ec23" providerId="ADAL" clId="{5341BE89-B80F-4D6B-8824-4F6048FC8CE4}" dt="2022-04-05T03:06:12.522" v="1560"/>
          <ac:spMkLst>
            <pc:docMk/>
            <pc:sldMk cId="531126232" sldId="363"/>
            <ac:spMk id="16394" creationId="{00000000-0000-0000-0000-000000000000}"/>
          </ac:spMkLst>
        </pc:spChg>
        <pc:spChg chg="mod">
          <ac:chgData name="AMAN Hirohisa" userId="7897ce0a-6212-4313-99c9-22712d29ec23" providerId="ADAL" clId="{5341BE89-B80F-4D6B-8824-4F6048FC8CE4}" dt="2022-04-05T03:09:01.535" v="1973"/>
          <ac:spMkLst>
            <pc:docMk/>
            <pc:sldMk cId="531126232" sldId="363"/>
            <ac:spMk id="16396" creationId="{00000000-0000-0000-0000-000000000000}"/>
          </ac:spMkLst>
        </pc:spChg>
      </pc:sldChg>
      <pc:sldChg chg="modSp modNotesTx">
        <pc:chgData name="AMAN Hirohisa" userId="7897ce0a-6212-4313-99c9-22712d29ec23" providerId="ADAL" clId="{5341BE89-B80F-4D6B-8824-4F6048FC8CE4}" dt="2022-04-05T03:16:53.851" v="2972" actId="20577"/>
        <pc:sldMkLst>
          <pc:docMk/>
          <pc:sldMk cId="3529689589" sldId="364"/>
        </pc:sldMkLst>
        <pc:spChg chg="mod">
          <ac:chgData name="AMAN Hirohisa" userId="7897ce0a-6212-4313-99c9-22712d29ec23" providerId="ADAL" clId="{5341BE89-B80F-4D6B-8824-4F6048FC8CE4}" dt="2022-04-05T03:15:37.959" v="2759" actId="20577"/>
          <ac:spMkLst>
            <pc:docMk/>
            <pc:sldMk cId="3529689589" sldId="364"/>
            <ac:spMk id="17413" creationId="{00000000-0000-0000-0000-000000000000}"/>
          </ac:spMkLst>
        </pc:spChg>
      </pc:sldChg>
      <pc:sldChg chg="modSp modNotesTx">
        <pc:chgData name="AMAN Hirohisa" userId="7897ce0a-6212-4313-99c9-22712d29ec23" providerId="ADAL" clId="{5341BE89-B80F-4D6B-8824-4F6048FC8CE4}" dt="2022-04-05T03:20:16.913" v="3154" actId="20577"/>
        <pc:sldMkLst>
          <pc:docMk/>
          <pc:sldMk cId="1073522698" sldId="365"/>
        </pc:sldMkLst>
        <pc:spChg chg="mod">
          <ac:chgData name="AMAN Hirohisa" userId="7897ce0a-6212-4313-99c9-22712d29ec23" providerId="ADAL" clId="{5341BE89-B80F-4D6B-8824-4F6048FC8CE4}" dt="2022-04-05T03:19:46.648" v="3109" actId="20577"/>
          <ac:spMkLst>
            <pc:docMk/>
            <pc:sldMk cId="1073522698" sldId="365"/>
            <ac:spMk id="18437" creationId="{00000000-0000-0000-0000-000000000000}"/>
          </ac:spMkLst>
        </pc:spChg>
      </pc:sldChg>
      <pc:sldChg chg="modSp modNotesTx">
        <pc:chgData name="AMAN Hirohisa" userId="7897ce0a-6212-4313-99c9-22712d29ec23" providerId="ADAL" clId="{5341BE89-B80F-4D6B-8824-4F6048FC8CE4}" dt="2022-04-06T03:00:15.990" v="4759" actId="20577"/>
        <pc:sldMkLst>
          <pc:docMk/>
          <pc:sldMk cId="3582131719" sldId="366"/>
        </pc:sldMkLst>
        <pc:spChg chg="mod">
          <ac:chgData name="AMAN Hirohisa" userId="7897ce0a-6212-4313-99c9-22712d29ec23" providerId="ADAL" clId="{5341BE89-B80F-4D6B-8824-4F6048FC8CE4}" dt="2022-04-05T03:22:42.412" v="3535" actId="20577"/>
          <ac:spMkLst>
            <pc:docMk/>
            <pc:sldMk cId="3582131719" sldId="366"/>
            <ac:spMk id="19461" creationId="{00000000-0000-0000-0000-000000000000}"/>
          </ac:spMkLst>
        </pc:spChg>
      </pc:sldChg>
      <pc:sldChg chg="addSp delSp modSp modNotesTx">
        <pc:chgData name="AMAN Hirohisa" userId="7897ce0a-6212-4313-99c9-22712d29ec23" providerId="ADAL" clId="{5341BE89-B80F-4D6B-8824-4F6048FC8CE4}" dt="2022-04-06T02:48:33.514" v="3971" actId="2711"/>
        <pc:sldMkLst>
          <pc:docMk/>
          <pc:sldMk cId="1534087066" sldId="368"/>
        </pc:sldMkLst>
        <pc:spChg chg="add mod">
          <ac:chgData name="AMAN Hirohisa" userId="7897ce0a-6212-4313-99c9-22712d29ec23" providerId="ADAL" clId="{5341BE89-B80F-4D6B-8824-4F6048FC8CE4}" dt="2022-04-06T02:47:08.597" v="3763" actId="1076"/>
          <ac:spMkLst>
            <pc:docMk/>
            <pc:sldMk cId="1534087066" sldId="368"/>
            <ac:spMk id="2" creationId="{179F3396-A280-4390-8F33-4C327E3DD093}"/>
          </ac:spMkLst>
        </pc:spChg>
        <pc:spChg chg="mod">
          <ac:chgData name="AMAN Hirohisa" userId="7897ce0a-6212-4313-99c9-22712d29ec23" providerId="ADAL" clId="{5341BE89-B80F-4D6B-8824-4F6048FC8CE4}" dt="2022-04-06T02:47:08.597" v="3763" actId="1076"/>
          <ac:spMkLst>
            <pc:docMk/>
            <pc:sldMk cId="1534087066" sldId="368"/>
            <ac:spMk id="18" creationId="{00000000-0000-0000-0000-000000000000}"/>
          </ac:spMkLst>
        </pc:spChg>
        <pc:spChg chg="del">
          <ac:chgData name="AMAN Hirohisa" userId="7897ce0a-6212-4313-99c9-22712d29ec23" providerId="ADAL" clId="{5341BE89-B80F-4D6B-8824-4F6048FC8CE4}" dt="2022-04-06T02:43:56.545" v="3598" actId="478"/>
          <ac:spMkLst>
            <pc:docMk/>
            <pc:sldMk cId="1534087066" sldId="368"/>
            <ac:spMk id="19" creationId="{00000000-0000-0000-0000-000000000000}"/>
          </ac:spMkLst>
        </pc:spChg>
        <pc:spChg chg="del mod">
          <ac:chgData name="AMAN Hirohisa" userId="7897ce0a-6212-4313-99c9-22712d29ec23" providerId="ADAL" clId="{5341BE89-B80F-4D6B-8824-4F6048FC8CE4}" dt="2022-04-06T02:43:56.545" v="3598" actId="478"/>
          <ac:spMkLst>
            <pc:docMk/>
            <pc:sldMk cId="1534087066" sldId="368"/>
            <ac:spMk id="20" creationId="{00000000-0000-0000-0000-000000000000}"/>
          </ac:spMkLst>
        </pc:spChg>
        <pc:spChg chg="add del">
          <ac:chgData name="AMAN Hirohisa" userId="7897ce0a-6212-4313-99c9-22712d29ec23" providerId="ADAL" clId="{5341BE89-B80F-4D6B-8824-4F6048FC8CE4}" dt="2022-04-06T02:43:56.545" v="3598" actId="478"/>
          <ac:spMkLst>
            <pc:docMk/>
            <pc:sldMk cId="1534087066" sldId="368"/>
            <ac:spMk id="21" creationId="{00000000-0000-0000-0000-000000000000}"/>
          </ac:spMkLst>
        </pc:spChg>
        <pc:spChg chg="del">
          <ac:chgData name="AMAN Hirohisa" userId="7897ce0a-6212-4313-99c9-22712d29ec23" providerId="ADAL" clId="{5341BE89-B80F-4D6B-8824-4F6048FC8CE4}" dt="2022-04-06T02:43:56.545" v="3598" actId="478"/>
          <ac:spMkLst>
            <pc:docMk/>
            <pc:sldMk cId="1534087066" sldId="368"/>
            <ac:spMk id="22" creationId="{00000000-0000-0000-0000-000000000000}"/>
          </ac:spMkLst>
        </pc:spChg>
        <pc:spChg chg="mod">
          <ac:chgData name="AMAN Hirohisa" userId="7897ce0a-6212-4313-99c9-22712d29ec23" providerId="ADAL" clId="{5341BE89-B80F-4D6B-8824-4F6048FC8CE4}" dt="2022-04-06T02:47:08.597" v="3763" actId="1076"/>
          <ac:spMkLst>
            <pc:docMk/>
            <pc:sldMk cId="1534087066" sldId="368"/>
            <ac:spMk id="24" creationId="{00000000-0000-0000-0000-000000000000}"/>
          </ac:spMkLst>
        </pc:spChg>
        <pc:spChg chg="mod">
          <ac:chgData name="AMAN Hirohisa" userId="7897ce0a-6212-4313-99c9-22712d29ec23" providerId="ADAL" clId="{5341BE89-B80F-4D6B-8824-4F6048FC8CE4}" dt="2022-04-06T02:48:33.514" v="3971" actId="2711"/>
          <ac:spMkLst>
            <pc:docMk/>
            <pc:sldMk cId="1534087066" sldId="368"/>
            <ac:spMk id="21510" creationId="{00000000-0000-0000-0000-000000000000}"/>
          </ac:spMkLst>
        </pc:spChg>
      </pc:sldChg>
      <pc:sldChg chg="addSp delSp modSp modNotesTx">
        <pc:chgData name="AMAN Hirohisa" userId="7897ce0a-6212-4313-99c9-22712d29ec23" providerId="ADAL" clId="{5341BE89-B80F-4D6B-8824-4F6048FC8CE4}" dt="2022-04-06T02:57:44.502" v="4568" actId="20577"/>
        <pc:sldMkLst>
          <pc:docMk/>
          <pc:sldMk cId="899001429" sldId="369"/>
        </pc:sldMkLst>
        <pc:spChg chg="add del">
          <ac:chgData name="AMAN Hirohisa" userId="7897ce0a-6212-4313-99c9-22712d29ec23" providerId="ADAL" clId="{5341BE89-B80F-4D6B-8824-4F6048FC8CE4}" dt="2022-04-06T02:56:42.459" v="4518"/>
          <ac:spMkLst>
            <pc:docMk/>
            <pc:sldMk cId="899001429" sldId="369"/>
            <ac:spMk id="12" creationId="{B6952DCC-9508-4784-B164-5BF3E469357A}"/>
          </ac:spMkLst>
        </pc:spChg>
        <pc:spChg chg="add mod">
          <ac:chgData name="AMAN Hirohisa" userId="7897ce0a-6212-4313-99c9-22712d29ec23" providerId="ADAL" clId="{5341BE89-B80F-4D6B-8824-4F6048FC8CE4}" dt="2022-04-06T02:56:50.393" v="4520" actId="1076"/>
          <ac:spMkLst>
            <pc:docMk/>
            <pc:sldMk cId="899001429" sldId="369"/>
            <ac:spMk id="13" creationId="{92A33583-91CB-45D0-A3EF-06F2CE506E11}"/>
          </ac:spMkLst>
        </pc:spChg>
        <pc:spChg chg="add mod">
          <ac:chgData name="AMAN Hirohisa" userId="7897ce0a-6212-4313-99c9-22712d29ec23" providerId="ADAL" clId="{5341BE89-B80F-4D6B-8824-4F6048FC8CE4}" dt="2022-04-06T02:56:50.393" v="4520" actId="1076"/>
          <ac:spMkLst>
            <pc:docMk/>
            <pc:sldMk cId="899001429" sldId="369"/>
            <ac:spMk id="14" creationId="{33A06763-DC7F-4902-8AF6-DC958F53B4FD}"/>
          </ac:spMkLst>
        </pc:spChg>
        <pc:spChg chg="mod">
          <ac:chgData name="AMAN Hirohisa" userId="7897ce0a-6212-4313-99c9-22712d29ec23" providerId="ADAL" clId="{5341BE89-B80F-4D6B-8824-4F6048FC8CE4}" dt="2022-04-06T02:49:05.856" v="3979" actId="20577"/>
          <ac:spMkLst>
            <pc:docMk/>
            <pc:sldMk cId="899001429" sldId="369"/>
            <ac:spMk id="22532" creationId="{00000000-0000-0000-0000-000000000000}"/>
          </ac:spMkLst>
        </pc:spChg>
        <pc:spChg chg="mod">
          <ac:chgData name="AMAN Hirohisa" userId="7897ce0a-6212-4313-99c9-22712d29ec23" providerId="ADAL" clId="{5341BE89-B80F-4D6B-8824-4F6048FC8CE4}" dt="2022-04-06T02:57:44.502" v="4568" actId="20577"/>
          <ac:spMkLst>
            <pc:docMk/>
            <pc:sldMk cId="899001429" sldId="369"/>
            <ac:spMk id="22533" creationId="{00000000-0000-0000-0000-000000000000}"/>
          </ac:spMkLst>
        </pc:spChg>
        <pc:spChg chg="del">
          <ac:chgData name="AMAN Hirohisa" userId="7897ce0a-6212-4313-99c9-22712d29ec23" providerId="ADAL" clId="{5341BE89-B80F-4D6B-8824-4F6048FC8CE4}" dt="2022-04-06T02:56:36.690" v="4516" actId="478"/>
          <ac:spMkLst>
            <pc:docMk/>
            <pc:sldMk cId="899001429" sldId="369"/>
            <ac:spMk id="22534" creationId="{00000000-0000-0000-0000-000000000000}"/>
          </ac:spMkLst>
        </pc:spChg>
        <pc:spChg chg="del">
          <ac:chgData name="AMAN Hirohisa" userId="7897ce0a-6212-4313-99c9-22712d29ec23" providerId="ADAL" clId="{5341BE89-B80F-4D6B-8824-4F6048FC8CE4}" dt="2022-04-06T02:56:36.690" v="4516" actId="478"/>
          <ac:spMkLst>
            <pc:docMk/>
            <pc:sldMk cId="899001429" sldId="369"/>
            <ac:spMk id="22535" creationId="{00000000-0000-0000-0000-000000000000}"/>
          </ac:spMkLst>
        </pc:spChg>
        <pc:spChg chg="del">
          <ac:chgData name="AMAN Hirohisa" userId="7897ce0a-6212-4313-99c9-22712d29ec23" providerId="ADAL" clId="{5341BE89-B80F-4D6B-8824-4F6048FC8CE4}" dt="2022-04-06T02:56:36.690" v="4516" actId="478"/>
          <ac:spMkLst>
            <pc:docMk/>
            <pc:sldMk cId="899001429" sldId="369"/>
            <ac:spMk id="22536" creationId="{00000000-0000-0000-0000-000000000000}"/>
          </ac:spMkLst>
        </pc:spChg>
        <pc:spChg chg="del">
          <ac:chgData name="AMAN Hirohisa" userId="7897ce0a-6212-4313-99c9-22712d29ec23" providerId="ADAL" clId="{5341BE89-B80F-4D6B-8824-4F6048FC8CE4}" dt="2022-04-06T02:56:36.690" v="4516" actId="478"/>
          <ac:spMkLst>
            <pc:docMk/>
            <pc:sldMk cId="899001429" sldId="369"/>
            <ac:spMk id="22537" creationId="{00000000-0000-0000-0000-000000000000}"/>
          </ac:spMkLst>
        </pc:spChg>
        <pc:spChg chg="del">
          <ac:chgData name="AMAN Hirohisa" userId="7897ce0a-6212-4313-99c9-22712d29ec23" providerId="ADAL" clId="{5341BE89-B80F-4D6B-8824-4F6048FC8CE4}" dt="2022-04-06T02:56:36.690" v="4516" actId="478"/>
          <ac:spMkLst>
            <pc:docMk/>
            <pc:sldMk cId="899001429" sldId="369"/>
            <ac:spMk id="22538" creationId="{00000000-0000-0000-0000-000000000000}"/>
          </ac:spMkLst>
        </pc:spChg>
        <pc:spChg chg="mod">
          <ac:chgData name="AMAN Hirohisa" userId="7897ce0a-6212-4313-99c9-22712d29ec23" providerId="ADAL" clId="{5341BE89-B80F-4D6B-8824-4F6048FC8CE4}" dt="2022-04-06T02:57:19.208" v="4526" actId="113"/>
          <ac:spMkLst>
            <pc:docMk/>
            <pc:sldMk cId="899001429" sldId="369"/>
            <ac:spMk id="22539" creationId="{00000000-0000-0000-0000-000000000000}"/>
          </ac:spMkLst>
        </pc:spChg>
      </pc:sldChg>
      <pc:sldChg chg="modSp modNotesTx">
        <pc:chgData name="AMAN Hirohisa" userId="7897ce0a-6212-4313-99c9-22712d29ec23" providerId="ADAL" clId="{5341BE89-B80F-4D6B-8824-4F6048FC8CE4}" dt="2022-04-06T03:06:19.009" v="5594" actId="20577"/>
        <pc:sldMkLst>
          <pc:docMk/>
          <pc:sldMk cId="4046545500" sldId="370"/>
        </pc:sldMkLst>
        <pc:spChg chg="mod">
          <ac:chgData name="AMAN Hirohisa" userId="7897ce0a-6212-4313-99c9-22712d29ec23" providerId="ADAL" clId="{5341BE89-B80F-4D6B-8824-4F6048FC8CE4}" dt="2022-04-06T02:59:52.810" v="4734"/>
          <ac:spMkLst>
            <pc:docMk/>
            <pc:sldMk cId="4046545500" sldId="370"/>
            <ac:spMk id="23556" creationId="{00000000-0000-0000-0000-000000000000}"/>
          </ac:spMkLst>
        </pc:spChg>
        <pc:spChg chg="mod">
          <ac:chgData name="AMAN Hirohisa" userId="7897ce0a-6212-4313-99c9-22712d29ec23" providerId="ADAL" clId="{5341BE89-B80F-4D6B-8824-4F6048FC8CE4}" dt="2022-04-06T03:04:09.842" v="5262"/>
          <ac:spMkLst>
            <pc:docMk/>
            <pc:sldMk cId="4046545500" sldId="370"/>
            <ac:spMk id="23557" creationId="{00000000-0000-0000-0000-000000000000}"/>
          </ac:spMkLst>
        </pc:spChg>
      </pc:sldChg>
      <pc:sldChg chg="modSp">
        <pc:chgData name="AMAN Hirohisa" userId="7897ce0a-6212-4313-99c9-22712d29ec23" providerId="ADAL" clId="{5341BE89-B80F-4D6B-8824-4F6048FC8CE4}" dt="2022-04-06T03:06:38.438" v="5599"/>
        <pc:sldMkLst>
          <pc:docMk/>
          <pc:sldMk cId="1973719670" sldId="371"/>
        </pc:sldMkLst>
        <pc:spChg chg="mod">
          <ac:chgData name="AMAN Hirohisa" userId="7897ce0a-6212-4313-99c9-22712d29ec23" providerId="ADAL" clId="{5341BE89-B80F-4D6B-8824-4F6048FC8CE4}" dt="2022-04-06T03:06:38.438" v="5599"/>
          <ac:spMkLst>
            <pc:docMk/>
            <pc:sldMk cId="1973719670" sldId="371"/>
            <ac:spMk id="24580" creationId="{00000000-0000-0000-0000-000000000000}"/>
          </ac:spMkLst>
        </pc:spChg>
      </pc:sldChg>
      <pc:sldChg chg="addSp delSp modSp">
        <pc:chgData name="AMAN Hirohisa" userId="7897ce0a-6212-4313-99c9-22712d29ec23" providerId="ADAL" clId="{5341BE89-B80F-4D6B-8824-4F6048FC8CE4}" dt="2022-04-07T02:48:23.950" v="5712" actId="1076"/>
        <pc:sldMkLst>
          <pc:docMk/>
          <pc:sldMk cId="3347229293" sldId="372"/>
        </pc:sldMkLst>
        <pc:spChg chg="add mod">
          <ac:chgData name="AMAN Hirohisa" userId="7897ce0a-6212-4313-99c9-22712d29ec23" providerId="ADAL" clId="{5341BE89-B80F-4D6B-8824-4F6048FC8CE4}" dt="2022-04-07T02:47:19.386" v="5703" actId="207"/>
          <ac:spMkLst>
            <pc:docMk/>
            <pc:sldMk cId="3347229293" sldId="372"/>
            <ac:spMk id="2" creationId="{8CB78FA1-890F-4B60-8FA9-188DC14A9B51}"/>
          </ac:spMkLst>
        </pc:spChg>
        <pc:spChg chg="add mod">
          <ac:chgData name="AMAN Hirohisa" userId="7897ce0a-6212-4313-99c9-22712d29ec23" providerId="ADAL" clId="{5341BE89-B80F-4D6B-8824-4F6048FC8CE4}" dt="2022-04-07T02:47:56.942" v="5706" actId="1076"/>
          <ac:spMkLst>
            <pc:docMk/>
            <pc:sldMk cId="3347229293" sldId="372"/>
            <ac:spMk id="24" creationId="{7F0835AF-13A5-4747-AD43-36D6B88E72B8}"/>
          </ac:spMkLst>
        </pc:spChg>
        <pc:spChg chg="mod">
          <ac:chgData name="AMAN Hirohisa" userId="7897ce0a-6212-4313-99c9-22712d29ec23" providerId="ADAL" clId="{5341BE89-B80F-4D6B-8824-4F6048FC8CE4}" dt="2022-04-07T02:48:23.950" v="5712" actId="1076"/>
          <ac:spMkLst>
            <pc:docMk/>
            <pc:sldMk cId="3347229293" sldId="372"/>
            <ac:spMk id="25604" creationId="{00000000-0000-0000-0000-000000000000}"/>
          </ac:spMkLst>
        </pc:spChg>
        <pc:spChg chg="mod">
          <ac:chgData name="AMAN Hirohisa" userId="7897ce0a-6212-4313-99c9-22712d29ec23" providerId="ADAL" clId="{5341BE89-B80F-4D6B-8824-4F6048FC8CE4}" dt="2022-04-06T03:06:54.195" v="5602"/>
          <ac:spMkLst>
            <pc:docMk/>
            <pc:sldMk cId="3347229293" sldId="372"/>
            <ac:spMk id="25605" creationId="{00000000-0000-0000-0000-000000000000}"/>
          </ac:spMkLst>
        </pc:spChg>
        <pc:spChg chg="mod">
          <ac:chgData name="AMAN Hirohisa" userId="7897ce0a-6212-4313-99c9-22712d29ec23" providerId="ADAL" clId="{5341BE89-B80F-4D6B-8824-4F6048FC8CE4}" dt="2022-04-07T02:42:46.276" v="5608" actId="113"/>
          <ac:spMkLst>
            <pc:docMk/>
            <pc:sldMk cId="3347229293" sldId="372"/>
            <ac:spMk id="25606" creationId="{00000000-0000-0000-0000-000000000000}"/>
          </ac:spMkLst>
        </pc:spChg>
        <pc:spChg chg="mod">
          <ac:chgData name="AMAN Hirohisa" userId="7897ce0a-6212-4313-99c9-22712d29ec23" providerId="ADAL" clId="{5341BE89-B80F-4D6B-8824-4F6048FC8CE4}" dt="2022-04-07T02:43:54.118" v="5632" actId="207"/>
          <ac:spMkLst>
            <pc:docMk/>
            <pc:sldMk cId="3347229293" sldId="372"/>
            <ac:spMk id="25607" creationId="{00000000-0000-0000-0000-000000000000}"/>
          </ac:spMkLst>
        </pc:spChg>
        <pc:spChg chg="del">
          <ac:chgData name="AMAN Hirohisa" userId="7897ce0a-6212-4313-99c9-22712d29ec23" providerId="ADAL" clId="{5341BE89-B80F-4D6B-8824-4F6048FC8CE4}" dt="2022-04-07T02:43:38.377" v="5630" actId="478"/>
          <ac:spMkLst>
            <pc:docMk/>
            <pc:sldMk cId="3347229293" sldId="372"/>
            <ac:spMk id="25608" creationId="{00000000-0000-0000-0000-000000000000}"/>
          </ac:spMkLst>
        </pc:spChg>
        <pc:spChg chg="del">
          <ac:chgData name="AMAN Hirohisa" userId="7897ce0a-6212-4313-99c9-22712d29ec23" providerId="ADAL" clId="{5341BE89-B80F-4D6B-8824-4F6048FC8CE4}" dt="2022-04-07T02:43:38.377" v="5630" actId="478"/>
          <ac:spMkLst>
            <pc:docMk/>
            <pc:sldMk cId="3347229293" sldId="372"/>
            <ac:spMk id="25609" creationId="{00000000-0000-0000-0000-000000000000}"/>
          </ac:spMkLst>
        </pc:spChg>
        <pc:spChg chg="del">
          <ac:chgData name="AMAN Hirohisa" userId="7897ce0a-6212-4313-99c9-22712d29ec23" providerId="ADAL" clId="{5341BE89-B80F-4D6B-8824-4F6048FC8CE4}" dt="2022-04-07T02:43:38.377" v="5630" actId="478"/>
          <ac:spMkLst>
            <pc:docMk/>
            <pc:sldMk cId="3347229293" sldId="372"/>
            <ac:spMk id="25610" creationId="{00000000-0000-0000-0000-000000000000}"/>
          </ac:spMkLst>
        </pc:spChg>
        <pc:spChg chg="mod">
          <ac:chgData name="AMAN Hirohisa" userId="7897ce0a-6212-4313-99c9-22712d29ec23" providerId="ADAL" clId="{5341BE89-B80F-4D6B-8824-4F6048FC8CE4}" dt="2022-04-07T02:44:29.110" v="5650" actId="20577"/>
          <ac:spMkLst>
            <pc:docMk/>
            <pc:sldMk cId="3347229293" sldId="372"/>
            <ac:spMk id="25611" creationId="{00000000-0000-0000-0000-000000000000}"/>
          </ac:spMkLst>
        </pc:spChg>
        <pc:spChg chg="del">
          <ac:chgData name="AMAN Hirohisa" userId="7897ce0a-6212-4313-99c9-22712d29ec23" providerId="ADAL" clId="{5341BE89-B80F-4D6B-8824-4F6048FC8CE4}" dt="2022-04-07T02:46:42.833" v="5700" actId="478"/>
          <ac:spMkLst>
            <pc:docMk/>
            <pc:sldMk cId="3347229293" sldId="372"/>
            <ac:spMk id="25612" creationId="{00000000-0000-0000-0000-000000000000}"/>
          </ac:spMkLst>
        </pc:spChg>
        <pc:spChg chg="del">
          <ac:chgData name="AMAN Hirohisa" userId="7897ce0a-6212-4313-99c9-22712d29ec23" providerId="ADAL" clId="{5341BE89-B80F-4D6B-8824-4F6048FC8CE4}" dt="2022-04-07T02:46:42.833" v="5700" actId="478"/>
          <ac:spMkLst>
            <pc:docMk/>
            <pc:sldMk cId="3347229293" sldId="372"/>
            <ac:spMk id="25613" creationId="{00000000-0000-0000-0000-000000000000}"/>
          </ac:spMkLst>
        </pc:spChg>
        <pc:spChg chg="del">
          <ac:chgData name="AMAN Hirohisa" userId="7897ce0a-6212-4313-99c9-22712d29ec23" providerId="ADAL" clId="{5341BE89-B80F-4D6B-8824-4F6048FC8CE4}" dt="2022-04-07T02:46:35.944" v="5699" actId="478"/>
          <ac:spMkLst>
            <pc:docMk/>
            <pc:sldMk cId="3347229293" sldId="372"/>
            <ac:spMk id="25614" creationId="{00000000-0000-0000-0000-000000000000}"/>
          </ac:spMkLst>
        </pc:spChg>
        <pc:spChg chg="del">
          <ac:chgData name="AMAN Hirohisa" userId="7897ce0a-6212-4313-99c9-22712d29ec23" providerId="ADAL" clId="{5341BE89-B80F-4D6B-8824-4F6048FC8CE4}" dt="2022-04-07T02:46:35.944" v="5699" actId="478"/>
          <ac:spMkLst>
            <pc:docMk/>
            <pc:sldMk cId="3347229293" sldId="372"/>
            <ac:spMk id="25615" creationId="{00000000-0000-0000-0000-000000000000}"/>
          </ac:spMkLst>
        </pc:spChg>
        <pc:spChg chg="del">
          <ac:chgData name="AMAN Hirohisa" userId="7897ce0a-6212-4313-99c9-22712d29ec23" providerId="ADAL" clId="{5341BE89-B80F-4D6B-8824-4F6048FC8CE4}" dt="2022-04-07T02:46:46.490" v="5701" actId="478"/>
          <ac:spMkLst>
            <pc:docMk/>
            <pc:sldMk cId="3347229293" sldId="372"/>
            <ac:spMk id="25616" creationId="{00000000-0000-0000-0000-000000000000}"/>
          </ac:spMkLst>
        </pc:spChg>
        <pc:spChg chg="del">
          <ac:chgData name="AMAN Hirohisa" userId="7897ce0a-6212-4313-99c9-22712d29ec23" providerId="ADAL" clId="{5341BE89-B80F-4D6B-8824-4F6048FC8CE4}" dt="2022-04-07T02:46:35.944" v="5699" actId="478"/>
          <ac:spMkLst>
            <pc:docMk/>
            <pc:sldMk cId="3347229293" sldId="372"/>
            <ac:spMk id="25617" creationId="{00000000-0000-0000-0000-000000000000}"/>
          </ac:spMkLst>
        </pc:spChg>
        <pc:spChg chg="del">
          <ac:chgData name="AMAN Hirohisa" userId="7897ce0a-6212-4313-99c9-22712d29ec23" providerId="ADAL" clId="{5341BE89-B80F-4D6B-8824-4F6048FC8CE4}" dt="2022-04-07T02:46:42.833" v="5700" actId="478"/>
          <ac:spMkLst>
            <pc:docMk/>
            <pc:sldMk cId="3347229293" sldId="372"/>
            <ac:spMk id="25618" creationId="{00000000-0000-0000-0000-000000000000}"/>
          </ac:spMkLst>
        </pc:spChg>
        <pc:spChg chg="del">
          <ac:chgData name="AMAN Hirohisa" userId="7897ce0a-6212-4313-99c9-22712d29ec23" providerId="ADAL" clId="{5341BE89-B80F-4D6B-8824-4F6048FC8CE4}" dt="2022-04-07T02:46:35.944" v="5699" actId="478"/>
          <ac:spMkLst>
            <pc:docMk/>
            <pc:sldMk cId="3347229293" sldId="372"/>
            <ac:spMk id="25619" creationId="{00000000-0000-0000-0000-000000000000}"/>
          </ac:spMkLst>
        </pc:spChg>
        <pc:spChg chg="del">
          <ac:chgData name="AMAN Hirohisa" userId="7897ce0a-6212-4313-99c9-22712d29ec23" providerId="ADAL" clId="{5341BE89-B80F-4D6B-8824-4F6048FC8CE4}" dt="2022-04-07T02:46:46.490" v="5701" actId="478"/>
          <ac:spMkLst>
            <pc:docMk/>
            <pc:sldMk cId="3347229293" sldId="372"/>
            <ac:spMk id="25620" creationId="{00000000-0000-0000-0000-000000000000}"/>
          </ac:spMkLst>
        </pc:spChg>
        <pc:spChg chg="del">
          <ac:chgData name="AMAN Hirohisa" userId="7897ce0a-6212-4313-99c9-22712d29ec23" providerId="ADAL" clId="{5341BE89-B80F-4D6B-8824-4F6048FC8CE4}" dt="2022-04-07T02:46:35.944" v="5699" actId="478"/>
          <ac:spMkLst>
            <pc:docMk/>
            <pc:sldMk cId="3347229293" sldId="372"/>
            <ac:spMk id="25621" creationId="{00000000-0000-0000-0000-000000000000}"/>
          </ac:spMkLst>
        </pc:spChg>
        <pc:spChg chg="del">
          <ac:chgData name="AMAN Hirohisa" userId="7897ce0a-6212-4313-99c9-22712d29ec23" providerId="ADAL" clId="{5341BE89-B80F-4D6B-8824-4F6048FC8CE4}" dt="2022-04-07T02:46:42.833" v="5700" actId="478"/>
          <ac:spMkLst>
            <pc:docMk/>
            <pc:sldMk cId="3347229293" sldId="372"/>
            <ac:spMk id="25622" creationId="{00000000-0000-0000-0000-000000000000}"/>
          </ac:spMkLst>
        </pc:spChg>
      </pc:sldChg>
      <pc:sldChg chg="modSp modNotesTx">
        <pc:chgData name="AMAN Hirohisa" userId="7897ce0a-6212-4313-99c9-22712d29ec23" providerId="ADAL" clId="{5341BE89-B80F-4D6B-8824-4F6048FC8CE4}" dt="2022-04-07T02:49:54.737" v="5884" actId="20577"/>
        <pc:sldMkLst>
          <pc:docMk/>
          <pc:sldMk cId="583508128" sldId="373"/>
        </pc:sldMkLst>
        <pc:spChg chg="mod">
          <ac:chgData name="AMAN Hirohisa" userId="7897ce0a-6212-4313-99c9-22712d29ec23" providerId="ADAL" clId="{5341BE89-B80F-4D6B-8824-4F6048FC8CE4}" dt="2022-04-07T02:48:33.322" v="5717"/>
          <ac:spMkLst>
            <pc:docMk/>
            <pc:sldMk cId="583508128" sldId="373"/>
            <ac:spMk id="26628" creationId="{00000000-0000-0000-0000-000000000000}"/>
          </ac:spMkLst>
        </pc:spChg>
        <pc:spChg chg="mod">
          <ac:chgData name="AMAN Hirohisa" userId="7897ce0a-6212-4313-99c9-22712d29ec23" providerId="ADAL" clId="{5341BE89-B80F-4D6B-8824-4F6048FC8CE4}" dt="2022-04-07T02:49:24.264" v="5827" actId="20577"/>
          <ac:spMkLst>
            <pc:docMk/>
            <pc:sldMk cId="583508128" sldId="373"/>
            <ac:spMk id="26629" creationId="{00000000-0000-0000-0000-000000000000}"/>
          </ac:spMkLst>
        </pc:spChg>
      </pc:sldChg>
      <pc:sldChg chg="modSp modNotesTx">
        <pc:chgData name="AMAN Hirohisa" userId="7897ce0a-6212-4313-99c9-22712d29ec23" providerId="ADAL" clId="{5341BE89-B80F-4D6B-8824-4F6048FC8CE4}" dt="2022-04-07T02:51:50.812" v="6023" actId="20577"/>
        <pc:sldMkLst>
          <pc:docMk/>
          <pc:sldMk cId="3395416879" sldId="374"/>
        </pc:sldMkLst>
        <pc:spChg chg="mod">
          <ac:chgData name="AMAN Hirohisa" userId="7897ce0a-6212-4313-99c9-22712d29ec23" providerId="ADAL" clId="{5341BE89-B80F-4D6B-8824-4F6048FC8CE4}" dt="2022-04-07T02:51:50.812" v="6023" actId="20577"/>
          <ac:spMkLst>
            <pc:docMk/>
            <pc:sldMk cId="3395416879" sldId="374"/>
            <ac:spMk id="27653" creationId="{00000000-0000-0000-0000-000000000000}"/>
          </ac:spMkLst>
        </pc:spChg>
      </pc:sldChg>
      <pc:sldChg chg="modSp">
        <pc:chgData name="AMAN Hirohisa" userId="7897ce0a-6212-4313-99c9-22712d29ec23" providerId="ADAL" clId="{5341BE89-B80F-4D6B-8824-4F6048FC8CE4}" dt="2022-04-07T02:54:01.227" v="6048" actId="207"/>
        <pc:sldMkLst>
          <pc:docMk/>
          <pc:sldMk cId="1313779227" sldId="375"/>
        </pc:sldMkLst>
        <pc:spChg chg="mod">
          <ac:chgData name="AMAN Hirohisa" userId="7897ce0a-6212-4313-99c9-22712d29ec23" providerId="ADAL" clId="{5341BE89-B80F-4D6B-8824-4F6048FC8CE4}" dt="2022-04-07T02:54:01.227" v="6048" actId="207"/>
          <ac:spMkLst>
            <pc:docMk/>
            <pc:sldMk cId="1313779227" sldId="375"/>
            <ac:spMk id="28677" creationId="{00000000-0000-0000-0000-000000000000}"/>
          </ac:spMkLst>
        </pc:spChg>
      </pc:sldChg>
      <pc:sldChg chg="modNotesTx">
        <pc:chgData name="AMAN Hirohisa" userId="7897ce0a-6212-4313-99c9-22712d29ec23" providerId="ADAL" clId="{5341BE89-B80F-4D6B-8824-4F6048FC8CE4}" dt="2022-04-07T02:57:47.214" v="6475" actId="20577"/>
        <pc:sldMkLst>
          <pc:docMk/>
          <pc:sldMk cId="307876338" sldId="376"/>
        </pc:sldMkLst>
      </pc:sldChg>
      <pc:sldChg chg="modNotesTx">
        <pc:chgData name="AMAN Hirohisa" userId="7897ce0a-6212-4313-99c9-22712d29ec23" providerId="ADAL" clId="{5341BE89-B80F-4D6B-8824-4F6048FC8CE4}" dt="2022-04-07T02:58:25.078" v="6575" actId="20577"/>
        <pc:sldMkLst>
          <pc:docMk/>
          <pc:sldMk cId="2863516994" sldId="377"/>
        </pc:sldMkLst>
      </pc:sldChg>
      <pc:sldChg chg="delSp modSp modNotesTx">
        <pc:chgData name="AMAN Hirohisa" userId="7897ce0a-6212-4313-99c9-22712d29ec23" providerId="ADAL" clId="{5341BE89-B80F-4D6B-8824-4F6048FC8CE4}" dt="2022-04-07T03:04:11.892" v="7103" actId="20577"/>
        <pc:sldMkLst>
          <pc:docMk/>
          <pc:sldMk cId="2787949898" sldId="378"/>
        </pc:sldMkLst>
        <pc:spChg chg="mod">
          <ac:chgData name="AMAN Hirohisa" userId="7897ce0a-6212-4313-99c9-22712d29ec23" providerId="ADAL" clId="{5341BE89-B80F-4D6B-8824-4F6048FC8CE4}" dt="2022-04-07T02:59:07.256" v="6579"/>
          <ac:spMkLst>
            <pc:docMk/>
            <pc:sldMk cId="2787949898" sldId="378"/>
            <ac:spMk id="31754" creationId="{00000000-0000-0000-0000-000000000000}"/>
          </ac:spMkLst>
        </pc:spChg>
        <pc:spChg chg="mod">
          <ac:chgData name="AMAN Hirohisa" userId="7897ce0a-6212-4313-99c9-22712d29ec23" providerId="ADAL" clId="{5341BE89-B80F-4D6B-8824-4F6048FC8CE4}" dt="2022-04-07T02:59:16.402" v="6581"/>
          <ac:spMkLst>
            <pc:docMk/>
            <pc:sldMk cId="2787949898" sldId="378"/>
            <ac:spMk id="31755" creationId="{00000000-0000-0000-0000-000000000000}"/>
          </ac:spMkLst>
        </pc:spChg>
        <pc:spChg chg="mod">
          <ac:chgData name="AMAN Hirohisa" userId="7897ce0a-6212-4313-99c9-22712d29ec23" providerId="ADAL" clId="{5341BE89-B80F-4D6B-8824-4F6048FC8CE4}" dt="2022-04-07T03:02:01.669" v="6927" actId="1076"/>
          <ac:spMkLst>
            <pc:docMk/>
            <pc:sldMk cId="2787949898" sldId="378"/>
            <ac:spMk id="31756" creationId="{00000000-0000-0000-0000-000000000000}"/>
          </ac:spMkLst>
        </pc:spChg>
        <pc:spChg chg="mod">
          <ac:chgData name="AMAN Hirohisa" userId="7897ce0a-6212-4313-99c9-22712d29ec23" providerId="ADAL" clId="{5341BE89-B80F-4D6B-8824-4F6048FC8CE4}" dt="2022-04-07T02:58:47.780" v="6578" actId="20577"/>
          <ac:spMkLst>
            <pc:docMk/>
            <pc:sldMk cId="2787949898" sldId="378"/>
            <ac:spMk id="31759" creationId="{00000000-0000-0000-0000-000000000000}"/>
          </ac:spMkLst>
        </pc:spChg>
        <pc:spChg chg="del">
          <ac:chgData name="AMAN Hirohisa" userId="7897ce0a-6212-4313-99c9-22712d29ec23" providerId="ADAL" clId="{5341BE89-B80F-4D6B-8824-4F6048FC8CE4}" dt="2022-04-04T05:27:31.596" v="190" actId="478"/>
          <ac:spMkLst>
            <pc:docMk/>
            <pc:sldMk cId="2787949898" sldId="378"/>
            <ac:spMk id="31760" creationId="{00000000-0000-0000-0000-000000000000}"/>
          </ac:spMkLst>
        </pc:spChg>
        <pc:spChg chg="mod">
          <ac:chgData name="AMAN Hirohisa" userId="7897ce0a-6212-4313-99c9-22712d29ec23" providerId="ADAL" clId="{5341BE89-B80F-4D6B-8824-4F6048FC8CE4}" dt="2022-04-07T03:04:08.372" v="7100"/>
          <ac:spMkLst>
            <pc:docMk/>
            <pc:sldMk cId="2787949898" sldId="378"/>
            <ac:spMk id="31762" creationId="{00000000-0000-0000-0000-000000000000}"/>
          </ac:spMkLst>
        </pc:spChg>
      </pc:sldChg>
      <pc:sldChg chg="addSp modSp modNotesTx">
        <pc:chgData name="AMAN Hirohisa" userId="7897ce0a-6212-4313-99c9-22712d29ec23" providerId="ADAL" clId="{5341BE89-B80F-4D6B-8824-4F6048FC8CE4}" dt="2022-04-07T03:06:54.624" v="7318" actId="20577"/>
        <pc:sldMkLst>
          <pc:docMk/>
          <pc:sldMk cId="950776043" sldId="379"/>
        </pc:sldMkLst>
        <pc:spChg chg="add mod">
          <ac:chgData name="AMAN Hirohisa" userId="7897ce0a-6212-4313-99c9-22712d29ec23" providerId="ADAL" clId="{5341BE89-B80F-4D6B-8824-4F6048FC8CE4}" dt="2022-04-07T03:05:01.979" v="7118" actId="207"/>
          <ac:spMkLst>
            <pc:docMk/>
            <pc:sldMk cId="950776043" sldId="379"/>
            <ac:spMk id="19" creationId="{A899636E-872B-4D34-A718-4601C73D54A9}"/>
          </ac:spMkLst>
        </pc:spChg>
        <pc:spChg chg="mod">
          <ac:chgData name="AMAN Hirohisa" userId="7897ce0a-6212-4313-99c9-22712d29ec23" providerId="ADAL" clId="{5341BE89-B80F-4D6B-8824-4F6048FC8CE4}" dt="2022-04-07T03:05:41.765" v="7137"/>
          <ac:spMkLst>
            <pc:docMk/>
            <pc:sldMk cId="950776043" sldId="379"/>
            <ac:spMk id="32778" creationId="{00000000-0000-0000-0000-000000000000}"/>
          </ac:spMkLst>
        </pc:spChg>
        <pc:spChg chg="mod">
          <ac:chgData name="AMAN Hirohisa" userId="7897ce0a-6212-4313-99c9-22712d29ec23" providerId="ADAL" clId="{5341BE89-B80F-4D6B-8824-4F6048FC8CE4}" dt="2022-04-07T03:05:36.080" v="7136"/>
          <ac:spMkLst>
            <pc:docMk/>
            <pc:sldMk cId="950776043" sldId="379"/>
            <ac:spMk id="32779" creationId="{00000000-0000-0000-0000-000000000000}"/>
          </ac:spMkLst>
        </pc:spChg>
        <pc:spChg chg="mod">
          <ac:chgData name="AMAN Hirohisa" userId="7897ce0a-6212-4313-99c9-22712d29ec23" providerId="ADAL" clId="{5341BE89-B80F-4D6B-8824-4F6048FC8CE4}" dt="2022-04-07T03:04:46.940" v="7108" actId="1076"/>
          <ac:spMkLst>
            <pc:docMk/>
            <pc:sldMk cId="950776043" sldId="379"/>
            <ac:spMk id="32780" creationId="{00000000-0000-0000-0000-000000000000}"/>
          </ac:spMkLst>
        </pc:spChg>
        <pc:spChg chg="mod">
          <ac:chgData name="AMAN Hirohisa" userId="7897ce0a-6212-4313-99c9-22712d29ec23" providerId="ADAL" clId="{5341BE89-B80F-4D6B-8824-4F6048FC8CE4}" dt="2022-04-07T03:06:34.978" v="7252"/>
          <ac:spMkLst>
            <pc:docMk/>
            <pc:sldMk cId="950776043" sldId="379"/>
            <ac:spMk id="32782" creationId="{00000000-0000-0000-0000-000000000000}"/>
          </ac:spMkLst>
        </pc:spChg>
      </pc:sldChg>
      <pc:sldChg chg="modSp modNotesTx">
        <pc:chgData name="AMAN Hirohisa" userId="7897ce0a-6212-4313-99c9-22712d29ec23" providerId="ADAL" clId="{5341BE89-B80F-4D6B-8824-4F6048FC8CE4}" dt="2022-04-07T03:11:22.389" v="8153" actId="20577"/>
        <pc:sldMkLst>
          <pc:docMk/>
          <pc:sldMk cId="3849866732" sldId="381"/>
        </pc:sldMkLst>
        <pc:spChg chg="mod">
          <ac:chgData name="AMAN Hirohisa" userId="7897ce0a-6212-4313-99c9-22712d29ec23" providerId="ADAL" clId="{5341BE89-B80F-4D6B-8824-4F6048FC8CE4}" dt="2022-04-07T03:10:31.496" v="8000" actId="20577"/>
          <ac:spMkLst>
            <pc:docMk/>
            <pc:sldMk cId="3849866732" sldId="381"/>
            <ac:spMk id="34821" creationId="{00000000-0000-0000-0000-000000000000}"/>
          </ac:spMkLst>
        </pc:spChg>
        <pc:spChg chg="mod">
          <ac:chgData name="AMAN Hirohisa" userId="7897ce0a-6212-4313-99c9-22712d29ec23" providerId="ADAL" clId="{5341BE89-B80F-4D6B-8824-4F6048FC8CE4}" dt="2022-04-07T03:10:36.104" v="8001" actId="1076"/>
          <ac:spMkLst>
            <pc:docMk/>
            <pc:sldMk cId="3849866732" sldId="381"/>
            <ac:spMk id="34822" creationId="{00000000-0000-0000-0000-000000000000}"/>
          </ac:spMkLst>
        </pc:spChg>
      </pc:sldChg>
      <pc:sldChg chg="modNotesTx">
        <pc:chgData name="AMAN Hirohisa" userId="7897ce0a-6212-4313-99c9-22712d29ec23" providerId="ADAL" clId="{5341BE89-B80F-4D6B-8824-4F6048FC8CE4}" dt="2022-04-07T03:13:25.456" v="8231" actId="20577"/>
        <pc:sldMkLst>
          <pc:docMk/>
          <pc:sldMk cId="274967338" sldId="382"/>
        </pc:sldMkLst>
      </pc:sldChg>
      <pc:sldChg chg="modNotesTx">
        <pc:chgData name="AMAN Hirohisa" userId="7897ce0a-6212-4313-99c9-22712d29ec23" providerId="ADAL" clId="{5341BE89-B80F-4D6B-8824-4F6048FC8CE4}" dt="2022-04-07T03:17:54.912" v="8606" actId="20577"/>
        <pc:sldMkLst>
          <pc:docMk/>
          <pc:sldMk cId="1252300870" sldId="384"/>
        </pc:sldMkLst>
      </pc:sldChg>
      <pc:sldChg chg="modNotesTx">
        <pc:chgData name="AMAN Hirohisa" userId="7897ce0a-6212-4313-99c9-22712d29ec23" providerId="ADAL" clId="{5341BE89-B80F-4D6B-8824-4F6048FC8CE4}" dt="2022-04-07T03:18:56.713" v="8899" actId="20577"/>
        <pc:sldMkLst>
          <pc:docMk/>
          <pc:sldMk cId="1245626086" sldId="385"/>
        </pc:sldMkLst>
      </pc:sldChg>
      <pc:sldChg chg="addSp modSp modNotesTx">
        <pc:chgData name="AMAN Hirohisa" userId="7897ce0a-6212-4313-99c9-22712d29ec23" providerId="ADAL" clId="{5341BE89-B80F-4D6B-8824-4F6048FC8CE4}" dt="2022-04-07T03:08:48.924" v="7722" actId="20577"/>
        <pc:sldMkLst>
          <pc:docMk/>
          <pc:sldMk cId="2263613669" sldId="386"/>
        </pc:sldMkLst>
        <pc:spChg chg="mod">
          <ac:chgData name="AMAN Hirohisa" userId="7897ce0a-6212-4313-99c9-22712d29ec23" providerId="ADAL" clId="{5341BE89-B80F-4D6B-8824-4F6048FC8CE4}" dt="2022-04-04T05:28:51.743" v="194" actId="20577"/>
          <ac:spMkLst>
            <pc:docMk/>
            <pc:sldMk cId="2263613669" sldId="386"/>
            <ac:spMk id="2" creationId="{BC72C5A9-D63D-43E6-ADCC-D9F1CEC8EB13}"/>
          </ac:spMkLst>
        </pc:spChg>
        <pc:spChg chg="add mod">
          <ac:chgData name="AMAN Hirohisa" userId="7897ce0a-6212-4313-99c9-22712d29ec23" providerId="ADAL" clId="{5341BE89-B80F-4D6B-8824-4F6048FC8CE4}" dt="2022-04-04T05:29:43.383" v="360" actId="1076"/>
          <ac:spMkLst>
            <pc:docMk/>
            <pc:sldMk cId="2263613669" sldId="386"/>
            <ac:spMk id="8" creationId="{3DA543F0-514D-44BC-B2BD-990ED23B2729}"/>
          </ac:spMkLst>
        </pc:spChg>
      </pc:sldChg>
      <pc:sldChg chg="modSp add modNotesTx">
        <pc:chgData name="AMAN Hirohisa" userId="7897ce0a-6212-4313-99c9-22712d29ec23" providerId="ADAL" clId="{5341BE89-B80F-4D6B-8824-4F6048FC8CE4}" dt="2022-04-04T05:24:09.289" v="168" actId="20577"/>
        <pc:sldMkLst>
          <pc:docMk/>
          <pc:sldMk cId="0" sldId="430"/>
        </pc:sldMkLst>
        <pc:spChg chg="mod">
          <ac:chgData name="AMAN Hirohisa" userId="7897ce0a-6212-4313-99c9-22712d29ec23" providerId="ADAL" clId="{5341BE89-B80F-4D6B-8824-4F6048FC8CE4}" dt="2022-04-04T05:22:28.138" v="7"/>
          <ac:spMkLst>
            <pc:docMk/>
            <pc:sldMk cId="0" sldId="430"/>
            <ac:spMk id="6" creationId="{0EBC08FA-DBF9-4773-8FD4-AFAED7AE2EE8}"/>
          </ac:spMkLst>
        </pc:spChg>
        <pc:spChg chg="mod">
          <ac:chgData name="AMAN Hirohisa" userId="7897ce0a-6212-4313-99c9-22712d29ec23" providerId="ADAL" clId="{5341BE89-B80F-4D6B-8824-4F6048FC8CE4}" dt="2022-04-04T05:23:43.749" v="98" actId="20577"/>
          <ac:spMkLst>
            <pc:docMk/>
            <pc:sldMk cId="0" sldId="430"/>
            <ac:spMk id="3076" creationId="{00000000-0000-0000-0000-000000000000}"/>
          </ac:spMkLst>
        </pc:spChg>
      </pc:sldChg>
      <pc:sldChg chg="addSp modSp add modNotesTx">
        <pc:chgData name="AMAN Hirohisa" userId="7897ce0a-6212-4313-99c9-22712d29ec23" providerId="ADAL" clId="{5341BE89-B80F-4D6B-8824-4F6048FC8CE4}" dt="2022-04-16T07:58:58.962" v="16590" actId="20577"/>
        <pc:sldMkLst>
          <pc:docMk/>
          <pc:sldMk cId="3681496959" sldId="1164"/>
        </pc:sldMkLst>
        <pc:spChg chg="mod">
          <ac:chgData name="AMAN Hirohisa" userId="7897ce0a-6212-4313-99c9-22712d29ec23" providerId="ADAL" clId="{5341BE89-B80F-4D6B-8824-4F6048FC8CE4}" dt="2022-04-04T05:33:04.523" v="458" actId="404"/>
          <ac:spMkLst>
            <pc:docMk/>
            <pc:sldMk cId="3681496959" sldId="1164"/>
            <ac:spMk id="2" creationId="{86F36454-B413-42C5-8D30-8B0D841D544F}"/>
          </ac:spMkLst>
        </pc:spChg>
        <pc:spChg chg="add mod">
          <ac:chgData name="AMAN Hirohisa" userId="7897ce0a-6212-4313-99c9-22712d29ec23" providerId="ADAL" clId="{5341BE89-B80F-4D6B-8824-4F6048FC8CE4}" dt="2022-04-16T07:58:58.962" v="16590" actId="20577"/>
          <ac:spMkLst>
            <pc:docMk/>
            <pc:sldMk cId="3681496959" sldId="1164"/>
            <ac:spMk id="6" creationId="{33B0A514-2493-4218-9541-464534E84817}"/>
          </ac:spMkLst>
        </pc:spChg>
      </pc:sldChg>
      <pc:sldChg chg="modSp add modNotesTx">
        <pc:chgData name="AMAN Hirohisa" userId="7897ce0a-6212-4313-99c9-22712d29ec23" providerId="ADAL" clId="{5341BE89-B80F-4D6B-8824-4F6048FC8CE4}" dt="2022-04-08T02:37:05.045" v="9380" actId="20577"/>
        <pc:sldMkLst>
          <pc:docMk/>
          <pc:sldMk cId="2879829504" sldId="1232"/>
        </pc:sldMkLst>
        <pc:spChg chg="mod">
          <ac:chgData name="AMAN Hirohisa" userId="7897ce0a-6212-4313-99c9-22712d29ec23" providerId="ADAL" clId="{5341BE89-B80F-4D6B-8824-4F6048FC8CE4}" dt="2022-04-04T05:33:41.730" v="460" actId="2711"/>
          <ac:spMkLst>
            <pc:docMk/>
            <pc:sldMk cId="2879829504" sldId="1232"/>
            <ac:spMk id="2" creationId="{2D059EDA-3D16-4507-A019-B05BBE87B7E2}"/>
          </ac:spMkLst>
        </pc:spChg>
        <pc:spChg chg="mod">
          <ac:chgData name="AMAN Hirohisa" userId="7897ce0a-6212-4313-99c9-22712d29ec23" providerId="ADAL" clId="{5341BE89-B80F-4D6B-8824-4F6048FC8CE4}" dt="2022-04-08T02:33:34.472" v="9110"/>
          <ac:spMkLst>
            <pc:docMk/>
            <pc:sldMk cId="2879829504" sldId="1232"/>
            <ac:spMk id="3" creationId="{E3583F64-84AA-448F-9AC3-C159E8A775B4}"/>
          </ac:spMkLst>
        </pc:spChg>
      </pc:sldChg>
      <pc:sldChg chg="modSp add">
        <pc:chgData name="AMAN Hirohisa" userId="7897ce0a-6212-4313-99c9-22712d29ec23" providerId="ADAL" clId="{5341BE89-B80F-4D6B-8824-4F6048FC8CE4}" dt="2022-04-12T09:03:55.917" v="14130"/>
        <pc:sldMkLst>
          <pc:docMk/>
          <pc:sldMk cId="108604488" sldId="1234"/>
        </pc:sldMkLst>
        <pc:spChg chg="mod">
          <ac:chgData name="AMAN Hirohisa" userId="7897ce0a-6212-4313-99c9-22712d29ec23" providerId="ADAL" clId="{5341BE89-B80F-4D6B-8824-4F6048FC8CE4}" dt="2022-04-12T09:03:55.917" v="14130"/>
          <ac:spMkLst>
            <pc:docMk/>
            <pc:sldMk cId="108604488" sldId="1234"/>
            <ac:spMk id="2" creationId="{9C43C12A-A14C-4DF6-92D0-D1369D6FFB7C}"/>
          </ac:spMkLst>
        </pc:spChg>
      </pc:sldChg>
      <pc:sldChg chg="modSp add">
        <pc:chgData name="AMAN Hirohisa" userId="7897ce0a-6212-4313-99c9-22712d29ec23" providerId="ADAL" clId="{5341BE89-B80F-4D6B-8824-4F6048FC8CE4}" dt="2022-04-04T05:35:57.325" v="482" actId="2711"/>
        <pc:sldMkLst>
          <pc:docMk/>
          <pc:sldMk cId="209218242" sldId="1235"/>
        </pc:sldMkLst>
        <pc:spChg chg="mod">
          <ac:chgData name="AMAN Hirohisa" userId="7897ce0a-6212-4313-99c9-22712d29ec23" providerId="ADAL" clId="{5341BE89-B80F-4D6B-8824-4F6048FC8CE4}" dt="2022-04-04T05:35:57.325" v="482" actId="2711"/>
          <ac:spMkLst>
            <pc:docMk/>
            <pc:sldMk cId="209218242" sldId="1235"/>
            <ac:spMk id="2" creationId="{A28E62C8-2D80-4B40-89BE-FD84B2380750}"/>
          </ac:spMkLst>
        </pc:spChg>
      </pc:sldChg>
      <pc:sldChg chg="modSp add">
        <pc:chgData name="AMAN Hirohisa" userId="7897ce0a-6212-4313-99c9-22712d29ec23" providerId="ADAL" clId="{5341BE89-B80F-4D6B-8824-4F6048FC8CE4}" dt="2022-04-04T05:36:09.622" v="483" actId="2711"/>
        <pc:sldMkLst>
          <pc:docMk/>
          <pc:sldMk cId="1046397162" sldId="1236"/>
        </pc:sldMkLst>
        <pc:spChg chg="mod">
          <ac:chgData name="AMAN Hirohisa" userId="7897ce0a-6212-4313-99c9-22712d29ec23" providerId="ADAL" clId="{5341BE89-B80F-4D6B-8824-4F6048FC8CE4}" dt="2022-04-04T05:36:09.622" v="483" actId="2711"/>
          <ac:spMkLst>
            <pc:docMk/>
            <pc:sldMk cId="1046397162" sldId="1236"/>
            <ac:spMk id="2" creationId="{C589063D-9CFF-4A6C-B4BA-0450E702162E}"/>
          </ac:spMkLst>
        </pc:spChg>
      </pc:sldChg>
      <pc:sldChg chg="modSp add modNotesTx">
        <pc:chgData name="AMAN Hirohisa" userId="7897ce0a-6212-4313-99c9-22712d29ec23" providerId="ADAL" clId="{5341BE89-B80F-4D6B-8824-4F6048FC8CE4}" dt="2022-04-16T07:42:54.093" v="16071" actId="20577"/>
        <pc:sldMkLst>
          <pc:docMk/>
          <pc:sldMk cId="2459336541" sldId="1237"/>
        </pc:sldMkLst>
        <pc:spChg chg="mod">
          <ac:chgData name="AMAN Hirohisa" userId="7897ce0a-6212-4313-99c9-22712d29ec23" providerId="ADAL" clId="{5341BE89-B80F-4D6B-8824-4F6048FC8CE4}" dt="2022-04-04T05:36:14.301" v="484" actId="2711"/>
          <ac:spMkLst>
            <pc:docMk/>
            <pc:sldMk cId="2459336541" sldId="1237"/>
            <ac:spMk id="2" creationId="{8783F91B-72D1-4A2A-84EC-B99053C22577}"/>
          </ac:spMkLst>
        </pc:spChg>
        <pc:spChg chg="mod">
          <ac:chgData name="AMAN Hirohisa" userId="7897ce0a-6212-4313-99c9-22712d29ec23" providerId="ADAL" clId="{5341BE89-B80F-4D6B-8824-4F6048FC8CE4}" dt="2022-04-16T07:26:24.360" v="15567" actId="20577"/>
          <ac:spMkLst>
            <pc:docMk/>
            <pc:sldMk cId="2459336541" sldId="1237"/>
            <ac:spMk id="6" creationId="{D62AAA13-D4D2-4385-ABFA-734DA0BFD5E7}"/>
          </ac:spMkLst>
        </pc:spChg>
        <pc:spChg chg="mod">
          <ac:chgData name="AMAN Hirohisa" userId="7897ce0a-6212-4313-99c9-22712d29ec23" providerId="ADAL" clId="{5341BE89-B80F-4D6B-8824-4F6048FC8CE4}" dt="2022-04-16T07:26:16.078" v="15565" actId="1076"/>
          <ac:spMkLst>
            <pc:docMk/>
            <pc:sldMk cId="2459336541" sldId="1237"/>
            <ac:spMk id="10" creationId="{EB0D31FE-036B-4278-A411-9A3B0E0F7617}"/>
          </ac:spMkLst>
        </pc:spChg>
        <pc:spChg chg="mod">
          <ac:chgData name="AMAN Hirohisa" userId="7897ce0a-6212-4313-99c9-22712d29ec23" providerId="ADAL" clId="{5341BE89-B80F-4D6B-8824-4F6048FC8CE4}" dt="2022-04-16T07:27:29.990" v="15705" actId="20577"/>
          <ac:spMkLst>
            <pc:docMk/>
            <pc:sldMk cId="2459336541" sldId="1237"/>
            <ac:spMk id="13" creationId="{83BDC61C-0E55-45B9-98BE-26413BBFFE49}"/>
          </ac:spMkLst>
        </pc:spChg>
        <pc:spChg chg="mod">
          <ac:chgData name="AMAN Hirohisa" userId="7897ce0a-6212-4313-99c9-22712d29ec23" providerId="ADAL" clId="{5341BE89-B80F-4D6B-8824-4F6048FC8CE4}" dt="2022-04-16T07:26:36.027" v="15568" actId="2711"/>
          <ac:spMkLst>
            <pc:docMk/>
            <pc:sldMk cId="2459336541" sldId="1237"/>
            <ac:spMk id="14" creationId="{F92F5C74-3EB3-449A-A4F5-01A07CD8B503}"/>
          </ac:spMkLst>
        </pc:spChg>
      </pc:sldChg>
      <pc:sldChg chg="addSp delSp modSp add">
        <pc:chgData name="AMAN Hirohisa" userId="7897ce0a-6212-4313-99c9-22712d29ec23" providerId="ADAL" clId="{5341BE89-B80F-4D6B-8824-4F6048FC8CE4}" dt="2022-04-16T07:53:12.216" v="16295" actId="1076"/>
        <pc:sldMkLst>
          <pc:docMk/>
          <pc:sldMk cId="2686587155" sldId="1238"/>
        </pc:sldMkLst>
        <pc:spChg chg="mod">
          <ac:chgData name="AMAN Hirohisa" userId="7897ce0a-6212-4313-99c9-22712d29ec23" providerId="ADAL" clId="{5341BE89-B80F-4D6B-8824-4F6048FC8CE4}" dt="2022-04-04T05:36:18.874" v="485" actId="2711"/>
          <ac:spMkLst>
            <pc:docMk/>
            <pc:sldMk cId="2686587155" sldId="1238"/>
            <ac:spMk id="2" creationId="{91216D31-F754-46FA-956E-E53994DABA4E}"/>
          </ac:spMkLst>
        </pc:spChg>
        <pc:spChg chg="mod">
          <ac:chgData name="AMAN Hirohisa" userId="7897ce0a-6212-4313-99c9-22712d29ec23" providerId="ADAL" clId="{5341BE89-B80F-4D6B-8824-4F6048FC8CE4}" dt="2022-04-16T07:51:15.751" v="16240"/>
          <ac:spMkLst>
            <pc:docMk/>
            <pc:sldMk cId="2686587155" sldId="1238"/>
            <ac:spMk id="3" creationId="{E63C6733-EA4A-4B3B-99B3-BE31DF310D5F}"/>
          </ac:spMkLst>
        </pc:spChg>
        <pc:spChg chg="mod">
          <ac:chgData name="AMAN Hirohisa" userId="7897ce0a-6212-4313-99c9-22712d29ec23" providerId="ADAL" clId="{5341BE89-B80F-4D6B-8824-4F6048FC8CE4}" dt="2022-04-16T07:51:46.487" v="16268" actId="1076"/>
          <ac:spMkLst>
            <pc:docMk/>
            <pc:sldMk cId="2686587155" sldId="1238"/>
            <ac:spMk id="6" creationId="{1371121B-C5C6-4B3A-8A8A-F0BC7AB2386B}"/>
          </ac:spMkLst>
        </pc:spChg>
        <pc:spChg chg="del">
          <ac:chgData name="AMAN Hirohisa" userId="7897ce0a-6212-4313-99c9-22712d29ec23" providerId="ADAL" clId="{5341BE89-B80F-4D6B-8824-4F6048FC8CE4}" dt="2022-04-16T07:08:06.642" v="14131" actId="478"/>
          <ac:spMkLst>
            <pc:docMk/>
            <pc:sldMk cId="2686587155" sldId="1238"/>
            <ac:spMk id="8" creationId="{D8446E16-42A4-4111-8408-33BF7477A653}"/>
          </ac:spMkLst>
        </pc:spChg>
        <pc:spChg chg="add mod">
          <ac:chgData name="AMAN Hirohisa" userId="7897ce0a-6212-4313-99c9-22712d29ec23" providerId="ADAL" clId="{5341BE89-B80F-4D6B-8824-4F6048FC8CE4}" dt="2022-04-16T07:53:12.216" v="16295" actId="1076"/>
          <ac:spMkLst>
            <pc:docMk/>
            <pc:sldMk cId="2686587155" sldId="1238"/>
            <ac:spMk id="9" creationId="{DE4F0EE5-2ED6-43FF-8868-2469976096A9}"/>
          </ac:spMkLst>
        </pc:spChg>
      </pc:sldChg>
      <pc:sldChg chg="delSp modSp add modNotesTx">
        <pc:chgData name="AMAN Hirohisa" userId="7897ce0a-6212-4313-99c9-22712d29ec23" providerId="ADAL" clId="{5341BE89-B80F-4D6B-8824-4F6048FC8CE4}" dt="2022-04-16T07:52:31.926" v="16293" actId="1076"/>
        <pc:sldMkLst>
          <pc:docMk/>
          <pc:sldMk cId="609440254" sldId="1239"/>
        </pc:sldMkLst>
        <pc:spChg chg="mod">
          <ac:chgData name="AMAN Hirohisa" userId="7897ce0a-6212-4313-99c9-22712d29ec23" providerId="ADAL" clId="{5341BE89-B80F-4D6B-8824-4F6048FC8CE4}" dt="2022-04-04T05:36:23.185" v="486" actId="2711"/>
          <ac:spMkLst>
            <pc:docMk/>
            <pc:sldMk cId="609440254" sldId="1239"/>
            <ac:spMk id="2" creationId="{9D25CF67-02D0-42C8-B237-93A84AD53967}"/>
          </ac:spMkLst>
        </pc:spChg>
        <pc:spChg chg="del">
          <ac:chgData name="AMAN Hirohisa" userId="7897ce0a-6212-4313-99c9-22712d29ec23" providerId="ADAL" clId="{5341BE89-B80F-4D6B-8824-4F6048FC8CE4}" dt="2022-04-04T05:36:27.666" v="487" actId="478"/>
          <ac:spMkLst>
            <pc:docMk/>
            <pc:sldMk cId="609440254" sldId="1239"/>
            <ac:spMk id="3" creationId="{5B84B9A1-EA22-46EC-82F3-44EB38CD80FE}"/>
          </ac:spMkLst>
        </pc:spChg>
        <pc:spChg chg="mod">
          <ac:chgData name="AMAN Hirohisa" userId="7897ce0a-6212-4313-99c9-22712d29ec23" providerId="ADAL" clId="{5341BE89-B80F-4D6B-8824-4F6048FC8CE4}" dt="2022-04-16T07:52:12.119" v="16282" actId="1076"/>
          <ac:spMkLst>
            <pc:docMk/>
            <pc:sldMk cId="609440254" sldId="1239"/>
            <ac:spMk id="6" creationId="{B16386B7-C1C4-4644-A835-82938C71DB70}"/>
          </ac:spMkLst>
        </pc:spChg>
        <pc:spChg chg="mod">
          <ac:chgData name="AMAN Hirohisa" userId="7897ce0a-6212-4313-99c9-22712d29ec23" providerId="ADAL" clId="{5341BE89-B80F-4D6B-8824-4F6048FC8CE4}" dt="2022-04-16T07:52:31.926" v="16293" actId="1076"/>
          <ac:spMkLst>
            <pc:docMk/>
            <pc:sldMk cId="609440254" sldId="1239"/>
            <ac:spMk id="7" creationId="{8711B53B-CD0F-4A2E-AFD0-FDDC01362C1D}"/>
          </ac:spMkLst>
        </pc:spChg>
        <pc:spChg chg="mod">
          <ac:chgData name="AMAN Hirohisa" userId="7897ce0a-6212-4313-99c9-22712d29ec23" providerId="ADAL" clId="{5341BE89-B80F-4D6B-8824-4F6048FC8CE4}" dt="2022-04-16T07:52:29.377" v="16292" actId="1076"/>
          <ac:spMkLst>
            <pc:docMk/>
            <pc:sldMk cId="609440254" sldId="1239"/>
            <ac:spMk id="8" creationId="{492CC4D2-8386-46E5-9612-335787453E73}"/>
          </ac:spMkLst>
        </pc:spChg>
        <pc:spChg chg="mod">
          <ac:chgData name="AMAN Hirohisa" userId="7897ce0a-6212-4313-99c9-22712d29ec23" providerId="ADAL" clId="{5341BE89-B80F-4D6B-8824-4F6048FC8CE4}" dt="2022-04-16T07:09:35.917" v="14150" actId="1076"/>
          <ac:spMkLst>
            <pc:docMk/>
            <pc:sldMk cId="609440254" sldId="1239"/>
            <ac:spMk id="10" creationId="{3142CD63-11BF-4DDD-BE4F-2CB8562E931D}"/>
          </ac:spMkLst>
        </pc:spChg>
        <pc:spChg chg="mod">
          <ac:chgData name="AMAN Hirohisa" userId="7897ce0a-6212-4313-99c9-22712d29ec23" providerId="ADAL" clId="{5341BE89-B80F-4D6B-8824-4F6048FC8CE4}" dt="2022-04-16T07:52:13.725" v="16283" actId="1076"/>
          <ac:spMkLst>
            <pc:docMk/>
            <pc:sldMk cId="609440254" sldId="1239"/>
            <ac:spMk id="12" creationId="{336D1BE2-CF9C-4210-8423-5A374307A5BA}"/>
          </ac:spMkLst>
        </pc:spChg>
        <pc:picChg chg="mod">
          <ac:chgData name="AMAN Hirohisa" userId="7897ce0a-6212-4313-99c9-22712d29ec23" providerId="ADAL" clId="{5341BE89-B80F-4D6B-8824-4F6048FC8CE4}" dt="2022-04-16T07:52:08.763" v="16281" actId="1076"/>
          <ac:picMkLst>
            <pc:docMk/>
            <pc:sldMk cId="609440254" sldId="1239"/>
            <ac:picMk id="9" creationId="{037050F6-B319-4A4F-9B3D-A545C09A6A35}"/>
          </ac:picMkLst>
        </pc:picChg>
      </pc:sldChg>
      <pc:sldChg chg="addSp modSp add modNotesTx">
        <pc:chgData name="AMAN Hirohisa" userId="7897ce0a-6212-4313-99c9-22712d29ec23" providerId="ADAL" clId="{5341BE89-B80F-4D6B-8824-4F6048FC8CE4}" dt="2022-04-08T02:39:30.265" v="9599" actId="20577"/>
        <pc:sldMkLst>
          <pc:docMk/>
          <pc:sldMk cId="3821973566" sldId="1240"/>
        </pc:sldMkLst>
        <pc:spChg chg="mod">
          <ac:chgData name="AMAN Hirohisa" userId="7897ce0a-6212-4313-99c9-22712d29ec23" providerId="ADAL" clId="{5341BE89-B80F-4D6B-8824-4F6048FC8CE4}" dt="2022-04-04T05:33:49.567" v="461" actId="2711"/>
          <ac:spMkLst>
            <pc:docMk/>
            <pc:sldMk cId="3821973566" sldId="1240"/>
            <ac:spMk id="2" creationId="{5C9DB834-B6FB-484B-A7EE-C3D4EAF5C8E5}"/>
          </ac:spMkLst>
        </pc:spChg>
        <pc:spChg chg="mod">
          <ac:chgData name="AMAN Hirohisa" userId="7897ce0a-6212-4313-99c9-22712d29ec23" providerId="ADAL" clId="{5341BE89-B80F-4D6B-8824-4F6048FC8CE4}" dt="2022-04-08T02:37:40.575" v="9396" actId="20577"/>
          <ac:spMkLst>
            <pc:docMk/>
            <pc:sldMk cId="3821973566" sldId="1240"/>
            <ac:spMk id="3" creationId="{2BCA2AFB-5909-4C71-8BB3-EA4CADB99933}"/>
          </ac:spMkLst>
        </pc:spChg>
        <pc:spChg chg="mod">
          <ac:chgData name="AMAN Hirohisa" userId="7897ce0a-6212-4313-99c9-22712d29ec23" providerId="ADAL" clId="{5341BE89-B80F-4D6B-8824-4F6048FC8CE4}" dt="2022-04-08T02:37:48.573" v="9411"/>
          <ac:spMkLst>
            <pc:docMk/>
            <pc:sldMk cId="3821973566" sldId="1240"/>
            <ac:spMk id="11" creationId="{E07E0AA0-0B13-4121-8D79-2CEAD84EB41D}"/>
          </ac:spMkLst>
        </pc:spChg>
        <pc:spChg chg="add mod">
          <ac:chgData name="AMAN Hirohisa" userId="7897ce0a-6212-4313-99c9-22712d29ec23" providerId="ADAL" clId="{5341BE89-B80F-4D6B-8824-4F6048FC8CE4}" dt="2022-04-08T02:38:58.281" v="9575" actId="207"/>
          <ac:spMkLst>
            <pc:docMk/>
            <pc:sldMk cId="3821973566" sldId="1240"/>
            <ac:spMk id="16" creationId="{3D921BEA-B1E5-46C9-BB46-1781371A36D3}"/>
          </ac:spMkLst>
        </pc:spChg>
      </pc:sldChg>
      <pc:sldChg chg="modSp add modNotesTx">
        <pc:chgData name="AMAN Hirohisa" userId="7897ce0a-6212-4313-99c9-22712d29ec23" providerId="ADAL" clId="{5341BE89-B80F-4D6B-8824-4F6048FC8CE4}" dt="2022-04-08T02:41:16.838" v="10002" actId="20577"/>
        <pc:sldMkLst>
          <pc:docMk/>
          <pc:sldMk cId="4219309288" sldId="1241"/>
        </pc:sldMkLst>
        <pc:spChg chg="mod">
          <ac:chgData name="AMAN Hirohisa" userId="7897ce0a-6212-4313-99c9-22712d29ec23" providerId="ADAL" clId="{5341BE89-B80F-4D6B-8824-4F6048FC8CE4}" dt="2022-04-08T02:39:37.952" v="9614"/>
          <ac:spMkLst>
            <pc:docMk/>
            <pc:sldMk cId="4219309288" sldId="1241"/>
            <ac:spMk id="2" creationId="{87652CB9-DAB5-47A5-AB48-BD7A80341BA1}"/>
          </ac:spMkLst>
        </pc:spChg>
        <pc:spChg chg="mod">
          <ac:chgData name="AMAN Hirohisa" userId="7897ce0a-6212-4313-99c9-22712d29ec23" providerId="ADAL" clId="{5341BE89-B80F-4D6B-8824-4F6048FC8CE4}" dt="2022-04-08T02:40:08.028" v="9671" actId="20577"/>
          <ac:spMkLst>
            <pc:docMk/>
            <pc:sldMk cId="4219309288" sldId="1241"/>
            <ac:spMk id="3" creationId="{4A7AB495-2645-4039-B1BB-D2CBCF14B39F}"/>
          </ac:spMkLst>
        </pc:spChg>
      </pc:sldChg>
      <pc:sldChg chg="addSp delSp modSp add modNotesTx">
        <pc:chgData name="AMAN Hirohisa" userId="7897ce0a-6212-4313-99c9-22712d29ec23" providerId="ADAL" clId="{5341BE89-B80F-4D6B-8824-4F6048FC8CE4}" dt="2022-04-08T02:55:24.198" v="10752" actId="20577"/>
        <pc:sldMkLst>
          <pc:docMk/>
          <pc:sldMk cId="3607190067" sldId="1242"/>
        </pc:sldMkLst>
        <pc:spChg chg="mod">
          <ac:chgData name="AMAN Hirohisa" userId="7897ce0a-6212-4313-99c9-22712d29ec23" providerId="ADAL" clId="{5341BE89-B80F-4D6B-8824-4F6048FC8CE4}" dt="2022-04-08T02:42:23.236" v="10006" actId="20577"/>
          <ac:spMkLst>
            <pc:docMk/>
            <pc:sldMk cId="3607190067" sldId="1242"/>
            <ac:spMk id="2" creationId="{87962596-3845-48EE-B69C-4E45D6D77A74}"/>
          </ac:spMkLst>
        </pc:spChg>
        <pc:spChg chg="mod">
          <ac:chgData name="AMAN Hirohisa" userId="7897ce0a-6212-4313-99c9-22712d29ec23" providerId="ADAL" clId="{5341BE89-B80F-4D6B-8824-4F6048FC8CE4}" dt="2022-04-08T02:55:03.740" v="10690"/>
          <ac:spMkLst>
            <pc:docMk/>
            <pc:sldMk cId="3607190067" sldId="1242"/>
            <ac:spMk id="3" creationId="{54DBCC56-7E29-405D-8234-F5DFA5FE1714}"/>
          </ac:spMkLst>
        </pc:spChg>
        <pc:spChg chg="add mod">
          <ac:chgData name="AMAN Hirohisa" userId="7897ce0a-6212-4313-99c9-22712d29ec23" providerId="ADAL" clId="{5341BE89-B80F-4D6B-8824-4F6048FC8CE4}" dt="2022-04-08T02:54:32.796" v="10676" actId="208"/>
          <ac:spMkLst>
            <pc:docMk/>
            <pc:sldMk cId="3607190067" sldId="1242"/>
            <ac:spMk id="10" creationId="{6026BBC6-B968-4B63-8FF9-E41D3ED06EA1}"/>
          </ac:spMkLst>
        </pc:spChg>
        <pc:spChg chg="add del mod">
          <ac:chgData name="AMAN Hirohisa" userId="7897ce0a-6212-4313-99c9-22712d29ec23" providerId="ADAL" clId="{5341BE89-B80F-4D6B-8824-4F6048FC8CE4}" dt="2022-04-08T02:51:15.878" v="10588" actId="478"/>
          <ac:spMkLst>
            <pc:docMk/>
            <pc:sldMk cId="3607190067" sldId="1242"/>
            <ac:spMk id="11" creationId="{3A6A9FDA-787C-418D-B5BD-6F7AB2389573}"/>
          </ac:spMkLst>
        </pc:spChg>
        <pc:spChg chg="add mod">
          <ac:chgData name="AMAN Hirohisa" userId="7897ce0a-6212-4313-99c9-22712d29ec23" providerId="ADAL" clId="{5341BE89-B80F-4D6B-8824-4F6048FC8CE4}" dt="2022-04-08T02:54:40.294" v="10679" actId="1076"/>
          <ac:spMkLst>
            <pc:docMk/>
            <pc:sldMk cId="3607190067" sldId="1242"/>
            <ac:spMk id="12" creationId="{EDF025C6-02A9-4B8A-B129-CAB465C25A3F}"/>
          </ac:spMkLst>
        </pc:spChg>
        <pc:picChg chg="del mod">
          <ac:chgData name="AMAN Hirohisa" userId="7897ce0a-6212-4313-99c9-22712d29ec23" providerId="ADAL" clId="{5341BE89-B80F-4D6B-8824-4F6048FC8CE4}" dt="2022-04-08T02:46:01.031" v="10198" actId="478"/>
          <ac:picMkLst>
            <pc:docMk/>
            <pc:sldMk cId="3607190067" sldId="1242"/>
            <ac:picMk id="6" creationId="{3DFFFDAE-4A1A-46AF-8D06-77502EDDE43F}"/>
          </ac:picMkLst>
        </pc:picChg>
        <pc:picChg chg="del mod">
          <ac:chgData name="AMAN Hirohisa" userId="7897ce0a-6212-4313-99c9-22712d29ec23" providerId="ADAL" clId="{5341BE89-B80F-4D6B-8824-4F6048FC8CE4}" dt="2022-04-08T02:50:15.277" v="10491" actId="478"/>
          <ac:picMkLst>
            <pc:docMk/>
            <pc:sldMk cId="3607190067" sldId="1242"/>
            <ac:picMk id="7" creationId="{8FB5916B-7D87-45B8-AAD6-34232756CD87}"/>
          </ac:picMkLst>
        </pc:picChg>
        <pc:picChg chg="del mod">
          <ac:chgData name="AMAN Hirohisa" userId="7897ce0a-6212-4313-99c9-22712d29ec23" providerId="ADAL" clId="{5341BE89-B80F-4D6B-8824-4F6048FC8CE4}" dt="2022-04-08T02:54:17.917" v="10669" actId="478"/>
          <ac:picMkLst>
            <pc:docMk/>
            <pc:sldMk cId="3607190067" sldId="1242"/>
            <ac:picMk id="8" creationId="{42AF205C-1D76-49CB-A01B-3CF629FC11E1}"/>
          </ac:picMkLst>
        </pc:picChg>
      </pc:sldChg>
      <pc:sldChg chg="addSp delSp modSp add modNotesTx">
        <pc:chgData name="AMAN Hirohisa" userId="7897ce0a-6212-4313-99c9-22712d29ec23" providerId="ADAL" clId="{5341BE89-B80F-4D6B-8824-4F6048FC8CE4}" dt="2022-04-18T07:56:48.993" v="16605" actId="1076"/>
        <pc:sldMkLst>
          <pc:docMk/>
          <pc:sldMk cId="2688407885" sldId="1243"/>
        </pc:sldMkLst>
        <pc:spChg chg="mod">
          <ac:chgData name="AMAN Hirohisa" userId="7897ce0a-6212-4313-99c9-22712d29ec23" providerId="ADAL" clId="{5341BE89-B80F-4D6B-8824-4F6048FC8CE4}" dt="2022-04-04T05:34:31.358" v="464" actId="2711"/>
          <ac:spMkLst>
            <pc:docMk/>
            <pc:sldMk cId="2688407885" sldId="1243"/>
            <ac:spMk id="2" creationId="{44E97FC4-C7E0-4A01-ABDB-B302018407B2}"/>
          </ac:spMkLst>
        </pc:spChg>
        <pc:spChg chg="mod">
          <ac:chgData name="AMAN Hirohisa" userId="7897ce0a-6212-4313-99c9-22712d29ec23" providerId="ADAL" clId="{5341BE89-B80F-4D6B-8824-4F6048FC8CE4}" dt="2022-04-08T02:57:50.985" v="10868" actId="207"/>
          <ac:spMkLst>
            <pc:docMk/>
            <pc:sldMk cId="2688407885" sldId="1243"/>
            <ac:spMk id="3" creationId="{E7869309-52CF-46E4-89FE-AD8AFEF04226}"/>
          </ac:spMkLst>
        </pc:spChg>
        <pc:spChg chg="add mod">
          <ac:chgData name="AMAN Hirohisa" userId="7897ce0a-6212-4313-99c9-22712d29ec23" providerId="ADAL" clId="{5341BE89-B80F-4D6B-8824-4F6048FC8CE4}" dt="2022-04-18T07:56:48.993" v="16605" actId="1076"/>
          <ac:spMkLst>
            <pc:docMk/>
            <pc:sldMk cId="2688407885" sldId="1243"/>
            <ac:spMk id="15" creationId="{1CC84710-AC6A-4D8B-83BB-F42DBB659440}"/>
          </ac:spMkLst>
        </pc:spChg>
        <pc:spChg chg="add mod">
          <ac:chgData name="AMAN Hirohisa" userId="7897ce0a-6212-4313-99c9-22712d29ec23" providerId="ADAL" clId="{5341BE89-B80F-4D6B-8824-4F6048FC8CE4}" dt="2022-04-08T02:56:34.736" v="10789" actId="1076"/>
          <ac:spMkLst>
            <pc:docMk/>
            <pc:sldMk cId="2688407885" sldId="1243"/>
            <ac:spMk id="16" creationId="{7455CB72-5D69-45E6-A609-241121A0E0F3}"/>
          </ac:spMkLst>
        </pc:spChg>
        <pc:spChg chg="add del mod">
          <ac:chgData name="AMAN Hirohisa" userId="7897ce0a-6212-4313-99c9-22712d29ec23" providerId="ADAL" clId="{5341BE89-B80F-4D6B-8824-4F6048FC8CE4}" dt="2022-04-08T03:03:21.534" v="11017"/>
          <ac:spMkLst>
            <pc:docMk/>
            <pc:sldMk cId="2688407885" sldId="1243"/>
            <ac:spMk id="17" creationId="{4262AC67-3415-48E4-99CD-21F750802E15}"/>
          </ac:spMkLst>
        </pc:spChg>
        <pc:spChg chg="add mod">
          <ac:chgData name="AMAN Hirohisa" userId="7897ce0a-6212-4313-99c9-22712d29ec23" providerId="ADAL" clId="{5341BE89-B80F-4D6B-8824-4F6048FC8CE4}" dt="2022-04-08T03:02:30.163" v="11000" actId="1076"/>
          <ac:spMkLst>
            <pc:docMk/>
            <pc:sldMk cId="2688407885" sldId="1243"/>
            <ac:spMk id="18" creationId="{3C0704A3-B19B-4161-81D6-027E92C62E60}"/>
          </ac:spMkLst>
        </pc:spChg>
        <pc:spChg chg="add mod">
          <ac:chgData name="AMAN Hirohisa" userId="7897ce0a-6212-4313-99c9-22712d29ec23" providerId="ADAL" clId="{5341BE89-B80F-4D6B-8824-4F6048FC8CE4}" dt="2022-04-08T03:01:37.906" v="10956" actId="1076"/>
          <ac:spMkLst>
            <pc:docMk/>
            <pc:sldMk cId="2688407885" sldId="1243"/>
            <ac:spMk id="19" creationId="{804780D5-E526-4AFF-9AB5-FF8109503702}"/>
          </ac:spMkLst>
        </pc:spChg>
        <pc:picChg chg="del">
          <ac:chgData name="AMAN Hirohisa" userId="7897ce0a-6212-4313-99c9-22712d29ec23" providerId="ADAL" clId="{5341BE89-B80F-4D6B-8824-4F6048FC8CE4}" dt="2022-04-08T02:56:23.839" v="10767" actId="478"/>
          <ac:picMkLst>
            <pc:docMk/>
            <pc:sldMk cId="2688407885" sldId="1243"/>
            <ac:picMk id="6" creationId="{A55D3AB3-F81E-44A4-B27A-7A78AE7A908F}"/>
          </ac:picMkLst>
        </pc:picChg>
        <pc:picChg chg="del">
          <ac:chgData name="AMAN Hirohisa" userId="7897ce0a-6212-4313-99c9-22712d29ec23" providerId="ADAL" clId="{5341BE89-B80F-4D6B-8824-4F6048FC8CE4}" dt="2022-04-08T02:56:48.936" v="10793" actId="478"/>
          <ac:picMkLst>
            <pc:docMk/>
            <pc:sldMk cId="2688407885" sldId="1243"/>
            <ac:picMk id="7" creationId="{E2DA25F3-7DE7-4FF3-90C6-09778062D0F3}"/>
          </ac:picMkLst>
        </pc:picChg>
        <pc:picChg chg="del">
          <ac:chgData name="AMAN Hirohisa" userId="7897ce0a-6212-4313-99c9-22712d29ec23" providerId="ADAL" clId="{5341BE89-B80F-4D6B-8824-4F6048FC8CE4}" dt="2022-04-08T02:56:48.936" v="10793" actId="478"/>
          <ac:picMkLst>
            <pc:docMk/>
            <pc:sldMk cId="2688407885" sldId="1243"/>
            <ac:picMk id="8" creationId="{F7FB0736-E282-4B24-807D-2AF18B3C850D}"/>
          </ac:picMkLst>
        </pc:picChg>
        <pc:picChg chg="del mod">
          <ac:chgData name="AMAN Hirohisa" userId="7897ce0a-6212-4313-99c9-22712d29ec23" providerId="ADAL" clId="{5341BE89-B80F-4D6B-8824-4F6048FC8CE4}" dt="2022-04-08T03:01:47.686" v="10959" actId="478"/>
          <ac:picMkLst>
            <pc:docMk/>
            <pc:sldMk cId="2688407885" sldId="1243"/>
            <ac:picMk id="9" creationId="{3E7BFEEC-D75B-4B75-8657-B2CC099F552D}"/>
          </ac:picMkLst>
        </pc:picChg>
        <pc:picChg chg="del mod">
          <ac:chgData name="AMAN Hirohisa" userId="7897ce0a-6212-4313-99c9-22712d29ec23" providerId="ADAL" clId="{5341BE89-B80F-4D6B-8824-4F6048FC8CE4}" dt="2022-04-08T03:01:45.962" v="10958" actId="478"/>
          <ac:picMkLst>
            <pc:docMk/>
            <pc:sldMk cId="2688407885" sldId="1243"/>
            <ac:picMk id="10" creationId="{10B2D61A-88D7-44E0-BBE9-66C17A2159F0}"/>
          </ac:picMkLst>
        </pc:picChg>
        <pc:picChg chg="del mod">
          <ac:chgData name="AMAN Hirohisa" userId="7897ce0a-6212-4313-99c9-22712d29ec23" providerId="ADAL" clId="{5341BE89-B80F-4D6B-8824-4F6048FC8CE4}" dt="2022-04-08T03:00:18.797" v="10899" actId="478"/>
          <ac:picMkLst>
            <pc:docMk/>
            <pc:sldMk cId="2688407885" sldId="1243"/>
            <ac:picMk id="15" creationId="{6BB1A7C7-B23D-41A5-A837-66C21E1F9A72}"/>
          </ac:picMkLst>
        </pc:picChg>
        <pc:cxnChg chg="mod">
          <ac:chgData name="AMAN Hirohisa" userId="7897ce0a-6212-4313-99c9-22712d29ec23" providerId="ADAL" clId="{5341BE89-B80F-4D6B-8824-4F6048FC8CE4}" dt="2022-04-08T02:56:39.897" v="10790" actId="1076"/>
          <ac:cxnSpMkLst>
            <pc:docMk/>
            <pc:sldMk cId="2688407885" sldId="1243"/>
            <ac:cxnSpMk id="11" creationId="{237DD9A7-1498-4AB9-A9C0-2EC02EEFCB23}"/>
          </ac:cxnSpMkLst>
        </pc:cxnChg>
        <pc:cxnChg chg="mod">
          <ac:chgData name="AMAN Hirohisa" userId="7897ce0a-6212-4313-99c9-22712d29ec23" providerId="ADAL" clId="{5341BE89-B80F-4D6B-8824-4F6048FC8CE4}" dt="2022-04-08T02:56:39.897" v="10790" actId="1076"/>
          <ac:cxnSpMkLst>
            <pc:docMk/>
            <pc:sldMk cId="2688407885" sldId="1243"/>
            <ac:cxnSpMk id="12" creationId="{FD500097-E628-4DB9-ACDC-19460402BB58}"/>
          </ac:cxnSpMkLst>
        </pc:cxnChg>
        <pc:cxnChg chg="mod">
          <ac:chgData name="AMAN Hirohisa" userId="7897ce0a-6212-4313-99c9-22712d29ec23" providerId="ADAL" clId="{5341BE89-B80F-4D6B-8824-4F6048FC8CE4}" dt="2022-04-08T03:01:42.672" v="10957" actId="1076"/>
          <ac:cxnSpMkLst>
            <pc:docMk/>
            <pc:sldMk cId="2688407885" sldId="1243"/>
            <ac:cxnSpMk id="13" creationId="{1CC12184-E93A-49B4-A882-1FCEAD622291}"/>
          </ac:cxnSpMkLst>
        </pc:cxnChg>
        <pc:cxnChg chg="mod">
          <ac:chgData name="AMAN Hirohisa" userId="7897ce0a-6212-4313-99c9-22712d29ec23" providerId="ADAL" clId="{5341BE89-B80F-4D6B-8824-4F6048FC8CE4}" dt="2022-04-08T03:01:42.672" v="10957" actId="1076"/>
          <ac:cxnSpMkLst>
            <pc:docMk/>
            <pc:sldMk cId="2688407885" sldId="1243"/>
            <ac:cxnSpMk id="14" creationId="{7098925C-35BF-4798-981B-8BCB8593503A}"/>
          </ac:cxnSpMkLst>
        </pc:cxnChg>
      </pc:sldChg>
      <pc:sldChg chg="addSp delSp modSp add modNotesTx">
        <pc:chgData name="AMAN Hirohisa" userId="7897ce0a-6212-4313-99c9-22712d29ec23" providerId="ADAL" clId="{5341BE89-B80F-4D6B-8824-4F6048FC8CE4}" dt="2022-04-08T03:06:00.755" v="11252" actId="20577"/>
        <pc:sldMkLst>
          <pc:docMk/>
          <pc:sldMk cId="534344886" sldId="1244"/>
        </pc:sldMkLst>
        <pc:spChg chg="mod">
          <ac:chgData name="AMAN Hirohisa" userId="7897ce0a-6212-4313-99c9-22712d29ec23" providerId="ADAL" clId="{5341BE89-B80F-4D6B-8824-4F6048FC8CE4}" dt="2022-04-04T05:34:35.824" v="465" actId="2711"/>
          <ac:spMkLst>
            <pc:docMk/>
            <pc:sldMk cId="534344886" sldId="1244"/>
            <ac:spMk id="2" creationId="{2170BA3F-73C9-4EF3-B812-70512FC9F00D}"/>
          </ac:spMkLst>
        </pc:spChg>
        <pc:spChg chg="mod">
          <ac:chgData name="AMAN Hirohisa" userId="7897ce0a-6212-4313-99c9-22712d29ec23" providerId="ADAL" clId="{5341BE89-B80F-4D6B-8824-4F6048FC8CE4}" dt="2022-04-08T03:05:37.510" v="11152"/>
          <ac:spMkLst>
            <pc:docMk/>
            <pc:sldMk cId="534344886" sldId="1244"/>
            <ac:spMk id="3" creationId="{02099D82-1BB8-4C54-91BE-D5D512418FBD}"/>
          </ac:spMkLst>
        </pc:spChg>
        <pc:spChg chg="add mod">
          <ac:chgData name="AMAN Hirohisa" userId="7897ce0a-6212-4313-99c9-22712d29ec23" providerId="ADAL" clId="{5341BE89-B80F-4D6B-8824-4F6048FC8CE4}" dt="2022-04-08T03:04:49.791" v="11066" actId="1076"/>
          <ac:spMkLst>
            <pc:docMk/>
            <pc:sldMk cId="534344886" sldId="1244"/>
            <ac:spMk id="9" creationId="{B9F85AE4-1548-4417-B40B-61635F5BBB9A}"/>
          </ac:spMkLst>
        </pc:spChg>
        <pc:picChg chg="del">
          <ac:chgData name="AMAN Hirohisa" userId="7897ce0a-6212-4313-99c9-22712d29ec23" providerId="ADAL" clId="{5341BE89-B80F-4D6B-8824-4F6048FC8CE4}" dt="2022-04-08T03:02:42.700" v="11001" actId="478"/>
          <ac:picMkLst>
            <pc:docMk/>
            <pc:sldMk cId="534344886" sldId="1244"/>
            <ac:picMk id="6" creationId="{FEDE7BAF-4E58-4C5A-B514-5F977651812C}"/>
          </ac:picMkLst>
        </pc:picChg>
        <pc:picChg chg="del mod">
          <ac:chgData name="AMAN Hirohisa" userId="7897ce0a-6212-4313-99c9-22712d29ec23" providerId="ADAL" clId="{5341BE89-B80F-4D6B-8824-4F6048FC8CE4}" dt="2022-04-08T03:04:51.759" v="11067" actId="478"/>
          <ac:picMkLst>
            <pc:docMk/>
            <pc:sldMk cId="534344886" sldId="1244"/>
            <ac:picMk id="7" creationId="{E33A962F-7F9A-4415-ABFF-D7F267678D08}"/>
          </ac:picMkLst>
        </pc:picChg>
        <pc:picChg chg="del">
          <ac:chgData name="AMAN Hirohisa" userId="7897ce0a-6212-4313-99c9-22712d29ec23" providerId="ADAL" clId="{5341BE89-B80F-4D6B-8824-4F6048FC8CE4}" dt="2022-04-08T03:04:59.479" v="11069" actId="478"/>
          <ac:picMkLst>
            <pc:docMk/>
            <pc:sldMk cId="534344886" sldId="1244"/>
            <ac:picMk id="8" creationId="{0C449092-68B8-4C66-9C66-7E1F9627738E}"/>
          </ac:picMkLst>
        </pc:picChg>
      </pc:sldChg>
      <pc:sldChg chg="addSp delSp modSp add modNotesTx">
        <pc:chgData name="AMAN Hirohisa" userId="7897ce0a-6212-4313-99c9-22712d29ec23" providerId="ADAL" clId="{5341BE89-B80F-4D6B-8824-4F6048FC8CE4}" dt="2022-04-11T09:28:41.498" v="11764" actId="478"/>
        <pc:sldMkLst>
          <pc:docMk/>
          <pc:sldMk cId="1340043900" sldId="1245"/>
        </pc:sldMkLst>
        <pc:spChg chg="mod">
          <ac:chgData name="AMAN Hirohisa" userId="7897ce0a-6212-4313-99c9-22712d29ec23" providerId="ADAL" clId="{5341BE89-B80F-4D6B-8824-4F6048FC8CE4}" dt="2022-04-04T05:34:41.655" v="466" actId="2711"/>
          <ac:spMkLst>
            <pc:docMk/>
            <pc:sldMk cId="1340043900" sldId="1245"/>
            <ac:spMk id="2" creationId="{9B9CD8ED-3660-4CD8-BC1D-7AEE83E97349}"/>
          </ac:spMkLst>
        </pc:spChg>
        <pc:spChg chg="mod">
          <ac:chgData name="AMAN Hirohisa" userId="7897ce0a-6212-4313-99c9-22712d29ec23" providerId="ADAL" clId="{5341BE89-B80F-4D6B-8824-4F6048FC8CE4}" dt="2022-04-11T09:24:42.171" v="11374" actId="20577"/>
          <ac:spMkLst>
            <pc:docMk/>
            <pc:sldMk cId="1340043900" sldId="1245"/>
            <ac:spMk id="3" creationId="{AA473540-89F7-4711-AE4E-3229778BB953}"/>
          </ac:spMkLst>
        </pc:spChg>
        <pc:spChg chg="add mod">
          <ac:chgData name="AMAN Hirohisa" userId="7897ce0a-6212-4313-99c9-22712d29ec23" providerId="ADAL" clId="{5341BE89-B80F-4D6B-8824-4F6048FC8CE4}" dt="2022-04-11T09:27:26.529" v="11566" actId="1076"/>
          <ac:spMkLst>
            <pc:docMk/>
            <pc:sldMk cId="1340043900" sldId="1245"/>
            <ac:spMk id="10" creationId="{9F4A6D01-4706-4FF9-B36E-0514CB54DEE4}"/>
          </ac:spMkLst>
        </pc:spChg>
        <pc:spChg chg="add mod">
          <ac:chgData name="AMAN Hirohisa" userId="7897ce0a-6212-4313-99c9-22712d29ec23" providerId="ADAL" clId="{5341BE89-B80F-4D6B-8824-4F6048FC8CE4}" dt="2022-04-11T09:27:48.924" v="11587" actId="1076"/>
          <ac:spMkLst>
            <pc:docMk/>
            <pc:sldMk cId="1340043900" sldId="1245"/>
            <ac:spMk id="11" creationId="{EF66CF0D-4116-43B1-B858-325AEF6F8D77}"/>
          </ac:spMkLst>
        </pc:spChg>
        <pc:picChg chg="del mod">
          <ac:chgData name="AMAN Hirohisa" userId="7897ce0a-6212-4313-99c9-22712d29ec23" providerId="ADAL" clId="{5341BE89-B80F-4D6B-8824-4F6048FC8CE4}" dt="2022-04-11T09:28:41.498" v="11764" actId="478"/>
          <ac:picMkLst>
            <pc:docMk/>
            <pc:sldMk cId="1340043900" sldId="1245"/>
            <ac:picMk id="6" creationId="{4941D150-A529-4CF6-A6B9-48702DFD0C4A}"/>
          </ac:picMkLst>
        </pc:picChg>
        <pc:picChg chg="del">
          <ac:chgData name="AMAN Hirohisa" userId="7897ce0a-6212-4313-99c9-22712d29ec23" providerId="ADAL" clId="{5341BE89-B80F-4D6B-8824-4F6048FC8CE4}" dt="2022-04-11T09:27:30.116" v="11567" actId="478"/>
          <ac:picMkLst>
            <pc:docMk/>
            <pc:sldMk cId="1340043900" sldId="1245"/>
            <ac:picMk id="8" creationId="{81C53DBB-8DB5-48B0-8953-7639B3E2DC07}"/>
          </ac:picMkLst>
        </pc:picChg>
        <pc:picChg chg="del mod">
          <ac:chgData name="AMAN Hirohisa" userId="7897ce0a-6212-4313-99c9-22712d29ec23" providerId="ADAL" clId="{5341BE89-B80F-4D6B-8824-4F6048FC8CE4}" dt="2022-04-11T09:23:42.664" v="11339" actId="478"/>
          <ac:picMkLst>
            <pc:docMk/>
            <pc:sldMk cId="1340043900" sldId="1245"/>
            <ac:picMk id="9" creationId="{264BF85E-1FCD-417B-9071-F82167F54801}"/>
          </ac:picMkLst>
        </pc:picChg>
      </pc:sldChg>
      <pc:sldChg chg="addSp delSp modSp add">
        <pc:chgData name="AMAN Hirohisa" userId="7897ce0a-6212-4313-99c9-22712d29ec23" providerId="ADAL" clId="{5341BE89-B80F-4D6B-8824-4F6048FC8CE4}" dt="2022-04-11T09:31:09.967" v="11873" actId="1076"/>
        <pc:sldMkLst>
          <pc:docMk/>
          <pc:sldMk cId="246032054" sldId="1246"/>
        </pc:sldMkLst>
        <pc:spChg chg="mod">
          <ac:chgData name="AMAN Hirohisa" userId="7897ce0a-6212-4313-99c9-22712d29ec23" providerId="ADAL" clId="{5341BE89-B80F-4D6B-8824-4F6048FC8CE4}" dt="2022-04-11T09:28:51.658" v="11779"/>
          <ac:spMkLst>
            <pc:docMk/>
            <pc:sldMk cId="246032054" sldId="1246"/>
            <ac:spMk id="2" creationId="{3A3D6049-9A71-4ED3-9896-CF5602621290}"/>
          </ac:spMkLst>
        </pc:spChg>
        <pc:spChg chg="mod">
          <ac:chgData name="AMAN Hirohisa" userId="7897ce0a-6212-4313-99c9-22712d29ec23" providerId="ADAL" clId="{5341BE89-B80F-4D6B-8824-4F6048FC8CE4}" dt="2022-04-11T09:30:50.147" v="11869" actId="207"/>
          <ac:spMkLst>
            <pc:docMk/>
            <pc:sldMk cId="246032054" sldId="1246"/>
            <ac:spMk id="3" creationId="{26DE8162-3502-432B-983C-CA745473F0BF}"/>
          </ac:spMkLst>
        </pc:spChg>
        <pc:spChg chg="del mod">
          <ac:chgData name="AMAN Hirohisa" userId="7897ce0a-6212-4313-99c9-22712d29ec23" providerId="ADAL" clId="{5341BE89-B80F-4D6B-8824-4F6048FC8CE4}" dt="2022-04-11T09:30:42.687" v="11867" actId="478"/>
          <ac:spMkLst>
            <pc:docMk/>
            <pc:sldMk cId="246032054" sldId="1246"/>
            <ac:spMk id="7" creationId="{D1CC864F-42DD-4263-90A1-5AEECC2F64DA}"/>
          </ac:spMkLst>
        </pc:spChg>
        <pc:spChg chg="add mod">
          <ac:chgData name="AMAN Hirohisa" userId="7897ce0a-6212-4313-99c9-22712d29ec23" providerId="ADAL" clId="{5341BE89-B80F-4D6B-8824-4F6048FC8CE4}" dt="2022-04-11T09:31:00.920" v="11871" actId="207"/>
          <ac:spMkLst>
            <pc:docMk/>
            <pc:sldMk cId="246032054" sldId="1246"/>
            <ac:spMk id="9" creationId="{7AF8C873-EB66-4E32-8B97-3EF06491A747}"/>
          </ac:spMkLst>
        </pc:spChg>
        <pc:spChg chg="add mod">
          <ac:chgData name="AMAN Hirohisa" userId="7897ce0a-6212-4313-99c9-22712d29ec23" providerId="ADAL" clId="{5341BE89-B80F-4D6B-8824-4F6048FC8CE4}" dt="2022-04-11T09:31:09.967" v="11873" actId="1076"/>
          <ac:spMkLst>
            <pc:docMk/>
            <pc:sldMk cId="246032054" sldId="1246"/>
            <ac:spMk id="10" creationId="{3AEF969C-DD01-48D9-9C37-9B21B085342C}"/>
          </ac:spMkLst>
        </pc:spChg>
        <pc:picChg chg="del">
          <ac:chgData name="AMAN Hirohisa" userId="7897ce0a-6212-4313-99c9-22712d29ec23" providerId="ADAL" clId="{5341BE89-B80F-4D6B-8824-4F6048FC8CE4}" dt="2022-04-11T09:30:02.819" v="11840" actId="478"/>
          <ac:picMkLst>
            <pc:docMk/>
            <pc:sldMk cId="246032054" sldId="1246"/>
            <ac:picMk id="6" creationId="{4AE38C1D-6825-4E9F-B253-EC5B5003D2B6}"/>
          </ac:picMkLst>
        </pc:picChg>
        <pc:picChg chg="del">
          <ac:chgData name="AMAN Hirohisa" userId="7897ce0a-6212-4313-99c9-22712d29ec23" providerId="ADAL" clId="{5341BE89-B80F-4D6B-8824-4F6048FC8CE4}" dt="2022-04-11T09:30:40.065" v="11866" actId="478"/>
          <ac:picMkLst>
            <pc:docMk/>
            <pc:sldMk cId="246032054" sldId="1246"/>
            <ac:picMk id="8" creationId="{A6CCE339-83FD-4401-A147-CB81AACEADC5}"/>
          </ac:picMkLst>
        </pc:picChg>
      </pc:sldChg>
      <pc:sldChg chg="addSp delSp modSp add modNotesTx">
        <pc:chgData name="AMAN Hirohisa" userId="7897ce0a-6212-4313-99c9-22712d29ec23" providerId="ADAL" clId="{5341BE89-B80F-4D6B-8824-4F6048FC8CE4}" dt="2022-04-11T09:37:01.383" v="12212" actId="1076"/>
        <pc:sldMkLst>
          <pc:docMk/>
          <pc:sldMk cId="811652510" sldId="1247"/>
        </pc:sldMkLst>
        <pc:spChg chg="mod">
          <ac:chgData name="AMAN Hirohisa" userId="7897ce0a-6212-4313-99c9-22712d29ec23" providerId="ADAL" clId="{5341BE89-B80F-4D6B-8824-4F6048FC8CE4}" dt="2022-04-11T09:31:18.053" v="11888"/>
          <ac:spMkLst>
            <pc:docMk/>
            <pc:sldMk cId="811652510" sldId="1247"/>
            <ac:spMk id="2" creationId="{E3A927D6-2745-4499-8DD1-BAF6EA5266F6}"/>
          </ac:spMkLst>
        </pc:spChg>
        <pc:spChg chg="mod">
          <ac:chgData name="AMAN Hirohisa" userId="7897ce0a-6212-4313-99c9-22712d29ec23" providerId="ADAL" clId="{5341BE89-B80F-4D6B-8824-4F6048FC8CE4}" dt="2022-04-11T09:31:33.482" v="11912"/>
          <ac:spMkLst>
            <pc:docMk/>
            <pc:sldMk cId="811652510" sldId="1247"/>
            <ac:spMk id="3" creationId="{F4E52B0B-4140-4451-AE1C-C017B06A0C27}"/>
          </ac:spMkLst>
        </pc:spChg>
        <pc:spChg chg="mod">
          <ac:chgData name="AMAN Hirohisa" userId="7897ce0a-6212-4313-99c9-22712d29ec23" providerId="ADAL" clId="{5341BE89-B80F-4D6B-8824-4F6048FC8CE4}" dt="2022-04-11T09:34:44.398" v="12106" actId="1076"/>
          <ac:spMkLst>
            <pc:docMk/>
            <pc:sldMk cId="811652510" sldId="1247"/>
            <ac:spMk id="16" creationId="{E30CA7EB-FD5B-436F-8CBE-4FE249FBCB5C}"/>
          </ac:spMkLst>
        </pc:spChg>
        <pc:spChg chg="add mod">
          <ac:chgData name="AMAN Hirohisa" userId="7897ce0a-6212-4313-99c9-22712d29ec23" providerId="ADAL" clId="{5341BE89-B80F-4D6B-8824-4F6048FC8CE4}" dt="2022-04-11T09:36:10.501" v="12186" actId="1076"/>
          <ac:spMkLst>
            <pc:docMk/>
            <pc:sldMk cId="811652510" sldId="1247"/>
            <ac:spMk id="20" creationId="{9447BC45-96E5-4EA0-B343-385B425834E5}"/>
          </ac:spMkLst>
        </pc:spChg>
        <pc:spChg chg="add mod">
          <ac:chgData name="AMAN Hirohisa" userId="7897ce0a-6212-4313-99c9-22712d29ec23" providerId="ADAL" clId="{5341BE89-B80F-4D6B-8824-4F6048FC8CE4}" dt="2022-04-11T09:36:34.411" v="12197" actId="1076"/>
          <ac:spMkLst>
            <pc:docMk/>
            <pc:sldMk cId="811652510" sldId="1247"/>
            <ac:spMk id="21" creationId="{83DF2D10-0C66-4764-9A21-720222DFA3E5}"/>
          </ac:spMkLst>
        </pc:spChg>
        <pc:spChg chg="add mod">
          <ac:chgData name="AMAN Hirohisa" userId="7897ce0a-6212-4313-99c9-22712d29ec23" providerId="ADAL" clId="{5341BE89-B80F-4D6B-8824-4F6048FC8CE4}" dt="2022-04-11T09:36:45.541" v="12204" actId="403"/>
          <ac:spMkLst>
            <pc:docMk/>
            <pc:sldMk cId="811652510" sldId="1247"/>
            <ac:spMk id="22" creationId="{0BBDD0D4-9C77-4A19-9DBE-43B93140865B}"/>
          </ac:spMkLst>
        </pc:spChg>
        <pc:spChg chg="add mod">
          <ac:chgData name="AMAN Hirohisa" userId="7897ce0a-6212-4313-99c9-22712d29ec23" providerId="ADAL" clId="{5341BE89-B80F-4D6B-8824-4F6048FC8CE4}" dt="2022-04-11T09:37:01.383" v="12212" actId="1076"/>
          <ac:spMkLst>
            <pc:docMk/>
            <pc:sldMk cId="811652510" sldId="1247"/>
            <ac:spMk id="23" creationId="{7BB2EA29-50BF-4BFE-A70E-7C799B02E4D3}"/>
          </ac:spMkLst>
        </pc:spChg>
        <pc:picChg chg="del mod">
          <ac:chgData name="AMAN Hirohisa" userId="7897ce0a-6212-4313-99c9-22712d29ec23" providerId="ADAL" clId="{5341BE89-B80F-4D6B-8824-4F6048FC8CE4}" dt="2022-04-11T09:36:02.960" v="12181" actId="478"/>
          <ac:picMkLst>
            <pc:docMk/>
            <pc:sldMk cId="811652510" sldId="1247"/>
            <ac:picMk id="6" creationId="{7D8118A1-22D0-4649-9DBE-A7D4AA468B5E}"/>
          </ac:picMkLst>
        </pc:picChg>
        <pc:picChg chg="del">
          <ac:chgData name="AMAN Hirohisa" userId="7897ce0a-6212-4313-99c9-22712d29ec23" providerId="ADAL" clId="{5341BE89-B80F-4D6B-8824-4F6048FC8CE4}" dt="2022-04-11T09:36:13.748" v="12187" actId="478"/>
          <ac:picMkLst>
            <pc:docMk/>
            <pc:sldMk cId="811652510" sldId="1247"/>
            <ac:picMk id="7" creationId="{BEB8D6B2-B288-4B75-A8FA-10A22E2F0DBA}"/>
          </ac:picMkLst>
        </pc:picChg>
        <pc:picChg chg="del">
          <ac:chgData name="AMAN Hirohisa" userId="7897ce0a-6212-4313-99c9-22712d29ec23" providerId="ADAL" clId="{5341BE89-B80F-4D6B-8824-4F6048FC8CE4}" dt="2022-04-11T09:36:48.279" v="12205" actId="478"/>
          <ac:picMkLst>
            <pc:docMk/>
            <pc:sldMk cId="811652510" sldId="1247"/>
            <ac:picMk id="13" creationId="{970B64AC-A891-4DE5-9942-7670A0A444D6}"/>
          </ac:picMkLst>
        </pc:picChg>
        <pc:picChg chg="del">
          <ac:chgData name="AMAN Hirohisa" userId="7897ce0a-6212-4313-99c9-22712d29ec23" providerId="ADAL" clId="{5341BE89-B80F-4D6B-8824-4F6048FC8CE4}" dt="2022-04-11T09:36:36.217" v="12198" actId="478"/>
          <ac:picMkLst>
            <pc:docMk/>
            <pc:sldMk cId="811652510" sldId="1247"/>
            <ac:picMk id="15" creationId="{37DCBC0B-B445-41E0-B955-45507B5638ED}"/>
          </ac:picMkLst>
        </pc:picChg>
        <pc:picChg chg="del">
          <ac:chgData name="AMAN Hirohisa" userId="7897ce0a-6212-4313-99c9-22712d29ec23" providerId="ADAL" clId="{5341BE89-B80F-4D6B-8824-4F6048FC8CE4}" dt="2022-04-11T09:33:14.039" v="11995" actId="478"/>
          <ac:picMkLst>
            <pc:docMk/>
            <pc:sldMk cId="811652510" sldId="1247"/>
            <ac:picMk id="17" creationId="{75AFA304-58F5-4BDC-B88B-2A27B74A125E}"/>
          </ac:picMkLst>
        </pc:picChg>
        <pc:picChg chg="del">
          <ac:chgData name="AMAN Hirohisa" userId="7897ce0a-6212-4313-99c9-22712d29ec23" providerId="ADAL" clId="{5341BE89-B80F-4D6B-8824-4F6048FC8CE4}" dt="2022-04-11T09:33:10.922" v="11994" actId="478"/>
          <ac:picMkLst>
            <pc:docMk/>
            <pc:sldMk cId="811652510" sldId="1247"/>
            <ac:picMk id="18" creationId="{ED356055-2575-497E-B1CF-E91A5336D78D}"/>
          </ac:picMkLst>
        </pc:picChg>
        <pc:picChg chg="del mod">
          <ac:chgData name="AMAN Hirohisa" userId="7897ce0a-6212-4313-99c9-22712d29ec23" providerId="ADAL" clId="{5341BE89-B80F-4D6B-8824-4F6048FC8CE4}" dt="2022-04-11T09:34:18.362" v="12071" actId="478"/>
          <ac:picMkLst>
            <pc:docMk/>
            <pc:sldMk cId="811652510" sldId="1247"/>
            <ac:picMk id="19" creationId="{AB7948F5-C5C9-4CF6-909E-329787909FA1}"/>
          </ac:picMkLst>
        </pc:picChg>
      </pc:sldChg>
      <pc:sldChg chg="addSp delSp modSp add modNotesTx">
        <pc:chgData name="AMAN Hirohisa" userId="7897ce0a-6212-4313-99c9-22712d29ec23" providerId="ADAL" clId="{5341BE89-B80F-4D6B-8824-4F6048FC8CE4}" dt="2022-04-11T09:39:46.580" v="12295" actId="20577"/>
        <pc:sldMkLst>
          <pc:docMk/>
          <pc:sldMk cId="3544165970" sldId="1248"/>
        </pc:sldMkLst>
        <pc:spChg chg="mod">
          <ac:chgData name="AMAN Hirohisa" userId="7897ce0a-6212-4313-99c9-22712d29ec23" providerId="ADAL" clId="{5341BE89-B80F-4D6B-8824-4F6048FC8CE4}" dt="2022-04-11T09:35:00.825" v="12121"/>
          <ac:spMkLst>
            <pc:docMk/>
            <pc:sldMk cId="3544165970" sldId="1248"/>
            <ac:spMk id="2" creationId="{2CF9F7AD-C8A3-4969-AD50-19CB350E60BC}"/>
          </ac:spMkLst>
        </pc:spChg>
        <pc:spChg chg="mod">
          <ac:chgData name="AMAN Hirohisa" userId="7897ce0a-6212-4313-99c9-22712d29ec23" providerId="ADAL" clId="{5341BE89-B80F-4D6B-8824-4F6048FC8CE4}" dt="2022-04-11T09:37:34.267" v="12217" actId="16959"/>
          <ac:spMkLst>
            <pc:docMk/>
            <pc:sldMk cId="3544165970" sldId="1248"/>
            <ac:spMk id="3" creationId="{513F05D7-C1A0-4574-9A13-14428562778F}"/>
          </ac:spMkLst>
        </pc:spChg>
        <pc:spChg chg="del">
          <ac:chgData name="AMAN Hirohisa" userId="7897ce0a-6212-4313-99c9-22712d29ec23" providerId="ADAL" clId="{5341BE89-B80F-4D6B-8824-4F6048FC8CE4}" dt="2022-04-11T09:38:25.596" v="12232" actId="478"/>
          <ac:spMkLst>
            <pc:docMk/>
            <pc:sldMk cId="3544165970" sldId="1248"/>
            <ac:spMk id="9" creationId="{76E30BB5-097E-4DF6-91D3-919200A4F94C}"/>
          </ac:spMkLst>
        </pc:spChg>
        <pc:spChg chg="del">
          <ac:chgData name="AMAN Hirohisa" userId="7897ce0a-6212-4313-99c9-22712d29ec23" providerId="ADAL" clId="{5341BE89-B80F-4D6B-8824-4F6048FC8CE4}" dt="2022-04-11T09:38:23.275" v="12231" actId="478"/>
          <ac:spMkLst>
            <pc:docMk/>
            <pc:sldMk cId="3544165970" sldId="1248"/>
            <ac:spMk id="10" creationId="{B24CC6BD-07A4-4598-A704-19DD05C6A03E}"/>
          </ac:spMkLst>
        </pc:spChg>
        <pc:spChg chg="add mod">
          <ac:chgData name="AMAN Hirohisa" userId="7897ce0a-6212-4313-99c9-22712d29ec23" providerId="ADAL" clId="{5341BE89-B80F-4D6B-8824-4F6048FC8CE4}" dt="2022-04-11T09:39:14.828" v="12250" actId="1076"/>
          <ac:spMkLst>
            <pc:docMk/>
            <pc:sldMk cId="3544165970" sldId="1248"/>
            <ac:spMk id="11" creationId="{4EDE02B0-2A8F-4AED-9EBD-A15C845BDE0A}"/>
          </ac:spMkLst>
        </pc:spChg>
        <pc:spChg chg="add mod">
          <ac:chgData name="AMAN Hirohisa" userId="7897ce0a-6212-4313-99c9-22712d29ec23" providerId="ADAL" clId="{5341BE89-B80F-4D6B-8824-4F6048FC8CE4}" dt="2022-04-11T09:39:19.672" v="12251" actId="1076"/>
          <ac:spMkLst>
            <pc:docMk/>
            <pc:sldMk cId="3544165970" sldId="1248"/>
            <ac:spMk id="12" creationId="{050BD866-8A9E-4F51-96A3-C0B5FFB018CE}"/>
          </ac:spMkLst>
        </pc:spChg>
        <pc:spChg chg="add mod">
          <ac:chgData name="AMAN Hirohisa" userId="7897ce0a-6212-4313-99c9-22712d29ec23" providerId="ADAL" clId="{5341BE89-B80F-4D6B-8824-4F6048FC8CE4}" dt="2022-04-11T09:39:23.599" v="12252" actId="1076"/>
          <ac:spMkLst>
            <pc:docMk/>
            <pc:sldMk cId="3544165970" sldId="1248"/>
            <ac:spMk id="13" creationId="{481F6327-7698-49BD-BD9E-A457FA71D04D}"/>
          </ac:spMkLst>
        </pc:spChg>
        <pc:picChg chg="del mod">
          <ac:chgData name="AMAN Hirohisa" userId="7897ce0a-6212-4313-99c9-22712d29ec23" providerId="ADAL" clId="{5341BE89-B80F-4D6B-8824-4F6048FC8CE4}" dt="2022-04-11T09:38:13.197" v="12229" actId="478"/>
          <ac:picMkLst>
            <pc:docMk/>
            <pc:sldMk cId="3544165970" sldId="1248"/>
            <ac:picMk id="6" creationId="{8D6094C6-DCE5-44DE-9F16-800CABEA2F4B}"/>
          </ac:picMkLst>
        </pc:picChg>
        <pc:picChg chg="del">
          <ac:chgData name="AMAN Hirohisa" userId="7897ce0a-6212-4313-99c9-22712d29ec23" providerId="ADAL" clId="{5341BE89-B80F-4D6B-8824-4F6048FC8CE4}" dt="2022-04-11T09:38:21.070" v="12230" actId="478"/>
          <ac:picMkLst>
            <pc:docMk/>
            <pc:sldMk cId="3544165970" sldId="1248"/>
            <ac:picMk id="7" creationId="{86D93EF1-B5A0-4DB2-B580-45D0ED227FE9}"/>
          </ac:picMkLst>
        </pc:picChg>
        <pc:picChg chg="del">
          <ac:chgData name="AMAN Hirohisa" userId="7897ce0a-6212-4313-99c9-22712d29ec23" providerId="ADAL" clId="{5341BE89-B80F-4D6B-8824-4F6048FC8CE4}" dt="2022-04-11T09:38:25.596" v="12232" actId="478"/>
          <ac:picMkLst>
            <pc:docMk/>
            <pc:sldMk cId="3544165970" sldId="1248"/>
            <ac:picMk id="8" creationId="{60593000-4CD2-4AA3-8B8B-348DA9787E2D}"/>
          </ac:picMkLst>
        </pc:picChg>
      </pc:sldChg>
      <pc:sldChg chg="addSp delSp modSp add modNotesTx">
        <pc:chgData name="AMAN Hirohisa" userId="7897ce0a-6212-4313-99c9-22712d29ec23" providerId="ADAL" clId="{5341BE89-B80F-4D6B-8824-4F6048FC8CE4}" dt="2022-04-11T09:41:31.280" v="12389" actId="1076"/>
        <pc:sldMkLst>
          <pc:docMk/>
          <pc:sldMk cId="3252569671" sldId="1249"/>
        </pc:sldMkLst>
        <pc:spChg chg="mod">
          <ac:chgData name="AMAN Hirohisa" userId="7897ce0a-6212-4313-99c9-22712d29ec23" providerId="ADAL" clId="{5341BE89-B80F-4D6B-8824-4F6048FC8CE4}" dt="2022-04-11T09:39:56.623" v="12310"/>
          <ac:spMkLst>
            <pc:docMk/>
            <pc:sldMk cId="3252569671" sldId="1249"/>
            <ac:spMk id="2" creationId="{6F2A30C9-7771-4321-8C8B-4C36B46009CC}"/>
          </ac:spMkLst>
        </pc:spChg>
        <pc:spChg chg="mod">
          <ac:chgData name="AMAN Hirohisa" userId="7897ce0a-6212-4313-99c9-22712d29ec23" providerId="ADAL" clId="{5341BE89-B80F-4D6B-8824-4F6048FC8CE4}" dt="2022-04-11T09:41:07.549" v="12384" actId="207"/>
          <ac:spMkLst>
            <pc:docMk/>
            <pc:sldMk cId="3252569671" sldId="1249"/>
            <ac:spMk id="3" creationId="{C357DE4B-F7EA-4911-B021-46BC3E248348}"/>
          </ac:spMkLst>
        </pc:spChg>
        <pc:spChg chg="add mod">
          <ac:chgData name="AMAN Hirohisa" userId="7897ce0a-6212-4313-99c9-22712d29ec23" providerId="ADAL" clId="{5341BE89-B80F-4D6B-8824-4F6048FC8CE4}" dt="2022-04-11T09:40:50.227" v="12381" actId="1076"/>
          <ac:spMkLst>
            <pc:docMk/>
            <pc:sldMk cId="3252569671" sldId="1249"/>
            <ac:spMk id="9" creationId="{A99C0AF1-5945-4CFD-9E08-C582651FCF2A}"/>
          </ac:spMkLst>
        </pc:spChg>
        <pc:spChg chg="add mod">
          <ac:chgData name="AMAN Hirohisa" userId="7897ce0a-6212-4313-99c9-22712d29ec23" providerId="ADAL" clId="{5341BE89-B80F-4D6B-8824-4F6048FC8CE4}" dt="2022-04-11T09:40:54.168" v="12382" actId="1076"/>
          <ac:spMkLst>
            <pc:docMk/>
            <pc:sldMk cId="3252569671" sldId="1249"/>
            <ac:spMk id="10" creationId="{7735BEE6-C453-4173-B69E-88973DCC061A}"/>
          </ac:spMkLst>
        </pc:spChg>
        <pc:spChg chg="add mod">
          <ac:chgData name="AMAN Hirohisa" userId="7897ce0a-6212-4313-99c9-22712d29ec23" providerId="ADAL" clId="{5341BE89-B80F-4D6B-8824-4F6048FC8CE4}" dt="2022-04-11T09:41:31.280" v="12389" actId="1076"/>
          <ac:spMkLst>
            <pc:docMk/>
            <pc:sldMk cId="3252569671" sldId="1249"/>
            <ac:spMk id="11" creationId="{40B82890-B2E3-4200-91E6-261F0F8752F1}"/>
          </ac:spMkLst>
        </pc:spChg>
        <pc:picChg chg="del">
          <ac:chgData name="AMAN Hirohisa" userId="7897ce0a-6212-4313-99c9-22712d29ec23" providerId="ADAL" clId="{5341BE89-B80F-4D6B-8824-4F6048FC8CE4}" dt="2022-04-11T09:40:30.056" v="12378" actId="478"/>
          <ac:picMkLst>
            <pc:docMk/>
            <pc:sldMk cId="3252569671" sldId="1249"/>
            <ac:picMk id="6" creationId="{57652272-2491-47ED-804C-BB6C402C6D0D}"/>
          </ac:picMkLst>
        </pc:picChg>
        <pc:picChg chg="del">
          <ac:chgData name="AMAN Hirohisa" userId="7897ce0a-6212-4313-99c9-22712d29ec23" providerId="ADAL" clId="{5341BE89-B80F-4D6B-8824-4F6048FC8CE4}" dt="2022-04-11T09:40:30.056" v="12378" actId="478"/>
          <ac:picMkLst>
            <pc:docMk/>
            <pc:sldMk cId="3252569671" sldId="1249"/>
            <ac:picMk id="7" creationId="{009F182C-B195-4B72-8DCF-5A73C45E8B91}"/>
          </ac:picMkLst>
        </pc:picChg>
        <pc:picChg chg="del">
          <ac:chgData name="AMAN Hirohisa" userId="7897ce0a-6212-4313-99c9-22712d29ec23" providerId="ADAL" clId="{5341BE89-B80F-4D6B-8824-4F6048FC8CE4}" dt="2022-04-11T09:40:30.056" v="12378" actId="478"/>
          <ac:picMkLst>
            <pc:docMk/>
            <pc:sldMk cId="3252569671" sldId="1249"/>
            <ac:picMk id="8" creationId="{CF1EE5E7-24C1-46BB-8670-6F44A6E06595}"/>
          </ac:picMkLst>
        </pc:picChg>
      </pc:sldChg>
      <pc:sldChg chg="addSp delSp modSp add modNotesTx">
        <pc:chgData name="AMAN Hirohisa" userId="7897ce0a-6212-4313-99c9-22712d29ec23" providerId="ADAL" clId="{5341BE89-B80F-4D6B-8824-4F6048FC8CE4}" dt="2022-04-11T09:45:57.466" v="12667" actId="20577"/>
        <pc:sldMkLst>
          <pc:docMk/>
          <pc:sldMk cId="2642476368" sldId="1250"/>
        </pc:sldMkLst>
        <pc:spChg chg="mod">
          <ac:chgData name="AMAN Hirohisa" userId="7897ce0a-6212-4313-99c9-22712d29ec23" providerId="ADAL" clId="{5341BE89-B80F-4D6B-8824-4F6048FC8CE4}" dt="2022-04-04T05:35:06.503" v="471" actId="2711"/>
          <ac:spMkLst>
            <pc:docMk/>
            <pc:sldMk cId="2642476368" sldId="1250"/>
            <ac:spMk id="2" creationId="{5CC494C8-CB8E-425E-BF4E-29CBA56C6A95}"/>
          </ac:spMkLst>
        </pc:spChg>
        <pc:spChg chg="del">
          <ac:chgData name="AMAN Hirohisa" userId="7897ce0a-6212-4313-99c9-22712d29ec23" providerId="ADAL" clId="{5341BE89-B80F-4D6B-8824-4F6048FC8CE4}" dt="2022-04-04T05:35:09.467" v="472" actId="478"/>
          <ac:spMkLst>
            <pc:docMk/>
            <pc:sldMk cId="2642476368" sldId="1250"/>
            <ac:spMk id="3" creationId="{58A353EE-889D-402A-9EA4-E716E108C5D2}"/>
          </ac:spMkLst>
        </pc:spChg>
        <pc:spChg chg="add mod">
          <ac:chgData name="AMAN Hirohisa" userId="7897ce0a-6212-4313-99c9-22712d29ec23" providerId="ADAL" clId="{5341BE89-B80F-4D6B-8824-4F6048FC8CE4}" dt="2022-04-11T09:43:45.843" v="12491" actId="207"/>
          <ac:spMkLst>
            <pc:docMk/>
            <pc:sldMk cId="2642476368" sldId="1250"/>
            <ac:spMk id="3" creationId="{C855C700-CB3A-4246-9F83-DD34DCD45F79}"/>
          </ac:spMkLst>
        </pc:spChg>
        <pc:spChg chg="del">
          <ac:chgData name="AMAN Hirohisa" userId="7897ce0a-6212-4313-99c9-22712d29ec23" providerId="ADAL" clId="{5341BE89-B80F-4D6B-8824-4F6048FC8CE4}" dt="2022-04-11T09:41:53.576" v="12390" actId="478"/>
          <ac:spMkLst>
            <pc:docMk/>
            <pc:sldMk cId="2642476368" sldId="1250"/>
            <ac:spMk id="9" creationId="{B7352DA6-7667-428E-8032-11D68EAE06B3}"/>
          </ac:spMkLst>
        </pc:spChg>
        <pc:spChg chg="mod">
          <ac:chgData name="AMAN Hirohisa" userId="7897ce0a-6212-4313-99c9-22712d29ec23" providerId="ADAL" clId="{5341BE89-B80F-4D6B-8824-4F6048FC8CE4}" dt="2022-04-11T09:43:05.087" v="12485" actId="207"/>
          <ac:spMkLst>
            <pc:docMk/>
            <pc:sldMk cId="2642476368" sldId="1250"/>
            <ac:spMk id="10" creationId="{6520D963-B45C-404B-B3DC-3AD63E6F8323}"/>
          </ac:spMkLst>
        </pc:spChg>
        <pc:spChg chg="mod">
          <ac:chgData name="AMAN Hirohisa" userId="7897ce0a-6212-4313-99c9-22712d29ec23" providerId="ADAL" clId="{5341BE89-B80F-4D6B-8824-4F6048FC8CE4}" dt="2022-04-11T09:42:53.505" v="12480" actId="207"/>
          <ac:spMkLst>
            <pc:docMk/>
            <pc:sldMk cId="2642476368" sldId="1250"/>
            <ac:spMk id="11" creationId="{9D6FAEAC-2951-4F51-B558-0EEC2B94F1CF}"/>
          </ac:spMkLst>
        </pc:spChg>
        <pc:spChg chg="mod">
          <ac:chgData name="AMAN Hirohisa" userId="7897ce0a-6212-4313-99c9-22712d29ec23" providerId="ADAL" clId="{5341BE89-B80F-4D6B-8824-4F6048FC8CE4}" dt="2022-04-11T09:42:37.346" v="12477" actId="20577"/>
          <ac:spMkLst>
            <pc:docMk/>
            <pc:sldMk cId="2642476368" sldId="1250"/>
            <ac:spMk id="12" creationId="{557E45EC-A8E5-4675-8937-A881EAA4A7C8}"/>
          </ac:spMkLst>
        </pc:spChg>
        <pc:spChg chg="add mod">
          <ac:chgData name="AMAN Hirohisa" userId="7897ce0a-6212-4313-99c9-22712d29ec23" providerId="ADAL" clId="{5341BE89-B80F-4D6B-8824-4F6048FC8CE4}" dt="2022-04-11T09:43:51.844" v="12492" actId="1076"/>
          <ac:spMkLst>
            <pc:docMk/>
            <pc:sldMk cId="2642476368" sldId="1250"/>
            <ac:spMk id="14" creationId="{A3E83794-2AAF-4388-A40E-F2C012417B46}"/>
          </ac:spMkLst>
        </pc:spChg>
        <pc:spChg chg="add mod">
          <ac:chgData name="AMAN Hirohisa" userId="7897ce0a-6212-4313-99c9-22712d29ec23" providerId="ADAL" clId="{5341BE89-B80F-4D6B-8824-4F6048FC8CE4}" dt="2022-04-11T09:43:15.677" v="12487" actId="1076"/>
          <ac:spMkLst>
            <pc:docMk/>
            <pc:sldMk cId="2642476368" sldId="1250"/>
            <ac:spMk id="15" creationId="{5B460EE6-82E5-420C-9BA1-E16FEF73DEEC}"/>
          </ac:spMkLst>
        </pc:spChg>
        <pc:spChg chg="add mod">
          <ac:chgData name="AMAN Hirohisa" userId="7897ce0a-6212-4313-99c9-22712d29ec23" providerId="ADAL" clId="{5341BE89-B80F-4D6B-8824-4F6048FC8CE4}" dt="2022-04-11T09:43:15.677" v="12487" actId="1076"/>
          <ac:spMkLst>
            <pc:docMk/>
            <pc:sldMk cId="2642476368" sldId="1250"/>
            <ac:spMk id="16" creationId="{D60412BD-1F67-4F4A-9042-E1D1119B6A1B}"/>
          </ac:spMkLst>
        </pc:spChg>
        <pc:picChg chg="del">
          <ac:chgData name="AMAN Hirohisa" userId="7897ce0a-6212-4313-99c9-22712d29ec23" providerId="ADAL" clId="{5341BE89-B80F-4D6B-8824-4F6048FC8CE4}" dt="2022-04-11T09:41:53.576" v="12390" actId="478"/>
          <ac:picMkLst>
            <pc:docMk/>
            <pc:sldMk cId="2642476368" sldId="1250"/>
            <ac:picMk id="6" creationId="{43AAD876-5BB8-4377-B1BA-E91A4DD404E5}"/>
          </ac:picMkLst>
        </pc:picChg>
        <pc:picChg chg="del">
          <ac:chgData name="AMAN Hirohisa" userId="7897ce0a-6212-4313-99c9-22712d29ec23" providerId="ADAL" clId="{5341BE89-B80F-4D6B-8824-4F6048FC8CE4}" dt="2022-04-11T09:41:53.576" v="12390" actId="478"/>
          <ac:picMkLst>
            <pc:docMk/>
            <pc:sldMk cId="2642476368" sldId="1250"/>
            <ac:picMk id="7" creationId="{C02E0EC3-4A53-440D-BBA6-F0D01212450A}"/>
          </ac:picMkLst>
        </pc:picChg>
        <pc:picChg chg="del">
          <ac:chgData name="AMAN Hirohisa" userId="7897ce0a-6212-4313-99c9-22712d29ec23" providerId="ADAL" clId="{5341BE89-B80F-4D6B-8824-4F6048FC8CE4}" dt="2022-04-11T09:41:53.576" v="12390" actId="478"/>
          <ac:picMkLst>
            <pc:docMk/>
            <pc:sldMk cId="2642476368" sldId="1250"/>
            <ac:picMk id="8" creationId="{9BF629F9-7D03-42E2-84C5-366AFD1E16B4}"/>
          </ac:picMkLst>
        </pc:picChg>
      </pc:sldChg>
      <pc:sldChg chg="addSp delSp modSp add">
        <pc:chgData name="AMAN Hirohisa" userId="7897ce0a-6212-4313-99c9-22712d29ec23" providerId="ADAL" clId="{5341BE89-B80F-4D6B-8824-4F6048FC8CE4}" dt="2022-04-11T09:44:32.849" v="12502" actId="1076"/>
        <pc:sldMkLst>
          <pc:docMk/>
          <pc:sldMk cId="599294872" sldId="1251"/>
        </pc:sldMkLst>
        <pc:spChg chg="mod">
          <ac:chgData name="AMAN Hirohisa" userId="7897ce0a-6212-4313-99c9-22712d29ec23" providerId="ADAL" clId="{5341BE89-B80F-4D6B-8824-4F6048FC8CE4}" dt="2022-04-04T05:35:16.207" v="473" actId="2711"/>
          <ac:spMkLst>
            <pc:docMk/>
            <pc:sldMk cId="599294872" sldId="1251"/>
            <ac:spMk id="2" creationId="{B0432EDA-3B9A-41F4-BBEC-B38F10F81ACD}"/>
          </ac:spMkLst>
        </pc:spChg>
        <pc:spChg chg="add del">
          <ac:chgData name="AMAN Hirohisa" userId="7897ce0a-6212-4313-99c9-22712d29ec23" providerId="ADAL" clId="{5341BE89-B80F-4D6B-8824-4F6048FC8CE4}" dt="2022-04-11T09:44:16.855" v="12495"/>
          <ac:spMkLst>
            <pc:docMk/>
            <pc:sldMk cId="599294872" sldId="1251"/>
            <ac:spMk id="8" creationId="{508F3A43-FBD0-44AD-93EC-3B496A32D9A6}"/>
          </ac:spMkLst>
        </pc:spChg>
        <pc:spChg chg="add mod">
          <ac:chgData name="AMAN Hirohisa" userId="7897ce0a-6212-4313-99c9-22712d29ec23" providerId="ADAL" clId="{5341BE89-B80F-4D6B-8824-4F6048FC8CE4}" dt="2022-04-11T09:44:32.849" v="12502" actId="1076"/>
          <ac:spMkLst>
            <pc:docMk/>
            <pc:sldMk cId="599294872" sldId="1251"/>
            <ac:spMk id="9" creationId="{5B7323DD-D1DB-4DF3-8F8E-4E03DFC952F2}"/>
          </ac:spMkLst>
        </pc:spChg>
        <pc:picChg chg="add del">
          <ac:chgData name="AMAN Hirohisa" userId="7897ce0a-6212-4313-99c9-22712d29ec23" providerId="ADAL" clId="{5341BE89-B80F-4D6B-8824-4F6048FC8CE4}" dt="2022-04-11T09:44:18.680" v="12497" actId="478"/>
          <ac:picMkLst>
            <pc:docMk/>
            <pc:sldMk cId="599294872" sldId="1251"/>
            <ac:picMk id="7" creationId="{FE5DF889-DE41-4E17-A9E9-C7EA677DD7AD}"/>
          </ac:picMkLst>
        </pc:picChg>
      </pc:sldChg>
      <pc:sldChg chg="addSp delSp modSp add modNotesTx">
        <pc:chgData name="AMAN Hirohisa" userId="7897ce0a-6212-4313-99c9-22712d29ec23" providerId="ADAL" clId="{5341BE89-B80F-4D6B-8824-4F6048FC8CE4}" dt="2022-04-12T08:35:33.099" v="12865" actId="20577"/>
        <pc:sldMkLst>
          <pc:docMk/>
          <pc:sldMk cId="2948395904" sldId="1252"/>
        </pc:sldMkLst>
        <pc:spChg chg="mod">
          <ac:chgData name="AMAN Hirohisa" userId="7897ce0a-6212-4313-99c9-22712d29ec23" providerId="ADAL" clId="{5341BE89-B80F-4D6B-8824-4F6048FC8CE4}" dt="2022-04-04T05:35:21.961" v="474" actId="2711"/>
          <ac:spMkLst>
            <pc:docMk/>
            <pc:sldMk cId="2948395904" sldId="1252"/>
            <ac:spMk id="2" creationId="{4CD57743-ED78-4DB2-AB9F-4E66010CED3A}"/>
          </ac:spMkLst>
        </pc:spChg>
        <pc:spChg chg="mod">
          <ac:chgData name="AMAN Hirohisa" userId="7897ce0a-6212-4313-99c9-22712d29ec23" providerId="ADAL" clId="{5341BE89-B80F-4D6B-8824-4F6048FC8CE4}" dt="2022-04-12T08:32:43.966" v="12736"/>
          <ac:spMkLst>
            <pc:docMk/>
            <pc:sldMk cId="2948395904" sldId="1252"/>
            <ac:spMk id="3" creationId="{026FECE5-2819-43FE-B6A8-35BA86D05952}"/>
          </ac:spMkLst>
        </pc:spChg>
        <pc:spChg chg="add mod">
          <ac:chgData name="AMAN Hirohisa" userId="7897ce0a-6212-4313-99c9-22712d29ec23" providerId="ADAL" clId="{5341BE89-B80F-4D6B-8824-4F6048FC8CE4}" dt="2022-04-12T08:33:56.501" v="12745" actId="1076"/>
          <ac:spMkLst>
            <pc:docMk/>
            <pc:sldMk cId="2948395904" sldId="1252"/>
            <ac:spMk id="10" creationId="{AEFF1F47-A66F-41D6-A7E5-B39F51F2A674}"/>
          </ac:spMkLst>
        </pc:spChg>
        <pc:spChg chg="add mod">
          <ac:chgData name="AMAN Hirohisa" userId="7897ce0a-6212-4313-99c9-22712d29ec23" providerId="ADAL" clId="{5341BE89-B80F-4D6B-8824-4F6048FC8CE4}" dt="2022-04-12T08:33:56.501" v="12745" actId="1076"/>
          <ac:spMkLst>
            <pc:docMk/>
            <pc:sldMk cId="2948395904" sldId="1252"/>
            <ac:spMk id="11" creationId="{E49A1D1F-ECE1-4220-B4A0-92F13A4F93D0}"/>
          </ac:spMkLst>
        </pc:spChg>
        <pc:spChg chg="add mod">
          <ac:chgData name="AMAN Hirohisa" userId="7897ce0a-6212-4313-99c9-22712d29ec23" providerId="ADAL" clId="{5341BE89-B80F-4D6B-8824-4F6048FC8CE4}" dt="2022-04-12T08:33:56.501" v="12745" actId="1076"/>
          <ac:spMkLst>
            <pc:docMk/>
            <pc:sldMk cId="2948395904" sldId="1252"/>
            <ac:spMk id="12" creationId="{14A589AA-8115-401B-8994-0CFA5FF616BF}"/>
          </ac:spMkLst>
        </pc:spChg>
        <pc:graphicFrameChg chg="mod modGraphic">
          <ac:chgData name="AMAN Hirohisa" userId="7897ce0a-6212-4313-99c9-22712d29ec23" providerId="ADAL" clId="{5341BE89-B80F-4D6B-8824-4F6048FC8CE4}" dt="2022-04-12T08:33:56.501" v="12745" actId="1076"/>
          <ac:graphicFrameMkLst>
            <pc:docMk/>
            <pc:sldMk cId="2948395904" sldId="1252"/>
            <ac:graphicFrameMk id="6" creationId="{6D1D3BE1-5481-4063-85E6-41D2C0EF0727}"/>
          </ac:graphicFrameMkLst>
        </pc:graphicFrameChg>
        <pc:picChg chg="del mod">
          <ac:chgData name="AMAN Hirohisa" userId="7897ce0a-6212-4313-99c9-22712d29ec23" providerId="ADAL" clId="{5341BE89-B80F-4D6B-8824-4F6048FC8CE4}" dt="2022-04-12T08:30:09.112" v="12684" actId="478"/>
          <ac:picMkLst>
            <pc:docMk/>
            <pc:sldMk cId="2948395904" sldId="1252"/>
            <ac:picMk id="7" creationId="{4D8BFFAE-8AB9-48BB-B69B-EFC39E252686}"/>
          </ac:picMkLst>
        </pc:picChg>
        <pc:picChg chg="del">
          <ac:chgData name="AMAN Hirohisa" userId="7897ce0a-6212-4313-99c9-22712d29ec23" providerId="ADAL" clId="{5341BE89-B80F-4D6B-8824-4F6048FC8CE4}" dt="2022-04-12T08:30:29.476" v="12698" actId="478"/>
          <ac:picMkLst>
            <pc:docMk/>
            <pc:sldMk cId="2948395904" sldId="1252"/>
            <ac:picMk id="8" creationId="{78090F3F-FC00-479B-A4AB-1215DB5ACB1D}"/>
          </ac:picMkLst>
        </pc:picChg>
        <pc:picChg chg="del">
          <ac:chgData name="AMAN Hirohisa" userId="7897ce0a-6212-4313-99c9-22712d29ec23" providerId="ADAL" clId="{5341BE89-B80F-4D6B-8824-4F6048FC8CE4}" dt="2022-04-12T08:31:18.968" v="12723" actId="478"/>
          <ac:picMkLst>
            <pc:docMk/>
            <pc:sldMk cId="2948395904" sldId="1252"/>
            <ac:picMk id="9" creationId="{821B1961-13A5-477F-8FF9-78601952DC36}"/>
          </ac:picMkLst>
        </pc:picChg>
      </pc:sldChg>
      <pc:sldChg chg="addSp delSp modSp add modNotesTx">
        <pc:chgData name="AMAN Hirohisa" userId="7897ce0a-6212-4313-99c9-22712d29ec23" providerId="ADAL" clId="{5341BE89-B80F-4D6B-8824-4F6048FC8CE4}" dt="2022-04-12T08:46:56.257" v="13360" actId="20577"/>
        <pc:sldMkLst>
          <pc:docMk/>
          <pc:sldMk cId="2393989993" sldId="1253"/>
        </pc:sldMkLst>
        <pc:spChg chg="mod">
          <ac:chgData name="AMAN Hirohisa" userId="7897ce0a-6212-4313-99c9-22712d29ec23" providerId="ADAL" clId="{5341BE89-B80F-4D6B-8824-4F6048FC8CE4}" dt="2022-04-04T05:35:27.816" v="475" actId="2711"/>
          <ac:spMkLst>
            <pc:docMk/>
            <pc:sldMk cId="2393989993" sldId="1253"/>
            <ac:spMk id="2" creationId="{989EE5E4-66C3-4EEB-88F8-86819670356A}"/>
          </ac:spMkLst>
        </pc:spChg>
        <pc:spChg chg="mod">
          <ac:chgData name="AMAN Hirohisa" userId="7897ce0a-6212-4313-99c9-22712d29ec23" providerId="ADAL" clId="{5341BE89-B80F-4D6B-8824-4F6048FC8CE4}" dt="2022-04-12T08:36:23.828" v="12898" actId="14100"/>
          <ac:spMkLst>
            <pc:docMk/>
            <pc:sldMk cId="2393989993" sldId="1253"/>
            <ac:spMk id="3" creationId="{41BD6ECC-0A84-424F-BA63-07EEB722642C}"/>
          </ac:spMkLst>
        </pc:spChg>
        <pc:spChg chg="mod">
          <ac:chgData name="AMAN Hirohisa" userId="7897ce0a-6212-4313-99c9-22712d29ec23" providerId="ADAL" clId="{5341BE89-B80F-4D6B-8824-4F6048FC8CE4}" dt="2022-04-12T08:37:44.232" v="12946" actId="20577"/>
          <ac:spMkLst>
            <pc:docMk/>
            <pc:sldMk cId="2393989993" sldId="1253"/>
            <ac:spMk id="6" creationId="{A34D7B04-812E-4DD1-A56E-ACFADE8AFDF3}"/>
          </ac:spMkLst>
        </pc:spChg>
        <pc:spChg chg="mod">
          <ac:chgData name="AMAN Hirohisa" userId="7897ce0a-6212-4313-99c9-22712d29ec23" providerId="ADAL" clId="{5341BE89-B80F-4D6B-8824-4F6048FC8CE4}" dt="2022-04-12T08:37:34.976" v="12944" actId="1076"/>
          <ac:spMkLst>
            <pc:docMk/>
            <pc:sldMk cId="2393989993" sldId="1253"/>
            <ac:spMk id="9" creationId="{8FEF4388-FE9D-45AE-B628-6E05455D5B32}"/>
          </ac:spMkLst>
        </pc:spChg>
        <pc:spChg chg="mod">
          <ac:chgData name="AMAN Hirohisa" userId="7897ce0a-6212-4313-99c9-22712d29ec23" providerId="ADAL" clId="{5341BE89-B80F-4D6B-8824-4F6048FC8CE4}" dt="2022-04-12T08:37:49.967" v="12948" actId="14100"/>
          <ac:spMkLst>
            <pc:docMk/>
            <pc:sldMk cId="2393989993" sldId="1253"/>
            <ac:spMk id="10" creationId="{C1F2F505-EA16-4423-8EFC-3F7112D14845}"/>
          </ac:spMkLst>
        </pc:spChg>
        <pc:spChg chg="mod">
          <ac:chgData name="AMAN Hirohisa" userId="7897ce0a-6212-4313-99c9-22712d29ec23" providerId="ADAL" clId="{5341BE89-B80F-4D6B-8824-4F6048FC8CE4}" dt="2022-04-12T08:37:38.163" v="12945" actId="14100"/>
          <ac:spMkLst>
            <pc:docMk/>
            <pc:sldMk cId="2393989993" sldId="1253"/>
            <ac:spMk id="12" creationId="{B5CBFC66-91C3-4F89-B5D6-DD69807018E5}"/>
          </ac:spMkLst>
        </pc:spChg>
        <pc:spChg chg="mod">
          <ac:chgData name="AMAN Hirohisa" userId="7897ce0a-6212-4313-99c9-22712d29ec23" providerId="ADAL" clId="{5341BE89-B80F-4D6B-8824-4F6048FC8CE4}" dt="2022-04-12T08:42:05.521" v="13060" actId="208"/>
          <ac:spMkLst>
            <pc:docMk/>
            <pc:sldMk cId="2393989993" sldId="1253"/>
            <ac:spMk id="15" creationId="{8F173C4E-E996-43DC-99CD-097EE12C8862}"/>
          </ac:spMkLst>
        </pc:spChg>
        <pc:spChg chg="mod">
          <ac:chgData name="AMAN Hirohisa" userId="7897ce0a-6212-4313-99c9-22712d29ec23" providerId="ADAL" clId="{5341BE89-B80F-4D6B-8824-4F6048FC8CE4}" dt="2022-04-12T08:38:48.744" v="12994" actId="1076"/>
          <ac:spMkLst>
            <pc:docMk/>
            <pc:sldMk cId="2393989993" sldId="1253"/>
            <ac:spMk id="17" creationId="{69D8374A-8E0A-4462-A89F-10E4DECA6642}"/>
          </ac:spMkLst>
        </pc:spChg>
        <pc:spChg chg="mod">
          <ac:chgData name="AMAN Hirohisa" userId="7897ce0a-6212-4313-99c9-22712d29ec23" providerId="ADAL" clId="{5341BE89-B80F-4D6B-8824-4F6048FC8CE4}" dt="2022-04-12T08:38:40.507" v="12992" actId="1076"/>
          <ac:spMkLst>
            <pc:docMk/>
            <pc:sldMk cId="2393989993" sldId="1253"/>
            <ac:spMk id="19" creationId="{AFB81BCB-7226-44DE-A0A6-F6BEEF3F50E0}"/>
          </ac:spMkLst>
        </pc:spChg>
        <pc:spChg chg="add mod">
          <ac:chgData name="AMAN Hirohisa" userId="7897ce0a-6212-4313-99c9-22712d29ec23" providerId="ADAL" clId="{5341BE89-B80F-4D6B-8824-4F6048FC8CE4}" dt="2022-04-12T08:36:33.803" v="12901" actId="208"/>
          <ac:spMkLst>
            <pc:docMk/>
            <pc:sldMk cId="2393989993" sldId="1253"/>
            <ac:spMk id="20" creationId="{4A62D070-D111-411F-B2FC-B671B73C19EC}"/>
          </ac:spMkLst>
        </pc:spChg>
        <pc:spChg chg="add mod">
          <ac:chgData name="AMAN Hirohisa" userId="7897ce0a-6212-4313-99c9-22712d29ec23" providerId="ADAL" clId="{5341BE89-B80F-4D6B-8824-4F6048FC8CE4}" dt="2022-04-12T08:39:14.100" v="13008" actId="1076"/>
          <ac:spMkLst>
            <pc:docMk/>
            <pc:sldMk cId="2393989993" sldId="1253"/>
            <ac:spMk id="21" creationId="{8BBE8D29-A94C-4240-854A-FEAC84CC50A0}"/>
          </ac:spMkLst>
        </pc:spChg>
        <pc:spChg chg="add mod">
          <ac:chgData name="AMAN Hirohisa" userId="7897ce0a-6212-4313-99c9-22712d29ec23" providerId="ADAL" clId="{5341BE89-B80F-4D6B-8824-4F6048FC8CE4}" dt="2022-04-12T08:39:43.334" v="13025" actId="1076"/>
          <ac:spMkLst>
            <pc:docMk/>
            <pc:sldMk cId="2393989993" sldId="1253"/>
            <ac:spMk id="22" creationId="{89E5CEA1-1DFD-4754-8240-2F338D79BC21}"/>
          </ac:spMkLst>
        </pc:spChg>
        <pc:spChg chg="add mod">
          <ac:chgData name="AMAN Hirohisa" userId="7897ce0a-6212-4313-99c9-22712d29ec23" providerId="ADAL" clId="{5341BE89-B80F-4D6B-8824-4F6048FC8CE4}" dt="2022-04-12T08:41:01.647" v="13056" actId="1076"/>
          <ac:spMkLst>
            <pc:docMk/>
            <pc:sldMk cId="2393989993" sldId="1253"/>
            <ac:spMk id="23" creationId="{8A1C46DA-22CC-4432-A2E9-75145698A804}"/>
          </ac:spMkLst>
        </pc:spChg>
        <pc:picChg chg="del">
          <ac:chgData name="AMAN Hirohisa" userId="7897ce0a-6212-4313-99c9-22712d29ec23" providerId="ADAL" clId="{5341BE89-B80F-4D6B-8824-4F6048FC8CE4}" dt="2022-04-12T08:37:03.090" v="12933" actId="478"/>
          <ac:picMkLst>
            <pc:docMk/>
            <pc:sldMk cId="2393989993" sldId="1253"/>
            <ac:picMk id="7" creationId="{E8508B90-6B1E-482B-A864-B502AEE8736D}"/>
          </ac:picMkLst>
        </pc:picChg>
        <pc:picChg chg="del">
          <ac:chgData name="AMAN Hirohisa" userId="7897ce0a-6212-4313-99c9-22712d29ec23" providerId="ADAL" clId="{5341BE89-B80F-4D6B-8824-4F6048FC8CE4}" dt="2022-04-12T08:38:56.569" v="12996" actId="478"/>
          <ac:picMkLst>
            <pc:docMk/>
            <pc:sldMk cId="2393989993" sldId="1253"/>
            <ac:picMk id="8" creationId="{82091689-CD8A-4107-A736-43BC90477602}"/>
          </ac:picMkLst>
        </pc:picChg>
        <pc:picChg chg="del">
          <ac:chgData name="AMAN Hirohisa" userId="7897ce0a-6212-4313-99c9-22712d29ec23" providerId="ADAL" clId="{5341BE89-B80F-4D6B-8824-4F6048FC8CE4}" dt="2022-04-12T08:39:16.838" v="13009" actId="478"/>
          <ac:picMkLst>
            <pc:docMk/>
            <pc:sldMk cId="2393989993" sldId="1253"/>
            <ac:picMk id="11" creationId="{87BAE85A-B822-4A0E-AC07-AC525E23E854}"/>
          </ac:picMkLst>
        </pc:picChg>
        <pc:picChg chg="del mod">
          <ac:chgData name="AMAN Hirohisa" userId="7897ce0a-6212-4313-99c9-22712d29ec23" providerId="ADAL" clId="{5341BE89-B80F-4D6B-8824-4F6048FC8CE4}" dt="2022-04-12T08:41:05.910" v="13057" actId="478"/>
          <ac:picMkLst>
            <pc:docMk/>
            <pc:sldMk cId="2393989993" sldId="1253"/>
            <ac:picMk id="14" creationId="{F3560AEE-2B9A-4444-B520-A9ED3D3E7538}"/>
          </ac:picMkLst>
        </pc:picChg>
        <pc:picChg chg="del">
          <ac:chgData name="AMAN Hirohisa" userId="7897ce0a-6212-4313-99c9-22712d29ec23" providerId="ADAL" clId="{5341BE89-B80F-4D6B-8824-4F6048FC8CE4}" dt="2022-04-12T08:38:28.134" v="12991" actId="478"/>
          <ac:picMkLst>
            <pc:docMk/>
            <pc:sldMk cId="2393989993" sldId="1253"/>
            <ac:picMk id="16" creationId="{FB36692A-56CC-49C8-8559-047DC9A14AC2}"/>
          </ac:picMkLst>
        </pc:picChg>
        <pc:picChg chg="del">
          <ac:chgData name="AMAN Hirohisa" userId="7897ce0a-6212-4313-99c9-22712d29ec23" providerId="ADAL" clId="{5341BE89-B80F-4D6B-8824-4F6048FC8CE4}" dt="2022-04-12T08:38:06.532" v="12979" actId="478"/>
          <ac:picMkLst>
            <pc:docMk/>
            <pc:sldMk cId="2393989993" sldId="1253"/>
            <ac:picMk id="18" creationId="{EA6B0943-4B5D-496F-B9A6-688218B4290B}"/>
          </ac:picMkLst>
        </pc:picChg>
      </pc:sldChg>
      <pc:sldChg chg="addSp delSp modSp add modNotesTx">
        <pc:chgData name="AMAN Hirohisa" userId="7897ce0a-6212-4313-99c9-22712d29ec23" providerId="ADAL" clId="{5341BE89-B80F-4D6B-8824-4F6048FC8CE4}" dt="2022-04-12T08:53:30.967" v="13645" actId="20577"/>
        <pc:sldMkLst>
          <pc:docMk/>
          <pc:sldMk cId="2183746976" sldId="1254"/>
        </pc:sldMkLst>
        <pc:spChg chg="mod">
          <ac:chgData name="AMAN Hirohisa" userId="7897ce0a-6212-4313-99c9-22712d29ec23" providerId="ADAL" clId="{5341BE89-B80F-4D6B-8824-4F6048FC8CE4}" dt="2022-04-04T05:35:33.964" v="476" actId="2711"/>
          <ac:spMkLst>
            <pc:docMk/>
            <pc:sldMk cId="2183746976" sldId="1254"/>
            <ac:spMk id="2" creationId="{F134B57C-402B-40E7-90F5-A3F4EB69EA39}"/>
          </ac:spMkLst>
        </pc:spChg>
        <pc:spChg chg="mod">
          <ac:chgData name="AMAN Hirohisa" userId="7897ce0a-6212-4313-99c9-22712d29ec23" providerId="ADAL" clId="{5341BE89-B80F-4D6B-8824-4F6048FC8CE4}" dt="2022-04-12T08:52:27.204" v="13504" actId="20577"/>
          <ac:spMkLst>
            <pc:docMk/>
            <pc:sldMk cId="2183746976" sldId="1254"/>
            <ac:spMk id="3" creationId="{50C57C42-D04B-434E-9933-4E0B919D8908}"/>
          </ac:spMkLst>
        </pc:spChg>
        <pc:spChg chg="add mod">
          <ac:chgData name="AMAN Hirohisa" userId="7897ce0a-6212-4313-99c9-22712d29ec23" providerId="ADAL" clId="{5341BE89-B80F-4D6B-8824-4F6048FC8CE4}" dt="2022-04-12T08:48:08.636" v="13394" actId="1076"/>
          <ac:spMkLst>
            <pc:docMk/>
            <pc:sldMk cId="2183746976" sldId="1254"/>
            <ac:spMk id="10" creationId="{CF401C94-B045-4718-9CCD-5B406C53A734}"/>
          </ac:spMkLst>
        </pc:spChg>
        <pc:spChg chg="add mod">
          <ac:chgData name="AMAN Hirohisa" userId="7897ce0a-6212-4313-99c9-22712d29ec23" providerId="ADAL" clId="{5341BE89-B80F-4D6B-8824-4F6048FC8CE4}" dt="2022-04-12T08:48:51.643" v="13407" actId="1076"/>
          <ac:spMkLst>
            <pc:docMk/>
            <pc:sldMk cId="2183746976" sldId="1254"/>
            <ac:spMk id="11" creationId="{86B1C445-3093-4E37-86D4-15EA74CBDEE8}"/>
          </ac:spMkLst>
        </pc:spChg>
        <pc:spChg chg="add mod">
          <ac:chgData name="AMAN Hirohisa" userId="7897ce0a-6212-4313-99c9-22712d29ec23" providerId="ADAL" clId="{5341BE89-B80F-4D6B-8824-4F6048FC8CE4}" dt="2022-04-12T08:52:32.383" v="13505" actId="1076"/>
          <ac:spMkLst>
            <pc:docMk/>
            <pc:sldMk cId="2183746976" sldId="1254"/>
            <ac:spMk id="12" creationId="{960D3147-67E1-4CB6-B05E-B661DE9472C5}"/>
          </ac:spMkLst>
        </pc:spChg>
        <pc:spChg chg="add del mod">
          <ac:chgData name="AMAN Hirohisa" userId="7897ce0a-6212-4313-99c9-22712d29ec23" providerId="ADAL" clId="{5341BE89-B80F-4D6B-8824-4F6048FC8CE4}" dt="2022-04-12T08:52:18.236" v="13492" actId="478"/>
          <ac:spMkLst>
            <pc:docMk/>
            <pc:sldMk cId="2183746976" sldId="1254"/>
            <ac:spMk id="13" creationId="{02FB6A3B-152B-4991-A0EE-F1AF16891F48}"/>
          </ac:spMkLst>
        </pc:spChg>
        <pc:picChg chg="del mod">
          <ac:chgData name="AMAN Hirohisa" userId="7897ce0a-6212-4313-99c9-22712d29ec23" providerId="ADAL" clId="{5341BE89-B80F-4D6B-8824-4F6048FC8CE4}" dt="2022-04-12T08:48:10.701" v="13395" actId="478"/>
          <ac:picMkLst>
            <pc:docMk/>
            <pc:sldMk cId="2183746976" sldId="1254"/>
            <ac:picMk id="6" creationId="{46D67908-E8F1-4B3B-9766-64F024083363}"/>
          </ac:picMkLst>
        </pc:picChg>
        <pc:picChg chg="del mod">
          <ac:chgData name="AMAN Hirohisa" userId="7897ce0a-6212-4313-99c9-22712d29ec23" providerId="ADAL" clId="{5341BE89-B80F-4D6B-8824-4F6048FC8CE4}" dt="2022-04-12T08:51:54.054" v="13477" actId="478"/>
          <ac:picMkLst>
            <pc:docMk/>
            <pc:sldMk cId="2183746976" sldId="1254"/>
            <ac:picMk id="8" creationId="{2C75F0BE-65FA-4E2C-B093-5CD170E07D5A}"/>
          </ac:picMkLst>
        </pc:picChg>
        <pc:picChg chg="del">
          <ac:chgData name="AMAN Hirohisa" userId="7897ce0a-6212-4313-99c9-22712d29ec23" providerId="ADAL" clId="{5341BE89-B80F-4D6B-8824-4F6048FC8CE4}" dt="2022-04-12T08:51:38.286" v="13469" actId="478"/>
          <ac:picMkLst>
            <pc:docMk/>
            <pc:sldMk cId="2183746976" sldId="1254"/>
            <ac:picMk id="9" creationId="{A6612716-9507-494C-B2E3-D4EBD9224DB2}"/>
          </ac:picMkLst>
        </pc:picChg>
      </pc:sldChg>
      <pc:sldChg chg="addSp delSp modSp add">
        <pc:chgData name="AMAN Hirohisa" userId="7897ce0a-6212-4313-99c9-22712d29ec23" providerId="ADAL" clId="{5341BE89-B80F-4D6B-8824-4F6048FC8CE4}" dt="2022-04-12T08:59:54.404" v="13706" actId="1076"/>
        <pc:sldMkLst>
          <pc:docMk/>
          <pc:sldMk cId="508174121" sldId="1255"/>
        </pc:sldMkLst>
        <pc:spChg chg="mod">
          <ac:chgData name="AMAN Hirohisa" userId="7897ce0a-6212-4313-99c9-22712d29ec23" providerId="ADAL" clId="{5341BE89-B80F-4D6B-8824-4F6048FC8CE4}" dt="2022-04-04T05:35:40.633" v="479" actId="2711"/>
          <ac:spMkLst>
            <pc:docMk/>
            <pc:sldMk cId="508174121" sldId="1255"/>
            <ac:spMk id="2" creationId="{3CE95EE4-57A7-4AA7-8CAD-A7E6A135B796}"/>
          </ac:spMkLst>
        </pc:spChg>
        <pc:spChg chg="mod">
          <ac:chgData name="AMAN Hirohisa" userId="7897ce0a-6212-4313-99c9-22712d29ec23" providerId="ADAL" clId="{5341BE89-B80F-4D6B-8824-4F6048FC8CE4}" dt="2022-04-12T08:54:44.872" v="13668" actId="20577"/>
          <ac:spMkLst>
            <pc:docMk/>
            <pc:sldMk cId="508174121" sldId="1255"/>
            <ac:spMk id="3" creationId="{E36A0727-F20A-4216-91A7-E9B21BE5296F}"/>
          </ac:spMkLst>
        </pc:spChg>
        <pc:spChg chg="del mod">
          <ac:chgData name="AMAN Hirohisa" userId="7897ce0a-6212-4313-99c9-22712d29ec23" providerId="ADAL" clId="{5341BE89-B80F-4D6B-8824-4F6048FC8CE4}" dt="2022-04-12T08:54:32.890" v="13656" actId="478"/>
          <ac:spMkLst>
            <pc:docMk/>
            <pc:sldMk cId="508174121" sldId="1255"/>
            <ac:spMk id="6" creationId="{E27C5C46-8467-40D8-BA86-402D512DD93E}"/>
          </ac:spMkLst>
        </pc:spChg>
        <pc:spChg chg="add mod">
          <ac:chgData name="AMAN Hirohisa" userId="7897ce0a-6212-4313-99c9-22712d29ec23" providerId="ADAL" clId="{5341BE89-B80F-4D6B-8824-4F6048FC8CE4}" dt="2022-04-12T08:55:09.467" v="13676" actId="1076"/>
          <ac:spMkLst>
            <pc:docMk/>
            <pc:sldMk cId="508174121" sldId="1255"/>
            <ac:spMk id="17" creationId="{80B40163-5DDE-48E5-AC5E-B4D385DCEAA9}"/>
          </ac:spMkLst>
        </pc:spChg>
        <pc:spChg chg="add mod">
          <ac:chgData name="AMAN Hirohisa" userId="7897ce0a-6212-4313-99c9-22712d29ec23" providerId="ADAL" clId="{5341BE89-B80F-4D6B-8824-4F6048FC8CE4}" dt="2022-04-12T08:59:25.271" v="13690" actId="1076"/>
          <ac:spMkLst>
            <pc:docMk/>
            <pc:sldMk cId="508174121" sldId="1255"/>
            <ac:spMk id="18" creationId="{2E5297F0-D2E3-4D4C-BA13-1A9FD9A37621}"/>
          </ac:spMkLst>
        </pc:spChg>
        <pc:spChg chg="add mod">
          <ac:chgData name="AMAN Hirohisa" userId="7897ce0a-6212-4313-99c9-22712d29ec23" providerId="ADAL" clId="{5341BE89-B80F-4D6B-8824-4F6048FC8CE4}" dt="2022-04-12T08:59:54.404" v="13706" actId="1076"/>
          <ac:spMkLst>
            <pc:docMk/>
            <pc:sldMk cId="508174121" sldId="1255"/>
            <ac:spMk id="19" creationId="{4AFA4385-8F7F-4B37-9343-33D91950C3CE}"/>
          </ac:spMkLst>
        </pc:spChg>
        <pc:picChg chg="del">
          <ac:chgData name="AMAN Hirohisa" userId="7897ce0a-6212-4313-99c9-22712d29ec23" providerId="ADAL" clId="{5341BE89-B80F-4D6B-8824-4F6048FC8CE4}" dt="2022-04-12T08:54:15.486" v="13651" actId="478"/>
          <ac:picMkLst>
            <pc:docMk/>
            <pc:sldMk cId="508174121" sldId="1255"/>
            <ac:picMk id="7" creationId="{EF8D68D0-8074-4498-AE8A-5C0EA44DF837}"/>
          </ac:picMkLst>
        </pc:picChg>
        <pc:picChg chg="del">
          <ac:chgData name="AMAN Hirohisa" userId="7897ce0a-6212-4313-99c9-22712d29ec23" providerId="ADAL" clId="{5341BE89-B80F-4D6B-8824-4F6048FC8CE4}" dt="2022-04-12T08:59:28.105" v="13691" actId="478"/>
          <ac:picMkLst>
            <pc:docMk/>
            <pc:sldMk cId="508174121" sldId="1255"/>
            <ac:picMk id="8" creationId="{A9FEF337-85FA-4A80-B193-3C58343A0D4B}"/>
          </ac:picMkLst>
        </pc:picChg>
        <pc:picChg chg="del">
          <ac:chgData name="AMAN Hirohisa" userId="7897ce0a-6212-4313-99c9-22712d29ec23" providerId="ADAL" clId="{5341BE89-B80F-4D6B-8824-4F6048FC8CE4}" dt="2022-04-12T08:54:53.362" v="13669" actId="478"/>
          <ac:picMkLst>
            <pc:docMk/>
            <pc:sldMk cId="508174121" sldId="1255"/>
            <ac:picMk id="10" creationId="{24FA2306-7983-40F1-BE11-F8DEE32EC330}"/>
          </ac:picMkLst>
        </pc:picChg>
        <pc:picChg chg="del">
          <ac:chgData name="AMAN Hirohisa" userId="7897ce0a-6212-4313-99c9-22712d29ec23" providerId="ADAL" clId="{5341BE89-B80F-4D6B-8824-4F6048FC8CE4}" dt="2022-04-12T08:59:09.334" v="13677" actId="478"/>
          <ac:picMkLst>
            <pc:docMk/>
            <pc:sldMk cId="508174121" sldId="1255"/>
            <ac:picMk id="12" creationId="{DEBFC135-5D46-4BF6-9D85-850EB0647671}"/>
          </ac:picMkLst>
        </pc:picChg>
      </pc:sldChg>
      <pc:sldChg chg="modSp add modNotesTx">
        <pc:chgData name="AMAN Hirohisa" userId="7897ce0a-6212-4313-99c9-22712d29ec23" providerId="ADAL" clId="{5341BE89-B80F-4D6B-8824-4F6048FC8CE4}" dt="2022-04-12T09:03:39.075" v="14113" actId="20577"/>
        <pc:sldMkLst>
          <pc:docMk/>
          <pc:sldMk cId="809099290" sldId="1256"/>
        </pc:sldMkLst>
        <pc:spChg chg="mod">
          <ac:chgData name="AMAN Hirohisa" userId="7897ce0a-6212-4313-99c9-22712d29ec23" providerId="ADAL" clId="{5341BE89-B80F-4D6B-8824-4F6048FC8CE4}" dt="2022-04-04T05:35:45.540" v="480" actId="2711"/>
          <ac:spMkLst>
            <pc:docMk/>
            <pc:sldMk cId="809099290" sldId="1256"/>
            <ac:spMk id="2" creationId="{B9947E4C-28B2-4046-98AE-775D7C31A4EE}"/>
          </ac:spMkLst>
        </pc:spChg>
        <pc:spChg chg="mod">
          <ac:chgData name="AMAN Hirohisa" userId="7897ce0a-6212-4313-99c9-22712d29ec23" providerId="ADAL" clId="{5341BE89-B80F-4D6B-8824-4F6048FC8CE4}" dt="2022-04-12T09:03:20.654" v="14078"/>
          <ac:spMkLst>
            <pc:docMk/>
            <pc:sldMk cId="809099290" sldId="1256"/>
            <ac:spMk id="3" creationId="{6D4193EA-DA98-4337-8CD1-DF0E146433D6}"/>
          </ac:spMkLst>
        </pc:spChg>
        <pc:spChg chg="mod">
          <ac:chgData name="AMAN Hirohisa" userId="7897ce0a-6212-4313-99c9-22712d29ec23" providerId="ADAL" clId="{5341BE89-B80F-4D6B-8824-4F6048FC8CE4}" dt="2022-04-12T09:01:07.643" v="13773" actId="14100"/>
          <ac:spMkLst>
            <pc:docMk/>
            <pc:sldMk cId="809099290" sldId="1256"/>
            <ac:spMk id="6" creationId="{14D93051-98B2-4B11-9160-0FA7BF51EEB1}"/>
          </ac:spMkLst>
        </pc:spChg>
      </pc:sldChg>
      <pc:sldChg chg="delSp modSp add modNotesTx">
        <pc:chgData name="AMAN Hirohisa" userId="7897ce0a-6212-4313-99c9-22712d29ec23" providerId="ADAL" clId="{5341BE89-B80F-4D6B-8824-4F6048FC8CE4}" dt="2022-04-16T07:15:57.903" v="15003" actId="20577"/>
        <pc:sldMkLst>
          <pc:docMk/>
          <pc:sldMk cId="2387763692" sldId="1257"/>
        </pc:sldMkLst>
        <pc:spChg chg="mod">
          <ac:chgData name="AMAN Hirohisa" userId="7897ce0a-6212-4313-99c9-22712d29ec23" providerId="ADAL" clId="{5341BE89-B80F-4D6B-8824-4F6048FC8CE4}" dt="2022-04-04T05:36:33.077" v="488" actId="2711"/>
          <ac:spMkLst>
            <pc:docMk/>
            <pc:sldMk cId="2387763692" sldId="1257"/>
            <ac:spMk id="2" creationId="{70A54159-6E0F-4862-8EF5-56B595B6BEE9}"/>
          </ac:spMkLst>
        </pc:spChg>
        <pc:spChg chg="mod">
          <ac:chgData name="AMAN Hirohisa" userId="7897ce0a-6212-4313-99c9-22712d29ec23" providerId="ADAL" clId="{5341BE89-B80F-4D6B-8824-4F6048FC8CE4}" dt="2022-04-16T07:14:20.895" v="14677" actId="207"/>
          <ac:spMkLst>
            <pc:docMk/>
            <pc:sldMk cId="2387763692" sldId="1257"/>
            <ac:spMk id="3" creationId="{C0BB4A68-F8DE-4B81-B9C4-580495B3D291}"/>
          </ac:spMkLst>
        </pc:spChg>
        <pc:spChg chg="mod">
          <ac:chgData name="AMAN Hirohisa" userId="7897ce0a-6212-4313-99c9-22712d29ec23" providerId="ADAL" clId="{5341BE89-B80F-4D6B-8824-4F6048FC8CE4}" dt="2022-04-16T07:13:36.833" v="14580"/>
          <ac:spMkLst>
            <pc:docMk/>
            <pc:sldMk cId="2387763692" sldId="1257"/>
            <ac:spMk id="6" creationId="{320CDEA3-F3A9-44E2-B913-21976CB17A22}"/>
          </ac:spMkLst>
        </pc:spChg>
        <pc:spChg chg="del mod">
          <ac:chgData name="AMAN Hirohisa" userId="7897ce0a-6212-4313-99c9-22712d29ec23" providerId="ADAL" clId="{5341BE89-B80F-4D6B-8824-4F6048FC8CE4}" dt="2022-04-16T07:13:00.294" v="14465" actId="478"/>
          <ac:spMkLst>
            <pc:docMk/>
            <pc:sldMk cId="2387763692" sldId="1257"/>
            <ac:spMk id="7" creationId="{77D29922-2EFD-4E00-B183-3478C233BE36}"/>
          </ac:spMkLst>
        </pc:spChg>
      </pc:sldChg>
      <pc:sldChg chg="addSp delSp modSp add modNotesTx">
        <pc:chgData name="AMAN Hirohisa" userId="7897ce0a-6212-4313-99c9-22712d29ec23" providerId="ADAL" clId="{5341BE89-B80F-4D6B-8824-4F6048FC8CE4}" dt="2022-04-16T07:20:07.683" v="15282" actId="20577"/>
        <pc:sldMkLst>
          <pc:docMk/>
          <pc:sldMk cId="4163449223" sldId="1258"/>
        </pc:sldMkLst>
        <pc:spChg chg="mod">
          <ac:chgData name="AMAN Hirohisa" userId="7897ce0a-6212-4313-99c9-22712d29ec23" providerId="ADAL" clId="{5341BE89-B80F-4D6B-8824-4F6048FC8CE4}" dt="2022-04-04T05:36:38.482" v="489" actId="2711"/>
          <ac:spMkLst>
            <pc:docMk/>
            <pc:sldMk cId="4163449223" sldId="1258"/>
            <ac:spMk id="2" creationId="{04BD09C1-852B-4D74-A094-E9667BCF6AF1}"/>
          </ac:spMkLst>
        </pc:spChg>
        <pc:spChg chg="mod">
          <ac:chgData name="AMAN Hirohisa" userId="7897ce0a-6212-4313-99c9-22712d29ec23" providerId="ADAL" clId="{5341BE89-B80F-4D6B-8824-4F6048FC8CE4}" dt="2022-04-16T07:18:56.913" v="15190" actId="207"/>
          <ac:spMkLst>
            <pc:docMk/>
            <pc:sldMk cId="4163449223" sldId="1258"/>
            <ac:spMk id="3" creationId="{A7F0058D-4B98-43E2-9C18-E7CAC52D08DF}"/>
          </ac:spMkLst>
        </pc:spChg>
        <pc:spChg chg="del">
          <ac:chgData name="AMAN Hirohisa" userId="7897ce0a-6212-4313-99c9-22712d29ec23" providerId="ADAL" clId="{5341BE89-B80F-4D6B-8824-4F6048FC8CE4}" dt="2022-04-16T07:17:32.444" v="15147" actId="478"/>
          <ac:spMkLst>
            <pc:docMk/>
            <pc:sldMk cId="4163449223" sldId="1258"/>
            <ac:spMk id="8" creationId="{75A0D92E-2951-4B08-AAAB-C26C69E45240}"/>
          </ac:spMkLst>
        </pc:spChg>
        <pc:spChg chg="add">
          <ac:chgData name="AMAN Hirohisa" userId="7897ce0a-6212-4313-99c9-22712d29ec23" providerId="ADAL" clId="{5341BE89-B80F-4D6B-8824-4F6048FC8CE4}" dt="2022-04-16T07:16:53.715" v="15062"/>
          <ac:spMkLst>
            <pc:docMk/>
            <pc:sldMk cId="4163449223" sldId="1258"/>
            <ac:spMk id="9" creationId="{852FA190-5B3D-4AD2-9C2C-CE24CB1F87F0}"/>
          </ac:spMkLst>
        </pc:spChg>
        <pc:spChg chg="add mod">
          <ac:chgData name="AMAN Hirohisa" userId="7897ce0a-6212-4313-99c9-22712d29ec23" providerId="ADAL" clId="{5341BE89-B80F-4D6B-8824-4F6048FC8CE4}" dt="2022-04-16T07:19:04.675" v="15192" actId="207"/>
          <ac:spMkLst>
            <pc:docMk/>
            <pc:sldMk cId="4163449223" sldId="1258"/>
            <ac:spMk id="10" creationId="{888D8000-EB90-4693-A1B3-3C0A0A7EADF2}"/>
          </ac:spMkLst>
        </pc:spChg>
        <pc:picChg chg="del mod">
          <ac:chgData name="AMAN Hirohisa" userId="7897ce0a-6212-4313-99c9-22712d29ec23" providerId="ADAL" clId="{5341BE89-B80F-4D6B-8824-4F6048FC8CE4}" dt="2022-04-16T07:16:45.785" v="15061" actId="478"/>
          <ac:picMkLst>
            <pc:docMk/>
            <pc:sldMk cId="4163449223" sldId="1258"/>
            <ac:picMk id="6" creationId="{D7AFFF9F-40BE-4635-A339-3B53C3B25199}"/>
          </ac:picMkLst>
        </pc:picChg>
        <pc:picChg chg="del mod">
          <ac:chgData name="AMAN Hirohisa" userId="7897ce0a-6212-4313-99c9-22712d29ec23" providerId="ADAL" clId="{5341BE89-B80F-4D6B-8824-4F6048FC8CE4}" dt="2022-04-16T07:19:12.993" v="15193" actId="478"/>
          <ac:picMkLst>
            <pc:docMk/>
            <pc:sldMk cId="4163449223" sldId="1258"/>
            <ac:picMk id="7" creationId="{F664F60A-9B5F-4468-ADAC-19AB607DC50D}"/>
          </ac:picMkLst>
        </pc:picChg>
      </pc:sldChg>
      <pc:sldChg chg="addSp delSp modSp add modNotesTx">
        <pc:chgData name="AMAN Hirohisa" userId="7897ce0a-6212-4313-99c9-22712d29ec23" providerId="ADAL" clId="{5341BE89-B80F-4D6B-8824-4F6048FC8CE4}" dt="2022-04-18T07:57:51.750" v="16606" actId="207"/>
        <pc:sldMkLst>
          <pc:docMk/>
          <pc:sldMk cId="2212901381" sldId="1259"/>
        </pc:sldMkLst>
        <pc:spChg chg="mod">
          <ac:chgData name="AMAN Hirohisa" userId="7897ce0a-6212-4313-99c9-22712d29ec23" providerId="ADAL" clId="{5341BE89-B80F-4D6B-8824-4F6048FC8CE4}" dt="2022-04-04T05:36:43.677" v="490" actId="2711"/>
          <ac:spMkLst>
            <pc:docMk/>
            <pc:sldMk cId="2212901381" sldId="1259"/>
            <ac:spMk id="2" creationId="{D2A5125D-10F9-4716-B883-52569E975B9E}"/>
          </ac:spMkLst>
        </pc:spChg>
        <pc:spChg chg="del">
          <ac:chgData name="AMAN Hirohisa" userId="7897ce0a-6212-4313-99c9-22712d29ec23" providerId="ADAL" clId="{5341BE89-B80F-4D6B-8824-4F6048FC8CE4}" dt="2022-04-16T07:21:19.190" v="15304" actId="478"/>
          <ac:spMkLst>
            <pc:docMk/>
            <pc:sldMk cId="2212901381" sldId="1259"/>
            <ac:spMk id="9" creationId="{790AEB97-E3EB-464E-AC4A-D2944C8C38B2}"/>
          </ac:spMkLst>
        </pc:spChg>
        <pc:spChg chg="mod">
          <ac:chgData name="AMAN Hirohisa" userId="7897ce0a-6212-4313-99c9-22712d29ec23" providerId="ADAL" clId="{5341BE89-B80F-4D6B-8824-4F6048FC8CE4}" dt="2022-04-16T07:21:26.339" v="15306" actId="207"/>
          <ac:spMkLst>
            <pc:docMk/>
            <pc:sldMk cId="2212901381" sldId="1259"/>
            <ac:spMk id="11" creationId="{CD881779-C9C6-4861-98D6-A3BB6985B60D}"/>
          </ac:spMkLst>
        </pc:spChg>
        <pc:spChg chg="add mod">
          <ac:chgData name="AMAN Hirohisa" userId="7897ce0a-6212-4313-99c9-22712d29ec23" providerId="ADAL" clId="{5341BE89-B80F-4D6B-8824-4F6048FC8CE4}" dt="2022-04-18T07:57:51.750" v="16606" actId="207"/>
          <ac:spMkLst>
            <pc:docMk/>
            <pc:sldMk cId="2212901381" sldId="1259"/>
            <ac:spMk id="12" creationId="{D5E95C47-8B1B-48D5-93C4-EE97EA9E8A3B}"/>
          </ac:spMkLst>
        </pc:spChg>
        <pc:spChg chg="add mod">
          <ac:chgData name="AMAN Hirohisa" userId="7897ce0a-6212-4313-99c9-22712d29ec23" providerId="ADAL" clId="{5341BE89-B80F-4D6B-8824-4F6048FC8CE4}" dt="2022-04-16T07:22:27.499" v="15347" actId="207"/>
          <ac:spMkLst>
            <pc:docMk/>
            <pc:sldMk cId="2212901381" sldId="1259"/>
            <ac:spMk id="13" creationId="{6C898061-4B07-46E3-8BC9-4D9ED34991E8}"/>
          </ac:spMkLst>
        </pc:spChg>
        <pc:spChg chg="add mod">
          <ac:chgData name="AMAN Hirohisa" userId="7897ce0a-6212-4313-99c9-22712d29ec23" providerId="ADAL" clId="{5341BE89-B80F-4D6B-8824-4F6048FC8CE4}" dt="2022-04-16T07:22:09.083" v="15344" actId="1076"/>
          <ac:spMkLst>
            <pc:docMk/>
            <pc:sldMk cId="2212901381" sldId="1259"/>
            <ac:spMk id="14" creationId="{F7546789-7A1C-4A06-9E05-48F24D6140BD}"/>
          </ac:spMkLst>
        </pc:spChg>
        <pc:picChg chg="del mod">
          <ac:chgData name="AMAN Hirohisa" userId="7897ce0a-6212-4313-99c9-22712d29ec23" providerId="ADAL" clId="{5341BE89-B80F-4D6B-8824-4F6048FC8CE4}" dt="2022-04-16T07:21:07.019" v="15301" actId="478"/>
          <ac:picMkLst>
            <pc:docMk/>
            <pc:sldMk cId="2212901381" sldId="1259"/>
            <ac:picMk id="6" creationId="{845D568F-09DE-4D45-A1C1-C5645C9C0FC0}"/>
          </ac:picMkLst>
        </pc:picChg>
        <pc:picChg chg="del">
          <ac:chgData name="AMAN Hirohisa" userId="7897ce0a-6212-4313-99c9-22712d29ec23" providerId="ADAL" clId="{5341BE89-B80F-4D6B-8824-4F6048FC8CE4}" dt="2022-04-16T07:21:04.010" v="15300" actId="478"/>
          <ac:picMkLst>
            <pc:docMk/>
            <pc:sldMk cId="2212901381" sldId="1259"/>
            <ac:picMk id="7" creationId="{3A1CF631-A585-4FD2-8B30-8BB66249F3F0}"/>
          </ac:picMkLst>
        </pc:picChg>
        <pc:picChg chg="del mod">
          <ac:chgData name="AMAN Hirohisa" userId="7897ce0a-6212-4313-99c9-22712d29ec23" providerId="ADAL" clId="{5341BE89-B80F-4D6B-8824-4F6048FC8CE4}" dt="2022-04-16T07:22:30.437" v="15348" actId="478"/>
          <ac:picMkLst>
            <pc:docMk/>
            <pc:sldMk cId="2212901381" sldId="1259"/>
            <ac:picMk id="10" creationId="{64FF9CCB-BDCA-424C-93B5-AC440E34732D}"/>
          </ac:picMkLst>
        </pc:picChg>
      </pc:sldChg>
      <pc:sldChg chg="addSp delSp modSp add modNotesTx">
        <pc:chgData name="AMAN Hirohisa" userId="7897ce0a-6212-4313-99c9-22712d29ec23" providerId="ADAL" clId="{5341BE89-B80F-4D6B-8824-4F6048FC8CE4}" dt="2022-04-16T07:23:59.989" v="15489" actId="20577"/>
        <pc:sldMkLst>
          <pc:docMk/>
          <pc:sldMk cId="256648648" sldId="1260"/>
        </pc:sldMkLst>
        <pc:spChg chg="mod">
          <ac:chgData name="AMAN Hirohisa" userId="7897ce0a-6212-4313-99c9-22712d29ec23" providerId="ADAL" clId="{5341BE89-B80F-4D6B-8824-4F6048FC8CE4}" dt="2022-04-04T05:36:49.165" v="491" actId="2711"/>
          <ac:spMkLst>
            <pc:docMk/>
            <pc:sldMk cId="256648648" sldId="1260"/>
            <ac:spMk id="2" creationId="{B23CEDD6-8FEE-48AB-837C-4AE8916A4CB4}"/>
          </ac:spMkLst>
        </pc:spChg>
        <pc:spChg chg="mod">
          <ac:chgData name="AMAN Hirohisa" userId="7897ce0a-6212-4313-99c9-22712d29ec23" providerId="ADAL" clId="{5341BE89-B80F-4D6B-8824-4F6048FC8CE4}" dt="2022-04-16T07:23:57.766" v="15486" actId="20577"/>
          <ac:spMkLst>
            <pc:docMk/>
            <pc:sldMk cId="256648648" sldId="1260"/>
            <ac:spMk id="3" creationId="{381E40AD-028A-4AFC-A097-51E39125166C}"/>
          </ac:spMkLst>
        </pc:spChg>
        <pc:spChg chg="add mod">
          <ac:chgData name="AMAN Hirohisa" userId="7897ce0a-6212-4313-99c9-22712d29ec23" providerId="ADAL" clId="{5341BE89-B80F-4D6B-8824-4F6048FC8CE4}" dt="2022-04-16T07:22:45.566" v="15351" actId="1076"/>
          <ac:spMkLst>
            <pc:docMk/>
            <pc:sldMk cId="256648648" sldId="1260"/>
            <ac:spMk id="10" creationId="{70FE45D9-4F39-471D-8A9C-84007C29C405}"/>
          </ac:spMkLst>
        </pc:spChg>
        <pc:picChg chg="del">
          <ac:chgData name="AMAN Hirohisa" userId="7897ce0a-6212-4313-99c9-22712d29ec23" providerId="ADAL" clId="{5341BE89-B80F-4D6B-8824-4F6048FC8CE4}" dt="2022-04-16T07:22:35.336" v="15349" actId="478"/>
          <ac:picMkLst>
            <pc:docMk/>
            <pc:sldMk cId="256648648" sldId="1260"/>
            <ac:picMk id="6" creationId="{C1DB9B29-B098-4663-B9C7-CD3569FEE563}"/>
          </ac:picMkLst>
        </pc:picChg>
      </pc:sldChg>
      <pc:sldChg chg="modSp add">
        <pc:chgData name="AMAN Hirohisa" userId="7897ce0a-6212-4313-99c9-22712d29ec23" providerId="ADAL" clId="{5341BE89-B80F-4D6B-8824-4F6048FC8CE4}" dt="2022-04-16T07:24:18.024" v="15505" actId="1076"/>
        <pc:sldMkLst>
          <pc:docMk/>
          <pc:sldMk cId="1952144608" sldId="1261"/>
        </pc:sldMkLst>
        <pc:spChg chg="mod">
          <ac:chgData name="AMAN Hirohisa" userId="7897ce0a-6212-4313-99c9-22712d29ec23" providerId="ADAL" clId="{5341BE89-B80F-4D6B-8824-4F6048FC8CE4}" dt="2022-04-04T05:36:53.215" v="492" actId="2711"/>
          <ac:spMkLst>
            <pc:docMk/>
            <pc:sldMk cId="1952144608" sldId="1261"/>
            <ac:spMk id="2" creationId="{B4645A27-BACC-4657-A658-322524319AA3}"/>
          </ac:spMkLst>
        </pc:spChg>
        <pc:spChg chg="mod">
          <ac:chgData name="AMAN Hirohisa" userId="7897ce0a-6212-4313-99c9-22712d29ec23" providerId="ADAL" clId="{5341BE89-B80F-4D6B-8824-4F6048FC8CE4}" dt="2022-04-16T07:24:14.304" v="15504"/>
          <ac:spMkLst>
            <pc:docMk/>
            <pc:sldMk cId="1952144608" sldId="1261"/>
            <ac:spMk id="3" creationId="{A2673D24-9BB9-4263-8ECC-BFA77E311B9B}"/>
          </ac:spMkLst>
        </pc:spChg>
        <pc:spChg chg="mod">
          <ac:chgData name="AMAN Hirohisa" userId="7897ce0a-6212-4313-99c9-22712d29ec23" providerId="ADAL" clId="{5341BE89-B80F-4D6B-8824-4F6048FC8CE4}" dt="2022-04-16T07:24:18.024" v="15505" actId="1076"/>
          <ac:spMkLst>
            <pc:docMk/>
            <pc:sldMk cId="1952144608" sldId="1261"/>
            <ac:spMk id="6" creationId="{810F3FEE-C383-46EA-B834-6C753BB29FC4}"/>
          </ac:spMkLst>
        </pc:spChg>
      </pc:sldChg>
      <pc:sldChg chg="modSp add">
        <pc:chgData name="AMAN Hirohisa" userId="7897ce0a-6212-4313-99c9-22712d29ec23" providerId="ADAL" clId="{5341BE89-B80F-4D6B-8824-4F6048FC8CE4}" dt="2022-04-16T07:24:25.302" v="15520"/>
        <pc:sldMkLst>
          <pc:docMk/>
          <pc:sldMk cId="2743016133" sldId="1262"/>
        </pc:sldMkLst>
        <pc:spChg chg="mod">
          <ac:chgData name="AMAN Hirohisa" userId="7897ce0a-6212-4313-99c9-22712d29ec23" providerId="ADAL" clId="{5341BE89-B80F-4D6B-8824-4F6048FC8CE4}" dt="2022-04-04T05:36:58.271" v="493" actId="2711"/>
          <ac:spMkLst>
            <pc:docMk/>
            <pc:sldMk cId="2743016133" sldId="1262"/>
            <ac:spMk id="2" creationId="{586E5968-2C84-4687-BE2D-0E83C0922D08}"/>
          </ac:spMkLst>
        </pc:spChg>
        <pc:spChg chg="mod">
          <ac:chgData name="AMAN Hirohisa" userId="7897ce0a-6212-4313-99c9-22712d29ec23" providerId="ADAL" clId="{5341BE89-B80F-4D6B-8824-4F6048FC8CE4}" dt="2022-04-16T07:24:25.302" v="15520"/>
          <ac:spMkLst>
            <pc:docMk/>
            <pc:sldMk cId="2743016133" sldId="1262"/>
            <ac:spMk id="3" creationId="{242E4B9C-F611-4DB4-AD6A-299C2B42AFC3}"/>
          </ac:spMkLst>
        </pc:spChg>
      </pc:sldChg>
      <pc:sldChg chg="modSp add">
        <pc:chgData name="AMAN Hirohisa" userId="7897ce0a-6212-4313-99c9-22712d29ec23" providerId="ADAL" clId="{5341BE89-B80F-4D6B-8824-4F6048FC8CE4}" dt="2022-04-16T07:45:04.596" v="16100" actId="1076"/>
        <pc:sldMkLst>
          <pc:docMk/>
          <pc:sldMk cId="2824835957" sldId="1263"/>
        </pc:sldMkLst>
        <pc:spChg chg="mod">
          <ac:chgData name="AMAN Hirohisa" userId="7897ce0a-6212-4313-99c9-22712d29ec23" providerId="ADAL" clId="{5341BE89-B80F-4D6B-8824-4F6048FC8CE4}" dt="2022-04-04T05:37:03.752" v="494" actId="2711"/>
          <ac:spMkLst>
            <pc:docMk/>
            <pc:sldMk cId="2824835957" sldId="1263"/>
            <ac:spMk id="2" creationId="{C0FC79D7-83A2-4CEF-A736-B9D1B8AA0CC7}"/>
          </ac:spMkLst>
        </pc:spChg>
        <pc:spChg chg="mod">
          <ac:chgData name="AMAN Hirohisa" userId="7897ce0a-6212-4313-99c9-22712d29ec23" providerId="ADAL" clId="{5341BE89-B80F-4D6B-8824-4F6048FC8CE4}" dt="2022-04-16T07:44:16.801" v="16084" actId="1076"/>
          <ac:spMkLst>
            <pc:docMk/>
            <pc:sldMk cId="2824835957" sldId="1263"/>
            <ac:spMk id="6" creationId="{AE2A0A20-D3D8-4E8C-AE3F-FBCFC462CA8E}"/>
          </ac:spMkLst>
        </pc:spChg>
        <pc:spChg chg="mod">
          <ac:chgData name="AMAN Hirohisa" userId="7897ce0a-6212-4313-99c9-22712d29ec23" providerId="ADAL" clId="{5341BE89-B80F-4D6B-8824-4F6048FC8CE4}" dt="2022-04-16T07:45:04.596" v="16100" actId="1076"/>
          <ac:spMkLst>
            <pc:docMk/>
            <pc:sldMk cId="2824835957" sldId="1263"/>
            <ac:spMk id="7" creationId="{50B3EB46-E9E9-41D5-8C4B-E94ABFC03502}"/>
          </ac:spMkLst>
        </pc:spChg>
        <pc:spChg chg="mod">
          <ac:chgData name="AMAN Hirohisa" userId="7897ce0a-6212-4313-99c9-22712d29ec23" providerId="ADAL" clId="{5341BE89-B80F-4D6B-8824-4F6048FC8CE4}" dt="2022-04-16T07:45:04.596" v="16100" actId="1076"/>
          <ac:spMkLst>
            <pc:docMk/>
            <pc:sldMk cId="2824835957" sldId="1263"/>
            <ac:spMk id="8" creationId="{848C47DA-E9D9-4BC8-BEDF-BBAF8895E193}"/>
          </ac:spMkLst>
        </pc:spChg>
        <pc:spChg chg="mod">
          <ac:chgData name="AMAN Hirohisa" userId="7897ce0a-6212-4313-99c9-22712d29ec23" providerId="ADAL" clId="{5341BE89-B80F-4D6B-8824-4F6048FC8CE4}" dt="2022-04-16T07:44:44.085" v="16095" actId="1076"/>
          <ac:spMkLst>
            <pc:docMk/>
            <pc:sldMk cId="2824835957" sldId="1263"/>
            <ac:spMk id="9" creationId="{15490814-351A-4CEB-BC62-33B32CBA4C39}"/>
          </ac:spMkLst>
        </pc:spChg>
        <pc:spChg chg="mod">
          <ac:chgData name="AMAN Hirohisa" userId="7897ce0a-6212-4313-99c9-22712d29ec23" providerId="ADAL" clId="{5341BE89-B80F-4D6B-8824-4F6048FC8CE4}" dt="2022-04-16T07:44:47.630" v="16097" actId="1076"/>
          <ac:spMkLst>
            <pc:docMk/>
            <pc:sldMk cId="2824835957" sldId="1263"/>
            <ac:spMk id="10" creationId="{FFCAB34E-75B9-4FF2-A134-432BC0EF32F5}"/>
          </ac:spMkLst>
        </pc:spChg>
        <pc:spChg chg="mod">
          <ac:chgData name="AMAN Hirohisa" userId="7897ce0a-6212-4313-99c9-22712d29ec23" providerId="ADAL" clId="{5341BE89-B80F-4D6B-8824-4F6048FC8CE4}" dt="2022-04-16T07:44:46.200" v="16096" actId="1076"/>
          <ac:spMkLst>
            <pc:docMk/>
            <pc:sldMk cId="2824835957" sldId="1263"/>
            <ac:spMk id="11" creationId="{91552C8C-4A2D-4DA5-998A-08A822FE86B2}"/>
          </ac:spMkLst>
        </pc:spChg>
        <pc:spChg chg="mod">
          <ac:chgData name="AMAN Hirohisa" userId="7897ce0a-6212-4313-99c9-22712d29ec23" providerId="ADAL" clId="{5341BE89-B80F-4D6B-8824-4F6048FC8CE4}" dt="2022-04-16T07:44:54.826" v="16098" actId="2711"/>
          <ac:spMkLst>
            <pc:docMk/>
            <pc:sldMk cId="2824835957" sldId="1263"/>
            <ac:spMk id="12" creationId="{37B2A41A-AFAB-47DB-BF61-A989258C92B7}"/>
          </ac:spMkLst>
        </pc:spChg>
        <pc:spChg chg="mod">
          <ac:chgData name="AMAN Hirohisa" userId="7897ce0a-6212-4313-99c9-22712d29ec23" providerId="ADAL" clId="{5341BE89-B80F-4D6B-8824-4F6048FC8CE4}" dt="2022-04-16T07:44:58.256" v="16099" actId="1076"/>
          <ac:spMkLst>
            <pc:docMk/>
            <pc:sldMk cId="2824835957" sldId="1263"/>
            <ac:spMk id="14" creationId="{8EBF19E9-63AE-408C-9EFB-1F5DA9CC6615}"/>
          </ac:spMkLst>
        </pc:spChg>
      </pc:sldChg>
      <pc:sldChg chg="addSp delSp modSp add">
        <pc:chgData name="AMAN Hirohisa" userId="7897ce0a-6212-4313-99c9-22712d29ec23" providerId="ADAL" clId="{5341BE89-B80F-4D6B-8824-4F6048FC8CE4}" dt="2022-04-16T07:54:04.101" v="16385" actId="1076"/>
        <pc:sldMkLst>
          <pc:docMk/>
          <pc:sldMk cId="187393208" sldId="1264"/>
        </pc:sldMkLst>
        <pc:spChg chg="mod">
          <ac:chgData name="AMAN Hirohisa" userId="7897ce0a-6212-4313-99c9-22712d29ec23" providerId="ADAL" clId="{5341BE89-B80F-4D6B-8824-4F6048FC8CE4}" dt="2022-04-16T07:45:31.585" v="16102" actId="20577"/>
          <ac:spMkLst>
            <pc:docMk/>
            <pc:sldMk cId="187393208" sldId="1264"/>
            <ac:spMk id="2" creationId="{646BDC3B-AC60-417C-813A-0A3704134658}"/>
          </ac:spMkLst>
        </pc:spChg>
        <pc:spChg chg="mod">
          <ac:chgData name="AMAN Hirohisa" userId="7897ce0a-6212-4313-99c9-22712d29ec23" providerId="ADAL" clId="{5341BE89-B80F-4D6B-8824-4F6048FC8CE4}" dt="2022-04-16T07:53:38.820" v="16367"/>
          <ac:spMkLst>
            <pc:docMk/>
            <pc:sldMk cId="187393208" sldId="1264"/>
            <ac:spMk id="3" creationId="{4AAA7E50-2FD5-4092-B3BB-737D24A0D477}"/>
          </ac:spMkLst>
        </pc:spChg>
        <pc:spChg chg="mod">
          <ac:chgData name="AMAN Hirohisa" userId="7897ce0a-6212-4313-99c9-22712d29ec23" providerId="ADAL" clId="{5341BE89-B80F-4D6B-8824-4F6048FC8CE4}" dt="2022-04-16T07:54:01.210" v="16384" actId="1076"/>
          <ac:spMkLst>
            <pc:docMk/>
            <pc:sldMk cId="187393208" sldId="1264"/>
            <ac:spMk id="6" creationId="{CCE0F6AB-C31E-46CA-8A18-29D777DCCBD4}"/>
          </ac:spMkLst>
        </pc:spChg>
        <pc:spChg chg="del">
          <ac:chgData name="AMAN Hirohisa" userId="7897ce0a-6212-4313-99c9-22712d29ec23" providerId="ADAL" clId="{5341BE89-B80F-4D6B-8824-4F6048FC8CE4}" dt="2022-04-16T07:45:39.227" v="16104" actId="478"/>
          <ac:spMkLst>
            <pc:docMk/>
            <pc:sldMk cId="187393208" sldId="1264"/>
            <ac:spMk id="7" creationId="{39532A6A-EB0D-4D73-A67B-05C0D785C1CC}"/>
          </ac:spMkLst>
        </pc:spChg>
        <pc:spChg chg="del">
          <ac:chgData name="AMAN Hirohisa" userId="7897ce0a-6212-4313-99c9-22712d29ec23" providerId="ADAL" clId="{5341BE89-B80F-4D6B-8824-4F6048FC8CE4}" dt="2022-04-16T07:45:39.227" v="16104" actId="478"/>
          <ac:spMkLst>
            <pc:docMk/>
            <pc:sldMk cId="187393208" sldId="1264"/>
            <ac:spMk id="9" creationId="{DD59BC9A-7A36-473D-A5FB-3849BBE55541}"/>
          </ac:spMkLst>
        </pc:spChg>
        <pc:spChg chg="add mod">
          <ac:chgData name="AMAN Hirohisa" userId="7897ce0a-6212-4313-99c9-22712d29ec23" providerId="ADAL" clId="{5341BE89-B80F-4D6B-8824-4F6048FC8CE4}" dt="2022-04-16T07:54:04.101" v="16385" actId="1076"/>
          <ac:spMkLst>
            <pc:docMk/>
            <pc:sldMk cId="187393208" sldId="1264"/>
            <ac:spMk id="11" creationId="{29B9F735-3F7A-4129-9A4E-EADD68ABE184}"/>
          </ac:spMkLst>
        </pc:spChg>
        <pc:picChg chg="del">
          <ac:chgData name="AMAN Hirohisa" userId="7897ce0a-6212-4313-99c9-22712d29ec23" providerId="ADAL" clId="{5341BE89-B80F-4D6B-8824-4F6048FC8CE4}" dt="2022-04-16T07:45:39.227" v="16104" actId="478"/>
          <ac:picMkLst>
            <pc:docMk/>
            <pc:sldMk cId="187393208" sldId="1264"/>
            <ac:picMk id="8" creationId="{526BF565-6D0B-4E68-909E-8F90C3707EAA}"/>
          </ac:picMkLst>
        </pc:picChg>
        <pc:picChg chg="del">
          <ac:chgData name="AMAN Hirohisa" userId="7897ce0a-6212-4313-99c9-22712d29ec23" providerId="ADAL" clId="{5341BE89-B80F-4D6B-8824-4F6048FC8CE4}" dt="2022-04-16T07:45:35.577" v="16103" actId="478"/>
          <ac:picMkLst>
            <pc:docMk/>
            <pc:sldMk cId="187393208" sldId="1264"/>
            <ac:picMk id="10" creationId="{DC5CA9A0-16FC-4244-802D-143475343179}"/>
          </ac:picMkLst>
        </pc:picChg>
      </pc:sldChg>
      <pc:sldChg chg="modSp add">
        <pc:chgData name="AMAN Hirohisa" userId="7897ce0a-6212-4313-99c9-22712d29ec23" providerId="ADAL" clId="{5341BE89-B80F-4D6B-8824-4F6048FC8CE4}" dt="2022-04-16T07:47:49.078" v="16144" actId="1076"/>
        <pc:sldMkLst>
          <pc:docMk/>
          <pc:sldMk cId="571188304" sldId="1265"/>
        </pc:sldMkLst>
        <pc:spChg chg="mod">
          <ac:chgData name="AMAN Hirohisa" userId="7897ce0a-6212-4313-99c9-22712d29ec23" providerId="ADAL" clId="{5341BE89-B80F-4D6B-8824-4F6048FC8CE4}" dt="2022-04-04T05:37:12.840" v="496" actId="2711"/>
          <ac:spMkLst>
            <pc:docMk/>
            <pc:sldMk cId="571188304" sldId="1265"/>
            <ac:spMk id="2" creationId="{3AB7D98B-7974-4A1F-BBB1-29965925C11B}"/>
          </ac:spMkLst>
        </pc:spChg>
        <pc:spChg chg="mod ord">
          <ac:chgData name="AMAN Hirohisa" userId="7897ce0a-6212-4313-99c9-22712d29ec23" providerId="ADAL" clId="{5341BE89-B80F-4D6B-8824-4F6048FC8CE4}" dt="2022-04-16T07:47:49.078" v="16144" actId="1076"/>
          <ac:spMkLst>
            <pc:docMk/>
            <pc:sldMk cId="571188304" sldId="1265"/>
            <ac:spMk id="6" creationId="{565F569A-CF7E-47CE-B877-3D17E28FF0F4}"/>
          </ac:spMkLst>
        </pc:spChg>
        <pc:picChg chg="mod">
          <ac:chgData name="AMAN Hirohisa" userId="7897ce0a-6212-4313-99c9-22712d29ec23" providerId="ADAL" clId="{5341BE89-B80F-4D6B-8824-4F6048FC8CE4}" dt="2022-04-16T07:47:34.937" v="16142" actId="1076"/>
          <ac:picMkLst>
            <pc:docMk/>
            <pc:sldMk cId="571188304" sldId="1265"/>
            <ac:picMk id="7" creationId="{88978959-4245-4DA7-A6C1-D4E187D6C09D}"/>
          </ac:picMkLst>
        </pc:picChg>
      </pc:sldChg>
      <pc:sldChg chg="modSp add">
        <pc:chgData name="AMAN Hirohisa" userId="7897ce0a-6212-4313-99c9-22712d29ec23" providerId="ADAL" clId="{5341BE89-B80F-4D6B-8824-4F6048FC8CE4}" dt="2022-04-16T07:57:04.737" v="16472"/>
        <pc:sldMkLst>
          <pc:docMk/>
          <pc:sldMk cId="3340040848" sldId="1266"/>
        </pc:sldMkLst>
        <pc:spChg chg="mod">
          <ac:chgData name="AMAN Hirohisa" userId="7897ce0a-6212-4313-99c9-22712d29ec23" providerId="ADAL" clId="{5341BE89-B80F-4D6B-8824-4F6048FC8CE4}" dt="2022-04-04T05:37:17.682" v="497" actId="2711"/>
          <ac:spMkLst>
            <pc:docMk/>
            <pc:sldMk cId="3340040848" sldId="1266"/>
            <ac:spMk id="2" creationId="{749D70F2-6627-43FB-AD90-DFAD8B1571DD}"/>
          </ac:spMkLst>
        </pc:spChg>
        <pc:spChg chg="mod">
          <ac:chgData name="AMAN Hirohisa" userId="7897ce0a-6212-4313-99c9-22712d29ec23" providerId="ADAL" clId="{5341BE89-B80F-4D6B-8824-4F6048FC8CE4}" dt="2022-04-16T07:56:06.720" v="16391" actId="1076"/>
          <ac:spMkLst>
            <pc:docMk/>
            <pc:sldMk cId="3340040848" sldId="1266"/>
            <ac:spMk id="6" creationId="{ED0AFFF6-7EAD-4CAC-8023-4976433E3F20}"/>
          </ac:spMkLst>
        </pc:spChg>
        <pc:spChg chg="mod">
          <ac:chgData name="AMAN Hirohisa" userId="7897ce0a-6212-4313-99c9-22712d29ec23" providerId="ADAL" clId="{5341BE89-B80F-4D6B-8824-4F6048FC8CE4}" dt="2022-04-16T07:56:27.388" v="16420" actId="20577"/>
          <ac:spMkLst>
            <pc:docMk/>
            <pc:sldMk cId="3340040848" sldId="1266"/>
            <ac:spMk id="7" creationId="{0160A82B-0FCF-4D05-9396-8CCCAFA26698}"/>
          </ac:spMkLst>
        </pc:spChg>
        <pc:spChg chg="mod">
          <ac:chgData name="AMAN Hirohisa" userId="7897ce0a-6212-4313-99c9-22712d29ec23" providerId="ADAL" clId="{5341BE89-B80F-4D6B-8824-4F6048FC8CE4}" dt="2022-04-16T07:57:04.737" v="16472"/>
          <ac:spMkLst>
            <pc:docMk/>
            <pc:sldMk cId="3340040848" sldId="1266"/>
            <ac:spMk id="8" creationId="{DC70576C-336D-49BE-906C-C30AEBCA422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>
            <a:lvl1pPr defTabSz="9906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4860925"/>
            <a:ext cx="56769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19" rIns="99038" bIns="49519" numCol="1" anchor="b" anchorCtr="0" compatLnSpc="1">
            <a:prstTxWarp prst="textNoShape">
              <a:avLst/>
            </a:prstTxWarp>
          </a:bodyPr>
          <a:lstStyle>
            <a:lvl1pPr defTabSz="9906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19" rIns="99038" bIns="49519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66B75D95-CC3F-4216-984B-528418D1E06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524647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kumimoji="1" lang="ja-JP" altLang="en-US" dirty="0"/>
              <a:t>Reliability:</a:t>
            </a:r>
            <a:r>
              <a:rPr kumimoji="1" lang="en-US" altLang="ja-JP" dirty="0"/>
              <a:t>reliability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FC4E00DD-46B3-45F7-831C-56B758DD85E3}" type="slidenum">
              <a:rPr lang="en-US" altLang="ja-JP" smtClean="0"/>
              <a:pPr algn="l" rtl="0">
                <a:defRPr/>
              </a:pPr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50819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kumimoji="1" lang="ja-JP" altLang="en-US" dirty="0"/>
              <a:t>passage of time</a:t>
            </a:r>
            <a:r>
              <a:rPr kumimoji="1" lang="en-US" altLang="ja-JP" dirty="0"/>
              <a:t>: lapse of time</a:t>
            </a:r>
          </a:p>
          <a:p>
            <a:pPr algn="l" rtl="0"/>
            <a:r>
              <a:rPr kumimoji="1" lang="ja-JP" altLang="en-US" dirty="0"/>
              <a:t>Man-hour input</a:t>
            </a:r>
            <a:r>
              <a:rPr kumimoji="1" lang="en-US" altLang="ja-JP" dirty="0"/>
              <a:t>: take man-hours</a:t>
            </a:r>
          </a:p>
          <a:p>
            <a:pPr algn="l" rtl="0"/>
            <a:r>
              <a:rPr kumimoji="1" lang="ja-JP" altLang="en-US" dirty="0"/>
              <a:t>Number of faults detected</a:t>
            </a:r>
            <a:r>
              <a:rPr kumimoji="1" lang="en-US" altLang="ja-JP" dirty="0"/>
              <a:t>: number of detected failures</a:t>
            </a:r>
          </a:p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66B75D95-CC3F-4216-984B-528418D1E069}" type="slidenum">
              <a:rPr lang="en-US" altLang="ja-JP" smtClean="0"/>
              <a:pPr algn="l" rtl="0">
                <a:defRPr/>
              </a:pPr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59940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kumimoji="1" lang="ja-JP" altLang="en-US" dirty="0"/>
              <a:t>exponential form</a:t>
            </a:r>
            <a:r>
              <a:rPr kumimoji="1" lang="en-US" altLang="ja-JP" dirty="0"/>
              <a:t>: exponential</a:t>
            </a:r>
          </a:p>
          <a:p>
            <a:pPr algn="l" rtl="0"/>
            <a:r>
              <a:rPr kumimoji="1" lang="ja-JP" altLang="en-US" dirty="0"/>
              <a:t>delay</a:t>
            </a:r>
            <a:r>
              <a:rPr kumimoji="1" lang="en-US" altLang="ja-JP" dirty="0"/>
              <a:t>S.</a:t>
            </a:r>
            <a:r>
              <a:rPr kumimoji="1" lang="ja-JP" altLang="en-US" dirty="0"/>
              <a:t>character shape</a:t>
            </a:r>
            <a:r>
              <a:rPr kumimoji="1" lang="en-US" altLang="ja-JP" dirty="0"/>
              <a:t>S.</a:t>
            </a:r>
            <a:r>
              <a:rPr kumimoji="1" lang="ja-JP" altLang="en-US" dirty="0"/>
              <a:t>discord)</a:t>
            </a:r>
            <a:r>
              <a:rPr kumimoji="1" lang="en-US" altLang="ja-JP" dirty="0"/>
              <a:t>: delayed S-shaped</a:t>
            </a:r>
            <a:endParaRPr kumimoji="1" lang="ja-JP" altLang="en-US" dirty="0"/>
          </a:p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66B75D95-CC3F-4216-984B-528418D1E069}" type="slidenum">
              <a:rPr lang="en-US" altLang="ja-JP" smtClean="0"/>
              <a:pPr algn="l" rtl="0">
                <a:defRPr/>
              </a:pPr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13668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kumimoji="1" lang="ja-JP" altLang="en-US" dirty="0"/>
              <a:t>exponential form</a:t>
            </a:r>
            <a:r>
              <a:rPr kumimoji="1" lang="en-US" altLang="ja-JP" dirty="0"/>
              <a:t>: exponential</a:t>
            </a:r>
          </a:p>
          <a:p>
            <a:pPr algn="l" rtl="0"/>
            <a:r>
              <a:rPr kumimoji="1" lang="ja-JP" altLang="en-US" dirty="0"/>
              <a:t>delay</a:t>
            </a:r>
            <a:r>
              <a:rPr kumimoji="1" lang="en-US" altLang="ja-JP" dirty="0"/>
              <a:t>S.</a:t>
            </a:r>
            <a:r>
              <a:rPr kumimoji="1" lang="ja-JP" altLang="en-US" dirty="0"/>
              <a:t>character shape</a:t>
            </a:r>
            <a:r>
              <a:rPr kumimoji="1" lang="en-US" altLang="ja-JP" dirty="0"/>
              <a:t>S.</a:t>
            </a:r>
            <a:r>
              <a:rPr kumimoji="1" lang="ja-JP" altLang="en-US" dirty="0"/>
              <a:t>discord)</a:t>
            </a:r>
            <a:r>
              <a:rPr kumimoji="1" lang="en-US" altLang="ja-JP" dirty="0"/>
              <a:t>: delayed S-shaped</a:t>
            </a:r>
            <a:endParaRPr kumimoji="1" lang="ja-JP" altLang="en-US" dirty="0"/>
          </a:p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66B75D95-CC3F-4216-984B-528418D1E069}" type="slidenum">
              <a:rPr lang="en-US" altLang="ja-JP" smtClean="0"/>
              <a:pPr algn="l" rtl="0">
                <a:defRPr/>
              </a:pPr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21607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kumimoji="0" lang="ja-JP" altLang="ja-JP" sz="2400">
              <a:latin typeface="Times New Roman" pitchFamily="18" charset="0"/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21294A3-202D-41B3-ADDD-A178D35FD26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6F7861-D675-4D42-9062-BCA8FA241AA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00189A-677A-4394-BE6B-38216D24BF1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ja-JP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673C1-32C4-44C3-B39F-A788F5C8284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C91B82-F61F-4079-A930-6727886E26D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58AF02-246A-4F64-8231-4B75A8626D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B6F23D-3504-42C0-8BA7-68F720A19CA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714284-4F8C-43AE-A841-6C1BA250EA1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DA62D8-BF29-4338-82F1-89F59603AD7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92B6C5-B105-4880-BEF1-13FA1FB2E06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7010C-6BAE-435C-82AB-C71D3BB8074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B1EE2A-8226-4E88-94A7-E86F66038A9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kumimoji="0" lang="ja-JP" altLang="ja-JP" sz="2400">
              <a:latin typeface="Times New Roman" pitchFamily="18" charset="0"/>
            </a:endParaRPr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ja-JP" altLang="en-US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 smtClean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200" smtClean="0"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1332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 smtClean="0"/>
            </a:lvl1pPr>
          </a:lstStyle>
          <a:p>
            <a:pPr>
              <a:defRPr/>
            </a:pPr>
            <a:fld id="{95B0B7AE-8A6B-474D-A3EA-3DA9F1B01C9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ransition spd="med">
    <p:fade thruBlk="1"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kumimoji="1"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kumimoji="1"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EEF5CFFD-9386-25F2-5196-D7404D6CD6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r>
              <a:rPr lang="en-US" altLang="ja-JP"/>
              <a:t>(C) 2007-2022 Hirohisa AMAN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A06D452-E7CA-5A01-503F-EAE2E26E60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/>
          <a:p>
            <a:fld id="{190FD770-C881-41E8-BCCB-9A2FF3FA6F16}" type="slidenum">
              <a:rPr lang="en-US" altLang="ja-JP"/>
              <a:pPr/>
              <a:t>1</a:t>
            </a:fld>
            <a:endParaRPr lang="en-US" altLang="ja-JP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382B7B6-3660-8FD2-A53D-5F0A183E8CE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/>
          <a:p>
            <a:pPr eaLnBrk="1" hangingPunct="1"/>
            <a:r>
              <a:rPr lang="en-US" altLang="ja-JP" sz="2800" kern="0" dirty="0">
                <a:ea typeface="HGPｺﾞｼｯｸE" pitchFamily="50" charset="-128"/>
              </a:rPr>
              <a:t>Software Testing</a:t>
            </a:r>
            <a:br>
              <a:rPr lang="en-US" altLang="ja-JP" sz="2800" kern="0" dirty="0">
                <a:ea typeface="HGPｺﾞｼｯｸE" pitchFamily="50" charset="-128"/>
              </a:rPr>
            </a:br>
            <a:r>
              <a:rPr lang="en-US" altLang="ja-JP" sz="2800" kern="0" dirty="0">
                <a:ea typeface="HGPｺﾞｼｯｸE" pitchFamily="50" charset="-128"/>
              </a:rPr>
              <a:t>  [8] Evaluation of testing and reliability</a:t>
            </a:r>
            <a:endParaRPr lang="ja-JP" altLang="en-US" sz="2800" kern="0" dirty="0">
              <a:ea typeface="HGPｺﾞｼｯｸE" pitchFamily="50" charset="-128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4B534BC2-137D-515F-370E-DF029A9FE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799" y="2115457"/>
            <a:ext cx="797202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2800" kern="0" dirty="0" err="1">
                <a:ea typeface="HGPｺﾞｼｯｸE" pitchFamily="50" charset="-128"/>
              </a:rPr>
              <a:t>Một</a:t>
            </a:r>
            <a:r>
              <a:rPr lang="en-US" altLang="ja-JP" sz="2800" kern="0" dirty="0">
                <a:ea typeface="HGPｺﾞｼｯｸE" pitchFamily="50" charset="-128"/>
              </a:rPr>
              <a:t> </a:t>
            </a:r>
            <a:r>
              <a:rPr lang="en-US" altLang="ja-JP" sz="2800" kern="0" dirty="0" err="1">
                <a:ea typeface="HGPｺﾞｼｯｸE" pitchFamily="50" charset="-128"/>
              </a:rPr>
              <a:t>số</a:t>
            </a:r>
            <a:r>
              <a:rPr lang="en-US" altLang="ja-JP" sz="2800" kern="0" dirty="0">
                <a:ea typeface="HGPｺﾞｼｯｸE" pitchFamily="50" charset="-128"/>
              </a:rPr>
              <a:t> </a:t>
            </a:r>
            <a:r>
              <a:rPr lang="en-US" altLang="ja-JP" sz="2800" kern="0" dirty="0" err="1">
                <a:ea typeface="HGPｺﾞｼｯｸE" pitchFamily="50" charset="-128"/>
              </a:rPr>
              <a:t>kiến</a:t>
            </a:r>
            <a:r>
              <a:rPr lang="en-US" altLang="ja-JP" sz="2800" kern="0" dirty="0">
                <a:ea typeface="HGPｺﾞｼｯｸE" pitchFamily="50" charset="-128"/>
              </a:rPr>
              <a:t> </a:t>
            </a:r>
            <a:r>
              <a:rPr lang="en-US" altLang="ja-JP" sz="2800" kern="0" dirty="0" err="1">
                <a:ea typeface="HGPｺﾞｼｯｸE" pitchFamily="50" charset="-128"/>
              </a:rPr>
              <a:t>thức</a:t>
            </a:r>
            <a:r>
              <a:rPr lang="en-US" altLang="ja-JP" sz="2800" kern="0" dirty="0">
                <a:ea typeface="HGPｺﾞｼｯｸE" pitchFamily="50" charset="-128"/>
              </a:rPr>
              <a:t> </a:t>
            </a:r>
            <a:r>
              <a:rPr lang="en-US" altLang="ja-JP" sz="2800" kern="0" dirty="0" err="1">
                <a:ea typeface="HGPｺﾞｼｯｸE" pitchFamily="50" charset="-128"/>
              </a:rPr>
              <a:t>toán</a:t>
            </a:r>
            <a:r>
              <a:rPr lang="en-US" altLang="ja-JP" sz="2800" kern="0" dirty="0">
                <a:ea typeface="HGPｺﾞｼｯｸE" pitchFamily="50" charset="-128"/>
              </a:rPr>
              <a:t> </a:t>
            </a:r>
            <a:r>
              <a:rPr lang="en-US" altLang="ja-JP" sz="2800" kern="0" dirty="0" err="1">
                <a:ea typeface="HGPｺﾞｼｯｸE" pitchFamily="50" charset="-128"/>
              </a:rPr>
              <a:t>liên</a:t>
            </a:r>
            <a:r>
              <a:rPr lang="en-US" altLang="ja-JP" sz="2800" kern="0" dirty="0">
                <a:ea typeface="HGPｺﾞｼｯｸE" pitchFamily="50" charset="-128"/>
              </a:rPr>
              <a:t> </a:t>
            </a:r>
            <a:r>
              <a:rPr lang="en-US" altLang="ja-JP" sz="2800" kern="0" dirty="0" err="1">
                <a:ea typeface="HGPｺﾞｼｯｸE" pitchFamily="50" charset="-128"/>
              </a:rPr>
              <a:t>quan</a:t>
            </a:r>
            <a:endParaRPr lang="ja-JP" altLang="en-US" sz="2800" kern="0" dirty="0">
              <a:ea typeface="HGPｺﾞｼｯｸE" pitchFamily="50" charset="-128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E1DDB3C-8B25-A770-10FD-A16DBF601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573" y="4267200"/>
            <a:ext cx="4209254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kumimoji="1"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ja-JP" altLang="en-US" kern="0" dirty="0">
                <a:latin typeface="HGPｺﾞｼｯｸE" pitchFamily="50" charset="-128"/>
                <a:ea typeface="HGPｺﾞｼｯｸE" pitchFamily="50" charset="-128"/>
              </a:rPr>
              <a:t>阿萬 裕久</a:t>
            </a:r>
            <a:r>
              <a:rPr lang="ja-JP" altLang="en-US" sz="2400" kern="0" dirty="0">
                <a:latin typeface="HGPｺﾞｼｯｸE" pitchFamily="50" charset="-128"/>
                <a:ea typeface="HGPｺﾞｼｯｸE" pitchFamily="50" charset="-128"/>
              </a:rPr>
              <a:t>（</a:t>
            </a:r>
            <a:r>
              <a:rPr lang="en-US" altLang="ja-JP" sz="2400" kern="0" dirty="0">
                <a:latin typeface="HGPｺﾞｼｯｸE" pitchFamily="50" charset="-128"/>
                <a:ea typeface="HGPｺﾞｼｯｸE" pitchFamily="50" charset="-128"/>
              </a:rPr>
              <a:t>AMAN Hirohisa</a:t>
            </a:r>
            <a:r>
              <a:rPr lang="ja-JP" altLang="en-US" sz="2400" kern="0" dirty="0">
                <a:latin typeface="HGPｺﾞｼｯｸE" pitchFamily="50" charset="-128"/>
                <a:ea typeface="HGPｺﾞｼｯｸE" pitchFamily="50" charset="-128"/>
              </a:rPr>
              <a:t>）</a:t>
            </a:r>
            <a:endParaRPr lang="en-US" altLang="ja-JP" sz="2400" kern="0" dirty="0">
              <a:latin typeface="HGPｺﾞｼｯｸE" pitchFamily="50" charset="-128"/>
              <a:ea typeface="HGPｺﾞｼｯｸE" pitchFamily="50" charset="-128"/>
            </a:endParaRPr>
          </a:p>
          <a:p>
            <a:pPr eaLnBrk="1" hangingPunct="1"/>
            <a:r>
              <a:rPr lang="en-US" altLang="ja-JP" sz="2400" kern="0" dirty="0">
                <a:latin typeface="HGPｺﾞｼｯｸE" pitchFamily="50" charset="-128"/>
                <a:ea typeface="HGPｺﾞｼｯｸE" pitchFamily="50" charset="-128"/>
              </a:rPr>
              <a:t>aman@ehime-u.ac.jp</a:t>
            </a:r>
          </a:p>
        </p:txBody>
      </p:sp>
      <p:sp>
        <p:nvSpPr>
          <p:cNvPr id="12" name="テキスト ボックス 7">
            <a:extLst>
              <a:ext uri="{FF2B5EF4-FFF2-40B4-BE49-F238E27FC236}">
                <a16:creationId xmlns:a16="http://schemas.microsoft.com/office/drawing/2014/main" id="{8F2E80FB-9D60-7FB0-0799-8F176488A6C1}"/>
              </a:ext>
            </a:extLst>
          </p:cNvPr>
          <p:cNvSpPr txBox="1"/>
          <p:nvPr/>
        </p:nvSpPr>
        <p:spPr>
          <a:xfrm>
            <a:off x="4448573" y="4056743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あまん  ひろひさ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03AD3-7FF2-B3EE-D5AC-F8FB1996A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/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br>
              <a:rPr lang="en-US" dirty="0"/>
            </a:br>
            <a:r>
              <a:rPr lang="en-US" dirty="0"/>
              <a:t>(Stochastic Process/Variable)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C7B801-D3F6-838B-D23C-6461884DF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593BD4-5FC7-E44E-7B52-439F47F1A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C91B82-F61F-4079-A930-6727886E26D6}" type="slidenum">
              <a:rPr lang="en-US" altLang="ja-JP" smtClean="0"/>
              <a:pPr>
                <a:defRPr/>
              </a:pPr>
              <a:t>2</a:t>
            </a:fld>
            <a:endParaRPr lang="en-US" altLang="ja-JP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FE11AE-D74B-067C-2B4C-75EC187A0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752600"/>
            <a:ext cx="8424862" cy="4267200"/>
          </a:xfrm>
        </p:spPr>
        <p:txBody>
          <a:bodyPr/>
          <a:lstStyle/>
          <a:p>
            <a:r>
              <a:rPr lang="en-US" sz="2800" dirty="0" err="1"/>
              <a:t>Quá</a:t>
            </a:r>
            <a:r>
              <a:rPr lang="en-US" sz="2800" dirty="0"/>
              <a:t> </a:t>
            </a:r>
            <a:r>
              <a:rPr lang="vi-VN" sz="2800" dirty="0"/>
              <a:t>trình ngẫu nhiên là một </a:t>
            </a:r>
            <a:r>
              <a:rPr lang="en-US" sz="2800" dirty="0" err="1"/>
              <a:t>quá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vi-VN" sz="2800" dirty="0"/>
              <a:t> trong đó </a:t>
            </a:r>
            <a:r>
              <a:rPr lang="vi-VN" sz="2800" dirty="0">
                <a:solidFill>
                  <a:srgbClr val="FF0000"/>
                </a:solidFill>
              </a:rPr>
              <a:t>kết quả</a:t>
            </a:r>
            <a:r>
              <a:rPr lang="vi-VN" sz="2800" dirty="0"/>
              <a:t> của qu</a:t>
            </a:r>
            <a:r>
              <a:rPr lang="en-US" sz="2800" dirty="0"/>
              <a:t>á</a:t>
            </a:r>
            <a:r>
              <a:rPr lang="vi-VN" sz="2800" dirty="0"/>
              <a:t> trình </a:t>
            </a:r>
            <a:r>
              <a:rPr lang="vi-VN" sz="2800" dirty="0">
                <a:solidFill>
                  <a:srgbClr val="FF0000"/>
                </a:solidFill>
              </a:rPr>
              <a:t>tại một thời điểm cụ thể là không chắc chắn </a:t>
            </a:r>
            <a:r>
              <a:rPr lang="vi-VN" sz="2800" dirty="0"/>
              <a:t>và có thể được </a:t>
            </a:r>
            <a:r>
              <a:rPr lang="vi-VN" sz="2800" dirty="0">
                <a:solidFill>
                  <a:srgbClr val="FF0000"/>
                </a:solidFill>
              </a:rPr>
              <a:t>mô tả bằng</a:t>
            </a:r>
            <a:r>
              <a:rPr lang="vi-VN" sz="2800" dirty="0"/>
              <a:t> một </a:t>
            </a:r>
            <a:r>
              <a:rPr lang="vi-VN" sz="2800" dirty="0">
                <a:solidFill>
                  <a:srgbClr val="FF0000"/>
                </a:solidFill>
              </a:rPr>
              <a:t>biến ngẫu nhiên</a:t>
            </a:r>
            <a:r>
              <a:rPr lang="vi-VN" sz="2800" dirty="0"/>
              <a:t>.</a:t>
            </a:r>
            <a:endParaRPr lang="en-US" sz="2800" dirty="0"/>
          </a:p>
          <a:p>
            <a:r>
              <a:rPr lang="en-US" sz="2800" dirty="0" err="1"/>
              <a:t>Ví</a:t>
            </a:r>
            <a:r>
              <a:rPr lang="en-US" sz="2800" dirty="0"/>
              <a:t> </a:t>
            </a:r>
            <a:r>
              <a:rPr lang="en-US" sz="2800" dirty="0" err="1"/>
              <a:t>dụ</a:t>
            </a:r>
            <a:r>
              <a:rPr lang="en-US" sz="2800" dirty="0"/>
              <a:t>: </a:t>
            </a:r>
            <a:r>
              <a:rPr lang="en-US" sz="2800" b="1" dirty="0" err="1">
                <a:solidFill>
                  <a:srgbClr val="FF0000"/>
                </a:solidFill>
              </a:rPr>
              <a:t>Pr</a:t>
            </a:r>
            <a:r>
              <a:rPr lang="en-US" sz="2800" b="1" dirty="0">
                <a:solidFill>
                  <a:srgbClr val="FF0000"/>
                </a:solidFill>
              </a:rPr>
              <a:t>{N(t) = n}</a:t>
            </a:r>
          </a:p>
          <a:p>
            <a:r>
              <a:rPr lang="en-US" sz="2800" dirty="0" err="1"/>
              <a:t>Nghĩa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FF0000"/>
                </a:solidFill>
              </a:rPr>
              <a:t>X</a:t>
            </a:r>
            <a:r>
              <a:rPr lang="vi-VN" sz="2800" dirty="0">
                <a:solidFill>
                  <a:srgbClr val="FF0000"/>
                </a:solidFill>
              </a:rPr>
              <a:t>ác suất </a:t>
            </a:r>
            <a:r>
              <a:rPr lang="en-US" sz="2800" dirty="0" err="1">
                <a:solidFill>
                  <a:srgbClr val="FF0000"/>
                </a:solidFill>
              </a:rPr>
              <a:t>của</a:t>
            </a:r>
            <a:r>
              <a:rPr lang="vi-VN" sz="2800" dirty="0">
                <a:solidFill>
                  <a:srgbClr val="FF0000"/>
                </a:solidFill>
              </a:rPr>
              <a:t> một quá trình ngẫu nhiên</a:t>
            </a:r>
            <a:r>
              <a:rPr lang="en-US" sz="2800" dirty="0"/>
              <a:t> (</a:t>
            </a:r>
            <a:r>
              <a:rPr lang="vi-VN" sz="2800" dirty="0"/>
              <a:t>được biểu diễn bởi biến ngẫu nhiên N(t)</a:t>
            </a:r>
            <a:r>
              <a:rPr lang="en-US" sz="2800" dirty="0"/>
              <a:t>)</a:t>
            </a:r>
            <a:r>
              <a:rPr lang="vi-VN" sz="2800" dirty="0"/>
              <a:t> nhận giá trị n tại thời điểm t.</a:t>
            </a:r>
          </a:p>
        </p:txBody>
      </p:sp>
    </p:spTree>
    <p:extLst>
      <p:ext uri="{BB962C8B-B14F-4D97-AF65-F5344CB8AC3E}">
        <p14:creationId xmlns:p14="http://schemas.microsoft.com/office/powerpoint/2010/main" val="234636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03AD3-7FF2-B3EE-D5AC-F8FB1996A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br>
              <a:rPr lang="en-US" dirty="0"/>
            </a:br>
            <a:r>
              <a:rPr lang="en-US" dirty="0"/>
              <a:t>(Probability Distribution)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010CD-E6EB-95EA-48C8-B33925891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752600"/>
            <a:ext cx="8424862" cy="4267200"/>
          </a:xfrm>
        </p:spPr>
        <p:txBody>
          <a:bodyPr/>
          <a:lstStyle/>
          <a:p>
            <a:r>
              <a:rPr lang="vi-VN" sz="2800" dirty="0"/>
              <a:t>Phân phối xác suất là </a:t>
            </a:r>
            <a:r>
              <a:rPr lang="vi-VN" sz="2800" dirty="0">
                <a:solidFill>
                  <a:srgbClr val="FF0000"/>
                </a:solidFill>
              </a:rPr>
              <a:t>một hàm</a:t>
            </a:r>
            <a:r>
              <a:rPr lang="vi-VN" sz="2800" dirty="0"/>
              <a:t> mô tả khả năng thu được các kết quả khác nhau có thể xảy ra trong một sự kiện ngẫu nhiên.</a:t>
            </a:r>
            <a:endParaRPr lang="en-US" sz="2800" dirty="0"/>
          </a:p>
          <a:p>
            <a:r>
              <a:rPr lang="vi-VN" sz="2800" dirty="0">
                <a:solidFill>
                  <a:srgbClr val="FF0000"/>
                </a:solidFill>
              </a:rPr>
              <a:t>Giá trị trung bình</a:t>
            </a:r>
            <a:r>
              <a:rPr lang="vi-VN" sz="2800" dirty="0"/>
              <a:t> của phân phối xác suất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quả</a:t>
            </a:r>
            <a:r>
              <a:rPr lang="en-US" sz="2800" dirty="0"/>
              <a:t> </a:t>
            </a:r>
            <a:r>
              <a:rPr lang="vi-VN" sz="2800" dirty="0"/>
              <a:t>trung bình của </a:t>
            </a:r>
            <a:r>
              <a:rPr lang="en-US" sz="2800" dirty="0" err="1"/>
              <a:t>các</a:t>
            </a:r>
            <a:r>
              <a:rPr lang="vi-VN" sz="2800" dirty="0"/>
              <a:t> sự kiện ngẫu nhiên</a:t>
            </a:r>
            <a:r>
              <a:rPr lang="en-US" sz="2800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dirty="0" err="1">
                <a:solidFill>
                  <a:srgbClr val="FF0000"/>
                </a:solidFill>
                <a:sym typeface="Wingdings" panose="05000000000000000000" pitchFamily="2" charset="2"/>
              </a:rPr>
              <a:t>Gọi</a:t>
            </a:r>
            <a:r>
              <a:rPr 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2800" dirty="0" err="1">
                <a:solidFill>
                  <a:srgbClr val="FF0000"/>
                </a:solidFill>
                <a:sym typeface="Wingdings" panose="05000000000000000000" pitchFamily="2" charset="2"/>
              </a:rPr>
              <a:t>là</a:t>
            </a:r>
            <a:r>
              <a:rPr 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K</a:t>
            </a:r>
            <a:r>
              <a:rPr lang="vi-VN" sz="2800" dirty="0">
                <a:solidFill>
                  <a:srgbClr val="FF0000"/>
                </a:solidFill>
              </a:rPr>
              <a:t>ỳ vọng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(</a:t>
            </a:r>
            <a:r>
              <a:rPr lang="en-US" sz="2000" dirty="0">
                <a:solidFill>
                  <a:srgbClr val="FF0000"/>
                </a:solidFill>
              </a:rPr>
              <a:t>Mean/Expected value</a:t>
            </a:r>
            <a:r>
              <a:rPr lang="en-US" sz="2800" dirty="0"/>
              <a:t>).</a:t>
            </a:r>
          </a:p>
          <a:p>
            <a:r>
              <a:rPr lang="en-US" sz="2800" dirty="0" err="1"/>
              <a:t>Kỳ</a:t>
            </a:r>
            <a:r>
              <a:rPr lang="en-US" sz="2800" dirty="0"/>
              <a:t> </a:t>
            </a:r>
            <a:r>
              <a:rPr lang="en-US" sz="2800" dirty="0" err="1"/>
              <a:t>vọng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c</a:t>
            </a:r>
            <a:r>
              <a:rPr lang="vi-VN" sz="2800" dirty="0">
                <a:solidFill>
                  <a:srgbClr val="FF0000"/>
                </a:solidFill>
              </a:rPr>
              <a:t>ho biết giá trị</a:t>
            </a:r>
            <a:r>
              <a:rPr lang="vi-VN" sz="2800" dirty="0"/>
              <a:t> điển hình hoặc </a:t>
            </a:r>
            <a:r>
              <a:rPr lang="vi-VN" sz="2800" dirty="0">
                <a:solidFill>
                  <a:srgbClr val="FF0000"/>
                </a:solidFill>
              </a:rPr>
              <a:t>trung bình </a:t>
            </a:r>
            <a:r>
              <a:rPr lang="vi-VN" sz="2800" dirty="0"/>
              <a:t>mà người ta </a:t>
            </a:r>
            <a:r>
              <a:rPr lang="vi-VN" sz="2800" dirty="0">
                <a:solidFill>
                  <a:srgbClr val="FF0000"/>
                </a:solidFill>
              </a:rPr>
              <a:t>mong đợi </a:t>
            </a:r>
            <a:r>
              <a:rPr lang="vi-VN" sz="2800" dirty="0"/>
              <a:t>quan sát được nếu sự kiện được lặp lại nhiều lần.</a:t>
            </a: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C7B801-D3F6-838B-D23C-6461884DF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593BD4-5FC7-E44E-7B52-439F47F1A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C91B82-F61F-4079-A930-6727886E26D6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5728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03AD3-7FF2-B3EE-D5AC-F8FB1996A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vọng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sai</a:t>
            </a:r>
            <a:br>
              <a:rPr lang="en-US" dirty="0"/>
            </a:br>
            <a:r>
              <a:rPr lang="en-US" dirty="0"/>
              <a:t>(Expected value &amp; Variance)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010CD-E6EB-95EA-48C8-B33925891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676400"/>
            <a:ext cx="8424862" cy="4267200"/>
          </a:xfrm>
        </p:spPr>
        <p:txBody>
          <a:bodyPr/>
          <a:lstStyle/>
          <a:p>
            <a:r>
              <a:rPr lang="vi-VN" sz="2700" dirty="0"/>
              <a:t>Phương sai là thước </a:t>
            </a:r>
            <a:r>
              <a:rPr lang="vi-VN" sz="2700" dirty="0">
                <a:solidFill>
                  <a:srgbClr val="FF0000"/>
                </a:solidFill>
              </a:rPr>
              <a:t>đo mức độ </a:t>
            </a:r>
            <a:r>
              <a:rPr lang="en-US" sz="2700" dirty="0" err="1">
                <a:solidFill>
                  <a:srgbClr val="FF0000"/>
                </a:solidFill>
              </a:rPr>
              <a:t>phân</a:t>
            </a:r>
            <a:r>
              <a:rPr lang="en-US" sz="2700" dirty="0">
                <a:solidFill>
                  <a:srgbClr val="FF0000"/>
                </a:solidFill>
              </a:rPr>
              <a:t> </a:t>
            </a:r>
            <a:r>
              <a:rPr lang="en-US" sz="2700" dirty="0" err="1">
                <a:solidFill>
                  <a:srgbClr val="FF0000"/>
                </a:solidFill>
              </a:rPr>
              <a:t>tán</a:t>
            </a:r>
            <a:r>
              <a:rPr lang="en-US" sz="2700" dirty="0">
                <a:solidFill>
                  <a:srgbClr val="FF0000"/>
                </a:solidFill>
              </a:rPr>
              <a:t> </a:t>
            </a:r>
            <a:r>
              <a:rPr lang="en-US" sz="2700" dirty="0"/>
              <a:t>/ </a:t>
            </a:r>
            <a:r>
              <a:rPr lang="vi-VN" sz="2700" dirty="0"/>
              <a:t>trải rộng của phân phối xác suất</a:t>
            </a:r>
            <a:endParaRPr lang="en-US" sz="2700" dirty="0"/>
          </a:p>
          <a:p>
            <a:r>
              <a:rPr lang="en-US" sz="2700" dirty="0" err="1"/>
              <a:t>Nó</a:t>
            </a:r>
            <a:r>
              <a:rPr lang="en-US" sz="2700" dirty="0"/>
              <a:t> </a:t>
            </a:r>
            <a:r>
              <a:rPr lang="vi-VN" sz="2700" dirty="0">
                <a:solidFill>
                  <a:srgbClr val="FF0000"/>
                </a:solidFill>
              </a:rPr>
              <a:t>hàm ý</a:t>
            </a:r>
            <a:r>
              <a:rPr lang="vi-VN" sz="2700" dirty="0"/>
              <a:t> các </a:t>
            </a:r>
            <a:r>
              <a:rPr lang="vi-VN" sz="2700" dirty="0">
                <a:solidFill>
                  <a:srgbClr val="FF0000"/>
                </a:solidFill>
              </a:rPr>
              <a:t>giá trị </a:t>
            </a:r>
            <a:r>
              <a:rPr lang="en-US" sz="2700" dirty="0" err="1">
                <a:solidFill>
                  <a:srgbClr val="FF0000"/>
                </a:solidFill>
              </a:rPr>
              <a:t>trong</a:t>
            </a:r>
            <a:r>
              <a:rPr lang="vi-VN" sz="2700" dirty="0">
                <a:solidFill>
                  <a:srgbClr val="FF0000"/>
                </a:solidFill>
              </a:rPr>
              <a:t> </a:t>
            </a:r>
            <a:r>
              <a:rPr lang="en-US" sz="2700" dirty="0" err="1">
                <a:solidFill>
                  <a:srgbClr val="FF0000"/>
                </a:solidFill>
              </a:rPr>
              <a:t>tập</a:t>
            </a:r>
            <a:r>
              <a:rPr lang="en-US" sz="2700" dirty="0">
                <a:solidFill>
                  <a:srgbClr val="FF0000"/>
                </a:solidFill>
              </a:rPr>
              <a:t> </a:t>
            </a:r>
            <a:r>
              <a:rPr lang="en-US" sz="2700" dirty="0" err="1">
                <a:solidFill>
                  <a:srgbClr val="FF0000"/>
                </a:solidFill>
              </a:rPr>
              <a:t>dữ</a:t>
            </a:r>
            <a:r>
              <a:rPr lang="en-US" sz="2700" dirty="0">
                <a:solidFill>
                  <a:srgbClr val="FF0000"/>
                </a:solidFill>
              </a:rPr>
              <a:t> </a:t>
            </a:r>
            <a:r>
              <a:rPr lang="en-US" sz="2700" dirty="0" err="1">
                <a:solidFill>
                  <a:srgbClr val="FF0000"/>
                </a:solidFill>
              </a:rPr>
              <a:t>liệu</a:t>
            </a:r>
            <a:r>
              <a:rPr lang="en-US" sz="2700" dirty="0"/>
              <a:t> </a:t>
            </a:r>
            <a:r>
              <a:rPr lang="vi-VN" sz="2700" dirty="0"/>
              <a:t>thường ở </a:t>
            </a:r>
            <a:r>
              <a:rPr lang="vi-VN" sz="2700" dirty="0">
                <a:solidFill>
                  <a:srgbClr val="FF0000"/>
                </a:solidFill>
              </a:rPr>
              <a:t>cách</a:t>
            </a:r>
            <a:r>
              <a:rPr lang="vi-VN" sz="2700" dirty="0"/>
              <a:t> giá trị </a:t>
            </a:r>
            <a:r>
              <a:rPr lang="en-US" sz="2700" dirty="0" err="1"/>
              <a:t>trung</a:t>
            </a:r>
            <a:r>
              <a:rPr lang="en-US" sz="2700" dirty="0"/>
              <a:t> </a:t>
            </a:r>
            <a:r>
              <a:rPr lang="en-US" sz="2700" dirty="0" err="1"/>
              <a:t>bình</a:t>
            </a:r>
            <a:r>
              <a:rPr lang="en-US" sz="2700" dirty="0"/>
              <a:t> (</a:t>
            </a:r>
            <a:r>
              <a:rPr lang="en-US" sz="2700" dirty="0" err="1"/>
              <a:t>Tức</a:t>
            </a:r>
            <a:r>
              <a:rPr lang="en-US" sz="2700" dirty="0"/>
              <a:t> </a:t>
            </a:r>
            <a:r>
              <a:rPr lang="en-US" sz="2700" dirty="0" err="1">
                <a:solidFill>
                  <a:srgbClr val="FF0000"/>
                </a:solidFill>
              </a:rPr>
              <a:t>kỳ</a:t>
            </a:r>
            <a:r>
              <a:rPr lang="en-US" sz="2700" dirty="0">
                <a:solidFill>
                  <a:srgbClr val="FF0000"/>
                </a:solidFill>
              </a:rPr>
              <a:t> </a:t>
            </a:r>
            <a:r>
              <a:rPr lang="en-US" sz="2700" dirty="0" err="1">
                <a:solidFill>
                  <a:srgbClr val="FF0000"/>
                </a:solidFill>
              </a:rPr>
              <a:t>vọng</a:t>
            </a:r>
            <a:r>
              <a:rPr lang="en-US" sz="2700" dirty="0">
                <a:solidFill>
                  <a:srgbClr val="FF0000"/>
                </a:solidFill>
              </a:rPr>
              <a:t>)</a:t>
            </a:r>
            <a:r>
              <a:rPr lang="vi-VN" sz="2700" dirty="0">
                <a:solidFill>
                  <a:srgbClr val="FF0000"/>
                </a:solidFill>
              </a:rPr>
              <a:t> bao xa</a:t>
            </a:r>
            <a:endParaRPr lang="en-US" sz="2700" dirty="0">
              <a:solidFill>
                <a:srgbClr val="FF0000"/>
              </a:solidFill>
            </a:endParaRPr>
          </a:p>
          <a:p>
            <a:r>
              <a:rPr lang="vi-VN" sz="2700" dirty="0">
                <a:solidFill>
                  <a:srgbClr val="FF0000"/>
                </a:solidFill>
              </a:rPr>
              <a:t>Phương sai cao </a:t>
            </a:r>
            <a:r>
              <a:rPr lang="en-US" sz="2700" dirty="0" err="1"/>
              <a:t>chỉ</a:t>
            </a:r>
            <a:r>
              <a:rPr lang="en-US" sz="2700" dirty="0"/>
              <a:t> </a:t>
            </a:r>
            <a:r>
              <a:rPr lang="en-US" sz="2700" dirty="0" err="1"/>
              <a:t>ra</a:t>
            </a:r>
            <a:r>
              <a:rPr lang="vi-VN" sz="2700" dirty="0"/>
              <a:t> </a:t>
            </a:r>
            <a:r>
              <a:rPr lang="vi-VN" sz="2700" dirty="0">
                <a:solidFill>
                  <a:srgbClr val="FF0000"/>
                </a:solidFill>
              </a:rPr>
              <a:t>các điểm dữ liệu</a:t>
            </a:r>
            <a:r>
              <a:rPr lang="en-US" sz="2700" dirty="0">
                <a:solidFill>
                  <a:srgbClr val="FF0000"/>
                </a:solidFill>
              </a:rPr>
              <a:t> </a:t>
            </a:r>
            <a:r>
              <a:rPr lang="en-US" sz="2700" dirty="0" err="1">
                <a:solidFill>
                  <a:srgbClr val="FF0000"/>
                </a:solidFill>
              </a:rPr>
              <a:t>nằm</a:t>
            </a:r>
            <a:r>
              <a:rPr lang="en-US" sz="2700" dirty="0">
                <a:solidFill>
                  <a:srgbClr val="FF0000"/>
                </a:solidFill>
              </a:rPr>
              <a:t> </a:t>
            </a:r>
            <a:r>
              <a:rPr lang="en-US" sz="2700" dirty="0" err="1">
                <a:solidFill>
                  <a:srgbClr val="FF0000"/>
                </a:solidFill>
              </a:rPr>
              <a:t>cách</a:t>
            </a:r>
            <a:r>
              <a:rPr lang="en-US" sz="2700" dirty="0">
                <a:solidFill>
                  <a:srgbClr val="FF0000"/>
                </a:solidFill>
              </a:rPr>
              <a:t> </a:t>
            </a:r>
            <a:r>
              <a:rPr lang="en-US" sz="2700" dirty="0" err="1">
                <a:solidFill>
                  <a:srgbClr val="FF0000"/>
                </a:solidFill>
              </a:rPr>
              <a:t>xa</a:t>
            </a:r>
            <a:r>
              <a:rPr lang="en-US" sz="2700" dirty="0">
                <a:solidFill>
                  <a:srgbClr val="FF0000"/>
                </a:solidFill>
              </a:rPr>
              <a:t> </a:t>
            </a:r>
            <a:r>
              <a:rPr lang="en-US" sz="2700" dirty="0" err="1">
                <a:solidFill>
                  <a:srgbClr val="FF0000"/>
                </a:solidFill>
              </a:rPr>
              <a:t>giá</a:t>
            </a:r>
            <a:r>
              <a:rPr lang="en-US" sz="2700" dirty="0">
                <a:solidFill>
                  <a:srgbClr val="FF0000"/>
                </a:solidFill>
              </a:rPr>
              <a:t> </a:t>
            </a:r>
            <a:r>
              <a:rPr lang="en-US" sz="2700" dirty="0" err="1">
                <a:solidFill>
                  <a:srgbClr val="FF0000"/>
                </a:solidFill>
              </a:rPr>
              <a:t>trị</a:t>
            </a:r>
            <a:r>
              <a:rPr lang="en-US" sz="2700" dirty="0">
                <a:solidFill>
                  <a:srgbClr val="FF0000"/>
                </a:solidFill>
              </a:rPr>
              <a:t> </a:t>
            </a:r>
            <a:r>
              <a:rPr lang="en-US" sz="2700" dirty="0" err="1">
                <a:solidFill>
                  <a:srgbClr val="FF0000"/>
                </a:solidFill>
              </a:rPr>
              <a:t>trung</a:t>
            </a:r>
            <a:r>
              <a:rPr lang="en-US" sz="2700" dirty="0">
                <a:solidFill>
                  <a:srgbClr val="FF0000"/>
                </a:solidFill>
              </a:rPr>
              <a:t> </a:t>
            </a:r>
            <a:r>
              <a:rPr lang="en-US" sz="2700" dirty="0" err="1">
                <a:solidFill>
                  <a:srgbClr val="FF0000"/>
                </a:solidFill>
              </a:rPr>
              <a:t>bình</a:t>
            </a:r>
            <a:r>
              <a:rPr lang="en-US" sz="2700" dirty="0"/>
              <a:t>, </a:t>
            </a:r>
            <a:r>
              <a:rPr lang="en-US" sz="2700" dirty="0" err="1"/>
              <a:t>nghĩa</a:t>
            </a:r>
            <a:r>
              <a:rPr lang="en-US" sz="2700" dirty="0"/>
              <a:t> </a:t>
            </a:r>
            <a:r>
              <a:rPr lang="en-US" sz="2700" dirty="0" err="1"/>
              <a:t>là</a:t>
            </a:r>
            <a:r>
              <a:rPr lang="en-US" sz="2700" dirty="0"/>
              <a:t> </a:t>
            </a:r>
            <a:r>
              <a:rPr lang="en-US" sz="2700" dirty="0" err="1"/>
              <a:t>tập</a:t>
            </a:r>
            <a:r>
              <a:rPr lang="en-US" sz="2700" dirty="0"/>
              <a:t> </a:t>
            </a:r>
            <a:r>
              <a:rPr lang="en-US" sz="2700" dirty="0" err="1"/>
              <a:t>dữ</a:t>
            </a:r>
            <a:r>
              <a:rPr lang="en-US" sz="2700" dirty="0"/>
              <a:t> </a:t>
            </a:r>
            <a:r>
              <a:rPr lang="en-US" sz="2700" dirty="0" err="1"/>
              <a:t>liệu</a:t>
            </a:r>
            <a:r>
              <a:rPr lang="en-US" sz="2700" dirty="0"/>
              <a:t> </a:t>
            </a:r>
            <a:r>
              <a:rPr lang="en-US" sz="2700" dirty="0" err="1"/>
              <a:t>được</a:t>
            </a:r>
            <a:r>
              <a:rPr lang="vi-VN" sz="2700" dirty="0"/>
              <a:t> trải rộng hơn</a:t>
            </a:r>
            <a:endParaRPr lang="en-US" sz="2700" dirty="0"/>
          </a:p>
          <a:p>
            <a:r>
              <a:rPr lang="en-US" sz="2700" dirty="0">
                <a:solidFill>
                  <a:srgbClr val="FF0000"/>
                </a:solidFill>
              </a:rPr>
              <a:t>P</a:t>
            </a:r>
            <a:r>
              <a:rPr lang="vi-VN" sz="2700" dirty="0">
                <a:solidFill>
                  <a:srgbClr val="FF0000"/>
                </a:solidFill>
              </a:rPr>
              <a:t>hương sai thấp </a:t>
            </a:r>
            <a:r>
              <a:rPr lang="vi-VN" sz="2700" dirty="0"/>
              <a:t>cho biết </a:t>
            </a:r>
            <a:r>
              <a:rPr lang="vi-VN" sz="2700" dirty="0">
                <a:solidFill>
                  <a:srgbClr val="FF0000"/>
                </a:solidFill>
              </a:rPr>
              <a:t>các điểm dữ liệu </a:t>
            </a:r>
            <a:r>
              <a:rPr lang="en-US" sz="2700" dirty="0" err="1">
                <a:solidFill>
                  <a:srgbClr val="FF0000"/>
                </a:solidFill>
              </a:rPr>
              <a:t>nằm</a:t>
            </a:r>
            <a:r>
              <a:rPr lang="vi-VN" sz="2700" dirty="0">
                <a:solidFill>
                  <a:srgbClr val="FF0000"/>
                </a:solidFill>
              </a:rPr>
              <a:t> </a:t>
            </a:r>
            <a:r>
              <a:rPr lang="en-US" sz="2700" dirty="0">
                <a:solidFill>
                  <a:srgbClr val="FF0000"/>
                </a:solidFill>
              </a:rPr>
              <a:t>ở </a:t>
            </a:r>
            <a:r>
              <a:rPr lang="en-US" sz="2700" dirty="0" err="1">
                <a:solidFill>
                  <a:srgbClr val="FF0000"/>
                </a:solidFill>
              </a:rPr>
              <a:t>gần</a:t>
            </a:r>
            <a:r>
              <a:rPr lang="vi-VN" sz="2700" dirty="0">
                <a:solidFill>
                  <a:srgbClr val="FF0000"/>
                </a:solidFill>
              </a:rPr>
              <a:t> giá trị trung bình</a:t>
            </a:r>
            <a:endParaRPr lang="en-US" sz="2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C7B801-D3F6-838B-D23C-6461884DF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593BD4-5FC7-E44E-7B52-439F47F1A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C91B82-F61F-4079-A930-6727886E26D6}" type="slidenum">
              <a:rPr lang="en-US" altLang="ja-JP" smtClean="0"/>
              <a:pPr>
                <a:defRPr/>
              </a:pPr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2919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059EDA-3D16-4507-A019-B05BBE87B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altLang="ja-JP" dirty="0" err="1">
                <a:ea typeface="HGPｺﾞｼｯｸE" panose="020B0900000000000000" pitchFamily="50" charset="-128"/>
              </a:rPr>
              <a:t>Đường</a:t>
            </a:r>
            <a:r>
              <a:rPr lang="en-US" altLang="ja-JP" dirty="0">
                <a:ea typeface="HGPｺﾞｼｯｸE" panose="020B0900000000000000" pitchFamily="50" charset="-128"/>
              </a:rPr>
              <a:t> </a:t>
            </a:r>
            <a:r>
              <a:rPr lang="en-US" altLang="ja-JP" dirty="0" err="1">
                <a:ea typeface="HGPｺﾞｼｯｸE" panose="020B0900000000000000" pitchFamily="50" charset="-128"/>
              </a:rPr>
              <a:t>cong</a:t>
            </a:r>
            <a:r>
              <a:rPr lang="en-US" altLang="ja-JP" dirty="0">
                <a:ea typeface="HGPｺﾞｼｯｸE" panose="020B0900000000000000" pitchFamily="50" charset="-128"/>
              </a:rPr>
              <a:t> </a:t>
            </a:r>
            <a:r>
              <a:rPr lang="en-US" altLang="ja-JP" dirty="0" err="1">
                <a:ea typeface="HGPｺﾞｼｯｸE" panose="020B0900000000000000" pitchFamily="50" charset="-128"/>
              </a:rPr>
              <a:t>tăng</a:t>
            </a:r>
            <a:r>
              <a:rPr lang="en-US" altLang="ja-JP" dirty="0">
                <a:ea typeface="HGPｺﾞｼｯｸE" panose="020B0900000000000000" pitchFamily="50" charset="-128"/>
              </a:rPr>
              <a:t> </a:t>
            </a:r>
            <a:r>
              <a:rPr lang="en-US" altLang="ja-JP" dirty="0" err="1">
                <a:ea typeface="HGPｺﾞｼｯｸE" panose="020B0900000000000000" pitchFamily="50" charset="-128"/>
              </a:rPr>
              <a:t>trưởng</a:t>
            </a:r>
            <a:br>
              <a:rPr lang="en-US" altLang="ja-JP" dirty="0">
                <a:ea typeface="HGPｺﾞｼｯｸE" panose="020B0900000000000000" pitchFamily="50" charset="-128"/>
              </a:rPr>
            </a:br>
            <a:r>
              <a:rPr lang="en-US" altLang="ja-JP" dirty="0">
                <a:ea typeface="HGPｺﾞｼｯｸE" panose="020B0900000000000000" pitchFamily="50" charset="-128"/>
              </a:rPr>
              <a:t>(G</a:t>
            </a:r>
            <a:r>
              <a:rPr lang="ja-JP" altLang="en-US" dirty="0">
                <a:ea typeface="HGPｺﾞｼｯｸE" panose="020B0900000000000000" pitchFamily="50" charset="-128"/>
              </a:rPr>
              <a:t>rowth curve</a:t>
            </a:r>
            <a:r>
              <a:rPr lang="en-US" altLang="ja-JP" dirty="0">
                <a:ea typeface="HGPｺﾞｼｯｸE" panose="020B0900000000000000" pitchFamily="50" charset="-128"/>
              </a:rPr>
              <a:t>)</a:t>
            </a:r>
            <a:endParaRPr kumimoji="1" lang="ja-JP" altLang="en-US" dirty="0">
              <a:ea typeface="HGPｺﾞｼｯｸE" panose="020B09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583F64-84AA-448F-9AC3-C159E8A77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752600"/>
            <a:ext cx="8729662" cy="4267200"/>
          </a:xfrm>
        </p:spPr>
        <p:txBody>
          <a:bodyPr/>
          <a:lstStyle/>
          <a:p>
            <a:pPr algn="l" rtl="0" eaLnBrk="1" hangingPunct="1"/>
            <a:r>
              <a:rPr lang="vi-VN" altLang="ja-JP" sz="2400" dirty="0">
                <a:latin typeface="+mj-lt"/>
                <a:ea typeface="HGP創英角ｺﾞｼｯｸUB" pitchFamily="50" charset="-128"/>
              </a:rPr>
              <a:t>Một đường cong mô hình cách dữ liệu mục tiêu thay đổi theo thời gian</a:t>
            </a:r>
          </a:p>
          <a:p>
            <a:pPr algn="l" rtl="0" eaLnBrk="1" hangingPunct="1"/>
            <a:r>
              <a:rPr lang="vi-VN" altLang="ja-JP" sz="2400" dirty="0">
                <a:latin typeface="+mj-lt"/>
                <a:ea typeface="HGP創英角ｺﾞｼｯｸUB" pitchFamily="50" charset="-128"/>
              </a:rPr>
              <a:t>Sử dụng giá trị tích lũy để bắt kịp tốc độ tăng trưởng của dữ liệu mục tiêu (số bugs)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EB4BE06-FC88-4DED-8DBC-02B76197A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DD844D7-1762-42F8-A2DA-EDFD12EEF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36C39853-42D5-4F62-AE63-853B85F97132}" type="slidenum">
              <a:rPr lang="en-US" altLang="ja-JP" smtClean="0"/>
              <a:pPr algn="l" rtl="0">
                <a:defRPr/>
              </a:pPr>
              <a:t>5</a:t>
            </a:fld>
            <a:endParaRPr lang="en-US" altLang="ja-JP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764DB8E2-9105-49DF-BF1B-4264C6E72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180" y="4000311"/>
            <a:ext cx="3312315" cy="19389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l" rtl="0" eaLnBrk="1" hangingPunct="1"/>
            <a:r>
              <a:rPr lang="en-US" altLang="ja-JP" dirty="0">
                <a:solidFill>
                  <a:srgbClr val="FF0000"/>
                </a:solidFill>
                <a:latin typeface="+mj-lt"/>
                <a:ea typeface="HGP創英角ｺﾞｼｯｸUB" pitchFamily="50" charset="-128"/>
              </a:rPr>
              <a:t>Trong </a:t>
            </a:r>
            <a:r>
              <a:rPr lang="en-US" altLang="ja-JP" dirty="0" err="1">
                <a:solidFill>
                  <a:srgbClr val="FF0000"/>
                </a:solidFill>
                <a:latin typeface="+mj-lt"/>
                <a:ea typeface="HGP創英角ｺﾞｼｯｸUB" pitchFamily="50" charset="-128"/>
              </a:rPr>
              <a:t>đó</a:t>
            </a:r>
            <a:r>
              <a:rPr lang="en-US" altLang="ja-JP" dirty="0">
                <a:solidFill>
                  <a:srgbClr val="FF0000"/>
                </a:solidFill>
                <a:latin typeface="+mj-lt"/>
                <a:ea typeface="HGP創英角ｺﾞｼｯｸUB" pitchFamily="50" charset="-128"/>
              </a:rPr>
              <a:t>, </a:t>
            </a:r>
            <a:r>
              <a:rPr lang="en-US" altLang="ja-JP" dirty="0" err="1">
                <a:solidFill>
                  <a:srgbClr val="FF0000"/>
                </a:solidFill>
                <a:latin typeface="+mj-lt"/>
                <a:ea typeface="HGP創英角ｺﾞｼｯｸUB" pitchFamily="50" charset="-128"/>
              </a:rPr>
              <a:t>có</a:t>
            </a:r>
            <a:r>
              <a:rPr lang="en-US" altLang="ja-JP" dirty="0">
                <a:solidFill>
                  <a:srgbClr val="FF0000"/>
                </a:solidFill>
                <a:latin typeface="+mj-lt"/>
                <a:ea typeface="HGP創英角ｺﾞｼｯｸUB" pitchFamily="50" charset="-128"/>
              </a:rPr>
              <a:t> 1 </a:t>
            </a:r>
            <a:r>
              <a:rPr lang="en-US" altLang="ja-JP" dirty="0" err="1">
                <a:solidFill>
                  <a:srgbClr val="FF0000"/>
                </a:solidFill>
                <a:latin typeface="+mj-lt"/>
                <a:ea typeface="HGP創英角ｺﾞｼｯｸUB" pitchFamily="50" charset="-128"/>
              </a:rPr>
              <a:t>mô</a:t>
            </a:r>
            <a:r>
              <a:rPr lang="en-US" altLang="ja-JP" dirty="0">
                <a:solidFill>
                  <a:srgbClr val="FF0000"/>
                </a:solidFill>
                <a:latin typeface="+mj-lt"/>
                <a:ea typeface="HGP創英角ｺﾞｼｯｸUB" pitchFamily="50" charset="-128"/>
              </a:rPr>
              <a:t> </a:t>
            </a:r>
            <a:r>
              <a:rPr lang="en-US" altLang="ja-JP" dirty="0" err="1">
                <a:solidFill>
                  <a:srgbClr val="FF0000"/>
                </a:solidFill>
                <a:latin typeface="+mj-lt"/>
                <a:ea typeface="HGP創英角ｺﾞｼｯｸUB" pitchFamily="50" charset="-128"/>
              </a:rPr>
              <a:t>hình</a:t>
            </a:r>
            <a:r>
              <a:rPr lang="en-US" altLang="ja-JP" dirty="0">
                <a:solidFill>
                  <a:srgbClr val="FF0000"/>
                </a:solidFill>
                <a:latin typeface="+mj-lt"/>
                <a:ea typeface="HGP創英角ｺﾞｼｯｸUB" pitchFamily="50" charset="-128"/>
              </a:rPr>
              <a:t> </a:t>
            </a:r>
            <a:r>
              <a:rPr lang="en-US" altLang="ja-JP" dirty="0" err="1">
                <a:solidFill>
                  <a:srgbClr val="FF0000"/>
                </a:solidFill>
                <a:latin typeface="+mj-lt"/>
                <a:ea typeface="HGP創英角ｺﾞｼｯｸUB" pitchFamily="50" charset="-128"/>
              </a:rPr>
              <a:t>rất</a:t>
            </a:r>
            <a:r>
              <a:rPr lang="en-US" altLang="ja-JP" dirty="0">
                <a:solidFill>
                  <a:srgbClr val="FF0000"/>
                </a:solidFill>
                <a:latin typeface="+mj-lt"/>
                <a:ea typeface="HGP創英角ｺﾞｼｯｸUB" pitchFamily="50" charset="-128"/>
              </a:rPr>
              <a:t> </a:t>
            </a:r>
            <a:r>
              <a:rPr lang="vi-VN" altLang="ja-JP" dirty="0">
                <a:solidFill>
                  <a:srgbClr val="FF0000"/>
                </a:solidFill>
                <a:latin typeface="+mj-lt"/>
                <a:ea typeface="HGP創英角ｺﾞｼｯｸUB" pitchFamily="50" charset="-128"/>
              </a:rPr>
              <a:t>nổi tiếng </a:t>
            </a:r>
            <a:r>
              <a:rPr lang="en-US" altLang="ja-JP" dirty="0" err="1">
                <a:solidFill>
                  <a:srgbClr val="FF0000"/>
                </a:solidFill>
                <a:latin typeface="+mj-lt"/>
                <a:ea typeface="HGP創英角ｺﾞｼｯｸUB" pitchFamily="50" charset="-128"/>
              </a:rPr>
              <a:t>là</a:t>
            </a:r>
            <a:r>
              <a:rPr lang="en-US" altLang="ja-JP" dirty="0">
                <a:solidFill>
                  <a:srgbClr val="FF0000"/>
                </a:solidFill>
                <a:latin typeface="+mj-lt"/>
                <a:ea typeface="HGP創英角ｺﾞｼｯｸUB" pitchFamily="50" charset="-128"/>
              </a:rPr>
              <a:t> SRGM</a:t>
            </a:r>
            <a:r>
              <a:rPr lang="vi-VN" altLang="ja-JP" dirty="0">
                <a:solidFill>
                  <a:srgbClr val="FF0000"/>
                </a:solidFill>
                <a:latin typeface="+mj-lt"/>
                <a:ea typeface="HGP創英角ｺﾞｼｯｸUB" pitchFamily="50" charset="-128"/>
              </a:rPr>
              <a:t>, </a:t>
            </a:r>
            <a:r>
              <a:rPr lang="en-US" altLang="ja-JP" dirty="0" err="1">
                <a:solidFill>
                  <a:srgbClr val="FF0000"/>
                </a:solidFill>
                <a:latin typeface="+mj-lt"/>
                <a:ea typeface="HGP創英角ｺﾞｼｯｸUB" pitchFamily="50" charset="-128"/>
              </a:rPr>
              <a:t>dùng</a:t>
            </a:r>
            <a:r>
              <a:rPr lang="en-US" altLang="ja-JP" dirty="0">
                <a:solidFill>
                  <a:srgbClr val="FF0000"/>
                </a:solidFill>
                <a:latin typeface="+mj-lt"/>
                <a:ea typeface="HGP創英角ｺﾞｼｯｸUB" pitchFamily="50" charset="-128"/>
              </a:rPr>
              <a:t> </a:t>
            </a:r>
            <a:r>
              <a:rPr lang="en-US" altLang="ja-JP" dirty="0" err="1">
                <a:solidFill>
                  <a:srgbClr val="FF0000"/>
                </a:solidFill>
                <a:latin typeface="+mj-lt"/>
                <a:ea typeface="HGP創英角ｺﾞｼｯｸUB" pitchFamily="50" charset="-128"/>
              </a:rPr>
              <a:t>để</a:t>
            </a:r>
            <a:r>
              <a:rPr lang="en-US" altLang="ja-JP" dirty="0">
                <a:solidFill>
                  <a:srgbClr val="FF0000"/>
                </a:solidFill>
                <a:latin typeface="+mj-lt"/>
                <a:ea typeface="HGP創英角ｺﾞｼｯｸUB" pitchFamily="50" charset="-128"/>
              </a:rPr>
              <a:t> </a:t>
            </a:r>
            <a:r>
              <a:rPr lang="vi-VN" altLang="ja-JP" dirty="0">
                <a:solidFill>
                  <a:srgbClr val="FF0000"/>
                </a:solidFill>
                <a:latin typeface="+mj-lt"/>
                <a:ea typeface="HGP創英角ｺﾞｼｯｸUB" pitchFamily="50" charset="-128"/>
              </a:rPr>
              <a:t>mô hình hóa số lần phát hiện lỗi.</a:t>
            </a:r>
            <a:endParaRPr lang="ja-JP" altLang="en-US" dirty="0">
              <a:latin typeface="+mj-lt"/>
            </a:endParaRPr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60DEBD0E-770C-41E1-8D84-B2BE367C96B4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6463" y="5986462"/>
            <a:ext cx="3600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107885A7-DE00-4808-BC72-22CB5BA638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16463" y="4114800"/>
            <a:ext cx="0" cy="1871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5704A668-A62F-4362-9442-A1C4D2040070}"/>
              </a:ext>
            </a:extLst>
          </p:cNvPr>
          <p:cNvSpPr>
            <a:spLocks/>
          </p:cNvSpPr>
          <p:nvPr/>
        </p:nvSpPr>
        <p:spPr bwMode="auto">
          <a:xfrm>
            <a:off x="4716463" y="4618037"/>
            <a:ext cx="2592387" cy="1368425"/>
          </a:xfrm>
          <a:custGeom>
            <a:avLst/>
            <a:gdLst>
              <a:gd name="T0" fmla="*/ 0 w 1633"/>
              <a:gd name="T1" fmla="*/ 2147483647 h 862"/>
              <a:gd name="T2" fmla="*/ 453628038 w 1633"/>
              <a:gd name="T3" fmla="*/ 2016125000 h 862"/>
              <a:gd name="T4" fmla="*/ 917336698 w 1633"/>
              <a:gd name="T5" fmla="*/ 1784270625 h 862"/>
              <a:gd name="T6" fmla="*/ 1368443786 w 1633"/>
              <a:gd name="T7" fmla="*/ 1464211575 h 862"/>
              <a:gd name="T8" fmla="*/ 1759068723 w 1633"/>
              <a:gd name="T9" fmla="*/ 1073586563 h 862"/>
              <a:gd name="T10" fmla="*/ 2147483647 w 1633"/>
              <a:gd name="T11" fmla="*/ 869454700 h 862"/>
              <a:gd name="T12" fmla="*/ 2147483647 w 1633"/>
              <a:gd name="T13" fmla="*/ 594756875 h 862"/>
              <a:gd name="T14" fmla="*/ 2147483647 w 1633"/>
              <a:gd name="T15" fmla="*/ 448587813 h 862"/>
              <a:gd name="T16" fmla="*/ 2147483647 w 1633"/>
              <a:gd name="T17" fmla="*/ 151209375 h 862"/>
              <a:gd name="T18" fmla="*/ 2147483647 w 1633"/>
              <a:gd name="T19" fmla="*/ 0 h 86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33"/>
              <a:gd name="T31" fmla="*/ 0 h 862"/>
              <a:gd name="T32" fmla="*/ 1633 w 1633"/>
              <a:gd name="T33" fmla="*/ 862 h 86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33" h="862">
                <a:moveTo>
                  <a:pt x="0" y="862"/>
                </a:moveTo>
                <a:lnTo>
                  <a:pt x="180" y="800"/>
                </a:lnTo>
                <a:lnTo>
                  <a:pt x="364" y="708"/>
                </a:lnTo>
                <a:lnTo>
                  <a:pt x="543" y="581"/>
                </a:lnTo>
                <a:lnTo>
                  <a:pt x="698" y="426"/>
                </a:lnTo>
                <a:lnTo>
                  <a:pt x="911" y="345"/>
                </a:lnTo>
                <a:lnTo>
                  <a:pt x="1084" y="236"/>
                </a:lnTo>
                <a:lnTo>
                  <a:pt x="1268" y="178"/>
                </a:lnTo>
                <a:lnTo>
                  <a:pt x="1443" y="60"/>
                </a:lnTo>
                <a:lnTo>
                  <a:pt x="1633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3CCACC9A-1EDC-429D-B303-828E01D81B7A}"/>
              </a:ext>
            </a:extLst>
          </p:cNvPr>
          <p:cNvSpPr>
            <a:spLocks/>
          </p:cNvSpPr>
          <p:nvPr/>
        </p:nvSpPr>
        <p:spPr bwMode="auto">
          <a:xfrm>
            <a:off x="4716463" y="4475162"/>
            <a:ext cx="3311525" cy="1511300"/>
          </a:xfrm>
          <a:custGeom>
            <a:avLst/>
            <a:gdLst>
              <a:gd name="T0" fmla="*/ 0 w 1996"/>
              <a:gd name="T1" fmla="*/ 2147483647 h 907"/>
              <a:gd name="T2" fmla="*/ 1238646395 w 1996"/>
              <a:gd name="T3" fmla="*/ 2010135641 h 907"/>
              <a:gd name="T4" fmla="*/ 2147483647 w 1996"/>
              <a:gd name="T5" fmla="*/ 588603862 h 907"/>
              <a:gd name="T6" fmla="*/ 2147483647 w 1996"/>
              <a:gd name="T7" fmla="*/ 0 h 907"/>
              <a:gd name="T8" fmla="*/ 0 60000 65536"/>
              <a:gd name="T9" fmla="*/ 0 60000 65536"/>
              <a:gd name="T10" fmla="*/ 0 60000 65536"/>
              <a:gd name="T11" fmla="*/ 0 60000 65536"/>
              <a:gd name="T12" fmla="*/ 0 w 1996"/>
              <a:gd name="T13" fmla="*/ 0 h 907"/>
              <a:gd name="T14" fmla="*/ 1996 w 1996"/>
              <a:gd name="T15" fmla="*/ 907 h 90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96" h="907">
                <a:moveTo>
                  <a:pt x="0" y="907"/>
                </a:moveTo>
                <a:cubicBezTo>
                  <a:pt x="75" y="877"/>
                  <a:pt x="259" y="840"/>
                  <a:pt x="450" y="724"/>
                </a:cubicBezTo>
                <a:cubicBezTo>
                  <a:pt x="629" y="568"/>
                  <a:pt x="840" y="366"/>
                  <a:pt x="1147" y="212"/>
                </a:cubicBezTo>
                <a:cubicBezTo>
                  <a:pt x="1454" y="59"/>
                  <a:pt x="1819" y="44"/>
                  <a:pt x="1996" y="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11" name="AutoShape 9">
            <a:extLst>
              <a:ext uri="{FF2B5EF4-FFF2-40B4-BE49-F238E27FC236}">
                <a16:creationId xmlns:a16="http://schemas.microsoft.com/office/drawing/2014/main" id="{EF4A1525-8152-4CF9-9052-6198C2602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4400" y="4546600"/>
            <a:ext cx="73025" cy="144462"/>
          </a:xfrm>
          <a:prstGeom prst="diamond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endParaRPr lang="ja-JP" altLang="en-US"/>
          </a:p>
        </p:txBody>
      </p:sp>
      <p:sp>
        <p:nvSpPr>
          <p:cNvPr id="12" name="AutoShape 10">
            <a:extLst>
              <a:ext uri="{FF2B5EF4-FFF2-40B4-BE49-F238E27FC236}">
                <a16:creationId xmlns:a16="http://schemas.microsoft.com/office/drawing/2014/main" id="{0C0A5C59-1F7E-455E-A07E-2094655B9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7063" y="4618037"/>
            <a:ext cx="73025" cy="144463"/>
          </a:xfrm>
          <a:prstGeom prst="diamond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endParaRPr lang="ja-JP" altLang="en-US"/>
          </a:p>
        </p:txBody>
      </p:sp>
      <p:sp>
        <p:nvSpPr>
          <p:cNvPr id="13" name="AutoShape 11">
            <a:extLst>
              <a:ext uri="{FF2B5EF4-FFF2-40B4-BE49-F238E27FC236}">
                <a16:creationId xmlns:a16="http://schemas.microsoft.com/office/drawing/2014/main" id="{2954A0FC-CBE3-4846-B07B-158743E6B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9725" y="4833937"/>
            <a:ext cx="73025" cy="144463"/>
          </a:xfrm>
          <a:prstGeom prst="diamond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endParaRPr lang="ja-JP" altLang="en-US"/>
          </a:p>
        </p:txBody>
      </p:sp>
      <p:sp>
        <p:nvSpPr>
          <p:cNvPr id="14" name="AutoShape 12">
            <a:extLst>
              <a:ext uri="{FF2B5EF4-FFF2-40B4-BE49-F238E27FC236}">
                <a16:creationId xmlns:a16="http://schemas.microsoft.com/office/drawing/2014/main" id="{81617047-67DC-40DC-B269-56A0451A9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2388" y="4926012"/>
            <a:ext cx="73025" cy="144463"/>
          </a:xfrm>
          <a:prstGeom prst="diamond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endParaRPr lang="ja-JP" altLang="en-US"/>
          </a:p>
        </p:txBody>
      </p:sp>
      <p:sp>
        <p:nvSpPr>
          <p:cNvPr id="15" name="AutoShape 13">
            <a:extLst>
              <a:ext uri="{FF2B5EF4-FFF2-40B4-BE49-F238E27FC236}">
                <a16:creationId xmlns:a16="http://schemas.microsoft.com/office/drawing/2014/main" id="{BFA6DD96-9423-41A5-9FFD-260374A76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050" y="5103812"/>
            <a:ext cx="73025" cy="144463"/>
          </a:xfrm>
          <a:prstGeom prst="diamond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endParaRPr lang="ja-JP" altLang="en-US"/>
          </a:p>
        </p:txBody>
      </p:sp>
      <p:sp>
        <p:nvSpPr>
          <p:cNvPr id="16" name="AutoShape 14">
            <a:extLst>
              <a:ext uri="{FF2B5EF4-FFF2-40B4-BE49-F238E27FC236}">
                <a16:creationId xmlns:a16="http://schemas.microsoft.com/office/drawing/2014/main" id="{1E3B5E27-FD00-45B2-957C-ACC86414C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5232400"/>
            <a:ext cx="73025" cy="144462"/>
          </a:xfrm>
          <a:prstGeom prst="diamond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endParaRPr lang="ja-JP" altLang="en-US"/>
          </a:p>
        </p:txBody>
      </p:sp>
      <p:sp>
        <p:nvSpPr>
          <p:cNvPr id="17" name="AutoShape 15">
            <a:extLst>
              <a:ext uri="{FF2B5EF4-FFF2-40B4-BE49-F238E27FC236}">
                <a16:creationId xmlns:a16="http://schemas.microsoft.com/office/drawing/2014/main" id="{5A497749-93A3-4908-9C44-3C6E4ECD6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75" y="5462587"/>
            <a:ext cx="73025" cy="144463"/>
          </a:xfrm>
          <a:prstGeom prst="diamond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endParaRPr lang="ja-JP" altLang="en-US"/>
          </a:p>
        </p:txBody>
      </p:sp>
      <p:sp>
        <p:nvSpPr>
          <p:cNvPr id="18" name="AutoShape 16">
            <a:extLst>
              <a:ext uri="{FF2B5EF4-FFF2-40B4-BE49-F238E27FC236}">
                <a16:creationId xmlns:a16="http://schemas.microsoft.com/office/drawing/2014/main" id="{564DA82D-6827-4DA4-B9B1-893867CB0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3038" y="5673725"/>
            <a:ext cx="73025" cy="144462"/>
          </a:xfrm>
          <a:prstGeom prst="diamond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endParaRPr lang="ja-JP" altLang="en-US"/>
          </a:p>
        </p:txBody>
      </p:sp>
      <p:sp>
        <p:nvSpPr>
          <p:cNvPr id="19" name="AutoShape 17">
            <a:extLst>
              <a:ext uri="{FF2B5EF4-FFF2-40B4-BE49-F238E27FC236}">
                <a16:creationId xmlns:a16="http://schemas.microsoft.com/office/drawing/2014/main" id="{1863CC5C-14A1-48E0-AE34-4694807F7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5700" y="5813425"/>
            <a:ext cx="73025" cy="144462"/>
          </a:xfrm>
          <a:prstGeom prst="diamond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endParaRPr lang="ja-JP" altLang="en-US"/>
          </a:p>
        </p:txBody>
      </p:sp>
      <p:sp>
        <p:nvSpPr>
          <p:cNvPr id="20" name="AutoShape 18">
            <a:extLst>
              <a:ext uri="{FF2B5EF4-FFF2-40B4-BE49-F238E27FC236}">
                <a16:creationId xmlns:a16="http://schemas.microsoft.com/office/drawing/2014/main" id="{70120792-C7C7-4FB1-B51C-0CAEB9AED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8363" y="5895975"/>
            <a:ext cx="73025" cy="144462"/>
          </a:xfrm>
          <a:prstGeom prst="diamond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endParaRPr lang="ja-JP" altLang="en-US"/>
          </a:p>
        </p:txBody>
      </p:sp>
      <p:sp>
        <p:nvSpPr>
          <p:cNvPr id="21" name="Text Box 19">
            <a:extLst>
              <a:ext uri="{FF2B5EF4-FFF2-40B4-BE49-F238E27FC236}">
                <a16:creationId xmlns:a16="http://schemas.microsoft.com/office/drawing/2014/main" id="{96C01839-8935-456D-9E57-6BAACC72D8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3780" y="5638006"/>
            <a:ext cx="13406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l" rtl="0" eaLnBrk="1" hangingPunct="1"/>
            <a:r>
              <a:rPr lang="en-US" altLang="ja-JP" sz="1600" dirty="0"/>
              <a:t>Time or effort</a:t>
            </a:r>
            <a:endParaRPr lang="ja-JP" altLang="en-US" sz="1600" dirty="0"/>
          </a:p>
        </p:txBody>
      </p:sp>
      <p:sp>
        <p:nvSpPr>
          <p:cNvPr id="22" name="Text Box 20">
            <a:extLst>
              <a:ext uri="{FF2B5EF4-FFF2-40B4-BE49-F238E27FC236}">
                <a16:creationId xmlns:a16="http://schemas.microsoft.com/office/drawing/2014/main" id="{76AAB450-5034-426B-80EC-2EC420A9897F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17419" y="4693234"/>
            <a:ext cx="24144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l" rtl="0" eaLnBrk="1" hangingPunct="1"/>
            <a:r>
              <a:rPr lang="en-US" altLang="ja-JP" sz="1600" dirty="0"/>
              <a:t>Failure c</a:t>
            </a:r>
            <a:r>
              <a:rPr lang="ja-JP" altLang="en-US" sz="1600" dirty="0"/>
              <a:t>umulative number</a:t>
            </a:r>
          </a:p>
        </p:txBody>
      </p:sp>
    </p:spTree>
    <p:extLst>
      <p:ext uri="{BB962C8B-B14F-4D97-AF65-F5344CB8AC3E}">
        <p14:creationId xmlns:p14="http://schemas.microsoft.com/office/powerpoint/2010/main" val="28798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9DB834-B6FB-484B-A7EE-C3D4EAF5C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4" y="304800"/>
            <a:ext cx="8340725" cy="1216025"/>
          </a:xfrm>
        </p:spPr>
        <p:txBody>
          <a:bodyPr/>
          <a:lstStyle/>
          <a:p>
            <a:pPr algn="l" rtl="0"/>
            <a:r>
              <a:rPr lang="ja-JP" altLang="en-US" dirty="0">
                <a:solidFill>
                  <a:srgbClr val="00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Software reliability growth model</a:t>
            </a:r>
            <a:r>
              <a:rPr lang="en-US" altLang="ja-JP" dirty="0">
                <a:solidFill>
                  <a:srgbClr val="00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: </a:t>
            </a:r>
            <a:r>
              <a:rPr lang="en-US" altLang="ja-JP" sz="3200" dirty="0">
                <a:solidFill>
                  <a:srgbClr val="00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SRGM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CA2AFB-5909-4C71-8BB3-EA4CADB99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752600"/>
            <a:ext cx="8340724" cy="4267200"/>
          </a:xfrm>
        </p:spPr>
        <p:txBody>
          <a:bodyPr/>
          <a:lstStyle/>
          <a:p>
            <a:r>
              <a:rPr lang="en-US" altLang="ja-JP" sz="2800" dirty="0" err="1">
                <a:latin typeface="+mj-lt"/>
                <a:ea typeface="HGPGothicE" panose="020B0900000000000000" pitchFamily="34" charset="-128"/>
              </a:rPr>
              <a:t>Một</a:t>
            </a:r>
            <a:r>
              <a:rPr lang="vi-VN" altLang="ja-JP" sz="2800" dirty="0">
                <a:latin typeface="+mj-lt"/>
                <a:ea typeface="HGPGothicE" panose="020B0900000000000000" pitchFamily="34" charset="-128"/>
              </a:rPr>
              <a:t> mô hình điển hình về mối quan hệ giữa thời gian kiểm thử và tổng số bug được phát hiện</a:t>
            </a:r>
            <a:r>
              <a:rPr lang="en-US" altLang="ja-JP" sz="2800" dirty="0">
                <a:latin typeface="HGPGothicE" panose="020B0900000000000000" pitchFamily="34" charset="-128"/>
                <a:ea typeface="HGPGothicE" panose="020B0900000000000000" pitchFamily="34" charset="-128"/>
              </a:rPr>
              <a:t>.</a:t>
            </a:r>
            <a:endParaRPr lang="vi-VN" altLang="ja-JP" sz="2800" dirty="0">
              <a:latin typeface="+mj-lt"/>
              <a:ea typeface="HGPGothicE" panose="020B0900000000000000" pitchFamily="34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2B5F450-00A3-4FAF-A83A-56DAD3392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E089224-79F1-4541-B50E-E0EAD9262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36C39853-42D5-4F62-AE63-853B85F97132}" type="slidenum">
              <a:rPr lang="en-US" altLang="ja-JP" smtClean="0"/>
              <a:pPr algn="l" rtl="0">
                <a:defRPr/>
              </a:pPr>
              <a:t>6</a:t>
            </a:fld>
            <a:endParaRPr lang="en-US" altLang="ja-JP"/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AC9C6F23-25E4-4A10-9844-A3398DADEC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92275" y="3147219"/>
            <a:ext cx="0" cy="2592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1B08B7AF-6246-454B-9E82-E24F8656BF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92275" y="5739607"/>
            <a:ext cx="3600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9789004C-59FA-4DFE-89E2-7824EF36D542}"/>
              </a:ext>
            </a:extLst>
          </p:cNvPr>
          <p:cNvSpPr>
            <a:spLocks/>
          </p:cNvSpPr>
          <p:nvPr/>
        </p:nvSpPr>
        <p:spPr bwMode="auto">
          <a:xfrm>
            <a:off x="1692275" y="3364707"/>
            <a:ext cx="3455988" cy="2376487"/>
          </a:xfrm>
          <a:custGeom>
            <a:avLst/>
            <a:gdLst>
              <a:gd name="T0" fmla="*/ 0 w 2177"/>
              <a:gd name="T1" fmla="*/ 2147483647 h 1497"/>
              <a:gd name="T2" fmla="*/ 1943041544 w 2177"/>
              <a:gd name="T3" fmla="*/ 1008062288 h 1497"/>
              <a:gd name="T4" fmla="*/ 2147483647 w 2177"/>
              <a:gd name="T5" fmla="*/ 0 h 1497"/>
              <a:gd name="T6" fmla="*/ 0 60000 65536"/>
              <a:gd name="T7" fmla="*/ 0 60000 65536"/>
              <a:gd name="T8" fmla="*/ 0 60000 65536"/>
              <a:gd name="T9" fmla="*/ 0 w 2177"/>
              <a:gd name="T10" fmla="*/ 0 h 1497"/>
              <a:gd name="T11" fmla="*/ 2177 w 2177"/>
              <a:gd name="T12" fmla="*/ 1497 h 149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7" h="1497">
                <a:moveTo>
                  <a:pt x="0" y="1497"/>
                </a:moveTo>
                <a:cubicBezTo>
                  <a:pt x="98" y="1299"/>
                  <a:pt x="408" y="649"/>
                  <a:pt x="771" y="400"/>
                </a:cubicBezTo>
                <a:cubicBezTo>
                  <a:pt x="1134" y="151"/>
                  <a:pt x="1866" y="20"/>
                  <a:pt x="2177" y="0"/>
                </a:cubicBezTo>
              </a:path>
            </a:pathLst>
          </a:custGeom>
          <a:noFill/>
          <a:ln w="2540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7117AD81-AE4A-4AF9-A235-1F7A12F1BF48}"/>
              </a:ext>
            </a:extLst>
          </p:cNvPr>
          <p:cNvSpPr>
            <a:spLocks/>
          </p:cNvSpPr>
          <p:nvPr/>
        </p:nvSpPr>
        <p:spPr bwMode="auto">
          <a:xfrm>
            <a:off x="1692275" y="3148807"/>
            <a:ext cx="3446463" cy="2592387"/>
          </a:xfrm>
          <a:custGeom>
            <a:avLst/>
            <a:gdLst>
              <a:gd name="T0" fmla="*/ 0 w 2171"/>
              <a:gd name="T1" fmla="*/ 2147483647 h 1633"/>
              <a:gd name="T2" fmla="*/ 1204634862 w 2171"/>
              <a:gd name="T3" fmla="*/ 2147483647 h 1633"/>
              <a:gd name="T4" fmla="*/ 2147483647 w 2171"/>
              <a:gd name="T5" fmla="*/ 783767649 h 1633"/>
              <a:gd name="T6" fmla="*/ 2147483647 w 2171"/>
              <a:gd name="T7" fmla="*/ 0 h 1633"/>
              <a:gd name="T8" fmla="*/ 0 60000 65536"/>
              <a:gd name="T9" fmla="*/ 0 60000 65536"/>
              <a:gd name="T10" fmla="*/ 0 60000 65536"/>
              <a:gd name="T11" fmla="*/ 0 60000 65536"/>
              <a:gd name="T12" fmla="*/ 0 w 2171"/>
              <a:gd name="T13" fmla="*/ 0 h 1633"/>
              <a:gd name="T14" fmla="*/ 2171 w 2171"/>
              <a:gd name="T15" fmla="*/ 1633 h 1633"/>
              <a:gd name="connsiteX0" fmla="*/ 0 w 10000"/>
              <a:gd name="connsiteY0" fmla="*/ 10000 h 10000"/>
              <a:gd name="connsiteX1" fmla="*/ 2202 w 10000"/>
              <a:gd name="connsiteY1" fmla="*/ 8291 h 10000"/>
              <a:gd name="connsiteX2" fmla="*/ 5799 w 10000"/>
              <a:gd name="connsiteY2" fmla="*/ 1814 h 10000"/>
              <a:gd name="connsiteX3" fmla="*/ 10000 w 10000"/>
              <a:gd name="connsiteY3" fmla="*/ 0 h 10000"/>
              <a:gd name="connsiteX0" fmla="*/ 0 w 10000"/>
              <a:gd name="connsiteY0" fmla="*/ 10000 h 10000"/>
              <a:gd name="connsiteX1" fmla="*/ 2202 w 10000"/>
              <a:gd name="connsiteY1" fmla="*/ 8291 h 10000"/>
              <a:gd name="connsiteX2" fmla="*/ 5799 w 10000"/>
              <a:gd name="connsiteY2" fmla="*/ 1814 h 10000"/>
              <a:gd name="connsiteX3" fmla="*/ 10000 w 10000"/>
              <a:gd name="connsiteY3" fmla="*/ 0 h 10000"/>
              <a:gd name="connsiteX0" fmla="*/ 0 w 10000"/>
              <a:gd name="connsiteY0" fmla="*/ 10000 h 10000"/>
              <a:gd name="connsiteX1" fmla="*/ 2202 w 10000"/>
              <a:gd name="connsiteY1" fmla="*/ 8291 h 10000"/>
              <a:gd name="connsiteX2" fmla="*/ 5799 w 10000"/>
              <a:gd name="connsiteY2" fmla="*/ 1814 h 10000"/>
              <a:gd name="connsiteX3" fmla="*/ 10000 w 10000"/>
              <a:gd name="connsiteY3" fmla="*/ 0 h 10000"/>
              <a:gd name="connsiteX0" fmla="*/ 0 w 10000"/>
              <a:gd name="connsiteY0" fmla="*/ 10000 h 10000"/>
              <a:gd name="connsiteX1" fmla="*/ 2383 w 10000"/>
              <a:gd name="connsiteY1" fmla="*/ 8381 h 10000"/>
              <a:gd name="connsiteX2" fmla="*/ 5799 w 10000"/>
              <a:gd name="connsiteY2" fmla="*/ 1814 h 10000"/>
              <a:gd name="connsiteX3" fmla="*/ 10000 w 10000"/>
              <a:gd name="connsiteY3" fmla="*/ 0 h 10000"/>
              <a:gd name="connsiteX0" fmla="*/ 0 w 10000"/>
              <a:gd name="connsiteY0" fmla="*/ 10000 h 10000"/>
              <a:gd name="connsiteX1" fmla="*/ 2383 w 10000"/>
              <a:gd name="connsiteY1" fmla="*/ 8381 h 10000"/>
              <a:gd name="connsiteX2" fmla="*/ 5799 w 10000"/>
              <a:gd name="connsiteY2" fmla="*/ 1814 h 10000"/>
              <a:gd name="connsiteX3" fmla="*/ 10000 w 10000"/>
              <a:gd name="connsiteY3" fmla="*/ 0 h 10000"/>
              <a:gd name="connsiteX0" fmla="*/ 0 w 10000"/>
              <a:gd name="connsiteY0" fmla="*/ 10000 h 10000"/>
              <a:gd name="connsiteX1" fmla="*/ 2655 w 10000"/>
              <a:gd name="connsiteY1" fmla="*/ 8260 h 10000"/>
              <a:gd name="connsiteX2" fmla="*/ 5799 w 10000"/>
              <a:gd name="connsiteY2" fmla="*/ 1814 h 10000"/>
              <a:gd name="connsiteX3" fmla="*/ 10000 w 10000"/>
              <a:gd name="connsiteY3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368" y="9718"/>
                  <a:pt x="1646" y="9608"/>
                  <a:pt x="2655" y="8260"/>
                </a:cubicBezTo>
                <a:cubicBezTo>
                  <a:pt x="3684" y="6943"/>
                  <a:pt x="4606" y="3254"/>
                  <a:pt x="5799" y="1814"/>
                </a:cubicBezTo>
                <a:cubicBezTo>
                  <a:pt x="7037" y="435"/>
                  <a:pt x="9039" y="97"/>
                  <a:pt x="10000" y="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541F2934-9F86-4370-A9C1-DAFD4DC59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1487" y="5805487"/>
            <a:ext cx="1884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l" rtl="0" eaLnBrk="1" hangingPunct="1"/>
            <a:r>
              <a:rPr lang="ja-JP" altLang="en-US" sz="1800" dirty="0"/>
              <a:t>Test execution time, etc.</a:t>
            </a:r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E07E0AA0-0B13-4121-8D79-2CEAD84EB41D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142946" y="4119453"/>
            <a:ext cx="204390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l" rtl="0" eaLnBrk="1" hangingPunct="1"/>
            <a:r>
              <a:rPr lang="ja-JP" altLang="en-US" sz="1800" dirty="0"/>
              <a:t>Total number of detected bugs, etc.</a:t>
            </a:r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97DBF5B3-8B22-403E-B747-B75638C6A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4587082"/>
            <a:ext cx="35012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l" rtl="0" eaLnBrk="1" hangingPunct="1"/>
            <a:r>
              <a:rPr lang="ja-JP" altLang="en-US" dirty="0">
                <a:solidFill>
                  <a:srgbClr val="FF0000"/>
                </a:solidFill>
                <a:latin typeface="HGP創英角ｺﾞｼｯｸUB" pitchFamily="50" charset="-128"/>
                <a:ea typeface="HGP創英角ｺﾞｼｯｸUB" pitchFamily="50" charset="-128"/>
              </a:rPr>
              <a:t>S-shaped reliability growth model</a:t>
            </a:r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61A3218A-9EA0-42DB-8B73-5FA0CF32E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1" y="3650457"/>
            <a:ext cx="308256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l" rtl="0" eaLnBrk="1" hangingPunct="1"/>
            <a:r>
              <a:rPr lang="ja-JP" altLang="en-US" dirty="0">
                <a:solidFill>
                  <a:srgbClr val="0000FF"/>
                </a:solidFill>
                <a:latin typeface="HGP創英角ｺﾞｼｯｸUB" pitchFamily="50" charset="-128"/>
                <a:ea typeface="HGP創英角ｺﾞｼｯｸUB" pitchFamily="50" charset="-128"/>
              </a:rPr>
              <a:t>Exponential reliability growth model</a:t>
            </a:r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F1B169D3-8C70-4FA5-831C-DD17FF62DDF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72000" y="3507582"/>
            <a:ext cx="647700" cy="358775"/>
          </a:xfrm>
          <a:prstGeom prst="line">
            <a:avLst/>
          </a:prstGeom>
          <a:noFill/>
          <a:ln w="19050">
            <a:solidFill>
              <a:srgbClr val="0033CC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15" name="Line 13">
            <a:extLst>
              <a:ext uri="{FF2B5EF4-FFF2-40B4-BE49-F238E27FC236}">
                <a16:creationId xmlns:a16="http://schemas.microsoft.com/office/drawing/2014/main" id="{CE222100-9AEC-4173-AF4F-D16684AEF6A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76600" y="4442619"/>
            <a:ext cx="647700" cy="3587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rtl="0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2197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9DB834-B6FB-484B-A7EE-C3D4EAF5C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4" y="304800"/>
            <a:ext cx="8340725" cy="1216025"/>
          </a:xfrm>
        </p:spPr>
        <p:txBody>
          <a:bodyPr/>
          <a:lstStyle/>
          <a:p>
            <a:pPr algn="l" rtl="0"/>
            <a:r>
              <a:rPr lang="ja-JP" altLang="en-US" dirty="0">
                <a:solidFill>
                  <a:srgbClr val="00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Software reliability growth model</a:t>
            </a:r>
            <a:r>
              <a:rPr lang="en-US" altLang="ja-JP" dirty="0">
                <a:solidFill>
                  <a:srgbClr val="00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: </a:t>
            </a:r>
            <a:r>
              <a:rPr lang="en-US" altLang="ja-JP" sz="3200" dirty="0">
                <a:solidFill>
                  <a:srgbClr val="00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SRGM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BCA2AFB-5909-4C71-8BB3-EA4CADB999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6738" y="1752600"/>
                <a:ext cx="8340724" cy="4267200"/>
              </a:xfrm>
            </p:spPr>
            <p:txBody>
              <a:bodyPr/>
              <a:lstStyle/>
              <a:p>
                <a:pPr lvl="1" eaLnBrk="1" hangingPunct="1">
                  <a:spcBef>
                    <a:spcPts val="720"/>
                  </a:spcBef>
                </a:pPr>
                <a14:m>
                  <m:oMath xmlns:m="http://schemas.openxmlformats.org/officeDocument/2006/math">
                    <m:r>
                      <a:rPr kumimoji="1" lang="en-US" altLang="ja-JP" sz="31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ja-JP" sz="3100" b="0" i="1" smtClean="0">
                        <a:latin typeface="Cambria Math" panose="02040503050406030204" pitchFamily="18" charset="0"/>
                      </a:rPr>
                      <m:t>(1−</m:t>
                    </m:r>
                    <m:sSup>
                      <m:sSupPr>
                        <m:ctrlPr>
                          <a:rPr kumimoji="1" lang="en-US" altLang="ja-JP" sz="3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31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ja-JP" sz="31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3100" b="0" i="1" smtClean="0">
                            <a:latin typeface="Cambria Math" panose="02040503050406030204" pitchFamily="18" charset="0"/>
                          </a:rPr>
                          <m:t>𝑏𝑡</m:t>
                        </m:r>
                      </m:sup>
                    </m:sSup>
                    <m:r>
                      <a:rPr kumimoji="1" lang="en-US" altLang="ja-JP" sz="31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sz="2100" dirty="0">
                  <a:latin typeface="Segoe UI Web (West European)"/>
                  <a:ea typeface="HGP創英角ｺﾞｼｯｸUB" pitchFamily="50" charset="-128"/>
                </a:endParaRPr>
              </a:p>
              <a:p>
                <a:pPr lvl="1" eaLnBrk="1" hangingPunct="1">
                  <a:spcBef>
                    <a:spcPts val="720"/>
                  </a:spcBef>
                </a:pPr>
                <a14:m>
                  <m:oMath xmlns:m="http://schemas.openxmlformats.org/officeDocument/2006/math">
                    <m:r>
                      <a:rPr kumimoji="1" lang="en-US" altLang="ja-JP" sz="31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ja-JP" sz="3100" b="0" i="1" smtClean="0">
                        <a:latin typeface="Cambria Math" panose="02040503050406030204" pitchFamily="18" charset="0"/>
                      </a:rPr>
                      <m:t> { 1 −</m:t>
                    </m:r>
                    <m:d>
                      <m:dPr>
                        <m:ctrlPr>
                          <a:rPr kumimoji="1" lang="en-US" altLang="ja-JP" sz="3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1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kumimoji="1" lang="en-US" altLang="ja-JP" sz="3100" b="0" i="1" smtClean="0">
                            <a:latin typeface="Cambria Math" panose="02040503050406030204" pitchFamily="18" charset="0"/>
                          </a:rPr>
                          <m:t>𝑏𝑡</m:t>
                        </m:r>
                      </m:e>
                    </m:d>
                    <m:sSup>
                      <m:sSupPr>
                        <m:ctrlPr>
                          <a:rPr kumimoji="1" lang="en-US" altLang="ja-JP" sz="3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31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ja-JP" sz="31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3100" b="0" i="1" smtClean="0">
                            <a:latin typeface="Cambria Math" panose="02040503050406030204" pitchFamily="18" charset="0"/>
                          </a:rPr>
                          <m:t>𝑏𝑡</m:t>
                        </m:r>
                      </m:sup>
                    </m:sSup>
                    <m:r>
                      <a:rPr kumimoji="1" lang="en-US" altLang="ja-JP" sz="3100" b="0" i="1" smtClea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en-US" altLang="ja-JP" sz="3100" dirty="0">
                  <a:latin typeface="+mj-lt"/>
                  <a:ea typeface="HGPGothicE" panose="020B0900000000000000" pitchFamily="34" charset="-128"/>
                </a:endParaRPr>
              </a:p>
              <a:p>
                <a:pPr lvl="1" eaLnBrk="1" hangingPunct="1">
                  <a:spcBef>
                    <a:spcPts val="720"/>
                  </a:spcBef>
                </a:pPr>
                <a:r>
                  <a:rPr lang="en-US" sz="2800" dirty="0" err="1">
                    <a:latin typeface="Segoe UI Web (West European)"/>
                    <a:ea typeface="HGP創英角ｺﾞｼｯｸUB" pitchFamily="50" charset="-128"/>
                  </a:rPr>
                  <a:t>Mục</a:t>
                </a:r>
                <a:r>
                  <a:rPr lang="en-US" sz="2800" dirty="0">
                    <a:latin typeface="Segoe UI Web (West European)"/>
                    <a:ea typeface="HGP創英角ｺﾞｼｯｸUB" pitchFamily="50" charset="-128"/>
                  </a:rPr>
                  <a:t> </a:t>
                </a:r>
                <a:r>
                  <a:rPr lang="en-US" sz="2800" dirty="0" err="1">
                    <a:latin typeface="Segoe UI Web (West European)"/>
                    <a:ea typeface="HGP創英角ｺﾞｼｯｸUB" pitchFamily="50" charset="-128"/>
                  </a:rPr>
                  <a:t>tiêu</a:t>
                </a:r>
                <a:r>
                  <a:rPr lang="en-US" sz="2800" dirty="0">
                    <a:latin typeface="Segoe UI Web (West European)"/>
                    <a:ea typeface="HGP創英角ｺﾞｼｯｸUB" pitchFamily="50" charset="-128"/>
                  </a:rPr>
                  <a:t>: </a:t>
                </a:r>
                <a:r>
                  <a:rPr lang="vi-VN" sz="2800" dirty="0">
                    <a:latin typeface="Segoe UI Web (West European)"/>
                    <a:ea typeface="HGP創英角ｺﾞｼｯｸUB" pitchFamily="50" charset="-128"/>
                  </a:rPr>
                  <a:t>Ước tính các tham số </a:t>
                </a:r>
                <a:r>
                  <a:rPr lang="en-US" sz="2800" dirty="0" err="1">
                    <a:latin typeface="Segoe UI Web (West European)"/>
                    <a:ea typeface="HGP創英角ｺﾞｼｯｸUB" pitchFamily="50" charset="-128"/>
                  </a:rPr>
                  <a:t>của</a:t>
                </a:r>
                <a:r>
                  <a:rPr lang="en-US" sz="2800" dirty="0">
                    <a:latin typeface="Segoe UI Web (West European)"/>
                    <a:ea typeface="HGP創英角ｺﾞｼｯｸUB" pitchFamily="50" charset="-128"/>
                  </a:rPr>
                  <a:t> </a:t>
                </a:r>
                <a:r>
                  <a:rPr lang="en-US" sz="2800" dirty="0" err="1">
                    <a:latin typeface="Segoe UI Web (West European)"/>
                    <a:ea typeface="HGP創英角ｺﾞｼｯｸUB" pitchFamily="50" charset="-128"/>
                  </a:rPr>
                  <a:t>đường</a:t>
                </a:r>
                <a:r>
                  <a:rPr lang="en-US" sz="2800" dirty="0">
                    <a:latin typeface="Segoe UI Web (West European)"/>
                    <a:ea typeface="HGP創英角ｺﾞｼｯｸUB" pitchFamily="50" charset="-128"/>
                  </a:rPr>
                  <a:t> </a:t>
                </a:r>
                <a:r>
                  <a:rPr lang="en-US" sz="2800" dirty="0" err="1">
                    <a:latin typeface="Segoe UI Web (West European)"/>
                    <a:ea typeface="HGP創英角ｺﾞｼｯｸUB" pitchFamily="50" charset="-128"/>
                  </a:rPr>
                  <a:t>cong</a:t>
                </a:r>
                <a:r>
                  <a:rPr lang="en-US" sz="2800" dirty="0">
                    <a:latin typeface="Segoe UI Web (West European)"/>
                    <a:ea typeface="HGP創英角ｺﾞｼｯｸUB" pitchFamily="50" charset="-128"/>
                  </a:rPr>
                  <a:t> </a:t>
                </a:r>
                <a:r>
                  <a:rPr lang="vi-VN" sz="2800" dirty="0">
                    <a:latin typeface="Segoe UI Web (West European)"/>
                    <a:ea typeface="HGP創英角ｺﾞｼｯｸUB" pitchFamily="50" charset="-128"/>
                  </a:rPr>
                  <a:t>để </a:t>
                </a:r>
                <a:r>
                  <a:rPr lang="vi-VN" sz="2800" dirty="0">
                    <a:solidFill>
                      <a:srgbClr val="0000FF"/>
                    </a:solidFill>
                    <a:latin typeface="Segoe UI Web (West European)"/>
                    <a:ea typeface="HGP創英角ｺﾞｼｯｸUB" pitchFamily="50" charset="-128"/>
                  </a:rPr>
                  <a:t>khớp với dữ liệu thực </a:t>
                </a:r>
                <a:r>
                  <a:rPr lang="en-US" sz="2800" dirty="0" err="1">
                    <a:solidFill>
                      <a:srgbClr val="0000FF"/>
                    </a:solidFill>
                    <a:latin typeface="Segoe UI Web (West European)"/>
                    <a:ea typeface="HGP創英角ｺﾞｼｯｸUB" pitchFamily="50" charset="-128"/>
                  </a:rPr>
                  <a:t>tế</a:t>
                </a:r>
                <a:r>
                  <a:rPr lang="en-US" sz="2800" dirty="0">
                    <a:solidFill>
                      <a:srgbClr val="0000FF"/>
                    </a:solidFill>
                    <a:latin typeface="Segoe UI Web (West European)"/>
                    <a:ea typeface="HGP創英角ｺﾞｼｯｸUB" pitchFamily="50" charset="-128"/>
                  </a:rPr>
                  <a:t> </a:t>
                </a:r>
                <a:r>
                  <a:rPr lang="en-US" sz="2800" dirty="0" err="1">
                    <a:solidFill>
                      <a:srgbClr val="0000FF"/>
                    </a:solidFill>
                    <a:latin typeface="Segoe UI Web (West European)"/>
                    <a:ea typeface="HGP創英角ｺﾞｼｯｸUB" pitchFamily="50" charset="-128"/>
                  </a:rPr>
                  <a:t>nhất</a:t>
                </a:r>
                <a:r>
                  <a:rPr lang="en-US" sz="2800" dirty="0">
                    <a:solidFill>
                      <a:srgbClr val="0000FF"/>
                    </a:solidFill>
                    <a:latin typeface="Segoe UI Web (West European)"/>
                    <a:ea typeface="HGP創英角ｺﾞｼｯｸUB" pitchFamily="50" charset="-128"/>
                  </a:rPr>
                  <a:t> </a:t>
                </a:r>
                <a:r>
                  <a:rPr lang="en-US" sz="2800" dirty="0" err="1">
                    <a:solidFill>
                      <a:srgbClr val="0000FF"/>
                    </a:solidFill>
                    <a:latin typeface="Segoe UI Web (West European)"/>
                    <a:ea typeface="HGP創英角ｺﾞｼｯｸUB" pitchFamily="50" charset="-128"/>
                  </a:rPr>
                  <a:t>có</a:t>
                </a:r>
                <a:r>
                  <a:rPr lang="en-US" sz="2800" dirty="0">
                    <a:solidFill>
                      <a:srgbClr val="0000FF"/>
                    </a:solidFill>
                    <a:latin typeface="Segoe UI Web (West European)"/>
                    <a:ea typeface="HGP創英角ｺﾞｼｯｸUB" pitchFamily="50" charset="-128"/>
                  </a:rPr>
                  <a:t> </a:t>
                </a:r>
                <a:r>
                  <a:rPr lang="en-US" sz="2800" dirty="0" err="1">
                    <a:solidFill>
                      <a:srgbClr val="0000FF"/>
                    </a:solidFill>
                    <a:latin typeface="Segoe UI Web (West European)"/>
                    <a:ea typeface="HGP創英角ｺﾞｼｯｸUB" pitchFamily="50" charset="-128"/>
                  </a:rPr>
                  <a:t>thể</a:t>
                </a:r>
                <a:endParaRPr lang="en-US" sz="2800" dirty="0">
                  <a:solidFill>
                    <a:srgbClr val="0000FF"/>
                  </a:solidFill>
                  <a:latin typeface="Segoe UI Web (West European)"/>
                  <a:ea typeface="HGP創英角ｺﾞｼｯｸUB" pitchFamily="50" charset="-128"/>
                </a:endParaRPr>
              </a:p>
              <a:p>
                <a:pPr lvl="1" eaLnBrk="1" hangingPunct="1">
                  <a:spcBef>
                    <a:spcPts val="720"/>
                  </a:spcBef>
                </a:pPr>
                <a:r>
                  <a:rPr lang="en-US" sz="2800" dirty="0">
                    <a:solidFill>
                      <a:srgbClr val="0000FF"/>
                    </a:solidFill>
                    <a:latin typeface="Segoe UI Web (West European)"/>
                    <a:ea typeface="HGP創英角ｺﾞｼｯｸUB" pitchFamily="50" charset="-128"/>
                    <a:sym typeface="Wingdings" panose="05000000000000000000" pitchFamily="2" charset="2"/>
                  </a:rPr>
                  <a:t> </a:t>
                </a:r>
                <a:r>
                  <a:rPr lang="en-US" sz="2800" dirty="0" err="1">
                    <a:solidFill>
                      <a:srgbClr val="0000FF"/>
                    </a:solidFill>
                    <a:latin typeface="Segoe UI Web (West European)"/>
                    <a:ea typeface="HGP創英角ｺﾞｼｯｸUB" pitchFamily="50" charset="-128"/>
                    <a:sym typeface="Wingdings" panose="05000000000000000000" pitchFamily="2" charset="2"/>
                  </a:rPr>
                  <a:t>Từ</a:t>
                </a:r>
                <a:r>
                  <a:rPr lang="en-US" sz="2800" dirty="0">
                    <a:solidFill>
                      <a:srgbClr val="0000FF"/>
                    </a:solidFill>
                    <a:latin typeface="Segoe UI Web (West European)"/>
                    <a:ea typeface="HGP創英角ｺﾞｼｯｸUB" pitchFamily="50" charset="-128"/>
                    <a:sym typeface="Wingdings" panose="05000000000000000000" pitchFamily="2" charset="2"/>
                  </a:rPr>
                  <a:t> </a:t>
                </a:r>
                <a:r>
                  <a:rPr lang="en-US" sz="2800" dirty="0" err="1">
                    <a:solidFill>
                      <a:srgbClr val="0000FF"/>
                    </a:solidFill>
                    <a:latin typeface="Segoe UI Web (West European)"/>
                    <a:ea typeface="HGP創英角ｺﾞｼｯｸUB" pitchFamily="50" charset="-128"/>
                    <a:sym typeface="Wingdings" panose="05000000000000000000" pitchFamily="2" charset="2"/>
                  </a:rPr>
                  <a:t>đó</a:t>
                </a:r>
                <a:r>
                  <a:rPr lang="en-US" sz="2800" dirty="0">
                    <a:solidFill>
                      <a:srgbClr val="0000FF"/>
                    </a:solidFill>
                    <a:latin typeface="Segoe UI Web (West European)"/>
                    <a:ea typeface="HGP創英角ｺﾞｼｯｸUB" pitchFamily="50" charset="-128"/>
                    <a:sym typeface="Wingdings" panose="05000000000000000000" pitchFamily="2" charset="2"/>
                  </a:rPr>
                  <a:t> </a:t>
                </a:r>
                <a:r>
                  <a:rPr lang="en-US" sz="2800" dirty="0" err="1">
                    <a:solidFill>
                      <a:srgbClr val="0000FF"/>
                    </a:solidFill>
                    <a:latin typeface="Segoe UI Web (West European)"/>
                    <a:ea typeface="HGP創英角ｺﾞｼｯｸUB" pitchFamily="50" charset="-128"/>
                    <a:sym typeface="Wingdings" panose="05000000000000000000" pitchFamily="2" charset="2"/>
                  </a:rPr>
                  <a:t>có</a:t>
                </a:r>
                <a:r>
                  <a:rPr lang="en-US" sz="2800" dirty="0">
                    <a:solidFill>
                      <a:srgbClr val="0000FF"/>
                    </a:solidFill>
                    <a:latin typeface="Segoe UI Web (West European)"/>
                    <a:ea typeface="HGP創英角ｺﾞｼｯｸUB" pitchFamily="50" charset="-128"/>
                    <a:sym typeface="Wingdings" panose="05000000000000000000" pitchFamily="2" charset="2"/>
                  </a:rPr>
                  <a:t> </a:t>
                </a:r>
                <a:r>
                  <a:rPr lang="en-US" sz="2800" dirty="0" err="1">
                    <a:solidFill>
                      <a:srgbClr val="0000FF"/>
                    </a:solidFill>
                    <a:latin typeface="Segoe UI Web (West European)"/>
                    <a:ea typeface="HGP創英角ｺﾞｼｯｸUB" pitchFamily="50" charset="-128"/>
                    <a:sym typeface="Wingdings" panose="05000000000000000000" pitchFamily="2" charset="2"/>
                  </a:rPr>
                  <a:t>thể</a:t>
                </a:r>
                <a:r>
                  <a:rPr lang="en-US" sz="2800" dirty="0">
                    <a:solidFill>
                      <a:srgbClr val="0000FF"/>
                    </a:solidFill>
                    <a:latin typeface="Segoe UI Web (West European)"/>
                    <a:ea typeface="HGP創英角ｺﾞｼｯｸUB" pitchFamily="50" charset="-128"/>
                    <a:sym typeface="Wingdings" panose="05000000000000000000" pitchFamily="2" charset="2"/>
                  </a:rPr>
                  <a:t> </a:t>
                </a:r>
                <a:r>
                  <a:rPr lang="en-US" sz="2800" dirty="0" err="1">
                    <a:solidFill>
                      <a:srgbClr val="0000FF"/>
                    </a:solidFill>
                    <a:latin typeface="Segoe UI Web (West European)"/>
                    <a:ea typeface="HGP創英角ｺﾞｼｯｸUB" pitchFamily="50" charset="-128"/>
                    <a:sym typeface="Wingdings" panose="05000000000000000000" pitchFamily="2" charset="2"/>
                  </a:rPr>
                  <a:t>ước</a:t>
                </a:r>
                <a:r>
                  <a:rPr lang="en-US" sz="2800" dirty="0">
                    <a:solidFill>
                      <a:srgbClr val="0000FF"/>
                    </a:solidFill>
                    <a:latin typeface="Segoe UI Web (West European)"/>
                    <a:ea typeface="HGP創英角ｺﾞｼｯｸUB" pitchFamily="50" charset="-128"/>
                    <a:sym typeface="Wingdings" panose="05000000000000000000" pitchFamily="2" charset="2"/>
                  </a:rPr>
                  <a:t> </a:t>
                </a:r>
                <a:r>
                  <a:rPr lang="en-US" sz="2800" dirty="0" err="1">
                    <a:solidFill>
                      <a:srgbClr val="0000FF"/>
                    </a:solidFill>
                    <a:latin typeface="Segoe UI Web (West European)"/>
                    <a:ea typeface="HGP創英角ｺﾞｼｯｸUB" pitchFamily="50" charset="-128"/>
                    <a:sym typeface="Wingdings" panose="05000000000000000000" pitchFamily="2" charset="2"/>
                  </a:rPr>
                  <a:t>lượng</a:t>
                </a:r>
                <a:r>
                  <a:rPr lang="en-US" sz="2800" dirty="0">
                    <a:solidFill>
                      <a:srgbClr val="0000FF"/>
                    </a:solidFill>
                    <a:latin typeface="Segoe UI Web (West European)"/>
                    <a:ea typeface="HGP創英角ｺﾞｼｯｸUB" pitchFamily="50" charset="-128"/>
                    <a:sym typeface="Wingdings" panose="05000000000000000000" pitchFamily="2" charset="2"/>
                  </a:rPr>
                  <a:t> </a:t>
                </a:r>
                <a:r>
                  <a:rPr lang="en-US" sz="2800" dirty="0" err="1">
                    <a:solidFill>
                      <a:srgbClr val="0000FF"/>
                    </a:solidFill>
                    <a:latin typeface="Segoe UI Web (West European)"/>
                    <a:ea typeface="HGP創英角ｺﾞｼｯｸUB" pitchFamily="50" charset="-128"/>
                    <a:sym typeface="Wingdings" panose="05000000000000000000" pitchFamily="2" charset="2"/>
                  </a:rPr>
                  <a:t>tổng</a:t>
                </a:r>
                <a:r>
                  <a:rPr lang="en-US" sz="2800" dirty="0">
                    <a:solidFill>
                      <a:srgbClr val="0000FF"/>
                    </a:solidFill>
                    <a:latin typeface="Segoe UI Web (West European)"/>
                    <a:ea typeface="HGP創英角ｺﾞｼｯｸUB" pitchFamily="50" charset="-128"/>
                    <a:sym typeface="Wingdings" panose="05000000000000000000" pitchFamily="2" charset="2"/>
                  </a:rPr>
                  <a:t> </a:t>
                </a:r>
                <a:r>
                  <a:rPr lang="en-US" sz="2800" dirty="0" err="1">
                    <a:solidFill>
                      <a:srgbClr val="0000FF"/>
                    </a:solidFill>
                    <a:latin typeface="Segoe UI Web (West European)"/>
                    <a:ea typeface="HGP創英角ｺﾞｼｯｸUB" pitchFamily="50" charset="-128"/>
                    <a:sym typeface="Wingdings" panose="05000000000000000000" pitchFamily="2" charset="2"/>
                  </a:rPr>
                  <a:t>số</a:t>
                </a:r>
                <a:r>
                  <a:rPr lang="en-US" sz="2800" dirty="0">
                    <a:solidFill>
                      <a:srgbClr val="0000FF"/>
                    </a:solidFill>
                    <a:latin typeface="Segoe UI Web (West European)"/>
                    <a:ea typeface="HGP創英角ｺﾞｼｯｸUB" pitchFamily="50" charset="-128"/>
                    <a:sym typeface="Wingdings" panose="05000000000000000000" pitchFamily="2" charset="2"/>
                  </a:rPr>
                  <a:t> bug </a:t>
                </a:r>
                <a:r>
                  <a:rPr lang="en-US" sz="2800" dirty="0" err="1">
                    <a:solidFill>
                      <a:srgbClr val="0000FF"/>
                    </a:solidFill>
                    <a:latin typeface="Segoe UI Web (West European)"/>
                    <a:ea typeface="HGP創英角ｺﾞｼｯｸUB" pitchFamily="50" charset="-128"/>
                    <a:sym typeface="Wingdings" panose="05000000000000000000" pitchFamily="2" charset="2"/>
                  </a:rPr>
                  <a:t>trong</a:t>
                </a:r>
                <a:r>
                  <a:rPr lang="en-US" sz="2800" dirty="0">
                    <a:solidFill>
                      <a:srgbClr val="0000FF"/>
                    </a:solidFill>
                    <a:latin typeface="Segoe UI Web (West European)"/>
                    <a:ea typeface="HGP創英角ｺﾞｼｯｸUB" pitchFamily="50" charset="-128"/>
                    <a:sym typeface="Wingdings" panose="05000000000000000000" pitchFamily="2" charset="2"/>
                  </a:rPr>
                  <a:t> </a:t>
                </a:r>
                <a:r>
                  <a:rPr lang="en-US" sz="2800" dirty="0" err="1">
                    <a:solidFill>
                      <a:srgbClr val="0000FF"/>
                    </a:solidFill>
                    <a:latin typeface="Segoe UI Web (West European)"/>
                    <a:ea typeface="HGP創英角ｺﾞｼｯｸUB" pitchFamily="50" charset="-128"/>
                    <a:sym typeface="Wingdings" panose="05000000000000000000" pitchFamily="2" charset="2"/>
                  </a:rPr>
                  <a:t>tương</a:t>
                </a:r>
                <a:r>
                  <a:rPr lang="en-US" sz="2800" dirty="0">
                    <a:solidFill>
                      <a:srgbClr val="0000FF"/>
                    </a:solidFill>
                    <a:latin typeface="Segoe UI Web (West European)"/>
                    <a:ea typeface="HGP創英角ｺﾞｼｯｸUB" pitchFamily="50" charset="-128"/>
                    <a:sym typeface="Wingdings" panose="05000000000000000000" pitchFamily="2" charset="2"/>
                  </a:rPr>
                  <a:t> </a:t>
                </a:r>
                <a:r>
                  <a:rPr lang="en-US" sz="2800" dirty="0" err="1">
                    <a:solidFill>
                      <a:srgbClr val="0000FF"/>
                    </a:solidFill>
                    <a:latin typeface="Segoe UI Web (West European)"/>
                    <a:ea typeface="HGP創英角ｺﾞｼｯｸUB" pitchFamily="50" charset="-128"/>
                    <a:sym typeface="Wingdings" panose="05000000000000000000" pitchFamily="2" charset="2"/>
                  </a:rPr>
                  <a:t>lai</a:t>
                </a:r>
                <a:endParaRPr lang="en-US" sz="2800" dirty="0">
                  <a:solidFill>
                    <a:srgbClr val="0000FF"/>
                  </a:solidFill>
                  <a:latin typeface="Segoe UI Web (West European)"/>
                </a:endParaRP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BCA2AFB-5909-4C71-8BB3-EA4CADB999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6738" y="1752600"/>
                <a:ext cx="8340724" cy="42672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2B5F450-00A3-4FAF-A83A-56DAD3392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E089224-79F1-4541-B50E-E0EAD9262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36C39853-42D5-4F62-AE63-853B85F97132}" type="slidenum">
              <a:rPr lang="en-US" altLang="ja-JP" smtClean="0"/>
              <a:pPr algn="l" rtl="0">
                <a:defRPr/>
              </a:pPr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9280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AE17C2B823F4F84B910ACDFA191E8885" ma:contentTypeVersion="2" ma:contentTypeDescription="新しいドキュメントを作成します。" ma:contentTypeScope="" ma:versionID="5ebaceede4c969b4901ef4216d2ec6e8">
  <xsd:schema xmlns:xsd="http://www.w3.org/2001/XMLSchema" xmlns:xs="http://www.w3.org/2001/XMLSchema" xmlns:p="http://schemas.microsoft.com/office/2006/metadata/properties" xmlns:ns2="a34eac7b-ca5c-495d-a5d1-ca367955e803" targetNamespace="http://schemas.microsoft.com/office/2006/metadata/properties" ma:root="true" ma:fieldsID="edbd5ee4f470061c20f080a5988d3e2f" ns2:_="">
    <xsd:import namespace="a34eac7b-ca5c-495d-a5d1-ca367955e8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4eac7b-ca5c-495d-a5d1-ca367955e8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01FEAD-F2C2-40AE-BC31-C9A9447F89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34eac7b-ca5c-495d-a5d1-ca367955e8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8BE1CF1-4789-403E-AE77-E2DCCEF899B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6989586-2DE6-4CAA-A997-9B42CCB1D4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8162</TotalTime>
  <Words>908</Words>
  <Application>Microsoft Office PowerPoint</Application>
  <PresentationFormat>On-screen Show (4:3)</PresentationFormat>
  <Paragraphs>61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HGPGothicE</vt:lpstr>
      <vt:lpstr>HGPGothicE</vt:lpstr>
      <vt:lpstr>HGP創英角ｺﾞｼｯｸUB</vt:lpstr>
      <vt:lpstr>Arial</vt:lpstr>
      <vt:lpstr>Cambria Math</vt:lpstr>
      <vt:lpstr>Segoe UI Web (West European)</vt:lpstr>
      <vt:lpstr>Times New Roman</vt:lpstr>
      <vt:lpstr>Verdana</vt:lpstr>
      <vt:lpstr>Wingdings</vt:lpstr>
      <vt:lpstr>Profile</vt:lpstr>
      <vt:lpstr>Software Testing   [8] Evaluation of testing and reliability</vt:lpstr>
      <vt:lpstr>Quá trình/biến ngẫu nhiên (Stochastic Process/Variable)</vt:lpstr>
      <vt:lpstr>Phân phối xác suất (Probability Distribution)</vt:lpstr>
      <vt:lpstr>Kỳ vọng và Phương sai (Expected value &amp; Variance)</vt:lpstr>
      <vt:lpstr>Đường cong tăng trưởng (Growth curve)</vt:lpstr>
      <vt:lpstr>Software reliability growth model: SRGM</vt:lpstr>
      <vt:lpstr>Software reliability growth model: SRGM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Phạm Nhật Duy</cp:lastModifiedBy>
  <cp:revision>1659</cp:revision>
  <cp:lastPrinted>2014-03-09T07:15:32Z</cp:lastPrinted>
  <dcterms:created xsi:type="dcterms:W3CDTF">1601-01-01T00:00:00Z</dcterms:created>
  <dcterms:modified xsi:type="dcterms:W3CDTF">2024-04-22T08:02:36Z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Id">
    <vt:lpwstr>0x010100AE17C2B823F4F84B910ACDFA191E8885</vt:lpwstr>
  </property>
</Properties>
</file>