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  <p:sldMasterId id="2147483690" r:id="rId5"/>
  </p:sldMasterIdLst>
  <p:notesMasterIdLst>
    <p:notesMasterId r:id="rId67"/>
  </p:notesMasterIdLst>
  <p:sldIdLst>
    <p:sldId id="430" r:id="rId6"/>
    <p:sldId id="1164" r:id="rId7"/>
    <p:sldId id="1166" r:id="rId8"/>
    <p:sldId id="1167" r:id="rId9"/>
    <p:sldId id="1168" r:id="rId10"/>
    <p:sldId id="1273" r:id="rId11"/>
    <p:sldId id="1170" r:id="rId12"/>
    <p:sldId id="1171" r:id="rId13"/>
    <p:sldId id="1172" r:id="rId14"/>
    <p:sldId id="1173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97" r:id="rId29"/>
    <p:sldId id="1188" r:id="rId30"/>
    <p:sldId id="1189" r:id="rId31"/>
    <p:sldId id="1190" r:id="rId32"/>
    <p:sldId id="1191" r:id="rId33"/>
    <p:sldId id="1192" r:id="rId34"/>
    <p:sldId id="1193" r:id="rId35"/>
    <p:sldId id="1196" r:id="rId36"/>
    <p:sldId id="1288" r:id="rId37"/>
    <p:sldId id="1289" r:id="rId38"/>
    <p:sldId id="1290" r:id="rId39"/>
    <p:sldId id="1291" r:id="rId40"/>
    <p:sldId id="1292" r:id="rId41"/>
    <p:sldId id="1293" r:id="rId42"/>
    <p:sldId id="1294" r:id="rId43"/>
    <p:sldId id="1295" r:id="rId44"/>
    <p:sldId id="1296" r:id="rId45"/>
    <p:sldId id="1297" r:id="rId46"/>
    <p:sldId id="1298" r:id="rId47"/>
    <p:sldId id="1299" r:id="rId48"/>
    <p:sldId id="1300" r:id="rId49"/>
    <p:sldId id="1301" r:id="rId50"/>
    <p:sldId id="1302" r:id="rId51"/>
    <p:sldId id="1303" r:id="rId52"/>
    <p:sldId id="1304" r:id="rId53"/>
    <p:sldId id="1305" r:id="rId54"/>
    <p:sldId id="1306" r:id="rId55"/>
    <p:sldId id="1307" r:id="rId56"/>
    <p:sldId id="1308" r:id="rId57"/>
    <p:sldId id="1309" r:id="rId58"/>
    <p:sldId id="1310" r:id="rId59"/>
    <p:sldId id="1311" r:id="rId60"/>
    <p:sldId id="1312" r:id="rId61"/>
    <p:sldId id="1313" r:id="rId62"/>
    <p:sldId id="1314" r:id="rId63"/>
    <p:sldId id="1315" r:id="rId64"/>
    <p:sldId id="1316" r:id="rId65"/>
    <p:sldId id="1317" r:id="rId66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2D050"/>
    <a:srgbClr val="FFBEBE"/>
    <a:srgbClr val="339933"/>
    <a:srgbClr val="FFFF99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CBA27-DC13-964A-B69D-B8BDC98DDB13}" v="46" dt="2022-05-28T04:41:12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5223" autoAdjust="0"/>
  </p:normalViewPr>
  <p:slideViewPr>
    <p:cSldViewPr>
      <p:cViewPr>
        <p:scale>
          <a:sx n="75" d="100"/>
          <a:sy n="75" d="100"/>
        </p:scale>
        <p:origin x="1374" y="3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2CBE9BB8-F0EF-4927-B154-209E2A608966}"/>
    <pc:docChg chg="undo custSel modSld">
      <pc:chgData name="AMAN Hirohisa" userId="7897ce0a-6212-4313-99c9-22712d29ec23" providerId="ADAL" clId="{2CBE9BB8-F0EF-4927-B154-209E2A608966}" dt="2022-05-18T12:00:46.741" v="14949" actId="20577"/>
      <pc:docMkLst>
        <pc:docMk/>
      </pc:docMkLst>
    </pc:docChg>
  </pc:docChgLst>
  <pc:docChgLst>
    <pc:chgData name="AMAN Hirohisa" userId="7897ce0a-6212-4313-99c9-22712d29ec23" providerId="ADAL" clId="{42DD3422-5ECC-3C49-AD23-86C8A6F4996E}"/>
    <pc:docChg chg="undo custSel addSld delSld modSld">
      <pc:chgData name="AMAN Hirohisa" userId="7897ce0a-6212-4313-99c9-22712d29ec23" providerId="ADAL" clId="{42DD3422-5ECC-3C49-AD23-86C8A6F4996E}" dt="2022-05-25T07:13:21.236" v="4262" actId="20577"/>
      <pc:docMkLst>
        <pc:docMk/>
      </pc:docMkLst>
      <pc:sldChg chg="modSp mod modNotesTx">
        <pc:chgData name="AMAN Hirohisa" userId="7897ce0a-6212-4313-99c9-22712d29ec23" providerId="ADAL" clId="{42DD3422-5ECC-3C49-AD23-86C8A6F4996E}" dt="2022-05-25T06:10:28.393" v="157" actId="20577"/>
        <pc:sldMkLst>
          <pc:docMk/>
          <pc:sldMk cId="490372424" sldId="1164"/>
        </pc:sldMkLst>
        <pc:spChg chg="mod">
          <ac:chgData name="AMAN Hirohisa" userId="7897ce0a-6212-4313-99c9-22712d29ec23" providerId="ADAL" clId="{42DD3422-5ECC-3C49-AD23-86C8A6F4996E}" dt="2022-05-25T06:10:04.791" v="102" actId="20577"/>
          <ac:spMkLst>
            <pc:docMk/>
            <pc:sldMk cId="490372424" sldId="1164"/>
            <ac:spMk id="3" creationId="{7017CFA2-5572-4FB6-909F-B3551659EC35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6:14:40.831" v="488" actId="20577"/>
        <pc:sldMkLst>
          <pc:docMk/>
          <pc:sldMk cId="1774144461" sldId="1166"/>
        </pc:sldMkLst>
        <pc:spChg chg="mod">
          <ac:chgData name="AMAN Hirohisa" userId="7897ce0a-6212-4313-99c9-22712d29ec23" providerId="ADAL" clId="{42DD3422-5ECC-3C49-AD23-86C8A6F4996E}" dt="2022-05-25T06:10:48.070" v="164" actId="20577"/>
          <ac:spMkLst>
            <pc:docMk/>
            <pc:sldMk cId="1774144461" sldId="1166"/>
            <ac:spMk id="2" creationId="{29E27C90-FB96-4086-BA6D-0176B83A8933}"/>
          </ac:spMkLst>
        </pc:spChg>
        <pc:spChg chg="mod">
          <ac:chgData name="AMAN Hirohisa" userId="7897ce0a-6212-4313-99c9-22712d29ec23" providerId="ADAL" clId="{42DD3422-5ECC-3C49-AD23-86C8A6F4996E}" dt="2022-05-25T06:12:15.127" v="288" actId="20577"/>
          <ac:spMkLst>
            <pc:docMk/>
            <pc:sldMk cId="1774144461" sldId="1166"/>
            <ac:spMk id="3" creationId="{6E3C254D-8B1E-4F7E-B224-B75D77DA9910}"/>
          </ac:spMkLst>
        </pc:spChg>
        <pc:spChg chg="mod">
          <ac:chgData name="AMAN Hirohisa" userId="7897ce0a-6212-4313-99c9-22712d29ec23" providerId="ADAL" clId="{42DD3422-5ECC-3C49-AD23-86C8A6F4996E}" dt="2022-05-25T06:14:40.831" v="488" actId="20577"/>
          <ac:spMkLst>
            <pc:docMk/>
            <pc:sldMk cId="1774144461" sldId="1166"/>
            <ac:spMk id="6" creationId="{A906D5A1-FB97-4E03-A8DF-98D01987A8B6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6:19:30.411" v="955" actId="20577"/>
        <pc:sldMkLst>
          <pc:docMk/>
          <pc:sldMk cId="2315317964" sldId="1167"/>
        </pc:sldMkLst>
        <pc:spChg chg="mod">
          <ac:chgData name="AMAN Hirohisa" userId="7897ce0a-6212-4313-99c9-22712d29ec23" providerId="ADAL" clId="{42DD3422-5ECC-3C49-AD23-86C8A6F4996E}" dt="2022-05-25T06:18:12.736" v="771" actId="20577"/>
          <ac:spMkLst>
            <pc:docMk/>
            <pc:sldMk cId="2315317964" sldId="1167"/>
            <ac:spMk id="3" creationId="{44F3C2EE-84AE-49CC-B9A9-1272C23297A3}"/>
          </ac:spMkLst>
        </pc:spChg>
      </pc:sldChg>
      <pc:sldChg chg="delSp modSp mod modNotesTx">
        <pc:chgData name="AMAN Hirohisa" userId="7897ce0a-6212-4313-99c9-22712d29ec23" providerId="ADAL" clId="{42DD3422-5ECC-3C49-AD23-86C8A6F4996E}" dt="2022-05-25T06:32:25.662" v="1176" actId="20577"/>
        <pc:sldMkLst>
          <pc:docMk/>
          <pc:sldMk cId="2416356552" sldId="1168"/>
        </pc:sldMkLst>
        <pc:spChg chg="mod">
          <ac:chgData name="AMAN Hirohisa" userId="7897ce0a-6212-4313-99c9-22712d29ec23" providerId="ADAL" clId="{42DD3422-5ECC-3C49-AD23-86C8A6F4996E}" dt="2022-05-25T06:28:52.197" v="986" actId="20577"/>
          <ac:spMkLst>
            <pc:docMk/>
            <pc:sldMk cId="2416356552" sldId="1168"/>
            <ac:spMk id="3" creationId="{3C379F78-7F34-4370-B70A-92D346D181E6}"/>
          </ac:spMkLst>
        </pc:spChg>
        <pc:spChg chg="del">
          <ac:chgData name="AMAN Hirohisa" userId="7897ce0a-6212-4313-99c9-22712d29ec23" providerId="ADAL" clId="{42DD3422-5ECC-3C49-AD23-86C8A6F4996E}" dt="2022-05-25T06:29:25.351" v="1066" actId="478"/>
          <ac:spMkLst>
            <pc:docMk/>
            <pc:sldMk cId="2416356552" sldId="1168"/>
            <ac:spMk id="58" creationId="{5BCF3BD8-C103-4851-A071-615E4BB543A9}"/>
          </ac:spMkLst>
        </pc:spChg>
      </pc:sldChg>
      <pc:sldChg chg="modSp mod">
        <pc:chgData name="AMAN Hirohisa" userId="7897ce0a-6212-4313-99c9-22712d29ec23" providerId="ADAL" clId="{42DD3422-5ECC-3C49-AD23-86C8A6F4996E}" dt="2022-05-25T06:42:09.369" v="1661" actId="207"/>
        <pc:sldMkLst>
          <pc:docMk/>
          <pc:sldMk cId="199122735" sldId="1170"/>
        </pc:sldMkLst>
        <pc:spChg chg="mod">
          <ac:chgData name="AMAN Hirohisa" userId="7897ce0a-6212-4313-99c9-22712d29ec23" providerId="ADAL" clId="{42DD3422-5ECC-3C49-AD23-86C8A6F4996E}" dt="2022-05-25T06:42:09.369" v="1661" actId="207"/>
          <ac:spMkLst>
            <pc:docMk/>
            <pc:sldMk cId="199122735" sldId="1170"/>
            <ac:spMk id="3" creationId="{42593484-B745-40E9-8667-BCF98BC07945}"/>
          </ac:spMkLst>
        </pc:spChg>
      </pc:sldChg>
      <pc:sldChg chg="modNotesTx">
        <pc:chgData name="AMAN Hirohisa" userId="7897ce0a-6212-4313-99c9-22712d29ec23" providerId="ADAL" clId="{42DD3422-5ECC-3C49-AD23-86C8A6F4996E}" dt="2022-05-25T06:44:21.083" v="1995" actId="20577"/>
        <pc:sldMkLst>
          <pc:docMk/>
          <pc:sldMk cId="2532267124" sldId="1171"/>
        </pc:sldMkLst>
      </pc:sldChg>
      <pc:sldChg chg="modSp mod modNotesTx">
        <pc:chgData name="AMAN Hirohisa" userId="7897ce0a-6212-4313-99c9-22712d29ec23" providerId="ADAL" clId="{42DD3422-5ECC-3C49-AD23-86C8A6F4996E}" dt="2022-05-25T06:45:29.051" v="2136" actId="20577"/>
        <pc:sldMkLst>
          <pc:docMk/>
          <pc:sldMk cId="2084016590" sldId="1172"/>
        </pc:sldMkLst>
        <pc:spChg chg="mod">
          <ac:chgData name="AMAN Hirohisa" userId="7897ce0a-6212-4313-99c9-22712d29ec23" providerId="ADAL" clId="{42DD3422-5ECC-3C49-AD23-86C8A6F4996E}" dt="2022-05-25T06:44:57.754" v="2036" actId="20577"/>
          <ac:spMkLst>
            <pc:docMk/>
            <pc:sldMk cId="2084016590" sldId="1172"/>
            <ac:spMk id="11" creationId="{09CE0EB0-2B6B-4C71-A400-EE50FE07BE45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6:47:23.470" v="2279" actId="20577"/>
        <pc:sldMkLst>
          <pc:docMk/>
          <pc:sldMk cId="1955708433" sldId="1173"/>
        </pc:sldMkLst>
        <pc:spChg chg="mod">
          <ac:chgData name="AMAN Hirohisa" userId="7897ce0a-6212-4313-99c9-22712d29ec23" providerId="ADAL" clId="{42DD3422-5ECC-3C49-AD23-86C8A6F4996E}" dt="2022-05-25T06:47:23.470" v="2279" actId="20577"/>
          <ac:spMkLst>
            <pc:docMk/>
            <pc:sldMk cId="1955708433" sldId="1173"/>
            <ac:spMk id="3" creationId="{4B976060-D31B-44CB-A52B-D66D6EB078A1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6:52:56.041" v="2551" actId="20577"/>
        <pc:sldMkLst>
          <pc:docMk/>
          <pc:sldMk cId="2262252911" sldId="1175"/>
        </pc:sldMkLst>
        <pc:spChg chg="mod">
          <ac:chgData name="AMAN Hirohisa" userId="7897ce0a-6212-4313-99c9-22712d29ec23" providerId="ADAL" clId="{42DD3422-5ECC-3C49-AD23-86C8A6F4996E}" dt="2022-05-25T06:49:46.298" v="2295" actId="20577"/>
          <ac:spMkLst>
            <pc:docMk/>
            <pc:sldMk cId="2262252911" sldId="1175"/>
            <ac:spMk id="2" creationId="{2BFABD62-B2C0-44B0-A634-D4B7D1929684}"/>
          </ac:spMkLst>
        </pc:spChg>
        <pc:spChg chg="mod">
          <ac:chgData name="AMAN Hirohisa" userId="7897ce0a-6212-4313-99c9-22712d29ec23" providerId="ADAL" clId="{42DD3422-5ECC-3C49-AD23-86C8A6F4996E}" dt="2022-05-25T06:52:56.041" v="2551" actId="20577"/>
          <ac:spMkLst>
            <pc:docMk/>
            <pc:sldMk cId="2262252911" sldId="1175"/>
            <ac:spMk id="3" creationId="{F081EF20-90F3-46FB-A725-F027EB17932D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6:55:53.752" v="2974" actId="20577"/>
        <pc:sldMkLst>
          <pc:docMk/>
          <pc:sldMk cId="657336301" sldId="1176"/>
        </pc:sldMkLst>
        <pc:spChg chg="mod">
          <ac:chgData name="AMAN Hirohisa" userId="7897ce0a-6212-4313-99c9-22712d29ec23" providerId="ADAL" clId="{42DD3422-5ECC-3C49-AD23-86C8A6F4996E}" dt="2022-05-25T06:55:42.282" v="2935" actId="20577"/>
          <ac:spMkLst>
            <pc:docMk/>
            <pc:sldMk cId="657336301" sldId="1176"/>
            <ac:spMk id="3" creationId="{3AA9B2CB-64ED-412A-BBD8-BDFB6C854F50}"/>
          </ac:spMkLst>
        </pc:spChg>
      </pc:sldChg>
      <pc:sldChg chg="delSp modSp mod modNotesTx">
        <pc:chgData name="AMAN Hirohisa" userId="7897ce0a-6212-4313-99c9-22712d29ec23" providerId="ADAL" clId="{42DD3422-5ECC-3C49-AD23-86C8A6F4996E}" dt="2022-05-25T06:57:00.169" v="3035" actId="478"/>
        <pc:sldMkLst>
          <pc:docMk/>
          <pc:sldMk cId="3893817244" sldId="1177"/>
        </pc:sldMkLst>
        <pc:spChg chg="del">
          <ac:chgData name="AMAN Hirohisa" userId="7897ce0a-6212-4313-99c9-22712d29ec23" providerId="ADAL" clId="{42DD3422-5ECC-3C49-AD23-86C8A6F4996E}" dt="2022-05-25T06:56:45.590" v="3032" actId="478"/>
          <ac:spMkLst>
            <pc:docMk/>
            <pc:sldMk cId="3893817244" sldId="1177"/>
            <ac:spMk id="7" creationId="{3AF3E422-F1FE-4700-9507-43D2B5F6AF98}"/>
          </ac:spMkLst>
        </pc:spChg>
        <pc:spChg chg="del mod">
          <ac:chgData name="AMAN Hirohisa" userId="7897ce0a-6212-4313-99c9-22712d29ec23" providerId="ADAL" clId="{42DD3422-5ECC-3C49-AD23-86C8A6F4996E}" dt="2022-05-25T06:57:00.169" v="3035" actId="478"/>
          <ac:spMkLst>
            <pc:docMk/>
            <pc:sldMk cId="3893817244" sldId="1177"/>
            <ac:spMk id="8" creationId="{82CD6A52-91A8-4777-8A96-80B83E3E7419}"/>
          </ac:spMkLst>
        </pc:spChg>
      </pc:sldChg>
      <pc:sldChg chg="modNotesTx">
        <pc:chgData name="AMAN Hirohisa" userId="7897ce0a-6212-4313-99c9-22712d29ec23" providerId="ADAL" clId="{42DD3422-5ECC-3C49-AD23-86C8A6F4996E}" dt="2022-05-25T06:58:11.499" v="3093" actId="20577"/>
        <pc:sldMkLst>
          <pc:docMk/>
          <pc:sldMk cId="2933181551" sldId="1178"/>
        </pc:sldMkLst>
      </pc:sldChg>
      <pc:sldChg chg="modNotesTx">
        <pc:chgData name="AMAN Hirohisa" userId="7897ce0a-6212-4313-99c9-22712d29ec23" providerId="ADAL" clId="{42DD3422-5ECC-3C49-AD23-86C8A6F4996E}" dt="2022-05-25T06:59:31.984" v="3195" actId="20577"/>
        <pc:sldMkLst>
          <pc:docMk/>
          <pc:sldMk cId="2097686756" sldId="1179"/>
        </pc:sldMkLst>
      </pc:sldChg>
      <pc:sldChg chg="modSp mod modNotesTx">
        <pc:chgData name="AMAN Hirohisa" userId="7897ce0a-6212-4313-99c9-22712d29ec23" providerId="ADAL" clId="{42DD3422-5ECC-3C49-AD23-86C8A6F4996E}" dt="2022-05-25T07:02:02.958" v="3261" actId="20577"/>
        <pc:sldMkLst>
          <pc:docMk/>
          <pc:sldMk cId="275903911" sldId="1180"/>
        </pc:sldMkLst>
        <pc:spChg chg="mod">
          <ac:chgData name="AMAN Hirohisa" userId="7897ce0a-6212-4313-99c9-22712d29ec23" providerId="ADAL" clId="{42DD3422-5ECC-3C49-AD23-86C8A6F4996E}" dt="2022-05-25T07:00:09.034" v="3197" actId="20577"/>
          <ac:spMkLst>
            <pc:docMk/>
            <pc:sldMk cId="275903911" sldId="1180"/>
            <ac:spMk id="3" creationId="{3E79AEE5-8F5D-4A15-9D8E-62959254EF1F}"/>
          </ac:spMkLst>
        </pc:spChg>
        <pc:spChg chg="mod">
          <ac:chgData name="AMAN Hirohisa" userId="7897ce0a-6212-4313-99c9-22712d29ec23" providerId="ADAL" clId="{42DD3422-5ECC-3C49-AD23-86C8A6F4996E}" dt="2022-05-25T07:00:15.033" v="3198" actId="1076"/>
          <ac:spMkLst>
            <pc:docMk/>
            <pc:sldMk cId="275903911" sldId="1180"/>
            <ac:spMk id="6" creationId="{1C6F4C9F-F688-4A99-9194-DB5729BA0BB9}"/>
          </ac:spMkLst>
        </pc:spChg>
      </pc:sldChg>
      <pc:sldChg chg="modSp mod">
        <pc:chgData name="AMAN Hirohisa" userId="7897ce0a-6212-4313-99c9-22712d29ec23" providerId="ADAL" clId="{42DD3422-5ECC-3C49-AD23-86C8A6F4996E}" dt="2022-05-25T07:00:46.246" v="3202" actId="20577"/>
        <pc:sldMkLst>
          <pc:docMk/>
          <pc:sldMk cId="2915898820" sldId="1181"/>
        </pc:sldMkLst>
        <pc:spChg chg="mod">
          <ac:chgData name="AMAN Hirohisa" userId="7897ce0a-6212-4313-99c9-22712d29ec23" providerId="ADAL" clId="{42DD3422-5ECC-3C49-AD23-86C8A6F4996E}" dt="2022-05-25T07:00:46.246" v="3202" actId="20577"/>
          <ac:spMkLst>
            <pc:docMk/>
            <pc:sldMk cId="2915898820" sldId="1181"/>
            <ac:spMk id="3" creationId="{26DA6F2F-D80E-40A9-A406-EE73124CC99B}"/>
          </ac:spMkLst>
        </pc:spChg>
      </pc:sldChg>
      <pc:sldChg chg="modNotesTx">
        <pc:chgData name="AMAN Hirohisa" userId="7897ce0a-6212-4313-99c9-22712d29ec23" providerId="ADAL" clId="{42DD3422-5ECC-3C49-AD23-86C8A6F4996E}" dt="2022-05-25T07:03:27.887" v="3427" actId="20577"/>
        <pc:sldMkLst>
          <pc:docMk/>
          <pc:sldMk cId="762115257" sldId="1183"/>
        </pc:sldMkLst>
      </pc:sldChg>
      <pc:sldChg chg="modSp mod">
        <pc:chgData name="AMAN Hirohisa" userId="7897ce0a-6212-4313-99c9-22712d29ec23" providerId="ADAL" clId="{42DD3422-5ECC-3C49-AD23-86C8A6F4996E}" dt="2022-05-25T07:04:04.654" v="3467" actId="20577"/>
        <pc:sldMkLst>
          <pc:docMk/>
          <pc:sldMk cId="4176521421" sldId="1184"/>
        </pc:sldMkLst>
        <pc:graphicFrameChg chg="modGraphic">
          <ac:chgData name="AMAN Hirohisa" userId="7897ce0a-6212-4313-99c9-22712d29ec23" providerId="ADAL" clId="{42DD3422-5ECC-3C49-AD23-86C8A6F4996E}" dt="2022-05-25T07:04:04.654" v="3467" actId="20577"/>
          <ac:graphicFrameMkLst>
            <pc:docMk/>
            <pc:sldMk cId="4176521421" sldId="1184"/>
            <ac:graphicFrameMk id="6" creationId="{F18AF5B5-1B9D-4174-BD1E-F21D201ED82D}"/>
          </ac:graphicFrameMkLst>
        </pc:graphicFrameChg>
      </pc:sldChg>
      <pc:sldChg chg="modSp mod modNotesTx">
        <pc:chgData name="AMAN Hirohisa" userId="7897ce0a-6212-4313-99c9-22712d29ec23" providerId="ADAL" clId="{42DD3422-5ECC-3C49-AD23-86C8A6F4996E}" dt="2022-05-25T07:04:54.614" v="3561" actId="20577"/>
        <pc:sldMkLst>
          <pc:docMk/>
          <pc:sldMk cId="559717445" sldId="1185"/>
        </pc:sldMkLst>
        <pc:spChg chg="mod">
          <ac:chgData name="AMAN Hirohisa" userId="7897ce0a-6212-4313-99c9-22712d29ec23" providerId="ADAL" clId="{42DD3422-5ECC-3C49-AD23-86C8A6F4996E}" dt="2022-05-25T07:04:27.206" v="3471" actId="20577"/>
          <ac:spMkLst>
            <pc:docMk/>
            <pc:sldMk cId="559717445" sldId="1185"/>
            <ac:spMk id="2" creationId="{6A9DEF3E-4E81-421E-B7D0-698F019BCE56}"/>
          </ac:spMkLst>
        </pc:spChg>
      </pc:sldChg>
      <pc:sldChg chg="modSp mod modNotesTx">
        <pc:chgData name="AMAN Hirohisa" userId="7897ce0a-6212-4313-99c9-22712d29ec23" providerId="ADAL" clId="{42DD3422-5ECC-3C49-AD23-86C8A6F4996E}" dt="2022-05-25T07:07:34.423" v="3840" actId="20577"/>
        <pc:sldMkLst>
          <pc:docMk/>
          <pc:sldMk cId="2509078285" sldId="1186"/>
        </pc:sldMkLst>
        <pc:spChg chg="mod">
          <ac:chgData name="AMAN Hirohisa" userId="7897ce0a-6212-4313-99c9-22712d29ec23" providerId="ADAL" clId="{42DD3422-5ECC-3C49-AD23-86C8A6F4996E}" dt="2022-05-25T07:07:11.668" v="3796" actId="20577"/>
          <ac:spMkLst>
            <pc:docMk/>
            <pc:sldMk cId="2509078285" sldId="1186"/>
            <ac:spMk id="3" creationId="{88B5BB1C-233B-4DA1-9EC4-E740AB87D115}"/>
          </ac:spMkLst>
        </pc:spChg>
      </pc:sldChg>
      <pc:sldChg chg="addSp modSp mod modNotesTx">
        <pc:chgData name="AMAN Hirohisa" userId="7897ce0a-6212-4313-99c9-22712d29ec23" providerId="ADAL" clId="{42DD3422-5ECC-3C49-AD23-86C8A6F4996E}" dt="2022-05-25T07:13:21.236" v="4262" actId="20577"/>
        <pc:sldMkLst>
          <pc:docMk/>
          <pc:sldMk cId="279618201" sldId="1197"/>
        </pc:sldMkLst>
        <pc:spChg chg="mod">
          <ac:chgData name="AMAN Hirohisa" userId="7897ce0a-6212-4313-99c9-22712d29ec23" providerId="ADAL" clId="{42DD3422-5ECC-3C49-AD23-86C8A6F4996E}" dt="2022-05-25T07:09:07.717" v="3849" actId="20577"/>
          <ac:spMkLst>
            <pc:docMk/>
            <pc:sldMk cId="279618201" sldId="1197"/>
            <ac:spMk id="3" creationId="{2675B6FB-4EEF-4287-A914-1032190A5E6A}"/>
          </ac:spMkLst>
        </pc:spChg>
        <pc:spChg chg="mod">
          <ac:chgData name="AMAN Hirohisa" userId="7897ce0a-6212-4313-99c9-22712d29ec23" providerId="ADAL" clId="{42DD3422-5ECC-3C49-AD23-86C8A6F4996E}" dt="2022-05-25T07:13:21.236" v="4262" actId="20577"/>
          <ac:spMkLst>
            <pc:docMk/>
            <pc:sldMk cId="279618201" sldId="1197"/>
            <ac:spMk id="6" creationId="{68331A32-5449-4BD7-A4BC-DB0DE587E0E9}"/>
          </ac:spMkLst>
        </pc:spChg>
        <pc:spChg chg="add mod">
          <ac:chgData name="AMAN Hirohisa" userId="7897ce0a-6212-4313-99c9-22712d29ec23" providerId="ADAL" clId="{42DD3422-5ECC-3C49-AD23-86C8A6F4996E}" dt="2022-05-25T07:09:42.417" v="3875" actId="1076"/>
          <ac:spMkLst>
            <pc:docMk/>
            <pc:sldMk cId="279618201" sldId="1197"/>
            <ac:spMk id="7" creationId="{E2443FF1-6883-744D-EA1B-1FE934899496}"/>
          </ac:spMkLst>
        </pc:spChg>
        <pc:spChg chg="add mod">
          <ac:chgData name="AMAN Hirohisa" userId="7897ce0a-6212-4313-99c9-22712d29ec23" providerId="ADAL" clId="{42DD3422-5ECC-3C49-AD23-86C8A6F4996E}" dt="2022-05-25T07:10:54.531" v="3942" actId="20577"/>
          <ac:spMkLst>
            <pc:docMk/>
            <pc:sldMk cId="279618201" sldId="1197"/>
            <ac:spMk id="8" creationId="{9C291679-2263-A1C1-1E28-B3F40154CE1E}"/>
          </ac:spMkLst>
        </pc:spChg>
      </pc:sldChg>
      <pc:sldChg chg="modSp new mod modNotesTx">
        <pc:chgData name="AMAN Hirohisa" userId="7897ce0a-6212-4313-99c9-22712d29ec23" providerId="ADAL" clId="{42DD3422-5ECC-3C49-AD23-86C8A6F4996E}" dt="2022-05-25T06:41:54.275" v="1660" actId="20577"/>
        <pc:sldMkLst>
          <pc:docMk/>
          <pc:sldMk cId="729713430" sldId="1273"/>
        </pc:sldMkLst>
        <pc:spChg chg="mod">
          <ac:chgData name="AMAN Hirohisa" userId="7897ce0a-6212-4313-99c9-22712d29ec23" providerId="ADAL" clId="{42DD3422-5ECC-3C49-AD23-86C8A6F4996E}" dt="2022-05-25T06:38:14.968" v="1210" actId="20577"/>
          <ac:spMkLst>
            <pc:docMk/>
            <pc:sldMk cId="729713430" sldId="1273"/>
            <ac:spMk id="2" creationId="{BB4DB8C9-D5E0-C95B-E43F-65F2CA98F554}"/>
          </ac:spMkLst>
        </pc:spChg>
        <pc:spChg chg="mod">
          <ac:chgData name="AMAN Hirohisa" userId="7897ce0a-6212-4313-99c9-22712d29ec23" providerId="ADAL" clId="{42DD3422-5ECC-3C49-AD23-86C8A6F4996E}" dt="2022-05-25T06:41:01.217" v="1544" actId="207"/>
          <ac:spMkLst>
            <pc:docMk/>
            <pc:sldMk cId="729713430" sldId="1273"/>
            <ac:spMk id="3" creationId="{231213F8-1351-D144-E9A2-AB49386BD7D1}"/>
          </ac:spMkLst>
        </pc:spChg>
      </pc:sldChg>
    </pc:docChg>
  </pc:docChgLst>
  <pc:docChgLst>
    <pc:chgData name="AMAN Hirohisa" userId="7897ce0a-6212-4313-99c9-22712d29ec23" providerId="ADAL" clId="{21EF4DB6-B427-41F3-A3FF-4A0DB250F2E9}"/>
    <pc:docChg chg="undo custSel modSld">
      <pc:chgData name="AMAN Hirohisa" userId="7897ce0a-6212-4313-99c9-22712d29ec23" providerId="ADAL" clId="{21EF4DB6-B427-41F3-A3FF-4A0DB250F2E9}" dt="2022-04-20T13:06:56.693" v="4813" actId="20577"/>
      <pc:docMkLst>
        <pc:docMk/>
      </pc:docMkLst>
    </pc:docChg>
  </pc:docChgLst>
  <pc:docChgLst>
    <pc:chgData name="AMAN Hirohisa" userId="7897ce0a-6212-4313-99c9-22712d29ec23" providerId="ADAL" clId="{28109208-5393-4AE0-BDED-76E4E5F4F850}"/>
    <pc:docChg chg="undo custSel addSld delSld modSld sldOrd">
      <pc:chgData name="AMAN Hirohisa" userId="7897ce0a-6212-4313-99c9-22712d29ec23" providerId="ADAL" clId="{28109208-5393-4AE0-BDED-76E4E5F4F850}" dt="2022-05-28T09:08:31.192" v="10789" actId="20577"/>
      <pc:docMkLst>
        <pc:docMk/>
      </pc:docMkLst>
      <pc:sldChg chg="del">
        <pc:chgData name="AMAN Hirohisa" userId="7897ce0a-6212-4313-99c9-22712d29ec23" providerId="ADAL" clId="{28109208-5393-4AE0-BDED-76E4E5F4F850}" dt="2022-05-28T09:00:41.583" v="9886" actId="2696"/>
        <pc:sldMkLst>
          <pc:docMk/>
          <pc:sldMk cId="3624807380" sldId="1194"/>
        </pc:sldMkLst>
      </pc:sldChg>
      <pc:sldChg chg="del">
        <pc:chgData name="AMAN Hirohisa" userId="7897ce0a-6212-4313-99c9-22712d29ec23" providerId="ADAL" clId="{28109208-5393-4AE0-BDED-76E4E5F4F850}" dt="2022-05-28T09:00:43.001" v="9887" actId="2696"/>
        <pc:sldMkLst>
          <pc:docMk/>
          <pc:sldMk cId="1599887023" sldId="1195"/>
        </pc:sldMkLst>
      </pc:sldChg>
      <pc:sldChg chg="modSp">
        <pc:chgData name="AMAN Hirohisa" userId="7897ce0a-6212-4313-99c9-22712d29ec23" providerId="ADAL" clId="{28109208-5393-4AE0-BDED-76E4E5F4F850}" dt="2022-05-28T06:35:49.202" v="2" actId="20577"/>
        <pc:sldMkLst>
          <pc:docMk/>
          <pc:sldMk cId="3229579034" sldId="1196"/>
        </pc:sldMkLst>
        <pc:spChg chg="mod">
          <ac:chgData name="AMAN Hirohisa" userId="7897ce0a-6212-4313-99c9-22712d29ec23" providerId="ADAL" clId="{28109208-5393-4AE0-BDED-76E4E5F4F850}" dt="2022-05-28T06:35:49.202" v="2" actId="20577"/>
          <ac:spMkLst>
            <pc:docMk/>
            <pc:sldMk cId="3229579034" sldId="1196"/>
            <ac:spMk id="2" creationId="{20B1FB04-A3D2-4EA8-8536-3A26B9DAA56E}"/>
          </ac:spMkLst>
        </pc:spChg>
        <pc:spChg chg="mod">
          <ac:chgData name="AMAN Hirohisa" userId="7897ce0a-6212-4313-99c9-22712d29ec23" providerId="ADAL" clId="{28109208-5393-4AE0-BDED-76E4E5F4F850}" dt="2022-05-28T06:35:35.916" v="0"/>
          <ac:spMkLst>
            <pc:docMk/>
            <pc:sldMk cId="3229579034" sldId="1196"/>
            <ac:spMk id="7" creationId="{F5BD728C-E2FA-43FA-A79B-0312D526F600}"/>
          </ac:spMkLst>
        </pc:spChg>
        <pc:spChg chg="mod">
          <ac:chgData name="AMAN Hirohisa" userId="7897ce0a-6212-4313-99c9-22712d29ec23" providerId="ADAL" clId="{28109208-5393-4AE0-BDED-76E4E5F4F850}" dt="2022-05-28T06:35:41.152" v="1" actId="1076"/>
          <ac:spMkLst>
            <pc:docMk/>
            <pc:sldMk cId="3229579034" sldId="1196"/>
            <ac:spMk id="10" creationId="{D4EFFDBF-AF33-425A-8718-9F3BCA6AB5A9}"/>
          </ac:spMkLst>
        </pc:spChg>
      </pc:sldChg>
      <pc:sldChg chg="del">
        <pc:chgData name="AMAN Hirohisa" userId="7897ce0a-6212-4313-99c9-22712d29ec23" providerId="ADAL" clId="{28109208-5393-4AE0-BDED-76E4E5F4F850}" dt="2022-05-28T09:00:49.574" v="9888" actId="2696"/>
        <pc:sldMkLst>
          <pc:docMk/>
          <pc:sldMk cId="2879543697" sldId="1198"/>
        </pc:sldMkLst>
      </pc:sldChg>
      <pc:sldChg chg="add modNotesTx">
        <pc:chgData name="AMAN Hirohisa" userId="7897ce0a-6212-4313-99c9-22712d29ec23" providerId="ADAL" clId="{28109208-5393-4AE0-BDED-76E4E5F4F850}" dt="2022-05-28T08:08:40.426" v="4183" actId="20577"/>
        <pc:sldMkLst>
          <pc:docMk/>
          <pc:sldMk cId="1648870137" sldId="1200"/>
        </pc:sldMkLst>
      </pc:sldChg>
      <pc:sldChg chg="del">
        <pc:chgData name="AMAN Hirohisa" userId="7897ce0a-6212-4313-99c9-22712d29ec23" providerId="ADAL" clId="{28109208-5393-4AE0-BDED-76E4E5F4F850}" dt="2022-05-28T08:04:11.660" v="3545" actId="2696"/>
        <pc:sldMkLst>
          <pc:docMk/>
          <pc:sldMk cId="2546771471" sldId="1200"/>
        </pc:sldMkLst>
      </pc:sldChg>
      <pc:sldChg chg="del">
        <pc:chgData name="AMAN Hirohisa" userId="7897ce0a-6212-4313-99c9-22712d29ec23" providerId="ADAL" clId="{28109208-5393-4AE0-BDED-76E4E5F4F850}" dt="2022-05-28T08:04:11.895" v="3546" actId="2696"/>
        <pc:sldMkLst>
          <pc:docMk/>
          <pc:sldMk cId="3036750873" sldId="1201"/>
        </pc:sldMkLst>
      </pc:sldChg>
      <pc:sldChg chg="add modNotesTx">
        <pc:chgData name="AMAN Hirohisa" userId="7897ce0a-6212-4313-99c9-22712d29ec23" providerId="ADAL" clId="{28109208-5393-4AE0-BDED-76E4E5F4F850}" dt="2022-05-28T08:09:40.787" v="4470" actId="20577"/>
        <pc:sldMkLst>
          <pc:docMk/>
          <pc:sldMk cId="4164076958" sldId="1201"/>
        </pc:sldMkLst>
      </pc:sldChg>
      <pc:sldChg chg="delSp add modNotesTx">
        <pc:chgData name="AMAN Hirohisa" userId="7897ce0a-6212-4313-99c9-22712d29ec23" providerId="ADAL" clId="{28109208-5393-4AE0-BDED-76E4E5F4F850}" dt="2022-05-28T08:10:14.157" v="4561" actId="478"/>
        <pc:sldMkLst>
          <pc:docMk/>
          <pc:sldMk cId="2547878941" sldId="1203"/>
        </pc:sldMkLst>
        <pc:spChg chg="del">
          <ac:chgData name="AMAN Hirohisa" userId="7897ce0a-6212-4313-99c9-22712d29ec23" providerId="ADAL" clId="{28109208-5393-4AE0-BDED-76E4E5F4F850}" dt="2022-05-28T08:10:14.157" v="4561" actId="478"/>
          <ac:spMkLst>
            <pc:docMk/>
            <pc:sldMk cId="2547878941" sldId="1203"/>
            <ac:spMk id="6" creationId="{D6671AB7-6739-457A-A8FC-762A4F09F5B9}"/>
          </ac:spMkLst>
        </pc:spChg>
      </pc:sldChg>
      <pc:sldChg chg="del">
        <pc:chgData name="AMAN Hirohisa" userId="7897ce0a-6212-4313-99c9-22712d29ec23" providerId="ADAL" clId="{28109208-5393-4AE0-BDED-76E4E5F4F850}" dt="2022-05-28T08:04:12.115" v="3547" actId="2696"/>
        <pc:sldMkLst>
          <pc:docMk/>
          <pc:sldMk cId="3198190392" sldId="1203"/>
        </pc:sldMkLst>
      </pc:sldChg>
      <pc:sldChg chg="addSp modSp add modNotesTx">
        <pc:chgData name="AMAN Hirohisa" userId="7897ce0a-6212-4313-99c9-22712d29ec23" providerId="ADAL" clId="{28109208-5393-4AE0-BDED-76E4E5F4F850}" dt="2022-05-28T08:11:41.364" v="4691" actId="20577"/>
        <pc:sldMkLst>
          <pc:docMk/>
          <pc:sldMk cId="3406337816" sldId="1204"/>
        </pc:sldMkLst>
        <pc:spChg chg="mod">
          <ac:chgData name="AMAN Hirohisa" userId="7897ce0a-6212-4313-99c9-22712d29ec23" providerId="ADAL" clId="{28109208-5393-4AE0-BDED-76E4E5F4F850}" dt="2022-05-28T08:10:49.346" v="4563" actId="20577"/>
          <ac:spMkLst>
            <pc:docMk/>
            <pc:sldMk cId="3406337816" sldId="1204"/>
            <ac:spMk id="3" creationId="{A54326EF-6E93-46E5-AD63-A1497503472A}"/>
          </ac:spMkLst>
        </pc:spChg>
        <pc:spChg chg="mod">
          <ac:chgData name="AMAN Hirohisa" userId="7897ce0a-6212-4313-99c9-22712d29ec23" providerId="ADAL" clId="{28109208-5393-4AE0-BDED-76E4E5F4F850}" dt="2022-05-28T08:10:54.353" v="4564" actId="1076"/>
          <ac:spMkLst>
            <pc:docMk/>
            <pc:sldMk cId="3406337816" sldId="1204"/>
            <ac:spMk id="6" creationId="{8E96701D-04A7-4335-A48B-72AAC3383448}"/>
          </ac:spMkLst>
        </pc:spChg>
        <pc:spChg chg="add mod">
          <ac:chgData name="AMAN Hirohisa" userId="7897ce0a-6212-4313-99c9-22712d29ec23" providerId="ADAL" clId="{28109208-5393-4AE0-BDED-76E4E5F4F850}" dt="2022-05-28T08:11:07.461" v="4566" actId="1076"/>
          <ac:spMkLst>
            <pc:docMk/>
            <pc:sldMk cId="3406337816" sldId="1204"/>
            <ac:spMk id="7" creationId="{49848C9E-A2E4-491C-91D6-6C7D416FBB7A}"/>
          </ac:spMkLst>
        </pc:spChg>
        <pc:spChg chg="add mod">
          <ac:chgData name="AMAN Hirohisa" userId="7897ce0a-6212-4313-99c9-22712d29ec23" providerId="ADAL" clId="{28109208-5393-4AE0-BDED-76E4E5F4F850}" dt="2022-05-28T08:11:11.270" v="4567" actId="11529"/>
          <ac:spMkLst>
            <pc:docMk/>
            <pc:sldMk cId="3406337816" sldId="1204"/>
            <ac:spMk id="8" creationId="{BFCEEC5E-1552-44C3-B9E4-9A9B94358D64}"/>
          </ac:spMkLst>
        </pc:spChg>
      </pc:sldChg>
      <pc:sldChg chg="del">
        <pc:chgData name="AMAN Hirohisa" userId="7897ce0a-6212-4313-99c9-22712d29ec23" providerId="ADAL" clId="{28109208-5393-4AE0-BDED-76E4E5F4F850}" dt="2022-05-28T08:04:12.225" v="3548" actId="2696"/>
        <pc:sldMkLst>
          <pc:docMk/>
          <pc:sldMk cId="3489118041" sldId="1204"/>
        </pc:sldMkLst>
      </pc:sldChg>
      <pc:sldChg chg="del">
        <pc:chgData name="AMAN Hirohisa" userId="7897ce0a-6212-4313-99c9-22712d29ec23" providerId="ADAL" clId="{28109208-5393-4AE0-BDED-76E4E5F4F850}" dt="2022-05-28T08:04:12.371" v="3549" actId="2696"/>
        <pc:sldMkLst>
          <pc:docMk/>
          <pc:sldMk cId="812706426" sldId="1205"/>
        </pc:sldMkLst>
      </pc:sldChg>
      <pc:sldChg chg="addSp delSp modSp add modNotesTx">
        <pc:chgData name="AMAN Hirohisa" userId="7897ce0a-6212-4313-99c9-22712d29ec23" providerId="ADAL" clId="{28109208-5393-4AE0-BDED-76E4E5F4F850}" dt="2022-05-28T08:13:12.844" v="5098" actId="20577"/>
        <pc:sldMkLst>
          <pc:docMk/>
          <pc:sldMk cId="3549964072" sldId="1205"/>
        </pc:sldMkLst>
        <pc:spChg chg="del">
          <ac:chgData name="AMAN Hirohisa" userId="7897ce0a-6212-4313-99c9-22712d29ec23" providerId="ADAL" clId="{28109208-5393-4AE0-BDED-76E4E5F4F850}" dt="2022-05-28T08:12:17.091" v="4774" actId="478"/>
          <ac:spMkLst>
            <pc:docMk/>
            <pc:sldMk cId="3549964072" sldId="1205"/>
            <ac:spMk id="13" creationId="{646C363F-3F06-4B71-B5EE-7FD677A8B747}"/>
          </ac:spMkLst>
        </pc:spChg>
        <pc:spChg chg="add mod">
          <ac:chgData name="AMAN Hirohisa" userId="7897ce0a-6212-4313-99c9-22712d29ec23" providerId="ADAL" clId="{28109208-5393-4AE0-BDED-76E4E5F4F850}" dt="2022-05-28T08:12:41.040" v="4929" actId="1076"/>
          <ac:spMkLst>
            <pc:docMk/>
            <pc:sldMk cId="3549964072" sldId="1205"/>
            <ac:spMk id="21" creationId="{15F80A64-832E-4700-A35C-360DD0DF0D9B}"/>
          </ac:spMkLst>
        </pc:spChg>
      </pc:sldChg>
      <pc:sldChg chg="addSp delSp modSp add">
        <pc:chgData name="AMAN Hirohisa" userId="7897ce0a-6212-4313-99c9-22712d29ec23" providerId="ADAL" clId="{28109208-5393-4AE0-BDED-76E4E5F4F850}" dt="2022-05-28T08:16:33.839" v="5187" actId="1076"/>
        <pc:sldMkLst>
          <pc:docMk/>
          <pc:sldMk cId="55381372" sldId="1206"/>
        </pc:sldMkLst>
        <pc:spChg chg="mod">
          <ac:chgData name="AMAN Hirohisa" userId="7897ce0a-6212-4313-99c9-22712d29ec23" providerId="ADAL" clId="{28109208-5393-4AE0-BDED-76E4E5F4F850}" dt="2022-05-28T08:13:39.904" v="5125"/>
          <ac:spMkLst>
            <pc:docMk/>
            <pc:sldMk cId="55381372" sldId="1206"/>
            <ac:spMk id="2" creationId="{E022F9A5-CF16-43AC-BB38-FDF806BD008E}"/>
          </ac:spMkLst>
        </pc:spChg>
        <pc:spChg chg="del">
          <ac:chgData name="AMAN Hirohisa" userId="7897ce0a-6212-4313-99c9-22712d29ec23" providerId="ADAL" clId="{28109208-5393-4AE0-BDED-76E4E5F4F850}" dt="2022-05-28T08:13:50.407" v="5126" actId="478"/>
          <ac:spMkLst>
            <pc:docMk/>
            <pc:sldMk cId="55381372" sldId="1206"/>
            <ac:spMk id="7" creationId="{DD5679D3-E52E-4015-9E65-77D136779BFF}"/>
          </ac:spMkLst>
        </pc:spChg>
        <pc:spChg chg="mod">
          <ac:chgData name="AMAN Hirohisa" userId="7897ce0a-6212-4313-99c9-22712d29ec23" providerId="ADAL" clId="{28109208-5393-4AE0-BDED-76E4E5F4F850}" dt="2022-05-28T08:14:33.828" v="5127" actId="1076"/>
          <ac:spMkLst>
            <pc:docMk/>
            <pc:sldMk cId="55381372" sldId="1206"/>
            <ac:spMk id="8" creationId="{4EA2D847-31B9-44B3-BB81-5F9C5070800B}"/>
          </ac:spMkLst>
        </pc:spChg>
        <pc:spChg chg="mod">
          <ac:chgData name="AMAN Hirohisa" userId="7897ce0a-6212-4313-99c9-22712d29ec23" providerId="ADAL" clId="{28109208-5393-4AE0-BDED-76E4E5F4F850}" dt="2022-05-28T08:14:33.828" v="5127" actId="1076"/>
          <ac:spMkLst>
            <pc:docMk/>
            <pc:sldMk cId="55381372" sldId="1206"/>
            <ac:spMk id="9" creationId="{35F294C8-BB2B-4722-B31D-E5C71B75BD72}"/>
          </ac:spMkLst>
        </pc:spChg>
        <pc:spChg chg="add mod">
          <ac:chgData name="AMAN Hirohisa" userId="7897ce0a-6212-4313-99c9-22712d29ec23" providerId="ADAL" clId="{28109208-5393-4AE0-BDED-76E4E5F4F850}" dt="2022-05-28T08:16:33.839" v="5187" actId="1076"/>
          <ac:spMkLst>
            <pc:docMk/>
            <pc:sldMk cId="55381372" sldId="1206"/>
            <ac:spMk id="10" creationId="{4B1985A8-1CF3-4AC5-9449-113D0644581F}"/>
          </ac:spMkLst>
        </pc:spChg>
      </pc:sldChg>
      <pc:sldChg chg="del">
        <pc:chgData name="AMAN Hirohisa" userId="7897ce0a-6212-4313-99c9-22712d29ec23" providerId="ADAL" clId="{28109208-5393-4AE0-BDED-76E4E5F4F850}" dt="2022-05-28T08:04:12.386" v="3550" actId="2696"/>
        <pc:sldMkLst>
          <pc:docMk/>
          <pc:sldMk cId="1566828360" sldId="1206"/>
        </pc:sldMkLst>
      </pc:sldChg>
      <pc:sldChg chg="del">
        <pc:chgData name="AMAN Hirohisa" userId="7897ce0a-6212-4313-99c9-22712d29ec23" providerId="ADAL" clId="{28109208-5393-4AE0-BDED-76E4E5F4F850}" dt="2022-05-28T08:04:12.433" v="3551" actId="2696"/>
        <pc:sldMkLst>
          <pc:docMk/>
          <pc:sldMk cId="2608171723" sldId="1207"/>
        </pc:sldMkLst>
      </pc:sldChg>
      <pc:sldChg chg="delSp modSp add">
        <pc:chgData name="AMAN Hirohisa" userId="7897ce0a-6212-4313-99c9-22712d29ec23" providerId="ADAL" clId="{28109208-5393-4AE0-BDED-76E4E5F4F850}" dt="2022-05-28T08:17:58.229" v="5336" actId="20577"/>
        <pc:sldMkLst>
          <pc:docMk/>
          <pc:sldMk cId="3124599905" sldId="1207"/>
        </pc:sldMkLst>
        <pc:spChg chg="del">
          <ac:chgData name="AMAN Hirohisa" userId="7897ce0a-6212-4313-99c9-22712d29ec23" providerId="ADAL" clId="{28109208-5393-4AE0-BDED-76E4E5F4F850}" dt="2022-05-28T08:16:52.523" v="5188" actId="478"/>
          <ac:spMkLst>
            <pc:docMk/>
            <pc:sldMk cId="3124599905" sldId="1207"/>
            <ac:spMk id="9" creationId="{E18C72D8-BA3A-42BE-AD8A-01DE67CF9474}"/>
          </ac:spMkLst>
        </pc:spChg>
        <pc:spChg chg="mod">
          <ac:chgData name="AMAN Hirohisa" userId="7897ce0a-6212-4313-99c9-22712d29ec23" providerId="ADAL" clId="{28109208-5393-4AE0-BDED-76E4E5F4F850}" dt="2022-05-28T08:17:58.229" v="5336" actId="20577"/>
          <ac:spMkLst>
            <pc:docMk/>
            <pc:sldMk cId="3124599905" sldId="1207"/>
            <ac:spMk id="10" creationId="{B0627097-719B-4549-BD26-3B9CB498CBBF}"/>
          </ac:spMkLst>
        </pc:spChg>
        <pc:spChg chg="mod">
          <ac:chgData name="AMAN Hirohisa" userId="7897ce0a-6212-4313-99c9-22712d29ec23" providerId="ADAL" clId="{28109208-5393-4AE0-BDED-76E4E5F4F850}" dt="2022-05-28T08:17:54.084" v="5334" actId="1076"/>
          <ac:spMkLst>
            <pc:docMk/>
            <pc:sldMk cId="3124599905" sldId="1207"/>
            <ac:spMk id="11" creationId="{A32FD6C0-FB49-4FF9-B5B2-55D3CAFAFC16}"/>
          </ac:spMkLst>
        </pc:spChg>
      </pc:sldChg>
      <pc:sldChg chg="add del">
        <pc:chgData name="AMAN Hirohisa" userId="7897ce0a-6212-4313-99c9-22712d29ec23" providerId="ADAL" clId="{28109208-5393-4AE0-BDED-76E4E5F4F850}" dt="2022-05-28T08:18:22.764" v="5337" actId="2696"/>
        <pc:sldMkLst>
          <pc:docMk/>
          <pc:sldMk cId="845311804" sldId="1208"/>
        </pc:sldMkLst>
      </pc:sldChg>
      <pc:sldChg chg="del">
        <pc:chgData name="AMAN Hirohisa" userId="7897ce0a-6212-4313-99c9-22712d29ec23" providerId="ADAL" clId="{28109208-5393-4AE0-BDED-76E4E5F4F850}" dt="2022-05-28T08:04:12.465" v="3552" actId="2696"/>
        <pc:sldMkLst>
          <pc:docMk/>
          <pc:sldMk cId="976562461" sldId="1208"/>
        </pc:sldMkLst>
      </pc:sldChg>
      <pc:sldChg chg="del">
        <pc:chgData name="AMAN Hirohisa" userId="7897ce0a-6212-4313-99c9-22712d29ec23" providerId="ADAL" clId="{28109208-5393-4AE0-BDED-76E4E5F4F850}" dt="2022-05-28T08:04:12.481" v="3553" actId="2696"/>
        <pc:sldMkLst>
          <pc:docMk/>
          <pc:sldMk cId="2556071357" sldId="1209"/>
        </pc:sldMkLst>
      </pc:sldChg>
      <pc:sldChg chg="add del">
        <pc:chgData name="AMAN Hirohisa" userId="7897ce0a-6212-4313-99c9-22712d29ec23" providerId="ADAL" clId="{28109208-5393-4AE0-BDED-76E4E5F4F850}" dt="2022-05-28T08:18:23.442" v="5338" actId="2696"/>
        <pc:sldMkLst>
          <pc:docMk/>
          <pc:sldMk cId="3449481614" sldId="1209"/>
        </pc:sldMkLst>
      </pc:sldChg>
      <pc:sldChg chg="del">
        <pc:chgData name="AMAN Hirohisa" userId="7897ce0a-6212-4313-99c9-22712d29ec23" providerId="ADAL" clId="{28109208-5393-4AE0-BDED-76E4E5F4F850}" dt="2022-05-28T08:04:12.496" v="3554" actId="2696"/>
        <pc:sldMkLst>
          <pc:docMk/>
          <pc:sldMk cId="2618258522" sldId="1210"/>
        </pc:sldMkLst>
      </pc:sldChg>
      <pc:sldChg chg="modSp add modNotesTx">
        <pc:chgData name="AMAN Hirohisa" userId="7897ce0a-6212-4313-99c9-22712d29ec23" providerId="ADAL" clId="{28109208-5393-4AE0-BDED-76E4E5F4F850}" dt="2022-05-28T08:28:57.382" v="6321" actId="20577"/>
        <pc:sldMkLst>
          <pc:docMk/>
          <pc:sldMk cId="4070610963" sldId="1210"/>
        </pc:sldMkLst>
        <pc:spChg chg="mod">
          <ac:chgData name="AMAN Hirohisa" userId="7897ce0a-6212-4313-99c9-22712d29ec23" providerId="ADAL" clId="{28109208-5393-4AE0-BDED-76E4E5F4F850}" dt="2022-05-28T08:25:11.413" v="5622"/>
          <ac:spMkLst>
            <pc:docMk/>
            <pc:sldMk cId="4070610963" sldId="1210"/>
            <ac:spMk id="2" creationId="{AB183193-3428-4BB6-ABD7-16614DAD35DE}"/>
          </ac:spMkLst>
        </pc:spChg>
      </pc:sldChg>
      <pc:sldChg chg="add modNotesTx">
        <pc:chgData name="AMAN Hirohisa" userId="7897ce0a-6212-4313-99c9-22712d29ec23" providerId="ADAL" clId="{28109208-5393-4AE0-BDED-76E4E5F4F850}" dt="2022-05-28T08:30:13.940" v="6613" actId="20577"/>
        <pc:sldMkLst>
          <pc:docMk/>
          <pc:sldMk cId="3739691633" sldId="1211"/>
        </pc:sldMkLst>
      </pc:sldChg>
      <pc:sldChg chg="del">
        <pc:chgData name="AMAN Hirohisa" userId="7897ce0a-6212-4313-99c9-22712d29ec23" providerId="ADAL" clId="{28109208-5393-4AE0-BDED-76E4E5F4F850}" dt="2022-05-28T08:04:12.512" v="3555" actId="2696"/>
        <pc:sldMkLst>
          <pc:docMk/>
          <pc:sldMk cId="3903008321" sldId="1211"/>
        </pc:sldMkLst>
      </pc:sldChg>
      <pc:sldChg chg="del">
        <pc:chgData name="AMAN Hirohisa" userId="7897ce0a-6212-4313-99c9-22712d29ec23" providerId="ADAL" clId="{28109208-5393-4AE0-BDED-76E4E5F4F850}" dt="2022-05-28T08:04:12.512" v="3556" actId="2696"/>
        <pc:sldMkLst>
          <pc:docMk/>
          <pc:sldMk cId="1180037864" sldId="1212"/>
        </pc:sldMkLst>
      </pc:sldChg>
      <pc:sldChg chg="add modNotesTx">
        <pc:chgData name="AMAN Hirohisa" userId="7897ce0a-6212-4313-99c9-22712d29ec23" providerId="ADAL" clId="{28109208-5393-4AE0-BDED-76E4E5F4F850}" dt="2022-05-28T08:32:05.993" v="6980" actId="20577"/>
        <pc:sldMkLst>
          <pc:docMk/>
          <pc:sldMk cId="2721069217" sldId="1212"/>
        </pc:sldMkLst>
      </pc:sldChg>
      <pc:sldChg chg="del">
        <pc:chgData name="AMAN Hirohisa" userId="7897ce0a-6212-4313-99c9-22712d29ec23" providerId="ADAL" clId="{28109208-5393-4AE0-BDED-76E4E5F4F850}" dt="2022-05-28T08:04:12.543" v="3557" actId="2696"/>
        <pc:sldMkLst>
          <pc:docMk/>
          <pc:sldMk cId="1810245149" sldId="1213"/>
        </pc:sldMkLst>
      </pc:sldChg>
      <pc:sldChg chg="add modNotesTx">
        <pc:chgData name="AMAN Hirohisa" userId="7897ce0a-6212-4313-99c9-22712d29ec23" providerId="ADAL" clId="{28109208-5393-4AE0-BDED-76E4E5F4F850}" dt="2022-05-28T08:33:06.125" v="7066" actId="20577"/>
        <pc:sldMkLst>
          <pc:docMk/>
          <pc:sldMk cId="3631630581" sldId="1213"/>
        </pc:sldMkLst>
      </pc:sldChg>
      <pc:sldChg chg="addSp delSp modSp add">
        <pc:chgData name="AMAN Hirohisa" userId="7897ce0a-6212-4313-99c9-22712d29ec23" providerId="ADAL" clId="{28109208-5393-4AE0-BDED-76E4E5F4F850}" dt="2022-05-28T08:47:05.827" v="8148"/>
        <pc:sldMkLst>
          <pc:docMk/>
          <pc:sldMk cId="1980191263" sldId="1214"/>
        </pc:sldMkLst>
        <pc:spChg chg="mod">
          <ac:chgData name="AMAN Hirohisa" userId="7897ce0a-6212-4313-99c9-22712d29ec23" providerId="ADAL" clId="{28109208-5393-4AE0-BDED-76E4E5F4F850}" dt="2022-05-28T08:47:05.827" v="8148"/>
          <ac:spMkLst>
            <pc:docMk/>
            <pc:sldMk cId="1980191263" sldId="1214"/>
            <ac:spMk id="2" creationId="{2429FA2E-5A0D-42DB-AF11-29EB473880AC}"/>
          </ac:spMkLst>
        </pc:spChg>
        <pc:spChg chg="mod">
          <ac:chgData name="AMAN Hirohisa" userId="7897ce0a-6212-4313-99c9-22712d29ec23" providerId="ADAL" clId="{28109208-5393-4AE0-BDED-76E4E5F4F850}" dt="2022-05-28T08:34:26.303" v="7129"/>
          <ac:spMkLst>
            <pc:docMk/>
            <pc:sldMk cId="1980191263" sldId="1214"/>
            <ac:spMk id="3" creationId="{1D1058AF-71A8-4688-BC1D-170086822496}"/>
          </ac:spMkLst>
        </pc:spChg>
        <pc:spChg chg="mod">
          <ac:chgData name="AMAN Hirohisa" userId="7897ce0a-6212-4313-99c9-22712d29ec23" providerId="ADAL" clId="{28109208-5393-4AE0-BDED-76E4E5F4F850}" dt="2022-05-28T08:34:49.760" v="7139" actId="1076"/>
          <ac:spMkLst>
            <pc:docMk/>
            <pc:sldMk cId="1980191263" sldId="1214"/>
            <ac:spMk id="6" creationId="{B3C89910-A53E-4D14-86D9-46BC9411E049}"/>
          </ac:spMkLst>
        </pc:spChg>
        <pc:spChg chg="del">
          <ac:chgData name="AMAN Hirohisa" userId="7897ce0a-6212-4313-99c9-22712d29ec23" providerId="ADAL" clId="{28109208-5393-4AE0-BDED-76E4E5F4F850}" dt="2022-05-28T08:33:44.219" v="7068" actId="478"/>
          <ac:spMkLst>
            <pc:docMk/>
            <pc:sldMk cId="1980191263" sldId="1214"/>
            <ac:spMk id="7" creationId="{081BCDA9-B3D7-4902-90B2-66A64D76824F}"/>
          </ac:spMkLst>
        </pc:spChg>
        <pc:spChg chg="del">
          <ac:chgData name="AMAN Hirohisa" userId="7897ce0a-6212-4313-99c9-22712d29ec23" providerId="ADAL" clId="{28109208-5393-4AE0-BDED-76E4E5F4F850}" dt="2022-05-28T08:33:47.022" v="7069" actId="478"/>
          <ac:spMkLst>
            <pc:docMk/>
            <pc:sldMk cId="1980191263" sldId="1214"/>
            <ac:spMk id="8" creationId="{E7C121A3-87CB-4A1A-9EEE-82D6161747AB}"/>
          </ac:spMkLst>
        </pc:spChg>
        <pc:spChg chg="del">
          <ac:chgData name="AMAN Hirohisa" userId="7897ce0a-6212-4313-99c9-22712d29ec23" providerId="ADAL" clId="{28109208-5393-4AE0-BDED-76E4E5F4F850}" dt="2022-05-28T08:34:14.585" v="7073" actId="478"/>
          <ac:spMkLst>
            <pc:docMk/>
            <pc:sldMk cId="1980191263" sldId="1214"/>
            <ac:spMk id="9" creationId="{EB92A51C-3D93-4043-AB09-1AE32EB65076}"/>
          </ac:spMkLst>
        </pc:spChg>
        <pc:spChg chg="del">
          <ac:chgData name="AMAN Hirohisa" userId="7897ce0a-6212-4313-99c9-22712d29ec23" providerId="ADAL" clId="{28109208-5393-4AE0-BDED-76E4E5F4F850}" dt="2022-05-28T08:34:47.208" v="7138" actId="478"/>
          <ac:spMkLst>
            <pc:docMk/>
            <pc:sldMk cId="1980191263" sldId="1214"/>
            <ac:spMk id="10" creationId="{207B9831-7A53-4E39-A151-36B32A8E7B64}"/>
          </ac:spMkLst>
        </pc:spChg>
        <pc:spChg chg="del mod">
          <ac:chgData name="AMAN Hirohisa" userId="7897ce0a-6212-4313-99c9-22712d29ec23" providerId="ADAL" clId="{28109208-5393-4AE0-BDED-76E4E5F4F850}" dt="2022-05-28T08:34:34.140" v="7133" actId="478"/>
          <ac:spMkLst>
            <pc:docMk/>
            <pc:sldMk cId="1980191263" sldId="1214"/>
            <ac:spMk id="11" creationId="{C870595C-AA2E-4251-AFB9-7E04959EB1A7}"/>
          </ac:spMkLst>
        </pc:spChg>
        <pc:spChg chg="add mod">
          <ac:chgData name="AMAN Hirohisa" userId="7897ce0a-6212-4313-99c9-22712d29ec23" providerId="ADAL" clId="{28109208-5393-4AE0-BDED-76E4E5F4F850}" dt="2022-05-28T08:34:53.719" v="7140" actId="1076"/>
          <ac:spMkLst>
            <pc:docMk/>
            <pc:sldMk cId="1980191263" sldId="1214"/>
            <ac:spMk id="12" creationId="{705D984E-CD9F-4F26-88D8-E19069FA3629}"/>
          </ac:spMkLst>
        </pc:spChg>
      </pc:sldChg>
      <pc:sldChg chg="del">
        <pc:chgData name="AMAN Hirohisa" userId="7897ce0a-6212-4313-99c9-22712d29ec23" providerId="ADAL" clId="{28109208-5393-4AE0-BDED-76E4E5F4F850}" dt="2022-05-28T08:04:12.558" v="3558" actId="2696"/>
        <pc:sldMkLst>
          <pc:docMk/>
          <pc:sldMk cId="3485584425" sldId="1214"/>
        </pc:sldMkLst>
      </pc:sldChg>
      <pc:sldChg chg="addSp modSp add modNotesTx">
        <pc:chgData name="AMAN Hirohisa" userId="7897ce0a-6212-4313-99c9-22712d29ec23" providerId="ADAL" clId="{28109208-5393-4AE0-BDED-76E4E5F4F850}" dt="2022-05-28T08:47:02.539" v="8145"/>
        <pc:sldMkLst>
          <pc:docMk/>
          <pc:sldMk cId="978130298" sldId="1215"/>
        </pc:sldMkLst>
        <pc:spChg chg="mod">
          <ac:chgData name="AMAN Hirohisa" userId="7897ce0a-6212-4313-99c9-22712d29ec23" providerId="ADAL" clId="{28109208-5393-4AE0-BDED-76E4E5F4F850}" dt="2022-05-28T08:47:02.539" v="8145"/>
          <ac:spMkLst>
            <pc:docMk/>
            <pc:sldMk cId="978130298" sldId="1215"/>
            <ac:spMk id="2" creationId="{4B5B1362-1CB8-4F6B-9D4C-7899B95C6AC8}"/>
          </ac:spMkLst>
        </pc:spChg>
        <pc:spChg chg="mod">
          <ac:chgData name="AMAN Hirohisa" userId="7897ce0a-6212-4313-99c9-22712d29ec23" providerId="ADAL" clId="{28109208-5393-4AE0-BDED-76E4E5F4F850}" dt="2022-05-28T08:41:54.053" v="7612" actId="207"/>
          <ac:spMkLst>
            <pc:docMk/>
            <pc:sldMk cId="978130298" sldId="1215"/>
            <ac:spMk id="3" creationId="{1138453D-6C06-4751-AE8A-79AD1FA5FFA6}"/>
          </ac:spMkLst>
        </pc:spChg>
        <pc:spChg chg="mod">
          <ac:chgData name="AMAN Hirohisa" userId="7897ce0a-6212-4313-99c9-22712d29ec23" providerId="ADAL" clId="{28109208-5393-4AE0-BDED-76E4E5F4F850}" dt="2022-05-28T08:41:21.980" v="7447" actId="1076"/>
          <ac:spMkLst>
            <pc:docMk/>
            <pc:sldMk cId="978130298" sldId="1215"/>
            <ac:spMk id="6" creationId="{1CA892EC-7F0F-49BF-AF7A-5F28A3BB616C}"/>
          </ac:spMkLst>
        </pc:spChg>
        <pc:spChg chg="mod">
          <ac:chgData name="AMAN Hirohisa" userId="7897ce0a-6212-4313-99c9-22712d29ec23" providerId="ADAL" clId="{28109208-5393-4AE0-BDED-76E4E5F4F850}" dt="2022-05-28T08:41:21.980" v="7447" actId="1076"/>
          <ac:spMkLst>
            <pc:docMk/>
            <pc:sldMk cId="978130298" sldId="1215"/>
            <ac:spMk id="7" creationId="{5C61BA6E-630D-43EA-B2C2-AEB2A59B98BF}"/>
          </ac:spMkLst>
        </pc:spChg>
        <pc:spChg chg="mod">
          <ac:chgData name="AMAN Hirohisa" userId="7897ce0a-6212-4313-99c9-22712d29ec23" providerId="ADAL" clId="{28109208-5393-4AE0-BDED-76E4E5F4F850}" dt="2022-05-28T08:41:21.980" v="7447" actId="1076"/>
          <ac:spMkLst>
            <pc:docMk/>
            <pc:sldMk cId="978130298" sldId="1215"/>
            <ac:spMk id="8" creationId="{1D898C7D-4067-4092-B803-1787AAAA2ACE}"/>
          </ac:spMkLst>
        </pc:spChg>
        <pc:spChg chg="add mod">
          <ac:chgData name="AMAN Hirohisa" userId="7897ce0a-6212-4313-99c9-22712d29ec23" providerId="ADAL" clId="{28109208-5393-4AE0-BDED-76E4E5F4F850}" dt="2022-05-28T08:41:21.980" v="7447" actId="1076"/>
          <ac:spMkLst>
            <pc:docMk/>
            <pc:sldMk cId="978130298" sldId="1215"/>
            <ac:spMk id="9" creationId="{58520C79-C6B8-4348-A146-55358AA3D2CA}"/>
          </ac:spMkLst>
        </pc:spChg>
        <pc:cxnChg chg="add mod">
          <ac:chgData name="AMAN Hirohisa" userId="7897ce0a-6212-4313-99c9-22712d29ec23" providerId="ADAL" clId="{28109208-5393-4AE0-BDED-76E4E5F4F850}" dt="2022-05-28T08:42:06.356" v="7617" actId="1582"/>
          <ac:cxnSpMkLst>
            <pc:docMk/>
            <pc:sldMk cId="978130298" sldId="1215"/>
            <ac:cxnSpMk id="11" creationId="{AE12A281-C720-4C1E-90F6-DBDC23490271}"/>
          </ac:cxnSpMkLst>
        </pc:cxnChg>
      </pc:sldChg>
      <pc:sldChg chg="del">
        <pc:chgData name="AMAN Hirohisa" userId="7897ce0a-6212-4313-99c9-22712d29ec23" providerId="ADAL" clId="{28109208-5393-4AE0-BDED-76E4E5F4F850}" dt="2022-05-28T08:04:12.570" v="3559" actId="2696"/>
        <pc:sldMkLst>
          <pc:docMk/>
          <pc:sldMk cId="1499394055" sldId="1215"/>
        </pc:sldMkLst>
      </pc:sldChg>
      <pc:sldChg chg="del">
        <pc:chgData name="AMAN Hirohisa" userId="7897ce0a-6212-4313-99c9-22712d29ec23" providerId="ADAL" clId="{28109208-5393-4AE0-BDED-76E4E5F4F850}" dt="2022-05-28T08:04:12.584" v="3560" actId="2696"/>
        <pc:sldMkLst>
          <pc:docMk/>
          <pc:sldMk cId="938522169" sldId="1216"/>
        </pc:sldMkLst>
      </pc:sldChg>
      <pc:sldChg chg="add del">
        <pc:chgData name="AMAN Hirohisa" userId="7897ce0a-6212-4313-99c9-22712d29ec23" providerId="ADAL" clId="{28109208-5393-4AE0-BDED-76E4E5F4F850}" dt="2022-05-28T08:46:30.035" v="8134" actId="2696"/>
        <pc:sldMkLst>
          <pc:docMk/>
          <pc:sldMk cId="3030611587" sldId="1216"/>
        </pc:sldMkLst>
      </pc:sldChg>
      <pc:sldChg chg="del">
        <pc:chgData name="AMAN Hirohisa" userId="7897ce0a-6212-4313-99c9-22712d29ec23" providerId="ADAL" clId="{28109208-5393-4AE0-BDED-76E4E5F4F850}" dt="2022-05-28T08:04:12.598" v="3561" actId="2696"/>
        <pc:sldMkLst>
          <pc:docMk/>
          <pc:sldMk cId="744432610" sldId="1217"/>
        </pc:sldMkLst>
      </pc:sldChg>
      <pc:sldChg chg="add del">
        <pc:chgData name="AMAN Hirohisa" userId="7897ce0a-6212-4313-99c9-22712d29ec23" providerId="ADAL" clId="{28109208-5393-4AE0-BDED-76E4E5F4F850}" dt="2022-05-28T08:46:30.740" v="8135" actId="2696"/>
        <pc:sldMkLst>
          <pc:docMk/>
          <pc:sldMk cId="1656942290" sldId="1217"/>
        </pc:sldMkLst>
      </pc:sldChg>
      <pc:sldChg chg="del">
        <pc:chgData name="AMAN Hirohisa" userId="7897ce0a-6212-4313-99c9-22712d29ec23" providerId="ADAL" clId="{28109208-5393-4AE0-BDED-76E4E5F4F850}" dt="2022-05-28T08:04:12.612" v="3562" actId="2696"/>
        <pc:sldMkLst>
          <pc:docMk/>
          <pc:sldMk cId="424255526" sldId="1218"/>
        </pc:sldMkLst>
      </pc:sldChg>
      <pc:sldChg chg="addSp delSp modSp add">
        <pc:chgData name="AMAN Hirohisa" userId="7897ce0a-6212-4313-99c9-22712d29ec23" providerId="ADAL" clId="{28109208-5393-4AE0-BDED-76E4E5F4F850}" dt="2022-05-28T08:52:21.573" v="8707" actId="1076"/>
        <pc:sldMkLst>
          <pc:docMk/>
          <pc:sldMk cId="2243456240" sldId="1218"/>
        </pc:sldMkLst>
        <pc:spChg chg="mod">
          <ac:chgData name="AMAN Hirohisa" userId="7897ce0a-6212-4313-99c9-22712d29ec23" providerId="ADAL" clId="{28109208-5393-4AE0-BDED-76E4E5F4F850}" dt="2022-05-28T08:52:12.224" v="8704" actId="20577"/>
          <ac:spMkLst>
            <pc:docMk/>
            <pc:sldMk cId="2243456240" sldId="1218"/>
            <ac:spMk id="3" creationId="{9295792C-E020-41CA-A067-59E9BA07F21B}"/>
          </ac:spMkLst>
        </pc:spChg>
        <pc:spChg chg="mod">
          <ac:chgData name="AMAN Hirohisa" userId="7897ce0a-6212-4313-99c9-22712d29ec23" providerId="ADAL" clId="{28109208-5393-4AE0-BDED-76E4E5F4F850}" dt="2022-05-28T08:52:21.573" v="8707" actId="1076"/>
          <ac:spMkLst>
            <pc:docMk/>
            <pc:sldMk cId="2243456240" sldId="1218"/>
            <ac:spMk id="7" creationId="{3BA3B817-89A1-41DE-890E-1255BCA5E5E6}"/>
          </ac:spMkLst>
        </pc:spChg>
        <pc:spChg chg="del">
          <ac:chgData name="AMAN Hirohisa" userId="7897ce0a-6212-4313-99c9-22712d29ec23" providerId="ADAL" clId="{28109208-5393-4AE0-BDED-76E4E5F4F850}" dt="2022-05-28T08:50:57.123" v="8635" actId="478"/>
          <ac:spMkLst>
            <pc:docMk/>
            <pc:sldMk cId="2243456240" sldId="1218"/>
            <ac:spMk id="8" creationId="{32D27B05-E118-435D-9944-D59702B5E6AE}"/>
          </ac:spMkLst>
        </pc:spChg>
        <pc:spChg chg="del">
          <ac:chgData name="AMAN Hirohisa" userId="7897ce0a-6212-4313-99c9-22712d29ec23" providerId="ADAL" clId="{28109208-5393-4AE0-BDED-76E4E5F4F850}" dt="2022-05-28T08:51:03.005" v="8638" actId="478"/>
          <ac:spMkLst>
            <pc:docMk/>
            <pc:sldMk cId="2243456240" sldId="1218"/>
            <ac:spMk id="9" creationId="{78B3C8B5-38D7-4BCF-A63C-CB548FBE7487}"/>
          </ac:spMkLst>
        </pc:spChg>
        <pc:spChg chg="del">
          <ac:chgData name="AMAN Hirohisa" userId="7897ce0a-6212-4313-99c9-22712d29ec23" providerId="ADAL" clId="{28109208-5393-4AE0-BDED-76E4E5F4F850}" dt="2022-05-28T08:51:01.260" v="8637" actId="478"/>
          <ac:spMkLst>
            <pc:docMk/>
            <pc:sldMk cId="2243456240" sldId="1218"/>
            <ac:spMk id="10" creationId="{B51EEB86-8305-4F4D-9E9F-C8A738D09014}"/>
          </ac:spMkLst>
        </pc:spChg>
        <pc:spChg chg="del">
          <ac:chgData name="AMAN Hirohisa" userId="7897ce0a-6212-4313-99c9-22712d29ec23" providerId="ADAL" clId="{28109208-5393-4AE0-BDED-76E4E5F4F850}" dt="2022-05-28T08:50:59.798" v="8636" actId="478"/>
          <ac:spMkLst>
            <pc:docMk/>
            <pc:sldMk cId="2243456240" sldId="1218"/>
            <ac:spMk id="11" creationId="{0D511733-23CE-409D-B9D7-2ADE541F3D21}"/>
          </ac:spMkLst>
        </pc:spChg>
        <pc:spChg chg="add del">
          <ac:chgData name="AMAN Hirohisa" userId="7897ce0a-6212-4313-99c9-22712d29ec23" providerId="ADAL" clId="{28109208-5393-4AE0-BDED-76E4E5F4F850}" dt="2022-05-28T08:51:34.982" v="8646"/>
          <ac:spMkLst>
            <pc:docMk/>
            <pc:sldMk cId="2243456240" sldId="1218"/>
            <ac:spMk id="12" creationId="{309DA286-CE80-438F-9384-AC4A5C934D60}"/>
          </ac:spMkLst>
        </pc:spChg>
        <pc:spChg chg="add del mod">
          <ac:chgData name="AMAN Hirohisa" userId="7897ce0a-6212-4313-99c9-22712d29ec23" providerId="ADAL" clId="{28109208-5393-4AE0-BDED-76E4E5F4F850}" dt="2022-05-28T08:52:17.079" v="8705"/>
          <ac:spMkLst>
            <pc:docMk/>
            <pc:sldMk cId="2243456240" sldId="1218"/>
            <ac:spMk id="13" creationId="{A67A1017-2C80-4A7D-8A2C-31F27DB1059A}"/>
          </ac:spMkLst>
        </pc:spChg>
      </pc:sldChg>
      <pc:sldChg chg="del">
        <pc:chgData name="AMAN Hirohisa" userId="7897ce0a-6212-4313-99c9-22712d29ec23" providerId="ADAL" clId="{28109208-5393-4AE0-BDED-76E4E5F4F850}" dt="2022-05-28T08:59:17.435" v="9885" actId="2696"/>
        <pc:sldMkLst>
          <pc:docMk/>
          <pc:sldMk cId="222910465" sldId="1219"/>
        </pc:sldMkLst>
      </pc:sldChg>
      <pc:sldChg chg="del">
        <pc:chgData name="AMAN Hirohisa" userId="7897ce0a-6212-4313-99c9-22712d29ec23" providerId="ADAL" clId="{28109208-5393-4AE0-BDED-76E4E5F4F850}" dt="2022-05-28T08:59:13.874" v="9884" actId="2696"/>
        <pc:sldMkLst>
          <pc:docMk/>
          <pc:sldMk cId="4003240635" sldId="1220"/>
        </pc:sldMkLst>
      </pc:sldChg>
      <pc:sldChg chg="del">
        <pc:chgData name="AMAN Hirohisa" userId="7897ce0a-6212-4313-99c9-22712d29ec23" providerId="ADAL" clId="{28109208-5393-4AE0-BDED-76E4E5F4F850}" dt="2022-05-28T08:59:12.638" v="9883" actId="2696"/>
        <pc:sldMkLst>
          <pc:docMk/>
          <pc:sldMk cId="672215960" sldId="1221"/>
        </pc:sldMkLst>
      </pc:sldChg>
      <pc:sldChg chg="del">
        <pc:chgData name="AMAN Hirohisa" userId="7897ce0a-6212-4313-99c9-22712d29ec23" providerId="ADAL" clId="{28109208-5393-4AE0-BDED-76E4E5F4F850}" dt="2022-05-28T08:59:11.877" v="9882" actId="2696"/>
        <pc:sldMkLst>
          <pc:docMk/>
          <pc:sldMk cId="3392273683" sldId="1222"/>
        </pc:sldMkLst>
      </pc:sldChg>
      <pc:sldChg chg="del">
        <pc:chgData name="AMAN Hirohisa" userId="7897ce0a-6212-4313-99c9-22712d29ec23" providerId="ADAL" clId="{28109208-5393-4AE0-BDED-76E4E5F4F850}" dt="2022-05-28T08:59:10.993" v="9881" actId="2696"/>
        <pc:sldMkLst>
          <pc:docMk/>
          <pc:sldMk cId="2839577311" sldId="1223"/>
        </pc:sldMkLst>
      </pc:sldChg>
      <pc:sldChg chg="del">
        <pc:chgData name="AMAN Hirohisa" userId="7897ce0a-6212-4313-99c9-22712d29ec23" providerId="ADAL" clId="{28109208-5393-4AE0-BDED-76E4E5F4F850}" dt="2022-05-28T08:59:10.072" v="9880" actId="2696"/>
        <pc:sldMkLst>
          <pc:docMk/>
          <pc:sldMk cId="2066909704" sldId="1224"/>
        </pc:sldMkLst>
      </pc:sldChg>
      <pc:sldChg chg="del">
        <pc:chgData name="AMAN Hirohisa" userId="7897ce0a-6212-4313-99c9-22712d29ec23" providerId="ADAL" clId="{28109208-5393-4AE0-BDED-76E4E5F4F850}" dt="2022-05-28T08:59:09.414" v="9879" actId="2696"/>
        <pc:sldMkLst>
          <pc:docMk/>
          <pc:sldMk cId="3544033104" sldId="1225"/>
        </pc:sldMkLst>
      </pc:sldChg>
      <pc:sldChg chg="del">
        <pc:chgData name="AMAN Hirohisa" userId="7897ce0a-6212-4313-99c9-22712d29ec23" providerId="ADAL" clId="{28109208-5393-4AE0-BDED-76E4E5F4F850}" dt="2022-05-28T08:59:08.471" v="9878" actId="2696"/>
        <pc:sldMkLst>
          <pc:docMk/>
          <pc:sldMk cId="3358145776" sldId="1226"/>
        </pc:sldMkLst>
      </pc:sldChg>
      <pc:sldChg chg="del">
        <pc:chgData name="AMAN Hirohisa" userId="7897ce0a-6212-4313-99c9-22712d29ec23" providerId="ADAL" clId="{28109208-5393-4AE0-BDED-76E4E5F4F850}" dt="2022-05-28T08:59:06.583" v="9877" actId="2696"/>
        <pc:sldMkLst>
          <pc:docMk/>
          <pc:sldMk cId="3072388873" sldId="1227"/>
        </pc:sldMkLst>
      </pc:sldChg>
      <pc:sldChg chg="del">
        <pc:chgData name="AMAN Hirohisa" userId="7897ce0a-6212-4313-99c9-22712d29ec23" providerId="ADAL" clId="{28109208-5393-4AE0-BDED-76E4E5F4F850}" dt="2022-05-28T08:59:05.474" v="9876" actId="2696"/>
        <pc:sldMkLst>
          <pc:docMk/>
          <pc:sldMk cId="1353989210" sldId="1228"/>
        </pc:sldMkLst>
      </pc:sldChg>
      <pc:sldChg chg="del">
        <pc:chgData name="AMAN Hirohisa" userId="7897ce0a-6212-4313-99c9-22712d29ec23" providerId="ADAL" clId="{28109208-5393-4AE0-BDED-76E4E5F4F850}" dt="2022-05-28T08:59:02.986" v="9874" actId="2696"/>
        <pc:sldMkLst>
          <pc:docMk/>
          <pc:sldMk cId="1478299343" sldId="1229"/>
        </pc:sldMkLst>
      </pc:sldChg>
      <pc:sldChg chg="del">
        <pc:chgData name="AMAN Hirohisa" userId="7897ce0a-6212-4313-99c9-22712d29ec23" providerId="ADAL" clId="{28109208-5393-4AE0-BDED-76E4E5F4F850}" dt="2022-05-28T08:59:00.368" v="9872" actId="2696"/>
        <pc:sldMkLst>
          <pc:docMk/>
          <pc:sldMk cId="2865285646" sldId="1230"/>
        </pc:sldMkLst>
      </pc:sldChg>
      <pc:sldChg chg="del">
        <pc:chgData name="AMAN Hirohisa" userId="7897ce0a-6212-4313-99c9-22712d29ec23" providerId="ADAL" clId="{28109208-5393-4AE0-BDED-76E4E5F4F850}" dt="2022-05-28T08:59:01.807" v="9873" actId="2696"/>
        <pc:sldMkLst>
          <pc:docMk/>
          <pc:sldMk cId="98848256" sldId="1231"/>
        </pc:sldMkLst>
      </pc:sldChg>
      <pc:sldChg chg="del">
        <pc:chgData name="AMAN Hirohisa" userId="7897ce0a-6212-4313-99c9-22712d29ec23" providerId="ADAL" clId="{28109208-5393-4AE0-BDED-76E4E5F4F850}" dt="2022-05-28T08:59:03.592" v="9875" actId="2696"/>
        <pc:sldMkLst>
          <pc:docMk/>
          <pc:sldMk cId="1662168721" sldId="1268"/>
        </pc:sldMkLst>
      </pc:sldChg>
      <pc:sldChg chg="modSp ord modNotesTx">
        <pc:chgData name="AMAN Hirohisa" userId="7897ce0a-6212-4313-99c9-22712d29ec23" providerId="ADAL" clId="{28109208-5393-4AE0-BDED-76E4E5F4F850}" dt="2022-05-28T08:58:44.069" v="9871" actId="20577"/>
        <pc:sldMkLst>
          <pc:docMk/>
          <pc:sldMk cId="1979974809" sldId="1269"/>
        </pc:sldMkLst>
        <pc:spChg chg="mod">
          <ac:chgData name="AMAN Hirohisa" userId="7897ce0a-6212-4313-99c9-22712d29ec23" providerId="ADAL" clId="{28109208-5393-4AE0-BDED-76E4E5F4F850}" dt="2022-05-28T08:56:25.167" v="9174"/>
          <ac:spMkLst>
            <pc:docMk/>
            <pc:sldMk cId="1979974809" sldId="1269"/>
            <ac:spMk id="2" creationId="{A7093ACE-A144-463E-8AEF-E906037884EA}"/>
          </ac:spMkLst>
        </pc:spChg>
        <pc:spChg chg="mod">
          <ac:chgData name="AMAN Hirohisa" userId="7897ce0a-6212-4313-99c9-22712d29ec23" providerId="ADAL" clId="{28109208-5393-4AE0-BDED-76E4E5F4F850}" dt="2022-05-28T08:58:10.124" v="9666" actId="207"/>
          <ac:spMkLst>
            <pc:docMk/>
            <pc:sldMk cId="1979974809" sldId="1269"/>
            <ac:spMk id="3" creationId="{EFB0A28B-EB37-48EA-B017-1893A305F3C8}"/>
          </ac:spMkLst>
        </pc:spChg>
      </pc:sldChg>
      <pc:sldChg chg="del">
        <pc:chgData name="AMAN Hirohisa" userId="7897ce0a-6212-4313-99c9-22712d29ec23" providerId="ADAL" clId="{28109208-5393-4AE0-BDED-76E4E5F4F850}" dt="2022-05-28T08:03:53.441" v="3543" actId="2696"/>
        <pc:sldMkLst>
          <pc:docMk/>
          <pc:sldMk cId="431706103" sldId="1270"/>
        </pc:sldMkLst>
      </pc:sldChg>
      <pc:sldChg chg="del">
        <pc:chgData name="AMAN Hirohisa" userId="7897ce0a-6212-4313-99c9-22712d29ec23" providerId="ADAL" clId="{28109208-5393-4AE0-BDED-76E4E5F4F850}" dt="2022-05-28T08:03:56.240" v="3544" actId="2696"/>
        <pc:sldMkLst>
          <pc:docMk/>
          <pc:sldMk cId="687209205" sldId="1272"/>
        </pc:sldMkLst>
      </pc:sldChg>
      <pc:sldChg chg="modSp">
        <pc:chgData name="AMAN Hirohisa" userId="7897ce0a-6212-4313-99c9-22712d29ec23" providerId="ADAL" clId="{28109208-5393-4AE0-BDED-76E4E5F4F850}" dt="2022-05-28T09:01:36.651" v="9895" actId="20577"/>
        <pc:sldMkLst>
          <pc:docMk/>
          <pc:sldMk cId="3754021657" sldId="1274"/>
        </pc:sldMkLst>
        <pc:spChg chg="mod">
          <ac:chgData name="AMAN Hirohisa" userId="7897ce0a-6212-4313-99c9-22712d29ec23" providerId="ADAL" clId="{28109208-5393-4AE0-BDED-76E4E5F4F850}" dt="2022-05-28T09:01:32.440" v="9893"/>
          <ac:spMkLst>
            <pc:docMk/>
            <pc:sldMk cId="3754021657" sldId="1274"/>
            <ac:spMk id="2" creationId="{FFEE191B-3369-4095-B5E7-0317BF1E1F26}"/>
          </ac:spMkLst>
        </pc:spChg>
        <pc:spChg chg="mod">
          <ac:chgData name="AMAN Hirohisa" userId="7897ce0a-6212-4313-99c9-22712d29ec23" providerId="ADAL" clId="{28109208-5393-4AE0-BDED-76E4E5F4F850}" dt="2022-05-28T09:01:36.651" v="9895" actId="20577"/>
          <ac:spMkLst>
            <pc:docMk/>
            <pc:sldMk cId="3754021657" sldId="1274"/>
            <ac:spMk id="6" creationId="{68331A32-5449-4BD7-A4BC-DB0DE587E0E9}"/>
          </ac:spMkLst>
        </pc:spChg>
      </pc:sldChg>
      <pc:sldChg chg="addSp delSp modSp modNotesTx">
        <pc:chgData name="AMAN Hirohisa" userId="7897ce0a-6212-4313-99c9-22712d29ec23" providerId="ADAL" clId="{28109208-5393-4AE0-BDED-76E4E5F4F850}" dt="2022-05-28T07:46:50.908" v="2045" actId="20577"/>
        <pc:sldMkLst>
          <pc:docMk/>
          <pc:sldMk cId="2015250232" sldId="1275"/>
        </pc:sldMkLst>
        <pc:spChg chg="mod">
          <ac:chgData name="AMAN Hirohisa" userId="7897ce0a-6212-4313-99c9-22712d29ec23" providerId="ADAL" clId="{28109208-5393-4AE0-BDED-76E4E5F4F850}" dt="2022-05-28T07:42:56.816" v="1621"/>
          <ac:spMkLst>
            <pc:docMk/>
            <pc:sldMk cId="2015250232" sldId="1275"/>
            <ac:spMk id="2" creationId="{5CBB0525-DB63-DE66-C162-0CEB698AD9A1}"/>
          </ac:spMkLst>
        </pc:spChg>
        <pc:spChg chg="mod">
          <ac:chgData name="AMAN Hirohisa" userId="7897ce0a-6212-4313-99c9-22712d29ec23" providerId="ADAL" clId="{28109208-5393-4AE0-BDED-76E4E5F4F850}" dt="2022-05-28T07:43:24.410" v="1722"/>
          <ac:spMkLst>
            <pc:docMk/>
            <pc:sldMk cId="2015250232" sldId="1275"/>
            <ac:spMk id="3" creationId="{CD9F7E68-03BB-D086-A86E-769EFD5AE488}"/>
          </ac:spMkLst>
        </pc:spChg>
        <pc:spChg chg="add del">
          <ac:chgData name="AMAN Hirohisa" userId="7897ce0a-6212-4313-99c9-22712d29ec23" providerId="ADAL" clId="{28109208-5393-4AE0-BDED-76E4E5F4F850}" dt="2022-05-28T07:43:59.646" v="1726"/>
          <ac:spMkLst>
            <pc:docMk/>
            <pc:sldMk cId="2015250232" sldId="1275"/>
            <ac:spMk id="6" creationId="{77A55BBB-3454-46AE-8342-7D6E98DA0333}"/>
          </ac:spMkLst>
        </pc:spChg>
        <pc:spChg chg="add mod ord">
          <ac:chgData name="AMAN Hirohisa" userId="7897ce0a-6212-4313-99c9-22712d29ec23" providerId="ADAL" clId="{28109208-5393-4AE0-BDED-76E4E5F4F850}" dt="2022-05-28T07:45:00.419" v="1742" actId="166"/>
          <ac:spMkLst>
            <pc:docMk/>
            <pc:sldMk cId="2015250232" sldId="1275"/>
            <ac:spMk id="7" creationId="{0A244252-44C9-4FB8-8837-93CE476AA778}"/>
          </ac:spMkLst>
        </pc:spChg>
        <pc:spChg chg="add mod">
          <ac:chgData name="AMAN Hirohisa" userId="7897ce0a-6212-4313-99c9-22712d29ec23" providerId="ADAL" clId="{28109208-5393-4AE0-BDED-76E4E5F4F850}" dt="2022-05-28T07:45:39.217" v="1802" actId="1076"/>
          <ac:spMkLst>
            <pc:docMk/>
            <pc:sldMk cId="2015250232" sldId="1275"/>
            <ac:spMk id="12" creationId="{ACF5A219-3458-4AB7-8490-4F3899A048BD}"/>
          </ac:spMkLst>
        </pc:spChg>
        <pc:spChg chg="add mod">
          <ac:chgData name="AMAN Hirohisa" userId="7897ce0a-6212-4313-99c9-22712d29ec23" providerId="ADAL" clId="{28109208-5393-4AE0-BDED-76E4E5F4F850}" dt="2022-05-28T07:46:14.995" v="1892" actId="1076"/>
          <ac:spMkLst>
            <pc:docMk/>
            <pc:sldMk cId="2015250232" sldId="1275"/>
            <ac:spMk id="15" creationId="{FFA8C854-1CA6-4C6F-8757-64747979004D}"/>
          </ac:spMkLst>
        </pc:spChg>
        <pc:picChg chg="add mod">
          <ac:chgData name="AMAN Hirohisa" userId="7897ce0a-6212-4313-99c9-22712d29ec23" providerId="ADAL" clId="{28109208-5393-4AE0-BDED-76E4E5F4F850}" dt="2022-05-28T07:44:51.581" v="1740" actId="14100"/>
          <ac:picMkLst>
            <pc:docMk/>
            <pc:sldMk cId="2015250232" sldId="1275"/>
            <ac:picMk id="8" creationId="{B1A534DE-501B-4A6B-9602-C8B3962BD4FF}"/>
          </ac:picMkLst>
        </pc:picChg>
        <pc:cxnChg chg="add mod">
          <ac:chgData name="AMAN Hirohisa" userId="7897ce0a-6212-4313-99c9-22712d29ec23" providerId="ADAL" clId="{28109208-5393-4AE0-BDED-76E4E5F4F850}" dt="2022-05-28T07:45:21.010" v="1748" actId="1076"/>
          <ac:cxnSpMkLst>
            <pc:docMk/>
            <pc:sldMk cId="2015250232" sldId="1275"/>
            <ac:cxnSpMk id="10" creationId="{E9DD1E0B-B27F-4FEF-AA3E-F3B74C1AC4F7}"/>
          </ac:cxnSpMkLst>
        </pc:cxnChg>
        <pc:cxnChg chg="add mod">
          <ac:chgData name="AMAN Hirohisa" userId="7897ce0a-6212-4313-99c9-22712d29ec23" providerId="ADAL" clId="{28109208-5393-4AE0-BDED-76E4E5F4F850}" dt="2022-05-28T07:45:57.309" v="1808" actId="1076"/>
          <ac:cxnSpMkLst>
            <pc:docMk/>
            <pc:sldMk cId="2015250232" sldId="1275"/>
            <ac:cxnSpMk id="13" creationId="{B66017A8-86DD-4057-89C6-325DA43048BB}"/>
          </ac:cxnSpMkLst>
        </pc:cxnChg>
      </pc:sldChg>
      <pc:sldChg chg="addSp modSp add modNotesTx">
        <pc:chgData name="AMAN Hirohisa" userId="7897ce0a-6212-4313-99c9-22712d29ec23" providerId="ADAL" clId="{28109208-5393-4AE0-BDED-76E4E5F4F850}" dt="2022-05-28T07:36:41.629" v="775" actId="20577"/>
        <pc:sldMkLst>
          <pc:docMk/>
          <pc:sldMk cId="4119546004" sldId="1276"/>
        </pc:sldMkLst>
        <pc:spChg chg="mod">
          <ac:chgData name="AMAN Hirohisa" userId="7897ce0a-6212-4313-99c9-22712d29ec23" providerId="ADAL" clId="{28109208-5393-4AE0-BDED-76E4E5F4F850}" dt="2022-05-28T07:30:06.640" v="149"/>
          <ac:spMkLst>
            <pc:docMk/>
            <pc:sldMk cId="4119546004" sldId="1276"/>
            <ac:spMk id="2" creationId="{AD759B47-1596-4D84-ABC9-9CB8E5FFB29A}"/>
          </ac:spMkLst>
        </pc:spChg>
        <pc:spChg chg="mod">
          <ac:chgData name="AMAN Hirohisa" userId="7897ce0a-6212-4313-99c9-22712d29ec23" providerId="ADAL" clId="{28109208-5393-4AE0-BDED-76E4E5F4F850}" dt="2022-05-28T07:34:11.790" v="440" actId="2711"/>
          <ac:spMkLst>
            <pc:docMk/>
            <pc:sldMk cId="4119546004" sldId="1276"/>
            <ac:spMk id="3" creationId="{782C4BE1-11E8-4BC9-9201-719281F00F86}"/>
          </ac:spMkLst>
        </pc:spChg>
        <pc:spChg chg="add mod">
          <ac:chgData name="AMAN Hirohisa" userId="7897ce0a-6212-4313-99c9-22712d29ec23" providerId="ADAL" clId="{28109208-5393-4AE0-BDED-76E4E5F4F850}" dt="2022-05-28T07:33:34.848" v="351" actId="1076"/>
          <ac:spMkLst>
            <pc:docMk/>
            <pc:sldMk cId="4119546004" sldId="1276"/>
            <ac:spMk id="6" creationId="{34F763A2-CE5D-43ED-B65A-038A92643552}"/>
          </ac:spMkLst>
        </pc:spChg>
        <pc:spChg chg="add mod">
          <ac:chgData name="AMAN Hirohisa" userId="7897ce0a-6212-4313-99c9-22712d29ec23" providerId="ADAL" clId="{28109208-5393-4AE0-BDED-76E4E5F4F850}" dt="2022-05-28T07:35:09.321" v="454" actId="207"/>
          <ac:spMkLst>
            <pc:docMk/>
            <pc:sldMk cId="4119546004" sldId="1276"/>
            <ac:spMk id="7" creationId="{F66A23D0-7EEB-4CD2-A144-ABD7F7A2447C}"/>
          </ac:spMkLst>
        </pc:spChg>
      </pc:sldChg>
      <pc:sldChg chg="addSp delSp modSp add modNotesTx">
        <pc:chgData name="AMAN Hirohisa" userId="7897ce0a-6212-4313-99c9-22712d29ec23" providerId="ADAL" clId="{28109208-5393-4AE0-BDED-76E4E5F4F850}" dt="2022-05-28T07:42:10.838" v="1466" actId="20577"/>
        <pc:sldMkLst>
          <pc:docMk/>
          <pc:sldMk cId="309346621" sldId="1277"/>
        </pc:sldMkLst>
        <pc:spChg chg="mod">
          <ac:chgData name="AMAN Hirohisa" userId="7897ce0a-6212-4313-99c9-22712d29ec23" providerId="ADAL" clId="{28109208-5393-4AE0-BDED-76E4E5F4F850}" dt="2022-05-28T07:37:14.330" v="852"/>
          <ac:spMkLst>
            <pc:docMk/>
            <pc:sldMk cId="309346621" sldId="1277"/>
            <ac:spMk id="2" creationId="{F3CF136E-4536-4D3B-A103-E78B3860EC3C}"/>
          </ac:spMkLst>
        </pc:spChg>
        <pc:spChg chg="mod">
          <ac:chgData name="AMAN Hirohisa" userId="7897ce0a-6212-4313-99c9-22712d29ec23" providerId="ADAL" clId="{28109208-5393-4AE0-BDED-76E4E5F4F850}" dt="2022-05-28T07:40:11.868" v="1264" actId="2711"/>
          <ac:spMkLst>
            <pc:docMk/>
            <pc:sldMk cId="309346621" sldId="1277"/>
            <ac:spMk id="3" creationId="{CA62A1C6-3687-4AEB-BD37-1F6C174396EE}"/>
          </ac:spMkLst>
        </pc:spChg>
        <pc:spChg chg="add mod">
          <ac:chgData name="AMAN Hirohisa" userId="7897ce0a-6212-4313-99c9-22712d29ec23" providerId="ADAL" clId="{28109208-5393-4AE0-BDED-76E4E5F4F850}" dt="2022-05-28T07:39:38.036" v="1167" actId="1076"/>
          <ac:spMkLst>
            <pc:docMk/>
            <pc:sldMk cId="309346621" sldId="1277"/>
            <ac:spMk id="6" creationId="{0312B126-38F3-4508-94D1-0B77C1980B55}"/>
          </ac:spMkLst>
        </pc:spChg>
        <pc:spChg chg="add del">
          <ac:chgData name="AMAN Hirohisa" userId="7897ce0a-6212-4313-99c9-22712d29ec23" providerId="ADAL" clId="{28109208-5393-4AE0-BDED-76E4E5F4F850}" dt="2022-05-28T07:40:39.472" v="1266"/>
          <ac:spMkLst>
            <pc:docMk/>
            <pc:sldMk cId="309346621" sldId="1277"/>
            <ac:spMk id="7" creationId="{52A82F81-D41C-4261-8AF0-6822510083AA}"/>
          </ac:spMkLst>
        </pc:spChg>
        <pc:spChg chg="add mod">
          <ac:chgData name="AMAN Hirohisa" userId="7897ce0a-6212-4313-99c9-22712d29ec23" providerId="ADAL" clId="{28109208-5393-4AE0-BDED-76E4E5F4F850}" dt="2022-05-28T07:41:19.199" v="1281" actId="1076"/>
          <ac:spMkLst>
            <pc:docMk/>
            <pc:sldMk cId="309346621" sldId="1277"/>
            <ac:spMk id="8" creationId="{911A8A9E-94BD-4F5C-BC1E-C644300806AB}"/>
          </ac:spMkLst>
        </pc:spChg>
      </pc:sldChg>
      <pc:sldChg chg="addSp delSp modSp add modAnim modNotesTx">
        <pc:chgData name="AMAN Hirohisa" userId="7897ce0a-6212-4313-99c9-22712d29ec23" providerId="ADAL" clId="{28109208-5393-4AE0-BDED-76E4E5F4F850}" dt="2022-05-28T07:59:33.069" v="2929" actId="20577"/>
        <pc:sldMkLst>
          <pc:docMk/>
          <pc:sldMk cId="3075852353" sldId="1278"/>
        </pc:sldMkLst>
        <pc:spChg chg="mod">
          <ac:chgData name="AMAN Hirohisa" userId="7897ce0a-6212-4313-99c9-22712d29ec23" providerId="ADAL" clId="{28109208-5393-4AE0-BDED-76E4E5F4F850}" dt="2022-05-28T07:47:40.775" v="2202"/>
          <ac:spMkLst>
            <pc:docMk/>
            <pc:sldMk cId="3075852353" sldId="1278"/>
            <ac:spMk id="2" creationId="{F94EC7DE-B168-4E76-9773-8ED1A4FB9535}"/>
          </ac:spMkLst>
        </pc:spChg>
        <pc:spChg chg="mod">
          <ac:chgData name="AMAN Hirohisa" userId="7897ce0a-6212-4313-99c9-22712d29ec23" providerId="ADAL" clId="{28109208-5393-4AE0-BDED-76E4E5F4F850}" dt="2022-05-28T07:58:39.121" v="2736" actId="207"/>
          <ac:spMkLst>
            <pc:docMk/>
            <pc:sldMk cId="3075852353" sldId="1278"/>
            <ac:spMk id="3" creationId="{CFAE057A-9548-41F7-A310-E748FDCEACCE}"/>
          </ac:spMkLst>
        </pc:spChg>
        <pc:spChg chg="add mod">
          <ac:chgData name="AMAN Hirohisa" userId="7897ce0a-6212-4313-99c9-22712d29ec23" providerId="ADAL" clId="{28109208-5393-4AE0-BDED-76E4E5F4F850}" dt="2022-05-28T07:51:50.341" v="2523" actId="207"/>
          <ac:spMkLst>
            <pc:docMk/>
            <pc:sldMk cId="3075852353" sldId="1278"/>
            <ac:spMk id="6" creationId="{7BF17C91-9F05-46E8-A2E3-D30257E40653}"/>
          </ac:spMkLst>
        </pc:spChg>
        <pc:spChg chg="add mod">
          <ac:chgData name="AMAN Hirohisa" userId="7897ce0a-6212-4313-99c9-22712d29ec23" providerId="ADAL" clId="{28109208-5393-4AE0-BDED-76E4E5F4F850}" dt="2022-05-28T07:52:08.165" v="2525" actId="1076"/>
          <ac:spMkLst>
            <pc:docMk/>
            <pc:sldMk cId="3075852353" sldId="1278"/>
            <ac:spMk id="11" creationId="{F969899A-171C-4C40-8C66-AA25EEAD322A}"/>
          </ac:spMkLst>
        </pc:spChg>
        <pc:spChg chg="add mod">
          <ac:chgData name="AMAN Hirohisa" userId="7897ce0a-6212-4313-99c9-22712d29ec23" providerId="ADAL" clId="{28109208-5393-4AE0-BDED-76E4E5F4F850}" dt="2022-05-28T07:52:40.494" v="2538" actId="1076"/>
          <ac:spMkLst>
            <pc:docMk/>
            <pc:sldMk cId="3075852353" sldId="1278"/>
            <ac:spMk id="13" creationId="{89A0BF1F-3C38-4EAB-AA56-A4594A935279}"/>
          </ac:spMkLst>
        </pc:spChg>
        <pc:spChg chg="add mod">
          <ac:chgData name="AMAN Hirohisa" userId="7897ce0a-6212-4313-99c9-22712d29ec23" providerId="ADAL" clId="{28109208-5393-4AE0-BDED-76E4E5F4F850}" dt="2022-05-28T07:54:12.812" v="2552" actId="14100"/>
          <ac:spMkLst>
            <pc:docMk/>
            <pc:sldMk cId="3075852353" sldId="1278"/>
            <ac:spMk id="18" creationId="{E623060C-1643-422C-91F1-9BCE081CA22F}"/>
          </ac:spMkLst>
        </pc:spChg>
        <pc:spChg chg="add mod">
          <ac:chgData name="AMAN Hirohisa" userId="7897ce0a-6212-4313-99c9-22712d29ec23" providerId="ADAL" clId="{28109208-5393-4AE0-BDED-76E4E5F4F850}" dt="2022-05-28T07:53:57.734" v="2549" actId="1076"/>
          <ac:spMkLst>
            <pc:docMk/>
            <pc:sldMk cId="3075852353" sldId="1278"/>
            <ac:spMk id="19" creationId="{B2F7053A-BAE4-4E4E-A25D-BBCCBB71B5B6}"/>
          </ac:spMkLst>
        </pc:spChg>
        <pc:spChg chg="add mod">
          <ac:chgData name="AMAN Hirohisa" userId="7897ce0a-6212-4313-99c9-22712d29ec23" providerId="ADAL" clId="{28109208-5393-4AE0-BDED-76E4E5F4F850}" dt="2022-05-28T07:54:28.266" v="2555" actId="208"/>
          <ac:spMkLst>
            <pc:docMk/>
            <pc:sldMk cId="3075852353" sldId="1278"/>
            <ac:spMk id="20" creationId="{EF9857C0-2C0B-4E93-892C-56BEB564E42C}"/>
          </ac:spMkLst>
        </pc:spChg>
        <pc:spChg chg="add mod">
          <ac:chgData name="AMAN Hirohisa" userId="7897ce0a-6212-4313-99c9-22712d29ec23" providerId="ADAL" clId="{28109208-5393-4AE0-BDED-76E4E5F4F850}" dt="2022-05-28T07:54:36.474" v="2557" actId="1076"/>
          <ac:spMkLst>
            <pc:docMk/>
            <pc:sldMk cId="3075852353" sldId="1278"/>
            <ac:spMk id="21" creationId="{FB8A95B4-2B12-482F-949A-160B0CABB4C1}"/>
          </ac:spMkLst>
        </pc:spChg>
        <pc:spChg chg="add mod">
          <ac:chgData name="AMAN Hirohisa" userId="7897ce0a-6212-4313-99c9-22712d29ec23" providerId="ADAL" clId="{28109208-5393-4AE0-BDED-76E4E5F4F850}" dt="2022-05-28T07:57:37.599" v="2625" actId="208"/>
          <ac:spMkLst>
            <pc:docMk/>
            <pc:sldMk cId="3075852353" sldId="1278"/>
            <ac:spMk id="22" creationId="{97A00A1D-8914-4B92-9AB7-F2932AD53533}"/>
          </ac:spMkLst>
        </pc:spChg>
        <pc:spChg chg="add mod">
          <ac:chgData name="AMAN Hirohisa" userId="7897ce0a-6212-4313-99c9-22712d29ec23" providerId="ADAL" clId="{28109208-5393-4AE0-BDED-76E4E5F4F850}" dt="2022-05-28T07:59:12.970" v="2833" actId="1076"/>
          <ac:spMkLst>
            <pc:docMk/>
            <pc:sldMk cId="3075852353" sldId="1278"/>
            <ac:spMk id="23" creationId="{36965202-7F18-4577-97F2-E8DFF1ED9D78}"/>
          </ac:spMkLst>
        </pc:spChg>
        <pc:picChg chg="add mod ord">
          <ac:chgData name="AMAN Hirohisa" userId="7897ce0a-6212-4313-99c9-22712d29ec23" providerId="ADAL" clId="{28109208-5393-4AE0-BDED-76E4E5F4F850}" dt="2022-05-28T07:50:40.728" v="2500" actId="167"/>
          <ac:picMkLst>
            <pc:docMk/>
            <pc:sldMk cId="3075852353" sldId="1278"/>
            <ac:picMk id="7" creationId="{35DB5D09-0ADA-4543-8AA4-279AA4ACC208}"/>
          </ac:picMkLst>
        </pc:picChg>
        <pc:cxnChg chg="add mod">
          <ac:chgData name="AMAN Hirohisa" userId="7897ce0a-6212-4313-99c9-22712d29ec23" providerId="ADAL" clId="{28109208-5393-4AE0-BDED-76E4E5F4F850}" dt="2022-05-28T07:51:33.734" v="2520" actId="693"/>
          <ac:cxnSpMkLst>
            <pc:docMk/>
            <pc:sldMk cId="3075852353" sldId="1278"/>
            <ac:cxnSpMk id="9" creationId="{F95660D8-3866-427F-9350-FAABAB7006E4}"/>
          </ac:cxnSpMkLst>
        </pc:cxnChg>
        <pc:cxnChg chg="add mod">
          <ac:chgData name="AMAN Hirohisa" userId="7897ce0a-6212-4313-99c9-22712d29ec23" providerId="ADAL" clId="{28109208-5393-4AE0-BDED-76E4E5F4F850}" dt="2022-05-28T07:52:32.881" v="2536" actId="1037"/>
          <ac:cxnSpMkLst>
            <pc:docMk/>
            <pc:sldMk cId="3075852353" sldId="1278"/>
            <ac:cxnSpMk id="12" creationId="{3715B61E-E5EC-46E1-86E9-97B3919FCFA6}"/>
          </ac:cxnSpMkLst>
        </pc:cxnChg>
        <pc:cxnChg chg="add mod">
          <ac:chgData name="AMAN Hirohisa" userId="7897ce0a-6212-4313-99c9-22712d29ec23" providerId="ADAL" clId="{28109208-5393-4AE0-BDED-76E4E5F4F850}" dt="2022-05-28T07:53:03.870" v="2542" actId="693"/>
          <ac:cxnSpMkLst>
            <pc:docMk/>
            <pc:sldMk cId="3075852353" sldId="1278"/>
            <ac:cxnSpMk id="15" creationId="{A4A1EA76-9AC2-448A-9A53-B76FBC42FE84}"/>
          </ac:cxnSpMkLst>
        </pc:cxnChg>
        <pc:cxnChg chg="add del mod">
          <ac:chgData name="AMAN Hirohisa" userId="7897ce0a-6212-4313-99c9-22712d29ec23" providerId="ADAL" clId="{28109208-5393-4AE0-BDED-76E4E5F4F850}" dt="2022-05-28T07:53:21.794" v="2544" actId="478"/>
          <ac:cxnSpMkLst>
            <pc:docMk/>
            <pc:sldMk cId="3075852353" sldId="1278"/>
            <ac:cxnSpMk id="17" creationId="{A09F219D-D918-4488-AF23-BC94A1E7DA47}"/>
          </ac:cxnSpMkLst>
        </pc:cxnChg>
      </pc:sldChg>
      <pc:sldChg chg="modSp add modNotesTx">
        <pc:chgData name="AMAN Hirohisa" userId="7897ce0a-6212-4313-99c9-22712d29ec23" providerId="ADAL" clId="{28109208-5393-4AE0-BDED-76E4E5F4F850}" dt="2022-05-28T08:06:33.743" v="3699" actId="20577"/>
        <pc:sldMkLst>
          <pc:docMk/>
          <pc:sldMk cId="1432895670" sldId="1279"/>
        </pc:sldMkLst>
        <pc:spChg chg="mod">
          <ac:chgData name="AMAN Hirohisa" userId="7897ce0a-6212-4313-99c9-22712d29ec23" providerId="ADAL" clId="{28109208-5393-4AE0-BDED-76E4E5F4F850}" dt="2022-05-28T08:00:12.323" v="2934"/>
          <ac:spMkLst>
            <pc:docMk/>
            <pc:sldMk cId="1432895670" sldId="1279"/>
            <ac:spMk id="2" creationId="{FFEE191B-3369-4095-B5E7-0317BF1E1F26}"/>
          </ac:spMkLst>
        </pc:spChg>
        <pc:spChg chg="mod">
          <ac:chgData name="AMAN Hirohisa" userId="7897ce0a-6212-4313-99c9-22712d29ec23" providerId="ADAL" clId="{28109208-5393-4AE0-BDED-76E4E5F4F850}" dt="2022-05-28T08:03:06.493" v="3533" actId="207"/>
          <ac:spMkLst>
            <pc:docMk/>
            <pc:sldMk cId="1432895670" sldId="1279"/>
            <ac:spMk id="3" creationId="{2675B6FB-4EEF-4287-A914-1032190A5E6A}"/>
          </ac:spMkLst>
        </pc:spChg>
        <pc:spChg chg="mod">
          <ac:chgData name="AMAN Hirohisa" userId="7897ce0a-6212-4313-99c9-22712d29ec23" providerId="ADAL" clId="{28109208-5393-4AE0-BDED-76E4E5F4F850}" dt="2022-05-28T08:00:14.928" v="2936" actId="20577"/>
          <ac:spMkLst>
            <pc:docMk/>
            <pc:sldMk cId="1432895670" sldId="1279"/>
            <ac:spMk id="6" creationId="{68331A32-5449-4BD7-A4BC-DB0DE587E0E9}"/>
          </ac:spMkLst>
        </pc:spChg>
        <pc:spChg chg="mod">
          <ac:chgData name="AMAN Hirohisa" userId="7897ce0a-6212-4313-99c9-22712d29ec23" providerId="ADAL" clId="{28109208-5393-4AE0-BDED-76E4E5F4F850}" dt="2022-05-28T08:03:36.447" v="3541" actId="1076"/>
          <ac:spMkLst>
            <pc:docMk/>
            <pc:sldMk cId="1432895670" sldId="1279"/>
            <ac:spMk id="8" creationId="{9C291679-2263-A1C1-1E28-B3F40154CE1E}"/>
          </ac:spMkLst>
        </pc:spChg>
      </pc:sldChg>
      <pc:sldChg chg="addSp modSp add modNotesTx">
        <pc:chgData name="AMAN Hirohisa" userId="7897ce0a-6212-4313-99c9-22712d29ec23" providerId="ADAL" clId="{28109208-5393-4AE0-BDED-76E4E5F4F850}" dt="2022-05-28T08:55:10.703" v="9093" actId="20577"/>
        <pc:sldMkLst>
          <pc:docMk/>
          <pc:sldMk cId="3421601277" sldId="1280"/>
        </pc:sldMkLst>
        <pc:spChg chg="mod">
          <ac:chgData name="AMAN Hirohisa" userId="7897ce0a-6212-4313-99c9-22712d29ec23" providerId="ADAL" clId="{28109208-5393-4AE0-BDED-76E4E5F4F850}" dt="2022-05-28T08:52:39.785" v="8773"/>
          <ac:spMkLst>
            <pc:docMk/>
            <pc:sldMk cId="3421601277" sldId="1280"/>
            <ac:spMk id="2" creationId="{3D012DBA-7AC8-4EBB-A4AD-A6B60B33CB48}"/>
          </ac:spMkLst>
        </pc:spChg>
        <pc:spChg chg="mod">
          <ac:chgData name="AMAN Hirohisa" userId="7897ce0a-6212-4313-99c9-22712d29ec23" providerId="ADAL" clId="{28109208-5393-4AE0-BDED-76E4E5F4F850}" dt="2022-05-28T08:53:32.488" v="8871" actId="1076"/>
          <ac:spMkLst>
            <pc:docMk/>
            <pc:sldMk cId="3421601277" sldId="1280"/>
            <ac:spMk id="3" creationId="{495751C4-0F6F-41B2-AADB-163C31B46656}"/>
          </ac:spMkLst>
        </pc:spChg>
        <pc:spChg chg="add mod">
          <ac:chgData name="AMAN Hirohisa" userId="7897ce0a-6212-4313-99c9-22712d29ec23" providerId="ADAL" clId="{28109208-5393-4AE0-BDED-76E4E5F4F850}" dt="2022-05-28T08:53:35.220" v="8872" actId="1076"/>
          <ac:spMkLst>
            <pc:docMk/>
            <pc:sldMk cId="3421601277" sldId="1280"/>
            <ac:spMk id="6" creationId="{553D006E-A90F-4ABA-85FF-23A0388521CA}"/>
          </ac:spMkLst>
        </pc:spChg>
        <pc:spChg chg="add mod">
          <ac:chgData name="AMAN Hirohisa" userId="7897ce0a-6212-4313-99c9-22712d29ec23" providerId="ADAL" clId="{28109208-5393-4AE0-BDED-76E4E5F4F850}" dt="2022-05-28T08:54:10.043" v="8885" actId="1076"/>
          <ac:spMkLst>
            <pc:docMk/>
            <pc:sldMk cId="3421601277" sldId="1280"/>
            <ac:spMk id="8" creationId="{2DF98EE7-C380-4411-A175-DDABA5162B53}"/>
          </ac:spMkLst>
        </pc:spChg>
        <pc:spChg chg="add mod">
          <ac:chgData name="AMAN Hirohisa" userId="7897ce0a-6212-4313-99c9-22712d29ec23" providerId="ADAL" clId="{28109208-5393-4AE0-BDED-76E4E5F4F850}" dt="2022-05-28T08:54:13.955" v="8887" actId="1076"/>
          <ac:spMkLst>
            <pc:docMk/>
            <pc:sldMk cId="3421601277" sldId="1280"/>
            <ac:spMk id="9" creationId="{7B0A22CF-F59C-4EC4-98E1-7B8D72DFF950}"/>
          </ac:spMkLst>
        </pc:spChg>
        <pc:spChg chg="add mod">
          <ac:chgData name="AMAN Hirohisa" userId="7897ce0a-6212-4313-99c9-22712d29ec23" providerId="ADAL" clId="{28109208-5393-4AE0-BDED-76E4E5F4F850}" dt="2022-05-28T08:54:42.483" v="8976" actId="1076"/>
          <ac:spMkLst>
            <pc:docMk/>
            <pc:sldMk cId="3421601277" sldId="1280"/>
            <ac:spMk id="10" creationId="{720B81AB-80BD-4277-99B1-427FDD43A3C1}"/>
          </ac:spMkLst>
        </pc:spChg>
        <pc:picChg chg="add mod ord">
          <ac:chgData name="AMAN Hirohisa" userId="7897ce0a-6212-4313-99c9-22712d29ec23" providerId="ADAL" clId="{28109208-5393-4AE0-BDED-76E4E5F4F850}" dt="2022-05-28T08:53:45.522" v="8877" actId="167"/>
          <ac:picMkLst>
            <pc:docMk/>
            <pc:sldMk cId="3421601277" sldId="1280"/>
            <ac:picMk id="7" creationId="{C3516CD0-5046-4CD5-9255-56172CF9578A}"/>
          </ac:picMkLst>
        </pc:picChg>
      </pc:sldChg>
      <pc:sldChg chg="delSp modSp add">
        <pc:chgData name="AMAN Hirohisa" userId="7897ce0a-6212-4313-99c9-22712d29ec23" providerId="ADAL" clId="{28109208-5393-4AE0-BDED-76E4E5F4F850}" dt="2022-05-28T08:20:07.371" v="5491" actId="13926"/>
        <pc:sldMkLst>
          <pc:docMk/>
          <pc:sldMk cId="894343905" sldId="1281"/>
        </pc:sldMkLst>
        <pc:spChg chg="mod">
          <ac:chgData name="AMAN Hirohisa" userId="7897ce0a-6212-4313-99c9-22712d29ec23" providerId="ADAL" clId="{28109208-5393-4AE0-BDED-76E4E5F4F850}" dt="2022-05-28T08:18:48.794" v="5358"/>
          <ac:spMkLst>
            <pc:docMk/>
            <pc:sldMk cId="894343905" sldId="1281"/>
            <ac:spMk id="2" creationId="{AD759B47-1596-4D84-ABC9-9CB8E5FFB29A}"/>
          </ac:spMkLst>
        </pc:spChg>
        <pc:spChg chg="mod">
          <ac:chgData name="AMAN Hirohisa" userId="7897ce0a-6212-4313-99c9-22712d29ec23" providerId="ADAL" clId="{28109208-5393-4AE0-BDED-76E4E5F4F850}" dt="2022-05-28T08:20:07.371" v="5491" actId="13926"/>
          <ac:spMkLst>
            <pc:docMk/>
            <pc:sldMk cId="894343905" sldId="1281"/>
            <ac:spMk id="3" creationId="{782C4BE1-11E8-4BC9-9201-719281F00F86}"/>
          </ac:spMkLst>
        </pc:spChg>
        <pc:spChg chg="del">
          <ac:chgData name="AMAN Hirohisa" userId="7897ce0a-6212-4313-99c9-22712d29ec23" providerId="ADAL" clId="{28109208-5393-4AE0-BDED-76E4E5F4F850}" dt="2022-05-28T08:19:25.957" v="5479" actId="478"/>
          <ac:spMkLst>
            <pc:docMk/>
            <pc:sldMk cId="894343905" sldId="1281"/>
            <ac:spMk id="6" creationId="{34F763A2-CE5D-43ED-B65A-038A92643552}"/>
          </ac:spMkLst>
        </pc:spChg>
        <pc:spChg chg="mod">
          <ac:chgData name="AMAN Hirohisa" userId="7897ce0a-6212-4313-99c9-22712d29ec23" providerId="ADAL" clId="{28109208-5393-4AE0-BDED-76E4E5F4F850}" dt="2022-05-28T08:19:43.202" v="5490" actId="13926"/>
          <ac:spMkLst>
            <pc:docMk/>
            <pc:sldMk cId="894343905" sldId="1281"/>
            <ac:spMk id="7" creationId="{F66A23D0-7EEB-4CD2-A144-ABD7F7A2447C}"/>
          </ac:spMkLst>
        </pc:spChg>
      </pc:sldChg>
      <pc:sldChg chg="add del">
        <pc:chgData name="AMAN Hirohisa" userId="7897ce0a-6212-4313-99c9-22712d29ec23" providerId="ADAL" clId="{28109208-5393-4AE0-BDED-76E4E5F4F850}" dt="2022-05-28T08:24:59.797" v="5562" actId="2696"/>
        <pc:sldMkLst>
          <pc:docMk/>
          <pc:sldMk cId="2703426077" sldId="1282"/>
        </pc:sldMkLst>
      </pc:sldChg>
      <pc:sldChg chg="add">
        <pc:chgData name="AMAN Hirohisa" userId="7897ce0a-6212-4313-99c9-22712d29ec23" providerId="ADAL" clId="{28109208-5393-4AE0-BDED-76E4E5F4F850}" dt="2022-05-28T08:20:56.632" v="5493"/>
        <pc:sldMkLst>
          <pc:docMk/>
          <pc:sldMk cId="3030787934" sldId="1283"/>
        </pc:sldMkLst>
      </pc:sldChg>
      <pc:sldChg chg="addSp delSp modSp add">
        <pc:chgData name="AMAN Hirohisa" userId="7897ce0a-6212-4313-99c9-22712d29ec23" providerId="ADAL" clId="{28109208-5393-4AE0-BDED-76E4E5F4F850}" dt="2022-05-28T08:22:36.359" v="5501" actId="1076"/>
        <pc:sldMkLst>
          <pc:docMk/>
          <pc:sldMk cId="1240764972" sldId="1284"/>
        </pc:sldMkLst>
        <pc:picChg chg="add mod ord">
          <ac:chgData name="AMAN Hirohisa" userId="7897ce0a-6212-4313-99c9-22712d29ec23" providerId="ADAL" clId="{28109208-5393-4AE0-BDED-76E4E5F4F850}" dt="2022-05-28T08:22:36.359" v="5501" actId="1076"/>
          <ac:picMkLst>
            <pc:docMk/>
            <pc:sldMk cId="1240764972" sldId="1284"/>
            <ac:picMk id="6" creationId="{CC10E61C-1EB2-4B8B-B22F-B6DE456EEEE2}"/>
          </ac:picMkLst>
        </pc:picChg>
        <pc:picChg chg="del">
          <ac:chgData name="AMAN Hirohisa" userId="7897ce0a-6212-4313-99c9-22712d29ec23" providerId="ADAL" clId="{28109208-5393-4AE0-BDED-76E4E5F4F850}" dt="2022-05-28T08:21:49.576" v="5495" actId="478"/>
          <ac:picMkLst>
            <pc:docMk/>
            <pc:sldMk cId="1240764972" sldId="1284"/>
            <ac:picMk id="8" creationId="{B1A534DE-501B-4A6B-9602-C8B3962BD4FF}"/>
          </ac:picMkLst>
        </pc:picChg>
      </pc:sldChg>
      <pc:sldChg chg="addSp delSp modSp add addAnim delAnim modAnim">
        <pc:chgData name="AMAN Hirohisa" userId="7897ce0a-6212-4313-99c9-22712d29ec23" providerId="ADAL" clId="{28109208-5393-4AE0-BDED-76E4E5F4F850}" dt="2022-05-28T08:24:49.132" v="5561" actId="1076"/>
        <pc:sldMkLst>
          <pc:docMk/>
          <pc:sldMk cId="3006945410" sldId="1285"/>
        </pc:sldMkLst>
        <pc:spChg chg="add mod">
          <ac:chgData name="AMAN Hirohisa" userId="7897ce0a-6212-4313-99c9-22712d29ec23" providerId="ADAL" clId="{28109208-5393-4AE0-BDED-76E4E5F4F850}" dt="2022-05-28T08:24:49.132" v="5561" actId="1076"/>
          <ac:spMkLst>
            <pc:docMk/>
            <pc:sldMk cId="3006945410" sldId="1285"/>
            <ac:spMk id="8" creationId="{9B72DC89-8D27-4328-9E8D-244A4DDC6846}"/>
          </ac:spMkLst>
        </pc:spChg>
        <pc:spChg chg="del">
          <ac:chgData name="AMAN Hirohisa" userId="7897ce0a-6212-4313-99c9-22712d29ec23" providerId="ADAL" clId="{28109208-5393-4AE0-BDED-76E4E5F4F850}" dt="2022-05-28T08:23:02.553" v="5503" actId="478"/>
          <ac:spMkLst>
            <pc:docMk/>
            <pc:sldMk cId="3006945410" sldId="1285"/>
            <ac:spMk id="11" creationId="{F969899A-171C-4C40-8C66-AA25EEAD322A}"/>
          </ac:spMkLst>
        </pc:spChg>
        <pc:spChg chg="del">
          <ac:chgData name="AMAN Hirohisa" userId="7897ce0a-6212-4313-99c9-22712d29ec23" providerId="ADAL" clId="{28109208-5393-4AE0-BDED-76E4E5F4F850}" dt="2022-05-28T08:23:02.553" v="5503" actId="478"/>
          <ac:spMkLst>
            <pc:docMk/>
            <pc:sldMk cId="3006945410" sldId="1285"/>
            <ac:spMk id="13" creationId="{89A0BF1F-3C38-4EAB-AA56-A4594A935279}"/>
          </ac:spMkLst>
        </pc:spChg>
        <pc:spChg chg="del">
          <ac:chgData name="AMAN Hirohisa" userId="7897ce0a-6212-4313-99c9-22712d29ec23" providerId="ADAL" clId="{28109208-5393-4AE0-BDED-76E4E5F4F850}" dt="2022-05-28T08:23:07.358" v="5505" actId="478"/>
          <ac:spMkLst>
            <pc:docMk/>
            <pc:sldMk cId="3006945410" sldId="1285"/>
            <ac:spMk id="18" creationId="{E623060C-1643-422C-91F1-9BCE081CA22F}"/>
          </ac:spMkLst>
        </pc:spChg>
        <pc:spChg chg="del">
          <ac:chgData name="AMAN Hirohisa" userId="7897ce0a-6212-4313-99c9-22712d29ec23" providerId="ADAL" clId="{28109208-5393-4AE0-BDED-76E4E5F4F850}" dt="2022-05-28T08:23:07.358" v="5505" actId="478"/>
          <ac:spMkLst>
            <pc:docMk/>
            <pc:sldMk cId="3006945410" sldId="1285"/>
            <ac:spMk id="19" creationId="{B2F7053A-BAE4-4E4E-A25D-BBCCBB71B5B6}"/>
          </ac:spMkLst>
        </pc:spChg>
        <pc:spChg chg="del">
          <ac:chgData name="AMAN Hirohisa" userId="7897ce0a-6212-4313-99c9-22712d29ec23" providerId="ADAL" clId="{28109208-5393-4AE0-BDED-76E4E5F4F850}" dt="2022-05-28T08:23:07.358" v="5505" actId="478"/>
          <ac:spMkLst>
            <pc:docMk/>
            <pc:sldMk cId="3006945410" sldId="1285"/>
            <ac:spMk id="20" creationId="{EF9857C0-2C0B-4E93-892C-56BEB564E42C}"/>
          </ac:spMkLst>
        </pc:spChg>
        <pc:spChg chg="del">
          <ac:chgData name="AMAN Hirohisa" userId="7897ce0a-6212-4313-99c9-22712d29ec23" providerId="ADAL" clId="{28109208-5393-4AE0-BDED-76E4E5F4F850}" dt="2022-05-28T08:23:07.358" v="5505" actId="478"/>
          <ac:spMkLst>
            <pc:docMk/>
            <pc:sldMk cId="3006945410" sldId="1285"/>
            <ac:spMk id="21" creationId="{FB8A95B4-2B12-482F-949A-160B0CABB4C1}"/>
          </ac:spMkLst>
        </pc:spChg>
        <pc:spChg chg="add del mod">
          <ac:chgData name="AMAN Hirohisa" userId="7897ce0a-6212-4313-99c9-22712d29ec23" providerId="ADAL" clId="{28109208-5393-4AE0-BDED-76E4E5F4F850}" dt="2022-05-28T08:24:06.027" v="5518" actId="1076"/>
          <ac:spMkLst>
            <pc:docMk/>
            <pc:sldMk cId="3006945410" sldId="1285"/>
            <ac:spMk id="22" creationId="{97A00A1D-8914-4B92-9AB7-F2932AD53533}"/>
          </ac:spMkLst>
        </pc:spChg>
        <pc:spChg chg="del mod">
          <ac:chgData name="AMAN Hirohisa" userId="7897ce0a-6212-4313-99c9-22712d29ec23" providerId="ADAL" clId="{28109208-5393-4AE0-BDED-76E4E5F4F850}" dt="2022-05-28T08:23:16.330" v="5507" actId="478"/>
          <ac:spMkLst>
            <pc:docMk/>
            <pc:sldMk cId="3006945410" sldId="1285"/>
            <ac:spMk id="23" creationId="{36965202-7F18-4577-97F2-E8DFF1ED9D78}"/>
          </ac:spMkLst>
        </pc:spChg>
        <pc:spChg chg="add mod">
          <ac:chgData name="AMAN Hirohisa" userId="7897ce0a-6212-4313-99c9-22712d29ec23" providerId="ADAL" clId="{28109208-5393-4AE0-BDED-76E4E5F4F850}" dt="2022-05-28T08:24:36.099" v="5523" actId="1076"/>
          <ac:spMkLst>
            <pc:docMk/>
            <pc:sldMk cId="3006945410" sldId="1285"/>
            <ac:spMk id="24" creationId="{EB8430A4-7645-4A46-8B6A-6D6AF33D689F}"/>
          </ac:spMkLst>
        </pc:spChg>
        <pc:spChg chg="add mod">
          <ac:chgData name="AMAN Hirohisa" userId="7897ce0a-6212-4313-99c9-22712d29ec23" providerId="ADAL" clId="{28109208-5393-4AE0-BDED-76E4E5F4F850}" dt="2022-05-28T08:24:23.602" v="5520" actId="1076"/>
          <ac:spMkLst>
            <pc:docMk/>
            <pc:sldMk cId="3006945410" sldId="1285"/>
            <ac:spMk id="25" creationId="{26CDA2D1-4C89-460F-A992-7D4D94961284}"/>
          </ac:spMkLst>
        </pc:spChg>
        <pc:picChg chg="del">
          <ac:chgData name="AMAN Hirohisa" userId="7897ce0a-6212-4313-99c9-22712d29ec23" providerId="ADAL" clId="{28109208-5393-4AE0-BDED-76E4E5F4F850}" dt="2022-05-28T08:23:03.971" v="5504" actId="478"/>
          <ac:picMkLst>
            <pc:docMk/>
            <pc:sldMk cId="3006945410" sldId="1285"/>
            <ac:picMk id="7" creationId="{35DB5D09-0ADA-4543-8AA4-279AA4ACC208}"/>
          </ac:picMkLst>
        </pc:picChg>
        <pc:cxnChg chg="del">
          <ac:chgData name="AMAN Hirohisa" userId="7897ce0a-6212-4313-99c9-22712d29ec23" providerId="ADAL" clId="{28109208-5393-4AE0-BDED-76E4E5F4F850}" dt="2022-05-28T08:23:02.553" v="5503" actId="478"/>
          <ac:cxnSpMkLst>
            <pc:docMk/>
            <pc:sldMk cId="3006945410" sldId="1285"/>
            <ac:cxnSpMk id="9" creationId="{F95660D8-3866-427F-9350-FAABAB7006E4}"/>
          </ac:cxnSpMkLst>
        </pc:cxnChg>
        <pc:cxnChg chg="del">
          <ac:chgData name="AMAN Hirohisa" userId="7897ce0a-6212-4313-99c9-22712d29ec23" providerId="ADAL" clId="{28109208-5393-4AE0-BDED-76E4E5F4F850}" dt="2022-05-28T08:23:02.553" v="5503" actId="478"/>
          <ac:cxnSpMkLst>
            <pc:docMk/>
            <pc:sldMk cId="3006945410" sldId="1285"/>
            <ac:cxnSpMk id="12" creationId="{3715B61E-E5EC-46E1-86E9-97B3919FCFA6}"/>
          </ac:cxnSpMkLst>
        </pc:cxnChg>
        <pc:cxnChg chg="del">
          <ac:chgData name="AMAN Hirohisa" userId="7897ce0a-6212-4313-99c9-22712d29ec23" providerId="ADAL" clId="{28109208-5393-4AE0-BDED-76E4E5F4F850}" dt="2022-05-28T08:23:07.358" v="5505" actId="478"/>
          <ac:cxnSpMkLst>
            <pc:docMk/>
            <pc:sldMk cId="3006945410" sldId="1285"/>
            <ac:cxnSpMk id="15" creationId="{A4A1EA76-9AC2-448A-9A53-B76FBC42FE84}"/>
          </ac:cxnSpMkLst>
        </pc:cxnChg>
      </pc:sldChg>
      <pc:sldChg chg="addSp modSp add modNotesTx">
        <pc:chgData name="AMAN Hirohisa" userId="7897ce0a-6212-4313-99c9-22712d29ec23" providerId="ADAL" clId="{28109208-5393-4AE0-BDED-76E4E5F4F850}" dt="2022-05-28T08:50:29.930" v="8634" actId="20577"/>
        <pc:sldMkLst>
          <pc:docMk/>
          <pc:sldMk cId="447567453" sldId="1286"/>
        </pc:sldMkLst>
        <pc:spChg chg="mod">
          <ac:chgData name="AMAN Hirohisa" userId="7897ce0a-6212-4313-99c9-22712d29ec23" providerId="ADAL" clId="{28109208-5393-4AE0-BDED-76E4E5F4F850}" dt="2022-05-28T08:47:19.747" v="8154" actId="403"/>
          <ac:spMkLst>
            <pc:docMk/>
            <pc:sldMk cId="447567453" sldId="1286"/>
            <ac:spMk id="2" creationId="{81CC3D37-2800-45B4-82DE-BEC06995F511}"/>
          </ac:spMkLst>
        </pc:spChg>
        <pc:spChg chg="mod">
          <ac:chgData name="AMAN Hirohisa" userId="7897ce0a-6212-4313-99c9-22712d29ec23" providerId="ADAL" clId="{28109208-5393-4AE0-BDED-76E4E5F4F850}" dt="2022-05-28T08:48:24.892" v="8459"/>
          <ac:spMkLst>
            <pc:docMk/>
            <pc:sldMk cId="447567453" sldId="1286"/>
            <ac:spMk id="3" creationId="{0074DE13-F725-4B74-96F5-BC0855FD57EE}"/>
          </ac:spMkLst>
        </pc:spChg>
        <pc:spChg chg="add mod">
          <ac:chgData name="AMAN Hirohisa" userId="7897ce0a-6212-4313-99c9-22712d29ec23" providerId="ADAL" clId="{28109208-5393-4AE0-BDED-76E4E5F4F850}" dt="2022-05-28T08:49:05.260" v="8474" actId="208"/>
          <ac:spMkLst>
            <pc:docMk/>
            <pc:sldMk cId="447567453" sldId="1286"/>
            <ac:spMk id="6" creationId="{3ADC41EF-E786-4029-81B3-5195337B9665}"/>
          </ac:spMkLst>
        </pc:spChg>
      </pc:sldChg>
      <pc:sldChg chg="add del">
        <pc:chgData name="AMAN Hirohisa" userId="7897ce0a-6212-4313-99c9-22712d29ec23" providerId="ADAL" clId="{28109208-5393-4AE0-BDED-76E4E5F4F850}" dt="2022-05-28T08:23:23.490" v="5510"/>
        <pc:sldMkLst>
          <pc:docMk/>
          <pc:sldMk cId="4278084550" sldId="1286"/>
        </pc:sldMkLst>
      </pc:sldChg>
      <pc:sldChg chg="modSp add modNotesTx">
        <pc:chgData name="AMAN Hirohisa" userId="7897ce0a-6212-4313-99c9-22712d29ec23" providerId="ADAL" clId="{28109208-5393-4AE0-BDED-76E4E5F4F850}" dt="2022-05-28T09:08:31.192" v="10789" actId="20577"/>
        <pc:sldMkLst>
          <pc:docMk/>
          <pc:sldMk cId="1715378115" sldId="1287"/>
        </pc:sldMkLst>
        <pc:spChg chg="mod">
          <ac:chgData name="AMAN Hirohisa" userId="7897ce0a-6212-4313-99c9-22712d29ec23" providerId="ADAL" clId="{28109208-5393-4AE0-BDED-76E4E5F4F850}" dt="2022-05-28T09:02:30.311" v="9900"/>
          <ac:spMkLst>
            <pc:docMk/>
            <pc:sldMk cId="1715378115" sldId="1287"/>
            <ac:spMk id="2" creationId="{FFEE191B-3369-4095-B5E7-0317BF1E1F26}"/>
          </ac:spMkLst>
        </pc:spChg>
        <pc:spChg chg="mod">
          <ac:chgData name="AMAN Hirohisa" userId="7897ce0a-6212-4313-99c9-22712d29ec23" providerId="ADAL" clId="{28109208-5393-4AE0-BDED-76E4E5F4F850}" dt="2022-05-28T09:05:23.379" v="10453"/>
          <ac:spMkLst>
            <pc:docMk/>
            <pc:sldMk cId="1715378115" sldId="1287"/>
            <ac:spMk id="3" creationId="{2675B6FB-4EEF-4287-A914-1032190A5E6A}"/>
          </ac:spMkLst>
        </pc:spChg>
        <pc:spChg chg="mod">
          <ac:chgData name="AMAN Hirohisa" userId="7897ce0a-6212-4313-99c9-22712d29ec23" providerId="ADAL" clId="{28109208-5393-4AE0-BDED-76E4E5F4F850}" dt="2022-05-28T09:02:34.240" v="9902" actId="20577"/>
          <ac:spMkLst>
            <pc:docMk/>
            <pc:sldMk cId="1715378115" sldId="1287"/>
            <ac:spMk id="6" creationId="{68331A32-5449-4BD7-A4BC-DB0DE587E0E9}"/>
          </ac:spMkLst>
        </pc:spChg>
        <pc:spChg chg="mod">
          <ac:chgData name="AMAN Hirohisa" userId="7897ce0a-6212-4313-99c9-22712d29ec23" providerId="ADAL" clId="{28109208-5393-4AE0-BDED-76E4E5F4F850}" dt="2022-05-28T09:05:30.944" v="10461" actId="1035"/>
          <ac:spMkLst>
            <pc:docMk/>
            <pc:sldMk cId="1715378115" sldId="1287"/>
            <ac:spMk id="7" creationId="{E2443FF1-6883-744D-EA1B-1FE934899496}"/>
          </ac:spMkLst>
        </pc:spChg>
        <pc:spChg chg="mod">
          <ac:chgData name="AMAN Hirohisa" userId="7897ce0a-6212-4313-99c9-22712d29ec23" providerId="ADAL" clId="{28109208-5393-4AE0-BDED-76E4E5F4F850}" dt="2022-05-28T09:05:26.475" v="10454" actId="1076"/>
          <ac:spMkLst>
            <pc:docMk/>
            <pc:sldMk cId="1715378115" sldId="1287"/>
            <ac:spMk id="8" creationId="{9C291679-2263-A1C1-1E28-B3F40154CE1E}"/>
          </ac:spMkLst>
        </pc:spChg>
      </pc:sldChg>
    </pc:docChg>
  </pc:docChgLst>
  <pc:docChgLst>
    <pc:chgData name="AMAN Hirohisa" userId="7897ce0a-6212-4313-99c9-22712d29ec23" providerId="ADAL" clId="{A9BD05C4-B7C4-4C0F-9173-F6F4E18D09BA}"/>
    <pc:docChg chg="custSel addSld delSld modSld">
      <pc:chgData name="AMAN Hirohisa" userId="7897ce0a-6212-4313-99c9-22712d29ec23" providerId="ADAL" clId="{A9BD05C4-B7C4-4C0F-9173-F6F4E18D09BA}" dt="2022-04-22T10:23:22.339" v="3576" actId="20577"/>
      <pc:docMkLst>
        <pc:docMk/>
      </pc:docMkLst>
    </pc:docChg>
  </pc:docChgLst>
  <pc:docChgLst>
    <pc:chgData name="AMAN Hirohisa" userId="7897ce0a-6212-4313-99c9-22712d29ec23" providerId="ADAL" clId="{20A7CE30-848E-48AF-A804-430DFAADCEBC}"/>
    <pc:docChg chg="custSel modSld">
      <pc:chgData name="AMAN Hirohisa" userId="7897ce0a-6212-4313-99c9-22712d29ec23" providerId="ADAL" clId="{20A7CE30-848E-48AF-A804-430DFAADCEBC}" dt="2022-05-20T11:12:58.940" v="2162" actId="1076"/>
      <pc:docMkLst>
        <pc:docMk/>
      </pc:docMkLst>
    </pc:docChg>
  </pc:docChgLst>
  <pc:docChgLst>
    <pc:chgData name="AMAN Hirohisa" userId="7897ce0a-6212-4313-99c9-22712d29ec23" providerId="ADAL" clId="{037CBA27-DC13-964A-B69D-B8BDC98DDB13}"/>
    <pc:docChg chg="custSel addSld delSld modSld sldOrd">
      <pc:chgData name="AMAN Hirohisa" userId="7897ce0a-6212-4313-99c9-22712d29ec23" providerId="ADAL" clId="{037CBA27-DC13-964A-B69D-B8BDC98DDB13}" dt="2022-05-28T04:43:44.234" v="2136" actId="20577"/>
      <pc:docMkLst>
        <pc:docMk/>
      </pc:docMkLst>
      <pc:sldChg chg="modSp mod ord modNotesTx">
        <pc:chgData name="AMAN Hirohisa" userId="7897ce0a-6212-4313-99c9-22712d29ec23" providerId="ADAL" clId="{037CBA27-DC13-964A-B69D-B8BDC98DDB13}" dt="2022-05-28T04:27:40.562" v="682" actId="20577"/>
        <pc:sldMkLst>
          <pc:docMk/>
          <pc:sldMk cId="2823789981" sldId="1188"/>
        </pc:sldMkLst>
        <pc:spChg chg="mod">
          <ac:chgData name="AMAN Hirohisa" userId="7897ce0a-6212-4313-99c9-22712d29ec23" providerId="ADAL" clId="{037CBA27-DC13-964A-B69D-B8BDC98DDB13}" dt="2022-05-28T04:23:54.324" v="297" actId="20577"/>
          <ac:spMkLst>
            <pc:docMk/>
            <pc:sldMk cId="2823789981" sldId="1188"/>
            <ac:spMk id="3" creationId="{0B04E54B-A664-4230-838C-9CFD21A794F1}"/>
          </ac:spMkLst>
        </pc:spChg>
        <pc:spChg chg="mod">
          <ac:chgData name="AMAN Hirohisa" userId="7897ce0a-6212-4313-99c9-22712d29ec23" providerId="ADAL" clId="{037CBA27-DC13-964A-B69D-B8BDC98DDB13}" dt="2022-05-28T04:26:48.197" v="548" actId="20577"/>
          <ac:spMkLst>
            <pc:docMk/>
            <pc:sldMk cId="2823789981" sldId="1188"/>
            <ac:spMk id="6" creationId="{A98682F7-A7EC-47EA-9F6D-48598EE7D421}"/>
          </ac:spMkLst>
        </pc:spChg>
      </pc:sldChg>
      <pc:sldChg chg="delSp modSp mod modNotesTx">
        <pc:chgData name="AMAN Hirohisa" userId="7897ce0a-6212-4313-99c9-22712d29ec23" providerId="ADAL" clId="{037CBA27-DC13-964A-B69D-B8BDC98DDB13}" dt="2022-05-28T04:33:13.958" v="1049" actId="20577"/>
        <pc:sldMkLst>
          <pc:docMk/>
          <pc:sldMk cId="2458336097" sldId="1193"/>
        </pc:sldMkLst>
        <pc:spChg chg="mod">
          <ac:chgData name="AMAN Hirohisa" userId="7897ce0a-6212-4313-99c9-22712d29ec23" providerId="ADAL" clId="{037CBA27-DC13-964A-B69D-B8BDC98DDB13}" dt="2022-05-28T04:30:00.710" v="688" actId="20577"/>
          <ac:spMkLst>
            <pc:docMk/>
            <pc:sldMk cId="2458336097" sldId="1193"/>
            <ac:spMk id="2" creationId="{EE92BA36-BE07-4BD6-BF18-356A4B788A15}"/>
          </ac:spMkLst>
        </pc:spChg>
        <pc:spChg chg="del">
          <ac:chgData name="AMAN Hirohisa" userId="7897ce0a-6212-4313-99c9-22712d29ec23" providerId="ADAL" clId="{037CBA27-DC13-964A-B69D-B8BDC98DDB13}" dt="2022-05-28T04:29:42.637" v="683" actId="478"/>
          <ac:spMkLst>
            <pc:docMk/>
            <pc:sldMk cId="2458336097" sldId="1193"/>
            <ac:spMk id="11" creationId="{462CE234-D4A9-4A71-B0F3-210B6BDDBF4D}"/>
          </ac:spMkLst>
        </pc:spChg>
      </pc:sldChg>
      <pc:sldChg chg="del">
        <pc:chgData name="AMAN Hirohisa" userId="7897ce0a-6212-4313-99c9-22712d29ec23" providerId="ADAL" clId="{037CBA27-DC13-964A-B69D-B8BDC98DDB13}" dt="2022-05-28T04:30:05.841" v="689" actId="2696"/>
        <pc:sldMkLst>
          <pc:docMk/>
          <pc:sldMk cId="551493677" sldId="1194"/>
        </pc:sldMkLst>
      </pc:sldChg>
      <pc:sldChg chg="add">
        <pc:chgData name="AMAN Hirohisa" userId="7897ce0a-6212-4313-99c9-22712d29ec23" providerId="ADAL" clId="{037CBA27-DC13-964A-B69D-B8BDC98DDB13}" dt="2022-05-28T04:30:11.854" v="690"/>
        <pc:sldMkLst>
          <pc:docMk/>
          <pc:sldMk cId="3624807380" sldId="1194"/>
        </pc:sldMkLst>
      </pc:sldChg>
      <pc:sldChg chg="add">
        <pc:chgData name="AMAN Hirohisa" userId="7897ce0a-6212-4313-99c9-22712d29ec23" providerId="ADAL" clId="{037CBA27-DC13-964A-B69D-B8BDC98DDB13}" dt="2022-05-28T04:30:11.854" v="690"/>
        <pc:sldMkLst>
          <pc:docMk/>
          <pc:sldMk cId="1599887023" sldId="1195"/>
        </pc:sldMkLst>
      </pc:sldChg>
      <pc:sldChg chg="del">
        <pc:chgData name="AMAN Hirohisa" userId="7897ce0a-6212-4313-99c9-22712d29ec23" providerId="ADAL" clId="{037CBA27-DC13-964A-B69D-B8BDC98DDB13}" dt="2022-05-28T04:30:05.841" v="689" actId="2696"/>
        <pc:sldMkLst>
          <pc:docMk/>
          <pc:sldMk cId="3221960472" sldId="1195"/>
        </pc:sldMkLst>
      </pc:sldChg>
      <pc:sldChg chg="delSp modSp mod modNotesTx">
        <pc:chgData name="AMAN Hirohisa" userId="7897ce0a-6212-4313-99c9-22712d29ec23" providerId="ADAL" clId="{037CBA27-DC13-964A-B69D-B8BDC98DDB13}" dt="2022-05-28T04:35:03.529" v="1280" actId="20577"/>
        <pc:sldMkLst>
          <pc:docMk/>
          <pc:sldMk cId="3229579034" sldId="1196"/>
        </pc:sldMkLst>
        <pc:spChg chg="mod">
          <ac:chgData name="AMAN Hirohisa" userId="7897ce0a-6212-4313-99c9-22712d29ec23" providerId="ADAL" clId="{037CBA27-DC13-964A-B69D-B8BDC98DDB13}" dt="2022-05-28T04:33:27.177" v="1053" actId="20577"/>
          <ac:spMkLst>
            <pc:docMk/>
            <pc:sldMk cId="3229579034" sldId="1196"/>
            <ac:spMk id="2" creationId="{20B1FB04-A3D2-4EA8-8536-3A26B9DAA56E}"/>
          </ac:spMkLst>
        </pc:spChg>
        <pc:spChg chg="mod">
          <ac:chgData name="AMAN Hirohisa" userId="7897ce0a-6212-4313-99c9-22712d29ec23" providerId="ADAL" clId="{037CBA27-DC13-964A-B69D-B8BDC98DDB13}" dt="2022-05-28T04:31:20.215" v="809" actId="20577"/>
          <ac:spMkLst>
            <pc:docMk/>
            <pc:sldMk cId="3229579034" sldId="1196"/>
            <ac:spMk id="3" creationId="{F3DE3D71-9848-4189-86C0-17EEB02B0A40}"/>
          </ac:spMkLst>
        </pc:spChg>
        <pc:spChg chg="mod">
          <ac:chgData name="AMAN Hirohisa" userId="7897ce0a-6212-4313-99c9-22712d29ec23" providerId="ADAL" clId="{037CBA27-DC13-964A-B69D-B8BDC98DDB13}" dt="2022-05-28T04:31:27.417" v="816" actId="20577"/>
          <ac:spMkLst>
            <pc:docMk/>
            <pc:sldMk cId="3229579034" sldId="1196"/>
            <ac:spMk id="6" creationId="{F3D5096F-8622-4DC6-BD88-855861283C58}"/>
          </ac:spMkLst>
        </pc:spChg>
        <pc:spChg chg="del">
          <ac:chgData name="AMAN Hirohisa" userId="7897ce0a-6212-4313-99c9-22712d29ec23" providerId="ADAL" clId="{037CBA27-DC13-964A-B69D-B8BDC98DDB13}" dt="2022-05-28T04:31:48.603" v="817" actId="478"/>
          <ac:spMkLst>
            <pc:docMk/>
            <pc:sldMk cId="3229579034" sldId="1196"/>
            <ac:spMk id="9" creationId="{DC38E062-7C8B-4222-9D66-A8374AEDEDCB}"/>
          </ac:spMkLst>
        </pc:spChg>
        <pc:spChg chg="mod">
          <ac:chgData name="AMAN Hirohisa" userId="7897ce0a-6212-4313-99c9-22712d29ec23" providerId="ADAL" clId="{037CBA27-DC13-964A-B69D-B8BDC98DDB13}" dt="2022-05-28T04:34:36.329" v="1167" actId="20577"/>
          <ac:spMkLst>
            <pc:docMk/>
            <pc:sldMk cId="3229579034" sldId="1196"/>
            <ac:spMk id="10" creationId="{D4EFFDBF-AF33-425A-8718-9F3BCA6AB5A9}"/>
          </ac:spMkLst>
        </pc:spChg>
      </pc:sldChg>
      <pc:sldChg chg="delSp modSp mod modNotesTx">
        <pc:chgData name="AMAN Hirohisa" userId="7897ce0a-6212-4313-99c9-22712d29ec23" providerId="ADAL" clId="{037CBA27-DC13-964A-B69D-B8BDC98DDB13}" dt="2022-05-28T04:20:16.886" v="237" actId="113"/>
        <pc:sldMkLst>
          <pc:docMk/>
          <pc:sldMk cId="279618201" sldId="1197"/>
        </pc:sldMkLst>
        <pc:spChg chg="mod">
          <ac:chgData name="AMAN Hirohisa" userId="7897ce0a-6212-4313-99c9-22712d29ec23" providerId="ADAL" clId="{037CBA27-DC13-964A-B69D-B8BDC98DDB13}" dt="2022-05-28T04:20:16.886" v="237" actId="113"/>
          <ac:spMkLst>
            <pc:docMk/>
            <pc:sldMk cId="279618201" sldId="1197"/>
            <ac:spMk id="3" creationId="{2675B6FB-4EEF-4287-A914-1032190A5E6A}"/>
          </ac:spMkLst>
        </pc:spChg>
        <pc:spChg chg="del mod">
          <ac:chgData name="AMAN Hirohisa" userId="7897ce0a-6212-4313-99c9-22712d29ec23" providerId="ADAL" clId="{037CBA27-DC13-964A-B69D-B8BDC98DDB13}" dt="2022-05-28T04:17:18.604" v="22" actId="478"/>
          <ac:spMkLst>
            <pc:docMk/>
            <pc:sldMk cId="279618201" sldId="1197"/>
            <ac:spMk id="7" creationId="{E2443FF1-6883-744D-EA1B-1FE934899496}"/>
          </ac:spMkLst>
        </pc:spChg>
        <pc:spChg chg="mod">
          <ac:chgData name="AMAN Hirohisa" userId="7897ce0a-6212-4313-99c9-22712d29ec23" providerId="ADAL" clId="{037CBA27-DC13-964A-B69D-B8BDC98DDB13}" dt="2022-05-28T04:20:05.282" v="234" actId="403"/>
          <ac:spMkLst>
            <pc:docMk/>
            <pc:sldMk cId="279618201" sldId="1197"/>
            <ac:spMk id="8" creationId="{9C291679-2263-A1C1-1E28-B3F40154CE1E}"/>
          </ac:spMkLst>
        </pc:spChg>
      </pc:sldChg>
      <pc:sldChg chg="addSp delSp modSp mod ord modNotesTx">
        <pc:chgData name="AMAN Hirohisa" userId="7897ce0a-6212-4313-99c9-22712d29ec23" providerId="ADAL" clId="{037CBA27-DC13-964A-B69D-B8BDC98DDB13}" dt="2022-05-28T04:43:44.234" v="2136" actId="20577"/>
        <pc:sldMkLst>
          <pc:docMk/>
          <pc:sldMk cId="1583869808" sldId="1271"/>
        </pc:sldMkLst>
        <pc:spChg chg="mod">
          <ac:chgData name="AMAN Hirohisa" userId="7897ce0a-6212-4313-99c9-22712d29ec23" providerId="ADAL" clId="{037CBA27-DC13-964A-B69D-B8BDC98DDB13}" dt="2022-05-28T04:36:04.430" v="1306" actId="20577"/>
          <ac:spMkLst>
            <pc:docMk/>
            <pc:sldMk cId="1583869808" sldId="1271"/>
            <ac:spMk id="2" creationId="{E5050515-07A6-4815-AD7E-35FB3DFC886B}"/>
          </ac:spMkLst>
        </pc:spChg>
        <pc:spChg chg="mod">
          <ac:chgData name="AMAN Hirohisa" userId="7897ce0a-6212-4313-99c9-22712d29ec23" providerId="ADAL" clId="{037CBA27-DC13-964A-B69D-B8BDC98DDB13}" dt="2022-05-28T04:40:10.502" v="1706" actId="20577"/>
          <ac:spMkLst>
            <pc:docMk/>
            <pc:sldMk cId="1583869808" sldId="1271"/>
            <ac:spMk id="3" creationId="{C26C56B4-4EDF-467C-BF3E-43E47F26CADE}"/>
          </ac:spMkLst>
        </pc:spChg>
        <pc:spChg chg="add mod">
          <ac:chgData name="AMAN Hirohisa" userId="7897ce0a-6212-4313-99c9-22712d29ec23" providerId="ADAL" clId="{037CBA27-DC13-964A-B69D-B8BDC98DDB13}" dt="2022-05-28T04:41:10.422" v="1824" actId="207"/>
          <ac:spMkLst>
            <pc:docMk/>
            <pc:sldMk cId="1583869808" sldId="1271"/>
            <ac:spMk id="6" creationId="{61BEAB5A-0E7E-8F0C-60FE-7DF3FCE91071}"/>
          </ac:spMkLst>
        </pc:spChg>
        <pc:spChg chg="add del mod">
          <ac:chgData name="AMAN Hirohisa" userId="7897ce0a-6212-4313-99c9-22712d29ec23" providerId="ADAL" clId="{037CBA27-DC13-964A-B69D-B8BDC98DDB13}" dt="2022-05-28T04:41:15.624" v="1826" actId="478"/>
          <ac:spMkLst>
            <pc:docMk/>
            <pc:sldMk cId="1583869808" sldId="1271"/>
            <ac:spMk id="7" creationId="{A9969667-BFE0-CC82-9F0E-8ED300AFC5FC}"/>
          </ac:spMkLst>
        </pc:spChg>
      </pc:sldChg>
      <pc:sldChg chg="add del">
        <pc:chgData name="AMAN Hirohisa" userId="7897ce0a-6212-4313-99c9-22712d29ec23" providerId="ADAL" clId="{037CBA27-DC13-964A-B69D-B8BDC98DDB13}" dt="2022-05-28T04:23:00.905" v="239" actId="2696"/>
        <pc:sldMkLst>
          <pc:docMk/>
          <pc:sldMk cId="11345823" sldId="1274"/>
        </pc:sldMkLst>
      </pc:sldChg>
      <pc:sldChg chg="add">
        <pc:chgData name="AMAN Hirohisa" userId="7897ce0a-6212-4313-99c9-22712d29ec23" providerId="ADAL" clId="{037CBA27-DC13-964A-B69D-B8BDC98DDB13}" dt="2022-05-28T04:23:08.162" v="240"/>
        <pc:sldMkLst>
          <pc:docMk/>
          <pc:sldMk cId="3754021657" sldId="1274"/>
        </pc:sldMkLst>
      </pc:sldChg>
      <pc:sldChg chg="new del">
        <pc:chgData name="AMAN Hirohisa" userId="7897ce0a-6212-4313-99c9-22712d29ec23" providerId="ADAL" clId="{037CBA27-DC13-964A-B69D-B8BDC98DDB13}" dt="2022-05-28T04:23:00.905" v="239" actId="2696"/>
        <pc:sldMkLst>
          <pc:docMk/>
          <pc:sldMk cId="1076779782" sldId="1275"/>
        </pc:sldMkLst>
      </pc:sldChg>
      <pc:sldChg chg="add">
        <pc:chgData name="AMAN Hirohisa" userId="7897ce0a-6212-4313-99c9-22712d29ec23" providerId="ADAL" clId="{037CBA27-DC13-964A-B69D-B8BDC98DDB13}" dt="2022-05-28T04:23:08.162" v="240"/>
        <pc:sldMkLst>
          <pc:docMk/>
          <pc:sldMk cId="2015250232" sldId="1275"/>
        </pc:sldMkLst>
      </pc:sldChg>
    </pc:docChg>
  </pc:docChgLst>
  <pc:docChgLst>
    <pc:chgData name="AMAN Hirohisa" userId="7897ce0a-6212-4313-99c9-22712d29ec23" providerId="ADAL" clId="{5DFC6E0D-A2FA-984B-9C84-00974A55AD80}"/>
    <pc:docChg chg="custSel modSld">
      <pc:chgData name="AMAN Hirohisa" userId="7897ce0a-6212-4313-99c9-22712d29ec23" providerId="ADAL" clId="{5DFC6E0D-A2FA-984B-9C84-00974A55AD80}" dt="2022-04-21T05:03:57.112" v="1556" actId="20577"/>
      <pc:docMkLst>
        <pc:docMk/>
      </pc:docMkLst>
      <pc:sldChg chg="modNotesTx">
        <pc:chgData name="AMAN Hirohisa" userId="7897ce0a-6212-4313-99c9-22712d29ec23" providerId="ADAL" clId="{5DFC6E0D-A2FA-984B-9C84-00974A55AD80}" dt="2022-04-21T04:46:45.626" v="22" actId="20577"/>
        <pc:sldMkLst>
          <pc:docMk/>
          <pc:sldMk cId="0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1F732AAB-11A4-4195-99B0-E290E54FF3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969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047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0598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035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0304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1944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9288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7918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130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3B3D3F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2810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26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8763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67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8043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054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614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280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6955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8214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8931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3695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52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103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3484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6695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5047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6309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2269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9443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1659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3632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264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6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8438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622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302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50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5528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0209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3167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71152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97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8538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61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71250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1505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355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8746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32AAB-11A4-4195-99B0-E290E54FF31B}" type="slidenum">
              <a:rPr lang="en-US" altLang="ja-JP" smtClean="0"/>
              <a:pPr>
                <a:defRPr/>
              </a:pPr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831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758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062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092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1F732AAB-11A4-4195-99B0-E290E54FF31B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340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86287-74EC-4426-B0D1-986BC429455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36EC-90C3-4489-B46E-D14735A2A8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80641-CDB6-4543-A593-48FD34B238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3ABF57-8D22-478C-B142-ACBA0C5F24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3953000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9853-42D5-4F62-AE63-853B85F971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3156039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2F55-A69F-41AD-AF33-92F74B7681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22408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38094-A549-4EFD-819E-73292D8EEB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187806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216F4-8E71-4939-8EC2-27A91129CA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3842643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E1EB-BAAF-4DE8-8D69-86A419778B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317871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62620-6279-40C4-95AA-9D7A01E585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7514338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97BE6-8FC3-44D2-ADAD-89A347BC9D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613476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8B89-13B5-4AB5-8513-A2DA8DF8F7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840F-7D57-4F1A-8927-A46129562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4298488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1E371-EB13-4321-BFC4-455575D030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600996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D2FD9-947B-490A-AC33-DC5B492E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7857213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C53C-3ADE-4AAE-9ADD-B9D5BFE2DC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88EA2-A55B-496E-8E80-037511BE84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2108-6C11-4B90-87FA-A656E7AE2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0DB51-EC96-49FE-A0E2-B034D48231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E2BDD-7A4D-49A7-B957-1D4C6F966E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FAFA-EDA4-4ED2-8ABA-A3EE88F9E7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3947-6E0F-42DF-AFF7-E83B46CB99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F370C4B9-DA16-4D9D-A56C-800898C33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472F66BD-C299-4B00-8E18-542CAC3778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825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6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10" Type="http://schemas.openxmlformats.org/officeDocument/2006/relationships/image" Target="../media/image190.png"/><Relationship Id="rId4" Type="http://schemas.openxmlformats.org/officeDocument/2006/relationships/image" Target="../media/image70.png"/><Relationship Id="rId9" Type="http://schemas.openxmlformats.org/officeDocument/2006/relationships/image" Target="../media/image1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38C1DD7-8735-AB50-B2A5-5B7876CED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A8195B-CCE7-4773-1EC7-B44183D2F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488B66-2176-F770-BDCB-D91E6A5FC2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[13] </a:t>
            </a:r>
            <a:r>
              <a:rPr lang="ja-JP" altLang="en-US" dirty="0">
                <a:ea typeface="HGPｺﾞｼｯｸE" pitchFamily="50" charset="-128"/>
              </a:rPr>
              <a:t>バグ予測とテスト計画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45CCAA7-6580-4386-A6C2-3D1E08D5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69" y="25726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[13] Bug Prediction and Test Plan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2FAF81-4535-7799-19C8-57A44275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6CF9411D-61DC-64F1-D1B9-05DA1AE18F87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342C7-970A-4025-B13E-3DCD0F78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Compare </a:t>
            </a:r>
            <a:r>
              <a:rPr lang="en-US" altLang="ja-JP" dirty="0"/>
              <a:t>by </a:t>
            </a:r>
            <a:r>
              <a:rPr lang="ja-JP" altLang="en-US" dirty="0"/>
              <a:t>summary statistics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76060-D31B-44CB-A52B-D66D6EB0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Segoe UI Web (West European)"/>
              </a:rPr>
              <a:t>Separate the cyclomatic numbers with </a:t>
            </a:r>
            <a:r>
              <a:rPr lang="en-US" sz="2400" b="1" dirty="0">
                <a:solidFill>
                  <a:srgbClr val="FF0000"/>
                </a:solidFill>
                <a:effectLst/>
                <a:latin typeface="Segoe UI Web (West European)"/>
              </a:rPr>
              <a:t>non buggy</a:t>
            </a:r>
            <a:r>
              <a:rPr lang="en-US" sz="2400" b="1" dirty="0">
                <a:effectLst/>
                <a:latin typeface="Segoe UI Web (West European)"/>
              </a:rPr>
              <a:t> </a:t>
            </a:r>
            <a:r>
              <a:rPr lang="en-US" sz="2400" dirty="0">
                <a:effectLst/>
                <a:latin typeface="Segoe UI Web (West European)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ffectLst/>
                <a:latin typeface="Segoe UI Web (West European)"/>
              </a:rPr>
              <a:t>buggy</a:t>
            </a:r>
            <a:r>
              <a:rPr lang="en-US" sz="2400" dirty="0">
                <a:effectLst/>
                <a:latin typeface="Segoe UI Web (West European)"/>
              </a:rPr>
              <a:t> and check with the summary function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25C4EE-93B4-4757-8CCC-181D76FD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F8B913-6627-40C9-9686-BFA4D11F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804AC3A7-51FC-973A-21CC-576664E9CB8E}"/>
              </a:ext>
            </a:extLst>
          </p:cNvPr>
          <p:cNvSpPr txBox="1"/>
          <p:nvPr/>
        </p:nvSpPr>
        <p:spPr>
          <a:xfrm>
            <a:off x="720242" y="2590800"/>
            <a:ext cx="606127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cc0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=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data$CC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data$BUG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==0]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cc1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=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data$CC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data$BUG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==1]</a:t>
            </a:r>
            <a:endParaRPr kumimoji="1" lang="ja-JP" alt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BD0B54C7-2316-501D-BBCB-F8BC217EE568}"/>
              </a:ext>
            </a:extLst>
          </p:cNvPr>
          <p:cNvSpPr txBox="1"/>
          <p:nvPr/>
        </p:nvSpPr>
        <p:spPr>
          <a:xfrm>
            <a:off x="720240" y="3793003"/>
            <a:ext cx="2896947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summary(cc0)</a:t>
            </a:r>
            <a:endParaRPr kumimoji="1" lang="ja-JP" alt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9A997153-2F5B-9102-76F8-E8508A30802A}"/>
              </a:ext>
            </a:extLst>
          </p:cNvPr>
          <p:cNvSpPr txBox="1"/>
          <p:nvPr/>
        </p:nvSpPr>
        <p:spPr>
          <a:xfrm>
            <a:off x="4062760" y="3794304"/>
            <a:ext cx="2896947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summary(cc1)</a:t>
            </a:r>
            <a:endParaRPr kumimoji="1" lang="ja-JP" alt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4" name="正方形/長方形 9">
            <a:extLst>
              <a:ext uri="{FF2B5EF4-FFF2-40B4-BE49-F238E27FC236}">
                <a16:creationId xmlns:a16="http://schemas.microsoft.com/office/drawing/2014/main" id="{040AD2AA-148E-0BBC-9EB7-13D60D08BDBB}"/>
              </a:ext>
            </a:extLst>
          </p:cNvPr>
          <p:cNvSpPr/>
          <p:nvPr/>
        </p:nvSpPr>
        <p:spPr>
          <a:xfrm>
            <a:off x="1370834" y="4455250"/>
            <a:ext cx="7204841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Min. 1st Qu.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Median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Mean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3rd Qu.    Max.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1.000   1.000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2.000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4.705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5.000  96.000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Min. 1st Qu.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Median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Mean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3rd Qu.    Max.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1.000   3.000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5.000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9.729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11.250  73.000 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5" name="矢印: 右 10">
            <a:extLst>
              <a:ext uri="{FF2B5EF4-FFF2-40B4-BE49-F238E27FC236}">
                <a16:creationId xmlns:a16="http://schemas.microsoft.com/office/drawing/2014/main" id="{D94D38A6-8A86-122C-78D2-BC5FE71B7348}"/>
              </a:ext>
            </a:extLst>
          </p:cNvPr>
          <p:cNvSpPr/>
          <p:nvPr/>
        </p:nvSpPr>
        <p:spPr>
          <a:xfrm>
            <a:off x="753874" y="4827475"/>
            <a:ext cx="583326" cy="539864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708433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ABD62-B2C0-44B0-A634-D4B7D192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/>
              <a:t>Consider Metric Thresholds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1EF20-90F3-46FB-A725-F027EB17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/>
            <a:r>
              <a:rPr lang="ja-JP" altLang="en-US" sz="2800" dirty="0"/>
              <a:t>Looking at </a:t>
            </a:r>
            <a:r>
              <a:rPr lang="en-US" altLang="ja-JP" sz="2800" dirty="0"/>
              <a:t>data, </a:t>
            </a:r>
            <a:r>
              <a:rPr lang="en-US" altLang="ja-JP" sz="2800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cyclomatic number seems to be related to the presence or absence of bugs</a:t>
            </a:r>
            <a:endParaRPr lang="en-US" altLang="ja-JP" sz="2800" dirty="0"/>
          </a:p>
          <a:p>
            <a:pPr lvl="1" algn="l" rtl="0"/>
            <a:r>
              <a:rPr lang="en-US" altLang="ja-JP" sz="2800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 larger cyclomatic number is more suspicious</a:t>
            </a:r>
            <a:endParaRPr lang="en-US" altLang="ja-JP" sz="2800" dirty="0"/>
          </a:p>
          <a:p>
            <a:pPr algn="l" rtl="0"/>
            <a:r>
              <a:rPr lang="ja-JP" altLang="en-US" sz="2800" dirty="0"/>
              <a:t>Therefore，</a:t>
            </a:r>
            <a:r>
              <a:rPr lang="en-US" altLang="ja-JP" sz="28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if it is larger than a certain value, let's predict that there is a bug.</a:t>
            </a:r>
            <a:endParaRPr kumimoji="1" lang="ja-JP" altLang="en-US" sz="2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7A3A6F-FB59-4815-812B-F51D25FF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9301C6-3A64-4978-9B2F-4364ACFE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>
                <a:extLst>
                  <a:ext uri="{FF2B5EF4-FFF2-40B4-BE49-F238E27FC236}">
                    <a16:creationId xmlns:a16="http://schemas.microsoft.com/office/drawing/2014/main" id="{1FDB31A2-5192-4A16-87B6-7CDEC7C6FC5D}"/>
                  </a:ext>
                </a:extLst>
              </p:cNvPr>
              <p:cNvSpPr/>
              <p:nvPr/>
            </p:nvSpPr>
            <p:spPr>
              <a:xfrm>
                <a:off x="3505200" y="4419600"/>
                <a:ext cx="1715288" cy="893379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/>
                    <a:cs typeface="+mn-cs"/>
                  </a:rPr>
                  <a:t>CC</a:t>
                </a:r>
                <a:r>
                  <a:rPr kumimoji="1" lang="en-US" altLang="ja-JP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 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&gt;</a:t>
                </a: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ea typeface="ＭＳ Ｐゴシック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𝝉</m:t>
                    </m:r>
                  </m:oMath>
                </a14:m>
                <a:endParaRPr kumimoji="1" lang="ja-JP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ＭＳ Ｐゴシック"/>
                  <a:cs typeface="+mn-cs"/>
                </a:endParaRPr>
              </a:p>
            </p:txBody>
          </p:sp>
        </mc:Choice>
        <mc:Fallback xmlns="">
          <p:sp>
            <p:nvSpPr>
              <p:cNvPr id="6" name="フローチャート: 判断 5">
                <a:extLst>
                  <a:ext uri="{FF2B5EF4-FFF2-40B4-BE49-F238E27FC236}">
                    <a16:creationId xmlns:a16="http://schemas.microsoft.com/office/drawing/2014/main" id="{1FDB31A2-5192-4A16-87B6-7CDEC7C6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19600"/>
                <a:ext cx="1715288" cy="893379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84A5E681-2F07-4B30-ABA6-53D136465F36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2926356" y="4866290"/>
            <a:ext cx="578844" cy="6486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54EEC2F-6848-49F1-8CAE-49D8184360B9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220488" y="4866290"/>
            <a:ext cx="742321" cy="6511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0E1F9C-826B-40A3-8690-112CBAF744A1}"/>
              </a:ext>
            </a:extLst>
          </p:cNvPr>
          <p:cNvSpPr txBox="1"/>
          <p:nvPr/>
        </p:nvSpPr>
        <p:spPr>
          <a:xfrm>
            <a:off x="2469339" y="5514904"/>
            <a:ext cx="91403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Buggy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F1EA0C-FC21-4C7B-83AD-8D31601F87C7}"/>
              </a:ext>
            </a:extLst>
          </p:cNvPr>
          <p:cNvSpPr txBox="1"/>
          <p:nvPr/>
        </p:nvSpPr>
        <p:spPr>
          <a:xfrm>
            <a:off x="5242900" y="5517461"/>
            <a:ext cx="14398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Non buggy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86A699-A447-4AF9-85C6-E4C6F0184FF1}"/>
              </a:ext>
            </a:extLst>
          </p:cNvPr>
          <p:cNvSpPr txBox="1"/>
          <p:nvPr/>
        </p:nvSpPr>
        <p:spPr>
          <a:xfrm>
            <a:off x="3063766" y="4508727"/>
            <a:ext cx="485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Yes</a:t>
            </a:r>
            <a:endParaRPr kumimoji="1"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E9D1A8-EA5A-40A2-9EEC-85E29DE837A1}"/>
              </a:ext>
            </a:extLst>
          </p:cNvPr>
          <p:cNvSpPr txBox="1"/>
          <p:nvPr/>
        </p:nvSpPr>
        <p:spPr>
          <a:xfrm>
            <a:off x="5209781" y="4508727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No</a:t>
            </a:r>
            <a:endParaRPr kumimoji="1"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52911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5077B-B7CF-4AC1-8F43-8B36D64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S</a:t>
            </a:r>
            <a:r>
              <a:rPr lang="ja-JP" altLang="en-US" dirty="0"/>
              <a:t>plit 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9B2CB-64ED-412A-BBD8-BDFB6C85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Consider a simple predictive model</a:t>
            </a:r>
            <a:endParaRPr lang="en-US" altLang="ja-JP" dirty="0"/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raining data </a:t>
            </a:r>
            <a:r>
              <a:rPr lang="en-US" altLang="ja-JP" dirty="0"/>
              <a:t>is needed to build this </a:t>
            </a:r>
            <a:r>
              <a:rPr lang="en-US" altLang="ja-JP" b="1" dirty="0">
                <a:solidFill>
                  <a:srgbClr val="FF0000"/>
                </a:solidFill>
              </a:rPr>
              <a:t>predictive model</a:t>
            </a:r>
            <a:endParaRPr lang="en-US" altLang="ja-JP" dirty="0"/>
          </a:p>
          <a:p>
            <a:pPr lvl="1" algn="l" rtl="0"/>
            <a:r>
              <a:rPr lang="en-US" altLang="ja-JP" dirty="0"/>
              <a:t>Furthermore, to </a:t>
            </a:r>
            <a:r>
              <a:rPr lang="ja-JP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evaluate</a:t>
            </a:r>
            <a:r>
              <a:rPr lang="en-US" altLang="ja-JP" dirty="0"/>
              <a:t> the capabilities of the </a:t>
            </a:r>
            <a:r>
              <a:rPr lang="ja-JP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predictive model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test data</a:t>
            </a:r>
            <a:r>
              <a:rPr lang="en-US" altLang="ja-JP" dirty="0"/>
              <a:t> is also required</a:t>
            </a:r>
          </a:p>
          <a:p>
            <a:pPr algn="l" rtl="0"/>
            <a:r>
              <a:rPr lang="en-US" altLang="ja-JP" dirty="0"/>
              <a:t>So let's split the data into two and prepare them.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E94941-C50D-42A3-8143-D093176F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7C7F9-168C-4832-9354-4A5D08F6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336301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ECD56-6FDB-4B5F-90AD-F967219A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Random D</a:t>
            </a:r>
            <a:r>
              <a:rPr lang="ja-JP" altLang="en-US" dirty="0"/>
              <a:t>istribut</a:t>
            </a:r>
            <a:r>
              <a:rPr lang="en-US" altLang="ja-JP" dirty="0"/>
              <a:t>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C961C-45FC-4135-A4C7-2864E04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First shuffle row number 1 ~ </a:t>
            </a:r>
            <a:r>
              <a:rPr lang="en-US" dirty="0" err="1">
                <a:effectLst/>
                <a:latin typeface="Segoe UI Web (West European)"/>
              </a:rPr>
              <a:t>nrow</a:t>
            </a:r>
            <a:r>
              <a:rPr lang="en-US" dirty="0">
                <a:effectLst/>
                <a:latin typeface="Segoe UI Web (West European)"/>
              </a:rPr>
              <a:t> (data): get a list of shuffled row numbers with the following function sample:</a:t>
            </a:r>
            <a:endParaRPr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A805DC-63BE-4344-9A86-6156C360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76050-7889-4B7D-AE7A-8CDF4220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18C28A-CFCB-4C3E-9D26-7C6BEAB33573}"/>
              </a:ext>
            </a:extLst>
          </p:cNvPr>
          <p:cNvSpPr txBox="1"/>
          <p:nvPr/>
        </p:nvSpPr>
        <p:spPr>
          <a:xfrm>
            <a:off x="948298" y="3581400"/>
            <a:ext cx="723787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set.seed(</a:t>
            </a: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1234</a:t>
            </a: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idx = </a:t>
            </a: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sample</a:t>
            </a:r>
            <a:r>
              <a:rPr kumimoji="1" lang="pt-BR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(nrow(data))</a:t>
            </a:r>
          </a:p>
        </p:txBody>
      </p:sp>
    </p:spTree>
    <p:extLst>
      <p:ext uri="{BB962C8B-B14F-4D97-AF65-F5344CB8AC3E}">
        <p14:creationId xmlns:p14="http://schemas.microsoft.com/office/powerpoint/2010/main" val="389381724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0D531-FA1D-4B26-88B0-060A69D1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Split data after shuffling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1852-B587-49CC-AADA-AE6488D4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training data (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d.train</a:t>
            </a:r>
            <a:r>
              <a:rPr lang="ja-JP" altLang="en-US" dirty="0"/>
              <a:t>): first </a:t>
            </a:r>
            <a:r>
              <a:rPr lang="en-US" altLang="ja-JP" dirty="0"/>
              <a:t>300</a:t>
            </a:r>
          </a:p>
          <a:p>
            <a:pPr algn="l" rtl="0"/>
            <a:endParaRPr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algn="l" rtl="0"/>
            <a:r>
              <a:rPr lang="ja-JP" altLang="en-US" dirty="0"/>
              <a:t>test data (</a:t>
            </a:r>
            <a:r>
              <a:rPr lang="en-US" altLang="ja-JP" dirty="0" err="1">
                <a:solidFill>
                  <a:srgbClr val="0000CC"/>
                </a:solidFill>
                <a:latin typeface="Consolas" panose="020B0609020204030204" pitchFamily="49" charset="0"/>
              </a:rPr>
              <a:t>d.test</a:t>
            </a:r>
            <a:r>
              <a:rPr lang="ja-JP" altLang="en-US" dirty="0"/>
              <a:t>): remaining </a:t>
            </a:r>
            <a:r>
              <a:rPr lang="en-US" altLang="ja-JP" dirty="0"/>
              <a:t>205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1C4865-D08D-42F0-9F85-6195791D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D96C5B-9E03-4488-A9F5-042A017C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8456870A-F82E-70FF-7C73-B150E3098F0A}"/>
              </a:ext>
            </a:extLst>
          </p:cNvPr>
          <p:cNvSpPr txBox="1"/>
          <p:nvPr/>
        </p:nvSpPr>
        <p:spPr>
          <a:xfrm>
            <a:off x="685800" y="2329230"/>
            <a:ext cx="6739345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d.train </a:t>
            </a:r>
            <a:r>
              <a:rPr kumimoji="1" lang="pt-B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= data[idx[1:300], ]</a:t>
            </a:r>
          </a:p>
        </p:txBody>
      </p:sp>
      <p:sp>
        <p:nvSpPr>
          <p:cNvPr id="9" name="テキスト ボックス 6">
            <a:extLst>
              <a:ext uri="{FF2B5EF4-FFF2-40B4-BE49-F238E27FC236}">
                <a16:creationId xmlns:a16="http://schemas.microsoft.com/office/drawing/2014/main" id="{81D57036-906C-1AAE-9132-D7FC4DB356A4}"/>
              </a:ext>
            </a:extLst>
          </p:cNvPr>
          <p:cNvSpPr txBox="1"/>
          <p:nvPr/>
        </p:nvSpPr>
        <p:spPr>
          <a:xfrm>
            <a:off x="685800" y="4114800"/>
            <a:ext cx="8321509" cy="58477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d.test </a:t>
            </a:r>
            <a:r>
              <a:rPr kumimoji="1" lang="pt-B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= data[idx[301:nrow(data)], ]</a:t>
            </a:r>
            <a:endParaRPr kumimoji="1" lang="ja-JP" alt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181551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01DC8-01A7-41C3-BF8D-72AED8D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(1/6)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A1700-4D48-4479-B1AD-930FBADA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As a simple example, 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If t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he cyclomatic number(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CC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)exceed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lang="ja-JP" altLang="en-US" dirty="0"/>
              <a:t>, let's predict that there is a bug</a:t>
            </a:r>
            <a:endParaRPr lang="en-US" altLang="ja-JP" dirty="0"/>
          </a:p>
          <a:p>
            <a:pPr algn="l" rtl="0"/>
            <a:r>
              <a:rPr lang="en-US" altLang="ja-JP" dirty="0"/>
              <a:t>Check the training data for bugs in this module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A42B1A-EC1E-4BFA-94FF-1059C3A6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7536BB-7594-4015-B1B5-C126ED84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正方形/長方形 5">
            <a:extLst>
              <a:ext uri="{FF2B5EF4-FFF2-40B4-BE49-F238E27FC236}">
                <a16:creationId xmlns:a16="http://schemas.microsoft.com/office/drawing/2014/main" id="{C140B66A-DE8F-9257-0579-023963886C9F}"/>
              </a:ext>
            </a:extLst>
          </p:cNvPr>
          <p:cNvSpPr/>
          <p:nvPr/>
        </p:nvSpPr>
        <p:spPr>
          <a:xfrm>
            <a:off x="737007" y="4428622"/>
            <a:ext cx="6061275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</a:t>
            </a:r>
            <a:r>
              <a:rPr kumimoji="1" lang="ja-JP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.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train$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BUG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</a:t>
            </a:r>
            <a:r>
              <a:rPr kumimoji="1" lang="ja-JP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.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train$CC&gt;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10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]</a:t>
            </a:r>
          </a:p>
        </p:txBody>
      </p:sp>
      <p:sp>
        <p:nvSpPr>
          <p:cNvPr id="10" name="正方形/長方形 6">
            <a:extLst>
              <a:ext uri="{FF2B5EF4-FFF2-40B4-BE49-F238E27FC236}">
                <a16:creationId xmlns:a16="http://schemas.microsoft.com/office/drawing/2014/main" id="{4870F02F-455C-9F2B-ABA1-47C2987D7658}"/>
              </a:ext>
            </a:extLst>
          </p:cNvPr>
          <p:cNvSpPr/>
          <p:nvPr/>
        </p:nvSpPr>
        <p:spPr>
          <a:xfrm>
            <a:off x="283369" y="5712023"/>
            <a:ext cx="857726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0 0 0 1 1 0 0 0 0 0 0 0 1 1 0 1 0 0 0 0 0 1 0 0 1 1 0 0 0 0 0 0 0 1 0 0 0 0 1 0 0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1" name="矢印: 下 7">
            <a:extLst>
              <a:ext uri="{FF2B5EF4-FFF2-40B4-BE49-F238E27FC236}">
                <a16:creationId xmlns:a16="http://schemas.microsoft.com/office/drawing/2014/main" id="{03E7B9FE-FF1F-F2DC-BDD8-6C72D2E63FB7}"/>
              </a:ext>
            </a:extLst>
          </p:cNvPr>
          <p:cNvSpPr/>
          <p:nvPr/>
        </p:nvSpPr>
        <p:spPr>
          <a:xfrm>
            <a:off x="3179908" y="5086132"/>
            <a:ext cx="485578" cy="482539"/>
          </a:xfrm>
          <a:prstGeom prst="down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686756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9AEE5-8F5D-4A15-9D8E-62959254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result of "predicting that there is a bug" as the result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C4A206-DEDB-4BE7-8994-DDF91C85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A9FF47-E2F5-43B9-8468-93262A2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77A5792F-8C9D-6BCA-EE84-E27A5AC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</a:t>
            </a:r>
            <a:r>
              <a:rPr lang="en-US" altLang="ja-JP" dirty="0"/>
              <a:t>2</a:t>
            </a:r>
            <a:r>
              <a:rPr lang="ja-JP" altLang="en-US" dirty="0"/>
              <a:t>/6)</a:t>
            </a:r>
            <a:endParaRPr kumimoji="1" lang="ja-JP" altLang="en-US" dirty="0"/>
          </a:p>
        </p:txBody>
      </p:sp>
      <p:sp>
        <p:nvSpPr>
          <p:cNvPr id="19" name="正方形/長方形 5">
            <a:extLst>
              <a:ext uri="{FF2B5EF4-FFF2-40B4-BE49-F238E27FC236}">
                <a16:creationId xmlns:a16="http://schemas.microsoft.com/office/drawing/2014/main" id="{8BD99574-6F86-C351-81E1-C5DE044EF664}"/>
              </a:ext>
            </a:extLst>
          </p:cNvPr>
          <p:cNvSpPr/>
          <p:nvPr/>
        </p:nvSpPr>
        <p:spPr>
          <a:xfrm>
            <a:off x="813388" y="2829580"/>
            <a:ext cx="708559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= d</a:t>
            </a:r>
            <a:r>
              <a:rPr kumimoji="1" lang="ja-JP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train$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BUG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</a:t>
            </a:r>
            <a:r>
              <a:rPr kumimoji="1" lang="ja-JP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.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train$CC&gt;10]</a:t>
            </a:r>
          </a:p>
        </p:txBody>
      </p:sp>
      <p:sp>
        <p:nvSpPr>
          <p:cNvPr id="20" name="正方形/長方形 6">
            <a:extLst>
              <a:ext uri="{FF2B5EF4-FFF2-40B4-BE49-F238E27FC236}">
                <a16:creationId xmlns:a16="http://schemas.microsoft.com/office/drawing/2014/main" id="{1847A24B-4498-A0B4-D644-E6AFA65ADF5F}"/>
              </a:ext>
            </a:extLst>
          </p:cNvPr>
          <p:cNvSpPr/>
          <p:nvPr/>
        </p:nvSpPr>
        <p:spPr>
          <a:xfrm>
            <a:off x="813388" y="4263069"/>
            <a:ext cx="2945037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length(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1" name="正方形/長方形 7">
            <a:extLst>
              <a:ext uri="{FF2B5EF4-FFF2-40B4-BE49-F238E27FC236}">
                <a16:creationId xmlns:a16="http://schemas.microsoft.com/office/drawing/2014/main" id="{611BCCF9-9CBC-E4B0-462E-3B91FD8ECC51}"/>
              </a:ext>
            </a:extLst>
          </p:cNvPr>
          <p:cNvSpPr/>
          <p:nvPr/>
        </p:nvSpPr>
        <p:spPr>
          <a:xfrm>
            <a:off x="4778219" y="4263069"/>
            <a:ext cx="2353529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2" name="正方形/長方形 8">
            <a:extLst>
              <a:ext uri="{FF2B5EF4-FFF2-40B4-BE49-F238E27FC236}">
                <a16:creationId xmlns:a16="http://schemas.microsoft.com/office/drawing/2014/main" id="{3746ACF7-7B35-D446-64AA-645EEB091BD9}"/>
              </a:ext>
            </a:extLst>
          </p:cNvPr>
          <p:cNvSpPr/>
          <p:nvPr/>
        </p:nvSpPr>
        <p:spPr>
          <a:xfrm>
            <a:off x="1361366" y="5410200"/>
            <a:ext cx="150745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41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3" name="正方形/長方形 9">
            <a:extLst>
              <a:ext uri="{FF2B5EF4-FFF2-40B4-BE49-F238E27FC236}">
                <a16:creationId xmlns:a16="http://schemas.microsoft.com/office/drawing/2014/main" id="{70F5C6AC-389A-56A7-3D6E-37E9A487F1C5}"/>
              </a:ext>
            </a:extLst>
          </p:cNvPr>
          <p:cNvSpPr/>
          <p:nvPr/>
        </p:nvSpPr>
        <p:spPr>
          <a:xfrm>
            <a:off x="5201257" y="5410200"/>
            <a:ext cx="150745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10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4" name="矢印: 下 10">
            <a:extLst>
              <a:ext uri="{FF2B5EF4-FFF2-40B4-BE49-F238E27FC236}">
                <a16:creationId xmlns:a16="http://schemas.microsoft.com/office/drawing/2014/main" id="{F2617AC2-CCE0-0CC9-9594-73320CB988F7}"/>
              </a:ext>
            </a:extLst>
          </p:cNvPr>
          <p:cNvSpPr/>
          <p:nvPr/>
        </p:nvSpPr>
        <p:spPr>
          <a:xfrm>
            <a:off x="1917498" y="4842784"/>
            <a:ext cx="435128" cy="523220"/>
          </a:xfrm>
          <a:prstGeom prst="downArrow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5" name="矢印: 下 11">
            <a:extLst>
              <a:ext uri="{FF2B5EF4-FFF2-40B4-BE49-F238E27FC236}">
                <a16:creationId xmlns:a16="http://schemas.microsoft.com/office/drawing/2014/main" id="{BA022C5D-4F4A-690B-CB27-7FAF57225111}"/>
              </a:ext>
            </a:extLst>
          </p:cNvPr>
          <p:cNvSpPr/>
          <p:nvPr/>
        </p:nvSpPr>
        <p:spPr>
          <a:xfrm>
            <a:off x="5388590" y="4852730"/>
            <a:ext cx="435128" cy="523220"/>
          </a:xfrm>
          <a:prstGeom prst="downArrow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6" name="テキスト ボックス 12">
            <a:extLst>
              <a:ext uri="{FF2B5EF4-FFF2-40B4-BE49-F238E27FC236}">
                <a16:creationId xmlns:a16="http://schemas.microsoft.com/office/drawing/2014/main" id="{038BC71B-F2F4-EFD6-8C84-D45CDA331086}"/>
              </a:ext>
            </a:extLst>
          </p:cNvPr>
          <p:cNvSpPr txBox="1"/>
          <p:nvPr/>
        </p:nvSpPr>
        <p:spPr>
          <a:xfrm>
            <a:off x="2433164" y="4919728"/>
            <a:ext cx="20024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Predicted number</a:t>
            </a:r>
          </a:p>
        </p:txBody>
      </p:sp>
      <p:sp>
        <p:nvSpPr>
          <p:cNvPr id="27" name="テキスト ボックス 13">
            <a:extLst>
              <a:ext uri="{FF2B5EF4-FFF2-40B4-BE49-F238E27FC236}">
                <a16:creationId xmlns:a16="http://schemas.microsoft.com/office/drawing/2014/main" id="{F97B1C69-15E5-E041-3D92-5F0AE6634FE6}"/>
              </a:ext>
            </a:extLst>
          </p:cNvPr>
          <p:cNvSpPr txBox="1"/>
          <p:nvPr/>
        </p:nvSpPr>
        <p:spPr>
          <a:xfrm>
            <a:off x="7010400" y="4913578"/>
            <a:ext cx="2133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Number of correct answers in the prediction</a:t>
            </a:r>
          </a:p>
        </p:txBody>
      </p:sp>
      <p:sp>
        <p:nvSpPr>
          <p:cNvPr id="28" name="正方形/長方形 15">
            <a:extLst>
              <a:ext uri="{FF2B5EF4-FFF2-40B4-BE49-F238E27FC236}">
                <a16:creationId xmlns:a16="http://schemas.microsoft.com/office/drawing/2014/main" id="{E4BEA5ED-D5D2-2381-74F2-3DE38ABAAB55}"/>
              </a:ext>
            </a:extLst>
          </p:cNvPr>
          <p:cNvSpPr/>
          <p:nvPr/>
        </p:nvSpPr>
        <p:spPr>
          <a:xfrm>
            <a:off x="329905" y="3610624"/>
            <a:ext cx="857726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0 0 0 1 1 0 0 0 0 0 0 0 1 1 0 1 0 0 0 0 0 1 0 0 1 1 0 0 0 0 0 0 0 1 0 0 0 0 1 0 0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03911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DA6F2F-D80E-40A9-A406-EE73124C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If you organize the results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BEC4A7-3B1C-40AF-8A58-E51C347C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5C70D0-C628-4BCA-9EFD-A5F6FD78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C89B89C-B852-F019-6E58-50633491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</a:t>
            </a:r>
            <a:r>
              <a:rPr lang="en-US" altLang="ja-JP" dirty="0"/>
              <a:t>3</a:t>
            </a:r>
            <a:r>
              <a:rPr lang="ja-JP" altLang="en-US" dirty="0"/>
              <a:t>/6)</a:t>
            </a:r>
            <a:endParaRPr kumimoji="1" lang="ja-JP" altLang="en-US" dirty="0"/>
          </a:p>
        </p:txBody>
      </p:sp>
      <p:sp>
        <p:nvSpPr>
          <p:cNvPr id="19" name="正方形/長方形 6">
            <a:extLst>
              <a:ext uri="{FF2B5EF4-FFF2-40B4-BE49-F238E27FC236}">
                <a16:creationId xmlns:a16="http://schemas.microsoft.com/office/drawing/2014/main" id="{DFCE0068-0C4A-ADC9-1446-9A83824E36DF}"/>
              </a:ext>
            </a:extLst>
          </p:cNvPr>
          <p:cNvSpPr/>
          <p:nvPr/>
        </p:nvSpPr>
        <p:spPr>
          <a:xfrm>
            <a:off x="813388" y="2353604"/>
            <a:ext cx="2945037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length(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0" name="正方形/長方形 7">
            <a:extLst>
              <a:ext uri="{FF2B5EF4-FFF2-40B4-BE49-F238E27FC236}">
                <a16:creationId xmlns:a16="http://schemas.microsoft.com/office/drawing/2014/main" id="{5CB7FE10-FE44-68DB-FEAB-B17E29F869F1}"/>
              </a:ext>
            </a:extLst>
          </p:cNvPr>
          <p:cNvSpPr/>
          <p:nvPr/>
        </p:nvSpPr>
        <p:spPr>
          <a:xfrm>
            <a:off x="4778219" y="2353604"/>
            <a:ext cx="2353529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1" name="正方形/長方形 8">
            <a:extLst>
              <a:ext uri="{FF2B5EF4-FFF2-40B4-BE49-F238E27FC236}">
                <a16:creationId xmlns:a16="http://schemas.microsoft.com/office/drawing/2014/main" id="{C3323884-612D-E744-4E52-BE89BCA7C015}"/>
              </a:ext>
            </a:extLst>
          </p:cNvPr>
          <p:cNvSpPr/>
          <p:nvPr/>
        </p:nvSpPr>
        <p:spPr>
          <a:xfrm>
            <a:off x="1361366" y="3500735"/>
            <a:ext cx="150745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41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4FA465F6-EB0B-AE14-4314-21ED92F7B903}"/>
              </a:ext>
            </a:extLst>
          </p:cNvPr>
          <p:cNvSpPr/>
          <p:nvPr/>
        </p:nvSpPr>
        <p:spPr>
          <a:xfrm>
            <a:off x="5201257" y="3500735"/>
            <a:ext cx="150745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10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23" name="矢印: 下 10">
            <a:extLst>
              <a:ext uri="{FF2B5EF4-FFF2-40B4-BE49-F238E27FC236}">
                <a16:creationId xmlns:a16="http://schemas.microsoft.com/office/drawing/2014/main" id="{DEF9AE1A-129A-1C90-BE06-C25B47900171}"/>
              </a:ext>
            </a:extLst>
          </p:cNvPr>
          <p:cNvSpPr/>
          <p:nvPr/>
        </p:nvSpPr>
        <p:spPr>
          <a:xfrm>
            <a:off x="1917498" y="2933319"/>
            <a:ext cx="435128" cy="523220"/>
          </a:xfrm>
          <a:prstGeom prst="downArrow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4" name="矢印: 下 11">
            <a:extLst>
              <a:ext uri="{FF2B5EF4-FFF2-40B4-BE49-F238E27FC236}">
                <a16:creationId xmlns:a16="http://schemas.microsoft.com/office/drawing/2014/main" id="{4D33DAF0-6915-A491-475C-49A804262558}"/>
              </a:ext>
            </a:extLst>
          </p:cNvPr>
          <p:cNvSpPr/>
          <p:nvPr/>
        </p:nvSpPr>
        <p:spPr>
          <a:xfrm>
            <a:off x="5388590" y="2943265"/>
            <a:ext cx="435128" cy="523220"/>
          </a:xfrm>
          <a:prstGeom prst="downArrow">
            <a:avLst/>
          </a:prstGeom>
          <a:solidFill>
            <a:srgbClr val="CC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5" name="テキスト ボックス 12">
            <a:extLst>
              <a:ext uri="{FF2B5EF4-FFF2-40B4-BE49-F238E27FC236}">
                <a16:creationId xmlns:a16="http://schemas.microsoft.com/office/drawing/2014/main" id="{EDE2E3DE-BD85-6DDE-4893-056C9EDCB1FC}"/>
              </a:ext>
            </a:extLst>
          </p:cNvPr>
          <p:cNvSpPr txBox="1"/>
          <p:nvPr/>
        </p:nvSpPr>
        <p:spPr>
          <a:xfrm>
            <a:off x="2433164" y="3010263"/>
            <a:ext cx="20024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Predicted number</a:t>
            </a:r>
          </a:p>
        </p:txBody>
      </p:sp>
      <p:sp>
        <p:nvSpPr>
          <p:cNvPr id="26" name="テキスト ボックス 13">
            <a:extLst>
              <a:ext uri="{FF2B5EF4-FFF2-40B4-BE49-F238E27FC236}">
                <a16:creationId xmlns:a16="http://schemas.microsoft.com/office/drawing/2014/main" id="{4A5CBC13-4334-A22C-983D-394A018569C5}"/>
              </a:ext>
            </a:extLst>
          </p:cNvPr>
          <p:cNvSpPr txBox="1"/>
          <p:nvPr/>
        </p:nvSpPr>
        <p:spPr>
          <a:xfrm>
            <a:off x="7010400" y="3004113"/>
            <a:ext cx="2133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Number of correct answers in the prediction</a:t>
            </a:r>
          </a:p>
        </p:txBody>
      </p:sp>
      <p:graphicFrame>
        <p:nvGraphicFramePr>
          <p:cNvPr id="27" name="表 5">
            <a:extLst>
              <a:ext uri="{FF2B5EF4-FFF2-40B4-BE49-F238E27FC236}">
                <a16:creationId xmlns:a16="http://schemas.microsoft.com/office/drawing/2014/main" id="{7BB1FBC1-FCC5-F3CD-309B-4D9E453C0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06130"/>
              </p:ext>
            </p:extLst>
          </p:nvPr>
        </p:nvGraphicFramePr>
        <p:xfrm>
          <a:off x="1143000" y="4114800"/>
          <a:ext cx="6934200" cy="202692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4053012"/>
                    </a:ext>
                  </a:extLst>
                </a:gridCol>
                <a:gridCol w="1751375">
                  <a:extLst>
                    <a:ext uri="{9D8B030D-6E8A-4147-A177-3AD203B41FA5}">
                      <a16:colId xmlns:a16="http://schemas.microsoft.com/office/drawing/2014/main" val="3602854849"/>
                    </a:ext>
                  </a:extLst>
                </a:gridCol>
                <a:gridCol w="1731322">
                  <a:extLst>
                    <a:ext uri="{9D8B030D-6E8A-4147-A177-3AD203B41FA5}">
                      <a16:colId xmlns:a16="http://schemas.microsoft.com/office/drawing/2014/main" val="1521555673"/>
                    </a:ext>
                  </a:extLst>
                </a:gridCol>
                <a:gridCol w="1717952">
                  <a:extLst>
                    <a:ext uri="{9D8B030D-6E8A-4147-A177-3AD203B41FA5}">
                      <a16:colId xmlns:a16="http://schemas.microsoft.com/office/drawing/2014/main" val="397508014"/>
                    </a:ext>
                  </a:extLst>
                </a:gridCol>
                <a:gridCol w="782103">
                  <a:extLst>
                    <a:ext uri="{9D8B030D-6E8A-4147-A177-3AD203B41FA5}">
                      <a16:colId xmlns:a16="http://schemas.microsoft.com/office/drawing/2014/main" val="340490788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Results of predictions using training data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Actual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791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Non Buggy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695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Prediction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12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205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98820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37B5C5-223F-44D3-BA74-53E48072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The actual number of bugs was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B538DD-AB8C-416A-B270-B087B3E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0F9962-C9B9-4043-B977-CBD8A62A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EEC8EC-202D-4486-8697-A47A7EC8A1EC}"/>
              </a:ext>
            </a:extLst>
          </p:cNvPr>
          <p:cNvSpPr/>
          <p:nvPr/>
        </p:nvSpPr>
        <p:spPr>
          <a:xfrm>
            <a:off x="1188701" y="2405924"/>
            <a:ext cx="333937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</a:t>
            </a: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d.train$BUG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0A8E6F-128F-4C30-96BD-343B4701DD6E}"/>
              </a:ext>
            </a:extLst>
          </p:cNvPr>
          <p:cNvSpPr/>
          <p:nvPr/>
        </p:nvSpPr>
        <p:spPr>
          <a:xfrm>
            <a:off x="1736679" y="3553055"/>
            <a:ext cx="1507452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30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85332F0-25E1-478A-827E-B53C6C3C576B}"/>
              </a:ext>
            </a:extLst>
          </p:cNvPr>
          <p:cNvSpPr/>
          <p:nvPr/>
        </p:nvSpPr>
        <p:spPr>
          <a:xfrm>
            <a:off x="2292811" y="2985639"/>
            <a:ext cx="435128" cy="523220"/>
          </a:xfrm>
          <a:prstGeom prst="down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C64E30-2796-4DD8-84D5-4EB6D61787AF}"/>
              </a:ext>
            </a:extLst>
          </p:cNvPr>
          <p:cNvSpPr txBox="1"/>
          <p:nvPr/>
        </p:nvSpPr>
        <p:spPr>
          <a:xfrm>
            <a:off x="2808476" y="3062583"/>
            <a:ext cx="2982723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Number of actual bugs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5529468C-3B2C-C08B-CE81-19E713C3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</a:t>
            </a:r>
            <a:r>
              <a:rPr lang="en-US" altLang="ja-JP" dirty="0"/>
              <a:t>4</a:t>
            </a:r>
            <a:r>
              <a:rPr lang="ja-JP" altLang="en-US" dirty="0"/>
              <a:t>/6)</a:t>
            </a:r>
            <a:endParaRPr kumimoji="1" lang="ja-JP" altLang="en-US" dirty="0"/>
          </a:p>
        </p:txBody>
      </p:sp>
      <p:graphicFrame>
        <p:nvGraphicFramePr>
          <p:cNvPr id="16" name="表 5">
            <a:extLst>
              <a:ext uri="{FF2B5EF4-FFF2-40B4-BE49-F238E27FC236}">
                <a16:creationId xmlns:a16="http://schemas.microsoft.com/office/drawing/2014/main" id="{E502953F-6A8C-D380-B524-7D235F96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45621"/>
              </p:ext>
            </p:extLst>
          </p:nvPr>
        </p:nvGraphicFramePr>
        <p:xfrm>
          <a:off x="1143000" y="4114800"/>
          <a:ext cx="6934200" cy="211328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4053012"/>
                    </a:ext>
                  </a:extLst>
                </a:gridCol>
                <a:gridCol w="1751375">
                  <a:extLst>
                    <a:ext uri="{9D8B030D-6E8A-4147-A177-3AD203B41FA5}">
                      <a16:colId xmlns:a16="http://schemas.microsoft.com/office/drawing/2014/main" val="3602854849"/>
                    </a:ext>
                  </a:extLst>
                </a:gridCol>
                <a:gridCol w="1731322">
                  <a:extLst>
                    <a:ext uri="{9D8B030D-6E8A-4147-A177-3AD203B41FA5}">
                      <a16:colId xmlns:a16="http://schemas.microsoft.com/office/drawing/2014/main" val="1521555673"/>
                    </a:ext>
                  </a:extLst>
                </a:gridCol>
                <a:gridCol w="1717952">
                  <a:extLst>
                    <a:ext uri="{9D8B030D-6E8A-4147-A177-3AD203B41FA5}">
                      <a16:colId xmlns:a16="http://schemas.microsoft.com/office/drawing/2014/main" val="397508014"/>
                    </a:ext>
                  </a:extLst>
                </a:gridCol>
                <a:gridCol w="782103">
                  <a:extLst>
                    <a:ext uri="{9D8B030D-6E8A-4147-A177-3AD203B41FA5}">
                      <a16:colId xmlns:a16="http://schemas.microsoft.com/office/drawing/2014/main" val="340490788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Results of predictions using training data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Actual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791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Non Buggy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695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Prediction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41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12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205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23950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C49D-6825-4AEC-A479-B01A47F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R</a:t>
            </a:r>
            <a:r>
              <a:rPr lang="ja-JP" altLang="en-US" dirty="0"/>
              <a:t>ecall and </a:t>
            </a:r>
            <a:r>
              <a:rPr lang="en-US" altLang="ja-JP" dirty="0"/>
              <a:t>P</a:t>
            </a:r>
            <a:r>
              <a:rPr lang="ja-JP" altLang="en-US" dirty="0"/>
              <a:t>recision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09885-7EB5-4D5D-887C-EA5BD321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217BB8-D538-460B-B35C-C042007D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角丸四角形 4">
            <a:extLst>
              <a:ext uri="{FF2B5EF4-FFF2-40B4-BE49-F238E27FC236}">
                <a16:creationId xmlns:a16="http://schemas.microsoft.com/office/drawing/2014/main" id="{7A5C84C5-FEA1-442E-BE08-C186A08FDF3A}"/>
              </a:ext>
            </a:extLst>
          </p:cNvPr>
          <p:cNvSpPr/>
          <p:nvPr/>
        </p:nvSpPr>
        <p:spPr>
          <a:xfrm>
            <a:off x="539552" y="2222169"/>
            <a:ext cx="2304256" cy="2304256"/>
          </a:xfrm>
          <a:prstGeom prst="roundRect">
            <a:avLst>
              <a:gd name="adj" fmla="val 7047"/>
            </a:avLst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7" name="角丸四角形 5">
            <a:extLst>
              <a:ext uri="{FF2B5EF4-FFF2-40B4-BE49-F238E27FC236}">
                <a16:creationId xmlns:a16="http://schemas.microsoft.com/office/drawing/2014/main" id="{D91FC761-2932-4F3E-BE70-E17A81D8FE80}"/>
              </a:ext>
            </a:extLst>
          </p:cNvPr>
          <p:cNvSpPr/>
          <p:nvPr/>
        </p:nvSpPr>
        <p:spPr>
          <a:xfrm>
            <a:off x="1835696" y="3158273"/>
            <a:ext cx="2304256" cy="2304256"/>
          </a:xfrm>
          <a:prstGeom prst="roundRect">
            <a:avLst>
              <a:gd name="adj" fmla="val 70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8" name="角丸四角形 6">
            <a:extLst>
              <a:ext uri="{FF2B5EF4-FFF2-40B4-BE49-F238E27FC236}">
                <a16:creationId xmlns:a16="http://schemas.microsoft.com/office/drawing/2014/main" id="{E9681EEB-8ED5-4812-8803-0660D6FA6C8D}"/>
              </a:ext>
            </a:extLst>
          </p:cNvPr>
          <p:cNvSpPr/>
          <p:nvPr/>
        </p:nvSpPr>
        <p:spPr>
          <a:xfrm>
            <a:off x="1835696" y="3158273"/>
            <a:ext cx="1212304" cy="1368152"/>
          </a:xfrm>
          <a:prstGeom prst="roundRect">
            <a:avLst>
              <a:gd name="adj" fmla="val 29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redict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ion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success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FD2F29-B978-48C0-80E7-3AD6334D04F0}"/>
              </a:ext>
            </a:extLst>
          </p:cNvPr>
          <p:cNvSpPr txBox="1"/>
          <p:nvPr/>
        </p:nvSpPr>
        <p:spPr>
          <a:xfrm>
            <a:off x="2232057" y="4526425"/>
            <a:ext cx="13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Buggy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and predicted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C9295C-1053-4C74-B865-BCE49E24F259}"/>
              </a:ext>
            </a:extLst>
          </p:cNvPr>
          <p:cNvSpPr txBox="1"/>
          <p:nvPr/>
        </p:nvSpPr>
        <p:spPr>
          <a:xfrm>
            <a:off x="548472" y="2255980"/>
            <a:ext cx="168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Actually buggy (correct answer set)</a:t>
            </a:r>
          </a:p>
        </p:txBody>
      </p:sp>
      <p:sp>
        <p:nvSpPr>
          <p:cNvPr id="11" name="角丸四角形 9">
            <a:extLst>
              <a:ext uri="{FF2B5EF4-FFF2-40B4-BE49-F238E27FC236}">
                <a16:creationId xmlns:a16="http://schemas.microsoft.com/office/drawing/2014/main" id="{3F16C096-6110-4F4E-B03C-827AA89F812A}"/>
              </a:ext>
            </a:extLst>
          </p:cNvPr>
          <p:cNvSpPr/>
          <p:nvPr/>
        </p:nvSpPr>
        <p:spPr>
          <a:xfrm>
            <a:off x="6300192" y="1446630"/>
            <a:ext cx="2304256" cy="2304256"/>
          </a:xfrm>
          <a:prstGeom prst="roundRect">
            <a:avLst>
              <a:gd name="adj" fmla="val 7047"/>
            </a:avLst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2" name="角丸四角形 10">
            <a:extLst>
              <a:ext uri="{FF2B5EF4-FFF2-40B4-BE49-F238E27FC236}">
                <a16:creationId xmlns:a16="http://schemas.microsoft.com/office/drawing/2014/main" id="{37A5B87C-F5A7-4574-B454-E314C2183C8D}"/>
              </a:ext>
            </a:extLst>
          </p:cNvPr>
          <p:cNvSpPr/>
          <p:nvPr/>
        </p:nvSpPr>
        <p:spPr>
          <a:xfrm>
            <a:off x="7392144" y="2382734"/>
            <a:ext cx="1212304" cy="1368152"/>
          </a:xfrm>
          <a:prstGeom prst="roundRect">
            <a:avLst>
              <a:gd name="adj" fmla="val 29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redict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ion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success</a:t>
            </a:r>
          </a:p>
        </p:txBody>
      </p:sp>
      <p:sp>
        <p:nvSpPr>
          <p:cNvPr id="13" name="角丸四角形 11">
            <a:extLst>
              <a:ext uri="{FF2B5EF4-FFF2-40B4-BE49-F238E27FC236}">
                <a16:creationId xmlns:a16="http://schemas.microsoft.com/office/drawing/2014/main" id="{CC6596E4-F639-4CE4-97EF-CA0F52BA648D}"/>
              </a:ext>
            </a:extLst>
          </p:cNvPr>
          <p:cNvSpPr/>
          <p:nvPr/>
        </p:nvSpPr>
        <p:spPr>
          <a:xfrm>
            <a:off x="6283780" y="4166385"/>
            <a:ext cx="2304256" cy="2304256"/>
          </a:xfrm>
          <a:prstGeom prst="roundRect">
            <a:avLst>
              <a:gd name="adj" fmla="val 70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4" name="角丸四角形 12">
            <a:extLst>
              <a:ext uri="{FF2B5EF4-FFF2-40B4-BE49-F238E27FC236}">
                <a16:creationId xmlns:a16="http://schemas.microsoft.com/office/drawing/2014/main" id="{2223261A-B08B-4138-BE5B-38429A6E3821}"/>
              </a:ext>
            </a:extLst>
          </p:cNvPr>
          <p:cNvSpPr/>
          <p:nvPr/>
        </p:nvSpPr>
        <p:spPr>
          <a:xfrm>
            <a:off x="6283780" y="4166385"/>
            <a:ext cx="1260020" cy="1368152"/>
          </a:xfrm>
          <a:prstGeom prst="roundRect">
            <a:avLst>
              <a:gd name="adj" fmla="val 292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redict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ion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success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5164C2-086B-404C-88F1-A80175CCF4C5}"/>
              </a:ext>
            </a:extLst>
          </p:cNvPr>
          <p:cNvSpPr txBox="1"/>
          <p:nvPr/>
        </p:nvSpPr>
        <p:spPr>
          <a:xfrm>
            <a:off x="6336513" y="1543741"/>
            <a:ext cx="219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Actually buggy (correct answer set)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9D60E1-E9DD-4A52-9E80-4ABBB3E2D6F3}"/>
              </a:ext>
            </a:extLst>
          </p:cNvPr>
          <p:cNvSpPr txBox="1"/>
          <p:nvPr/>
        </p:nvSpPr>
        <p:spPr>
          <a:xfrm>
            <a:off x="5111613" y="21832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rPr>
              <a:t>Recall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A2017B-8BA4-4A8D-A05B-2B1DF304B569}"/>
              </a:ext>
            </a:extLst>
          </p:cNvPr>
          <p:cNvSpPr txBox="1"/>
          <p:nvPr/>
        </p:nvSpPr>
        <p:spPr>
          <a:xfrm>
            <a:off x="4876800" y="508768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rPr>
              <a:t>P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rPr>
              <a:t>recision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+mn-cs"/>
            </a:endParaRPr>
          </a:p>
        </p:txBody>
      </p:sp>
      <p:sp>
        <p:nvSpPr>
          <p:cNvPr id="18" name="右矢印 16">
            <a:extLst>
              <a:ext uri="{FF2B5EF4-FFF2-40B4-BE49-F238E27FC236}">
                <a16:creationId xmlns:a16="http://schemas.microsoft.com/office/drawing/2014/main" id="{310C356E-D3D0-46BE-8838-DA2B9D1B9A37}"/>
              </a:ext>
            </a:extLst>
          </p:cNvPr>
          <p:cNvSpPr/>
          <p:nvPr/>
        </p:nvSpPr>
        <p:spPr>
          <a:xfrm>
            <a:off x="4247645" y="3518313"/>
            <a:ext cx="2197887" cy="9001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View by </a:t>
            </a:r>
            <a:r>
              <a:rPr kumimoji="1" lang="ja-JP" alt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percentage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32537E-F3F7-4D86-9879-0CD5F502271F}"/>
              </a:ext>
            </a:extLst>
          </p:cNvPr>
          <p:cNvSpPr txBox="1"/>
          <p:nvPr/>
        </p:nvSpPr>
        <p:spPr>
          <a:xfrm>
            <a:off x="6498373" y="5534537"/>
            <a:ext cx="157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Buggy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rPr>
              <a:t>and predicted</a:t>
            </a:r>
          </a:p>
        </p:txBody>
      </p:sp>
    </p:spTree>
    <p:extLst>
      <p:ext uri="{BB962C8B-B14F-4D97-AF65-F5344CB8AC3E}">
        <p14:creationId xmlns:p14="http://schemas.microsoft.com/office/powerpoint/2010/main" val="762115257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4978D-A66D-4CB6-8B5F-CB5C3027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Fault-Prone </a:t>
            </a:r>
            <a:r>
              <a:rPr lang="ja-JP" altLang="en-US" dirty="0"/>
              <a:t>module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7CFA2-5572-4FB6-909F-B3551659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ug </a:t>
            </a:r>
            <a:r>
              <a:rPr lang="ja-JP" altLang="en-US" dirty="0"/>
              <a:t>is often called 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fault </a:t>
            </a:r>
            <a:r>
              <a:rPr lang="ja-JP" altLang="en-US" dirty="0"/>
              <a:t>in software engineering</a:t>
            </a:r>
            <a:endParaRPr lang="en-US" altLang="ja-JP" dirty="0"/>
          </a:p>
          <a:p>
            <a:pPr lvl="1" algn="l" rtl="0"/>
            <a:r>
              <a:rPr lang="en-US" altLang="ja-JP" dirty="0"/>
              <a:t>A programmer's 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</a:t>
            </a:r>
            <a:r>
              <a:rPr lang="en-US" altLang="ja-JP" dirty="0"/>
              <a:t> introduces a 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fault</a:t>
            </a:r>
            <a:r>
              <a:rPr lang="en-US" altLang="ja-JP" dirty="0"/>
              <a:t> into the program. As a result, 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fault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failure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defect</a:t>
            </a:r>
            <a:r>
              <a:rPr lang="en-US" altLang="ja-JP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r>
              <a:rPr lang="en-US" altLang="ja-JP" dirty="0"/>
              <a:t> occur during program execution.</a:t>
            </a:r>
          </a:p>
          <a:p>
            <a:pPr algn="l" rtl="0"/>
            <a:r>
              <a:rPr lang="en-US" altLang="ja-JP" dirty="0"/>
              <a:t>Find features of modules 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likely to 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be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fault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ed</a:t>
            </a:r>
            <a:r>
              <a:rPr lang="en-US" altLang="ja-JP" dirty="0"/>
              <a:t> by metrics </a:t>
            </a:r>
            <a:r>
              <a:rPr lang="ja-JP" altLang="en-US" dirty="0"/>
              <a:t>(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Fault-Prone</a:t>
            </a:r>
            <a:r>
              <a:rPr lang="ja-JP" altLang="en-US" dirty="0"/>
              <a:t>) </a:t>
            </a:r>
            <a:endParaRPr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380DA1-05EE-4108-A0D8-9AA0E8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F7DC81-647B-4860-A2EE-C052E19D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72424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0B88D1-F34B-4542-8DD8-E0B150B4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62E7BF-303C-4C51-AA6D-A01E0E22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24DB45-78BF-4BD0-A37B-F6E9F336C0B6}"/>
                  </a:ext>
                </a:extLst>
              </p:cNvPr>
              <p:cNvSpPr txBox="1"/>
              <p:nvPr/>
            </p:nvSpPr>
            <p:spPr>
              <a:xfrm>
                <a:off x="690517" y="4827155"/>
                <a:ext cx="3496277" cy="809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𝑅𝑒𝑐𝑎𝑙𝑙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30 </m:t>
                          </m:r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≅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0.333</m:t>
                      </m:r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24DB45-78BF-4BD0-A37B-F6E9F336C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7" y="4827155"/>
                <a:ext cx="3496277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390506-4282-4612-AAA2-A4CA1D3A2330}"/>
                  </a:ext>
                </a:extLst>
              </p:cNvPr>
              <p:cNvSpPr txBox="1"/>
              <p:nvPr/>
            </p:nvSpPr>
            <p:spPr>
              <a:xfrm>
                <a:off x="4639103" y="4847928"/>
                <a:ext cx="3999172" cy="806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sz="2800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41 </m:t>
                          </m:r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≅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0.244</m:t>
                      </m:r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390506-4282-4612-AAA2-A4CA1D3A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03" y="4847928"/>
                <a:ext cx="3999172" cy="806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613E73B9-AC75-99C7-7A05-D9480C8E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</a:t>
            </a:r>
            <a:r>
              <a:rPr lang="en-US" altLang="ja-JP" dirty="0"/>
              <a:t>5</a:t>
            </a:r>
            <a:r>
              <a:rPr lang="ja-JP" altLang="en-US" dirty="0"/>
              <a:t>/6)</a:t>
            </a:r>
            <a:endParaRPr kumimoji="1" lang="ja-JP" altLang="en-US" dirty="0"/>
          </a:p>
        </p:txBody>
      </p:sp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0409CB53-F4D2-21F4-A5A1-7F22D29F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53145"/>
              </p:ext>
            </p:extLst>
          </p:nvPr>
        </p:nvGraphicFramePr>
        <p:xfrm>
          <a:off x="1143000" y="2057400"/>
          <a:ext cx="6934200" cy="211328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4053012"/>
                    </a:ext>
                  </a:extLst>
                </a:gridCol>
                <a:gridCol w="1751375">
                  <a:extLst>
                    <a:ext uri="{9D8B030D-6E8A-4147-A177-3AD203B41FA5}">
                      <a16:colId xmlns:a16="http://schemas.microsoft.com/office/drawing/2014/main" val="3602854849"/>
                    </a:ext>
                  </a:extLst>
                </a:gridCol>
                <a:gridCol w="1731322">
                  <a:extLst>
                    <a:ext uri="{9D8B030D-6E8A-4147-A177-3AD203B41FA5}">
                      <a16:colId xmlns:a16="http://schemas.microsoft.com/office/drawing/2014/main" val="1521555673"/>
                    </a:ext>
                  </a:extLst>
                </a:gridCol>
                <a:gridCol w="1717952">
                  <a:extLst>
                    <a:ext uri="{9D8B030D-6E8A-4147-A177-3AD203B41FA5}">
                      <a16:colId xmlns:a16="http://schemas.microsoft.com/office/drawing/2014/main" val="397508014"/>
                    </a:ext>
                  </a:extLst>
                </a:gridCol>
                <a:gridCol w="782103">
                  <a:extLst>
                    <a:ext uri="{9D8B030D-6E8A-4147-A177-3AD203B41FA5}">
                      <a16:colId xmlns:a16="http://schemas.microsoft.com/office/drawing/2014/main" val="340490788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Results of predictions using training data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Actual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791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Non Buggy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7695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Prediction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125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Buggy</a:t>
                      </a:r>
                      <a:endParaRPr kumimoji="1" lang="ja-JP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205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total</a:t>
                      </a:r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kumimoji="1" lang="ja-JP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B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5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21421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DEF3E-4E81-421E-B7D0-698F019B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F-score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5A9B7-BEA7-4A68-AB0D-F934A383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armonic mean 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of </a:t>
            </a:r>
            <a:r>
              <a:rPr lang="ja-JP" altLang="en-US" dirty="0"/>
              <a:t>recall and precision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10D2F6-08A3-4DF2-A7C3-72231DA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7426B-A25B-40B6-8927-DBE40820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9E42044-FDB5-4588-A242-A23E1D8A0AE0}"/>
                  </a:ext>
                </a:extLst>
              </p:cNvPr>
              <p:cNvSpPr txBox="1"/>
              <p:nvPr/>
            </p:nvSpPr>
            <p:spPr>
              <a:xfrm>
                <a:off x="1295400" y="4008773"/>
                <a:ext cx="6178102" cy="2124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F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𝑠𝑐𝑜𝑟𝑒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2 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𝑟𝑒𝑐𝑎𝑙𝑙</m:t>
                                  </m:r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𝑝𝑟𝑒𝑐𝑖𝑠𝑖𝑜𝑛</m:t>
                                  </m:r>
                                  <m:r>
                                    <a:rPr kumimoji="1" lang="en-US" altLang="ja-JP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1" lang="en-US" altLang="ja-JP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2</m:t>
                          </m:r>
                          <m:r>
                            <a:rPr kumimoji="1" lang="ja-JP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𝑟𝑒𝑐𝑎𝑙𝑙</m:t>
                          </m:r>
                          <m:r>
                            <a:rPr kumimoji="1" lang="ja-JP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𝑝𝑟𝑒𝑐𝑖𝑠𝑖𝑜𝑛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𝑟𝑒𝑐𝑎𝑙𝑙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𝑝𝑟𝑒𝑐𝑖𝑠𝑖𝑜𝑛</m:t>
                          </m:r>
                        </m:den>
                      </m:f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9E42044-FDB5-4588-A242-A23E1D8A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08773"/>
                <a:ext cx="6178102" cy="2124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9C8ABC-1ACE-4E43-9208-6D41CCC75A66}"/>
                  </a:ext>
                </a:extLst>
              </p:cNvPr>
              <p:cNvSpPr txBox="1"/>
              <p:nvPr/>
            </p:nvSpPr>
            <p:spPr>
              <a:xfrm>
                <a:off x="914400" y="2286000"/>
                <a:ext cx="5612754" cy="1163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ja-JP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F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𝑠𝑐𝑜𝑟𝑒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𝑟𝑒𝑐𝑎𝑙𝑙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  <m:r>
                            <a:rPr kumimoji="1" lang="en-US" altLang="ja-JP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𝑝𝑟𝑒𝑐𝑖𝑠𝑖𝑜𝑛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2</m:t>
                          </m:r>
                        </m:den>
                      </m:f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9C8ABC-1ACE-4E43-9208-6D41CCC7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5612754" cy="1163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BD7AEBC1-37D1-4B8B-83DB-1AB5EBDE8544}"/>
              </a:ext>
            </a:extLst>
          </p:cNvPr>
          <p:cNvSpPr/>
          <p:nvPr/>
        </p:nvSpPr>
        <p:spPr>
          <a:xfrm>
            <a:off x="2175642" y="3643937"/>
            <a:ext cx="712076" cy="546709"/>
          </a:xfrm>
          <a:prstGeom prst="down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717445"/>
      </p:ext>
    </p:extLst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B9D0B-9858-4C7D-B3AB-99F8FF81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(</a:t>
            </a:r>
            <a:r>
              <a:rPr lang="ja-JP" altLang="en-US" dirty="0"/>
              <a:t>Reference)</a:t>
            </a:r>
            <a:br>
              <a:rPr lang="en-US" altLang="ja-JP" dirty="0"/>
            </a:br>
            <a:r>
              <a:rPr lang="ja-JP" altLang="en-US" dirty="0"/>
              <a:t>Example of harmonic mean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5BB1C-233B-4DA1-9EC4-E740AB87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E</a:t>
            </a:r>
            <a:r>
              <a:rPr lang="ja-JP" altLang="en-US" dirty="0"/>
              <a:t>lementary school math problems</a:t>
            </a:r>
            <a:endParaRPr lang="en-US" altLang="ja-JP" dirty="0"/>
          </a:p>
          <a:p>
            <a:pPr algn="l" rtl="0"/>
            <a:r>
              <a:rPr lang="ja-JP" altLang="en-US" sz="2400" dirty="0"/>
              <a:t>I drove back and forth between my house and the station. </a:t>
            </a:r>
            <a:r>
              <a:rPr lang="en-US" altLang="ja-JP" sz="2400" dirty="0"/>
              <a:t>The travel speed was 30km/h for the way and 50km/h for the return. What is the average travel speed?</a:t>
            </a:r>
            <a:endParaRPr lang="ja-JP" altLang="en-US" sz="2400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A2F012-3259-480D-AC48-0AB33419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6E64F6-514F-4381-9976-1896B89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7EB87E1-7545-4502-BA44-2ABF0E632CD3}"/>
                  </a:ext>
                </a:extLst>
              </p:cNvPr>
              <p:cNvSpPr txBox="1"/>
              <p:nvPr/>
            </p:nvSpPr>
            <p:spPr>
              <a:xfrm>
                <a:off x="654376" y="3821833"/>
                <a:ext cx="2664191" cy="588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Distance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traveled</m:t>
                          </m:r>
                        </m:num>
                        <m:den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𝑇𝑖𝑚𝑒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𝑡𝑜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𝑔𝑜</m:t>
                          </m:r>
                        </m:den>
                      </m:f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=30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7EB87E1-7545-4502-BA44-2ABF0E63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6" y="3821833"/>
                <a:ext cx="2664191" cy="588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05CE3E-5B18-4939-AEE0-68FEB68C00A6}"/>
                  </a:ext>
                </a:extLst>
              </p:cNvPr>
              <p:cNvSpPr txBox="1"/>
              <p:nvPr/>
            </p:nvSpPr>
            <p:spPr>
              <a:xfrm>
                <a:off x="654376" y="4481920"/>
                <a:ext cx="2664191" cy="538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Distance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traveled</m:t>
                          </m:r>
                        </m:num>
                        <m:den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𝑇𝑖𝑚𝑒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𝑡𝑜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𝑟𝑒𝑡𝑢𝑟𝑛</m:t>
                          </m:r>
                        </m:den>
                      </m:f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05CE3E-5B18-4939-AEE0-68FEB68C0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6" y="4481920"/>
                <a:ext cx="2664191" cy="538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68EBB-946B-46B9-BC21-8584F9296848}"/>
                  </a:ext>
                </a:extLst>
              </p:cNvPr>
              <p:cNvSpPr txBox="1"/>
              <p:nvPr/>
            </p:nvSpPr>
            <p:spPr>
              <a:xfrm>
                <a:off x="1145226" y="5245762"/>
                <a:ext cx="6703374" cy="810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2</m:t>
                          </m:r>
                          <m:r>
                            <a:rPr kumimoji="1" lang="ja-JP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r>
                            <m:rPr>
                              <m:nor/>
                            </m:rPr>
                            <a:rPr lang="en-US"/>
                            <m:t>Distance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traveled</m:t>
                          </m:r>
                        </m:num>
                        <m:den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𝑇𝑖𝑚𝑒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𝑡𝑜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𝑔𝑜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𝑇𝑖𝑚𝑒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𝑡𝑜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𝑟𝑒𝑡𝑢𝑟𝑛</m:t>
                          </m:r>
                        </m:den>
                      </m:f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50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𝟑𝟕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ja-JP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68EBB-946B-46B9-BC21-8584F929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26" y="5245762"/>
                <a:ext cx="6703374" cy="810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1FD1373-73C1-4E6F-8D94-5567AD7B8F4C}"/>
                  </a:ext>
                </a:extLst>
              </p:cNvPr>
              <p:cNvSpPr txBox="1"/>
              <p:nvPr/>
            </p:nvSpPr>
            <p:spPr>
              <a:xfrm>
                <a:off x="3787080" y="3832699"/>
                <a:ext cx="3604320" cy="540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ja-JP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ja-JP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ja-JP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Distance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traveled</m:t>
                          </m:r>
                        </m:num>
                        <m:den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1" lang="en-US" altLang="ja-JP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1FD1373-73C1-4E6F-8D94-5567AD7B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080" y="3832699"/>
                <a:ext cx="3604320" cy="540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A40327-BE61-47E3-B4AF-1496C9E69B1D}"/>
                  </a:ext>
                </a:extLst>
              </p:cNvPr>
              <p:cNvSpPr txBox="1"/>
              <p:nvPr/>
            </p:nvSpPr>
            <p:spPr>
              <a:xfrm>
                <a:off x="3820574" y="4529231"/>
                <a:ext cx="4028026" cy="54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Distance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traveled</m:t>
                          </m:r>
                        </m:num>
                        <m:den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  <m:r>
                            <a:rPr kumimoji="1" lang="en-US" altLang="ja-JP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8A40327-BE61-47E3-B4AF-1496C9E6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574" y="4529231"/>
                <a:ext cx="4028026" cy="540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90CCC8DD-44B7-4942-8313-DCDF244FFE64}"/>
              </a:ext>
            </a:extLst>
          </p:cNvPr>
          <p:cNvSpPr/>
          <p:nvPr/>
        </p:nvSpPr>
        <p:spPr>
          <a:xfrm>
            <a:off x="3433998" y="4005106"/>
            <a:ext cx="353082" cy="294804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008651B-1C49-442E-A11B-D560675B94CE}"/>
              </a:ext>
            </a:extLst>
          </p:cNvPr>
          <p:cNvSpPr/>
          <p:nvPr/>
        </p:nvSpPr>
        <p:spPr>
          <a:xfrm>
            <a:off x="3443351" y="4649491"/>
            <a:ext cx="353082" cy="294804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078285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977A4-4511-4171-803B-1D299776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r>
              <a:rPr lang="en-US" dirty="0">
                <a:effectLst/>
                <a:latin typeface="Segoe UI Web (West European)"/>
              </a:rPr>
              <a:t>The F-score in this case is 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6FFFDC-3396-4A10-B0E7-BA824435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F62098-E237-47FD-B620-5242E32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0C69207-903F-4FD1-BC0C-C77F4A867B7F}"/>
                  </a:ext>
                </a:extLst>
              </p:cNvPr>
              <p:cNvSpPr txBox="1"/>
              <p:nvPr/>
            </p:nvSpPr>
            <p:spPr>
              <a:xfrm>
                <a:off x="762786" y="4191000"/>
                <a:ext cx="5431552" cy="1438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F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𝑠𝑐𝑜𝑟𝑒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2</m:t>
                          </m:r>
                          <m:r>
                            <a:rPr kumimoji="1" lang="ja-JP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30 </m:t>
                              </m:r>
                            </m:den>
                          </m:f>
                          <m:r>
                            <a:rPr kumimoji="1" lang="ja-JP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41 </m:t>
                              </m:r>
                            </m:den>
                          </m:f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30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num>
                            <m:den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41</m:t>
                              </m:r>
                              <m:r>
                                <a:rPr kumimoji="1" lang="en-US" altLang="ja-JP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≅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0.282</m:t>
                      </m:r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0C69207-903F-4FD1-BC0C-C77F4A86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6" y="4191000"/>
                <a:ext cx="5431552" cy="1438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81E046-3ED1-4ACD-A447-5F2C396C5835}"/>
                  </a:ext>
                </a:extLst>
              </p:cNvPr>
              <p:cNvSpPr txBox="1"/>
              <p:nvPr/>
            </p:nvSpPr>
            <p:spPr>
              <a:xfrm>
                <a:off x="762786" y="2069150"/>
                <a:ext cx="3496277" cy="809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𝑅𝑒𝑐𝑎𝑙𝑙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30 </m:t>
                          </m:r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≅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0.333</m:t>
                      </m:r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81E046-3ED1-4ACD-A447-5F2C396C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6" y="2069150"/>
                <a:ext cx="3496277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30D230-0A1C-4A9C-9D61-026E19703321}"/>
                  </a:ext>
                </a:extLst>
              </p:cNvPr>
              <p:cNvSpPr txBox="1"/>
              <p:nvPr/>
            </p:nvSpPr>
            <p:spPr>
              <a:xfrm>
                <a:off x="4711372" y="2089923"/>
                <a:ext cx="3999172" cy="806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41 </m:t>
                          </m:r>
                        </m:den>
                      </m:f>
                      <m:r>
                        <a:rPr kumimoji="1" lang="en-US" altLang="ja-JP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≅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0.244</m:t>
                      </m:r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30D230-0A1C-4A9C-9D61-026E1970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72" y="2089923"/>
                <a:ext cx="3999172" cy="806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AD2F6F4A-DDFE-642B-F65D-080B6618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Ex)When </a:t>
            </a:r>
            <a:r>
              <a:rPr lang="en-US" altLang="ja-JP" dirty="0"/>
              <a:t>the </a:t>
            </a:r>
            <a:r>
              <a:rPr lang="ja-JP" altLang="en-US" dirty="0"/>
              <a:t>threshold </a:t>
            </a:r>
            <a:r>
              <a:rPr lang="en-US" altLang="ja-JP" dirty="0"/>
              <a:t>of</a:t>
            </a:r>
            <a:r>
              <a:rPr lang="ja-JP" altLang="en-US" dirty="0"/>
              <a:t> the cyclomatic number </a:t>
            </a:r>
            <a:r>
              <a:rPr lang="en-US" altLang="ja-JP" dirty="0"/>
              <a:t>is </a:t>
            </a:r>
            <a:r>
              <a:rPr lang="ja-JP" altLang="en-US" dirty="0"/>
              <a:t>set to </a:t>
            </a:r>
            <a:r>
              <a:rPr lang="en-US" altLang="ja-JP" dirty="0"/>
              <a:t>10</a:t>
            </a:r>
            <a:r>
              <a:rPr lang="ja-JP" altLang="en-US" dirty="0"/>
              <a:t>(</a:t>
            </a:r>
            <a:r>
              <a:rPr lang="en-US" altLang="ja-JP" dirty="0"/>
              <a:t>6</a:t>
            </a:r>
            <a:r>
              <a:rPr lang="ja-JP" altLang="en-US" dirty="0"/>
              <a:t>/6)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320791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E191B-3369-4095-B5E7-0317BF1E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[</a:t>
            </a:r>
            <a:r>
              <a:rPr lang="ja-JP" altLang="en-US" dirty="0"/>
              <a:t>Exercise 1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5B6FB-4EEF-4287-A914-1032190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Use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LOC</a:t>
            </a:r>
            <a:r>
              <a:rPr lang="en-US" dirty="0">
                <a:effectLst/>
                <a:latin typeface="Segoe UI Web (West European)"/>
              </a:rPr>
              <a:t> instead of cyclomatic number (</a:t>
            </a:r>
            <a:r>
              <a:rPr lang="en-US" b="1" dirty="0">
                <a:effectLst/>
                <a:latin typeface="Segoe UI Web (West European)"/>
              </a:rPr>
              <a:t>CC</a:t>
            </a:r>
            <a:r>
              <a:rPr lang="en-US" dirty="0">
                <a:effectLst/>
                <a:latin typeface="Segoe UI Web (West European)"/>
              </a:rPr>
              <a:t>) as a metric</a:t>
            </a:r>
          </a:p>
          <a:p>
            <a:pPr algn="l" rtl="0"/>
            <a:endParaRPr lang="en-US" altLang="ja-JP" dirty="0"/>
          </a:p>
          <a:p>
            <a:pPr algn="l" rtl="0"/>
            <a:r>
              <a:rPr lang="en-US" dirty="0">
                <a:effectLst/>
                <a:latin typeface="Segoe UI Web (West European)"/>
              </a:rPr>
              <a:t>For the training data, answer the recall, precision, and F-score when the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LOC</a:t>
            </a:r>
            <a:r>
              <a:rPr lang="en-US" dirty="0">
                <a:effectLst/>
                <a:latin typeface="Segoe UI Web (West European)"/>
              </a:rPr>
              <a:t> threshold is 30.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E106C-73AC-4AD3-8960-E1D8386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CC1DC-92A6-4F19-85B7-B78B303E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331A32-5449-4BD7-A4BC-DB0DE587E0E9}"/>
              </a:ext>
            </a:extLst>
          </p:cNvPr>
          <p:cNvSpPr txBox="1"/>
          <p:nvPr/>
        </p:nvSpPr>
        <p:spPr>
          <a:xfrm>
            <a:off x="4234710" y="543480"/>
            <a:ext cx="334412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[13] Exercise-1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(by tomorrow, 1pm)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7ADC06E3-1498-3CF3-E8A8-11CF1B5B7F3F}"/>
              </a:ext>
            </a:extLst>
          </p:cNvPr>
          <p:cNvSpPr txBox="1"/>
          <p:nvPr/>
        </p:nvSpPr>
        <p:spPr>
          <a:xfrm>
            <a:off x="3352800" y="4884003"/>
            <a:ext cx="184858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p15 -- p23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8201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AC814-CE2F-4D59-9DC7-BBDB2E8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Function </a:t>
            </a:r>
            <a:r>
              <a:rPr lang="en-US" altLang="ja-JP" dirty="0"/>
              <a:t>for calculating</a:t>
            </a:r>
            <a:br>
              <a:rPr lang="en-US" altLang="ja-JP" dirty="0"/>
            </a:br>
            <a:r>
              <a:rPr lang="en-US" altLang="ja-JP" dirty="0"/>
              <a:t>the F-score(1/5)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4E54B-A664-4230-838C-9CFD21A7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Create a function to calculate the F-score</a:t>
            </a:r>
          </a:p>
          <a:p>
            <a:pPr algn="l" rtl="0"/>
            <a:endParaRPr lang="en-US" altLang="ja-JP" dirty="0"/>
          </a:p>
          <a:p>
            <a:pPr algn="l" rtl="0"/>
            <a:r>
              <a:rPr lang="ja-JP" altLang="en-US" dirty="0"/>
              <a:t>First</a:t>
            </a:r>
            <a:r>
              <a:rPr lang="en-US" altLang="ja-JP" dirty="0"/>
              <a:t>, calculate the 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Recall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7829DF-9F97-4585-A6D2-6E3F2B7C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1CE44B-983A-4A10-A973-DBBFAFE1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5">
                <a:extLst>
                  <a:ext uri="{FF2B5EF4-FFF2-40B4-BE49-F238E27FC236}">
                    <a16:creationId xmlns:a16="http://schemas.microsoft.com/office/drawing/2014/main" id="{1A1D3369-74CF-2B15-8F02-C2EC98DC91DE}"/>
                  </a:ext>
                </a:extLst>
              </p:cNvPr>
              <p:cNvSpPr txBox="1"/>
              <p:nvPr/>
            </p:nvSpPr>
            <p:spPr>
              <a:xfrm>
                <a:off x="625877" y="3750370"/>
                <a:ext cx="7932364" cy="766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𝑎𝑛𝑠𝑤𝑒𝑟𝑠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𝑏𝑢𝑔𝑔𝑦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𝑏𝑢𝑔𝑠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テキスト ボックス 5">
                <a:extLst>
                  <a:ext uri="{FF2B5EF4-FFF2-40B4-BE49-F238E27FC236}">
                    <a16:creationId xmlns:a16="http://schemas.microsoft.com/office/drawing/2014/main" id="{1A1D3369-74CF-2B15-8F02-C2EC98DC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7" y="3750370"/>
                <a:ext cx="7932364" cy="766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6">
            <a:extLst>
              <a:ext uri="{FF2B5EF4-FFF2-40B4-BE49-F238E27FC236}">
                <a16:creationId xmlns:a16="http://schemas.microsoft.com/office/drawing/2014/main" id="{C6317412-77E4-7EDC-066E-6F3475FC06E0}"/>
              </a:ext>
            </a:extLst>
          </p:cNvPr>
          <p:cNvSpPr txBox="1"/>
          <p:nvPr/>
        </p:nvSpPr>
        <p:spPr>
          <a:xfrm>
            <a:off x="625877" y="4953000"/>
            <a:ext cx="7479933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 = d.train$BUG[d.train$CC&gt;</a:t>
            </a:r>
            <a:r>
              <a:rPr kumimoji="1" lang="fr-FR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10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recall = 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sum(result)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/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sum(d.train$BUG)</a:t>
            </a:r>
            <a:endParaRPr kumimoji="1" lang="ja-JP" altLang="en-US" sz="2800" b="0" i="0" u="none" strike="noStrike" kern="1200" cap="none" spc="0" normalizeH="0" baseline="0" noProof="0" dirty="0" err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89981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DB265-5801-4169-9D10-BA0937AE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Function </a:t>
            </a:r>
            <a:r>
              <a:rPr lang="en-US" altLang="ja-JP" dirty="0"/>
              <a:t>for calculating</a:t>
            </a:r>
            <a:br>
              <a:rPr lang="en-US" altLang="ja-JP" dirty="0"/>
            </a:br>
            <a:r>
              <a:rPr lang="en-US" altLang="ja-JP" dirty="0"/>
              <a:t>the F-score(2/5)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69454-3F0A-4C52-AC14-9310802F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N</a:t>
            </a:r>
            <a:r>
              <a:rPr lang="ja-JP" altLang="en-US" dirty="0"/>
              <a:t>ext, </a:t>
            </a:r>
            <a:r>
              <a:rPr lang="en-US" altLang="ja-JP" dirty="0"/>
              <a:t>the 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precision 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is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8CF744-D911-4D22-B6E6-44842D2B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8FEDE9-BFDD-4F1D-8AC7-56FEFA46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08B07F-592A-47C5-9301-EF883B4F9330}"/>
                  </a:ext>
                </a:extLst>
              </p:cNvPr>
              <p:cNvSpPr txBox="1"/>
              <p:nvPr/>
            </p:nvSpPr>
            <p:spPr>
              <a:xfrm>
                <a:off x="593725" y="2649359"/>
                <a:ext cx="8011680" cy="766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ja-JP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correct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answers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as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buggy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𝑏𝑢𝑔𝑠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en-US" altLang="ja-JP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08B07F-592A-47C5-9301-EF883B4F9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5" y="2649359"/>
                <a:ext cx="8011680" cy="766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6">
            <a:extLst>
              <a:ext uri="{FF2B5EF4-FFF2-40B4-BE49-F238E27FC236}">
                <a16:creationId xmlns:a16="http://schemas.microsoft.com/office/drawing/2014/main" id="{5B869125-B4AA-C6E6-DECF-90017D3CEA93}"/>
              </a:ext>
            </a:extLst>
          </p:cNvPr>
          <p:cNvSpPr txBox="1"/>
          <p:nvPr/>
        </p:nvSpPr>
        <p:spPr>
          <a:xfrm>
            <a:off x="328545" y="3962400"/>
            <a:ext cx="8493259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 = d.train$BUG[d.train$CC&gt;</a:t>
            </a:r>
            <a:r>
              <a:rPr kumimoji="1" lang="fr-FR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10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recall = sum(result)/sum(d.train$BUG)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precision = 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sum(result)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/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sum(d.train$CC&gt;</a:t>
            </a:r>
            <a:r>
              <a:rPr kumimoji="1" lang="fr-FR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10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131890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467-D3AE-4C68-966C-C2272C4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Function </a:t>
            </a:r>
            <a:r>
              <a:rPr lang="en-US" altLang="ja-JP" dirty="0"/>
              <a:t>for calculating</a:t>
            </a:r>
            <a:br>
              <a:rPr lang="en-US" altLang="ja-JP" dirty="0"/>
            </a:br>
            <a:r>
              <a:rPr lang="en-US" altLang="ja-JP" dirty="0"/>
              <a:t>the F-score(3/5)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AC07D-EB01-482F-AA18-E6226945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For simplicity, we will replace it with the following: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886C6D-24B2-4F90-938B-1B55C0E3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211D7-405C-4786-B836-C168BD1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D2D52-9960-46E9-859B-41F5821A2BBA}"/>
              </a:ext>
            </a:extLst>
          </p:cNvPr>
          <p:cNvSpPr txBox="1"/>
          <p:nvPr/>
        </p:nvSpPr>
        <p:spPr>
          <a:xfrm>
            <a:off x="854121" y="2902245"/>
            <a:ext cx="2747868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d.train$BUG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d.train$CC&gt;10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B023D4-564B-4257-8A3A-AAA11C70F4FC}"/>
              </a:ext>
            </a:extLst>
          </p:cNvPr>
          <p:cNvSpPr txBox="1"/>
          <p:nvPr/>
        </p:nvSpPr>
        <p:spPr>
          <a:xfrm>
            <a:off x="4874698" y="2895600"/>
            <a:ext cx="1367682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bugs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target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2F45B78-E357-426F-9C34-5D98274F33EC}"/>
              </a:ext>
            </a:extLst>
          </p:cNvPr>
          <p:cNvSpPr/>
          <p:nvPr/>
        </p:nvSpPr>
        <p:spPr>
          <a:xfrm>
            <a:off x="3859398" y="2978628"/>
            <a:ext cx="927012" cy="353147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65F6A79-58E6-4810-BB5B-34B800093563}"/>
              </a:ext>
            </a:extLst>
          </p:cNvPr>
          <p:cNvSpPr/>
          <p:nvPr/>
        </p:nvSpPr>
        <p:spPr>
          <a:xfrm>
            <a:off x="3839650" y="3432779"/>
            <a:ext cx="927012" cy="353147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96B6BE18-E1BD-4E54-9C90-3185D170A2EC}"/>
              </a:ext>
            </a:extLst>
          </p:cNvPr>
          <p:cNvSpPr/>
          <p:nvPr/>
        </p:nvSpPr>
        <p:spPr>
          <a:xfrm rot="5400000">
            <a:off x="6344044" y="3331879"/>
            <a:ext cx="1034218" cy="908094"/>
          </a:xfrm>
          <a:prstGeom prst="ben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2" name="テキスト ボックス 6">
            <a:extLst>
              <a:ext uri="{FF2B5EF4-FFF2-40B4-BE49-F238E27FC236}">
                <a16:creationId xmlns:a16="http://schemas.microsoft.com/office/drawing/2014/main" id="{0EFDF701-2C17-5445-2B75-48E1097DEDD2}"/>
              </a:ext>
            </a:extLst>
          </p:cNvPr>
          <p:cNvSpPr txBox="1"/>
          <p:nvPr/>
        </p:nvSpPr>
        <p:spPr>
          <a:xfrm>
            <a:off x="457200" y="4449293"/>
            <a:ext cx="8095486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 = 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bug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target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recall = sum(result)/sum(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bug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precision = 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sum(result)/sum(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target</a:t>
            </a:r>
            <a:r>
              <a:rPr kumimoji="1" lang="fr-FR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854359"/>
      </p:ext>
    </p:extLst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231DE-790D-4747-B348-6866C30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Function </a:t>
            </a:r>
            <a:r>
              <a:rPr lang="en-US" altLang="ja-JP" dirty="0"/>
              <a:t>for calculating</a:t>
            </a:r>
            <a:br>
              <a:rPr lang="en-US" altLang="ja-JP" dirty="0"/>
            </a:br>
            <a:r>
              <a:rPr lang="en-US" altLang="ja-JP" dirty="0"/>
              <a:t>the F-score(4/5)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98891-AEF0-49F1-B664-AAB9A8F4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lang="en-US" altLang="ja-JP" dirty="0"/>
          </a:p>
          <a:p>
            <a:r>
              <a:rPr lang="en-US" dirty="0">
                <a:effectLst/>
                <a:latin typeface="Segoe UI Web (West European)"/>
              </a:rPr>
              <a:t>The F-score is obtained as follows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7822BB-B41C-42E8-999F-263D37FE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D6C55F-4070-4408-8966-AB89C0E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テキスト ボックス 6">
            <a:extLst>
              <a:ext uri="{FF2B5EF4-FFF2-40B4-BE49-F238E27FC236}">
                <a16:creationId xmlns:a16="http://schemas.microsoft.com/office/drawing/2014/main" id="{56A72167-C914-29F8-8F5B-298A906C5076}"/>
              </a:ext>
            </a:extLst>
          </p:cNvPr>
          <p:cNvSpPr txBox="1"/>
          <p:nvPr/>
        </p:nvSpPr>
        <p:spPr>
          <a:xfrm>
            <a:off x="634864" y="3657600"/>
            <a:ext cx="7874271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result = bug[target]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recall = sum(result)/sum(bug)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precision = 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sum(result)/sum(target)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2*recall*precision/(recall + precision)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5">
                <a:extLst>
                  <a:ext uri="{FF2B5EF4-FFF2-40B4-BE49-F238E27FC236}">
                    <a16:creationId xmlns:a16="http://schemas.microsoft.com/office/drawing/2014/main" id="{ADC1FD72-CC16-7DB9-1861-15436FEBFA1A}"/>
                  </a:ext>
                </a:extLst>
              </p:cNvPr>
              <p:cNvSpPr txBox="1"/>
              <p:nvPr/>
            </p:nvSpPr>
            <p:spPr>
              <a:xfrm>
                <a:off x="574675" y="1852635"/>
                <a:ext cx="5260671" cy="890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F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𝑠𝑐𝑜𝑟𝑒</m:t>
                      </m:r>
                      <m:r>
                        <a:rPr kumimoji="1" lang="en-US" altLang="ja-JP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2</m:t>
                          </m:r>
                          <m:r>
                            <a:rPr kumimoji="1" lang="ja-JP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𝑟𝑒𝑐𝑎𝑙𝑙</m:t>
                          </m:r>
                          <m:r>
                            <a:rPr kumimoji="1" lang="ja-JP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・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𝑝𝑟𝑒𝑐𝑖𝑠𝑖𝑜𝑛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𝑟𝑒𝑐𝑎𝑙𝑙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US" altLang="ja-JP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𝑝𝑟𝑒𝑐𝑖𝑠𝑖𝑜𝑛</m:t>
                          </m:r>
                        </m:den>
                      </m:f>
                    </m:oMath>
                  </m:oMathPara>
                </a14:m>
                <a:endParaRPr kumimoji="1" lang="ja-JP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ＭＳ Ｐゴシック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" name="テキスト ボックス 5">
                <a:extLst>
                  <a:ext uri="{FF2B5EF4-FFF2-40B4-BE49-F238E27FC236}">
                    <a16:creationId xmlns:a16="http://schemas.microsoft.com/office/drawing/2014/main" id="{ADC1FD72-CC16-7DB9-1861-15436FEB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1852635"/>
                <a:ext cx="5260671" cy="890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554287"/>
      </p:ext>
    </p:extLst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2B3F-22D3-4B16-8717-7AF77D3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Function </a:t>
            </a:r>
            <a:r>
              <a:rPr lang="en-US" altLang="ja-JP" dirty="0"/>
              <a:t>for calculating</a:t>
            </a:r>
            <a:br>
              <a:rPr lang="en-US" altLang="ja-JP" dirty="0"/>
            </a:br>
            <a:r>
              <a:rPr lang="en-US" altLang="ja-JP" dirty="0"/>
              <a:t>the F-score(5/5)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25D00-7B7E-4420-AA24-929AE0C4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Using the symbol replaced earlier as an argument, defining a function that can be used in R is as follows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2B6BFF-95AF-4B50-9696-2ADBBEB3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4226A3-BA6B-440D-8828-B3CB6C8D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A99BD866-F959-E360-0B18-961AE5D5A3AB}"/>
              </a:ext>
            </a:extLst>
          </p:cNvPr>
          <p:cNvSpPr txBox="1"/>
          <p:nvPr/>
        </p:nvSpPr>
        <p:spPr>
          <a:xfrm>
            <a:off x="395228" y="3342144"/>
            <a:ext cx="8465779" cy="26776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f.value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= function(bug, target){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result = bug[target]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recall = sum(result)/sum(bug)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precision = 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sum(result)/sum(target)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   2*recall*precision/(recall + precision)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54295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7C90-FB96-4086-BA6D-0176B83A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Significance of </a:t>
            </a:r>
            <a:r>
              <a:rPr lang="en-US" altLang="ja-JP" dirty="0"/>
              <a:t>Fault-Prone</a:t>
            </a:r>
            <a:br>
              <a:rPr lang="en-US" altLang="ja-JP" dirty="0"/>
            </a:br>
            <a:r>
              <a:rPr lang="ja-JP" altLang="en-US" dirty="0"/>
              <a:t>module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C254D-8B1E-4F7E-B224-B75D77DA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Activities required for software quality assurance:</a:t>
            </a:r>
          </a:p>
          <a:p>
            <a:pPr lvl="1"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T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est</a:t>
            </a:r>
            <a:r>
              <a:rPr lang="en-US" altLang="ja-JP" dirty="0" err="1">
                <a:latin typeface="HGP創英角ｺﾞｼｯｸUB" pitchFamily="50" charset="-128"/>
                <a:ea typeface="HGP創英角ｺﾞｼｯｸUB" pitchFamily="50" charset="-128"/>
              </a:rPr>
              <a:t>ing</a:t>
            </a:r>
            <a:endParaRPr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1"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R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eview</a:t>
            </a:r>
            <a:r>
              <a:rPr lang="en-US" altLang="ja-JP" dirty="0" err="1">
                <a:latin typeface="HGP創英角ｺﾞｼｯｸUB" pitchFamily="50" charset="-128"/>
                <a:ea typeface="HGP創英角ｺﾞｼｯｸUB" pitchFamily="50" charset="-128"/>
              </a:rPr>
              <a:t>ing</a:t>
            </a:r>
            <a:endParaRPr lang="ja-JP" altLang="en-US" dirty="0"/>
          </a:p>
          <a:p>
            <a:pPr algn="l" rtl="0" eaLnBrk="1" hangingPunct="1">
              <a:spcBef>
                <a:spcPct val="50000"/>
              </a:spcBef>
            </a:pPr>
            <a:r>
              <a:rPr lang="ja-JP" altLang="en-US" dirty="0"/>
              <a:t>Help plan these activities:</a:t>
            </a:r>
          </a:p>
          <a:p>
            <a:pPr algn="l" rtl="0" eaLnBrk="1" hangingPunct="1">
              <a:buNone/>
            </a:pP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Identify wh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ere the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fault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is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likely to be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40E01-7639-4900-A0BB-9C9623D3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C55F26-1FD3-4E79-8E09-14174AC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906D5A1-FB97-4E03-A8DF-98D01987A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723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*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Intuitively,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The idea is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"Where is the intersection where accidents are likely to occur?"</a:t>
            </a:r>
          </a:p>
        </p:txBody>
      </p:sp>
    </p:spTree>
    <p:extLst>
      <p:ext uri="{BB962C8B-B14F-4D97-AF65-F5344CB8AC3E}">
        <p14:creationId xmlns:p14="http://schemas.microsoft.com/office/powerpoint/2010/main" val="1774144461"/>
      </p:ext>
    </p:extLst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2BA36-BE07-4BD6-BF18-356A4B7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Use the function you created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302AC-5DD3-423F-A709-2FDB090F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If you call it like this, it will calculate the F-score. </a:t>
            </a:r>
          </a:p>
          <a:p>
            <a:pPr marL="0" indent="0" algn="l" rtl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3BEE36-3E4A-4F57-B1BF-CB236B22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EDE6F8-30C0-45AC-B2EA-7E40BCF1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9247-2DF3-4EE0-B50E-500BC861BB9D}"/>
              </a:ext>
            </a:extLst>
          </p:cNvPr>
          <p:cNvSpPr txBox="1"/>
          <p:nvPr/>
        </p:nvSpPr>
        <p:spPr>
          <a:xfrm>
            <a:off x="548809" y="3429000"/>
            <a:ext cx="708559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f.value(d.train$BUG, d.train$CC&gt;10)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AB0DEE-559A-431A-9591-D91AAB5F6D2D}"/>
              </a:ext>
            </a:extLst>
          </p:cNvPr>
          <p:cNvSpPr txBox="1"/>
          <p:nvPr/>
        </p:nvSpPr>
        <p:spPr>
          <a:xfrm>
            <a:off x="1545190" y="4710210"/>
            <a:ext cx="27478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0.2816901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F931C3-57F7-4B7A-AAB0-544E7AA3AA71}"/>
              </a:ext>
            </a:extLst>
          </p:cNvPr>
          <p:cNvSpPr/>
          <p:nvPr/>
        </p:nvSpPr>
        <p:spPr>
          <a:xfrm>
            <a:off x="2607786" y="4069605"/>
            <a:ext cx="643233" cy="523220"/>
          </a:xfrm>
          <a:prstGeom prst="down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4D9188-F27A-4E1A-BD33-9AAC87851533}"/>
              </a:ext>
            </a:extLst>
          </p:cNvPr>
          <p:cNvSpPr/>
          <p:nvPr/>
        </p:nvSpPr>
        <p:spPr>
          <a:xfrm>
            <a:off x="2819400" y="2873712"/>
            <a:ext cx="2425370" cy="466896"/>
          </a:xfrm>
          <a:prstGeom prst="wedgeRoundRectCallout">
            <a:avLst>
              <a:gd name="adj1" fmla="val -43849"/>
              <a:gd name="adj2" fmla="val 86812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Presence of bugs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CEF3DF1-B398-4BF6-9B32-C94049BBF164}"/>
              </a:ext>
            </a:extLst>
          </p:cNvPr>
          <p:cNvSpPr/>
          <p:nvPr/>
        </p:nvSpPr>
        <p:spPr>
          <a:xfrm>
            <a:off x="5562600" y="2884632"/>
            <a:ext cx="2895600" cy="466896"/>
          </a:xfrm>
          <a:prstGeom prst="wedgeRoundRectCallout">
            <a:avLst>
              <a:gd name="adj1" fmla="val -43849"/>
              <a:gd name="adj2" fmla="val 86812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Predict by metric value</a:t>
            </a:r>
          </a:p>
        </p:txBody>
      </p:sp>
    </p:spTree>
    <p:extLst>
      <p:ext uri="{BB962C8B-B14F-4D97-AF65-F5344CB8AC3E}">
        <p14:creationId xmlns:p14="http://schemas.microsoft.com/office/powerpoint/2010/main" val="2458336097"/>
      </p:ext>
    </p:extLst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1FB04-A3D2-4EA8-8536-3A26B9DA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Verification with test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3D71-9848-4189-86C0-17EEB02B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Not training data (</a:t>
            </a:r>
            <a:r>
              <a:rPr lang="en-US" dirty="0" err="1">
                <a:effectLst/>
                <a:latin typeface="Segoe UI Web (West European)"/>
              </a:rPr>
              <a:t>d.train</a:t>
            </a:r>
            <a:r>
              <a:rPr lang="en-US" dirty="0">
                <a:effectLst/>
                <a:latin typeface="Segoe UI Web (West European)"/>
              </a:rPr>
              <a:t>)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dirty="0">
                <a:effectLst/>
                <a:latin typeface="Segoe UI Web (West European)"/>
              </a:rPr>
              <a:t>Try to predict test data (</a:t>
            </a:r>
            <a:r>
              <a:rPr lang="en-US" dirty="0" err="1">
                <a:effectLst/>
                <a:latin typeface="Segoe UI Web (West European)"/>
              </a:rPr>
              <a:t>d.test</a:t>
            </a:r>
            <a:r>
              <a:rPr lang="en-US" dirty="0">
                <a:effectLst/>
                <a:latin typeface="Segoe UI Web (West European)"/>
              </a:rPr>
              <a:t>)</a:t>
            </a:r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en-US" altLang="ja-JP" dirty="0"/>
              <a:t>E</a:t>
            </a:r>
            <a:r>
              <a:rPr lang="ja-JP" altLang="en-US" dirty="0"/>
              <a:t>valuate by </a:t>
            </a:r>
            <a:r>
              <a:rPr lang="en-US" altLang="ja-JP" dirty="0"/>
              <a:t>F-score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00D583-D568-46AF-B291-8270040F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95EB59-E355-421C-AA5B-699D0639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EFFDBF-AF33-425A-8718-9F3BCA6AB5A9}"/>
              </a:ext>
            </a:extLst>
          </p:cNvPr>
          <p:cNvSpPr txBox="1"/>
          <p:nvPr/>
        </p:nvSpPr>
        <p:spPr>
          <a:xfrm>
            <a:off x="5410200" y="5096470"/>
            <a:ext cx="357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Because it is judged only by the cyclomatic numbers, the performance is low ...</a:t>
            </a:r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CD0357F-C37B-115D-C76B-62FC6A8D958C}"/>
              </a:ext>
            </a:extLst>
          </p:cNvPr>
          <p:cNvSpPr txBox="1"/>
          <p:nvPr/>
        </p:nvSpPr>
        <p:spPr>
          <a:xfrm>
            <a:off x="685800" y="4088134"/>
            <a:ext cx="669125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f.value(d.</a:t>
            </a:r>
            <a:r>
              <a:rPr kumimoji="1" lang="fr-FR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test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$BUG, </a:t>
            </a:r>
            <a:r>
              <a:rPr kumimoji="1" lang="fr-FR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d.</a:t>
            </a:r>
            <a:r>
              <a:rPr kumimoji="1" lang="fr-FR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test</a:t>
            </a:r>
            <a:r>
              <a:rPr kumimoji="1" lang="fr-FR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$CC</a:t>
            </a:r>
            <a:r>
              <a:rPr kumimoji="1" lang="fr-FR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&gt;10</a:t>
            </a: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)</a:t>
            </a:r>
          </a:p>
        </p:txBody>
      </p:sp>
      <p:sp>
        <p:nvSpPr>
          <p:cNvPr id="11" name="テキスト ボックス 6">
            <a:extLst>
              <a:ext uri="{FF2B5EF4-FFF2-40B4-BE49-F238E27FC236}">
                <a16:creationId xmlns:a16="http://schemas.microsoft.com/office/drawing/2014/main" id="{E6741EAE-01B6-5EE8-AE6F-908838F159C1}"/>
              </a:ext>
            </a:extLst>
          </p:cNvPr>
          <p:cNvSpPr txBox="1"/>
          <p:nvPr/>
        </p:nvSpPr>
        <p:spPr>
          <a:xfrm>
            <a:off x="2567404" y="5332558"/>
            <a:ext cx="27478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itchFamily="50" charset="-128"/>
                <a:cs typeface="+mn-cs"/>
              </a:rPr>
              <a:t>[1] </a:t>
            </a:r>
            <a:r>
              <a:rPr lang="fr-FR" altLang="ja-JP" sz="2800" dirty="0">
                <a:solidFill>
                  <a:srgbClr val="0000CC"/>
                </a:solidFill>
                <a:latin typeface="Consolas" panose="020B0609020204030204" pitchFamily="49" charset="0"/>
              </a:rPr>
              <a:t>0.2051282</a:t>
            </a:r>
            <a:endParaRPr kumimoji="1" lang="fr-FR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anose="020B0609020204030204" pitchFamily="49" charset="0"/>
              <a:ea typeface="ＭＳ Ｐゴシック" pitchFamily="50" charset="-128"/>
              <a:cs typeface="+mn-cs"/>
            </a:endParaRPr>
          </a:p>
        </p:txBody>
      </p:sp>
      <p:sp>
        <p:nvSpPr>
          <p:cNvPr id="12" name="矢印: 下 7">
            <a:extLst>
              <a:ext uri="{FF2B5EF4-FFF2-40B4-BE49-F238E27FC236}">
                <a16:creationId xmlns:a16="http://schemas.microsoft.com/office/drawing/2014/main" id="{060F8D51-6D0A-5544-0AF0-18C845A24473}"/>
              </a:ext>
            </a:extLst>
          </p:cNvPr>
          <p:cNvSpPr/>
          <p:nvPr/>
        </p:nvSpPr>
        <p:spPr>
          <a:xfrm>
            <a:off x="3257681" y="4720622"/>
            <a:ext cx="643233" cy="523220"/>
          </a:xfrm>
          <a:prstGeom prst="downArrow">
            <a:avLst/>
          </a:prstGeom>
          <a:solidFill>
            <a:srgbClr val="CCFFC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579034"/>
      </p:ext>
    </p:extLst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E3D71-9848-4189-86C0-17EEB02B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  <a:latin typeface="Segoe UI Web (West European)"/>
            </a:endParaRPr>
          </a:p>
          <a:p>
            <a:pPr marL="0" indent="0">
              <a:buNone/>
            </a:pPr>
            <a:endParaRPr lang="en-US" dirty="0">
              <a:latin typeface="Segoe UI Web (West European)"/>
            </a:endParaRPr>
          </a:p>
          <a:p>
            <a:pPr marL="0" indent="0">
              <a:buNone/>
            </a:pPr>
            <a:endParaRPr lang="en-US" dirty="0">
              <a:effectLst/>
              <a:latin typeface="Segoe UI Web (West European)"/>
            </a:endParaRPr>
          </a:p>
          <a:p>
            <a:pPr marL="0" indent="0">
              <a:buNone/>
            </a:pPr>
            <a:endParaRPr lang="en-US" dirty="0">
              <a:latin typeface="Segoe UI Web (West European)"/>
            </a:endParaRPr>
          </a:p>
          <a:p>
            <a:pPr marL="0" indent="0">
              <a:buNone/>
            </a:pPr>
            <a:r>
              <a:rPr lang="en-US" sz="3600" b="1" dirty="0">
                <a:effectLst/>
                <a:latin typeface="Segoe UI Web (West European)"/>
              </a:rPr>
              <a:t>10-minutes rest break</a:t>
            </a:r>
            <a:endParaRPr kumimoji="1" lang="ja-JP" altLang="en-US" sz="3600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00D583-D568-46AF-B291-8270040F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95EB59-E355-421C-AA5B-699D0639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307910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0515-07A6-4815-AD7E-35FB3DFC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Test prioritization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6C56B4-4EDF-467C-BF3E-43E47F26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dirty="0"/>
              <a:t>Consider testing modules that may have bugs first</a:t>
            </a:r>
          </a:p>
          <a:p>
            <a:pPr>
              <a:lnSpc>
                <a:spcPct val="150000"/>
              </a:lnSpc>
            </a:pPr>
            <a:r>
              <a:rPr kumimoji="1" lang="en-US" altLang="en-US" dirty="0"/>
              <a:t>It's not perfect, but you can prioritize using metric values</a:t>
            </a:r>
            <a:endParaRPr lang="en-US" dirty="0">
              <a:effectLst/>
              <a:latin typeface="Segoe UI Web (West European)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DA8A71-6DA4-45B1-AD1B-21C6F28D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C99F0E-32C9-4263-9642-8F2039D1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BEAB5A-0E7E-8F0C-60FE-7DF3FCE91071}"/>
              </a:ext>
            </a:extLst>
          </p:cNvPr>
          <p:cNvSpPr txBox="1"/>
          <p:nvPr/>
        </p:nvSpPr>
        <p:spPr>
          <a:xfrm>
            <a:off x="1447800" y="4737119"/>
            <a:ext cx="570700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Segoe UI Web (West European)"/>
              </a:rPr>
              <a:t>Method of testing in descending order of metric values</a:t>
            </a:r>
          </a:p>
        </p:txBody>
      </p:sp>
    </p:spTree>
    <p:extLst>
      <p:ext uri="{BB962C8B-B14F-4D97-AF65-F5344CB8AC3E}">
        <p14:creationId xmlns:p14="http://schemas.microsoft.com/office/powerpoint/2010/main" val="630202145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9B47-1596-4D84-ABC9-9CB8E5F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Test in descending order of cyclomatic numbers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C4BE1-11E8-4BC9-9201-719281F0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Arrange modules of test data (</a:t>
            </a:r>
            <a:r>
              <a:rPr lang="en-US" b="1" dirty="0" err="1">
                <a:effectLst/>
                <a:latin typeface="Segoe UI Web (West European)"/>
              </a:rPr>
              <a:t>d.test</a:t>
            </a:r>
            <a:r>
              <a:rPr lang="en-US" dirty="0">
                <a:effectLst/>
                <a:latin typeface="Segoe UI Web (West European)"/>
              </a:rPr>
              <a:t>) in descending order of cyclomatic number </a:t>
            </a:r>
            <a:r>
              <a:rPr lang="en-US" b="1" dirty="0">
                <a:effectLst/>
                <a:latin typeface="Segoe UI Web (West European)"/>
              </a:rPr>
              <a:t>(</a:t>
            </a:r>
            <a:r>
              <a:rPr lang="en-US" b="1" dirty="0" err="1">
                <a:effectLst/>
                <a:latin typeface="Segoe UI Web (West European)"/>
              </a:rPr>
              <a:t>d.test$CC</a:t>
            </a:r>
            <a:r>
              <a:rPr lang="en-US" b="1" dirty="0">
                <a:effectLst/>
                <a:latin typeface="Segoe UI Web (West European)"/>
              </a:rPr>
              <a:t>)</a:t>
            </a:r>
            <a:endParaRPr lang="en-US" altLang="ja-JP" b="1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dirty="0">
                <a:effectLst/>
                <a:latin typeface="Segoe UI Web (West European)"/>
              </a:rPr>
              <a:t>Record the presence or absence of bugs in that order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7B182E-3A72-4269-8F9D-5C9D160D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E07F95-E281-4D45-B119-DD0490BB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F763A2-CE5D-43ED-B65A-038A92643552}"/>
              </a:ext>
            </a:extLst>
          </p:cNvPr>
          <p:cNvSpPr/>
          <p:nvPr/>
        </p:nvSpPr>
        <p:spPr>
          <a:xfrm>
            <a:off x="1524000" y="3272135"/>
            <a:ext cx="52822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ja-JP" altLang="en-US" sz="2400" dirty="0">
                <a:latin typeface="Consolas" panose="020B0609020204030204" pitchFamily="49" charset="0"/>
              </a:rPr>
              <a:t>(d.test$CC, </a:t>
            </a:r>
            <a:r>
              <a:rPr lang="ja-JP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decreasing=T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6A23D0-7EEB-4CD2-A144-ABD7F7A2447C}"/>
              </a:ext>
            </a:extLst>
          </p:cNvPr>
          <p:cNvSpPr/>
          <p:nvPr/>
        </p:nvSpPr>
        <p:spPr>
          <a:xfrm>
            <a:off x="744639" y="5029200"/>
            <a:ext cx="76610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found.bugs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400" dirty="0" err="1">
                <a:latin typeface="Consolas" panose="020B0609020204030204" pitchFamily="49" charset="0"/>
              </a:rPr>
              <a:t>d.test$BUG</a:t>
            </a:r>
            <a:r>
              <a:rPr lang="en-US" altLang="ja-JP" sz="2400" dirty="0">
                <a:latin typeface="Consolas" panose="020B0609020204030204" pitchFamily="49" charset="0"/>
              </a:rPr>
              <a:t>[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ja-JP" altLang="en-US" sz="2400" dirty="0">
                <a:latin typeface="Consolas" panose="020B0609020204030204" pitchFamily="49" charset="0"/>
              </a:rPr>
              <a:t>(d.test$CC, </a:t>
            </a:r>
            <a:r>
              <a:rPr lang="ja-JP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decreasing=T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  <a:r>
              <a:rPr lang="en-US" altLang="ja-JP" sz="2400" dirty="0">
                <a:latin typeface="Consolas" panose="020B0609020204030204" pitchFamily="49" charset="0"/>
              </a:rPr>
              <a:t>]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62203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F136E-4536-4D3B-A103-E78B3860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Accumulate bug finds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2A1C6-3687-4AEB-BD37-1F6C1743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69" y="1620534"/>
            <a:ext cx="85772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presence or absence of bugs (</a:t>
            </a:r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1</a:t>
            </a:r>
            <a:r>
              <a:rPr lang="en-US" dirty="0">
                <a:effectLst/>
                <a:latin typeface="Segoe UI Web (West European)"/>
              </a:rPr>
              <a:t> or </a:t>
            </a:r>
            <a:r>
              <a:rPr lang="en-US" dirty="0">
                <a:solidFill>
                  <a:srgbClr val="0000FF"/>
                </a:solidFill>
                <a:effectLst/>
                <a:latin typeface="Segoe UI Web (West European)"/>
              </a:rPr>
              <a:t>0</a:t>
            </a:r>
            <a:r>
              <a:rPr lang="en-US" dirty="0">
                <a:effectLst/>
                <a:latin typeface="Segoe UI Web (West European)"/>
              </a:rPr>
              <a:t>) is </a:t>
            </a:r>
            <a:r>
              <a:rPr lang="en-US" dirty="0">
                <a:latin typeface="Segoe UI Web (West European)"/>
              </a:rPr>
              <a:t>recorded in order in the variable </a:t>
            </a:r>
            <a:r>
              <a:rPr lang="en-US" dirty="0" err="1">
                <a:latin typeface="Segoe UI Web (West European)"/>
              </a:rPr>
              <a:t>found.bugs</a:t>
            </a:r>
            <a:endParaRPr lang="en-US" dirty="0">
              <a:effectLst/>
              <a:latin typeface="Segoe UI Web (West European)"/>
            </a:endParaRPr>
          </a:p>
          <a:p>
            <a:endParaRPr lang="en-US" altLang="ja-JP" dirty="0"/>
          </a:p>
          <a:p>
            <a:r>
              <a:rPr lang="en-US" dirty="0">
                <a:effectLst/>
                <a:latin typeface="Segoe UI Web (West European)"/>
              </a:rPr>
              <a:t>By accumulating (adding) this, Find out how many bugs have been found so far 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A434A2-A514-4FCB-84E9-BFC18DC5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461B7-76C9-4EB1-AF92-AD5FCB1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12B126-38F3-4508-94D1-0B77C1980B55}"/>
              </a:ext>
            </a:extLst>
          </p:cNvPr>
          <p:cNvSpPr/>
          <p:nvPr/>
        </p:nvSpPr>
        <p:spPr>
          <a:xfrm>
            <a:off x="1752600" y="2738735"/>
            <a:ext cx="494237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en-US" sz="2400" dirty="0">
                <a:latin typeface="Consolas" panose="020B0609020204030204" pitchFamily="49" charset="0"/>
              </a:rPr>
              <a:t>0 0 0 0 1 0 1 0 0 0 0 0 0 </a:t>
            </a:r>
            <a:r>
              <a:rPr lang="en" altLang="ja-JP" sz="2400" dirty="0">
                <a:latin typeface="Consolas" panose="020B0609020204030204" pitchFamily="49" charset="0"/>
              </a:rPr>
              <a:t>……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7">
            <a:extLst>
              <a:ext uri="{FF2B5EF4-FFF2-40B4-BE49-F238E27FC236}">
                <a16:creationId xmlns:a16="http://schemas.microsoft.com/office/drawing/2014/main" id="{46D4CE9C-F386-C896-E149-C28395A13102}"/>
              </a:ext>
            </a:extLst>
          </p:cNvPr>
          <p:cNvSpPr/>
          <p:nvPr/>
        </p:nvSpPr>
        <p:spPr>
          <a:xfrm>
            <a:off x="990600" y="4724400"/>
            <a:ext cx="727392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for ( 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 in 2:length(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) ){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 =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[i-1] +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}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6065"/>
      </p:ext>
    </p:extLst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B0525-DB63-DE66-C162-0CEB698A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Graph cumulative bug finds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F7E68-03BB-D086-A86E-769EFD5A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Graph the accumulated </a:t>
            </a:r>
            <a:r>
              <a:rPr lang="en-US" b="1" dirty="0" err="1">
                <a:effectLst/>
                <a:latin typeface="Segoe UI Web (West European)"/>
              </a:rPr>
              <a:t>found.bugs</a:t>
            </a:r>
            <a:endParaRPr lang="en-US" b="1" dirty="0">
              <a:effectLst/>
              <a:latin typeface="Segoe UI Web (West European)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5DB253-694F-6F4B-0ED1-D261A26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EC6A78-B8A3-7FB3-5F81-C21C82D4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A534DE-501B-4A6B-9602-C8B3962B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06174"/>
            <a:ext cx="4507446" cy="345182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244252-44C9-4FB8-8837-93CE476AA778}"/>
              </a:ext>
            </a:extLst>
          </p:cNvPr>
          <p:cNvSpPr/>
          <p:nvPr/>
        </p:nvSpPr>
        <p:spPr>
          <a:xfrm>
            <a:off x="1390982" y="2352622"/>
            <a:ext cx="46025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plot(</a:t>
            </a:r>
            <a:r>
              <a:rPr lang="en-US" altLang="ja-JP" sz="24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400" dirty="0">
                <a:latin typeface="Consolas" panose="020B0609020204030204" pitchFamily="49" charset="0"/>
              </a:rPr>
              <a:t>, type='l')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9DD1E0B-B27F-4FEF-AA3E-F3B74C1AC4F7}"/>
              </a:ext>
            </a:extLst>
          </p:cNvPr>
          <p:cNvCxnSpPr>
            <a:cxnSpLocks/>
          </p:cNvCxnSpPr>
          <p:nvPr/>
        </p:nvCxnSpPr>
        <p:spPr>
          <a:xfrm>
            <a:off x="5175777" y="5791200"/>
            <a:ext cx="16880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F5A219-3458-4AB7-8490-4F3899A048BD}"/>
              </a:ext>
            </a:extLst>
          </p:cNvPr>
          <p:cNvSpPr txBox="1"/>
          <p:nvPr/>
        </p:nvSpPr>
        <p:spPr>
          <a:xfrm>
            <a:off x="6904357" y="5209183"/>
            <a:ext cx="134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Number of modules tested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66017A8-86DD-4057-89C6-325DA43048BB}"/>
              </a:ext>
            </a:extLst>
          </p:cNvPr>
          <p:cNvCxnSpPr>
            <a:cxnSpLocks/>
          </p:cNvCxnSpPr>
          <p:nvPr/>
        </p:nvCxnSpPr>
        <p:spPr>
          <a:xfrm flipV="1">
            <a:off x="1981200" y="3429000"/>
            <a:ext cx="0" cy="126655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A8C854-1CA6-4C6F-8757-64747979004D}"/>
              </a:ext>
            </a:extLst>
          </p:cNvPr>
          <p:cNvSpPr txBox="1"/>
          <p:nvPr/>
        </p:nvSpPr>
        <p:spPr>
          <a:xfrm>
            <a:off x="642807" y="3581400"/>
            <a:ext cx="111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Total number of bugs found</a:t>
            </a:r>
          </a:p>
        </p:txBody>
      </p:sp>
    </p:spTree>
    <p:extLst>
      <p:ext uri="{BB962C8B-B14F-4D97-AF65-F5344CB8AC3E}">
        <p14:creationId xmlns:p14="http://schemas.microsoft.com/office/powerpoint/2010/main" val="215839954"/>
      </p:ext>
    </p:extLst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5DB5D09-0ADA-4543-8AA4-279AA4AC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46881"/>
            <a:ext cx="3364351" cy="257643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4EC7DE-B168-4E76-9773-8ED1A4FB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How quickly did you find 80% of bugs?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E057A-9548-41F7-A310-E748FDC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How few tests were able to find </a:t>
            </a:r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80% of the total bugs</a:t>
            </a:r>
            <a:r>
              <a:rPr lang="en-US" dirty="0">
                <a:effectLst/>
                <a:latin typeface="Segoe UI Web (West European)"/>
              </a:rPr>
              <a:t>?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FDD4BB-A1F8-43C2-A4F4-23D6749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E176D8-1FCE-488A-AFFD-29033681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F17C91-9F05-46E8-A2E3-D30257E40653}"/>
              </a:ext>
            </a:extLst>
          </p:cNvPr>
          <p:cNvSpPr/>
          <p:nvPr/>
        </p:nvSpPr>
        <p:spPr>
          <a:xfrm>
            <a:off x="1143000" y="2819400"/>
            <a:ext cx="7239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b80</a:t>
            </a:r>
            <a:r>
              <a:rPr lang="ja-JP" altLang="en-US" sz="2400" dirty="0">
                <a:latin typeface="Consolas" panose="020B0609020204030204" pitchFamily="49" charset="0"/>
              </a:rPr>
              <a:t> = </a:t>
            </a:r>
            <a:r>
              <a:rPr lang="ja-JP" altLang="en-US" sz="2400" dirty="0">
                <a:solidFill>
                  <a:srgbClr val="339933"/>
                </a:solidFill>
                <a:latin typeface="Consolas" panose="020B0609020204030204" pitchFamily="49" charset="0"/>
              </a:rPr>
              <a:t>max(found.bugs)</a:t>
            </a:r>
            <a:r>
              <a:rPr lang="ja-JP" altLang="en-US" sz="2400" dirty="0">
                <a:latin typeface="Consolas" panose="020B0609020204030204" pitchFamily="49" charset="0"/>
              </a:rPr>
              <a:t>*0.8</a:t>
            </a:r>
          </a:p>
          <a:p>
            <a:r>
              <a:rPr lang="ja-JP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sum(found.bugs&lt;b80)</a:t>
            </a:r>
            <a:r>
              <a:rPr lang="ja-JP" altLang="en-US" sz="2400" dirty="0">
                <a:latin typeface="Consolas" panose="020B0609020204030204" pitchFamily="49" charset="0"/>
              </a:rPr>
              <a:t>/length(found.bugs)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5660D8-3866-427F-9350-FAABAB7006E4}"/>
              </a:ext>
            </a:extLst>
          </p:cNvPr>
          <p:cNvCxnSpPr>
            <a:cxnSpLocks/>
          </p:cNvCxnSpPr>
          <p:nvPr/>
        </p:nvCxnSpPr>
        <p:spPr>
          <a:xfrm flipH="1">
            <a:off x="2438400" y="3986049"/>
            <a:ext cx="4724400" cy="0"/>
          </a:xfrm>
          <a:prstGeom prst="line">
            <a:avLst/>
          </a:prstGeom>
          <a:ln w="38100">
            <a:solidFill>
              <a:srgbClr val="33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69899A-171C-4C40-8C66-AA25EEAD322A}"/>
              </a:ext>
            </a:extLst>
          </p:cNvPr>
          <p:cNvSpPr/>
          <p:nvPr/>
        </p:nvSpPr>
        <p:spPr>
          <a:xfrm>
            <a:off x="460457" y="380138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en-US" dirty="0">
                <a:solidFill>
                  <a:srgbClr val="339933"/>
                </a:solidFill>
                <a:latin typeface="Consolas" panose="020B0609020204030204" pitchFamily="49" charset="0"/>
              </a:rPr>
              <a:t>max(found.bugs)</a:t>
            </a:r>
            <a:endParaRPr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15B61E-E5EC-46E1-86E9-97B3919FCFA6}"/>
              </a:ext>
            </a:extLst>
          </p:cNvPr>
          <p:cNvCxnSpPr>
            <a:cxnSpLocks/>
          </p:cNvCxnSpPr>
          <p:nvPr/>
        </p:nvCxnSpPr>
        <p:spPr>
          <a:xfrm flipH="1">
            <a:off x="2438400" y="4343400"/>
            <a:ext cx="47244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A0BF1F-3C38-4EAB-AA56-A4594A935279}"/>
              </a:ext>
            </a:extLst>
          </p:cNvPr>
          <p:cNvSpPr/>
          <p:nvPr/>
        </p:nvSpPr>
        <p:spPr>
          <a:xfrm>
            <a:off x="1862862" y="415873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b80</a:t>
            </a:r>
            <a:endParaRPr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4A1EA76-9AC2-448A-9A53-B76FBC42FE84}"/>
              </a:ext>
            </a:extLst>
          </p:cNvPr>
          <p:cNvCxnSpPr/>
          <p:nvPr/>
        </p:nvCxnSpPr>
        <p:spPr>
          <a:xfrm>
            <a:off x="4495800" y="4343400"/>
            <a:ext cx="0" cy="129540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E623060C-1643-422C-91F1-9BCE081CA22F}"/>
              </a:ext>
            </a:extLst>
          </p:cNvPr>
          <p:cNvSpPr/>
          <p:nvPr/>
        </p:nvSpPr>
        <p:spPr>
          <a:xfrm>
            <a:off x="3432176" y="4991100"/>
            <a:ext cx="1063623" cy="190416"/>
          </a:xfrm>
          <a:prstGeom prst="leftRightArrow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F7053A-BAE4-4E4E-A25D-BBCCBB71B5B6}"/>
              </a:ext>
            </a:extLst>
          </p:cNvPr>
          <p:cNvSpPr/>
          <p:nvPr/>
        </p:nvSpPr>
        <p:spPr>
          <a:xfrm>
            <a:off x="1828813" y="464857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sum(found.bugs&lt;b80)</a:t>
            </a:r>
            <a:endParaRPr lang="ja-JP" altLang="en-US" dirty="0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EF9857C0-2C0B-4E93-892C-56BEB564E42C}"/>
              </a:ext>
            </a:extLst>
          </p:cNvPr>
          <p:cNvSpPr/>
          <p:nvPr/>
        </p:nvSpPr>
        <p:spPr>
          <a:xfrm>
            <a:off x="3432176" y="5751193"/>
            <a:ext cx="2740020" cy="190284"/>
          </a:xfrm>
          <a:prstGeom prst="leftRightArrow">
            <a:avLst/>
          </a:prstGeom>
          <a:solidFill>
            <a:srgbClr val="FFFF99"/>
          </a:solidFill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B8A95B4-2B12-482F-949A-160B0CABB4C1}"/>
              </a:ext>
            </a:extLst>
          </p:cNvPr>
          <p:cNvSpPr/>
          <p:nvPr/>
        </p:nvSpPr>
        <p:spPr>
          <a:xfrm>
            <a:off x="5104083" y="532437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en-US" dirty="0">
                <a:latin typeface="Consolas" panose="020B0609020204030204" pitchFamily="49" charset="0"/>
              </a:rPr>
              <a:t>length(found.bugs)</a:t>
            </a:r>
            <a:endParaRPr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A00A1D-8914-4B92-9AB7-F2932AD53533}"/>
              </a:ext>
            </a:extLst>
          </p:cNvPr>
          <p:cNvSpPr/>
          <p:nvPr/>
        </p:nvSpPr>
        <p:spPr>
          <a:xfrm>
            <a:off x="378979" y="5566233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" altLang="en-US" sz="2400" dirty="0">
                <a:latin typeface="Consolas" panose="020B0609020204030204" pitchFamily="49" charset="0"/>
              </a:rPr>
              <a:t>[1] 0.4195122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965202-7F18-4577-97F2-E8DFF1ED9D78}"/>
              </a:ext>
            </a:extLst>
          </p:cNvPr>
          <p:cNvSpPr txBox="1"/>
          <p:nvPr/>
        </p:nvSpPr>
        <p:spPr>
          <a:xfrm>
            <a:off x="289988" y="4950782"/>
            <a:ext cx="200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Smaller is more efficient testing</a:t>
            </a:r>
          </a:p>
        </p:txBody>
      </p:sp>
    </p:spTree>
    <p:extLst>
      <p:ext uri="{BB962C8B-B14F-4D97-AF65-F5344CB8AC3E}">
        <p14:creationId xmlns:p14="http://schemas.microsoft.com/office/powerpoint/2010/main" val="28732821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E191B-3369-4095-B5E7-0317BF1E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[Exercise 2</a:t>
            </a:r>
            <a:r>
              <a:rPr lang="en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5B6FB-4EEF-4287-A914-1032190A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Suppose you use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LOC</a:t>
            </a:r>
            <a:r>
              <a:rPr lang="en-US" dirty="0">
                <a:effectLst/>
                <a:latin typeface="Segoe UI Web (West European)"/>
              </a:rPr>
              <a:t> as a metric and test in descending order.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dirty="0">
                <a:effectLst/>
                <a:latin typeface="Segoe UI Web (West European)"/>
              </a:rPr>
              <a:t>For test data, what percentage of tests are needed to find 80% of bugs?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dirty="0">
                <a:effectLst/>
                <a:latin typeface="Segoe UI Web (West European)"/>
              </a:rPr>
              <a:t>(For cyclomatic number, it was 0.4195122) </a:t>
            </a:r>
          </a:p>
          <a:p>
            <a:r>
              <a:rPr lang="en-US" dirty="0">
                <a:effectLst/>
                <a:latin typeface="Segoe UI Web (West European)"/>
              </a:rPr>
              <a:t>Also answer when you use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CALL</a:t>
            </a:r>
            <a:r>
              <a:rPr lang="en-US" dirty="0">
                <a:effectLst/>
                <a:latin typeface="Segoe UI Web (West European)"/>
              </a:rPr>
              <a:t> as a metric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E106C-73AC-4AD3-8960-E1D8386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CC1DC-92A6-4F19-85B7-B78B303E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C7D2607C-305B-65C6-4E0D-D1B43C80D340}"/>
              </a:ext>
            </a:extLst>
          </p:cNvPr>
          <p:cNvSpPr txBox="1"/>
          <p:nvPr/>
        </p:nvSpPr>
        <p:spPr>
          <a:xfrm>
            <a:off x="4234710" y="543480"/>
            <a:ext cx="334412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[13] Exercise-2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(by tomorrow, 1pm)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テキスト ボックス 7">
            <a:extLst>
              <a:ext uri="{FF2B5EF4-FFF2-40B4-BE49-F238E27FC236}">
                <a16:creationId xmlns:a16="http://schemas.microsoft.com/office/drawing/2014/main" id="{127722CA-1EF3-733B-8AC8-1F7A751AAAB5}"/>
              </a:ext>
            </a:extLst>
          </p:cNvPr>
          <p:cNvSpPr txBox="1"/>
          <p:nvPr/>
        </p:nvSpPr>
        <p:spPr>
          <a:xfrm>
            <a:off x="4953000" y="5105400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2400" dirty="0">
                <a:highlight>
                  <a:srgbClr val="FFFF00"/>
                </a:highlight>
              </a:rPr>
              <a:t>p34 </a:t>
            </a:r>
            <a:r>
              <a:rPr kumimoji="1" lang="en-US" altLang="ja-JP" sz="2400" dirty="0">
                <a:highlight>
                  <a:srgbClr val="FFFF00"/>
                </a:highlight>
              </a:rPr>
              <a:t>-- p37</a:t>
            </a:r>
          </a:p>
        </p:txBody>
      </p:sp>
    </p:spTree>
    <p:extLst>
      <p:ext uri="{BB962C8B-B14F-4D97-AF65-F5344CB8AC3E}">
        <p14:creationId xmlns:p14="http://schemas.microsoft.com/office/powerpoint/2010/main" val="4072799644"/>
      </p:ext>
    </p:extLst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DEE8C-DFC4-4EEF-B6AC-69D05C4E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Forecasting with multiple metrics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CD99D-738D-4C00-8345-3C4F1B75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B555E5-75D2-4D9C-9A60-3E47D8C6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8C6A40-2004-4352-99FD-B85DD4645933}"/>
                  </a:ext>
                </a:extLst>
              </p:cNvPr>
              <p:cNvSpPr txBox="1"/>
              <p:nvPr/>
            </p:nvSpPr>
            <p:spPr>
              <a:xfrm>
                <a:off x="1490104" y="4537437"/>
                <a:ext cx="5638800" cy="6093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 dirty="0" err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A8C6A40-2004-4352-99FD-B85DD464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04" y="4537437"/>
                <a:ext cx="5638800" cy="609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FA77411-AF68-4EBC-8200-1ED790D19378}"/>
              </a:ext>
            </a:extLst>
          </p:cNvPr>
          <p:cNvSpPr/>
          <p:nvPr/>
        </p:nvSpPr>
        <p:spPr>
          <a:xfrm>
            <a:off x="2709304" y="5306001"/>
            <a:ext cx="750440" cy="379666"/>
          </a:xfrm>
          <a:prstGeom prst="wedgeRoundRectCallout">
            <a:avLst>
              <a:gd name="adj1" fmla="val -2776"/>
              <a:gd name="adj2" fmla="val -118118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CC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67128259-3307-4FDC-BE59-A24D72011460}"/>
              </a:ext>
            </a:extLst>
          </p:cNvPr>
          <p:cNvSpPr/>
          <p:nvPr/>
        </p:nvSpPr>
        <p:spPr>
          <a:xfrm>
            <a:off x="4157104" y="5299853"/>
            <a:ext cx="829791" cy="379666"/>
          </a:xfrm>
          <a:prstGeom prst="wedgeRoundRectCallout">
            <a:avLst>
              <a:gd name="adj1" fmla="val -10622"/>
              <a:gd name="adj2" fmla="val -111034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CALL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11EC7AA-FB3D-4093-AD82-21ED356EE8A8}"/>
              </a:ext>
            </a:extLst>
          </p:cNvPr>
          <p:cNvSpPr/>
          <p:nvPr/>
        </p:nvSpPr>
        <p:spPr>
          <a:xfrm>
            <a:off x="5706667" y="5300135"/>
            <a:ext cx="750440" cy="379666"/>
          </a:xfrm>
          <a:prstGeom prst="wedgeRoundRectCallout">
            <a:avLst>
              <a:gd name="adj1" fmla="val -17111"/>
              <a:gd name="adj2" fmla="val -109263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LOC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B8E17B0-3FA2-487B-AC32-DEA79BF1C513}"/>
                  </a:ext>
                </a:extLst>
              </p:cNvPr>
              <p:cNvSpPr txBox="1"/>
              <p:nvPr/>
            </p:nvSpPr>
            <p:spPr>
              <a:xfrm>
                <a:off x="3808821" y="5778310"/>
                <a:ext cx="52965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en-US" sz="2000" dirty="0"/>
                  <a:t>(</a:t>
                </a:r>
                <a:r>
                  <a:rPr lang="en-US" sz="2000" dirty="0"/>
                  <a:t>where</a:t>
                </a:r>
                <a:r>
                  <a:rPr kumimoji="1" lang="en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/>
                      <m:t>b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are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all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constants</m:t>
                    </m:r>
                  </m:oMath>
                </a14:m>
                <a:r>
                  <a:rPr kumimoji="1" lang="en" altLang="en-US" sz="2000" dirty="0"/>
                  <a:t>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B8E17B0-3FA2-487B-AC32-DEA79BF1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21" y="5778310"/>
                <a:ext cx="5296572" cy="400110"/>
              </a:xfrm>
              <a:prstGeom prst="rect">
                <a:avLst/>
              </a:prstGeom>
              <a:blipFill>
                <a:blip r:embed="rId4"/>
                <a:stretch>
                  <a:fillRect l="-1266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9BFBB6-AD42-894D-456A-CFDE9CC3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Isn't it possible to make more accurate predictions by using </a:t>
            </a:r>
            <a:r>
              <a:rPr lang="en-US" sz="2400" b="1" dirty="0">
                <a:solidFill>
                  <a:srgbClr val="FF0000"/>
                </a:solidFill>
              </a:rPr>
              <a:t>multiple metrics </a:t>
            </a:r>
            <a:r>
              <a:rPr lang="en-US" sz="2400" dirty="0"/>
              <a:t>than by predicting bugs with only a single metric?</a:t>
            </a:r>
          </a:p>
          <a:p>
            <a:r>
              <a:rPr lang="en-US" sz="2400" dirty="0"/>
              <a:t>Is it possible to use the following </a:t>
            </a:r>
            <a:r>
              <a:rPr lang="en-US" sz="2400" b="1" dirty="0">
                <a:solidFill>
                  <a:srgbClr val="FF0000"/>
                </a:solidFill>
              </a:rPr>
              <a:t>linear multiple regression model </a:t>
            </a:r>
            <a:r>
              <a:rPr lang="en-US" sz="2400" dirty="0"/>
              <a:t>with each metric as an explanatory variable (prediction material)?</a:t>
            </a:r>
          </a:p>
        </p:txBody>
      </p:sp>
    </p:spTree>
    <p:extLst>
      <p:ext uri="{BB962C8B-B14F-4D97-AF65-F5344CB8AC3E}">
        <p14:creationId xmlns:p14="http://schemas.microsoft.com/office/powerpoint/2010/main" val="62132265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027E5-9A68-47DD-9945-A011AFD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Focus on the distribution of faults (bugs)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F3C2EE-84AE-49CC-B9A9-1272C232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Segoe UI Web (West European)"/>
              </a:rPr>
              <a:t>Faults (bugs) are </a:t>
            </a:r>
            <a:r>
              <a:rPr lang="en-US" dirty="0">
                <a:solidFill>
                  <a:srgbClr val="0000FF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made</a:t>
            </a:r>
            <a:r>
              <a:rPr lang="en-US" dirty="0">
                <a:effectLst/>
                <a:latin typeface="Segoe UI Web (West European)"/>
              </a:rPr>
              <a:t> incorrectly </a:t>
            </a:r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by humans</a:t>
            </a:r>
            <a:endParaRPr lang="ja-JP" altLang="en-US" dirty="0"/>
          </a:p>
          <a:p>
            <a:pPr lvl="1" algn="l" rtl="0" eaLnBrk="1" hangingPunct="1"/>
            <a:r>
              <a:rPr lang="ja-JP" altLang="en-US" dirty="0"/>
              <a:t>Even if you focus </a:t>
            </a:r>
            <a:r>
              <a:rPr lang="en-US" altLang="ja-JP" dirty="0"/>
              <a:t>only </a:t>
            </a:r>
            <a:r>
              <a:rPr lang="ja-JP" altLang="en-US" dirty="0"/>
              <a:t>on </a:t>
            </a:r>
            <a:r>
              <a:rPr lang="en-US" altLang="ja-JP" dirty="0"/>
              <a:t>each</a:t>
            </a:r>
            <a:r>
              <a:rPr lang="ja-JP" altLang="en-US" dirty="0"/>
              <a:t> bug</a:t>
            </a:r>
            <a:r>
              <a:rPr lang="en-US" altLang="ja-JP" dirty="0"/>
              <a:t>, 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the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 cause is different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. </a:t>
            </a:r>
            <a:r>
              <a:rPr lang="ja-JP" altLang="en-US" dirty="0"/>
              <a:t>Therefore, it is difficult to analyze </a:t>
            </a:r>
            <a:r>
              <a:rPr lang="en-US" altLang="ja-JP" dirty="0"/>
              <a:t>it by itself.</a:t>
            </a:r>
            <a:endParaRPr lang="ja-JP" altLang="en-US" dirty="0"/>
          </a:p>
          <a:p>
            <a:pPr lvl="1" algn="l" rtl="0" eaLnBrk="1" hangingPunct="1"/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A s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tatistical approach </a:t>
            </a:r>
            <a:r>
              <a:rPr lang="en-US" altLang="ja-JP" dirty="0"/>
              <a:t>is</a:t>
            </a:r>
            <a:r>
              <a:rPr lang="ja-JP" altLang="en-US" dirty="0"/>
              <a:t> important </a:t>
            </a:r>
            <a:r>
              <a:rPr lang="en-US" altLang="ja-JP" dirty="0"/>
              <a:t>to</a:t>
            </a:r>
            <a:r>
              <a:rPr lang="ja-JP" altLang="en-US" dirty="0"/>
              <a:t> captur</a:t>
            </a:r>
            <a:r>
              <a:rPr lang="en-US" altLang="ja-JP" dirty="0"/>
              <a:t>e overall</a:t>
            </a:r>
            <a:r>
              <a:rPr lang="ja-JP" altLang="en-US" dirty="0"/>
              <a:t> trends</a:t>
            </a:r>
            <a:endParaRPr lang="en-US" altLang="ja-JP" dirty="0"/>
          </a:p>
          <a:p>
            <a:pPr lvl="1" algn="l" rtl="0" eaLnBrk="1" hangingPunct="1"/>
            <a:endParaRPr lang="ja-JP" altLang="en-US" dirty="0"/>
          </a:p>
          <a:p>
            <a:pPr algn="l" rtl="0" eaLnBrk="1" hangingPunct="1"/>
            <a:r>
              <a:rPr lang="en-US" altLang="ja-JP" dirty="0"/>
              <a:t>Let's look at </a:t>
            </a:r>
            <a:r>
              <a:rPr lang="en-US" altLang="ja-JP" dirty="0">
                <a:solidFill>
                  <a:srgbClr val="FF0000"/>
                </a:solidFill>
              </a:rPr>
              <a:t>how faults </a:t>
            </a:r>
            <a:r>
              <a:rPr lang="en-US" altLang="ja-JP" dirty="0"/>
              <a:t>(bugs) </a:t>
            </a:r>
            <a:r>
              <a:rPr lang="en-US" altLang="ja-JP" dirty="0">
                <a:solidFill>
                  <a:srgbClr val="FF0000"/>
                </a:solidFill>
              </a:rPr>
              <a:t>have been distributed </a:t>
            </a:r>
            <a:r>
              <a:rPr lang="en-US" altLang="ja-JP" dirty="0"/>
              <a:t>so far.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8F4B0C-D4DA-476C-8B5D-24DC2104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7A1365-B09C-451E-9999-EDA01580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17964"/>
      </p:ext>
    </p:extLst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92B5D-4545-46A0-BD93-11EBE602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There is one problem...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C6D979-CBD6-4D8A-A035-DCBF3AAE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en-US" sz="2800" dirty="0"/>
              <a:t>If this continues, the domain of the objective variable </a:t>
            </a:r>
            <a:r>
              <a:rPr lang="en-US" sz="2800" b="1" dirty="0">
                <a:solidFill>
                  <a:srgbClr val="0000FF"/>
                </a:solidFill>
              </a:rPr>
              <a:t>y will be (−∞,+∞)</a:t>
            </a:r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sz="2800" dirty="0"/>
              <a:t>What we want to predict is the possibility of the presence or absence of bugs, and if we put this as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 (as with probability), </a:t>
            </a:r>
            <a:r>
              <a:rPr lang="en-US" sz="2800" b="1" dirty="0">
                <a:solidFill>
                  <a:srgbClr val="FF0000"/>
                </a:solidFill>
              </a:rPr>
              <a:t>the value range of 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must be </a:t>
            </a:r>
            <a:r>
              <a:rPr lang="en-US" sz="2800" b="1" dirty="0">
                <a:solidFill>
                  <a:srgbClr val="FF0000"/>
                </a:solidFill>
              </a:rPr>
              <a:t>[0, 1]</a:t>
            </a:r>
            <a:r>
              <a:rPr lang="en-US" sz="2800" dirty="0"/>
              <a:t>. 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193C66-3417-4A4B-878C-00946A0E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D24F1-1315-40F7-8BCD-B34171D5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2A54F57-5DD8-4405-950B-CE8A657E90B7}"/>
                  </a:ext>
                </a:extLst>
              </p:cNvPr>
              <p:cNvSpPr txBox="1"/>
              <p:nvPr/>
            </p:nvSpPr>
            <p:spPr>
              <a:xfrm>
                <a:off x="1752927" y="2667000"/>
                <a:ext cx="5638146" cy="6093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 dirty="0" err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2A54F57-5DD8-4405-950B-CE8A657E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27" y="2667000"/>
                <a:ext cx="5638146" cy="609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8DD5CD9-AB51-4E1E-ACFD-E672B023C423}"/>
              </a:ext>
            </a:extLst>
          </p:cNvPr>
          <p:cNvSpPr/>
          <p:nvPr/>
        </p:nvSpPr>
        <p:spPr>
          <a:xfrm>
            <a:off x="1573399" y="5181600"/>
            <a:ext cx="5997202" cy="74413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effectLst/>
                <a:latin typeface="Segoe UI Web (West European)"/>
              </a:rPr>
              <a:t>Something appropriate conversion </a:t>
            </a:r>
            <a:r>
              <a:rPr lang="en-US" sz="2400" dirty="0">
                <a:effectLst/>
                <a:latin typeface="Segoe UI Web (West European)"/>
              </a:rPr>
              <a:t>needs to be done between y and p</a:t>
            </a:r>
          </a:p>
        </p:txBody>
      </p:sp>
    </p:spTree>
    <p:extLst>
      <p:ext uri="{BB962C8B-B14F-4D97-AF65-F5344CB8AC3E}">
        <p14:creationId xmlns:p14="http://schemas.microsoft.com/office/powerpoint/2010/main" val="1316443894"/>
      </p:ext>
    </p:extLst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9D294-B83F-4629-AF97-EB8AC299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14BD63-35F3-4BB8-B352-5E42A09DD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r>
                  <a:rPr lang="en-US" dirty="0"/>
                  <a:t>Replacing p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called a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logit transformation</a:t>
                </a:r>
                <a:r>
                  <a:rPr lang="en-US" altLang="en-US" dirty="0"/>
                  <a:t> (where 0&lt;p&lt;1)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" altLang="ja-JP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1−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1−0.5 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</m:t>
                    </m:r>
                  </m:oMath>
                </a14:m>
                <a:r>
                  <a:rPr lang="en" altLang="en-US" dirty="0"/>
                  <a:t> </a:t>
                </a:r>
                <a:r>
                  <a:rPr lang="en" altLang="ja-JP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1−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0 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" altLang="en-US" dirty="0"/>
                  <a:t> </a:t>
                </a:r>
                <a:r>
                  <a:rPr lang="en" altLang="ja-JP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1−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1 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14BD63-35F3-4BB8-B352-5E42A09DD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956051-8876-41ED-A2DF-D6B1D113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804234-F78C-4E3C-8EC0-3AC8A853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F0644-EA68-4369-992D-CD62442496BD}"/>
              </a:ext>
            </a:extLst>
          </p:cNvPr>
          <p:cNvSpPr txBox="1"/>
          <p:nvPr/>
        </p:nvSpPr>
        <p:spPr>
          <a:xfrm>
            <a:off x="914400" y="5156537"/>
            <a:ext cx="784860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When the probability 𝑝 is 50%, it becomes 0, above it is positive, and below it is negative. Moreover, the value range is (−∞,+∞).</a:t>
            </a:r>
          </a:p>
        </p:txBody>
      </p:sp>
    </p:spTree>
    <p:extLst>
      <p:ext uri="{BB962C8B-B14F-4D97-AF65-F5344CB8AC3E}">
        <p14:creationId xmlns:p14="http://schemas.microsoft.com/office/powerpoint/2010/main" val="542276609"/>
      </p:ext>
    </p:extLst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84229-106F-422B-AA1E-8130245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the objective variable y into a logit transformation of p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326EF-6E93-46E5-AD63-A1497503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752600"/>
            <a:ext cx="8001000" cy="4267200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altLang="ja-JP" dirty="0"/>
          </a:p>
          <a:p>
            <a:pPr>
              <a:lnSpc>
                <a:spcPct val="200000"/>
              </a:lnSpc>
            </a:pPr>
            <a:endParaRPr lang="en-US" altLang="ja-JP" dirty="0"/>
          </a:p>
          <a:p>
            <a:pPr>
              <a:lnSpc>
                <a:spcPct val="200000"/>
              </a:lnSpc>
            </a:pPr>
            <a:endParaRPr lang="en-US" altLang="ja-JP" dirty="0"/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Segoe UI Web (West European)"/>
              </a:rPr>
              <a:t>This is called a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logistic regression model</a:t>
            </a:r>
            <a:r>
              <a:rPr lang="en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252590-C1AB-4E3F-B939-72282932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AA1D6F-EEFF-4F0F-A458-577B2B5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96701D-04A7-4335-A48B-72AAC3383448}"/>
                  </a:ext>
                </a:extLst>
              </p:cNvPr>
              <p:cNvSpPr txBox="1"/>
              <p:nvPr/>
            </p:nvSpPr>
            <p:spPr>
              <a:xfrm>
                <a:off x="685800" y="3581400"/>
                <a:ext cx="7317451" cy="1146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1"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kumimoji="1"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 dirty="0" err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96701D-04A7-4335-A48B-72AAC338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317451" cy="1146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9848C9E-A2E4-491C-91D6-6C7D416FBB7A}"/>
                  </a:ext>
                </a:extLst>
              </p:cNvPr>
              <p:cNvSpPr txBox="1"/>
              <p:nvPr/>
            </p:nvSpPr>
            <p:spPr>
              <a:xfrm>
                <a:off x="2209800" y="1984589"/>
                <a:ext cx="5638146" cy="6093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 dirty="0" err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9848C9E-A2E4-491C-91D6-6C7D416F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84589"/>
                <a:ext cx="5638146" cy="609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BFCEEC5E-1552-44C3-B9E4-9A9B94358D64}"/>
              </a:ext>
            </a:extLst>
          </p:cNvPr>
          <p:cNvSpPr/>
          <p:nvPr/>
        </p:nvSpPr>
        <p:spPr>
          <a:xfrm>
            <a:off x="2209800" y="2819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254874"/>
      </p:ext>
    </p:extLst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0FBA1-47A3-4F86-8833-0343A704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representations of logistic regression models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9897A6-AF74-42A9-9C12-09A4D93F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1605490"/>
            <a:ext cx="8621461" cy="4267200"/>
          </a:xfrm>
        </p:spPr>
        <p:txBody>
          <a:bodyPr/>
          <a:lstStyle/>
          <a:p>
            <a:r>
              <a:rPr lang="en-US" dirty="0"/>
              <a:t>Transform the previous formula so that the left side is p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E495BA-17A3-4205-BCE7-4A63BE5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0CEEC-5965-4E69-86BA-D2FD4CAC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E28BCE4-C311-4487-8073-C8C67F3E6689}"/>
                  </a:ext>
                </a:extLst>
              </p:cNvPr>
              <p:cNvSpPr txBox="1"/>
              <p:nvPr/>
            </p:nvSpPr>
            <p:spPr>
              <a:xfrm>
                <a:off x="852128" y="2675834"/>
                <a:ext cx="2513637" cy="1155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600" dirty="0" err="1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E28BCE4-C311-4487-8073-C8C67F3E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8" y="2675834"/>
                <a:ext cx="2513637" cy="1155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BC95BF-E32F-41F7-9167-3BF5749C044E}"/>
                  </a:ext>
                </a:extLst>
              </p:cNvPr>
              <p:cNvSpPr txBox="1"/>
              <p:nvPr/>
            </p:nvSpPr>
            <p:spPr>
              <a:xfrm>
                <a:off x="457157" y="4182166"/>
                <a:ext cx="3754938" cy="4062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 err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4BC95BF-E32F-41F7-9167-3BF5749C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57" y="4182166"/>
                <a:ext cx="3754938" cy="406265"/>
              </a:xfrm>
              <a:prstGeom prst="rect">
                <a:avLst/>
              </a:prstGeom>
              <a:blipFill>
                <a:blip r:embed="rId4"/>
                <a:stretch>
                  <a:fillRect l="-1292" r="-969" b="-1285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C378DF3-13FF-47F0-B025-93D7E25F0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61" y="2379423"/>
            <a:ext cx="3919264" cy="3605486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330B2B-0791-462E-9DFD-1519F2BC8406}"/>
              </a:ext>
            </a:extLst>
          </p:cNvPr>
          <p:cNvCxnSpPr>
            <a:cxnSpLocks/>
          </p:cNvCxnSpPr>
          <p:nvPr/>
        </p:nvCxnSpPr>
        <p:spPr>
          <a:xfrm>
            <a:off x="5253848" y="4119859"/>
            <a:ext cx="32098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84DCBCD-06E5-4D33-9239-36913A17821E}"/>
              </a:ext>
            </a:extLst>
          </p:cNvPr>
          <p:cNvCxnSpPr>
            <a:cxnSpLocks/>
          </p:cNvCxnSpPr>
          <p:nvPr/>
        </p:nvCxnSpPr>
        <p:spPr>
          <a:xfrm flipV="1">
            <a:off x="6858777" y="2852311"/>
            <a:ext cx="0" cy="254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C5856BE-B040-47F0-925B-E99409F283A0}"/>
              </a:ext>
            </a:extLst>
          </p:cNvPr>
          <p:cNvCxnSpPr>
            <a:cxnSpLocks/>
          </p:cNvCxnSpPr>
          <p:nvPr/>
        </p:nvCxnSpPr>
        <p:spPr>
          <a:xfrm>
            <a:off x="5253847" y="2935344"/>
            <a:ext cx="32098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EF36240-B22C-43B8-A5E5-133EC79F32B7}"/>
              </a:ext>
            </a:extLst>
          </p:cNvPr>
          <p:cNvCxnSpPr>
            <a:cxnSpLocks/>
          </p:cNvCxnSpPr>
          <p:nvPr/>
        </p:nvCxnSpPr>
        <p:spPr>
          <a:xfrm>
            <a:off x="5253846" y="5320142"/>
            <a:ext cx="32098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9D5FF1-1884-4204-96DF-5DAE993B9846}"/>
              </a:ext>
            </a:extLst>
          </p:cNvPr>
          <p:cNvSpPr txBox="1"/>
          <p:nvPr/>
        </p:nvSpPr>
        <p:spPr>
          <a:xfrm>
            <a:off x="5388595" y="3950961"/>
            <a:ext cx="5838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50%</a:t>
            </a:r>
            <a:endParaRPr kumimoji="1" lang="ja-JP" altLang="en-US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28AFF19-958D-48CF-8C83-F5E1891DDF99}"/>
                  </a:ext>
                </a:extLst>
              </p:cNvPr>
              <p:cNvSpPr txBox="1"/>
              <p:nvPr/>
            </p:nvSpPr>
            <p:spPr>
              <a:xfrm>
                <a:off x="7405333" y="3199468"/>
                <a:ext cx="78512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dirty="0" err="1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28AFF19-958D-48CF-8C83-F5E1891D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333" y="3199468"/>
                <a:ext cx="78512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76D6DF-4D4D-4A39-8660-8676798BEA20}"/>
                  </a:ext>
                </a:extLst>
              </p:cNvPr>
              <p:cNvSpPr txBox="1"/>
              <p:nvPr/>
            </p:nvSpPr>
            <p:spPr>
              <a:xfrm>
                <a:off x="5421367" y="4761779"/>
                <a:ext cx="78512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ja-JP" altLang="en-US" dirty="0" err="1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76D6DF-4D4D-4A39-8660-8676798B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367" y="4761779"/>
                <a:ext cx="785124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319AC5D-A6E3-464F-B8FA-4AA1986DBE25}"/>
              </a:ext>
            </a:extLst>
          </p:cNvPr>
          <p:cNvSpPr/>
          <p:nvPr/>
        </p:nvSpPr>
        <p:spPr>
          <a:xfrm>
            <a:off x="4807325" y="3683203"/>
            <a:ext cx="143641" cy="88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AB5922-27FD-46AD-B412-1E9B0C1A7B14}"/>
              </a:ext>
            </a:extLst>
          </p:cNvPr>
          <p:cNvSpPr/>
          <p:nvPr/>
        </p:nvSpPr>
        <p:spPr>
          <a:xfrm>
            <a:off x="6507379" y="5744302"/>
            <a:ext cx="731606" cy="11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A03C70-D1E1-4D63-B724-E2A628C5B6A0}"/>
                  </a:ext>
                </a:extLst>
              </p:cNvPr>
              <p:cNvSpPr txBox="1"/>
              <p:nvPr/>
            </p:nvSpPr>
            <p:spPr>
              <a:xfrm>
                <a:off x="4681187" y="3886200"/>
                <a:ext cx="4686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 err="1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A03C70-D1E1-4D63-B724-E2A628C5B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87" y="3886200"/>
                <a:ext cx="46863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4EE06E-AB47-4DFE-ADA1-75B74D081335}"/>
                  </a:ext>
                </a:extLst>
              </p:cNvPr>
              <p:cNvSpPr txBox="1"/>
              <p:nvPr/>
            </p:nvSpPr>
            <p:spPr>
              <a:xfrm>
                <a:off x="6553200" y="5590790"/>
                <a:ext cx="5290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 err="1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4EE06E-AB47-4DFE-ADA1-75B74D08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590790"/>
                <a:ext cx="529065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 xmlns:a="http://schemas.openxmlformats.org/drawingml/2006/main">
                  <a:rPr lang="e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F80A64-832E-4700-A35C-360DD0DF0D9B}"/>
              </a:ext>
            </a:extLst>
          </p:cNvPr>
          <p:cNvSpPr txBox="1"/>
          <p:nvPr/>
        </p:nvSpPr>
        <p:spPr>
          <a:xfrm>
            <a:off x="664445" y="4807945"/>
            <a:ext cx="3297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Same as the sigmoid function often used in neural network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408706209"/>
      </p:ext>
    </p:extLst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2F9A5-CF16-43AC-BB38-FDF806BD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r>
              <a:rPr lang="en-US" altLang="en-US" dirty="0"/>
              <a:t>Create a logistic regression model in 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73CBB-46D5-4C9E-BB88-6B32D62A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b="1" dirty="0" err="1"/>
              <a:t>glm</a:t>
            </a:r>
            <a:r>
              <a:rPr lang="en-US" altLang="en-US" dirty="0"/>
              <a:t> function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647CD0-D3B8-4D66-A4C7-56447B36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559E0A-A58B-4446-BEBD-E096A81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B938C55F-67E6-8F59-E507-276E8863A222}"/>
              </a:ext>
            </a:extLst>
          </p:cNvPr>
          <p:cNvSpPr txBox="1"/>
          <p:nvPr/>
        </p:nvSpPr>
        <p:spPr>
          <a:xfrm>
            <a:off x="685800" y="2321307"/>
            <a:ext cx="7848600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model</a:t>
            </a:r>
            <a:r>
              <a:rPr kumimoji="1" lang="en-US" altLang="ja-JP" sz="2800" dirty="0">
                <a:latin typeface="Consolas" panose="020B0609020204030204" pitchFamily="49" charset="0"/>
              </a:rPr>
              <a:t> = </a:t>
            </a:r>
            <a:r>
              <a:rPr kumimoji="1" lang="en-US" altLang="ja-JP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glm</a:t>
            </a:r>
            <a:r>
              <a:rPr kumimoji="1" lang="en-US" altLang="ja-JP" sz="2800" dirty="0">
                <a:latin typeface="Consolas" panose="020B0609020204030204" pitchFamily="49" charset="0"/>
              </a:rPr>
              <a:t>(BUG ~ CC+CALL+LOC, </a:t>
            </a:r>
            <a:r>
              <a:rPr lang="en-US" altLang="ja-JP" sz="2800" dirty="0" err="1">
                <a:latin typeface="Consolas" panose="020B0609020204030204" pitchFamily="49" charset="0"/>
              </a:rPr>
              <a:t>d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.train</a:t>
            </a:r>
            <a:r>
              <a:rPr kumimoji="1" lang="en-US" altLang="ja-JP" sz="2800" dirty="0">
                <a:latin typeface="Consolas" panose="020B0609020204030204" pitchFamily="49" charset="0"/>
              </a:rPr>
              <a:t>, 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            </a:t>
            </a:r>
            <a:r>
              <a:rPr kumimoji="1" lang="en-US" altLang="ja-JP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family="binomial"</a:t>
            </a:r>
            <a:r>
              <a:rPr kumimoji="1" lang="en-US" altLang="ja-JP" sz="2800" dirty="0"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summary(</a:t>
            </a:r>
            <a:r>
              <a:rPr kumimoji="1" lang="en-US" altLang="ja-JP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model</a:t>
            </a:r>
            <a:r>
              <a:rPr kumimoji="1" lang="en-US" altLang="ja-JP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正方形/長方形 7">
            <a:extLst>
              <a:ext uri="{FF2B5EF4-FFF2-40B4-BE49-F238E27FC236}">
                <a16:creationId xmlns:a16="http://schemas.microsoft.com/office/drawing/2014/main" id="{0632800B-C0C1-57F3-A013-D07A5143493B}"/>
              </a:ext>
            </a:extLst>
          </p:cNvPr>
          <p:cNvSpPr/>
          <p:nvPr/>
        </p:nvSpPr>
        <p:spPr>
          <a:xfrm>
            <a:off x="1676400" y="3834810"/>
            <a:ext cx="3657600" cy="221599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600" dirty="0">
                <a:latin typeface="Consolas" panose="020B0609020204030204" pitchFamily="49" charset="0"/>
              </a:rPr>
              <a:t>Call:</a:t>
            </a:r>
          </a:p>
          <a:p>
            <a:r>
              <a:rPr lang="en-US" altLang="ja-JP" sz="600" dirty="0" err="1">
                <a:latin typeface="Consolas" panose="020B0609020204030204" pitchFamily="49" charset="0"/>
              </a:rPr>
              <a:t>glm</a:t>
            </a:r>
            <a:r>
              <a:rPr lang="en-US" altLang="ja-JP" sz="600" dirty="0">
                <a:latin typeface="Consolas" panose="020B0609020204030204" pitchFamily="49" charset="0"/>
              </a:rPr>
              <a:t>(formula = BUG ~ CC + CALL + LOC, family = "binomial", data = </a:t>
            </a:r>
            <a:r>
              <a:rPr lang="en-US" altLang="ja-JP" sz="600" dirty="0" err="1">
                <a:latin typeface="Consolas" panose="020B0609020204030204" pitchFamily="49" charset="0"/>
              </a:rPr>
              <a:t>d.train</a:t>
            </a:r>
            <a:r>
              <a:rPr lang="en-US" altLang="ja-JP" sz="600" dirty="0">
                <a:latin typeface="Consolas" panose="020B0609020204030204" pitchFamily="49" charset="0"/>
              </a:rPr>
              <a:t>)</a:t>
            </a:r>
          </a:p>
          <a:p>
            <a:endParaRPr lang="en-US" altLang="ja-JP" sz="600" dirty="0">
              <a:latin typeface="Consolas" panose="020B0609020204030204" pitchFamily="49" charset="0"/>
            </a:endParaRPr>
          </a:p>
          <a:p>
            <a:r>
              <a:rPr lang="en-US" altLang="ja-JP" sz="600" dirty="0">
                <a:latin typeface="Consolas" panose="020B0609020204030204" pitchFamily="49" charset="0"/>
              </a:rPr>
              <a:t>Deviance Residuals: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    Min       1Q   Median       3Q      Max 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-1.6280  -0.4119  -0.3388  -0.3103   2.4587  </a:t>
            </a:r>
          </a:p>
          <a:p>
            <a:endParaRPr lang="en-US" altLang="ja-JP" sz="600" dirty="0">
              <a:latin typeface="Consolas" panose="020B0609020204030204" pitchFamily="49" charset="0"/>
            </a:endParaRPr>
          </a:p>
          <a:p>
            <a:r>
              <a:rPr lang="en-US" altLang="ja-JP" sz="6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            Estimate Std. Error z value </a:t>
            </a:r>
            <a:r>
              <a:rPr lang="en-US" altLang="ja-JP" sz="600" dirty="0" err="1">
                <a:latin typeface="Consolas" panose="020B0609020204030204" pitchFamily="49" charset="0"/>
              </a:rPr>
              <a:t>Pr</a:t>
            </a:r>
            <a:r>
              <a:rPr lang="en-US" altLang="ja-JP" sz="600" dirty="0">
                <a:latin typeface="Consolas" panose="020B0609020204030204" pitchFamily="49" charset="0"/>
              </a:rPr>
              <a:t>(&gt;|z|)   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(Intercept) -3.00685    0.29626 -10.149  &lt; 2e-16 ***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CC          -0.17097    0.06649  -2.571  0.01013 * 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CALL         0.14645    0.06581   2.225  0.02607 * 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LOC          0.03375    0.01202   2.808  0.00499 ** 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---</a:t>
            </a:r>
          </a:p>
          <a:p>
            <a:r>
              <a:rPr lang="en-US" altLang="ja-JP" sz="600" dirty="0" err="1">
                <a:latin typeface="Consolas" panose="020B0609020204030204" pitchFamily="49" charset="0"/>
              </a:rPr>
              <a:t>Signif</a:t>
            </a:r>
            <a:r>
              <a:rPr lang="en-US" altLang="ja-JP" sz="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altLang="ja-JP" sz="600" dirty="0">
              <a:latin typeface="Consolas" panose="020B0609020204030204" pitchFamily="49" charset="0"/>
            </a:endParaRPr>
          </a:p>
          <a:p>
            <a:r>
              <a:rPr lang="en-US" altLang="ja-JP" sz="600" dirty="0">
                <a:latin typeface="Consolas" panose="020B0609020204030204" pitchFamily="49" charset="0"/>
              </a:rPr>
              <a:t>(Dispersion parameter for binomial family taken to be 1)</a:t>
            </a:r>
          </a:p>
          <a:p>
            <a:endParaRPr lang="en-US" altLang="ja-JP" sz="600" dirty="0">
              <a:latin typeface="Consolas" panose="020B0609020204030204" pitchFamily="49" charset="0"/>
            </a:endParaRPr>
          </a:p>
          <a:p>
            <a:r>
              <a:rPr lang="en-US" altLang="ja-JP" sz="600" dirty="0">
                <a:latin typeface="Consolas" panose="020B0609020204030204" pitchFamily="49" charset="0"/>
              </a:rPr>
              <a:t>    Null deviance: 195.05  on 299  degrees of freedom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Residual deviance: 168.69  on 296  degrees of freedom</a:t>
            </a:r>
          </a:p>
          <a:p>
            <a:r>
              <a:rPr lang="en-US" altLang="ja-JP" sz="600" dirty="0">
                <a:latin typeface="Consolas" panose="020B0609020204030204" pitchFamily="49" charset="0"/>
              </a:rPr>
              <a:t>AIC: 176.69</a:t>
            </a:r>
          </a:p>
          <a:p>
            <a:endParaRPr lang="en-US" altLang="ja-JP" sz="600" dirty="0">
              <a:latin typeface="Consolas" panose="020B0609020204030204" pitchFamily="49" charset="0"/>
            </a:endParaRPr>
          </a:p>
          <a:p>
            <a:r>
              <a:rPr lang="en-US" altLang="ja-JP" sz="600" dirty="0">
                <a:latin typeface="Consolas" panose="020B0609020204030204" pitchFamily="49" charset="0"/>
              </a:rPr>
              <a:t>Number of Fisher Scoring iterations: 5</a:t>
            </a:r>
          </a:p>
        </p:txBody>
      </p:sp>
      <p:sp>
        <p:nvSpPr>
          <p:cNvPr id="12" name="矢印: 折線 8">
            <a:extLst>
              <a:ext uri="{FF2B5EF4-FFF2-40B4-BE49-F238E27FC236}">
                <a16:creationId xmlns:a16="http://schemas.microsoft.com/office/drawing/2014/main" id="{B1A336EB-08B5-FCE5-9F8C-C4A77B8E5CE5}"/>
              </a:ext>
            </a:extLst>
          </p:cNvPr>
          <p:cNvSpPr/>
          <p:nvPr/>
        </p:nvSpPr>
        <p:spPr>
          <a:xfrm flipV="1">
            <a:off x="834899" y="3799305"/>
            <a:ext cx="781970" cy="706294"/>
          </a:xfrm>
          <a:prstGeom prst="ben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9">
                <a:extLst>
                  <a:ext uri="{FF2B5EF4-FFF2-40B4-BE49-F238E27FC236}">
                    <a16:creationId xmlns:a16="http://schemas.microsoft.com/office/drawing/2014/main" id="{2DCF288B-4397-3D18-E729-AC1C29748C3B}"/>
                  </a:ext>
                </a:extLst>
              </p:cNvPr>
              <p:cNvSpPr txBox="1"/>
              <p:nvPr/>
            </p:nvSpPr>
            <p:spPr>
              <a:xfrm>
                <a:off x="4591142" y="4572000"/>
                <a:ext cx="3924116" cy="8867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1"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kumimoji="1"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  −0.17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+0.15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+0.03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−3.01</m:t>
                      </m:r>
                    </m:oMath>
                  </m:oMathPara>
                </a14:m>
                <a:endParaRPr kumimoji="1" lang="ja-JP" altLang="en-US" sz="2000" dirty="0" err="1"/>
              </a:p>
            </p:txBody>
          </p:sp>
        </mc:Choice>
        <mc:Fallback xmlns="">
          <p:sp>
            <p:nvSpPr>
              <p:cNvPr id="13" name="テキスト ボックス 9">
                <a:extLst>
                  <a:ext uri="{FF2B5EF4-FFF2-40B4-BE49-F238E27FC236}">
                    <a16:creationId xmlns:a16="http://schemas.microsoft.com/office/drawing/2014/main" id="{2DCF288B-4397-3D18-E729-AC1C29748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42" y="4572000"/>
                <a:ext cx="3924116" cy="886718"/>
              </a:xfrm>
              <a:prstGeom prst="rect">
                <a:avLst/>
              </a:prstGeom>
              <a:blipFill>
                <a:blip r:embed="rId3"/>
                <a:stretch>
                  <a:fillRect r="-1855" b="-473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657620"/>
      </p:ext>
    </p:extLst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A9CDB-D162-460F-B02B-2BDCF85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prediction results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8FB8D-F7F2-4FBB-9E5A-C8EC6C39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Get predictions on test data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CBD1C7-E19C-4700-A697-BC3FFFC4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0D0A1C-6D7E-4EE3-B0ED-D824FFF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2FD6C0-FB49-4FF9-B5B2-55D3CAFAFC16}"/>
              </a:ext>
            </a:extLst>
          </p:cNvPr>
          <p:cNvSpPr txBox="1"/>
          <p:nvPr/>
        </p:nvSpPr>
        <p:spPr>
          <a:xfrm>
            <a:off x="348555" y="4206087"/>
            <a:ext cx="46319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Extract only the output probability from this</a:t>
            </a:r>
          </a:p>
        </p:txBody>
      </p:sp>
      <p:sp>
        <p:nvSpPr>
          <p:cNvPr id="9" name="正方形/長方形 5">
            <a:extLst>
              <a:ext uri="{FF2B5EF4-FFF2-40B4-BE49-F238E27FC236}">
                <a16:creationId xmlns:a16="http://schemas.microsoft.com/office/drawing/2014/main" id="{5F80EB2D-848C-209D-42BA-71144F0F243F}"/>
              </a:ext>
            </a:extLst>
          </p:cNvPr>
          <p:cNvSpPr/>
          <p:nvPr/>
        </p:nvSpPr>
        <p:spPr>
          <a:xfrm>
            <a:off x="458170" y="2369219"/>
            <a:ext cx="7874271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predict</a:t>
            </a:r>
            <a:r>
              <a:rPr lang="en-US" altLang="ja-JP" sz="2800" dirty="0"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CC"/>
                </a:solidFill>
                <a:latin typeface="Consolas" panose="020B0609020204030204" pitchFamily="49" charset="0"/>
              </a:rPr>
              <a:t>model</a:t>
            </a:r>
            <a:r>
              <a:rPr lang="en-US" altLang="ja-JP" sz="2800" dirty="0">
                <a:latin typeface="Consolas" panose="020B0609020204030204" pitchFamily="49" charset="0"/>
              </a:rPr>
              <a:t>, type="response", </a:t>
            </a:r>
            <a:r>
              <a:rPr lang="en-US" altLang="ja-JP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d.test</a:t>
            </a:r>
            <a:r>
              <a:rPr lang="en-US" altLang="ja-JP" sz="2800" dirty="0">
                <a:latin typeface="Consolas" panose="020B0609020204030204" pitchFamily="49" charset="0"/>
              </a:rPr>
              <a:t>)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正方形/長方形 6">
            <a:extLst>
              <a:ext uri="{FF2B5EF4-FFF2-40B4-BE49-F238E27FC236}">
                <a16:creationId xmlns:a16="http://schemas.microsoft.com/office/drawing/2014/main" id="{1D0A1D0B-EE4B-13D9-AE34-7066B8234212}"/>
              </a:ext>
            </a:extLst>
          </p:cNvPr>
          <p:cNvSpPr/>
          <p:nvPr/>
        </p:nvSpPr>
        <p:spPr>
          <a:xfrm>
            <a:off x="2747206" y="3328644"/>
            <a:ext cx="5828469" cy="73866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</a:rPr>
              <a:t> 　　　　　　　</a:t>
            </a:r>
            <a:r>
              <a:rPr lang="en-US" altLang="ja-JP" sz="1400" dirty="0">
                <a:latin typeface="Consolas" panose="020B0609020204030204" pitchFamily="49" charset="0"/>
              </a:rPr>
              <a:t>99         505         124          97  …………………</a:t>
            </a:r>
          </a:p>
          <a:p>
            <a:r>
              <a:rPr lang="en-US" altLang="ja-JP" sz="1400" dirty="0">
                <a:latin typeface="Consolas" panose="020B0609020204030204" pitchFamily="49" charset="0"/>
              </a:rPr>
              <a:t>0.053450137 0.067460143 0.148106912 0.050136245  …………………</a:t>
            </a:r>
          </a:p>
          <a:p>
            <a:r>
              <a:rPr lang="en-US" altLang="ja-JP" sz="1400" dirty="0">
                <a:latin typeface="Consolas" panose="020B0609020204030204" pitchFamily="49" charset="0"/>
              </a:rPr>
              <a:t>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13" name="矢印: 折線 7">
            <a:extLst>
              <a:ext uri="{FF2B5EF4-FFF2-40B4-BE49-F238E27FC236}">
                <a16:creationId xmlns:a16="http://schemas.microsoft.com/office/drawing/2014/main" id="{3D5B82A5-8073-4771-3073-8A4500B8B81B}"/>
              </a:ext>
            </a:extLst>
          </p:cNvPr>
          <p:cNvSpPr/>
          <p:nvPr/>
        </p:nvSpPr>
        <p:spPr>
          <a:xfrm flipV="1">
            <a:off x="1836075" y="3060960"/>
            <a:ext cx="781970" cy="706294"/>
          </a:xfrm>
          <a:prstGeom prst="ben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9">
            <a:extLst>
              <a:ext uri="{FF2B5EF4-FFF2-40B4-BE49-F238E27FC236}">
                <a16:creationId xmlns:a16="http://schemas.microsoft.com/office/drawing/2014/main" id="{B2685624-B906-8AB0-4EEB-A98585123EF2}"/>
              </a:ext>
            </a:extLst>
          </p:cNvPr>
          <p:cNvSpPr/>
          <p:nvPr/>
        </p:nvSpPr>
        <p:spPr>
          <a:xfrm>
            <a:off x="412226" y="4744076"/>
            <a:ext cx="8325897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result = predict(model, type="response", </a:t>
            </a:r>
            <a:r>
              <a:rPr lang="en-US" altLang="ja-JP" sz="2400" dirty="0">
                <a:latin typeface="Consolas" panose="020B0609020204030204" pitchFamily="49" charset="0"/>
              </a:rPr>
              <a:t>d</a:t>
            </a:r>
            <a:r>
              <a:rPr lang="ja-JP" altLang="en-US" sz="2400" dirty="0" err="1">
                <a:latin typeface="Consolas" panose="020B0609020204030204" pitchFamily="49" charset="0"/>
              </a:rPr>
              <a:t>.</a:t>
            </a:r>
            <a:r>
              <a:rPr lang="ja-JP" altLang="en-US" sz="2400" dirty="0">
                <a:latin typeface="Consolas" panose="020B0609020204030204" pitchFamily="49" charset="0"/>
              </a:rPr>
              <a:t>test)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result = </a:t>
            </a:r>
            <a:r>
              <a:rPr lang="ja-JP" altLang="en-US" sz="2400" dirty="0">
                <a:latin typeface="Consolas" panose="020B0609020204030204" pitchFamily="49" charset="0"/>
              </a:rPr>
              <a:t>as.vector(result)</a:t>
            </a:r>
          </a:p>
        </p:txBody>
      </p:sp>
    </p:spTree>
    <p:extLst>
      <p:ext uri="{BB962C8B-B14F-4D97-AF65-F5344CB8AC3E}">
        <p14:creationId xmlns:p14="http://schemas.microsoft.com/office/powerpoint/2010/main" val="1424338396"/>
      </p:ext>
    </p:extLst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9B47-1596-4D84-ABC9-9CB8E5F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Tests in order of highest probability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C4BE1-11E8-4BC9-9201-719281F0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Test data (</a:t>
            </a:r>
            <a:r>
              <a:rPr lang="en-US" dirty="0" err="1">
                <a:effectLst/>
                <a:latin typeface="Segoe UI Web (West European)"/>
              </a:rPr>
              <a:t>d.test</a:t>
            </a:r>
            <a:r>
              <a:rPr lang="en-US" dirty="0">
                <a:effectLst/>
                <a:latin typeface="Segoe UI Web (West European)"/>
              </a:rPr>
              <a:t>) module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dirty="0">
                <a:effectLst/>
                <a:latin typeface="Segoe UI Web (West European)"/>
              </a:rPr>
              <a:t>Probability output of logistic regression model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Arrange (result) in descending order </a:t>
            </a:r>
          </a:p>
          <a:p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Record</a:t>
            </a:r>
            <a:r>
              <a:rPr lang="en-US" dirty="0">
                <a:effectLst/>
                <a:latin typeface="Segoe UI Web (West European)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the presence </a:t>
            </a:r>
            <a:r>
              <a:rPr lang="en-US" dirty="0">
                <a:effectLst/>
                <a:latin typeface="Segoe UI Web (West European)"/>
              </a:rPr>
              <a:t>or absence of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bugs</a:t>
            </a:r>
            <a:r>
              <a:rPr lang="en-US" dirty="0">
                <a:effectLst/>
                <a:latin typeface="Segoe UI Web (West European)"/>
              </a:rPr>
              <a:t> in that order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7B182E-3A72-4269-8F9D-5C9D160D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E07F95-E281-4D45-B119-DD0490BB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  <p:sp>
        <p:nvSpPr>
          <p:cNvPr id="6" name="正方形/長方形 6">
            <a:extLst>
              <a:ext uri="{FF2B5EF4-FFF2-40B4-BE49-F238E27FC236}">
                <a16:creationId xmlns:a16="http://schemas.microsoft.com/office/drawing/2014/main" id="{0FA74BE7-C54A-21C0-68C4-47A7108B9DD0}"/>
              </a:ext>
            </a:extLst>
          </p:cNvPr>
          <p:cNvSpPr/>
          <p:nvPr/>
        </p:nvSpPr>
        <p:spPr>
          <a:xfrm>
            <a:off x="744639" y="4884003"/>
            <a:ext cx="715131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found.bugs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400" dirty="0" err="1">
                <a:latin typeface="Consolas" panose="020B0609020204030204" pitchFamily="49" charset="0"/>
              </a:rPr>
              <a:t>d.test$BUG</a:t>
            </a:r>
            <a:r>
              <a:rPr lang="en-US" altLang="ja-JP" sz="2400" dirty="0">
                <a:latin typeface="Consolas" panose="020B0609020204030204" pitchFamily="49" charset="0"/>
              </a:rPr>
              <a:t>[</a:t>
            </a:r>
            <a:r>
              <a:rPr lang="ja-JP" altLang="en-US" sz="2400" dirty="0">
                <a:latin typeface="Consolas" panose="020B0609020204030204" pitchFamily="49" charset="0"/>
              </a:rPr>
              <a:t>order(</a:t>
            </a:r>
            <a:r>
              <a:rPr lang="en-US" altLang="ja-JP" sz="2400" dirty="0">
                <a:highlight>
                  <a:srgbClr val="FFFF00"/>
                </a:highlight>
                <a:latin typeface="Consolas" panose="020B0609020204030204" pitchFamily="49" charset="0"/>
              </a:rPr>
              <a:t>result</a:t>
            </a:r>
            <a:r>
              <a:rPr lang="ja-JP" altLang="en-US" sz="2400" dirty="0" err="1">
                <a:latin typeface="Consolas" panose="020B0609020204030204" pitchFamily="49" charset="0"/>
              </a:rPr>
              <a:t>,</a:t>
            </a:r>
            <a:r>
              <a:rPr lang="ja-JP" altLang="en-US" sz="2400" dirty="0">
                <a:latin typeface="Consolas" panose="020B0609020204030204" pitchFamily="49" charset="0"/>
              </a:rPr>
              <a:t> decreasing=T)</a:t>
            </a:r>
            <a:r>
              <a:rPr lang="en-US" altLang="ja-JP" sz="2400" dirty="0">
                <a:latin typeface="Consolas" panose="020B0609020204030204" pitchFamily="49" charset="0"/>
              </a:rPr>
              <a:t>]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73624"/>
      </p:ext>
    </p:extLst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F136E-4536-4D3B-A103-E78B3860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Accumulate bug finds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2A1C6-3687-4AEB-BD37-1F6C1743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presence or absence of bugs (</a:t>
            </a:r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1</a:t>
            </a:r>
            <a:r>
              <a:rPr lang="en-US" dirty="0">
                <a:effectLst/>
                <a:latin typeface="Segoe UI Web (West European)"/>
              </a:rPr>
              <a:t> or </a:t>
            </a:r>
            <a:r>
              <a:rPr lang="en-US" dirty="0">
                <a:solidFill>
                  <a:srgbClr val="0000FF"/>
                </a:solidFill>
                <a:effectLst/>
                <a:latin typeface="Segoe UI Web (West European)"/>
              </a:rPr>
              <a:t>0</a:t>
            </a:r>
            <a:r>
              <a:rPr lang="en-US" dirty="0">
                <a:effectLst/>
                <a:latin typeface="Segoe UI Web (West European)"/>
              </a:rPr>
              <a:t>) is </a:t>
            </a:r>
            <a:r>
              <a:rPr lang="en-US" dirty="0">
                <a:latin typeface="Segoe UI Web (West European)"/>
              </a:rPr>
              <a:t>recorded in order in the variable </a:t>
            </a:r>
            <a:r>
              <a:rPr lang="en-US" dirty="0" err="1">
                <a:latin typeface="Segoe UI Web (West European)"/>
              </a:rPr>
              <a:t>found.bugs</a:t>
            </a:r>
            <a:endParaRPr lang="en-US" dirty="0">
              <a:effectLst/>
              <a:latin typeface="Segoe UI Web (West European)"/>
            </a:endParaRPr>
          </a:p>
          <a:p>
            <a:endParaRPr lang="en-US" altLang="ja-JP" dirty="0"/>
          </a:p>
          <a:p>
            <a:r>
              <a:rPr lang="en-US" dirty="0">
                <a:effectLst/>
                <a:latin typeface="Segoe UI Web (West European)"/>
              </a:rPr>
              <a:t>By accumulating (adding) this, Find out how many bugs have been found so far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A434A2-A514-4FCB-84E9-BFC18DC5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461B7-76C9-4EB1-AF92-AD5FCB1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  <p:sp>
        <p:nvSpPr>
          <p:cNvPr id="7" name="正方形/長方形 7">
            <a:extLst>
              <a:ext uri="{FF2B5EF4-FFF2-40B4-BE49-F238E27FC236}">
                <a16:creationId xmlns:a16="http://schemas.microsoft.com/office/drawing/2014/main" id="{25B6DFFB-33F7-498E-55E5-936B09BD0610}"/>
              </a:ext>
            </a:extLst>
          </p:cNvPr>
          <p:cNvSpPr/>
          <p:nvPr/>
        </p:nvSpPr>
        <p:spPr>
          <a:xfrm>
            <a:off x="990600" y="5080337"/>
            <a:ext cx="727392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for ( 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 in 2:length(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) ){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 =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[i-1] +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}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5">
            <a:extLst>
              <a:ext uri="{FF2B5EF4-FFF2-40B4-BE49-F238E27FC236}">
                <a16:creationId xmlns:a16="http://schemas.microsoft.com/office/drawing/2014/main" id="{88E73E63-4537-3A34-6225-8059EA4887C0}"/>
              </a:ext>
            </a:extLst>
          </p:cNvPr>
          <p:cNvSpPr/>
          <p:nvPr/>
        </p:nvSpPr>
        <p:spPr>
          <a:xfrm>
            <a:off x="1752600" y="3272135"/>
            <a:ext cx="494237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0 0 0 0 1 0 1 0 0 0 0 0 0 </a:t>
            </a:r>
            <a:r>
              <a:rPr lang="en-US" altLang="ja-JP" sz="2400" dirty="0">
                <a:latin typeface="Consolas" panose="020B0609020204030204" pitchFamily="49" charset="0"/>
              </a:rPr>
              <a:t>……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5459"/>
      </p:ext>
    </p:extLst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10E61C-1EB2-4B8B-B22F-B6DE456E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61" y="2589198"/>
            <a:ext cx="4479736" cy="34306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CBB0525-DB63-DE66-C162-0CEB698A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Graph cumulative bug finds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F7E68-03BB-D086-A86E-769EFD5A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Graph the accumulated </a:t>
            </a:r>
            <a:r>
              <a:rPr lang="en-US" b="1" dirty="0" err="1">
                <a:effectLst/>
                <a:latin typeface="Segoe UI Web (West European)"/>
              </a:rPr>
              <a:t>found.bugs</a:t>
            </a:r>
            <a:endParaRPr lang="en-US" b="1" dirty="0">
              <a:effectLst/>
              <a:latin typeface="Segoe UI Web (West European)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5DB253-694F-6F4B-0ED1-D261A26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EC6A78-B8A3-7FB3-5F81-C21C82D4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244252-44C9-4FB8-8837-93CE476AA778}"/>
              </a:ext>
            </a:extLst>
          </p:cNvPr>
          <p:cNvSpPr/>
          <p:nvPr/>
        </p:nvSpPr>
        <p:spPr>
          <a:xfrm>
            <a:off x="1390982" y="2352622"/>
            <a:ext cx="46025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plot(</a:t>
            </a:r>
            <a:r>
              <a:rPr lang="en-US" altLang="ja-JP" sz="24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400" dirty="0">
                <a:latin typeface="Consolas" panose="020B0609020204030204" pitchFamily="49" charset="0"/>
              </a:rPr>
              <a:t>, type='l')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9DD1E0B-B27F-4FEF-AA3E-F3B74C1AC4F7}"/>
              </a:ext>
            </a:extLst>
          </p:cNvPr>
          <p:cNvCxnSpPr>
            <a:cxnSpLocks/>
          </p:cNvCxnSpPr>
          <p:nvPr/>
        </p:nvCxnSpPr>
        <p:spPr>
          <a:xfrm>
            <a:off x="5175777" y="5791200"/>
            <a:ext cx="16880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F5A219-3458-4AB7-8490-4F3899A048BD}"/>
              </a:ext>
            </a:extLst>
          </p:cNvPr>
          <p:cNvSpPr txBox="1"/>
          <p:nvPr/>
        </p:nvSpPr>
        <p:spPr>
          <a:xfrm>
            <a:off x="6863823" y="5373469"/>
            <a:ext cx="177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Number of modules tested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66017A8-86DD-4057-89C6-325DA43048BB}"/>
              </a:ext>
            </a:extLst>
          </p:cNvPr>
          <p:cNvCxnSpPr>
            <a:cxnSpLocks/>
          </p:cNvCxnSpPr>
          <p:nvPr/>
        </p:nvCxnSpPr>
        <p:spPr>
          <a:xfrm flipV="1">
            <a:off x="1981200" y="3429000"/>
            <a:ext cx="0" cy="126655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A8C854-1CA6-4C6F-8757-64747979004D}"/>
              </a:ext>
            </a:extLst>
          </p:cNvPr>
          <p:cNvSpPr txBox="1"/>
          <p:nvPr/>
        </p:nvSpPr>
        <p:spPr>
          <a:xfrm>
            <a:off x="642806" y="3650884"/>
            <a:ext cx="140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Total number of bugs found</a:t>
            </a:r>
          </a:p>
        </p:txBody>
      </p:sp>
    </p:spTree>
    <p:extLst>
      <p:ext uri="{BB962C8B-B14F-4D97-AF65-F5344CB8AC3E}">
        <p14:creationId xmlns:p14="http://schemas.microsoft.com/office/powerpoint/2010/main" val="1224519437"/>
      </p:ext>
    </p:extLst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EC7DE-B168-4E76-9773-8ED1A4FB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How quickly did you find 80% of bugs?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E057A-9548-41F7-A310-E748FDC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How few tests were able to find </a:t>
            </a:r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80% of the total bugs</a:t>
            </a:r>
            <a:r>
              <a:rPr lang="en-US" dirty="0">
                <a:effectLst/>
                <a:latin typeface="Segoe UI Web (West European)"/>
              </a:rPr>
              <a:t>?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FDD4BB-A1F8-43C2-A4F4-23D6749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E176D8-1FCE-488A-AFFD-29033681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F17C91-9F05-46E8-A2E3-D30257E40653}"/>
              </a:ext>
            </a:extLst>
          </p:cNvPr>
          <p:cNvSpPr/>
          <p:nvPr/>
        </p:nvSpPr>
        <p:spPr>
          <a:xfrm>
            <a:off x="1143000" y="2819400"/>
            <a:ext cx="7239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b80</a:t>
            </a:r>
            <a:r>
              <a:rPr lang="ja-JP" altLang="en-US" sz="2400" dirty="0">
                <a:latin typeface="Consolas" panose="020B0609020204030204" pitchFamily="49" charset="0"/>
              </a:rPr>
              <a:t> = </a:t>
            </a:r>
            <a:r>
              <a:rPr lang="ja-JP" altLang="en-US" sz="2400" dirty="0">
                <a:solidFill>
                  <a:srgbClr val="339933"/>
                </a:solidFill>
                <a:latin typeface="Consolas" panose="020B0609020204030204" pitchFamily="49" charset="0"/>
              </a:rPr>
              <a:t>max(found.bugs)</a:t>
            </a:r>
            <a:r>
              <a:rPr lang="ja-JP" altLang="en-US" sz="2400" dirty="0">
                <a:latin typeface="Consolas" panose="020B0609020204030204" pitchFamily="49" charset="0"/>
              </a:rPr>
              <a:t>*0.8</a:t>
            </a:r>
          </a:p>
          <a:p>
            <a:r>
              <a:rPr lang="ja-JP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sum(found.bugs&lt;b80)</a:t>
            </a:r>
            <a:r>
              <a:rPr lang="ja-JP" altLang="en-US" sz="2400" dirty="0">
                <a:latin typeface="Consolas" panose="020B0609020204030204" pitchFamily="49" charset="0"/>
              </a:rPr>
              <a:t>/length(found.bugs)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A00A1D-8914-4B92-9AB7-F2932AD53533}"/>
              </a:ext>
            </a:extLst>
          </p:cNvPr>
          <p:cNvSpPr/>
          <p:nvPr/>
        </p:nvSpPr>
        <p:spPr>
          <a:xfrm>
            <a:off x="2438400" y="4250323"/>
            <a:ext cx="312297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" altLang="en-US" sz="3200" dirty="0">
                <a:latin typeface="Consolas" panose="020B0609020204030204" pitchFamily="49" charset="0"/>
              </a:rPr>
              <a:t>[1] </a:t>
            </a:r>
            <a:r>
              <a:rPr lang="en" altLang="ja-JP" sz="3200" dirty="0">
                <a:latin typeface="Consolas" panose="020B0609020204030204" pitchFamily="49" charset="0"/>
              </a:rPr>
              <a:t>0.4585366</a:t>
            </a:r>
            <a:endParaRPr lang="ja-JP" altLang="en-US" sz="3200" dirty="0">
              <a:latin typeface="Consolas" panose="020B06090202040302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8430A4-7645-4A46-8B6A-6D6AF33D689F}"/>
              </a:ext>
            </a:extLst>
          </p:cNvPr>
          <p:cNvSpPr/>
          <p:nvPr/>
        </p:nvSpPr>
        <p:spPr>
          <a:xfrm>
            <a:off x="5105400" y="5531859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" altLang="en-US" sz="2400" dirty="0">
                <a:latin typeface="Consolas" panose="020B0609020204030204" pitchFamily="49" charset="0"/>
              </a:rPr>
              <a:t>[1] 0.4195122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CDA2D1-4C89-460F-A992-7D4D94961284}"/>
              </a:ext>
            </a:extLst>
          </p:cNvPr>
          <p:cNvSpPr txBox="1"/>
          <p:nvPr/>
        </p:nvSpPr>
        <p:spPr>
          <a:xfrm>
            <a:off x="2438400" y="3872893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Smaller is more efficient testing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72DC89-8D27-4328-9E8D-244A4DDC6846}"/>
              </a:ext>
            </a:extLst>
          </p:cNvPr>
          <p:cNvSpPr txBox="1"/>
          <p:nvPr/>
        </p:nvSpPr>
        <p:spPr>
          <a:xfrm>
            <a:off x="4669383" y="5188585"/>
            <a:ext cx="349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For only the cyclomatic numbers</a:t>
            </a:r>
          </a:p>
        </p:txBody>
      </p:sp>
    </p:spTree>
    <p:extLst>
      <p:ext uri="{BB962C8B-B14F-4D97-AF65-F5344CB8AC3E}">
        <p14:creationId xmlns:p14="http://schemas.microsoft.com/office/powerpoint/2010/main" val="1834861484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5E5E7-321C-4382-AB6E-E5A72508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200" dirty="0"/>
              <a:t>(</a:t>
            </a:r>
            <a:r>
              <a:rPr lang="en-US" altLang="ja-JP" sz="3200" dirty="0"/>
              <a:t>R</a:t>
            </a:r>
            <a:r>
              <a:rPr lang="ja-JP" altLang="en-US" sz="3200" dirty="0"/>
              <a:t>eappears)</a:t>
            </a:r>
            <a:br>
              <a:rPr lang="en-US" altLang="ja-JP" sz="3200" dirty="0"/>
            </a:br>
            <a:r>
              <a:rPr lang="ja-JP" altLang="en-US" dirty="0"/>
              <a:t>Pareto principle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79F78-7F34-4370-B70A-92D346D1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Segoe UI Web (West European)"/>
              </a:rPr>
              <a:t>About 80% of bugs are present in about 20% of modules</a:t>
            </a:r>
            <a:endParaRPr lang="ja-JP" altLang="en-US" sz="2800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4CE312-11DB-4488-A783-8962C3C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24143A-FFB9-4F95-B1A5-BE98BBA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grpSp>
        <p:nvGrpSpPr>
          <p:cNvPr id="7" name="Group 55">
            <a:extLst>
              <a:ext uri="{FF2B5EF4-FFF2-40B4-BE49-F238E27FC236}">
                <a16:creationId xmlns:a16="http://schemas.microsoft.com/office/drawing/2014/main" id="{8C9E496D-CBB1-4453-BBD1-476303E770DA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2962275"/>
            <a:ext cx="3386138" cy="2940050"/>
            <a:chOff x="384" y="1728"/>
            <a:chExt cx="2400" cy="2112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8EDDFE95-A646-40A9-A834-31F855D8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A3EA9115-E5CC-4EA6-93CA-AF0F396D8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0" name="Rectangle 58">
              <a:extLst>
                <a:ext uri="{FF2B5EF4-FFF2-40B4-BE49-F238E27FC236}">
                  <a16:creationId xmlns:a16="http://schemas.microsoft.com/office/drawing/2014/main" id="{56629281-A1B4-4FF7-B11E-EA50902D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CD3B3E1C-E2DA-4958-B1EC-87F14ABA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2" name="Rectangle 60">
              <a:extLst>
                <a:ext uri="{FF2B5EF4-FFF2-40B4-BE49-F238E27FC236}">
                  <a16:creationId xmlns:a16="http://schemas.microsoft.com/office/drawing/2014/main" id="{40F43D07-2398-4B46-AEFF-E1880C74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2C5DA129-EBEC-4F0B-A97C-24161C6C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1B75B188-8A9F-4DD0-90B1-5482A534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27ACB449-85DB-46C2-847F-5BEF8C3D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5A2C77-3BA5-4A21-806E-757007D6E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72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43E12FF3-EA05-4C93-BECF-7B371C4FE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8" name="Oval 66">
              <a:extLst>
                <a:ext uri="{FF2B5EF4-FFF2-40B4-BE49-F238E27FC236}">
                  <a16:creationId xmlns:a16="http://schemas.microsoft.com/office/drawing/2014/main" id="{4F640564-5D38-4FAB-AAB1-78A24EDD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240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9" name="Rectangle 67">
              <a:extLst>
                <a:ext uri="{FF2B5EF4-FFF2-40B4-BE49-F238E27FC236}">
                  <a16:creationId xmlns:a16="http://schemas.microsoft.com/office/drawing/2014/main" id="{EEF49F67-3B6F-499D-8C36-1283632F8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0" name="Rectangle 68">
              <a:extLst>
                <a:ext uri="{FF2B5EF4-FFF2-40B4-BE49-F238E27FC236}">
                  <a16:creationId xmlns:a16="http://schemas.microsoft.com/office/drawing/2014/main" id="{1DFE6B79-D114-4C03-B854-BCAF8B1C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1" name="Rectangle 69">
              <a:extLst>
                <a:ext uri="{FF2B5EF4-FFF2-40B4-BE49-F238E27FC236}">
                  <a16:creationId xmlns:a16="http://schemas.microsoft.com/office/drawing/2014/main" id="{6563D5F0-FD4C-4113-9BBF-8B641FB2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24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2" name="Rectangle 70">
              <a:extLst>
                <a:ext uri="{FF2B5EF4-FFF2-40B4-BE49-F238E27FC236}">
                  <a16:creationId xmlns:a16="http://schemas.microsoft.com/office/drawing/2014/main" id="{83585300-CF99-4C96-8D44-40C641DA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3" name="Rectangle 71">
              <a:extLst>
                <a:ext uri="{FF2B5EF4-FFF2-40B4-BE49-F238E27FC236}">
                  <a16:creationId xmlns:a16="http://schemas.microsoft.com/office/drawing/2014/main" id="{97FCDEDD-ECD4-49F5-922B-F9FEE6A1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6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596C3CCD-0AD0-4994-9A2C-99CBFB9CAB6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03538"/>
            <a:ext cx="3386138" cy="2940050"/>
            <a:chOff x="384" y="1728"/>
            <a:chExt cx="2400" cy="2112"/>
          </a:xfrm>
        </p:grpSpPr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8FAFC134-CFD9-4593-8B8F-D96B7A3D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F12B0FE-41EA-467C-B90E-A27C7B3A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89239161-1B87-47A3-832C-BFF2D55A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7789DC0-A8E2-4018-B5CB-CC46BBE8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C5892741-625A-4B7C-B269-DE710E6B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B7F757A-AFC4-40B0-94F2-FF5B59B90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CA1E641-4218-424C-9E4D-0CA6BB29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DFB1C5FE-CCB3-42E7-BF12-9A38CB67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6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5A10F0BC-0614-4C16-9FC3-EA961C74B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72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1BC4D5E8-0A7E-4619-BE32-A91F4E43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49BDB9A2-B897-4C94-8EFE-ED305625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240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F6150D10-B20C-45CF-8457-B8F85CA30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A3AA40A0-0D62-438B-91BA-FA9379E5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76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5832A1FE-16FE-4066-AD0C-CA35972D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24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E57A22B3-0EF1-4CC3-8184-79EFFEC7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2F7DF680-D02D-41FA-A2CD-060AB7A93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68"/>
              <a:ext cx="336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endParaRPr>
            </a:p>
          </p:txBody>
        </p:sp>
      </p:grpSp>
      <p:pic>
        <p:nvPicPr>
          <p:cNvPr id="41" name="Picture 38" descr="wb01299_">
            <a:extLst>
              <a:ext uri="{FF2B5EF4-FFF2-40B4-BE49-F238E27FC236}">
                <a16:creationId xmlns:a16="http://schemas.microsoft.com/office/drawing/2014/main" id="{8A6ADE21-9F68-465C-869E-C237C078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46233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9" descr="wb01299_">
            <a:extLst>
              <a:ext uri="{FF2B5EF4-FFF2-40B4-BE49-F238E27FC236}">
                <a16:creationId xmlns:a16="http://schemas.microsoft.com/office/drawing/2014/main" id="{121F0F25-62E4-4EC8-A60F-209EBE02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22433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0" descr="wb01299_">
            <a:extLst>
              <a:ext uri="{FF2B5EF4-FFF2-40B4-BE49-F238E27FC236}">
                <a16:creationId xmlns:a16="http://schemas.microsoft.com/office/drawing/2014/main" id="{C499AF42-44FD-4DF9-9722-B730858B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69106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1" descr="wb01299_">
            <a:extLst>
              <a:ext uri="{FF2B5EF4-FFF2-40B4-BE49-F238E27FC236}">
                <a16:creationId xmlns:a16="http://schemas.microsoft.com/office/drawing/2014/main" id="{42BFFFA2-4C8F-4626-9066-C7FE24D8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5411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2" descr="wb01299_">
            <a:extLst>
              <a:ext uri="{FF2B5EF4-FFF2-40B4-BE49-F238E27FC236}">
                <a16:creationId xmlns:a16="http://schemas.microsoft.com/office/drawing/2014/main" id="{F9F1F0E3-0ECE-43F2-BF78-D761800F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5330825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3" descr="wb01299_">
            <a:extLst>
              <a:ext uri="{FF2B5EF4-FFF2-40B4-BE49-F238E27FC236}">
                <a16:creationId xmlns:a16="http://schemas.microsoft.com/office/drawing/2014/main" id="{FF9D690D-2972-4C0E-A328-503CF4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472281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4" descr="wb01299_">
            <a:extLst>
              <a:ext uri="{FF2B5EF4-FFF2-40B4-BE49-F238E27FC236}">
                <a16:creationId xmlns:a16="http://schemas.microsoft.com/office/drawing/2014/main" id="{80AD051E-89D6-4F03-A75F-6B1398E9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5483225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5" descr="wb01299_">
            <a:extLst>
              <a:ext uri="{FF2B5EF4-FFF2-40B4-BE49-F238E27FC236}">
                <a16:creationId xmlns:a16="http://schemas.microsoft.com/office/drawing/2014/main" id="{9E53900C-A6C1-46CC-80F6-C94A3E64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490696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6" descr="wb01299_">
            <a:extLst>
              <a:ext uri="{FF2B5EF4-FFF2-40B4-BE49-F238E27FC236}">
                <a16:creationId xmlns:a16="http://schemas.microsoft.com/office/drawing/2014/main" id="{B1F129EA-A6A2-4C70-A6B0-07F533E1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81806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7" descr="wb01299_">
            <a:extLst>
              <a:ext uri="{FF2B5EF4-FFF2-40B4-BE49-F238E27FC236}">
                <a16:creationId xmlns:a16="http://schemas.microsoft.com/office/drawing/2014/main" id="{347272AC-BFD7-425E-A3D9-73C9C96B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384333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8" descr="wb01299_">
            <a:extLst>
              <a:ext uri="{FF2B5EF4-FFF2-40B4-BE49-F238E27FC236}">
                <a16:creationId xmlns:a16="http://schemas.microsoft.com/office/drawing/2014/main" id="{216F96A5-A97B-4C1F-B942-9B11C0BD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0670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9" descr="wb01299_">
            <a:extLst>
              <a:ext uri="{FF2B5EF4-FFF2-40B4-BE49-F238E27FC236}">
                <a16:creationId xmlns:a16="http://schemas.microsoft.com/office/drawing/2014/main" id="{4DF3994D-6378-4FB9-8395-8B220F9A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9784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0" descr="wb01299_">
            <a:extLst>
              <a:ext uri="{FF2B5EF4-FFF2-40B4-BE49-F238E27FC236}">
                <a16:creationId xmlns:a16="http://schemas.microsoft.com/office/drawing/2014/main" id="{C92AF9A2-95EA-4795-8B67-193999DC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512286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1" descr="wb01299_">
            <a:extLst>
              <a:ext uri="{FF2B5EF4-FFF2-40B4-BE49-F238E27FC236}">
                <a16:creationId xmlns:a16="http://schemas.microsoft.com/office/drawing/2014/main" id="{047DF601-CDB5-4797-8C19-15CFA2EC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0353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52">
            <a:extLst>
              <a:ext uri="{FF2B5EF4-FFF2-40B4-BE49-F238E27FC236}">
                <a16:creationId xmlns:a16="http://schemas.microsoft.com/office/drawing/2014/main" id="{DF406F8F-BFB1-4B4D-BAAB-67B6AF07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12" y="2848053"/>
            <a:ext cx="1063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sz="1400" dirty="0">
                <a:effectLst/>
                <a:latin typeface="Segoe UI Web (West European)"/>
              </a:rPr>
              <a:t>spread uniformly</a:t>
            </a:r>
          </a:p>
        </p:txBody>
      </p:sp>
      <p:sp>
        <p:nvSpPr>
          <p:cNvPr id="56" name="Text Box 53">
            <a:extLst>
              <a:ext uri="{FF2B5EF4-FFF2-40B4-BE49-F238E27FC236}">
                <a16:creationId xmlns:a16="http://schemas.microsoft.com/office/drawing/2014/main" id="{B9718D47-073C-4A3E-A76C-DB314E56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913" y="2396371"/>
            <a:ext cx="3381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HGP創英角ｺﾞｼｯｸUB" pitchFamily="50" charset="-128"/>
                <a:cs typeface="+mn-cs"/>
              </a:rPr>
              <a:t>concentrated in fewer parts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071C57C4-0747-44F4-9C89-708E8CFA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819400"/>
            <a:ext cx="4032250" cy="31686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56552"/>
      </p:ext>
    </p:extLst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83193-3428-4BB6-ABD7-16614DAD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didn't the performance improve?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34C98-1BC2-4F4C-8688-59B7105E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Affected by uneven number of buggy and non buggy samples.</a:t>
            </a:r>
          </a:p>
          <a:p>
            <a:pPr lvl="1"/>
            <a:r>
              <a:rPr lang="en-US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Overwhelmingly non buggy samples</a:t>
            </a:r>
          </a:p>
          <a:p>
            <a:pPr lvl="1"/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lvl="1"/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lvl="1"/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sz="2800" dirty="0">
                <a:effectLst/>
                <a:latin typeface="Segoe UI Web (West European)"/>
              </a:rPr>
              <a:t>Since the parameters are adjusted so that the </a:t>
            </a:r>
            <a:r>
              <a:rPr lang="en-US" sz="2800" b="1" dirty="0">
                <a:solidFill>
                  <a:srgbClr val="0000FF"/>
                </a:solidFill>
                <a:effectLst/>
                <a:latin typeface="Segoe UI Web (West European)"/>
              </a:rPr>
              <a:t>overall error is minimized</a:t>
            </a:r>
            <a:r>
              <a:rPr lang="en-US" sz="2800" dirty="0">
                <a:effectLst/>
                <a:latin typeface="Segoe UI Web (West European)"/>
              </a:rPr>
              <a:t>, the result is a model that is easy to </a:t>
            </a:r>
            <a:r>
              <a:rPr lang="en-US" sz="2800" b="1" dirty="0">
                <a:solidFill>
                  <a:srgbClr val="FF0000"/>
                </a:solidFill>
                <a:effectLst/>
                <a:latin typeface="Segoe UI Web (West European)"/>
              </a:rPr>
              <a:t>predict without bugs</a:t>
            </a:r>
            <a:r>
              <a:rPr lang="en-US" sz="2800" dirty="0">
                <a:effectLst/>
                <a:latin typeface="Segoe UI Web (West European)"/>
              </a:rPr>
              <a:t>. 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BEB39B-47DE-4313-9A12-DBCB94C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8C431-B4F8-4188-BB94-C737EE6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7AC8D2-51FF-4D44-B959-14BA76162742}"/>
              </a:ext>
            </a:extLst>
          </p:cNvPr>
          <p:cNvSpPr/>
          <p:nvPr/>
        </p:nvSpPr>
        <p:spPr>
          <a:xfrm>
            <a:off x="1617920" y="3425648"/>
            <a:ext cx="4075897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sum(</a:t>
            </a:r>
            <a:r>
              <a:rPr lang="en-US" altLang="ja-JP" sz="2800" dirty="0">
                <a:latin typeface="Consolas" panose="020B0609020204030204" pitchFamily="49" charset="0"/>
              </a:rPr>
              <a:t>d</a:t>
            </a:r>
            <a:r>
              <a:rPr lang="ja-JP" altLang="en-US" sz="2800" dirty="0">
                <a:latin typeface="Consolas" panose="020B0609020204030204" pitchFamily="49" charset="0"/>
              </a:rPr>
              <a:t>.train$</a:t>
            </a:r>
            <a:r>
              <a:rPr lang="en-US" altLang="ja-JP" sz="2800" dirty="0">
                <a:latin typeface="Consolas" panose="020B0609020204030204" pitchFamily="49" charset="0"/>
              </a:rPr>
              <a:t>BUG</a:t>
            </a:r>
            <a:r>
              <a:rPr lang="ja-JP" altLang="en-US" sz="2800" dirty="0">
                <a:latin typeface="Consolas" panose="020B0609020204030204" pitchFamily="49" charset="0"/>
              </a:rPr>
              <a:t>==1)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sum(</a:t>
            </a:r>
            <a:r>
              <a:rPr lang="en-US" altLang="ja-JP" sz="2800" dirty="0">
                <a:latin typeface="Consolas" panose="020B0609020204030204" pitchFamily="49" charset="0"/>
              </a:rPr>
              <a:t>d</a:t>
            </a:r>
            <a:r>
              <a:rPr lang="ja-JP" altLang="en-US" sz="2800" dirty="0">
                <a:latin typeface="Consolas" panose="020B0609020204030204" pitchFamily="49" charset="0"/>
              </a:rPr>
              <a:t>.train$</a:t>
            </a:r>
            <a:r>
              <a:rPr lang="en-US" altLang="ja-JP" sz="2800" dirty="0">
                <a:latin typeface="Consolas" panose="020B0609020204030204" pitchFamily="49" charset="0"/>
              </a:rPr>
              <a:t>BUG</a:t>
            </a:r>
            <a:r>
              <a:rPr lang="ja-JP" altLang="en-US" sz="2800" dirty="0">
                <a:latin typeface="Consolas" panose="020B0609020204030204" pitchFamily="49" charset="0"/>
              </a:rPr>
              <a:t>==0)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E8CF41E-6B98-481C-A2C1-406181D1D668}"/>
              </a:ext>
            </a:extLst>
          </p:cNvPr>
          <p:cNvSpPr/>
          <p:nvPr/>
        </p:nvSpPr>
        <p:spPr>
          <a:xfrm>
            <a:off x="5917849" y="3630798"/>
            <a:ext cx="668458" cy="510803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1AE8E1-1507-4E05-8A9E-F68FD6E1575C}"/>
              </a:ext>
            </a:extLst>
          </p:cNvPr>
          <p:cNvSpPr/>
          <p:nvPr/>
        </p:nvSpPr>
        <p:spPr>
          <a:xfrm>
            <a:off x="6744998" y="3425648"/>
            <a:ext cx="159442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2800" dirty="0">
                <a:solidFill>
                  <a:srgbClr val="0000CC"/>
                </a:solidFill>
              </a:rPr>
              <a:t>[1] 30</a:t>
            </a:r>
          </a:p>
          <a:p>
            <a:r>
              <a:rPr lang="en" altLang="ja-JP" sz="2800" dirty="0">
                <a:solidFill>
                  <a:srgbClr val="0000CC"/>
                </a:solidFill>
              </a:rPr>
              <a:t>[1] 270</a:t>
            </a:r>
            <a:endParaRPr lang="ja-JP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14062"/>
      </p:ext>
    </p:extLst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F7378-D0A3-4BCD-9CE9-14D7C763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Segoe UI Web (West European)"/>
              </a:rPr>
              <a:t>How to deal with it?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4BB58-CBD5-4377-984A-C1CFD81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Segoe UI Web (West European)"/>
              </a:rPr>
              <a:t>There are two main types of basic measures </a:t>
            </a:r>
            <a:r>
              <a:rPr lang="en-US" sz="2800" b="1" dirty="0">
                <a:solidFill>
                  <a:srgbClr val="0000FF"/>
                </a:solidFill>
                <a:effectLst/>
                <a:latin typeface="Segoe UI Web (West European)"/>
              </a:rPr>
              <a:t>(1) Change the weight in training</a:t>
            </a:r>
            <a:r>
              <a:rPr lang="en-US" sz="2800" dirty="0">
                <a:effectLst/>
                <a:latin typeface="Segoe UI Web (West European)"/>
              </a:rPr>
              <a:t>: make the error heavier for the smaller (buggy) sample; Or reduce the error for larger samples</a:t>
            </a:r>
            <a:endParaRPr lang="en-US" altLang="ja-JP" sz="2800" dirty="0"/>
          </a:p>
          <a:p>
            <a:pPr marL="466725" indent="0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Segoe UI Web (West European)"/>
              </a:rPr>
              <a:t>(2) Give uniform training data: </a:t>
            </a:r>
            <a:r>
              <a:rPr lang="en-US" sz="2800" dirty="0">
                <a:effectLst/>
                <a:latin typeface="Segoe UI Web (West European)"/>
              </a:rPr>
              <a:t>Make the number of buggy and </a:t>
            </a:r>
            <a:r>
              <a:rPr lang="en-US" sz="2800" dirty="0">
                <a:latin typeface="Segoe UI Web (West European)"/>
              </a:rPr>
              <a:t>non </a:t>
            </a:r>
            <a:r>
              <a:rPr lang="en-US" sz="2800" dirty="0">
                <a:effectLst/>
                <a:latin typeface="Segoe UI Web (West European)"/>
              </a:rPr>
              <a:t>buggy samples in the training data roughly the same (50:50)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1DAD7C-7A69-46D9-A635-9EB2DAD0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 dirty="0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115BE5-7135-45E0-9904-CD9C89C4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71A326F-B551-4D53-867B-0148078A3E93}"/>
              </a:ext>
            </a:extLst>
          </p:cNvPr>
          <p:cNvSpPr/>
          <p:nvPr/>
        </p:nvSpPr>
        <p:spPr>
          <a:xfrm>
            <a:off x="1676237" y="5181600"/>
            <a:ext cx="586477" cy="516804"/>
          </a:xfrm>
          <a:prstGeom prst="rightArrow">
            <a:avLst/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93F3D9-719A-4332-9672-0353DCC48587}"/>
              </a:ext>
            </a:extLst>
          </p:cNvPr>
          <p:cNvSpPr txBox="1"/>
          <p:nvPr/>
        </p:nvSpPr>
        <p:spPr>
          <a:xfrm>
            <a:off x="2717642" y="5257800"/>
            <a:ext cx="488306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Web (West European)"/>
              </a:rPr>
              <a:t>We </a:t>
            </a:r>
            <a:r>
              <a:rPr lang="en-US" sz="2400" dirty="0">
                <a:effectLst/>
                <a:latin typeface="Segoe UI Web (West European)"/>
              </a:rPr>
              <a:t>will take the (2) approach here.</a:t>
            </a:r>
          </a:p>
        </p:txBody>
      </p:sp>
    </p:spTree>
    <p:extLst>
      <p:ext uri="{BB962C8B-B14F-4D97-AF65-F5344CB8AC3E}">
        <p14:creationId xmlns:p14="http://schemas.microsoft.com/office/powerpoint/2010/main" val="2276005496"/>
      </p:ext>
    </p:extLst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B6BAC-33DA-47DD-BAAD-94F9687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721725" cy="1216025"/>
          </a:xfrm>
        </p:spPr>
        <p:txBody>
          <a:bodyPr/>
          <a:lstStyle/>
          <a:p>
            <a:r>
              <a:rPr lang="en-US" altLang="en-US" dirty="0" err="1"/>
              <a:t>Undersampling</a:t>
            </a:r>
            <a:r>
              <a:rPr lang="en-US" altLang="en-US" dirty="0"/>
              <a:t> and Oversampling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D0284-9D21-4937-9DE8-3AED1B46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</a:t>
            </a:r>
            <a:r>
              <a:rPr lang="en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ndersampling</a:t>
            </a:r>
            <a:br>
              <a:rPr lang="en-US" altLang="en-US" dirty="0">
                <a:solidFill>
                  <a:srgbClr val="0000CC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en-US" sz="2400" dirty="0">
                <a:effectLst/>
                <a:latin typeface="Segoe UI Web (West European)"/>
              </a:rPr>
              <a:t>Instead of using all the majority (non buggy), use only a partial sample obtained by random sampling</a:t>
            </a:r>
            <a:endParaRPr lang="en-US" altLang="ja-JP" sz="2400" dirty="0"/>
          </a:p>
          <a:p>
            <a:pPr marL="393192" lvl="1" indent="0">
              <a:buNone/>
            </a:pPr>
            <a:endParaRPr lang="en-US" altLang="ja-JP" dirty="0"/>
          </a:p>
          <a:p>
            <a:pPr marL="393192" lvl="1" indent="0">
              <a:buNone/>
            </a:pPr>
            <a:endParaRPr lang="en-US" altLang="ja-JP" dirty="0"/>
          </a:p>
          <a:p>
            <a:r>
              <a:rPr lang="en-US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</a:t>
            </a:r>
            <a:r>
              <a:rPr lang="en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versampling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393192" lvl="1" indent="0">
              <a:buNone/>
            </a:pPr>
            <a:r>
              <a:rPr lang="en-US" dirty="0">
                <a:effectLst/>
                <a:latin typeface="Segoe UI Web (West European)"/>
              </a:rPr>
              <a:t>Use the minority (buggy) padding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58B560-63D8-40B4-BA70-146C828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BEC425-9759-42D9-98A1-CEED4E1B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FB716E-235C-40B4-9501-E7F5CC821DA5}"/>
              </a:ext>
            </a:extLst>
          </p:cNvPr>
          <p:cNvSpPr txBox="1"/>
          <p:nvPr/>
        </p:nvSpPr>
        <p:spPr>
          <a:xfrm>
            <a:off x="1066800" y="3200400"/>
            <a:ext cx="6071594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Segoe UI Web (West European)"/>
              </a:rPr>
              <a:t>If we simply </a:t>
            </a:r>
            <a:r>
              <a:rPr lang="en-US" sz="2400" dirty="0" err="1">
                <a:effectLst/>
                <a:latin typeface="Segoe UI Web (West European)"/>
              </a:rPr>
              <a:t>undersample</a:t>
            </a:r>
            <a:r>
              <a:rPr lang="en-US" sz="2400" dirty="0">
                <a:effectLst/>
                <a:latin typeface="Segoe UI Web (West European)"/>
              </a:rPr>
              <a:t>, the training data becomes extremely small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D647B0-BBDC-4349-8605-FB8F909F816E}"/>
              </a:ext>
            </a:extLst>
          </p:cNvPr>
          <p:cNvSpPr txBox="1"/>
          <p:nvPr/>
        </p:nvSpPr>
        <p:spPr>
          <a:xfrm>
            <a:off x="964737" y="5181600"/>
            <a:ext cx="7798263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Segoe UI Web (West European)"/>
              </a:rPr>
              <a:t>Note the method of padding: I doubt whether it is possible to learn by simply choosing the same sample repeatedly.</a:t>
            </a:r>
          </a:p>
        </p:txBody>
      </p:sp>
    </p:spTree>
    <p:extLst>
      <p:ext uri="{BB962C8B-B14F-4D97-AF65-F5344CB8AC3E}">
        <p14:creationId xmlns:p14="http://schemas.microsoft.com/office/powerpoint/2010/main" val="3091065130"/>
      </p:ext>
    </p:extLst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AEE10-0541-4221-9992-D2E95C2C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SMOTE algorithm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B24C4-DD46-422B-A448-7F35DABE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87" y="2057400"/>
            <a:ext cx="8001000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Oversampling by </a:t>
            </a:r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artificially creating minority samples</a:t>
            </a:r>
            <a:r>
              <a:rPr lang="en-US" dirty="0">
                <a:effectLst/>
                <a:latin typeface="Segoe UI Web (West European)"/>
              </a:rPr>
              <a:t> (randomly using neighboring data)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dirty="0">
                <a:effectLst/>
                <a:latin typeface="Segoe UI Web (West European)"/>
              </a:rPr>
              <a:t>At the same time, </a:t>
            </a:r>
            <a:r>
              <a:rPr lang="en-US" dirty="0" err="1">
                <a:solidFill>
                  <a:srgbClr val="0000FF"/>
                </a:solidFill>
                <a:effectLst/>
                <a:latin typeface="Segoe UI Web (West European)"/>
              </a:rPr>
              <a:t>undersampling</a:t>
            </a:r>
            <a:r>
              <a:rPr lang="en-US" dirty="0">
                <a:effectLst/>
                <a:latin typeface="Segoe UI Web (West European)"/>
              </a:rPr>
              <a:t> is also performed for the majority. 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473B9-7F38-4D45-AA4F-DEE5B8A6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50EB5A-3C16-4256-B4BA-B569C941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8CFE9A-6770-4E21-96C7-ED5161C1E8B1}"/>
              </a:ext>
            </a:extLst>
          </p:cNvPr>
          <p:cNvSpPr/>
          <p:nvPr/>
        </p:nvSpPr>
        <p:spPr>
          <a:xfrm>
            <a:off x="5154322" y="3543300"/>
            <a:ext cx="2028649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010BAF-3516-4929-B19D-49B581FD88CE}"/>
              </a:ext>
            </a:extLst>
          </p:cNvPr>
          <p:cNvSpPr/>
          <p:nvPr/>
        </p:nvSpPr>
        <p:spPr>
          <a:xfrm>
            <a:off x="1981200" y="3581400"/>
            <a:ext cx="2028649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07A43A9-5AA4-464C-BE9D-91DC7FE92CCE}"/>
              </a:ext>
            </a:extLst>
          </p:cNvPr>
          <p:cNvSpPr/>
          <p:nvPr/>
        </p:nvSpPr>
        <p:spPr>
          <a:xfrm>
            <a:off x="3135022" y="37051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CA4253-0836-4BAF-8EE4-DAA30CD4FBBB}"/>
              </a:ext>
            </a:extLst>
          </p:cNvPr>
          <p:cNvSpPr/>
          <p:nvPr/>
        </p:nvSpPr>
        <p:spPr>
          <a:xfrm>
            <a:off x="3518263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CF78F83-F9B2-4701-97F0-C6F2F136C849}"/>
              </a:ext>
            </a:extLst>
          </p:cNvPr>
          <p:cNvSpPr/>
          <p:nvPr/>
        </p:nvSpPr>
        <p:spPr>
          <a:xfrm>
            <a:off x="2778675" y="421152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25627E6-9611-4399-A376-79A252277FA7}"/>
              </a:ext>
            </a:extLst>
          </p:cNvPr>
          <p:cNvSpPr/>
          <p:nvPr/>
        </p:nvSpPr>
        <p:spPr>
          <a:xfrm>
            <a:off x="3148469" y="47584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A3C42A-AAAC-4483-ABC1-A0BDFF736003}"/>
              </a:ext>
            </a:extLst>
          </p:cNvPr>
          <p:cNvSpPr/>
          <p:nvPr/>
        </p:nvSpPr>
        <p:spPr>
          <a:xfrm>
            <a:off x="2375263" y="37527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205D47D-C300-4BCD-91A8-41EF2F6E6817}"/>
              </a:ext>
            </a:extLst>
          </p:cNvPr>
          <p:cNvSpPr/>
          <p:nvPr/>
        </p:nvSpPr>
        <p:spPr>
          <a:xfrm>
            <a:off x="2265445" y="45764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600E1FD-2DB5-4DF1-9FD0-51C10FD7131D}"/>
              </a:ext>
            </a:extLst>
          </p:cNvPr>
          <p:cNvSpPr/>
          <p:nvPr/>
        </p:nvSpPr>
        <p:spPr>
          <a:xfrm>
            <a:off x="6234185" y="3684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62F83AB-9030-4944-9955-68AA5C677701}"/>
              </a:ext>
            </a:extLst>
          </p:cNvPr>
          <p:cNvSpPr/>
          <p:nvPr/>
        </p:nvSpPr>
        <p:spPr>
          <a:xfrm>
            <a:off x="6617426" y="41704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E5A95F7-B519-4DDC-AB48-6EB9029290B6}"/>
              </a:ext>
            </a:extLst>
          </p:cNvPr>
          <p:cNvSpPr/>
          <p:nvPr/>
        </p:nvSpPr>
        <p:spPr>
          <a:xfrm>
            <a:off x="5877838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A714AA5-AFB3-4D4F-92A3-765A9B42A3F9}"/>
              </a:ext>
            </a:extLst>
          </p:cNvPr>
          <p:cNvSpPr/>
          <p:nvPr/>
        </p:nvSpPr>
        <p:spPr>
          <a:xfrm>
            <a:off x="6247632" y="473793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F304C15-CD44-40BA-AA5E-6AC9F11AF9DD}"/>
              </a:ext>
            </a:extLst>
          </p:cNvPr>
          <p:cNvSpPr/>
          <p:nvPr/>
        </p:nvSpPr>
        <p:spPr>
          <a:xfrm>
            <a:off x="5474426" y="373221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B66A5DE-63B3-4D56-98C6-219A3A94780B}"/>
              </a:ext>
            </a:extLst>
          </p:cNvPr>
          <p:cNvSpPr/>
          <p:nvPr/>
        </p:nvSpPr>
        <p:spPr>
          <a:xfrm>
            <a:off x="5364608" y="4555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7AA6B46-7B01-451A-8044-8DF2B9E705AF}"/>
              </a:ext>
            </a:extLst>
          </p:cNvPr>
          <p:cNvSpPr/>
          <p:nvPr/>
        </p:nvSpPr>
        <p:spPr>
          <a:xfrm>
            <a:off x="6247632" y="4191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86CCF43-9D33-4894-B986-102F5536B4FF}"/>
              </a:ext>
            </a:extLst>
          </p:cNvPr>
          <p:cNvSpPr/>
          <p:nvPr/>
        </p:nvSpPr>
        <p:spPr>
          <a:xfrm>
            <a:off x="4151043" y="3960811"/>
            <a:ext cx="880014" cy="595146"/>
          </a:xfrm>
          <a:prstGeom prst="right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11E2197-FC8E-4197-A195-34D99D97921A}"/>
              </a:ext>
            </a:extLst>
          </p:cNvPr>
          <p:cNvSpPr/>
          <p:nvPr/>
        </p:nvSpPr>
        <p:spPr>
          <a:xfrm>
            <a:off x="574675" y="1649879"/>
            <a:ext cx="6115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Synthetic Minority Over-sampling Technique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1248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9FA2E-5A0D-42DB-AF11-29EB4738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Prepare training data with SMOTE algorithm (1/3)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058AF-71A8-4688-BC1D-17008682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First, install the dedicated package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dirty="0"/>
              <a:t>And, load it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86F40-3B4E-4E15-9BC8-512AA61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B64FC4-16CA-4551-A3B4-0B8C6F2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C89910-A53E-4D14-86D9-46BC9411E049}"/>
              </a:ext>
            </a:extLst>
          </p:cNvPr>
          <p:cNvSpPr/>
          <p:nvPr/>
        </p:nvSpPr>
        <p:spPr>
          <a:xfrm>
            <a:off x="1143000" y="2590800"/>
            <a:ext cx="7191392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3200" dirty="0" err="1">
                <a:latin typeface="Consolas" panose="020B0609020204030204" pitchFamily="49" charset="0"/>
              </a:rPr>
              <a:t>install.packages</a:t>
            </a:r>
            <a:r>
              <a:rPr lang="en-US" altLang="ja-JP" sz="3200" dirty="0">
                <a:latin typeface="Consolas" panose="020B0609020204030204" pitchFamily="49" charset="0"/>
              </a:rPr>
              <a:t>("</a:t>
            </a:r>
            <a:r>
              <a:rPr lang="en-US" altLang="ja-JP" sz="3200" dirty="0" err="1">
                <a:latin typeface="Consolas" panose="020B0609020204030204" pitchFamily="49" charset="0"/>
              </a:rPr>
              <a:t>smotefamily</a:t>
            </a:r>
            <a:r>
              <a:rPr lang="en-US" altLang="ja-JP" sz="3200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5D984E-CD9F-4F26-88D8-E19069FA3629}"/>
              </a:ext>
            </a:extLst>
          </p:cNvPr>
          <p:cNvSpPr/>
          <p:nvPr/>
        </p:nvSpPr>
        <p:spPr>
          <a:xfrm>
            <a:off x="1143000" y="4800600"/>
            <a:ext cx="4705134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Consolas" panose="020B0609020204030204" pitchFamily="49" charset="0"/>
              </a:rPr>
              <a:t>library(</a:t>
            </a:r>
            <a:r>
              <a:rPr lang="en-US" altLang="ja-JP" sz="3200" dirty="0" err="1">
                <a:latin typeface="Consolas" panose="020B0609020204030204" pitchFamily="49" charset="0"/>
              </a:rPr>
              <a:t>smotefamily</a:t>
            </a:r>
            <a:r>
              <a:rPr lang="en-US" altLang="ja-JP" sz="3200" dirty="0">
                <a:latin typeface="Consolas" panose="020B0609020204030204" pitchFamily="49" charset="0"/>
              </a:rPr>
              <a:t>)</a:t>
            </a:r>
            <a:endParaRPr lang="ja-JP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64999"/>
      </p:ext>
    </p:extLst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51C99126-D3B8-7B0B-9998-85063C00556C}"/>
              </a:ext>
            </a:extLst>
          </p:cNvPr>
          <p:cNvSpPr/>
          <p:nvPr/>
        </p:nvSpPr>
        <p:spPr>
          <a:xfrm>
            <a:off x="566738" y="3119497"/>
            <a:ext cx="8383141" cy="20621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Consolas" panose="020B0609020204030204" pitchFamily="49" charset="0"/>
              </a:rPr>
              <a:t>set.seed</a:t>
            </a:r>
            <a:r>
              <a:rPr lang="en-US" altLang="ja-JP" sz="3200" dirty="0">
                <a:latin typeface="Consolas" panose="020B0609020204030204" pitchFamily="49" charset="0"/>
              </a:rPr>
              <a:t>(1234)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d.train.smote</a:t>
            </a:r>
            <a:r>
              <a:rPr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br>
              <a:rPr lang="en-US" altLang="ja-JP" sz="3200" dirty="0">
                <a:latin typeface="Consolas" panose="020B0609020204030204" pitchFamily="49" charset="0"/>
              </a:rPr>
            </a:br>
            <a:r>
              <a:rPr lang="ja-JP" altLang="en-US" sz="3200" dirty="0">
                <a:latin typeface="Consolas" panose="020B0609020204030204" pitchFamily="49" charset="0"/>
              </a:rPr>
              <a:t>　　</a:t>
            </a:r>
            <a:r>
              <a:rPr lang="en-US" altLang="ja-JP" sz="3200" dirty="0">
                <a:latin typeface="Consolas" panose="020B0609020204030204" pitchFamily="49" charset="0"/>
              </a:rPr>
              <a:t>= SMOTE(</a:t>
            </a:r>
            <a:r>
              <a:rPr lang="en-US" altLang="ja-JP" sz="3200" dirty="0" err="1">
                <a:latin typeface="Consolas" panose="020B0609020204030204" pitchFamily="49" charset="0"/>
              </a:rPr>
              <a:t>d.train</a:t>
            </a:r>
            <a:r>
              <a:rPr lang="en-US" altLang="ja-JP" sz="3200" dirty="0">
                <a:latin typeface="Consolas" panose="020B0609020204030204" pitchFamily="49" charset="0"/>
              </a:rPr>
              <a:t>[,c(2,3,4)], </a:t>
            </a:r>
            <a:br>
              <a:rPr lang="en-US" altLang="ja-JP" sz="3200" dirty="0">
                <a:latin typeface="Consolas" panose="020B0609020204030204" pitchFamily="49" charset="0"/>
              </a:rPr>
            </a:br>
            <a:r>
              <a:rPr lang="ja-JP" altLang="en-US" sz="3200" dirty="0">
                <a:latin typeface="Consolas" panose="020B0609020204030204" pitchFamily="49" charset="0"/>
              </a:rPr>
              <a:t>　　　　　　　　　</a:t>
            </a:r>
            <a:r>
              <a:rPr lang="en-US" altLang="ja-JP" sz="3200" dirty="0" err="1">
                <a:latin typeface="Consolas" panose="020B0609020204030204" pitchFamily="49" charset="0"/>
              </a:rPr>
              <a:t>d.train$BUG</a:t>
            </a:r>
            <a:r>
              <a:rPr lang="en-US" altLang="ja-JP" sz="3200" dirty="0">
                <a:latin typeface="Consolas" panose="020B0609020204030204" pitchFamily="49" charset="0"/>
              </a:rPr>
              <a:t>, K = 10)$data</a:t>
            </a:r>
            <a:endParaRPr lang="ja-JP" altLang="en-US" sz="3600" dirty="0">
              <a:latin typeface="Consolas" panose="020B0609020204030204" pitchFamily="49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5B1362-1CB8-4F6B-9D4C-7899B95C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Prepare training data with SMOTE algorithm (2/3)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38453D-6C06-4751-AE8A-79AD1FA5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Create a dataset with the </a:t>
            </a:r>
            <a:r>
              <a:rPr lang="en-US" b="1" dirty="0">
                <a:effectLst/>
                <a:latin typeface="Segoe UI Web (West European)"/>
              </a:rPr>
              <a:t>SMOTE</a:t>
            </a:r>
            <a:r>
              <a:rPr lang="en-US" dirty="0">
                <a:effectLst/>
                <a:latin typeface="Segoe UI Web (West European)"/>
              </a:rPr>
              <a:t> algorithm</a:t>
            </a:r>
            <a:br>
              <a:rPr lang="en-US" dirty="0">
                <a:effectLst/>
                <a:latin typeface="Segoe UI Web (West European)"/>
              </a:rPr>
            </a:br>
            <a:r>
              <a:rPr lang="en-US" dirty="0">
                <a:effectLst/>
                <a:latin typeface="Segoe UI Web (West European)"/>
              </a:rPr>
              <a:t>(The seed of the </a:t>
            </a:r>
            <a:r>
              <a:rPr lang="en-US" b="1" dirty="0">
                <a:solidFill>
                  <a:srgbClr val="0000FF"/>
                </a:solidFill>
                <a:effectLst/>
                <a:latin typeface="Segoe UI Web (West European)"/>
              </a:rPr>
              <a:t>random number</a:t>
            </a:r>
            <a:r>
              <a:rPr lang="en-US" dirty="0">
                <a:effectLst/>
                <a:latin typeface="Segoe UI Web (West European)"/>
              </a:rPr>
              <a:t> is set here) 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FD41DD-1663-476E-8F60-F8DB184F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683433-C9CA-45AA-8310-E47E30BD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55</a:t>
            </a:fld>
            <a:endParaRPr lang="en-US" altLang="ja-JP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C61BA6E-630D-43EA-B2C2-AEB2A59B98BF}"/>
              </a:ext>
            </a:extLst>
          </p:cNvPr>
          <p:cNvSpPr/>
          <p:nvPr/>
        </p:nvSpPr>
        <p:spPr>
          <a:xfrm>
            <a:off x="5702166" y="2733794"/>
            <a:ext cx="2524259" cy="832260"/>
          </a:xfrm>
          <a:prstGeom prst="wedgeRoundRectCallout">
            <a:avLst>
              <a:gd name="adj1" fmla="val -39894"/>
              <a:gd name="adj2" fmla="val 119258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Segoe UI Web (West European)"/>
              </a:rPr>
              <a:t>Specify only columns with metric values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1D898C7D-4067-4092-B803-1787AAAA2ACE}"/>
              </a:ext>
            </a:extLst>
          </p:cNvPr>
          <p:cNvSpPr/>
          <p:nvPr/>
        </p:nvSpPr>
        <p:spPr>
          <a:xfrm>
            <a:off x="1820863" y="5410200"/>
            <a:ext cx="2743200" cy="664244"/>
          </a:xfrm>
          <a:prstGeom prst="wedgeRoundRectCallout">
            <a:avLst>
              <a:gd name="adj1" fmla="val 42645"/>
              <a:gd name="adj2" fmla="val -90092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Segoe UI Web (West European)"/>
              </a:rPr>
              <a:t>Objective variable</a:t>
            </a:r>
          </a:p>
          <a:p>
            <a:r>
              <a:rPr lang="en-US" dirty="0">
                <a:effectLst/>
                <a:latin typeface="Segoe UI Web (West European)"/>
              </a:rPr>
              <a:t>(bug or not)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8520C79-C6B8-4348-A146-55358AA3D2CA}"/>
              </a:ext>
            </a:extLst>
          </p:cNvPr>
          <p:cNvSpPr/>
          <p:nvPr/>
        </p:nvSpPr>
        <p:spPr>
          <a:xfrm>
            <a:off x="5562600" y="5410200"/>
            <a:ext cx="2743200" cy="664244"/>
          </a:xfrm>
          <a:prstGeom prst="wedgeRoundRectCallout">
            <a:avLst>
              <a:gd name="adj1" fmla="val -26895"/>
              <a:gd name="adj2" fmla="val -101959"/>
              <a:gd name="adj3" fmla="val 16667"/>
            </a:avLst>
          </a:prstGeom>
          <a:solidFill>
            <a:srgbClr val="CCFFCC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effectLst/>
                <a:latin typeface="Segoe UI Web (West European)"/>
              </a:rPr>
              <a:t>Number of neighbors to use in synthesis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E12A281-C720-4C1E-90F6-DBDC23490271}"/>
              </a:ext>
            </a:extLst>
          </p:cNvPr>
          <p:cNvCxnSpPr>
            <a:cxnSpLocks/>
          </p:cNvCxnSpPr>
          <p:nvPr/>
        </p:nvCxnSpPr>
        <p:spPr>
          <a:xfrm flipH="1">
            <a:off x="1820863" y="2717860"/>
            <a:ext cx="617537" cy="5334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84908"/>
      </p:ext>
    </p:extLst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C3D37-2800-45B4-82DE-BEC06995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Prepare training data with SMOTE algorithm (3/3)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DE13-F725-4B74-96F5-BC0855FD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format of the data produced by the SMOTE algorithm is slightly different from that used in the logistic regression model, so adjust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2246AF-601A-4B9F-925A-D582B58A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0B4B9-78F3-4701-8F20-B82EA52E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56</a:t>
            </a:fld>
            <a:endParaRPr lang="en-US" altLang="ja-JP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D42E52FE-531F-CE23-6692-C6BF5B929A48}"/>
              </a:ext>
            </a:extLst>
          </p:cNvPr>
          <p:cNvSpPr/>
          <p:nvPr/>
        </p:nvSpPr>
        <p:spPr>
          <a:xfrm>
            <a:off x="457200" y="3817203"/>
            <a:ext cx="8458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names(d.train.smote)[4] = "BUG"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d.train.smote$BUG = as.numeric(d.train.smote$BUG)</a:t>
            </a:r>
          </a:p>
        </p:txBody>
      </p:sp>
    </p:spTree>
    <p:extLst>
      <p:ext uri="{BB962C8B-B14F-4D97-AF65-F5344CB8AC3E}">
        <p14:creationId xmlns:p14="http://schemas.microsoft.com/office/powerpoint/2010/main" val="3313225576"/>
      </p:ext>
    </p:extLst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CD2FB-8484-4042-A3BB-AF318388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Rebuild model with training data by SMOTE algorithm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5792C-E020-41CA-A067-59E9BA07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Rebuild the logistic regression model and make predictions on the test data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D61B5B-999B-4D11-923F-565D452F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C57216-E8E2-42F0-8699-D5830CCC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57</a:t>
            </a:fld>
            <a:endParaRPr lang="en-US" altLang="ja-JP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32D590EF-E9C8-6421-74D6-191C1DB5D8CC}"/>
              </a:ext>
            </a:extLst>
          </p:cNvPr>
          <p:cNvSpPr/>
          <p:nvPr/>
        </p:nvSpPr>
        <p:spPr>
          <a:xfrm>
            <a:off x="423567" y="2787724"/>
            <a:ext cx="8472612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solidFill>
                  <a:srgbClr val="0000CC"/>
                </a:solidFill>
                <a:latin typeface="Consolas" panose="020B0609020204030204" pitchFamily="49" charset="0"/>
              </a:rPr>
              <a:t>model</a:t>
            </a:r>
            <a:r>
              <a:rPr kumimoji="1" lang="en-US" altLang="ja-JP" sz="2800" dirty="0">
                <a:latin typeface="Consolas" panose="020B0609020204030204" pitchFamily="49" charset="0"/>
              </a:rPr>
              <a:t> =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glm</a:t>
            </a:r>
            <a:r>
              <a:rPr kumimoji="1" lang="en-US" altLang="ja-JP" sz="2800" dirty="0">
                <a:latin typeface="Consolas" panose="020B0609020204030204" pitchFamily="49" charset="0"/>
              </a:rPr>
              <a:t>(BUG ~ CC+CALL+LOC,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        </a:t>
            </a:r>
            <a:r>
              <a:rPr kumimoji="1" lang="en-US" altLang="ja-JP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d.train.smote</a:t>
            </a:r>
            <a:r>
              <a:rPr kumimoji="1" lang="en-US" altLang="ja-JP" sz="2800" dirty="0">
                <a:latin typeface="Consolas" panose="020B0609020204030204" pitchFamily="49" charset="0"/>
              </a:rPr>
              <a:t>, family="binomial")</a:t>
            </a:r>
          </a:p>
        </p:txBody>
      </p:sp>
      <p:sp>
        <p:nvSpPr>
          <p:cNvPr id="9" name="正方形/長方形 6">
            <a:extLst>
              <a:ext uri="{FF2B5EF4-FFF2-40B4-BE49-F238E27FC236}">
                <a16:creationId xmlns:a16="http://schemas.microsoft.com/office/drawing/2014/main" id="{9D4FA5EB-B862-70A9-6D2D-FBCC0827D1CE}"/>
              </a:ext>
            </a:extLst>
          </p:cNvPr>
          <p:cNvSpPr/>
          <p:nvPr/>
        </p:nvSpPr>
        <p:spPr>
          <a:xfrm>
            <a:off x="423567" y="4177733"/>
            <a:ext cx="847261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result = predict(model, type="response", </a:t>
            </a:r>
            <a:r>
              <a:rPr lang="en-US" altLang="ja-JP" sz="2400" dirty="0">
                <a:latin typeface="Consolas" panose="020B0609020204030204" pitchFamily="49" charset="0"/>
              </a:rPr>
              <a:t>d</a:t>
            </a:r>
            <a:r>
              <a:rPr lang="ja-JP" altLang="en-US" sz="2400" dirty="0" err="1">
                <a:latin typeface="Consolas" panose="020B0609020204030204" pitchFamily="49" charset="0"/>
              </a:rPr>
              <a:t>.</a:t>
            </a:r>
            <a:r>
              <a:rPr lang="ja-JP" altLang="en-US" sz="2400" dirty="0">
                <a:latin typeface="Consolas" panose="020B0609020204030204" pitchFamily="49" charset="0"/>
              </a:rPr>
              <a:t>test)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result = </a:t>
            </a:r>
            <a:r>
              <a:rPr lang="ja-JP" altLang="en-US" sz="2400" dirty="0">
                <a:latin typeface="Consolas" panose="020B0609020204030204" pitchFamily="49" charset="0"/>
              </a:rPr>
              <a:t>as.vector(result)</a:t>
            </a:r>
          </a:p>
        </p:txBody>
      </p:sp>
    </p:spTree>
    <p:extLst>
      <p:ext uri="{BB962C8B-B14F-4D97-AF65-F5344CB8AC3E}">
        <p14:creationId xmlns:p14="http://schemas.microsoft.com/office/powerpoint/2010/main" val="3900154611"/>
      </p:ext>
    </p:extLst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12DBA-7AC8-4EBB-A4AD-A6B60B33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Evaluate test efficiency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751C4-0F6F-41B2-AADB-163C31B4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kumimoji="1" lang="en-US" altLang="en-US" dirty="0"/>
              <a:t>Evaluate test efficiency again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996E1C-53B7-4CEB-AFE7-2E7B49A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D8BEA-D536-4F20-8B4C-A9EC0AD3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58</a:t>
            </a:fld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0B81AB-80BD-4277-99B1-427FDD43A3C1}"/>
              </a:ext>
            </a:extLst>
          </p:cNvPr>
          <p:cNvSpPr txBox="1"/>
          <p:nvPr/>
        </p:nvSpPr>
        <p:spPr>
          <a:xfrm>
            <a:off x="7076251" y="4930399"/>
            <a:ext cx="122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Slightly improved results</a:t>
            </a:r>
          </a:p>
        </p:txBody>
      </p:sp>
      <p:pic>
        <p:nvPicPr>
          <p:cNvPr id="11" name="図 6">
            <a:extLst>
              <a:ext uri="{FF2B5EF4-FFF2-40B4-BE49-F238E27FC236}">
                <a16:creationId xmlns:a16="http://schemas.microsoft.com/office/drawing/2014/main" id="{2DA7894B-CD9F-6EA8-B1BA-9C6F5EB1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89972"/>
            <a:ext cx="1838736" cy="1408113"/>
          </a:xfrm>
          <a:prstGeom prst="rect">
            <a:avLst/>
          </a:prstGeom>
        </p:spPr>
      </p:pic>
      <p:sp>
        <p:nvSpPr>
          <p:cNvPr id="12" name="正方形/長方形 5">
            <a:extLst>
              <a:ext uri="{FF2B5EF4-FFF2-40B4-BE49-F238E27FC236}">
                <a16:creationId xmlns:a16="http://schemas.microsoft.com/office/drawing/2014/main" id="{6112D96E-8024-142C-385B-1699C4B92A5A}"/>
              </a:ext>
            </a:extLst>
          </p:cNvPr>
          <p:cNvSpPr/>
          <p:nvPr/>
        </p:nvSpPr>
        <p:spPr>
          <a:xfrm>
            <a:off x="574675" y="2298067"/>
            <a:ext cx="815340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 = </a:t>
            </a:r>
            <a:r>
              <a:rPr lang="en-US" altLang="ja-JP" sz="2000" dirty="0" err="1">
                <a:latin typeface="Consolas" panose="020B0609020204030204" pitchFamily="49" charset="0"/>
              </a:rPr>
              <a:t>d.test$BUG</a:t>
            </a:r>
            <a:r>
              <a:rPr lang="en-US" altLang="ja-JP" sz="2000" dirty="0">
                <a:latin typeface="Consolas" panose="020B0609020204030204" pitchFamily="49" charset="0"/>
              </a:rPr>
              <a:t>[order(result, decreasing = T)]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for ( 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 in 2:length(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) ){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 =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[i-1] + 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plot(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, type='l')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b80 = max(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)*0.8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sum(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&lt;b80)/length(</a:t>
            </a:r>
            <a:r>
              <a:rPr lang="en-US" altLang="ja-JP" sz="2000" dirty="0" err="1">
                <a:latin typeface="Consolas" panose="020B0609020204030204" pitchFamily="49" charset="0"/>
              </a:rPr>
              <a:t>found.bugs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BD9B82CC-CDB6-A330-A6DC-3C9E0E9DB878}"/>
              </a:ext>
            </a:extLst>
          </p:cNvPr>
          <p:cNvSpPr/>
          <p:nvPr/>
        </p:nvSpPr>
        <p:spPr>
          <a:xfrm>
            <a:off x="5638800" y="5239125"/>
            <a:ext cx="137409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[1] 0.4</a:t>
            </a:r>
          </a:p>
        </p:txBody>
      </p:sp>
      <p:sp>
        <p:nvSpPr>
          <p:cNvPr id="14" name="矢印: 右 8">
            <a:extLst>
              <a:ext uri="{FF2B5EF4-FFF2-40B4-BE49-F238E27FC236}">
                <a16:creationId xmlns:a16="http://schemas.microsoft.com/office/drawing/2014/main" id="{C00C2F53-F622-E907-E36C-E24932BD2391}"/>
              </a:ext>
            </a:extLst>
          </p:cNvPr>
          <p:cNvSpPr/>
          <p:nvPr/>
        </p:nvSpPr>
        <p:spPr>
          <a:xfrm>
            <a:off x="4800600" y="531979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75069"/>
      </p:ext>
    </p:extLst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93ACE-A144-463E-8AEF-E9060378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There are many other predictive models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0A28B-EB37-48EA-B017-1893A305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The logistic regression model is a basic model, but not necessarily the best model</a:t>
            </a:r>
          </a:p>
          <a:p>
            <a:endParaRPr lang="en-US" dirty="0">
              <a:effectLst/>
              <a:latin typeface="Segoe UI Web (West European)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Segoe UI Web (West European)"/>
              </a:rPr>
              <a:t>There are many other machine learning models</a:t>
            </a:r>
            <a:r>
              <a:rPr lang="en-US" dirty="0">
                <a:effectLst/>
                <a:latin typeface="Segoe UI Web (West European)"/>
              </a:rPr>
              <a:t>, so there is a possibility that testing can be made </a:t>
            </a:r>
            <a:r>
              <a:rPr lang="en-US" b="1" dirty="0">
                <a:solidFill>
                  <a:srgbClr val="0000FF"/>
                </a:solidFill>
                <a:effectLst/>
                <a:latin typeface="Segoe UI Web (West European)"/>
              </a:rPr>
              <a:t>more efficient</a:t>
            </a:r>
            <a:r>
              <a:rPr lang="en-US" dirty="0">
                <a:effectLst/>
                <a:latin typeface="Segoe UI Web (West European)"/>
              </a:rPr>
              <a:t> by using other models.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AAD461-FCC2-4837-AB12-C992559A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4629C-7C7F-453A-8CF7-906E3CA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39853-42D5-4F62-AE63-853B85F97132}" type="slidenum">
              <a:rPr lang="en-US" altLang="ja-JP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0049223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DB8C9-D5E0-C95B-E43F-65F2CA98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L</a:t>
            </a:r>
            <a:r>
              <a:rPr kumimoji="1" lang="ja-JP" altLang="en-US" dirty="0"/>
              <a:t>aunc</a:t>
            </a:r>
            <a:r>
              <a:rPr kumimoji="1" lang="en-US" altLang="ja-JP" dirty="0"/>
              <a:t>h RStudio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213F8-1351-D144-E9A2-AB49386B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kumimoji="1" lang="en-US" altLang="ja-JP" dirty="0"/>
              <a:t>Let's analyze the data using RStudio</a:t>
            </a:r>
          </a:p>
          <a:p>
            <a:pPr marL="0" indent="0" algn="l" rtl="0">
              <a:buNone/>
            </a:pPr>
            <a:endParaRPr lang="en-US" altLang="ja-JP" dirty="0"/>
          </a:p>
          <a:p>
            <a:r>
              <a:rPr lang="en-US" altLang="ja-JP" dirty="0"/>
              <a:t>D</a:t>
            </a:r>
            <a:r>
              <a:rPr lang="ja-JP" altLang="en-US" dirty="0"/>
              <a:t>ownload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Rscript13.R</a:t>
            </a:r>
            <a:r>
              <a:rPr lang="en-US" altLang="ja-JP" dirty="0"/>
              <a:t> </a:t>
            </a:r>
            <a:r>
              <a:rPr lang="ja-JP" altLang="en-US" dirty="0"/>
              <a:t>and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data13.csv </a:t>
            </a:r>
            <a:r>
              <a:rPr lang="en-US" altLang="ja-JP" dirty="0"/>
              <a:t>from Teams</a:t>
            </a:r>
          </a:p>
          <a:p>
            <a:endParaRPr lang="en-US" altLang="ja-JP" dirty="0"/>
          </a:p>
          <a:p>
            <a:r>
              <a:rPr lang="en-US" altLang="ja-JP" dirty="0"/>
              <a:t>O</a:t>
            </a:r>
            <a:r>
              <a:rPr lang="ja-JP" altLang="en-US" dirty="0"/>
              <a:t>pen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Rscript13.R</a:t>
            </a:r>
            <a:r>
              <a:rPr lang="en-US" altLang="ja-JP" dirty="0"/>
              <a:t> in RStudio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748D8A-563A-290E-68DE-10A92E10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E9A233-2A03-EC3D-D246-90804AE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9713430"/>
      </p:ext>
    </p:extLst>
  </p:cSld>
  <p:clrMapOvr>
    <a:masterClrMapping/>
  </p:clrMapOvr>
  <p:transition spd="med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E191B-3369-4095-B5E7-0317BF1E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[</a:t>
            </a:r>
            <a:r>
              <a:rPr lang="en" altLang="en-US" dirty="0"/>
              <a:t>Exercise 3</a:t>
            </a:r>
            <a:r>
              <a:rPr lang="en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5B6FB-4EEF-4287-A914-1032190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Reset the random number seed to 9876 and redo the split into training and test data</a:t>
            </a:r>
          </a:p>
          <a:p>
            <a:endParaRPr lang="en-US" dirty="0">
              <a:latin typeface="Segoe UI Web (West European)"/>
            </a:endParaRPr>
          </a:p>
          <a:p>
            <a:r>
              <a:rPr lang="en-US" dirty="0">
                <a:effectLst/>
                <a:latin typeface="Segoe UI Web (West European)"/>
              </a:rPr>
              <a:t>Then, for the training data, answer the recall, precision, and F value when the cyclomatic number threshold is 10. </a:t>
            </a:r>
            <a:r>
              <a:rPr lang="en" altLang="en-US" dirty="0"/>
              <a:t> 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E106C-73AC-4AD3-8960-E1D8386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CC1DC-92A6-4F19-85B7-B78B303E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443FF1-6883-744D-EA1B-1FE934899496}"/>
              </a:ext>
            </a:extLst>
          </p:cNvPr>
          <p:cNvSpPr txBox="1"/>
          <p:nvPr/>
        </p:nvSpPr>
        <p:spPr>
          <a:xfrm>
            <a:off x="2762191" y="2905780"/>
            <a:ext cx="29450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et.seed</a:t>
            </a:r>
            <a:r>
              <a:rPr kumimoji="1"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(9876)</a:t>
            </a:r>
            <a:endParaRPr kumimoji="1" lang="ja-JP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7E7A6497-C741-C6CE-4592-63ED5A79B0AA}"/>
              </a:ext>
            </a:extLst>
          </p:cNvPr>
          <p:cNvSpPr txBox="1"/>
          <p:nvPr/>
        </p:nvSpPr>
        <p:spPr>
          <a:xfrm>
            <a:off x="4234710" y="543480"/>
            <a:ext cx="334412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[13] Exercise-3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(by tomorrow, 1pm)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0" name="テキスト ボックス 7">
            <a:extLst>
              <a:ext uri="{FF2B5EF4-FFF2-40B4-BE49-F238E27FC236}">
                <a16:creationId xmlns:a16="http://schemas.microsoft.com/office/drawing/2014/main" id="{566A3AD1-5DB4-ACA2-1072-1DC092EDAE33}"/>
              </a:ext>
            </a:extLst>
          </p:cNvPr>
          <p:cNvSpPr txBox="1"/>
          <p:nvPr/>
        </p:nvSpPr>
        <p:spPr>
          <a:xfrm>
            <a:off x="6324600" y="522691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altLang="ja-JP" dirty="0">
                <a:highlight>
                  <a:srgbClr val="FFFF00"/>
                </a:highlight>
              </a:rPr>
              <a:t>p</a:t>
            </a:r>
            <a:r>
              <a:rPr kumimoji="1" lang="en-US" altLang="ja-JP" dirty="0">
                <a:highlight>
                  <a:srgbClr val="FFFF00"/>
                </a:highlight>
              </a:rPr>
              <a:t>13 -- p23</a:t>
            </a:r>
          </a:p>
        </p:txBody>
      </p:sp>
    </p:spTree>
    <p:extLst>
      <p:ext uri="{BB962C8B-B14F-4D97-AF65-F5344CB8AC3E}">
        <p14:creationId xmlns:p14="http://schemas.microsoft.com/office/powerpoint/2010/main" val="4179572966"/>
      </p:ext>
    </p:extLst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E191B-3369-4095-B5E7-0317BF1E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[</a:t>
            </a:r>
            <a:r>
              <a:rPr lang="en" altLang="en-US"/>
              <a:t>Exercise 4</a:t>
            </a:r>
            <a:r>
              <a:rPr lang="en" altLang="ja-JP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5B6FB-4EEF-4287-A914-1032190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 Web (West European)"/>
              </a:rPr>
              <a:t>As a continuation of exercise 3, create a logistic regression model using the SMOTE algorithm (specify in the R script on p54 as well)</a:t>
            </a:r>
          </a:p>
          <a:p>
            <a:endParaRPr lang="en-US" dirty="0">
              <a:effectLst/>
              <a:latin typeface="Segoe UI Web (West European)"/>
            </a:endParaRPr>
          </a:p>
          <a:p>
            <a:r>
              <a:rPr lang="en-US" dirty="0">
                <a:effectLst/>
                <a:latin typeface="Segoe UI Web (West European)"/>
              </a:rPr>
              <a:t>And answer the efficiency of the test for the test data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E106C-73AC-4AD3-8960-E1D8386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CC1DC-92A6-4F19-85B7-B78B303E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443FF1-6883-744D-EA1B-1FE934899496}"/>
              </a:ext>
            </a:extLst>
          </p:cNvPr>
          <p:cNvSpPr txBox="1"/>
          <p:nvPr/>
        </p:nvSpPr>
        <p:spPr>
          <a:xfrm>
            <a:off x="2747334" y="3624590"/>
            <a:ext cx="29450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et.seed</a:t>
            </a:r>
            <a:r>
              <a:rPr kumimoji="1"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(9876)</a:t>
            </a:r>
            <a:endParaRPr kumimoji="1" lang="ja-JP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DD7E4B5B-12CB-288B-058C-80DE8B273865}"/>
              </a:ext>
            </a:extLst>
          </p:cNvPr>
          <p:cNvSpPr txBox="1"/>
          <p:nvPr/>
        </p:nvSpPr>
        <p:spPr>
          <a:xfrm>
            <a:off x="4234710" y="543480"/>
            <a:ext cx="334412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[13] Exercise-4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(by tomorrow, 1pm)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0" name="テキスト ボックス 7">
            <a:extLst>
              <a:ext uri="{FF2B5EF4-FFF2-40B4-BE49-F238E27FC236}">
                <a16:creationId xmlns:a16="http://schemas.microsoft.com/office/drawing/2014/main" id="{DA9F73E1-5437-DDD8-272D-608AD06E67C9}"/>
              </a:ext>
            </a:extLst>
          </p:cNvPr>
          <p:cNvSpPr txBox="1"/>
          <p:nvPr/>
        </p:nvSpPr>
        <p:spPr>
          <a:xfrm>
            <a:off x="6324600" y="56839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altLang="ja-JP" dirty="0">
                <a:highlight>
                  <a:srgbClr val="FFFF00"/>
                </a:highlight>
              </a:rPr>
              <a:t>p54</a:t>
            </a:r>
            <a:r>
              <a:rPr kumimoji="1" lang="en-US" altLang="ja-JP" dirty="0">
                <a:highlight>
                  <a:srgbClr val="FFFF00"/>
                </a:highlight>
              </a:rPr>
              <a:t> -- p58</a:t>
            </a:r>
          </a:p>
        </p:txBody>
      </p:sp>
    </p:spTree>
    <p:extLst>
      <p:ext uri="{BB962C8B-B14F-4D97-AF65-F5344CB8AC3E}">
        <p14:creationId xmlns:p14="http://schemas.microsoft.com/office/powerpoint/2010/main" val="52139570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28D3C-9B0E-4DCB-B8FB-7AE851A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</a:t>
            </a:r>
            <a:r>
              <a:rPr lang="ja-JP" altLang="en-US" dirty="0"/>
              <a:t>se </a:t>
            </a:r>
            <a:r>
              <a:rPr kumimoji="1" lang="ja-JP" altLang="en-US" dirty="0"/>
              <a:t>the same metric </a:t>
            </a:r>
            <a:r>
              <a:rPr kumimoji="1" lang="en-US" altLang="ja-JP" dirty="0"/>
              <a:t>data</a:t>
            </a:r>
            <a:br>
              <a:rPr lang="en-US" altLang="ja-JP" dirty="0"/>
            </a:br>
            <a:r>
              <a:rPr kumimoji="1" lang="ja-JP" altLang="en-US" dirty="0"/>
              <a:t>as last time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593484-B745-40E9-8667-BCF98BC0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First, use the same NASA-published data as last time</a:t>
            </a:r>
            <a:endParaRPr kumimoji="1" lang="en-US" altLang="ja-JP" dirty="0"/>
          </a:p>
          <a:p>
            <a:pPr lvl="1" algn="l" rtl="0"/>
            <a:r>
              <a:rPr lang="en-US" altLang="ja-JP" dirty="0"/>
              <a:t>D</a:t>
            </a:r>
            <a:r>
              <a:rPr lang="ja-JP" altLang="en-US" dirty="0"/>
              <a:t>ata file name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data13.csv</a:t>
            </a:r>
          </a:p>
          <a:p>
            <a:pPr lvl="1" algn="l" rtl="0"/>
            <a:r>
              <a:rPr lang="en-US" altLang="ja-JP" dirty="0"/>
              <a:t>Load this content as a </a:t>
            </a:r>
            <a:r>
              <a:rPr lang="en-US" altLang="ja-JP" dirty="0" err="1"/>
              <a:t>dataframe</a:t>
            </a:r>
            <a:r>
              <a:rPr lang="en-US" altLang="ja-JP" dirty="0"/>
              <a:t> named data</a:t>
            </a:r>
          </a:p>
          <a:p>
            <a:pPr lvl="1"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93ACFF-CDED-4D1C-B405-B0AE9F90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E54D1B-7A5D-4DCB-89C8-DE23BFA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2A398AB-A368-0648-F7D8-76E2BC20B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518603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data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 = read.csv(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file.choose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( )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22735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A44F9-A2C6-499F-A8A7-5815B4C3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/>
              <a:t>Start with a simple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8FBA7-E9D2-4DCF-98FD-F8CD7B4F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T</a:t>
            </a:r>
            <a:r>
              <a:rPr lang="ja-JP" altLang="en-US" dirty="0"/>
              <a:t>he module set </a:t>
            </a:r>
            <a:r>
              <a:rPr lang="en-US" altLang="ja-JP" dirty="0"/>
              <a:t>is </a:t>
            </a:r>
            <a:r>
              <a:rPr lang="ja-JP" altLang="en-US" dirty="0"/>
              <a:t>divided into two types</a:t>
            </a:r>
            <a:r>
              <a:rPr lang="en-US" altLang="ja-JP" dirty="0"/>
              <a:t>, “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non 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bug</a:t>
            </a:r>
            <a:r>
              <a:rPr lang="en-US" altLang="ja-JP" dirty="0" err="1">
                <a:latin typeface="HGP創英角ｺﾞｼｯｸUB" pitchFamily="50" charset="-128"/>
                <a:ea typeface="HGP創英角ｺﾞｼｯｸUB" pitchFamily="50" charset="-128"/>
              </a:rPr>
              <a:t>gy</a:t>
            </a:r>
            <a:r>
              <a:rPr lang="ja-JP" altLang="en-US" dirty="0"/>
              <a:t>” and "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bug</a:t>
            </a:r>
            <a:r>
              <a:rPr lang="en-US" altLang="ja-JP" dirty="0" err="1">
                <a:latin typeface="HGP創英角ｺﾞｼｯｸUB" pitchFamily="50" charset="-128"/>
                <a:ea typeface="HGP創英角ｺﾞｼｯｸUB" pitchFamily="50" charset="-128"/>
              </a:rPr>
              <a:t>gy</a:t>
            </a:r>
            <a:r>
              <a:rPr lang="ja-JP" altLang="en-US" dirty="0"/>
              <a:t>”,</a:t>
            </a:r>
          </a:p>
          <a:p>
            <a:pPr lvl="1" eaLnBrk="1" hangingPunct="1"/>
            <a:r>
              <a:rPr lang="en-US" altLang="ja-JP" dirty="0"/>
              <a:t>S</a:t>
            </a:r>
            <a:r>
              <a:rPr lang="ja-JP" altLang="en-US" dirty="0"/>
              <a:t>ee </a:t>
            </a:r>
            <a:r>
              <a:rPr lang="en-US" altLang="ja-JP" dirty="0"/>
              <a:t>the 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d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ifference in cyclomatic numbers</a:t>
            </a:r>
            <a:endParaRPr lang="en-US" altLang="ja-JP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1" algn="l" rtl="0" eaLnBrk="1" hangingPunct="1"/>
            <a:r>
              <a:rPr lang="en-US" altLang="ja-JP" dirty="0"/>
              <a:t>Find the 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threshold </a:t>
            </a:r>
            <a:r>
              <a:rPr lang="ja-JP" altLang="en-US" dirty="0"/>
              <a:t>for bug prediction </a:t>
            </a:r>
            <a:r>
              <a:rPr lang="ja-JP" altLang="en-US" sz="2400" dirty="0"/>
              <a:t>(of cyclomatic number)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F41AC1-65F3-4010-BA46-5BCA957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76DDF5-D4B8-44EC-9B1D-856FE8A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993F11-84AC-4AB3-B80B-DE690AF8F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365625"/>
            <a:ext cx="2376488" cy="172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1098899-B93F-4B3D-9518-052231A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365625"/>
            <a:ext cx="2376488" cy="172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5E3F33D-C0E4-4E35-86A1-E93E9E7B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21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Non buggy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4B3E7B4-3A5F-437C-B66B-5CF2C5FC6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4365625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Buggy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9731EE-36E4-4FCC-AB8F-3AFEB4CD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797425"/>
            <a:ext cx="431800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3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D726259-B767-4951-A276-7FBE5EA2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724400"/>
            <a:ext cx="431800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8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58717E4-2087-444F-AA79-60BAD0EE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73688"/>
            <a:ext cx="431800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11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36380E8-7C3A-4429-A397-ECFC83A6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9225"/>
            <a:ext cx="431800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5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3C3243F-DE3B-4FA9-B3FD-51E57AD2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581525"/>
            <a:ext cx="431800" cy="3603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14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EDADA41-D344-4319-8A1B-19C05E13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157788"/>
            <a:ext cx="431800" cy="3603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20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51F3723B-E20C-46E5-9F32-7249C1A8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9588"/>
            <a:ext cx="431800" cy="3603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12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EDF4FDF0-6A5D-41EA-9DA0-665510BD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084763"/>
            <a:ext cx="431800" cy="3603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8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E6BFEC13-D86A-4F16-A97F-9F2D948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157788"/>
            <a:ext cx="863600" cy="287337"/>
          </a:xfrm>
          <a:prstGeom prst="leftRightArrow">
            <a:avLst>
              <a:gd name="adj1" fmla="val 50000"/>
              <a:gd name="adj2" fmla="val 60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6F3B956-4089-41B3-9854-5312EFBB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394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532267124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09D46-A93D-4BD1-B8B2-8D5277E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Box plot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8B41D-A527-480E-ADFF-BA710536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(C) 2016-2022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F5B34E-C7B8-4C6B-9544-8C9B1AE0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39853-42D5-4F62-AE63-853B85F9713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6BA97F6-0A0C-4519-B98C-70E0FFAD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536" y="993715"/>
            <a:ext cx="460254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HGP創英角ｺﾞｼｯｸUB" pitchFamily="50" charset="-128"/>
                <a:cs typeface="+mn-cs"/>
              </a:rPr>
              <a:t>boxplot</a:t>
            </a:r>
            <a:r>
              <a:rPr kumimoji="1" lang="pt-BR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HGP創英角ｺﾞｼｯｸUB" pitchFamily="50" charset="-128"/>
                <a:cs typeface="+mn-cs"/>
              </a:rPr>
              <a:t>(CC~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HGP創英角ｺﾞｼｯｸUB" pitchFamily="50" charset="-128"/>
                <a:cs typeface="+mn-cs"/>
              </a:rPr>
              <a:t>BUG</a:t>
            </a:r>
            <a:r>
              <a:rPr kumimoji="1" lang="pt-BR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HGP創英角ｺﾞｼｯｸUB" pitchFamily="50" charset="-128"/>
                <a:cs typeface="+mn-cs"/>
              </a:rPr>
              <a:t>, data=data)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4AB884C-ACA1-4FCA-A996-6564C5F1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295684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Column name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DA7532A8-C650-43CA-BC9C-C164605A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32849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Column name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69644738-E887-40DF-82C4-2098B2F3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310704"/>
            <a:ext cx="10983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D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ata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rame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33B573B-D884-44E0-A786-1A8B2DB1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1808162"/>
            <a:ext cx="4843462" cy="4284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 Box 19">
            <a:extLst>
              <a:ext uri="{FF2B5EF4-FFF2-40B4-BE49-F238E27FC236}">
                <a16:creationId xmlns:a16="http://schemas.microsoft.com/office/drawing/2014/main" id="{09CE0EB0-2B6B-4C71-A400-EE50FE07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319" y="2090738"/>
            <a:ext cx="3336081" cy="12003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50" charset="-128"/>
                <a:cs typeface="+mn-cs"/>
              </a:rPr>
              <a:t>Although it is rough, you can see the difference in distribution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BF4283-BF95-4E26-9CBF-7E1B639E280E}"/>
              </a:ext>
            </a:extLst>
          </p:cNvPr>
          <p:cNvSpPr txBox="1"/>
          <p:nvPr/>
        </p:nvSpPr>
        <p:spPr>
          <a:xfrm>
            <a:off x="5579319" y="3457635"/>
            <a:ext cx="3564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Vertical axis: cyclomatic number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Horizontal axis: presence or absence of bugs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0 =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none,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1 =</a:t>
            </a: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y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e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s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50" charset="-128"/>
                <a:cs typeface="+mn-cs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00760-234E-B162-794F-BD936C10F6C8}"/>
              </a:ext>
            </a:extLst>
          </p:cNvPr>
          <p:cNvCxnSpPr/>
          <p:nvPr/>
        </p:nvCxnSpPr>
        <p:spPr>
          <a:xfrm flipH="1" flipV="1">
            <a:off x="5257800" y="632234"/>
            <a:ext cx="228600" cy="26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E74E1A-50BD-C3B5-1F9D-854D60BC81EF}"/>
              </a:ext>
            </a:extLst>
          </p:cNvPr>
          <p:cNvCxnSpPr>
            <a:cxnSpLocks/>
          </p:cNvCxnSpPr>
          <p:nvPr/>
        </p:nvCxnSpPr>
        <p:spPr>
          <a:xfrm flipV="1">
            <a:off x="6096000" y="626587"/>
            <a:ext cx="304800" cy="31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4A866-2C16-3816-B46C-4E421E794A28}"/>
              </a:ext>
            </a:extLst>
          </p:cNvPr>
          <p:cNvCxnSpPr>
            <a:cxnSpLocks/>
          </p:cNvCxnSpPr>
          <p:nvPr/>
        </p:nvCxnSpPr>
        <p:spPr>
          <a:xfrm flipV="1">
            <a:off x="7488237" y="626587"/>
            <a:ext cx="304800" cy="31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6590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106A65-539D-424F-AF9C-B8118FAF69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D4A278-4BF9-460D-9232-E04F4B4F53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3E33F3-3532-461A-BA05-3718AC411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6961</TotalTime>
  <Words>5888</Words>
  <Application>Microsoft Office PowerPoint</Application>
  <PresentationFormat>On-screen Show (4:3)</PresentationFormat>
  <Paragraphs>670</Paragraphs>
  <Slides>61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HGPｺﾞｼｯｸE</vt:lpstr>
      <vt:lpstr>HGP創英角ｺﾞｼｯｸUB</vt:lpstr>
      <vt:lpstr>ＭＳ Ｐゴシック</vt:lpstr>
      <vt:lpstr>Arial</vt:lpstr>
      <vt:lpstr>Cambria</vt:lpstr>
      <vt:lpstr>Cambria Math</vt:lpstr>
      <vt:lpstr>Consolas</vt:lpstr>
      <vt:lpstr>Montserrat</vt:lpstr>
      <vt:lpstr>Segoe UI Web (West European)</vt:lpstr>
      <vt:lpstr>Times New Roman</vt:lpstr>
      <vt:lpstr>Verdana</vt:lpstr>
      <vt:lpstr>Wingdings</vt:lpstr>
      <vt:lpstr>Profile</vt:lpstr>
      <vt:lpstr>1_Profile</vt:lpstr>
      <vt:lpstr>ソフトウェアテスト 　　[13] バグ予測とテスト計画</vt:lpstr>
      <vt:lpstr>Fault-Prone module analysis</vt:lpstr>
      <vt:lpstr>Significance of Fault-Prone module analysis</vt:lpstr>
      <vt:lpstr>Focus on the distribution of faults (bugs)</vt:lpstr>
      <vt:lpstr>(Reappears) Pareto principle</vt:lpstr>
      <vt:lpstr>Launch RStudio</vt:lpstr>
      <vt:lpstr>Use the same metric data as last time</vt:lpstr>
      <vt:lpstr>Start with a simple analysis</vt:lpstr>
      <vt:lpstr>Box plot</vt:lpstr>
      <vt:lpstr>Compare by summary statistics</vt:lpstr>
      <vt:lpstr>Consider Metric Thresholds</vt:lpstr>
      <vt:lpstr>Split dataset</vt:lpstr>
      <vt:lpstr>Random Distribution</vt:lpstr>
      <vt:lpstr>Split data after shuffling</vt:lpstr>
      <vt:lpstr>(Ex)When the threshold of the cyclomatic number is set to 10(1/6)</vt:lpstr>
      <vt:lpstr>(Ex)When the threshold of the cyclomatic number is set to 10(2/6)</vt:lpstr>
      <vt:lpstr>(Ex)When the threshold of the cyclomatic number is set to 10(3/6)</vt:lpstr>
      <vt:lpstr>(Ex)When the threshold of the cyclomatic number is set to 10(4/6)</vt:lpstr>
      <vt:lpstr>Recall and Precision</vt:lpstr>
      <vt:lpstr>(Ex)When the threshold of the cyclomatic number is set to 10(5/6)</vt:lpstr>
      <vt:lpstr>F-score</vt:lpstr>
      <vt:lpstr>(Reference) Example of harmonic mean</vt:lpstr>
      <vt:lpstr>(Ex)When the threshold of the cyclomatic number is set to 10(6/6)</vt:lpstr>
      <vt:lpstr>[Exercise 1]</vt:lpstr>
      <vt:lpstr>Function for calculating the F-score(1/5)</vt:lpstr>
      <vt:lpstr>Function for calculating the F-score(2/5)</vt:lpstr>
      <vt:lpstr>Function for calculating the F-score(3/5)</vt:lpstr>
      <vt:lpstr>Function for calculating the F-score(4/5)</vt:lpstr>
      <vt:lpstr>Function for calculating the F-score(5/5)</vt:lpstr>
      <vt:lpstr>Use the function you created</vt:lpstr>
      <vt:lpstr>Verification with test data</vt:lpstr>
      <vt:lpstr>PowerPoint Presentation</vt:lpstr>
      <vt:lpstr>Test prioritization</vt:lpstr>
      <vt:lpstr>Test in descending order of cyclomatic numbers</vt:lpstr>
      <vt:lpstr>Accumulate bug finds</vt:lpstr>
      <vt:lpstr>Graph cumulative bug finds</vt:lpstr>
      <vt:lpstr>How quickly did you find 80% of bugs?</vt:lpstr>
      <vt:lpstr>[Exercise 2]</vt:lpstr>
      <vt:lpstr>Forecasting with multiple metrics</vt:lpstr>
      <vt:lpstr>There is one problem...</vt:lpstr>
      <vt:lpstr>Logit Transformation</vt:lpstr>
      <vt:lpstr>Transform the objective variable y into a logit transformation of p</vt:lpstr>
      <vt:lpstr>Alternative representations of logistic regression models</vt:lpstr>
      <vt:lpstr>Create a logistic regression model in R</vt:lpstr>
      <vt:lpstr>Get prediction results</vt:lpstr>
      <vt:lpstr>Tests in order of highest probability</vt:lpstr>
      <vt:lpstr>Accumulate bug finds</vt:lpstr>
      <vt:lpstr>Graph cumulative bug finds</vt:lpstr>
      <vt:lpstr>How quickly did you find 80% of bugs?</vt:lpstr>
      <vt:lpstr>Why didn't the performance improve?</vt:lpstr>
      <vt:lpstr>How to deal with it?</vt:lpstr>
      <vt:lpstr>Undersampling and Oversampling</vt:lpstr>
      <vt:lpstr>SMOTE algorithm</vt:lpstr>
      <vt:lpstr>Prepare training data with SMOTE algorithm (1/3)</vt:lpstr>
      <vt:lpstr>Prepare training data with SMOTE algorithm (2/3)</vt:lpstr>
      <vt:lpstr>Prepare training data with SMOTE algorithm (3/3)</vt:lpstr>
      <vt:lpstr>Rebuild model with training data by SMOTE algorithm</vt:lpstr>
      <vt:lpstr>Evaluate test efficiency</vt:lpstr>
      <vt:lpstr>There are many other predictive models</vt:lpstr>
      <vt:lpstr>[Exercise 3]</vt:lpstr>
      <vt:lpstr>[Exercise 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1363</cp:revision>
  <cp:lastPrinted>1601-01-01T00:00:00Z</cp:lastPrinted>
  <dcterms:created xsi:type="dcterms:W3CDTF">1601-01-01T00:00:00Z</dcterms:created>
  <dcterms:modified xsi:type="dcterms:W3CDTF">2024-05-26T04:33:39Z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